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7" r:id="rId2"/>
    <p:sldId id="667" r:id="rId3"/>
    <p:sldId id="670" r:id="rId4"/>
    <p:sldId id="539" r:id="rId5"/>
    <p:sldId id="540" r:id="rId6"/>
    <p:sldId id="541" r:id="rId7"/>
    <p:sldId id="542" r:id="rId8"/>
    <p:sldId id="504" r:id="rId9"/>
    <p:sldId id="505" r:id="rId10"/>
    <p:sldId id="506" r:id="rId11"/>
    <p:sldId id="507" r:id="rId12"/>
    <p:sldId id="546" r:id="rId13"/>
    <p:sldId id="508" r:id="rId14"/>
    <p:sldId id="509" r:id="rId15"/>
    <p:sldId id="662" r:id="rId16"/>
    <p:sldId id="664" r:id="rId17"/>
    <p:sldId id="551" r:id="rId18"/>
    <p:sldId id="549" r:id="rId19"/>
    <p:sldId id="510" r:id="rId20"/>
    <p:sldId id="552" r:id="rId21"/>
    <p:sldId id="550" r:id="rId22"/>
    <p:sldId id="666" r:id="rId23"/>
    <p:sldId id="637" r:id="rId24"/>
    <p:sldId id="638" r:id="rId25"/>
    <p:sldId id="639" r:id="rId26"/>
    <p:sldId id="641" r:id="rId27"/>
    <p:sldId id="629" r:id="rId28"/>
    <p:sldId id="512" r:id="rId29"/>
    <p:sldId id="531" r:id="rId30"/>
    <p:sldId id="630" r:id="rId31"/>
    <p:sldId id="632" r:id="rId32"/>
    <p:sldId id="636" r:id="rId33"/>
    <p:sldId id="514" r:id="rId34"/>
    <p:sldId id="515" r:id="rId35"/>
    <p:sldId id="526" r:id="rId36"/>
    <p:sldId id="516" r:id="rId37"/>
    <p:sldId id="518" r:id="rId38"/>
    <p:sldId id="517" r:id="rId39"/>
    <p:sldId id="665" r:id="rId40"/>
    <p:sldId id="690" r:id="rId41"/>
    <p:sldId id="523" r:id="rId42"/>
    <p:sldId id="689" r:id="rId43"/>
    <p:sldId id="674" r:id="rId44"/>
    <p:sldId id="675" r:id="rId45"/>
    <p:sldId id="677" r:id="rId46"/>
    <p:sldId id="676" r:id="rId47"/>
    <p:sldId id="678" r:id="rId48"/>
    <p:sldId id="680" r:id="rId49"/>
    <p:sldId id="691" r:id="rId50"/>
    <p:sldId id="683" r:id="rId51"/>
    <p:sldId id="686" r:id="rId52"/>
    <p:sldId id="687" r:id="rId53"/>
    <p:sldId id="688" r:id="rId54"/>
    <p:sldId id="672" r:id="rId5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92BAAE4D-66CF-2447-A6D2-9DB0796642CF}">
          <p14:sldIdLst>
            <p14:sldId id="257"/>
            <p14:sldId id="667"/>
            <p14:sldId id="670"/>
            <p14:sldId id="539"/>
            <p14:sldId id="540"/>
            <p14:sldId id="541"/>
            <p14:sldId id="542"/>
            <p14:sldId id="504"/>
            <p14:sldId id="505"/>
            <p14:sldId id="506"/>
            <p14:sldId id="507"/>
            <p14:sldId id="546"/>
            <p14:sldId id="508"/>
            <p14:sldId id="509"/>
            <p14:sldId id="662"/>
            <p14:sldId id="664"/>
            <p14:sldId id="551"/>
            <p14:sldId id="549"/>
            <p14:sldId id="510"/>
            <p14:sldId id="552"/>
            <p14:sldId id="550"/>
            <p14:sldId id="666"/>
            <p14:sldId id="637"/>
            <p14:sldId id="638"/>
            <p14:sldId id="639"/>
            <p14:sldId id="641"/>
            <p14:sldId id="629"/>
            <p14:sldId id="512"/>
            <p14:sldId id="531"/>
            <p14:sldId id="630"/>
            <p14:sldId id="632"/>
            <p14:sldId id="636"/>
            <p14:sldId id="514"/>
            <p14:sldId id="515"/>
            <p14:sldId id="526"/>
            <p14:sldId id="516"/>
            <p14:sldId id="518"/>
            <p14:sldId id="517"/>
            <p14:sldId id="665"/>
            <p14:sldId id="690"/>
            <p14:sldId id="523"/>
            <p14:sldId id="689"/>
            <p14:sldId id="674"/>
            <p14:sldId id="675"/>
            <p14:sldId id="677"/>
            <p14:sldId id="676"/>
            <p14:sldId id="678"/>
            <p14:sldId id="680"/>
            <p14:sldId id="691"/>
            <p14:sldId id="683"/>
            <p14:sldId id="686"/>
            <p14:sldId id="687"/>
            <p14:sldId id="688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2" pos="283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53F61"/>
    <a:srgbClr val="DDDDDD"/>
    <a:srgbClr val="C0C0C0"/>
    <a:srgbClr val="EAEAEA"/>
    <a:srgbClr val="850E25"/>
    <a:srgbClr val="920E27"/>
    <a:srgbClr val="584267"/>
    <a:srgbClr val="2B2733"/>
    <a:srgbClr val="3F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510" autoAdjust="0"/>
  </p:normalViewPr>
  <p:slideViewPr>
    <p:cSldViewPr snapToGrid="0" snapToObjects="1">
      <p:cViewPr varScale="1">
        <p:scale>
          <a:sx n="128" d="100"/>
          <a:sy n="128" d="100"/>
        </p:scale>
        <p:origin x="918" y="114"/>
      </p:cViewPr>
      <p:guideLst>
        <p:guide pos="2835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24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63973-5076-4947-B9F4-AE8503B3817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3F0CF4-0346-401A-8D8D-C58BA3091248}">
      <dgm:prSet phldrT="[Texto]"/>
      <dgm:spPr/>
      <dgm:t>
        <a:bodyPr/>
        <a:lstStyle/>
        <a:p>
          <a:r>
            <a:rPr lang="es-ES" dirty="0" smtClean="0"/>
            <a:t>Pares</a:t>
          </a:r>
          <a:endParaRPr lang="es-ES" dirty="0"/>
        </a:p>
      </dgm:t>
    </dgm:pt>
    <dgm:pt modelId="{981B4A0C-E40E-4F3F-A8A8-0E81E2E3CE28}" type="parTrans" cxnId="{A6ECE29D-F9FE-4C48-ADD4-A4A9528A8342}">
      <dgm:prSet/>
      <dgm:spPr/>
      <dgm:t>
        <a:bodyPr/>
        <a:lstStyle/>
        <a:p>
          <a:endParaRPr lang="es-ES"/>
        </a:p>
      </dgm:t>
    </dgm:pt>
    <dgm:pt modelId="{DD90D6F2-78F3-48B6-A20B-59770C2AFEA2}" type="sibTrans" cxnId="{A6ECE29D-F9FE-4C48-ADD4-A4A9528A8342}">
      <dgm:prSet/>
      <dgm:spPr/>
      <dgm:t>
        <a:bodyPr/>
        <a:lstStyle/>
        <a:p>
          <a:endParaRPr lang="es-ES"/>
        </a:p>
      </dgm:t>
    </dgm:pt>
    <dgm:pt modelId="{17FD8B44-D85C-47C6-9BD6-606DBFE714B6}">
      <dgm:prSet phldrT="[Texto]"/>
      <dgm:spPr/>
      <dgm:t>
        <a:bodyPr/>
        <a:lstStyle/>
        <a:p>
          <a:r>
            <a:rPr lang="es-ES" dirty="0" smtClean="0"/>
            <a:t>Colegas de la disciplina</a:t>
          </a:r>
          <a:endParaRPr lang="es-ES" dirty="0"/>
        </a:p>
      </dgm:t>
    </dgm:pt>
    <dgm:pt modelId="{46809827-349F-4709-837F-0437E52FF57C}" type="parTrans" cxnId="{6F7855B8-5C36-45B3-8329-98E2FE96A0F0}">
      <dgm:prSet/>
      <dgm:spPr/>
      <dgm:t>
        <a:bodyPr/>
        <a:lstStyle/>
        <a:p>
          <a:endParaRPr lang="es-ES"/>
        </a:p>
      </dgm:t>
    </dgm:pt>
    <dgm:pt modelId="{70200AF0-5361-4B84-9EAA-570C23474BDE}" type="sibTrans" cxnId="{6F7855B8-5C36-45B3-8329-98E2FE96A0F0}">
      <dgm:prSet/>
      <dgm:spPr/>
      <dgm:t>
        <a:bodyPr/>
        <a:lstStyle/>
        <a:p>
          <a:endParaRPr lang="es-ES"/>
        </a:p>
      </dgm:t>
    </dgm:pt>
    <dgm:pt modelId="{4E756DE0-2096-4F0A-BA67-CBE6ECBE613F}">
      <dgm:prSet phldrT="[Texto]"/>
      <dgm:spPr/>
      <dgm:t>
        <a:bodyPr/>
        <a:lstStyle/>
        <a:p>
          <a:r>
            <a:rPr lang="es-ES" dirty="0" smtClean="0"/>
            <a:t>Impares</a:t>
          </a:r>
          <a:endParaRPr lang="es-ES" dirty="0"/>
        </a:p>
      </dgm:t>
    </dgm:pt>
    <dgm:pt modelId="{AAF26646-2B3F-43FA-A006-96AE81CF16A2}" type="parTrans" cxnId="{4E3971E8-13DD-43DB-9711-4B03BCD468B0}">
      <dgm:prSet/>
      <dgm:spPr/>
      <dgm:t>
        <a:bodyPr/>
        <a:lstStyle/>
        <a:p>
          <a:endParaRPr lang="es-ES"/>
        </a:p>
      </dgm:t>
    </dgm:pt>
    <dgm:pt modelId="{4C918C25-9CF1-4DA2-B8B7-81FADC909613}" type="sibTrans" cxnId="{4E3971E8-13DD-43DB-9711-4B03BCD468B0}">
      <dgm:prSet/>
      <dgm:spPr/>
      <dgm:t>
        <a:bodyPr/>
        <a:lstStyle/>
        <a:p>
          <a:endParaRPr lang="es-ES"/>
        </a:p>
      </dgm:t>
    </dgm:pt>
    <dgm:pt modelId="{EF621BCE-6683-460B-8370-307AF7A4EF6C}">
      <dgm:prSet phldrT="[Texto]"/>
      <dgm:spPr/>
      <dgm:t>
        <a:bodyPr/>
        <a:lstStyle/>
        <a:p>
          <a:r>
            <a:rPr lang="es-ES" dirty="0" smtClean="0"/>
            <a:t>Colegas de otras disciplinas</a:t>
          </a:r>
          <a:endParaRPr lang="es-ES" dirty="0"/>
        </a:p>
      </dgm:t>
    </dgm:pt>
    <dgm:pt modelId="{6706EC5D-12E5-4A62-BDD6-D4DE94CBB2CE}" type="parTrans" cxnId="{5341FDE7-6E1C-460A-A83E-D3248E7D5CAE}">
      <dgm:prSet/>
      <dgm:spPr/>
      <dgm:t>
        <a:bodyPr/>
        <a:lstStyle/>
        <a:p>
          <a:endParaRPr lang="es-ES"/>
        </a:p>
      </dgm:t>
    </dgm:pt>
    <dgm:pt modelId="{3CA9168C-F7E8-4BC3-A351-6A4D18886BE0}" type="sibTrans" cxnId="{5341FDE7-6E1C-460A-A83E-D3248E7D5CAE}">
      <dgm:prSet/>
      <dgm:spPr/>
      <dgm:t>
        <a:bodyPr/>
        <a:lstStyle/>
        <a:p>
          <a:endParaRPr lang="es-ES"/>
        </a:p>
      </dgm:t>
    </dgm:pt>
    <dgm:pt modelId="{887599F5-6893-4E20-B732-C897B2BFC797}">
      <dgm:prSet phldrT="[Texto]"/>
      <dgm:spPr/>
      <dgm:t>
        <a:bodyPr/>
        <a:lstStyle/>
        <a:p>
          <a:r>
            <a:rPr lang="es-ES" dirty="0" smtClean="0"/>
            <a:t>Cuasi-pares</a:t>
          </a:r>
          <a:endParaRPr lang="es-ES" dirty="0"/>
        </a:p>
      </dgm:t>
    </dgm:pt>
    <dgm:pt modelId="{629D48EB-F6F5-4F07-ABA0-DCCE9B59C044}" type="parTrans" cxnId="{5F14E872-EC3D-4E02-A0E4-8AB3341D48F9}">
      <dgm:prSet/>
      <dgm:spPr/>
      <dgm:t>
        <a:bodyPr/>
        <a:lstStyle/>
        <a:p>
          <a:endParaRPr lang="es-ES"/>
        </a:p>
      </dgm:t>
    </dgm:pt>
    <dgm:pt modelId="{324121F5-A4CE-41A1-855F-E2CA23724345}" type="sibTrans" cxnId="{5F14E872-EC3D-4E02-A0E4-8AB3341D48F9}">
      <dgm:prSet/>
      <dgm:spPr/>
      <dgm:t>
        <a:bodyPr/>
        <a:lstStyle/>
        <a:p>
          <a:endParaRPr lang="es-ES"/>
        </a:p>
      </dgm:t>
    </dgm:pt>
    <dgm:pt modelId="{7455192D-7FC3-4DB1-82ED-D18242AE1885}">
      <dgm:prSet phldrT="[Texto]"/>
      <dgm:spPr/>
      <dgm:t>
        <a:bodyPr/>
        <a:lstStyle/>
        <a:p>
          <a:r>
            <a:rPr lang="es-ES" dirty="0" smtClean="0"/>
            <a:t>Profesores</a:t>
          </a:r>
        </a:p>
        <a:p>
          <a:r>
            <a:rPr lang="es-ES" dirty="0" smtClean="0"/>
            <a:t>Estudiantes</a:t>
          </a:r>
        </a:p>
        <a:p>
          <a:r>
            <a:rPr lang="es-ES" dirty="0" smtClean="0"/>
            <a:t>Profesionales</a:t>
          </a:r>
          <a:endParaRPr lang="es-ES" dirty="0"/>
        </a:p>
      </dgm:t>
    </dgm:pt>
    <dgm:pt modelId="{49C9CEDA-2BAB-4F90-B3F2-A4164BF9950D}" type="parTrans" cxnId="{0616FBE4-508B-43EF-A086-94B9A0D49EB9}">
      <dgm:prSet/>
      <dgm:spPr/>
      <dgm:t>
        <a:bodyPr/>
        <a:lstStyle/>
        <a:p>
          <a:endParaRPr lang="es-ES"/>
        </a:p>
      </dgm:t>
    </dgm:pt>
    <dgm:pt modelId="{5405A656-F850-4C39-89DA-FEC253037218}" type="sibTrans" cxnId="{0616FBE4-508B-43EF-A086-94B9A0D49EB9}">
      <dgm:prSet/>
      <dgm:spPr/>
      <dgm:t>
        <a:bodyPr/>
        <a:lstStyle/>
        <a:p>
          <a:endParaRPr lang="es-ES"/>
        </a:p>
      </dgm:t>
    </dgm:pt>
    <dgm:pt modelId="{CD3125D2-7C30-4630-84BB-97A264321DC7}">
      <dgm:prSet phldrT="[Texto]"/>
      <dgm:spPr/>
      <dgm:t>
        <a:bodyPr/>
        <a:lstStyle/>
        <a:p>
          <a:r>
            <a:rPr lang="es-ES" dirty="0" smtClean="0"/>
            <a:t>Gestores</a:t>
          </a:r>
          <a:endParaRPr lang="es-ES" dirty="0"/>
        </a:p>
      </dgm:t>
    </dgm:pt>
    <dgm:pt modelId="{F280BA91-2D19-459D-A3B2-32644DFC6BC0}" type="parTrans" cxnId="{43811C06-09A8-4038-82D7-A5B95B0F4DA2}">
      <dgm:prSet/>
      <dgm:spPr/>
      <dgm:t>
        <a:bodyPr/>
        <a:lstStyle/>
        <a:p>
          <a:endParaRPr lang="es-ES"/>
        </a:p>
      </dgm:t>
    </dgm:pt>
    <dgm:pt modelId="{9C0C22DA-3947-406C-AD7C-EF912BAD9CC5}" type="sibTrans" cxnId="{43811C06-09A8-4038-82D7-A5B95B0F4DA2}">
      <dgm:prSet/>
      <dgm:spPr/>
      <dgm:t>
        <a:bodyPr/>
        <a:lstStyle/>
        <a:p>
          <a:endParaRPr lang="es-ES"/>
        </a:p>
      </dgm:t>
    </dgm:pt>
    <dgm:pt modelId="{D48AA680-42F8-4549-8549-CE88799B328C}">
      <dgm:prSet phldrT="[Texto]"/>
      <dgm:spPr/>
      <dgm:t>
        <a:bodyPr/>
        <a:lstStyle/>
        <a:p>
          <a:r>
            <a:rPr lang="es-ES" dirty="0" smtClean="0"/>
            <a:t>Agentes</a:t>
          </a:r>
          <a:endParaRPr lang="es-ES" dirty="0"/>
        </a:p>
      </dgm:t>
    </dgm:pt>
    <dgm:pt modelId="{6D28D7C8-D135-4F67-8E74-91DA1E5F76E3}" type="parTrans" cxnId="{A6A5765A-DDE5-4CEC-855B-8B3ABB727E79}">
      <dgm:prSet/>
      <dgm:spPr/>
      <dgm:t>
        <a:bodyPr/>
        <a:lstStyle/>
        <a:p>
          <a:endParaRPr lang="es-ES"/>
        </a:p>
      </dgm:t>
    </dgm:pt>
    <dgm:pt modelId="{7FA26C07-BCBB-494D-AD7A-6E17C9699AB7}" type="sibTrans" cxnId="{A6A5765A-DDE5-4CEC-855B-8B3ABB727E79}">
      <dgm:prSet/>
      <dgm:spPr/>
      <dgm:t>
        <a:bodyPr/>
        <a:lstStyle/>
        <a:p>
          <a:endParaRPr lang="es-ES"/>
        </a:p>
      </dgm:t>
    </dgm:pt>
    <dgm:pt modelId="{4E2C6473-7108-4697-88EA-41316249658F}">
      <dgm:prSet phldrT="[Texto]"/>
      <dgm:spPr/>
      <dgm:t>
        <a:bodyPr/>
        <a:lstStyle/>
        <a:p>
          <a:r>
            <a:rPr lang="es-ES" dirty="0" smtClean="0"/>
            <a:t>Dirigentes</a:t>
          </a:r>
        </a:p>
        <a:p>
          <a:r>
            <a:rPr lang="es-ES" dirty="0" smtClean="0"/>
            <a:t>Responsables de políticas de +D </a:t>
          </a:r>
          <a:endParaRPr lang="es-ES" dirty="0"/>
        </a:p>
      </dgm:t>
    </dgm:pt>
    <dgm:pt modelId="{456613A6-BEB9-4269-A754-4DA43BB3291F}" type="parTrans" cxnId="{3A94BC7D-9C49-495C-9361-5B2542011CDE}">
      <dgm:prSet/>
      <dgm:spPr/>
      <dgm:t>
        <a:bodyPr/>
        <a:lstStyle/>
        <a:p>
          <a:endParaRPr lang="es-ES"/>
        </a:p>
      </dgm:t>
    </dgm:pt>
    <dgm:pt modelId="{B28BF7A1-7323-4E0B-908F-ACF6B728319B}" type="sibTrans" cxnId="{3A94BC7D-9C49-495C-9361-5B2542011CDE}">
      <dgm:prSet/>
      <dgm:spPr/>
      <dgm:t>
        <a:bodyPr/>
        <a:lstStyle/>
        <a:p>
          <a:endParaRPr lang="es-ES"/>
        </a:p>
      </dgm:t>
    </dgm:pt>
    <dgm:pt modelId="{6C7A03C9-81B5-49FC-9954-2618907B2167}">
      <dgm:prSet phldrT="[Texto]"/>
      <dgm:spPr/>
      <dgm:t>
        <a:bodyPr/>
        <a:lstStyle/>
        <a:p>
          <a:r>
            <a:rPr lang="es-ES" dirty="0" smtClean="0"/>
            <a:t>Terceras partes con intereses económicos, tecnológicos, socio-culturales</a:t>
          </a:r>
          <a:endParaRPr lang="es-ES" dirty="0"/>
        </a:p>
      </dgm:t>
    </dgm:pt>
    <dgm:pt modelId="{2CBDA46C-CB34-496C-81D6-40910B14B523}" type="parTrans" cxnId="{0D88E606-D665-4A7A-9F14-76541A64001F}">
      <dgm:prSet/>
      <dgm:spPr/>
      <dgm:t>
        <a:bodyPr/>
        <a:lstStyle/>
        <a:p>
          <a:endParaRPr lang="es-ES"/>
        </a:p>
      </dgm:t>
    </dgm:pt>
    <dgm:pt modelId="{9A06AF03-7AC7-4B51-A158-4AF6A39566F4}" type="sibTrans" cxnId="{0D88E606-D665-4A7A-9F14-76541A64001F}">
      <dgm:prSet/>
      <dgm:spPr/>
      <dgm:t>
        <a:bodyPr/>
        <a:lstStyle/>
        <a:p>
          <a:endParaRPr lang="es-ES"/>
        </a:p>
      </dgm:t>
    </dgm:pt>
    <dgm:pt modelId="{F35FAA08-1C46-404D-9090-BBF14C1CF421}">
      <dgm:prSet phldrT="[Texto]"/>
      <dgm:spPr/>
      <dgm:t>
        <a:bodyPr/>
        <a:lstStyle/>
        <a:p>
          <a:r>
            <a:rPr lang="es-ES" dirty="0" smtClean="0"/>
            <a:t>No-Pares</a:t>
          </a:r>
          <a:endParaRPr lang="es-ES" dirty="0"/>
        </a:p>
      </dgm:t>
    </dgm:pt>
    <dgm:pt modelId="{A243B690-1C63-4591-BBD8-CA10E4B2A124}" type="parTrans" cxnId="{FF38F59B-2AE4-4CC5-9367-82296B5834D8}">
      <dgm:prSet/>
      <dgm:spPr/>
      <dgm:t>
        <a:bodyPr/>
        <a:lstStyle/>
        <a:p>
          <a:endParaRPr lang="es-ES"/>
        </a:p>
      </dgm:t>
    </dgm:pt>
    <dgm:pt modelId="{63C2CC46-DCD0-4F10-9F64-07DC1100E233}" type="sibTrans" cxnId="{FF38F59B-2AE4-4CC5-9367-82296B5834D8}">
      <dgm:prSet/>
      <dgm:spPr/>
      <dgm:t>
        <a:bodyPr/>
        <a:lstStyle/>
        <a:p>
          <a:endParaRPr lang="es-ES"/>
        </a:p>
      </dgm:t>
    </dgm:pt>
    <dgm:pt modelId="{B8AD0C70-8A80-4BB0-9487-690406EF5B61}">
      <dgm:prSet phldrT="[Texto]"/>
      <dgm:spPr/>
      <dgm:t>
        <a:bodyPr/>
        <a:lstStyle/>
        <a:p>
          <a:r>
            <a:rPr lang="es-ES" dirty="0" smtClean="0"/>
            <a:t>Ciudadanía Publico en General</a:t>
          </a:r>
          <a:endParaRPr lang="es-ES"/>
        </a:p>
      </dgm:t>
    </dgm:pt>
    <dgm:pt modelId="{9B43FCC5-37C4-4AA7-95E5-3EAD91B59AAA}" type="parTrans" cxnId="{C950CC96-498F-4E08-AD57-68EEA812EC90}">
      <dgm:prSet/>
      <dgm:spPr/>
      <dgm:t>
        <a:bodyPr/>
        <a:lstStyle/>
        <a:p>
          <a:endParaRPr lang="es-ES"/>
        </a:p>
      </dgm:t>
    </dgm:pt>
    <dgm:pt modelId="{E3EC0750-61C2-4926-8E44-9B37C6E3866B}" type="sibTrans" cxnId="{C950CC96-498F-4E08-AD57-68EEA812EC90}">
      <dgm:prSet/>
      <dgm:spPr/>
      <dgm:t>
        <a:bodyPr/>
        <a:lstStyle/>
        <a:p>
          <a:endParaRPr lang="es-ES"/>
        </a:p>
      </dgm:t>
    </dgm:pt>
    <dgm:pt modelId="{634140A6-0541-44ED-B8D6-F73CFC1B641D}" type="pres">
      <dgm:prSet presAssocID="{87163973-5076-4947-B9F4-AE8503B381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7FBE59-3AF6-4F0C-9E33-34A1E9550C14}" type="pres">
      <dgm:prSet presAssocID="{5D3F0CF4-0346-401A-8D8D-C58BA3091248}" presName="compNode" presStyleCnt="0"/>
      <dgm:spPr/>
    </dgm:pt>
    <dgm:pt modelId="{548510FF-9F86-4C71-A241-353D1F779BED}" type="pres">
      <dgm:prSet presAssocID="{5D3F0CF4-0346-401A-8D8D-C58BA3091248}" presName="aNode" presStyleLbl="bgShp" presStyleIdx="0" presStyleCnt="6"/>
      <dgm:spPr/>
      <dgm:t>
        <a:bodyPr/>
        <a:lstStyle/>
        <a:p>
          <a:endParaRPr lang="es-ES"/>
        </a:p>
      </dgm:t>
    </dgm:pt>
    <dgm:pt modelId="{CB5766B0-3981-4CD8-A2B5-5FDB6EF074BA}" type="pres">
      <dgm:prSet presAssocID="{5D3F0CF4-0346-401A-8D8D-C58BA3091248}" presName="textNode" presStyleLbl="bgShp" presStyleIdx="0" presStyleCnt="6"/>
      <dgm:spPr/>
      <dgm:t>
        <a:bodyPr/>
        <a:lstStyle/>
        <a:p>
          <a:endParaRPr lang="es-ES"/>
        </a:p>
      </dgm:t>
    </dgm:pt>
    <dgm:pt modelId="{C28BFF3F-17FB-458F-90AF-5012154E0C63}" type="pres">
      <dgm:prSet presAssocID="{5D3F0CF4-0346-401A-8D8D-C58BA3091248}" presName="compChildNode" presStyleCnt="0"/>
      <dgm:spPr/>
    </dgm:pt>
    <dgm:pt modelId="{E10CD48D-171F-4322-8A0D-C1C912144699}" type="pres">
      <dgm:prSet presAssocID="{5D3F0CF4-0346-401A-8D8D-C58BA3091248}" presName="theInnerList" presStyleCnt="0"/>
      <dgm:spPr/>
    </dgm:pt>
    <dgm:pt modelId="{E078B8BD-3929-4F19-898F-EF57CDE8399C}" type="pres">
      <dgm:prSet presAssocID="{17FD8B44-D85C-47C6-9BD6-606DBFE714B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2F709-658A-4952-A71D-7398E27AC30C}" type="pres">
      <dgm:prSet presAssocID="{5D3F0CF4-0346-401A-8D8D-C58BA3091248}" presName="aSpace" presStyleCnt="0"/>
      <dgm:spPr/>
    </dgm:pt>
    <dgm:pt modelId="{3DDFFB9A-4965-4EC2-A528-9FB574CB9BC3}" type="pres">
      <dgm:prSet presAssocID="{4E756DE0-2096-4F0A-BA67-CBE6ECBE613F}" presName="compNode" presStyleCnt="0"/>
      <dgm:spPr/>
    </dgm:pt>
    <dgm:pt modelId="{3025F451-7C76-4696-A1D7-A38C1C299DF5}" type="pres">
      <dgm:prSet presAssocID="{4E756DE0-2096-4F0A-BA67-CBE6ECBE613F}" presName="aNode" presStyleLbl="bgShp" presStyleIdx="1" presStyleCnt="6"/>
      <dgm:spPr/>
      <dgm:t>
        <a:bodyPr/>
        <a:lstStyle/>
        <a:p>
          <a:endParaRPr lang="es-ES"/>
        </a:p>
      </dgm:t>
    </dgm:pt>
    <dgm:pt modelId="{99CE1D3F-F659-46F0-A5E6-5B1A50A56FE1}" type="pres">
      <dgm:prSet presAssocID="{4E756DE0-2096-4F0A-BA67-CBE6ECBE613F}" presName="textNode" presStyleLbl="bgShp" presStyleIdx="1" presStyleCnt="6"/>
      <dgm:spPr/>
      <dgm:t>
        <a:bodyPr/>
        <a:lstStyle/>
        <a:p>
          <a:endParaRPr lang="es-ES"/>
        </a:p>
      </dgm:t>
    </dgm:pt>
    <dgm:pt modelId="{056C876E-E88C-4CE5-9450-CCBEE668A423}" type="pres">
      <dgm:prSet presAssocID="{4E756DE0-2096-4F0A-BA67-CBE6ECBE613F}" presName="compChildNode" presStyleCnt="0"/>
      <dgm:spPr/>
    </dgm:pt>
    <dgm:pt modelId="{7C639259-4FAF-4B53-996A-AD4E6E771F9E}" type="pres">
      <dgm:prSet presAssocID="{4E756DE0-2096-4F0A-BA67-CBE6ECBE613F}" presName="theInnerList" presStyleCnt="0"/>
      <dgm:spPr/>
    </dgm:pt>
    <dgm:pt modelId="{EC07A46C-9435-4A51-9C95-E0A8E50E80C3}" type="pres">
      <dgm:prSet presAssocID="{EF621BCE-6683-460B-8370-307AF7A4EF6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49B03-DFB8-4A9E-8175-F2AD08492665}" type="pres">
      <dgm:prSet presAssocID="{4E756DE0-2096-4F0A-BA67-CBE6ECBE613F}" presName="aSpace" presStyleCnt="0"/>
      <dgm:spPr/>
    </dgm:pt>
    <dgm:pt modelId="{DD87305B-E19C-4250-A03A-6CC43D5DA3CA}" type="pres">
      <dgm:prSet presAssocID="{887599F5-6893-4E20-B732-C897B2BFC797}" presName="compNode" presStyleCnt="0"/>
      <dgm:spPr/>
    </dgm:pt>
    <dgm:pt modelId="{24CFF505-001E-4FD0-A77C-5F8F71D629D3}" type="pres">
      <dgm:prSet presAssocID="{887599F5-6893-4E20-B732-C897B2BFC797}" presName="aNode" presStyleLbl="bgShp" presStyleIdx="2" presStyleCnt="6"/>
      <dgm:spPr/>
      <dgm:t>
        <a:bodyPr/>
        <a:lstStyle/>
        <a:p>
          <a:endParaRPr lang="es-ES"/>
        </a:p>
      </dgm:t>
    </dgm:pt>
    <dgm:pt modelId="{5A466E94-64D8-44FE-B0F0-29494E333288}" type="pres">
      <dgm:prSet presAssocID="{887599F5-6893-4E20-B732-C897B2BFC797}" presName="textNode" presStyleLbl="bgShp" presStyleIdx="2" presStyleCnt="6"/>
      <dgm:spPr/>
      <dgm:t>
        <a:bodyPr/>
        <a:lstStyle/>
        <a:p>
          <a:endParaRPr lang="es-ES"/>
        </a:p>
      </dgm:t>
    </dgm:pt>
    <dgm:pt modelId="{DB4A61C6-B254-49CA-9A8B-C8E679F717C3}" type="pres">
      <dgm:prSet presAssocID="{887599F5-6893-4E20-B732-C897B2BFC797}" presName="compChildNode" presStyleCnt="0"/>
      <dgm:spPr/>
    </dgm:pt>
    <dgm:pt modelId="{CC544C97-40F3-4D88-8ABA-8DDD70633A99}" type="pres">
      <dgm:prSet presAssocID="{887599F5-6893-4E20-B732-C897B2BFC797}" presName="theInnerList" presStyleCnt="0"/>
      <dgm:spPr/>
    </dgm:pt>
    <dgm:pt modelId="{77B9084C-251D-4632-BBF9-1DAE36A14F83}" type="pres">
      <dgm:prSet presAssocID="{7455192D-7FC3-4DB1-82ED-D18242AE188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B83F2-4A2A-49D2-BA54-E36862C9BCF0}" type="pres">
      <dgm:prSet presAssocID="{887599F5-6893-4E20-B732-C897B2BFC797}" presName="aSpace" presStyleCnt="0"/>
      <dgm:spPr/>
    </dgm:pt>
    <dgm:pt modelId="{80726C05-5042-4EE4-B19D-8C15594A974E}" type="pres">
      <dgm:prSet presAssocID="{CD3125D2-7C30-4630-84BB-97A264321DC7}" presName="compNode" presStyleCnt="0"/>
      <dgm:spPr/>
    </dgm:pt>
    <dgm:pt modelId="{52439E45-2259-4A92-BF5C-0FB5AE6C4F41}" type="pres">
      <dgm:prSet presAssocID="{CD3125D2-7C30-4630-84BB-97A264321DC7}" presName="aNode" presStyleLbl="bgShp" presStyleIdx="3" presStyleCnt="6"/>
      <dgm:spPr/>
      <dgm:t>
        <a:bodyPr/>
        <a:lstStyle/>
        <a:p>
          <a:endParaRPr lang="es-ES"/>
        </a:p>
      </dgm:t>
    </dgm:pt>
    <dgm:pt modelId="{A29387C4-5323-4F1C-B435-84BB94836E6E}" type="pres">
      <dgm:prSet presAssocID="{CD3125D2-7C30-4630-84BB-97A264321DC7}" presName="textNode" presStyleLbl="bgShp" presStyleIdx="3" presStyleCnt="6"/>
      <dgm:spPr/>
      <dgm:t>
        <a:bodyPr/>
        <a:lstStyle/>
        <a:p>
          <a:endParaRPr lang="es-ES"/>
        </a:p>
      </dgm:t>
    </dgm:pt>
    <dgm:pt modelId="{0408E382-0492-4080-831F-EBE6EC15DC75}" type="pres">
      <dgm:prSet presAssocID="{CD3125D2-7C30-4630-84BB-97A264321DC7}" presName="compChildNode" presStyleCnt="0"/>
      <dgm:spPr/>
    </dgm:pt>
    <dgm:pt modelId="{1C8DDFF5-B673-4A1B-8441-BE8DAFEC0289}" type="pres">
      <dgm:prSet presAssocID="{CD3125D2-7C30-4630-84BB-97A264321DC7}" presName="theInnerList" presStyleCnt="0"/>
      <dgm:spPr/>
    </dgm:pt>
    <dgm:pt modelId="{98B18B16-62D6-4BF5-A262-B6D597E3650D}" type="pres">
      <dgm:prSet presAssocID="{4E2C6473-7108-4697-88EA-41316249658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ACE32-8552-4158-93FE-55D58C3534DE}" type="pres">
      <dgm:prSet presAssocID="{CD3125D2-7C30-4630-84BB-97A264321DC7}" presName="aSpace" presStyleCnt="0"/>
      <dgm:spPr/>
    </dgm:pt>
    <dgm:pt modelId="{E7770F0C-5BEE-44AD-8F71-0DD076F18E3B}" type="pres">
      <dgm:prSet presAssocID="{D48AA680-42F8-4549-8549-CE88799B328C}" presName="compNode" presStyleCnt="0"/>
      <dgm:spPr/>
    </dgm:pt>
    <dgm:pt modelId="{AEA2323D-1540-4337-A3E9-F0CC9C7202AC}" type="pres">
      <dgm:prSet presAssocID="{D48AA680-42F8-4549-8549-CE88799B328C}" presName="aNode" presStyleLbl="bgShp" presStyleIdx="4" presStyleCnt="6"/>
      <dgm:spPr/>
      <dgm:t>
        <a:bodyPr/>
        <a:lstStyle/>
        <a:p>
          <a:endParaRPr lang="es-ES"/>
        </a:p>
      </dgm:t>
    </dgm:pt>
    <dgm:pt modelId="{51B85D75-BE12-4E3A-B667-E25C5E42CFD7}" type="pres">
      <dgm:prSet presAssocID="{D48AA680-42F8-4549-8549-CE88799B328C}" presName="textNode" presStyleLbl="bgShp" presStyleIdx="4" presStyleCnt="6"/>
      <dgm:spPr/>
      <dgm:t>
        <a:bodyPr/>
        <a:lstStyle/>
        <a:p>
          <a:endParaRPr lang="es-ES"/>
        </a:p>
      </dgm:t>
    </dgm:pt>
    <dgm:pt modelId="{9228172E-AEBC-434D-A644-665C0A151568}" type="pres">
      <dgm:prSet presAssocID="{D48AA680-42F8-4549-8549-CE88799B328C}" presName="compChildNode" presStyleCnt="0"/>
      <dgm:spPr/>
    </dgm:pt>
    <dgm:pt modelId="{81CBFE66-CC35-4A3A-9B85-2C9F71E1E5E8}" type="pres">
      <dgm:prSet presAssocID="{D48AA680-42F8-4549-8549-CE88799B328C}" presName="theInnerList" presStyleCnt="0"/>
      <dgm:spPr/>
    </dgm:pt>
    <dgm:pt modelId="{4D75669C-5119-4100-8CF4-F88E50F35205}" type="pres">
      <dgm:prSet presAssocID="{6C7A03C9-81B5-49FC-9954-2618907B216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ED8D87-6580-492D-AB0B-8CAAE403948A}" type="pres">
      <dgm:prSet presAssocID="{D48AA680-42F8-4549-8549-CE88799B328C}" presName="aSpace" presStyleCnt="0"/>
      <dgm:spPr/>
    </dgm:pt>
    <dgm:pt modelId="{9DDF334A-1EC9-431F-BC8F-B80B3BA16346}" type="pres">
      <dgm:prSet presAssocID="{F35FAA08-1C46-404D-9090-BBF14C1CF421}" presName="compNode" presStyleCnt="0"/>
      <dgm:spPr/>
    </dgm:pt>
    <dgm:pt modelId="{D74A71B2-FE00-4AFB-BFEC-6F1882BB9F7C}" type="pres">
      <dgm:prSet presAssocID="{F35FAA08-1C46-404D-9090-BBF14C1CF421}" presName="aNode" presStyleLbl="bgShp" presStyleIdx="5" presStyleCnt="6"/>
      <dgm:spPr/>
      <dgm:t>
        <a:bodyPr/>
        <a:lstStyle/>
        <a:p>
          <a:endParaRPr lang="es-ES"/>
        </a:p>
      </dgm:t>
    </dgm:pt>
    <dgm:pt modelId="{A79CD411-93A6-4A3B-A4BB-7609F74328A9}" type="pres">
      <dgm:prSet presAssocID="{F35FAA08-1C46-404D-9090-BBF14C1CF421}" presName="textNode" presStyleLbl="bgShp" presStyleIdx="5" presStyleCnt="6"/>
      <dgm:spPr/>
      <dgm:t>
        <a:bodyPr/>
        <a:lstStyle/>
        <a:p>
          <a:endParaRPr lang="es-ES"/>
        </a:p>
      </dgm:t>
    </dgm:pt>
    <dgm:pt modelId="{31C4754B-0C38-47D3-9145-38EC2A47B778}" type="pres">
      <dgm:prSet presAssocID="{F35FAA08-1C46-404D-9090-BBF14C1CF421}" presName="compChildNode" presStyleCnt="0"/>
      <dgm:spPr/>
    </dgm:pt>
    <dgm:pt modelId="{D6A8F035-6801-4C8B-B3CF-974506A21C5D}" type="pres">
      <dgm:prSet presAssocID="{F35FAA08-1C46-404D-9090-BBF14C1CF421}" presName="theInnerList" presStyleCnt="0"/>
      <dgm:spPr/>
    </dgm:pt>
    <dgm:pt modelId="{F3C416F3-16B0-4C07-9788-E2BA2ECF42C6}" type="pres">
      <dgm:prSet presAssocID="{B8AD0C70-8A80-4BB0-9487-690406EF5B6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50CC96-498F-4E08-AD57-68EEA812EC90}" srcId="{F35FAA08-1C46-404D-9090-BBF14C1CF421}" destId="{B8AD0C70-8A80-4BB0-9487-690406EF5B61}" srcOrd="0" destOrd="0" parTransId="{9B43FCC5-37C4-4AA7-95E5-3EAD91B59AAA}" sibTransId="{E3EC0750-61C2-4926-8E44-9B37C6E3866B}"/>
    <dgm:cxn modelId="{C49EFFA4-16A9-4F3F-8A5B-04B9F9B1453B}" type="presOf" srcId="{EF621BCE-6683-460B-8370-307AF7A4EF6C}" destId="{EC07A46C-9435-4A51-9C95-E0A8E50E80C3}" srcOrd="0" destOrd="0" presId="urn:microsoft.com/office/officeart/2005/8/layout/lProcess2"/>
    <dgm:cxn modelId="{6F7855B8-5C36-45B3-8329-98E2FE96A0F0}" srcId="{5D3F0CF4-0346-401A-8D8D-C58BA3091248}" destId="{17FD8B44-D85C-47C6-9BD6-606DBFE714B6}" srcOrd="0" destOrd="0" parTransId="{46809827-349F-4709-837F-0437E52FF57C}" sibTransId="{70200AF0-5361-4B84-9EAA-570C23474BDE}"/>
    <dgm:cxn modelId="{DAADAA44-1569-497B-A7C1-EE857ED2F550}" type="presOf" srcId="{17FD8B44-D85C-47C6-9BD6-606DBFE714B6}" destId="{E078B8BD-3929-4F19-898F-EF57CDE8399C}" srcOrd="0" destOrd="0" presId="urn:microsoft.com/office/officeart/2005/8/layout/lProcess2"/>
    <dgm:cxn modelId="{A6ECE29D-F9FE-4C48-ADD4-A4A9528A8342}" srcId="{87163973-5076-4947-B9F4-AE8503B3817D}" destId="{5D3F0CF4-0346-401A-8D8D-C58BA3091248}" srcOrd="0" destOrd="0" parTransId="{981B4A0C-E40E-4F3F-A8A8-0E81E2E3CE28}" sibTransId="{DD90D6F2-78F3-48B6-A20B-59770C2AFEA2}"/>
    <dgm:cxn modelId="{9985529A-A445-4169-969B-B9BC2A7B91CB}" type="presOf" srcId="{D48AA680-42F8-4549-8549-CE88799B328C}" destId="{AEA2323D-1540-4337-A3E9-F0CC9C7202AC}" srcOrd="0" destOrd="0" presId="urn:microsoft.com/office/officeart/2005/8/layout/lProcess2"/>
    <dgm:cxn modelId="{5341FDE7-6E1C-460A-A83E-D3248E7D5CAE}" srcId="{4E756DE0-2096-4F0A-BA67-CBE6ECBE613F}" destId="{EF621BCE-6683-460B-8370-307AF7A4EF6C}" srcOrd="0" destOrd="0" parTransId="{6706EC5D-12E5-4A62-BDD6-D4DE94CBB2CE}" sibTransId="{3CA9168C-F7E8-4BC3-A351-6A4D18886BE0}"/>
    <dgm:cxn modelId="{43811C06-09A8-4038-82D7-A5B95B0F4DA2}" srcId="{87163973-5076-4947-B9F4-AE8503B3817D}" destId="{CD3125D2-7C30-4630-84BB-97A264321DC7}" srcOrd="3" destOrd="0" parTransId="{F280BA91-2D19-459D-A3B2-32644DFC6BC0}" sibTransId="{9C0C22DA-3947-406C-AD7C-EF912BAD9CC5}"/>
    <dgm:cxn modelId="{605D0A4A-5D2B-4D1E-9D5A-5CC97E2EE353}" type="presOf" srcId="{87163973-5076-4947-B9F4-AE8503B3817D}" destId="{634140A6-0541-44ED-B8D6-F73CFC1B641D}" srcOrd="0" destOrd="0" presId="urn:microsoft.com/office/officeart/2005/8/layout/lProcess2"/>
    <dgm:cxn modelId="{4E3971E8-13DD-43DB-9711-4B03BCD468B0}" srcId="{87163973-5076-4947-B9F4-AE8503B3817D}" destId="{4E756DE0-2096-4F0A-BA67-CBE6ECBE613F}" srcOrd="1" destOrd="0" parTransId="{AAF26646-2B3F-43FA-A006-96AE81CF16A2}" sibTransId="{4C918C25-9CF1-4DA2-B8B7-81FADC909613}"/>
    <dgm:cxn modelId="{B936735C-2216-48C0-9F18-5A8D5A2EB550}" type="presOf" srcId="{887599F5-6893-4E20-B732-C897B2BFC797}" destId="{5A466E94-64D8-44FE-B0F0-29494E333288}" srcOrd="1" destOrd="0" presId="urn:microsoft.com/office/officeart/2005/8/layout/lProcess2"/>
    <dgm:cxn modelId="{437667D9-E2F2-4D5B-B579-53E75D5891AC}" type="presOf" srcId="{4E756DE0-2096-4F0A-BA67-CBE6ECBE613F}" destId="{3025F451-7C76-4696-A1D7-A38C1C299DF5}" srcOrd="0" destOrd="0" presId="urn:microsoft.com/office/officeart/2005/8/layout/lProcess2"/>
    <dgm:cxn modelId="{DC1F2F93-F886-48C5-8450-737E3BDF562A}" type="presOf" srcId="{CD3125D2-7C30-4630-84BB-97A264321DC7}" destId="{52439E45-2259-4A92-BF5C-0FB5AE6C4F41}" srcOrd="0" destOrd="0" presId="urn:microsoft.com/office/officeart/2005/8/layout/lProcess2"/>
    <dgm:cxn modelId="{50CC63AE-9E0F-48F0-8BE1-4E05DABDF1D7}" type="presOf" srcId="{F35FAA08-1C46-404D-9090-BBF14C1CF421}" destId="{A79CD411-93A6-4A3B-A4BB-7609F74328A9}" srcOrd="1" destOrd="0" presId="urn:microsoft.com/office/officeart/2005/8/layout/lProcess2"/>
    <dgm:cxn modelId="{14EE59BF-0900-4BB9-B4E1-2C3231358CC5}" type="presOf" srcId="{7455192D-7FC3-4DB1-82ED-D18242AE1885}" destId="{77B9084C-251D-4632-BBF9-1DAE36A14F83}" srcOrd="0" destOrd="0" presId="urn:microsoft.com/office/officeart/2005/8/layout/lProcess2"/>
    <dgm:cxn modelId="{BA198E19-D437-44F8-9398-C7F0E58AD268}" type="presOf" srcId="{5D3F0CF4-0346-401A-8D8D-C58BA3091248}" destId="{548510FF-9F86-4C71-A241-353D1F779BED}" srcOrd="0" destOrd="0" presId="urn:microsoft.com/office/officeart/2005/8/layout/lProcess2"/>
    <dgm:cxn modelId="{A6A5765A-DDE5-4CEC-855B-8B3ABB727E79}" srcId="{87163973-5076-4947-B9F4-AE8503B3817D}" destId="{D48AA680-42F8-4549-8549-CE88799B328C}" srcOrd="4" destOrd="0" parTransId="{6D28D7C8-D135-4F67-8E74-91DA1E5F76E3}" sibTransId="{7FA26C07-BCBB-494D-AD7A-6E17C9699AB7}"/>
    <dgm:cxn modelId="{FDFE94E1-E24E-48FE-BA90-4C8197BFA658}" type="presOf" srcId="{F35FAA08-1C46-404D-9090-BBF14C1CF421}" destId="{D74A71B2-FE00-4AFB-BFEC-6F1882BB9F7C}" srcOrd="0" destOrd="0" presId="urn:microsoft.com/office/officeart/2005/8/layout/lProcess2"/>
    <dgm:cxn modelId="{FF38F59B-2AE4-4CC5-9367-82296B5834D8}" srcId="{87163973-5076-4947-B9F4-AE8503B3817D}" destId="{F35FAA08-1C46-404D-9090-BBF14C1CF421}" srcOrd="5" destOrd="0" parTransId="{A243B690-1C63-4591-BBD8-CA10E4B2A124}" sibTransId="{63C2CC46-DCD0-4F10-9F64-07DC1100E233}"/>
    <dgm:cxn modelId="{3A94BC7D-9C49-495C-9361-5B2542011CDE}" srcId="{CD3125D2-7C30-4630-84BB-97A264321DC7}" destId="{4E2C6473-7108-4697-88EA-41316249658F}" srcOrd="0" destOrd="0" parTransId="{456613A6-BEB9-4269-A754-4DA43BB3291F}" sibTransId="{B28BF7A1-7323-4E0B-908F-ACF6B728319B}"/>
    <dgm:cxn modelId="{0D88E606-D665-4A7A-9F14-76541A64001F}" srcId="{D48AA680-42F8-4549-8549-CE88799B328C}" destId="{6C7A03C9-81B5-49FC-9954-2618907B2167}" srcOrd="0" destOrd="0" parTransId="{2CBDA46C-CB34-496C-81D6-40910B14B523}" sibTransId="{9A06AF03-7AC7-4B51-A158-4AF6A39566F4}"/>
    <dgm:cxn modelId="{E71A80CD-C20F-4E63-A09F-EE9618A54C31}" type="presOf" srcId="{4E2C6473-7108-4697-88EA-41316249658F}" destId="{98B18B16-62D6-4BF5-A262-B6D597E3650D}" srcOrd="0" destOrd="0" presId="urn:microsoft.com/office/officeart/2005/8/layout/lProcess2"/>
    <dgm:cxn modelId="{7B1806EA-E7A9-46FA-B308-5CCBE5063EB1}" type="presOf" srcId="{CD3125D2-7C30-4630-84BB-97A264321DC7}" destId="{A29387C4-5323-4F1C-B435-84BB94836E6E}" srcOrd="1" destOrd="0" presId="urn:microsoft.com/office/officeart/2005/8/layout/lProcess2"/>
    <dgm:cxn modelId="{0616FBE4-508B-43EF-A086-94B9A0D49EB9}" srcId="{887599F5-6893-4E20-B732-C897B2BFC797}" destId="{7455192D-7FC3-4DB1-82ED-D18242AE1885}" srcOrd="0" destOrd="0" parTransId="{49C9CEDA-2BAB-4F90-B3F2-A4164BF9950D}" sibTransId="{5405A656-F850-4C39-89DA-FEC253037218}"/>
    <dgm:cxn modelId="{DB5F5519-B92C-408E-A871-9DD806580CFA}" type="presOf" srcId="{887599F5-6893-4E20-B732-C897B2BFC797}" destId="{24CFF505-001E-4FD0-A77C-5F8F71D629D3}" srcOrd="0" destOrd="0" presId="urn:microsoft.com/office/officeart/2005/8/layout/lProcess2"/>
    <dgm:cxn modelId="{389A31B9-8554-4075-B0B6-6D48EA7B4AA8}" type="presOf" srcId="{5D3F0CF4-0346-401A-8D8D-C58BA3091248}" destId="{CB5766B0-3981-4CD8-A2B5-5FDB6EF074BA}" srcOrd="1" destOrd="0" presId="urn:microsoft.com/office/officeart/2005/8/layout/lProcess2"/>
    <dgm:cxn modelId="{223F4792-6C35-41F4-9708-4E00B99139D3}" type="presOf" srcId="{6C7A03C9-81B5-49FC-9954-2618907B2167}" destId="{4D75669C-5119-4100-8CF4-F88E50F35205}" srcOrd="0" destOrd="0" presId="urn:microsoft.com/office/officeart/2005/8/layout/lProcess2"/>
    <dgm:cxn modelId="{ECA4CA56-F923-4ADF-AD5A-D4F1C654BE82}" type="presOf" srcId="{4E756DE0-2096-4F0A-BA67-CBE6ECBE613F}" destId="{99CE1D3F-F659-46F0-A5E6-5B1A50A56FE1}" srcOrd="1" destOrd="0" presId="urn:microsoft.com/office/officeart/2005/8/layout/lProcess2"/>
    <dgm:cxn modelId="{5F14E872-EC3D-4E02-A0E4-8AB3341D48F9}" srcId="{87163973-5076-4947-B9F4-AE8503B3817D}" destId="{887599F5-6893-4E20-B732-C897B2BFC797}" srcOrd="2" destOrd="0" parTransId="{629D48EB-F6F5-4F07-ABA0-DCCE9B59C044}" sibTransId="{324121F5-A4CE-41A1-855F-E2CA23724345}"/>
    <dgm:cxn modelId="{6F64F826-C126-4572-A01E-B6EE0C148C7C}" type="presOf" srcId="{D48AA680-42F8-4549-8549-CE88799B328C}" destId="{51B85D75-BE12-4E3A-B667-E25C5E42CFD7}" srcOrd="1" destOrd="0" presId="urn:microsoft.com/office/officeart/2005/8/layout/lProcess2"/>
    <dgm:cxn modelId="{2C75F3B0-AA1B-4738-B6D2-092635C361D9}" type="presOf" srcId="{B8AD0C70-8A80-4BB0-9487-690406EF5B61}" destId="{F3C416F3-16B0-4C07-9788-E2BA2ECF42C6}" srcOrd="0" destOrd="0" presId="urn:microsoft.com/office/officeart/2005/8/layout/lProcess2"/>
    <dgm:cxn modelId="{80C85E6C-7AC3-430D-AC1B-9579DE53DA90}" type="presParOf" srcId="{634140A6-0541-44ED-B8D6-F73CFC1B641D}" destId="{047FBE59-3AF6-4F0C-9E33-34A1E9550C14}" srcOrd="0" destOrd="0" presId="urn:microsoft.com/office/officeart/2005/8/layout/lProcess2"/>
    <dgm:cxn modelId="{6EE21278-4EFB-4A6D-8AFE-4C3D8CD6DE59}" type="presParOf" srcId="{047FBE59-3AF6-4F0C-9E33-34A1E9550C14}" destId="{548510FF-9F86-4C71-A241-353D1F779BED}" srcOrd="0" destOrd="0" presId="urn:microsoft.com/office/officeart/2005/8/layout/lProcess2"/>
    <dgm:cxn modelId="{D4395072-39D0-40CC-8493-60650529B5F4}" type="presParOf" srcId="{047FBE59-3AF6-4F0C-9E33-34A1E9550C14}" destId="{CB5766B0-3981-4CD8-A2B5-5FDB6EF074BA}" srcOrd="1" destOrd="0" presId="urn:microsoft.com/office/officeart/2005/8/layout/lProcess2"/>
    <dgm:cxn modelId="{39BDE2D7-E0C5-4D08-AD9B-75B6166C9708}" type="presParOf" srcId="{047FBE59-3AF6-4F0C-9E33-34A1E9550C14}" destId="{C28BFF3F-17FB-458F-90AF-5012154E0C63}" srcOrd="2" destOrd="0" presId="urn:microsoft.com/office/officeart/2005/8/layout/lProcess2"/>
    <dgm:cxn modelId="{1D48491C-41D2-4DD4-B9FC-821C64945386}" type="presParOf" srcId="{C28BFF3F-17FB-458F-90AF-5012154E0C63}" destId="{E10CD48D-171F-4322-8A0D-C1C912144699}" srcOrd="0" destOrd="0" presId="urn:microsoft.com/office/officeart/2005/8/layout/lProcess2"/>
    <dgm:cxn modelId="{C99520E8-A7FC-4F28-A944-7389774A9A27}" type="presParOf" srcId="{E10CD48D-171F-4322-8A0D-C1C912144699}" destId="{E078B8BD-3929-4F19-898F-EF57CDE8399C}" srcOrd="0" destOrd="0" presId="urn:microsoft.com/office/officeart/2005/8/layout/lProcess2"/>
    <dgm:cxn modelId="{ECAB76D9-62DF-4310-B2C4-0B8757B8DDDA}" type="presParOf" srcId="{634140A6-0541-44ED-B8D6-F73CFC1B641D}" destId="{6B42F709-658A-4952-A71D-7398E27AC30C}" srcOrd="1" destOrd="0" presId="urn:microsoft.com/office/officeart/2005/8/layout/lProcess2"/>
    <dgm:cxn modelId="{54CD82FB-EA7D-4FDF-A5E1-10C396E0388B}" type="presParOf" srcId="{634140A6-0541-44ED-B8D6-F73CFC1B641D}" destId="{3DDFFB9A-4965-4EC2-A528-9FB574CB9BC3}" srcOrd="2" destOrd="0" presId="urn:microsoft.com/office/officeart/2005/8/layout/lProcess2"/>
    <dgm:cxn modelId="{E1F5F411-EA4D-412A-856D-DAA2E0B6369F}" type="presParOf" srcId="{3DDFFB9A-4965-4EC2-A528-9FB574CB9BC3}" destId="{3025F451-7C76-4696-A1D7-A38C1C299DF5}" srcOrd="0" destOrd="0" presId="urn:microsoft.com/office/officeart/2005/8/layout/lProcess2"/>
    <dgm:cxn modelId="{B353EE1A-B08F-4B48-A7CE-513FFC888EAA}" type="presParOf" srcId="{3DDFFB9A-4965-4EC2-A528-9FB574CB9BC3}" destId="{99CE1D3F-F659-46F0-A5E6-5B1A50A56FE1}" srcOrd="1" destOrd="0" presId="urn:microsoft.com/office/officeart/2005/8/layout/lProcess2"/>
    <dgm:cxn modelId="{B611413A-F936-4DA9-B206-8E3089754161}" type="presParOf" srcId="{3DDFFB9A-4965-4EC2-A528-9FB574CB9BC3}" destId="{056C876E-E88C-4CE5-9450-CCBEE668A423}" srcOrd="2" destOrd="0" presId="urn:microsoft.com/office/officeart/2005/8/layout/lProcess2"/>
    <dgm:cxn modelId="{D41262C8-6922-42C8-B073-C64EB247A7CC}" type="presParOf" srcId="{056C876E-E88C-4CE5-9450-CCBEE668A423}" destId="{7C639259-4FAF-4B53-996A-AD4E6E771F9E}" srcOrd="0" destOrd="0" presId="urn:microsoft.com/office/officeart/2005/8/layout/lProcess2"/>
    <dgm:cxn modelId="{4ADA8D1F-5B9D-46B7-B968-B522F47ABEE8}" type="presParOf" srcId="{7C639259-4FAF-4B53-996A-AD4E6E771F9E}" destId="{EC07A46C-9435-4A51-9C95-E0A8E50E80C3}" srcOrd="0" destOrd="0" presId="urn:microsoft.com/office/officeart/2005/8/layout/lProcess2"/>
    <dgm:cxn modelId="{7E94DBCC-295D-4936-932C-EC6B6697E5FD}" type="presParOf" srcId="{634140A6-0541-44ED-B8D6-F73CFC1B641D}" destId="{C6E49B03-DFB8-4A9E-8175-F2AD08492665}" srcOrd="3" destOrd="0" presId="urn:microsoft.com/office/officeart/2005/8/layout/lProcess2"/>
    <dgm:cxn modelId="{EEF0C887-0B04-4D5F-B075-B32DF397E9EB}" type="presParOf" srcId="{634140A6-0541-44ED-B8D6-F73CFC1B641D}" destId="{DD87305B-E19C-4250-A03A-6CC43D5DA3CA}" srcOrd="4" destOrd="0" presId="urn:microsoft.com/office/officeart/2005/8/layout/lProcess2"/>
    <dgm:cxn modelId="{30446B4C-D961-4BA9-920E-9E587DF205F9}" type="presParOf" srcId="{DD87305B-E19C-4250-A03A-6CC43D5DA3CA}" destId="{24CFF505-001E-4FD0-A77C-5F8F71D629D3}" srcOrd="0" destOrd="0" presId="urn:microsoft.com/office/officeart/2005/8/layout/lProcess2"/>
    <dgm:cxn modelId="{59FE3044-45B0-4B80-9A4F-3A7A38BAB17A}" type="presParOf" srcId="{DD87305B-E19C-4250-A03A-6CC43D5DA3CA}" destId="{5A466E94-64D8-44FE-B0F0-29494E333288}" srcOrd="1" destOrd="0" presId="urn:microsoft.com/office/officeart/2005/8/layout/lProcess2"/>
    <dgm:cxn modelId="{C5A53E35-51F3-4098-8056-3E5AF32AC771}" type="presParOf" srcId="{DD87305B-E19C-4250-A03A-6CC43D5DA3CA}" destId="{DB4A61C6-B254-49CA-9A8B-C8E679F717C3}" srcOrd="2" destOrd="0" presId="urn:microsoft.com/office/officeart/2005/8/layout/lProcess2"/>
    <dgm:cxn modelId="{1D5804FB-263B-4D4E-8789-4FC5D893C131}" type="presParOf" srcId="{DB4A61C6-B254-49CA-9A8B-C8E679F717C3}" destId="{CC544C97-40F3-4D88-8ABA-8DDD70633A99}" srcOrd="0" destOrd="0" presId="urn:microsoft.com/office/officeart/2005/8/layout/lProcess2"/>
    <dgm:cxn modelId="{BB13E9DA-4BE2-46FF-9882-752874AD5882}" type="presParOf" srcId="{CC544C97-40F3-4D88-8ABA-8DDD70633A99}" destId="{77B9084C-251D-4632-BBF9-1DAE36A14F83}" srcOrd="0" destOrd="0" presId="urn:microsoft.com/office/officeart/2005/8/layout/lProcess2"/>
    <dgm:cxn modelId="{E0BC2941-DCA0-4ABF-850A-E792E6D61150}" type="presParOf" srcId="{634140A6-0541-44ED-B8D6-F73CFC1B641D}" destId="{DC3B83F2-4A2A-49D2-BA54-E36862C9BCF0}" srcOrd="5" destOrd="0" presId="urn:microsoft.com/office/officeart/2005/8/layout/lProcess2"/>
    <dgm:cxn modelId="{2E4DDC63-72AD-43F4-A925-808C46443C4B}" type="presParOf" srcId="{634140A6-0541-44ED-B8D6-F73CFC1B641D}" destId="{80726C05-5042-4EE4-B19D-8C15594A974E}" srcOrd="6" destOrd="0" presId="urn:microsoft.com/office/officeart/2005/8/layout/lProcess2"/>
    <dgm:cxn modelId="{4C13D5C3-1498-449B-A080-366EEA56B66A}" type="presParOf" srcId="{80726C05-5042-4EE4-B19D-8C15594A974E}" destId="{52439E45-2259-4A92-BF5C-0FB5AE6C4F41}" srcOrd="0" destOrd="0" presId="urn:microsoft.com/office/officeart/2005/8/layout/lProcess2"/>
    <dgm:cxn modelId="{64433CC2-C096-4AEE-A434-421F9C5E8529}" type="presParOf" srcId="{80726C05-5042-4EE4-B19D-8C15594A974E}" destId="{A29387C4-5323-4F1C-B435-84BB94836E6E}" srcOrd="1" destOrd="0" presId="urn:microsoft.com/office/officeart/2005/8/layout/lProcess2"/>
    <dgm:cxn modelId="{3E44A12A-FF37-42C8-A319-01BD54BEBF8F}" type="presParOf" srcId="{80726C05-5042-4EE4-B19D-8C15594A974E}" destId="{0408E382-0492-4080-831F-EBE6EC15DC75}" srcOrd="2" destOrd="0" presId="urn:microsoft.com/office/officeart/2005/8/layout/lProcess2"/>
    <dgm:cxn modelId="{97D3DF63-273B-48E6-9B82-B00D04F88E88}" type="presParOf" srcId="{0408E382-0492-4080-831F-EBE6EC15DC75}" destId="{1C8DDFF5-B673-4A1B-8441-BE8DAFEC0289}" srcOrd="0" destOrd="0" presId="urn:microsoft.com/office/officeart/2005/8/layout/lProcess2"/>
    <dgm:cxn modelId="{B398DF23-645A-475B-ADD3-8788417C0229}" type="presParOf" srcId="{1C8DDFF5-B673-4A1B-8441-BE8DAFEC0289}" destId="{98B18B16-62D6-4BF5-A262-B6D597E3650D}" srcOrd="0" destOrd="0" presId="urn:microsoft.com/office/officeart/2005/8/layout/lProcess2"/>
    <dgm:cxn modelId="{3B706BA2-62EA-4280-850C-7ED0952C7956}" type="presParOf" srcId="{634140A6-0541-44ED-B8D6-F73CFC1B641D}" destId="{961ACE32-8552-4158-93FE-55D58C3534DE}" srcOrd="7" destOrd="0" presId="urn:microsoft.com/office/officeart/2005/8/layout/lProcess2"/>
    <dgm:cxn modelId="{4A74190F-EFA7-4970-8A6C-289221B88B22}" type="presParOf" srcId="{634140A6-0541-44ED-B8D6-F73CFC1B641D}" destId="{E7770F0C-5BEE-44AD-8F71-0DD076F18E3B}" srcOrd="8" destOrd="0" presId="urn:microsoft.com/office/officeart/2005/8/layout/lProcess2"/>
    <dgm:cxn modelId="{D12E5362-27B2-417A-AEC7-1DCCACFBDE9F}" type="presParOf" srcId="{E7770F0C-5BEE-44AD-8F71-0DD076F18E3B}" destId="{AEA2323D-1540-4337-A3E9-F0CC9C7202AC}" srcOrd="0" destOrd="0" presId="urn:microsoft.com/office/officeart/2005/8/layout/lProcess2"/>
    <dgm:cxn modelId="{89295276-3D61-44F0-B224-FB3944AC0B32}" type="presParOf" srcId="{E7770F0C-5BEE-44AD-8F71-0DD076F18E3B}" destId="{51B85D75-BE12-4E3A-B667-E25C5E42CFD7}" srcOrd="1" destOrd="0" presId="urn:microsoft.com/office/officeart/2005/8/layout/lProcess2"/>
    <dgm:cxn modelId="{A6D0AA99-682A-4D2D-A426-F5649FFCCFAC}" type="presParOf" srcId="{E7770F0C-5BEE-44AD-8F71-0DD076F18E3B}" destId="{9228172E-AEBC-434D-A644-665C0A151568}" srcOrd="2" destOrd="0" presId="urn:microsoft.com/office/officeart/2005/8/layout/lProcess2"/>
    <dgm:cxn modelId="{7A63264A-CB87-49FC-8C44-4BA8A36734C4}" type="presParOf" srcId="{9228172E-AEBC-434D-A644-665C0A151568}" destId="{81CBFE66-CC35-4A3A-9B85-2C9F71E1E5E8}" srcOrd="0" destOrd="0" presId="urn:microsoft.com/office/officeart/2005/8/layout/lProcess2"/>
    <dgm:cxn modelId="{55A7FBB2-77C4-4E13-8754-9A02E15D6B0E}" type="presParOf" srcId="{81CBFE66-CC35-4A3A-9B85-2C9F71E1E5E8}" destId="{4D75669C-5119-4100-8CF4-F88E50F35205}" srcOrd="0" destOrd="0" presId="urn:microsoft.com/office/officeart/2005/8/layout/lProcess2"/>
    <dgm:cxn modelId="{6D555053-2581-4658-9470-94BC08B7D172}" type="presParOf" srcId="{634140A6-0541-44ED-B8D6-F73CFC1B641D}" destId="{BAED8D87-6580-492D-AB0B-8CAAE403948A}" srcOrd="9" destOrd="0" presId="urn:microsoft.com/office/officeart/2005/8/layout/lProcess2"/>
    <dgm:cxn modelId="{76E00BC5-5DA0-4ADB-B1B5-7472340B7ACA}" type="presParOf" srcId="{634140A6-0541-44ED-B8D6-F73CFC1B641D}" destId="{9DDF334A-1EC9-431F-BC8F-B80B3BA16346}" srcOrd="10" destOrd="0" presId="urn:microsoft.com/office/officeart/2005/8/layout/lProcess2"/>
    <dgm:cxn modelId="{73C71790-0F6C-4533-8D4E-A6BE8EB1B90E}" type="presParOf" srcId="{9DDF334A-1EC9-431F-BC8F-B80B3BA16346}" destId="{D74A71B2-FE00-4AFB-BFEC-6F1882BB9F7C}" srcOrd="0" destOrd="0" presId="urn:microsoft.com/office/officeart/2005/8/layout/lProcess2"/>
    <dgm:cxn modelId="{4EB99400-0B40-4527-ADAA-1C8C3A9E03DF}" type="presParOf" srcId="{9DDF334A-1EC9-431F-BC8F-B80B3BA16346}" destId="{A79CD411-93A6-4A3B-A4BB-7609F74328A9}" srcOrd="1" destOrd="0" presId="urn:microsoft.com/office/officeart/2005/8/layout/lProcess2"/>
    <dgm:cxn modelId="{A4EC4F36-7E7B-448C-928C-5F8431B4D185}" type="presParOf" srcId="{9DDF334A-1EC9-431F-BC8F-B80B3BA16346}" destId="{31C4754B-0C38-47D3-9145-38EC2A47B778}" srcOrd="2" destOrd="0" presId="urn:microsoft.com/office/officeart/2005/8/layout/lProcess2"/>
    <dgm:cxn modelId="{6599957B-9BB4-4543-A3F5-07D8F24FE666}" type="presParOf" srcId="{31C4754B-0C38-47D3-9145-38EC2A47B778}" destId="{D6A8F035-6801-4C8B-B3CF-974506A21C5D}" srcOrd="0" destOrd="0" presId="urn:microsoft.com/office/officeart/2005/8/layout/lProcess2"/>
    <dgm:cxn modelId="{B1752D9E-48F1-4F40-8184-05970180EEB2}" type="presParOf" srcId="{D6A8F035-6801-4C8B-B3CF-974506A21C5D}" destId="{F3C416F3-16B0-4C07-9788-E2BA2ECF42C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573163-E528-4699-A79D-5E1FBEFB64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14D834-F916-4759-B3D9-E13142D307A6}">
      <dgm:prSet phldrT="[Texto]" custT="1"/>
      <dgm:spPr/>
      <dgm:t>
        <a:bodyPr/>
        <a:lstStyle/>
        <a:p>
          <a:r>
            <a:rPr lang="es-ES" sz="1800" b="1" dirty="0" err="1" smtClean="0"/>
            <a:t>Dimensions</a:t>
          </a:r>
          <a:endParaRPr lang="es-ES" sz="1800" b="1" dirty="0"/>
        </a:p>
      </dgm:t>
    </dgm:pt>
    <dgm:pt modelId="{12016D88-F3F6-4AF0-88AB-7D563AAEFB44}" type="parTrans" cxnId="{02E234C0-BBF2-4D46-93AA-817C3ACEB024}">
      <dgm:prSet/>
      <dgm:spPr/>
      <dgm:t>
        <a:bodyPr/>
        <a:lstStyle/>
        <a:p>
          <a:endParaRPr lang="es-ES"/>
        </a:p>
      </dgm:t>
    </dgm:pt>
    <dgm:pt modelId="{34525D54-42B7-40BB-82A8-9F41D5B49428}" type="sibTrans" cxnId="{02E234C0-BBF2-4D46-93AA-817C3ACEB024}">
      <dgm:prSet/>
      <dgm:spPr/>
      <dgm:t>
        <a:bodyPr/>
        <a:lstStyle/>
        <a:p>
          <a:endParaRPr lang="es-ES"/>
        </a:p>
      </dgm:t>
    </dgm:pt>
    <dgm:pt modelId="{56B8213C-643B-499E-8B18-5259D27F3B4D}">
      <dgm:prSet phldrT="[Texto]"/>
      <dgm:spPr/>
      <dgm:t>
        <a:bodyPr/>
        <a:lstStyle/>
        <a:p>
          <a:r>
            <a:rPr lang="es-ES" sz="1100" dirty="0" smtClean="0"/>
            <a:t> 105 </a:t>
          </a:r>
          <a:r>
            <a:rPr lang="es-ES" sz="1100" dirty="0" smtClean="0"/>
            <a:t>M</a:t>
          </a:r>
          <a:endParaRPr lang="es-ES" sz="1100" dirty="0"/>
        </a:p>
      </dgm:t>
    </dgm:pt>
    <dgm:pt modelId="{975C7FF7-9228-4B6C-A2E6-341FF9173CCA}" type="parTrans" cxnId="{EB81452D-29C2-417F-A27B-0F6821B58091}">
      <dgm:prSet/>
      <dgm:spPr/>
      <dgm:t>
        <a:bodyPr/>
        <a:lstStyle/>
        <a:p>
          <a:endParaRPr lang="es-ES"/>
        </a:p>
      </dgm:t>
    </dgm:pt>
    <dgm:pt modelId="{293BC7E2-BEA5-436A-9C9D-57DB313FFDEA}" type="sibTrans" cxnId="{EB81452D-29C2-417F-A27B-0F6821B58091}">
      <dgm:prSet/>
      <dgm:spPr/>
      <dgm:t>
        <a:bodyPr/>
        <a:lstStyle/>
        <a:p>
          <a:endParaRPr lang="es-ES"/>
        </a:p>
      </dgm:t>
    </dgm:pt>
    <dgm:pt modelId="{898F3329-B462-433F-A9AE-0072BEFB4DD5}">
      <dgm:prSet phldrT="[Texto]"/>
      <dgm:spPr/>
      <dgm:t>
        <a:bodyPr/>
        <a:lstStyle/>
        <a:p>
          <a:r>
            <a:rPr lang="es-ES" sz="1100" dirty="0" smtClean="0"/>
            <a:t> app.dimensions.ai</a:t>
          </a:r>
          <a:endParaRPr lang="es-ES" sz="1100" dirty="0"/>
        </a:p>
      </dgm:t>
    </dgm:pt>
    <dgm:pt modelId="{F62BB399-E79F-4972-8601-EAE3AAC467E2}" type="parTrans" cxnId="{32E0B0E4-91AF-47BD-8603-0FC306D4425F}">
      <dgm:prSet/>
      <dgm:spPr/>
      <dgm:t>
        <a:bodyPr/>
        <a:lstStyle/>
        <a:p>
          <a:endParaRPr lang="es-ES"/>
        </a:p>
      </dgm:t>
    </dgm:pt>
    <dgm:pt modelId="{1256D57D-4A8E-4140-B655-9AA40489AE2E}" type="sibTrans" cxnId="{32E0B0E4-91AF-47BD-8603-0FC306D4425F}">
      <dgm:prSet/>
      <dgm:spPr/>
      <dgm:t>
        <a:bodyPr/>
        <a:lstStyle/>
        <a:p>
          <a:endParaRPr lang="es-ES"/>
        </a:p>
      </dgm:t>
    </dgm:pt>
    <dgm:pt modelId="{3CB30B3F-431F-4AF9-BF66-2038EFC5C507}">
      <dgm:prSet phldrT="[Texto]" custT="1"/>
      <dgm:spPr/>
      <dgm:t>
        <a:bodyPr/>
        <a:lstStyle/>
        <a:p>
          <a:r>
            <a:rPr lang="es-ES" sz="1800" b="1" dirty="0" smtClean="0"/>
            <a:t>1Findr</a:t>
          </a:r>
          <a:endParaRPr lang="es-ES" sz="1800" b="1" dirty="0"/>
        </a:p>
      </dgm:t>
    </dgm:pt>
    <dgm:pt modelId="{376BE4D9-0E47-4CDD-ADA9-131CBDF69E93}" type="parTrans" cxnId="{EDD90D5E-488D-46DB-8788-FA7B32C5CA31}">
      <dgm:prSet/>
      <dgm:spPr/>
      <dgm:t>
        <a:bodyPr/>
        <a:lstStyle/>
        <a:p>
          <a:endParaRPr lang="es-ES"/>
        </a:p>
      </dgm:t>
    </dgm:pt>
    <dgm:pt modelId="{E1BE1D19-900E-4C3E-8A52-7F402DC4AD35}" type="sibTrans" cxnId="{EDD90D5E-488D-46DB-8788-FA7B32C5CA31}">
      <dgm:prSet/>
      <dgm:spPr/>
      <dgm:t>
        <a:bodyPr/>
        <a:lstStyle/>
        <a:p>
          <a:endParaRPr lang="es-ES"/>
        </a:p>
      </dgm:t>
    </dgm:pt>
    <dgm:pt modelId="{20E2AB9B-19FD-472C-8EBC-A8ED1CC26B5A}">
      <dgm:prSet phldrT="[Texto]"/>
      <dgm:spPr/>
      <dgm:t>
        <a:bodyPr/>
        <a:lstStyle/>
        <a:p>
          <a:r>
            <a:rPr lang="es-ES" sz="1100" dirty="0" smtClean="0"/>
            <a:t> 99 </a:t>
          </a:r>
          <a:r>
            <a:rPr lang="es-ES" sz="1100" dirty="0" smtClean="0"/>
            <a:t>M</a:t>
          </a:r>
          <a:endParaRPr lang="es-ES" sz="1100" dirty="0"/>
        </a:p>
      </dgm:t>
    </dgm:pt>
    <dgm:pt modelId="{7C430335-3B39-4905-8FCD-6354EB349CBF}" type="parTrans" cxnId="{41895B47-61E0-49FB-8B52-5E01ACD2E103}">
      <dgm:prSet/>
      <dgm:spPr/>
      <dgm:t>
        <a:bodyPr/>
        <a:lstStyle/>
        <a:p>
          <a:endParaRPr lang="es-ES"/>
        </a:p>
      </dgm:t>
    </dgm:pt>
    <dgm:pt modelId="{D35103E6-3F80-48C0-A4A9-D79951183EDD}" type="sibTrans" cxnId="{41895B47-61E0-49FB-8B52-5E01ACD2E103}">
      <dgm:prSet/>
      <dgm:spPr/>
      <dgm:t>
        <a:bodyPr/>
        <a:lstStyle/>
        <a:p>
          <a:endParaRPr lang="es-ES"/>
        </a:p>
      </dgm:t>
    </dgm:pt>
    <dgm:pt modelId="{17FA0EBD-A624-40B6-83B0-4FE16FCFA54E}">
      <dgm:prSet phldrT="[Texto]"/>
      <dgm:spPr/>
      <dgm:t>
        <a:bodyPr/>
        <a:lstStyle/>
        <a:p>
          <a:r>
            <a:rPr lang="es-ES" sz="1100" dirty="0" smtClean="0"/>
            <a:t> 1findr.1science.com</a:t>
          </a:r>
          <a:endParaRPr lang="es-ES" sz="1100" dirty="0"/>
        </a:p>
      </dgm:t>
    </dgm:pt>
    <dgm:pt modelId="{B5BB408A-D813-40BB-820B-5585772A9946}" type="parTrans" cxnId="{2E9845D6-A425-4D77-B2CA-4C782E0E0373}">
      <dgm:prSet/>
      <dgm:spPr/>
      <dgm:t>
        <a:bodyPr/>
        <a:lstStyle/>
        <a:p>
          <a:endParaRPr lang="es-ES"/>
        </a:p>
      </dgm:t>
    </dgm:pt>
    <dgm:pt modelId="{C80E741F-4F03-4F94-954F-7B4358466BB2}" type="sibTrans" cxnId="{2E9845D6-A425-4D77-B2CA-4C782E0E0373}">
      <dgm:prSet/>
      <dgm:spPr/>
      <dgm:t>
        <a:bodyPr/>
        <a:lstStyle/>
        <a:p>
          <a:endParaRPr lang="es-ES"/>
        </a:p>
      </dgm:t>
    </dgm:pt>
    <dgm:pt modelId="{4DF9F9E3-A24B-4DD4-A448-E8E240FE89DF}">
      <dgm:prSet phldrT="[Texto]" custT="1"/>
      <dgm:spPr/>
      <dgm:t>
        <a:bodyPr/>
        <a:lstStyle/>
        <a:p>
          <a:r>
            <a:rPr lang="es-ES" sz="1800" b="1" dirty="0" err="1" smtClean="0"/>
            <a:t>CrossRef</a:t>
          </a:r>
          <a:endParaRPr lang="es-ES" sz="1800" b="1" dirty="0"/>
        </a:p>
      </dgm:t>
    </dgm:pt>
    <dgm:pt modelId="{C1DD54A4-9A0F-4DD1-877E-263D0C6194F6}" type="parTrans" cxnId="{33175F80-B1C5-42F4-BD1D-F494694D2EC9}">
      <dgm:prSet/>
      <dgm:spPr/>
      <dgm:t>
        <a:bodyPr/>
        <a:lstStyle/>
        <a:p>
          <a:endParaRPr lang="es-ES"/>
        </a:p>
      </dgm:t>
    </dgm:pt>
    <dgm:pt modelId="{407A9011-5733-4D58-A8D7-04A3D24F65E1}" type="sibTrans" cxnId="{33175F80-B1C5-42F4-BD1D-F494694D2EC9}">
      <dgm:prSet/>
      <dgm:spPr/>
      <dgm:t>
        <a:bodyPr/>
        <a:lstStyle/>
        <a:p>
          <a:endParaRPr lang="es-ES"/>
        </a:p>
      </dgm:t>
    </dgm:pt>
    <dgm:pt modelId="{526696B5-5145-45C7-9667-E2358E475D9C}">
      <dgm:prSet phldrT="[Texto]"/>
      <dgm:spPr/>
      <dgm:t>
        <a:bodyPr/>
        <a:lstStyle/>
        <a:p>
          <a:r>
            <a:rPr lang="es-ES" sz="1100" dirty="0" smtClean="0"/>
            <a:t> 108 </a:t>
          </a:r>
          <a:r>
            <a:rPr lang="es-ES" sz="1100" dirty="0" smtClean="0"/>
            <a:t>M</a:t>
          </a:r>
          <a:endParaRPr lang="es-ES" sz="1100" dirty="0"/>
        </a:p>
      </dgm:t>
    </dgm:pt>
    <dgm:pt modelId="{4B150DA4-9DC8-42EC-8CCA-9EA28351E5CE}" type="parTrans" cxnId="{3FF300D5-C205-42B4-80D7-0468B9B88858}">
      <dgm:prSet/>
      <dgm:spPr/>
      <dgm:t>
        <a:bodyPr/>
        <a:lstStyle/>
        <a:p>
          <a:endParaRPr lang="es-ES"/>
        </a:p>
      </dgm:t>
    </dgm:pt>
    <dgm:pt modelId="{80896573-A5FE-46E7-92F4-B36C5F0D6AF2}" type="sibTrans" cxnId="{3FF300D5-C205-42B4-80D7-0468B9B88858}">
      <dgm:prSet/>
      <dgm:spPr/>
      <dgm:t>
        <a:bodyPr/>
        <a:lstStyle/>
        <a:p>
          <a:endParaRPr lang="es-ES"/>
        </a:p>
      </dgm:t>
    </dgm:pt>
    <dgm:pt modelId="{5D7E3EC2-F851-4F5F-BAB9-49BEFCCD51E7}">
      <dgm:prSet phldrT="[Texto]"/>
      <dgm:spPr/>
      <dgm:t>
        <a:bodyPr/>
        <a:lstStyle/>
        <a:p>
          <a:r>
            <a:rPr lang="es-ES" sz="1100" dirty="0" smtClean="0"/>
            <a:t> search.crossref.org</a:t>
          </a:r>
          <a:endParaRPr lang="es-ES" sz="1100" dirty="0"/>
        </a:p>
      </dgm:t>
    </dgm:pt>
    <dgm:pt modelId="{60F805E6-ACCF-4BF8-B7B8-300CE0C6B879}" type="parTrans" cxnId="{67D29B5C-D2A6-4BA6-8818-0A0CE65015C3}">
      <dgm:prSet/>
      <dgm:spPr/>
      <dgm:t>
        <a:bodyPr/>
        <a:lstStyle/>
        <a:p>
          <a:endParaRPr lang="es-ES"/>
        </a:p>
      </dgm:t>
    </dgm:pt>
    <dgm:pt modelId="{B323AEA0-0B34-4E25-B243-27958EC3F06C}" type="sibTrans" cxnId="{67D29B5C-D2A6-4BA6-8818-0A0CE65015C3}">
      <dgm:prSet/>
      <dgm:spPr/>
      <dgm:t>
        <a:bodyPr/>
        <a:lstStyle/>
        <a:p>
          <a:endParaRPr lang="es-ES"/>
        </a:p>
      </dgm:t>
    </dgm:pt>
    <dgm:pt modelId="{95C539A6-A575-4D97-A452-74089EE2D8A7}">
      <dgm:prSet phldrT="[Texto]" custT="1"/>
      <dgm:spPr/>
      <dgm:t>
        <a:bodyPr/>
        <a:lstStyle/>
        <a:p>
          <a:r>
            <a:rPr lang="es-ES" sz="1800" b="1" dirty="0" smtClean="0"/>
            <a:t>Lens</a:t>
          </a:r>
          <a:endParaRPr lang="es-ES" sz="1800" b="1" dirty="0"/>
        </a:p>
      </dgm:t>
    </dgm:pt>
    <dgm:pt modelId="{B6209E0D-4FBF-4450-994D-E6113EAC15E1}" type="parTrans" cxnId="{584F2491-AA0E-4A8C-9A86-06F1A6FB047D}">
      <dgm:prSet/>
      <dgm:spPr/>
      <dgm:t>
        <a:bodyPr/>
        <a:lstStyle/>
        <a:p>
          <a:endParaRPr lang="es-ES"/>
        </a:p>
      </dgm:t>
    </dgm:pt>
    <dgm:pt modelId="{AD8D5787-B934-4DD6-AD3E-EFAC197A62C9}" type="sibTrans" cxnId="{584F2491-AA0E-4A8C-9A86-06F1A6FB047D}">
      <dgm:prSet/>
      <dgm:spPr/>
      <dgm:t>
        <a:bodyPr/>
        <a:lstStyle/>
        <a:p>
          <a:endParaRPr lang="es-ES"/>
        </a:p>
      </dgm:t>
    </dgm:pt>
    <dgm:pt modelId="{A3CA3F09-7508-4C70-A83E-8EA43F2406A3}">
      <dgm:prSet phldrT="[Texto]"/>
      <dgm:spPr/>
      <dgm:t>
        <a:bodyPr/>
        <a:lstStyle/>
        <a:p>
          <a:r>
            <a:rPr lang="es-ES" sz="1100" dirty="0" smtClean="0"/>
            <a:t> www.lens.org</a:t>
          </a:r>
          <a:endParaRPr lang="es-ES" sz="1100" dirty="0"/>
        </a:p>
      </dgm:t>
    </dgm:pt>
    <dgm:pt modelId="{EF23E0F0-E746-4CF7-8684-976D37F8859B}" type="parTrans" cxnId="{BF18B8FC-B1E9-4C4B-9007-C3ED22A65940}">
      <dgm:prSet/>
      <dgm:spPr/>
      <dgm:t>
        <a:bodyPr/>
        <a:lstStyle/>
        <a:p>
          <a:endParaRPr lang="es-ES"/>
        </a:p>
      </dgm:t>
    </dgm:pt>
    <dgm:pt modelId="{381A5704-ADDF-4C72-8CA5-AC3B29F32960}" type="sibTrans" cxnId="{BF18B8FC-B1E9-4C4B-9007-C3ED22A65940}">
      <dgm:prSet/>
      <dgm:spPr/>
      <dgm:t>
        <a:bodyPr/>
        <a:lstStyle/>
        <a:p>
          <a:endParaRPr lang="es-ES"/>
        </a:p>
      </dgm:t>
    </dgm:pt>
    <dgm:pt modelId="{F6B98536-32B9-4885-A9EA-7C0C7D671894}">
      <dgm:prSet phldrT="[Texto]"/>
      <dgm:spPr/>
      <dgm:t>
        <a:bodyPr/>
        <a:lstStyle/>
        <a:p>
          <a:r>
            <a:rPr lang="es-ES" sz="1100" dirty="0" smtClean="0"/>
            <a:t> 210 </a:t>
          </a:r>
          <a:r>
            <a:rPr lang="es-ES" sz="1100" dirty="0" smtClean="0"/>
            <a:t>M</a:t>
          </a:r>
          <a:endParaRPr lang="es-ES" sz="1100" dirty="0"/>
        </a:p>
      </dgm:t>
    </dgm:pt>
    <dgm:pt modelId="{DB5CEEB0-B3B3-4A57-B8DF-3E16D46766E6}" type="parTrans" cxnId="{72D85FAA-BF51-4AB8-9E47-112F2BED8950}">
      <dgm:prSet/>
      <dgm:spPr/>
      <dgm:t>
        <a:bodyPr/>
        <a:lstStyle/>
        <a:p>
          <a:endParaRPr lang="es-ES"/>
        </a:p>
      </dgm:t>
    </dgm:pt>
    <dgm:pt modelId="{0EB6C205-70EE-44FC-BC35-88D3717FD40B}" type="sibTrans" cxnId="{72D85FAA-BF51-4AB8-9E47-112F2BED8950}">
      <dgm:prSet/>
      <dgm:spPr/>
      <dgm:t>
        <a:bodyPr/>
        <a:lstStyle/>
        <a:p>
          <a:endParaRPr lang="es-ES"/>
        </a:p>
      </dgm:t>
    </dgm:pt>
    <dgm:pt modelId="{D380848D-3714-40EE-B6A6-2AEB8763F3B9}" type="pres">
      <dgm:prSet presAssocID="{FA573163-E528-4699-A79D-5E1FBEFB64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A58C0F6-7792-458E-8013-8746CE55AC05}" type="pres">
      <dgm:prSet presAssocID="{FA573163-E528-4699-A79D-5E1FBEFB6425}" presName="Name1" presStyleCnt="0"/>
      <dgm:spPr/>
      <dgm:t>
        <a:bodyPr/>
        <a:lstStyle/>
        <a:p>
          <a:endParaRPr lang="es-ES"/>
        </a:p>
      </dgm:t>
    </dgm:pt>
    <dgm:pt modelId="{BA874F44-1D9F-42C3-B1FD-4C149FBFAAE7}" type="pres">
      <dgm:prSet presAssocID="{FA573163-E528-4699-A79D-5E1FBEFB6425}" presName="cycle" presStyleCnt="0"/>
      <dgm:spPr/>
      <dgm:t>
        <a:bodyPr/>
        <a:lstStyle/>
        <a:p>
          <a:endParaRPr lang="es-ES"/>
        </a:p>
      </dgm:t>
    </dgm:pt>
    <dgm:pt modelId="{6DCD5731-9D32-4CA5-A6A9-6C5B3B7ED3B2}" type="pres">
      <dgm:prSet presAssocID="{FA573163-E528-4699-A79D-5E1FBEFB6425}" presName="srcNode" presStyleLbl="node1" presStyleIdx="0" presStyleCnt="4"/>
      <dgm:spPr/>
      <dgm:t>
        <a:bodyPr/>
        <a:lstStyle/>
        <a:p>
          <a:endParaRPr lang="es-ES"/>
        </a:p>
      </dgm:t>
    </dgm:pt>
    <dgm:pt modelId="{ABCF97AB-B861-4D5A-830D-FEDCA7A1ED88}" type="pres">
      <dgm:prSet presAssocID="{FA573163-E528-4699-A79D-5E1FBEFB6425}" presName="conn" presStyleLbl="parChTrans1D2" presStyleIdx="0" presStyleCnt="1"/>
      <dgm:spPr/>
      <dgm:t>
        <a:bodyPr/>
        <a:lstStyle/>
        <a:p>
          <a:endParaRPr lang="es-ES"/>
        </a:p>
      </dgm:t>
    </dgm:pt>
    <dgm:pt modelId="{9D5D2F62-3E44-44C8-9355-F8A01CB27590}" type="pres">
      <dgm:prSet presAssocID="{FA573163-E528-4699-A79D-5E1FBEFB6425}" presName="extraNode" presStyleLbl="node1" presStyleIdx="0" presStyleCnt="4"/>
      <dgm:spPr/>
      <dgm:t>
        <a:bodyPr/>
        <a:lstStyle/>
        <a:p>
          <a:endParaRPr lang="es-ES"/>
        </a:p>
      </dgm:t>
    </dgm:pt>
    <dgm:pt modelId="{E73C72CB-D422-4937-BE6E-84D31460F231}" type="pres">
      <dgm:prSet presAssocID="{FA573163-E528-4699-A79D-5E1FBEFB6425}" presName="dstNode" presStyleLbl="node1" presStyleIdx="0" presStyleCnt="4"/>
      <dgm:spPr/>
      <dgm:t>
        <a:bodyPr/>
        <a:lstStyle/>
        <a:p>
          <a:endParaRPr lang="es-ES"/>
        </a:p>
      </dgm:t>
    </dgm:pt>
    <dgm:pt modelId="{80E0CDBD-2DF3-413E-AA82-4DC6D98603F4}" type="pres">
      <dgm:prSet presAssocID="{6D14D834-F916-4759-B3D9-E13142D307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3AEBA-F092-45F6-96AD-FFF78F304690}" type="pres">
      <dgm:prSet presAssocID="{6D14D834-F916-4759-B3D9-E13142D307A6}" presName="accent_1" presStyleCnt="0"/>
      <dgm:spPr/>
      <dgm:t>
        <a:bodyPr/>
        <a:lstStyle/>
        <a:p>
          <a:endParaRPr lang="es-ES"/>
        </a:p>
      </dgm:t>
    </dgm:pt>
    <dgm:pt modelId="{B5DD4382-2BE3-497C-95D6-BEA14C40FBFE}" type="pres">
      <dgm:prSet presAssocID="{6D14D834-F916-4759-B3D9-E13142D307A6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B38CD384-B6D8-4F43-BB31-13916DD7A242}" type="pres">
      <dgm:prSet presAssocID="{3CB30B3F-431F-4AF9-BF66-2038EFC5C50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9EF023-0E96-467E-BE73-A531B75AB56D}" type="pres">
      <dgm:prSet presAssocID="{3CB30B3F-431F-4AF9-BF66-2038EFC5C507}" presName="accent_2" presStyleCnt="0"/>
      <dgm:spPr/>
      <dgm:t>
        <a:bodyPr/>
        <a:lstStyle/>
        <a:p>
          <a:endParaRPr lang="es-ES"/>
        </a:p>
      </dgm:t>
    </dgm:pt>
    <dgm:pt modelId="{D8E526DC-4393-406C-AA75-90B5277B6395}" type="pres">
      <dgm:prSet presAssocID="{3CB30B3F-431F-4AF9-BF66-2038EFC5C507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D11334BD-E03D-4847-90C7-6EAB6E73D05E}" type="pres">
      <dgm:prSet presAssocID="{4DF9F9E3-A24B-4DD4-A448-E8E240FE89D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CAE00-FA03-4C16-BBD8-6DB88E5BE575}" type="pres">
      <dgm:prSet presAssocID="{4DF9F9E3-A24B-4DD4-A448-E8E240FE89DF}" presName="accent_3" presStyleCnt="0"/>
      <dgm:spPr/>
      <dgm:t>
        <a:bodyPr/>
        <a:lstStyle/>
        <a:p>
          <a:endParaRPr lang="es-ES"/>
        </a:p>
      </dgm:t>
    </dgm:pt>
    <dgm:pt modelId="{BF88E042-7E90-4974-810B-458B23A73C9B}" type="pres">
      <dgm:prSet presAssocID="{4DF9F9E3-A24B-4DD4-A448-E8E240FE89DF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1E5A9823-3C89-406C-80D9-EB96150F453A}" type="pres">
      <dgm:prSet presAssocID="{95C539A6-A575-4D97-A452-74089EE2D8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5CCC62-129F-4B4F-9755-56AA099B0AB6}" type="pres">
      <dgm:prSet presAssocID="{95C539A6-A575-4D97-A452-74089EE2D8A7}" presName="accent_4" presStyleCnt="0"/>
      <dgm:spPr/>
      <dgm:t>
        <a:bodyPr/>
        <a:lstStyle/>
        <a:p>
          <a:endParaRPr lang="es-ES"/>
        </a:p>
      </dgm:t>
    </dgm:pt>
    <dgm:pt modelId="{F1E7EF86-5C89-48BA-B122-137E68F553E3}" type="pres">
      <dgm:prSet presAssocID="{95C539A6-A575-4D97-A452-74089EE2D8A7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41895B47-61E0-49FB-8B52-5E01ACD2E103}" srcId="{3CB30B3F-431F-4AF9-BF66-2038EFC5C507}" destId="{20E2AB9B-19FD-472C-8EBC-A8ED1CC26B5A}" srcOrd="0" destOrd="0" parTransId="{7C430335-3B39-4905-8FCD-6354EB349CBF}" sibTransId="{D35103E6-3F80-48C0-A4A9-D79951183EDD}"/>
    <dgm:cxn modelId="{BF18B8FC-B1E9-4C4B-9007-C3ED22A65940}" srcId="{95C539A6-A575-4D97-A452-74089EE2D8A7}" destId="{A3CA3F09-7508-4C70-A83E-8EA43F2406A3}" srcOrd="1" destOrd="0" parTransId="{EF23E0F0-E746-4CF7-8684-976D37F8859B}" sibTransId="{381A5704-ADDF-4C72-8CA5-AC3B29F32960}"/>
    <dgm:cxn modelId="{584F2491-AA0E-4A8C-9A86-06F1A6FB047D}" srcId="{FA573163-E528-4699-A79D-5E1FBEFB6425}" destId="{95C539A6-A575-4D97-A452-74089EE2D8A7}" srcOrd="3" destOrd="0" parTransId="{B6209E0D-4FBF-4450-994D-E6113EAC15E1}" sibTransId="{AD8D5787-B934-4DD6-AD3E-EFAC197A62C9}"/>
    <dgm:cxn modelId="{315ADC02-75B5-4381-A800-1A6EDB89FFD6}" type="presOf" srcId="{5D7E3EC2-F851-4F5F-BAB9-49BEFCCD51E7}" destId="{D11334BD-E03D-4847-90C7-6EAB6E73D05E}" srcOrd="0" destOrd="2" presId="urn:microsoft.com/office/officeart/2008/layout/VerticalCurvedList"/>
    <dgm:cxn modelId="{32E0B0E4-91AF-47BD-8603-0FC306D4425F}" srcId="{6D14D834-F916-4759-B3D9-E13142D307A6}" destId="{898F3329-B462-433F-A9AE-0072BEFB4DD5}" srcOrd="1" destOrd="0" parTransId="{F62BB399-E79F-4972-8601-EAE3AAC467E2}" sibTransId="{1256D57D-4A8E-4140-B655-9AA40489AE2E}"/>
    <dgm:cxn modelId="{67D29B5C-D2A6-4BA6-8818-0A0CE65015C3}" srcId="{4DF9F9E3-A24B-4DD4-A448-E8E240FE89DF}" destId="{5D7E3EC2-F851-4F5F-BAB9-49BEFCCD51E7}" srcOrd="1" destOrd="0" parTransId="{60F805E6-ACCF-4BF8-B7B8-300CE0C6B879}" sibTransId="{B323AEA0-0B34-4E25-B243-27958EC3F06C}"/>
    <dgm:cxn modelId="{72D85FAA-BF51-4AB8-9E47-112F2BED8950}" srcId="{95C539A6-A575-4D97-A452-74089EE2D8A7}" destId="{F6B98536-32B9-4885-A9EA-7C0C7D671894}" srcOrd="0" destOrd="0" parTransId="{DB5CEEB0-B3B3-4A57-B8DF-3E16D46766E6}" sibTransId="{0EB6C205-70EE-44FC-BC35-88D3717FD40B}"/>
    <dgm:cxn modelId="{8A474841-372F-439A-95C1-C3472EFEFDDB}" type="presOf" srcId="{898F3329-B462-433F-A9AE-0072BEFB4DD5}" destId="{80E0CDBD-2DF3-413E-AA82-4DC6D98603F4}" srcOrd="0" destOrd="2" presId="urn:microsoft.com/office/officeart/2008/layout/VerticalCurvedList"/>
    <dgm:cxn modelId="{42ECBB09-060B-4701-8C5C-9856D486FFC9}" type="presOf" srcId="{4DF9F9E3-A24B-4DD4-A448-E8E240FE89DF}" destId="{D11334BD-E03D-4847-90C7-6EAB6E73D05E}" srcOrd="0" destOrd="0" presId="urn:microsoft.com/office/officeart/2008/layout/VerticalCurvedList"/>
    <dgm:cxn modelId="{9F54416A-9A1C-4FA4-A2A8-ACD1E4AC8B1D}" type="presOf" srcId="{6D14D834-F916-4759-B3D9-E13142D307A6}" destId="{80E0CDBD-2DF3-413E-AA82-4DC6D98603F4}" srcOrd="0" destOrd="0" presId="urn:microsoft.com/office/officeart/2008/layout/VerticalCurvedList"/>
    <dgm:cxn modelId="{64C7A3F8-9E79-4B0D-ACAC-58D83F3164EA}" type="presOf" srcId="{20E2AB9B-19FD-472C-8EBC-A8ED1CC26B5A}" destId="{B38CD384-B6D8-4F43-BB31-13916DD7A242}" srcOrd="0" destOrd="1" presId="urn:microsoft.com/office/officeart/2008/layout/VerticalCurvedList"/>
    <dgm:cxn modelId="{3AD439AE-5B55-4426-80AD-234AC59A53D1}" type="presOf" srcId="{A3CA3F09-7508-4C70-A83E-8EA43F2406A3}" destId="{1E5A9823-3C89-406C-80D9-EB96150F453A}" srcOrd="0" destOrd="2" presId="urn:microsoft.com/office/officeart/2008/layout/VerticalCurvedList"/>
    <dgm:cxn modelId="{FDC787F7-4B11-4914-8F90-5B4914C5E2A5}" type="presOf" srcId="{56B8213C-643B-499E-8B18-5259D27F3B4D}" destId="{80E0CDBD-2DF3-413E-AA82-4DC6D98603F4}" srcOrd="0" destOrd="1" presId="urn:microsoft.com/office/officeart/2008/layout/VerticalCurvedList"/>
    <dgm:cxn modelId="{02E234C0-BBF2-4D46-93AA-817C3ACEB024}" srcId="{FA573163-E528-4699-A79D-5E1FBEFB6425}" destId="{6D14D834-F916-4759-B3D9-E13142D307A6}" srcOrd="0" destOrd="0" parTransId="{12016D88-F3F6-4AF0-88AB-7D563AAEFB44}" sibTransId="{34525D54-42B7-40BB-82A8-9F41D5B49428}"/>
    <dgm:cxn modelId="{ABB79D94-4DB9-45A9-BE95-7C3E799D4094}" type="presOf" srcId="{17FA0EBD-A624-40B6-83B0-4FE16FCFA54E}" destId="{B38CD384-B6D8-4F43-BB31-13916DD7A242}" srcOrd="0" destOrd="2" presId="urn:microsoft.com/office/officeart/2008/layout/VerticalCurvedList"/>
    <dgm:cxn modelId="{12ADD71F-6535-42C7-AC33-A9C211C8C64B}" type="presOf" srcId="{526696B5-5145-45C7-9667-E2358E475D9C}" destId="{D11334BD-E03D-4847-90C7-6EAB6E73D05E}" srcOrd="0" destOrd="1" presId="urn:microsoft.com/office/officeart/2008/layout/VerticalCurvedList"/>
    <dgm:cxn modelId="{5BCA1BF8-5D82-410F-9326-CD585C1086C9}" type="presOf" srcId="{F6B98536-32B9-4885-A9EA-7C0C7D671894}" destId="{1E5A9823-3C89-406C-80D9-EB96150F453A}" srcOrd="0" destOrd="1" presId="urn:microsoft.com/office/officeart/2008/layout/VerticalCurvedList"/>
    <dgm:cxn modelId="{568F56ED-269E-476F-9F5F-55F751EC8161}" type="presOf" srcId="{95C539A6-A575-4D97-A452-74089EE2D8A7}" destId="{1E5A9823-3C89-406C-80D9-EB96150F453A}" srcOrd="0" destOrd="0" presId="urn:microsoft.com/office/officeart/2008/layout/VerticalCurvedList"/>
    <dgm:cxn modelId="{3FF300D5-C205-42B4-80D7-0468B9B88858}" srcId="{4DF9F9E3-A24B-4DD4-A448-E8E240FE89DF}" destId="{526696B5-5145-45C7-9667-E2358E475D9C}" srcOrd="0" destOrd="0" parTransId="{4B150DA4-9DC8-42EC-8CCA-9EA28351E5CE}" sibTransId="{80896573-A5FE-46E7-92F4-B36C5F0D6AF2}"/>
    <dgm:cxn modelId="{2E9845D6-A425-4D77-B2CA-4C782E0E0373}" srcId="{3CB30B3F-431F-4AF9-BF66-2038EFC5C507}" destId="{17FA0EBD-A624-40B6-83B0-4FE16FCFA54E}" srcOrd="1" destOrd="0" parTransId="{B5BB408A-D813-40BB-820B-5585772A9946}" sibTransId="{C80E741F-4F03-4F94-954F-7B4358466BB2}"/>
    <dgm:cxn modelId="{EB81452D-29C2-417F-A27B-0F6821B58091}" srcId="{6D14D834-F916-4759-B3D9-E13142D307A6}" destId="{56B8213C-643B-499E-8B18-5259D27F3B4D}" srcOrd="0" destOrd="0" parTransId="{975C7FF7-9228-4B6C-A2E6-341FF9173CCA}" sibTransId="{293BC7E2-BEA5-436A-9C9D-57DB313FFDEA}"/>
    <dgm:cxn modelId="{78519C44-D89B-436E-A025-1E123F981945}" type="presOf" srcId="{293BC7E2-BEA5-436A-9C9D-57DB313FFDEA}" destId="{ABCF97AB-B861-4D5A-830D-FEDCA7A1ED88}" srcOrd="0" destOrd="0" presId="urn:microsoft.com/office/officeart/2008/layout/VerticalCurvedList"/>
    <dgm:cxn modelId="{4E8B4B87-1489-463A-AF96-607FDB5B9C89}" type="presOf" srcId="{FA573163-E528-4699-A79D-5E1FBEFB6425}" destId="{D380848D-3714-40EE-B6A6-2AEB8763F3B9}" srcOrd="0" destOrd="0" presId="urn:microsoft.com/office/officeart/2008/layout/VerticalCurvedList"/>
    <dgm:cxn modelId="{33175F80-B1C5-42F4-BD1D-F494694D2EC9}" srcId="{FA573163-E528-4699-A79D-5E1FBEFB6425}" destId="{4DF9F9E3-A24B-4DD4-A448-E8E240FE89DF}" srcOrd="2" destOrd="0" parTransId="{C1DD54A4-9A0F-4DD1-877E-263D0C6194F6}" sibTransId="{407A9011-5733-4D58-A8D7-04A3D24F65E1}"/>
    <dgm:cxn modelId="{EDD90D5E-488D-46DB-8788-FA7B32C5CA31}" srcId="{FA573163-E528-4699-A79D-5E1FBEFB6425}" destId="{3CB30B3F-431F-4AF9-BF66-2038EFC5C507}" srcOrd="1" destOrd="0" parTransId="{376BE4D9-0E47-4CDD-ADA9-131CBDF69E93}" sibTransId="{E1BE1D19-900E-4C3E-8A52-7F402DC4AD35}"/>
    <dgm:cxn modelId="{342B4396-991B-404A-ABF3-381A90783814}" type="presOf" srcId="{3CB30B3F-431F-4AF9-BF66-2038EFC5C507}" destId="{B38CD384-B6D8-4F43-BB31-13916DD7A242}" srcOrd="0" destOrd="0" presId="urn:microsoft.com/office/officeart/2008/layout/VerticalCurvedList"/>
    <dgm:cxn modelId="{AD86C68A-0857-47ED-B668-3783ED841F0B}" type="presParOf" srcId="{D380848D-3714-40EE-B6A6-2AEB8763F3B9}" destId="{9A58C0F6-7792-458E-8013-8746CE55AC05}" srcOrd="0" destOrd="0" presId="urn:microsoft.com/office/officeart/2008/layout/VerticalCurvedList"/>
    <dgm:cxn modelId="{7F6C8AAE-2600-4F8B-AA7D-EA0B2FF0D734}" type="presParOf" srcId="{9A58C0F6-7792-458E-8013-8746CE55AC05}" destId="{BA874F44-1D9F-42C3-B1FD-4C149FBFAAE7}" srcOrd="0" destOrd="0" presId="urn:microsoft.com/office/officeart/2008/layout/VerticalCurvedList"/>
    <dgm:cxn modelId="{29DF813B-C2F1-4647-B799-41196AB18ED3}" type="presParOf" srcId="{BA874F44-1D9F-42C3-B1FD-4C149FBFAAE7}" destId="{6DCD5731-9D32-4CA5-A6A9-6C5B3B7ED3B2}" srcOrd="0" destOrd="0" presId="urn:microsoft.com/office/officeart/2008/layout/VerticalCurvedList"/>
    <dgm:cxn modelId="{2AFCE301-DFF0-4396-A5A2-66F4C0CA8058}" type="presParOf" srcId="{BA874F44-1D9F-42C3-B1FD-4C149FBFAAE7}" destId="{ABCF97AB-B861-4D5A-830D-FEDCA7A1ED88}" srcOrd="1" destOrd="0" presId="urn:microsoft.com/office/officeart/2008/layout/VerticalCurvedList"/>
    <dgm:cxn modelId="{F5C0C89E-B08F-4670-AAA9-25CFE93C8007}" type="presParOf" srcId="{BA874F44-1D9F-42C3-B1FD-4C149FBFAAE7}" destId="{9D5D2F62-3E44-44C8-9355-F8A01CB27590}" srcOrd="2" destOrd="0" presId="urn:microsoft.com/office/officeart/2008/layout/VerticalCurvedList"/>
    <dgm:cxn modelId="{560FDDD3-CEC6-43B5-AED5-BB2DD5FC45DC}" type="presParOf" srcId="{BA874F44-1D9F-42C3-B1FD-4C149FBFAAE7}" destId="{E73C72CB-D422-4937-BE6E-84D31460F231}" srcOrd="3" destOrd="0" presId="urn:microsoft.com/office/officeart/2008/layout/VerticalCurvedList"/>
    <dgm:cxn modelId="{4E7B100E-367B-422D-AC52-D71BBA2189E6}" type="presParOf" srcId="{9A58C0F6-7792-458E-8013-8746CE55AC05}" destId="{80E0CDBD-2DF3-413E-AA82-4DC6D98603F4}" srcOrd="1" destOrd="0" presId="urn:microsoft.com/office/officeart/2008/layout/VerticalCurvedList"/>
    <dgm:cxn modelId="{533C8DD7-07A3-468A-85E6-BB030D34AB45}" type="presParOf" srcId="{9A58C0F6-7792-458E-8013-8746CE55AC05}" destId="{62A3AEBA-F092-45F6-96AD-FFF78F304690}" srcOrd="2" destOrd="0" presId="urn:microsoft.com/office/officeart/2008/layout/VerticalCurvedList"/>
    <dgm:cxn modelId="{477B4659-E782-4611-93A4-97E78538080F}" type="presParOf" srcId="{62A3AEBA-F092-45F6-96AD-FFF78F304690}" destId="{B5DD4382-2BE3-497C-95D6-BEA14C40FBFE}" srcOrd="0" destOrd="0" presId="urn:microsoft.com/office/officeart/2008/layout/VerticalCurvedList"/>
    <dgm:cxn modelId="{E0752E9C-48B7-4133-B31F-B8B5175799E9}" type="presParOf" srcId="{9A58C0F6-7792-458E-8013-8746CE55AC05}" destId="{B38CD384-B6D8-4F43-BB31-13916DD7A242}" srcOrd="3" destOrd="0" presId="urn:microsoft.com/office/officeart/2008/layout/VerticalCurvedList"/>
    <dgm:cxn modelId="{4DA4D6D4-F85F-44EF-A651-5D06E7128ACD}" type="presParOf" srcId="{9A58C0F6-7792-458E-8013-8746CE55AC05}" destId="{A89EF023-0E96-467E-BE73-A531B75AB56D}" srcOrd="4" destOrd="0" presId="urn:microsoft.com/office/officeart/2008/layout/VerticalCurvedList"/>
    <dgm:cxn modelId="{996F4454-0F6E-49AD-92AE-2D51133E2A9B}" type="presParOf" srcId="{A89EF023-0E96-467E-BE73-A531B75AB56D}" destId="{D8E526DC-4393-406C-AA75-90B5277B6395}" srcOrd="0" destOrd="0" presId="urn:microsoft.com/office/officeart/2008/layout/VerticalCurvedList"/>
    <dgm:cxn modelId="{B6AB2176-7830-46C7-A9A5-CE54B7F68D64}" type="presParOf" srcId="{9A58C0F6-7792-458E-8013-8746CE55AC05}" destId="{D11334BD-E03D-4847-90C7-6EAB6E73D05E}" srcOrd="5" destOrd="0" presId="urn:microsoft.com/office/officeart/2008/layout/VerticalCurvedList"/>
    <dgm:cxn modelId="{5148ABE6-8699-4B0D-B2D4-2053C980231F}" type="presParOf" srcId="{9A58C0F6-7792-458E-8013-8746CE55AC05}" destId="{021CAE00-FA03-4C16-BBD8-6DB88E5BE575}" srcOrd="6" destOrd="0" presId="urn:microsoft.com/office/officeart/2008/layout/VerticalCurvedList"/>
    <dgm:cxn modelId="{A4F28FAD-56C4-45E1-9D3B-E0584D45534D}" type="presParOf" srcId="{021CAE00-FA03-4C16-BBD8-6DB88E5BE575}" destId="{BF88E042-7E90-4974-810B-458B23A73C9B}" srcOrd="0" destOrd="0" presId="urn:microsoft.com/office/officeart/2008/layout/VerticalCurvedList"/>
    <dgm:cxn modelId="{B8E999BE-2DE6-4826-A7EC-6470D0F4CDEE}" type="presParOf" srcId="{9A58C0F6-7792-458E-8013-8746CE55AC05}" destId="{1E5A9823-3C89-406C-80D9-EB96150F453A}" srcOrd="7" destOrd="0" presId="urn:microsoft.com/office/officeart/2008/layout/VerticalCurvedList"/>
    <dgm:cxn modelId="{DDDE4AD5-A5AC-4ED0-B7BD-8689C85A0F19}" type="presParOf" srcId="{9A58C0F6-7792-458E-8013-8746CE55AC05}" destId="{EA5CCC62-129F-4B4F-9755-56AA099B0AB6}" srcOrd="8" destOrd="0" presId="urn:microsoft.com/office/officeart/2008/layout/VerticalCurvedList"/>
    <dgm:cxn modelId="{E622CE09-999E-4A3C-95AB-92E1A9E8879A}" type="presParOf" srcId="{EA5CCC62-129F-4B4F-9755-56AA099B0AB6}" destId="{F1E7EF86-5C89-48BA-B122-137E68F553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F44F59-71EC-467A-A167-46C86810FD5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EEFEEF-D1D9-4EBD-8743-0B605DFB654D}">
      <dgm:prSet phldrT="[Texto]" custT="1"/>
      <dgm:spPr/>
      <dgm:t>
        <a:bodyPr/>
        <a:lstStyle/>
        <a:p>
          <a:r>
            <a:rPr lang="es-ES" sz="2800" dirty="0" smtClean="0"/>
            <a:t>COMO</a:t>
          </a:r>
          <a:br>
            <a:rPr lang="es-ES" sz="2800" dirty="0" smtClean="0"/>
          </a:br>
          <a:r>
            <a:rPr lang="es-ES" sz="2800" b="1" dirty="0" smtClean="0"/>
            <a:t>AUTORA</a:t>
          </a:r>
          <a:endParaRPr lang="es-ES" sz="2800" b="1" dirty="0"/>
        </a:p>
      </dgm:t>
    </dgm:pt>
    <dgm:pt modelId="{EF1BC93E-904F-40E4-BC15-E27964BAABEC}" type="parTrans" cxnId="{3DA3F6F5-FCD8-4C2A-B5E5-B947DB3AB67C}">
      <dgm:prSet/>
      <dgm:spPr/>
      <dgm:t>
        <a:bodyPr/>
        <a:lstStyle/>
        <a:p>
          <a:endParaRPr lang="es-ES"/>
        </a:p>
      </dgm:t>
    </dgm:pt>
    <dgm:pt modelId="{E3218ED5-B291-44A1-A785-A4F31D342D27}" type="sibTrans" cxnId="{3DA3F6F5-FCD8-4C2A-B5E5-B947DB3AB67C}">
      <dgm:prSet/>
      <dgm:spPr/>
      <dgm:t>
        <a:bodyPr/>
        <a:lstStyle/>
        <a:p>
          <a:endParaRPr lang="es-ES"/>
        </a:p>
      </dgm:t>
    </dgm:pt>
    <dgm:pt modelId="{472ECAC7-900D-4153-817C-EE38C6830EC2}">
      <dgm:prSet phldrT="[Texto]"/>
      <dgm:spPr/>
      <dgm:t>
        <a:bodyPr/>
        <a:lstStyle/>
        <a:p>
          <a:r>
            <a:rPr lang="es-ES" dirty="0" smtClean="0"/>
            <a:t>SI REVISTA Q1</a:t>
          </a:r>
        </a:p>
        <a:p>
          <a:r>
            <a:rPr lang="es-ES" dirty="0" smtClean="0"/>
            <a:t>Excelente</a:t>
          </a:r>
          <a:endParaRPr lang="es-ES" dirty="0"/>
        </a:p>
      </dgm:t>
    </dgm:pt>
    <dgm:pt modelId="{80486630-09F4-445C-9027-5729197ED6C5}" type="parTrans" cxnId="{752D68D8-026F-4660-9F62-AC9D537FA950}">
      <dgm:prSet/>
      <dgm:spPr/>
      <dgm:t>
        <a:bodyPr/>
        <a:lstStyle/>
        <a:p>
          <a:endParaRPr lang="es-ES"/>
        </a:p>
      </dgm:t>
    </dgm:pt>
    <dgm:pt modelId="{5AA07D70-0E69-4A05-9EC8-0FB1A7F69FA4}" type="sibTrans" cxnId="{752D68D8-026F-4660-9F62-AC9D537FA950}">
      <dgm:prSet/>
      <dgm:spPr/>
      <dgm:t>
        <a:bodyPr/>
        <a:lstStyle/>
        <a:p>
          <a:endParaRPr lang="es-ES"/>
        </a:p>
      </dgm:t>
    </dgm:pt>
    <dgm:pt modelId="{4D4FDF90-8267-4546-9003-914518771C51}">
      <dgm:prSet phldrT="[Texto]"/>
      <dgm:spPr/>
      <dgm:t>
        <a:bodyPr/>
        <a:lstStyle/>
        <a:p>
          <a:r>
            <a:rPr lang="es-ES" dirty="0" smtClean="0"/>
            <a:t>REVISTA JCR/SJR</a:t>
          </a:r>
        </a:p>
        <a:p>
          <a:r>
            <a:rPr lang="es-ES" dirty="0" smtClean="0"/>
            <a:t>Brillante</a:t>
          </a:r>
          <a:endParaRPr lang="es-ES" dirty="0"/>
        </a:p>
      </dgm:t>
    </dgm:pt>
    <dgm:pt modelId="{5A593DE0-5E89-4C6C-BF32-A5E89944329B}" type="parTrans" cxnId="{395A3994-6C34-438B-A10E-F75CC3E00C6C}">
      <dgm:prSet/>
      <dgm:spPr/>
      <dgm:t>
        <a:bodyPr/>
        <a:lstStyle/>
        <a:p>
          <a:endParaRPr lang="es-ES"/>
        </a:p>
      </dgm:t>
    </dgm:pt>
    <dgm:pt modelId="{4B482395-5A92-4ED9-850A-DBE92052ED59}" type="sibTrans" cxnId="{395A3994-6C34-438B-A10E-F75CC3E00C6C}">
      <dgm:prSet/>
      <dgm:spPr/>
      <dgm:t>
        <a:bodyPr/>
        <a:lstStyle/>
        <a:p>
          <a:endParaRPr lang="es-ES"/>
        </a:p>
      </dgm:t>
    </dgm:pt>
    <dgm:pt modelId="{E2136332-306A-489C-862A-5575610ABEFA}">
      <dgm:prSet phldrT="[Texto]" custT="1"/>
      <dgm:spPr/>
      <dgm:t>
        <a:bodyPr/>
        <a:lstStyle/>
        <a:p>
          <a:r>
            <a:rPr lang="es-ES" sz="2800" dirty="0" smtClean="0"/>
            <a:t>COMO</a:t>
          </a:r>
          <a:br>
            <a:rPr lang="es-ES" sz="2800" dirty="0" smtClean="0"/>
          </a:br>
          <a:r>
            <a:rPr lang="es-ES" sz="2800" b="1" dirty="0" smtClean="0"/>
            <a:t>REVISORA</a:t>
          </a:r>
          <a:endParaRPr lang="es-ES" sz="2800" b="1" dirty="0"/>
        </a:p>
      </dgm:t>
    </dgm:pt>
    <dgm:pt modelId="{F2584BFC-BD8D-4F1F-93AE-AA6842AB62FA}" type="parTrans" cxnId="{FA630A60-6531-455B-B709-67DE9C000C18}">
      <dgm:prSet/>
      <dgm:spPr/>
      <dgm:t>
        <a:bodyPr/>
        <a:lstStyle/>
        <a:p>
          <a:endParaRPr lang="es-ES"/>
        </a:p>
      </dgm:t>
    </dgm:pt>
    <dgm:pt modelId="{22659D5B-DA4A-4274-BB68-4224EE43B8B9}" type="sibTrans" cxnId="{FA630A60-6531-455B-B709-67DE9C000C18}">
      <dgm:prSet/>
      <dgm:spPr/>
      <dgm:t>
        <a:bodyPr/>
        <a:lstStyle/>
        <a:p>
          <a:endParaRPr lang="es-ES"/>
        </a:p>
      </dgm:t>
    </dgm:pt>
    <dgm:pt modelId="{0A38EAC4-6AB6-45FF-9C95-9380C4EAE2AA}">
      <dgm:prSet phldrT="[Texto]"/>
      <dgm:spPr/>
      <dgm:t>
        <a:bodyPr/>
        <a:lstStyle/>
        <a:p>
          <a:r>
            <a:rPr lang="es-ES" dirty="0" smtClean="0"/>
            <a:t>EXPERTA</a:t>
          </a:r>
          <a:endParaRPr lang="es-ES" dirty="0" smtClean="0"/>
        </a:p>
        <a:p>
          <a:r>
            <a:rPr lang="es-ES" dirty="0" smtClean="0"/>
            <a:t>Muy profesional</a:t>
          </a:r>
          <a:endParaRPr lang="es-ES" dirty="0"/>
        </a:p>
      </dgm:t>
    </dgm:pt>
    <dgm:pt modelId="{969C5623-03C5-4096-B1B8-7DDAE2F1EE07}" type="parTrans" cxnId="{F98AC340-F677-499C-99AF-D928A6483372}">
      <dgm:prSet/>
      <dgm:spPr/>
      <dgm:t>
        <a:bodyPr/>
        <a:lstStyle/>
        <a:p>
          <a:endParaRPr lang="es-ES"/>
        </a:p>
      </dgm:t>
    </dgm:pt>
    <dgm:pt modelId="{69030C7B-9214-4232-BC18-B330519FE34A}" type="sibTrans" cxnId="{F98AC340-F677-499C-99AF-D928A6483372}">
      <dgm:prSet/>
      <dgm:spPr/>
      <dgm:t>
        <a:bodyPr/>
        <a:lstStyle/>
        <a:p>
          <a:endParaRPr lang="es-ES"/>
        </a:p>
      </dgm:t>
    </dgm:pt>
    <dgm:pt modelId="{62039F1F-6195-4F21-9E51-FA1ABA81A405}">
      <dgm:prSet phldrT="[Texto]"/>
      <dgm:spPr/>
      <dgm:t>
        <a:bodyPr/>
        <a:lstStyle/>
        <a:p>
          <a:r>
            <a:rPr lang="es-ES" dirty="0" smtClean="0"/>
            <a:t>EXPERTA</a:t>
          </a:r>
          <a:endParaRPr lang="es-ES" dirty="0" smtClean="0"/>
        </a:p>
        <a:p>
          <a:r>
            <a:rPr lang="es-ES" dirty="0" smtClean="0"/>
            <a:t>… </a:t>
          </a:r>
          <a:r>
            <a:rPr lang="es-ES" dirty="0" smtClean="0"/>
            <a:t>Colaboradora</a:t>
          </a:r>
          <a:endParaRPr lang="es-ES" dirty="0"/>
        </a:p>
      </dgm:t>
    </dgm:pt>
    <dgm:pt modelId="{098EEF23-0571-47C3-8654-9C2798081CB8}" type="parTrans" cxnId="{23A9B375-2781-4F3C-94D3-62E4FF384F4D}">
      <dgm:prSet/>
      <dgm:spPr/>
      <dgm:t>
        <a:bodyPr/>
        <a:lstStyle/>
        <a:p>
          <a:endParaRPr lang="es-ES"/>
        </a:p>
      </dgm:t>
    </dgm:pt>
    <dgm:pt modelId="{1A03BE8B-FE92-47BD-9DC5-86B81633D967}" type="sibTrans" cxnId="{23A9B375-2781-4F3C-94D3-62E4FF384F4D}">
      <dgm:prSet/>
      <dgm:spPr/>
      <dgm:t>
        <a:bodyPr/>
        <a:lstStyle/>
        <a:p>
          <a:endParaRPr lang="es-ES"/>
        </a:p>
      </dgm:t>
    </dgm:pt>
    <dgm:pt modelId="{56907101-08DF-492C-A559-4D247F06FFF2}">
      <dgm:prSet phldrT="[Texto]" custT="1"/>
      <dgm:spPr/>
      <dgm:t>
        <a:bodyPr/>
        <a:lstStyle/>
        <a:p>
          <a:r>
            <a:rPr lang="es-ES" sz="2800" dirty="0" smtClean="0"/>
            <a:t>COMO</a:t>
          </a:r>
          <a:br>
            <a:rPr lang="es-ES" sz="2800" dirty="0" smtClean="0"/>
          </a:br>
          <a:r>
            <a:rPr lang="es-ES" sz="2800" b="1" dirty="0" smtClean="0"/>
            <a:t>CITANTE</a:t>
          </a:r>
          <a:endParaRPr lang="es-ES" sz="2800" b="1" dirty="0"/>
        </a:p>
      </dgm:t>
    </dgm:pt>
    <dgm:pt modelId="{D71BF981-B12E-4513-8EE5-AAF068CCCEA6}" type="parTrans" cxnId="{FB5515DD-4785-4E17-950D-FA2C9456B462}">
      <dgm:prSet/>
      <dgm:spPr/>
      <dgm:t>
        <a:bodyPr/>
        <a:lstStyle/>
        <a:p>
          <a:endParaRPr lang="es-ES"/>
        </a:p>
      </dgm:t>
    </dgm:pt>
    <dgm:pt modelId="{BF0BE227-6510-432B-93DD-1A007AA3772A}" type="sibTrans" cxnId="{FB5515DD-4785-4E17-950D-FA2C9456B462}">
      <dgm:prSet/>
      <dgm:spPr/>
      <dgm:t>
        <a:bodyPr/>
        <a:lstStyle/>
        <a:p>
          <a:endParaRPr lang="es-ES"/>
        </a:p>
      </dgm:t>
    </dgm:pt>
    <dgm:pt modelId="{61B1CBA3-E882-4D92-ABF4-3A43C77E3F37}">
      <dgm:prSet phldrT="[Texto]"/>
      <dgm:spPr/>
      <dgm:t>
        <a:bodyPr/>
        <a:lstStyle/>
        <a:p>
          <a:r>
            <a:rPr lang="es-ES" dirty="0" smtClean="0"/>
            <a:t>CITA</a:t>
          </a:r>
          <a:br>
            <a:rPr lang="es-ES" dirty="0" smtClean="0"/>
          </a:br>
          <a:r>
            <a:rPr lang="es-ES" dirty="0" smtClean="0"/>
            <a:t>Calidad; Utilidad; Valor </a:t>
          </a:r>
          <a:endParaRPr lang="es-ES" dirty="0"/>
        </a:p>
      </dgm:t>
    </dgm:pt>
    <dgm:pt modelId="{BE2C2EF0-6277-4B33-B654-4F296356B6EC}" type="parTrans" cxnId="{7810782C-70C5-43F9-92E0-6605FE3387DC}">
      <dgm:prSet/>
      <dgm:spPr/>
      <dgm:t>
        <a:bodyPr/>
        <a:lstStyle/>
        <a:p>
          <a:endParaRPr lang="es-ES"/>
        </a:p>
      </dgm:t>
    </dgm:pt>
    <dgm:pt modelId="{63D63F5D-2FF8-459B-9608-8D9152ACB6FA}" type="sibTrans" cxnId="{7810782C-70C5-43F9-92E0-6605FE3387DC}">
      <dgm:prSet/>
      <dgm:spPr/>
      <dgm:t>
        <a:bodyPr/>
        <a:lstStyle/>
        <a:p>
          <a:endParaRPr lang="es-ES"/>
        </a:p>
      </dgm:t>
    </dgm:pt>
    <dgm:pt modelId="{3DD038DE-3857-4F19-AB79-6ADCB1C9EFE7}">
      <dgm:prSet phldrT="[Texto]"/>
      <dgm:spPr/>
      <dgm:t>
        <a:bodyPr/>
        <a:lstStyle/>
        <a:p>
          <a:r>
            <a:rPr lang="es-ES" dirty="0" smtClean="0"/>
            <a:t>CITA</a:t>
          </a:r>
          <a:br>
            <a:rPr lang="es-ES" dirty="0" smtClean="0"/>
          </a:br>
          <a:r>
            <a:rPr lang="es-ES" dirty="0" smtClean="0"/>
            <a:t>Calidad; Utilidad; Valor </a:t>
          </a:r>
          <a:endParaRPr lang="es-ES" dirty="0"/>
        </a:p>
      </dgm:t>
    </dgm:pt>
    <dgm:pt modelId="{6913AA48-E0D6-4EF1-961A-04C68CF6AE2A}" type="parTrans" cxnId="{282FDCFF-9440-4595-8751-08644D79FC12}">
      <dgm:prSet/>
      <dgm:spPr/>
      <dgm:t>
        <a:bodyPr/>
        <a:lstStyle/>
        <a:p>
          <a:endParaRPr lang="es-ES"/>
        </a:p>
      </dgm:t>
    </dgm:pt>
    <dgm:pt modelId="{29359F89-E09D-4279-9AAA-884952073619}" type="sibTrans" cxnId="{282FDCFF-9440-4595-8751-08644D79FC12}">
      <dgm:prSet/>
      <dgm:spPr/>
      <dgm:t>
        <a:bodyPr/>
        <a:lstStyle/>
        <a:p>
          <a:endParaRPr lang="es-ES"/>
        </a:p>
      </dgm:t>
    </dgm:pt>
    <dgm:pt modelId="{BE56C8E6-F36D-49BE-A376-80F959B800D6}">
      <dgm:prSet phldrT="[Texto]"/>
      <dgm:spPr/>
      <dgm:t>
        <a:bodyPr/>
        <a:lstStyle/>
        <a:p>
          <a:r>
            <a:rPr lang="es-ES" dirty="0" smtClean="0"/>
            <a:t>REVISTA NO INDIZADA</a:t>
          </a:r>
        </a:p>
        <a:p>
          <a:r>
            <a:rPr lang="es-ES" dirty="0" smtClean="0"/>
            <a:t>¿Mediocre?</a:t>
          </a:r>
          <a:endParaRPr lang="es-ES" dirty="0"/>
        </a:p>
      </dgm:t>
    </dgm:pt>
    <dgm:pt modelId="{1A2199BA-CEB3-4481-9092-9C13B70D1555}" type="parTrans" cxnId="{B6B449EE-997E-461A-B578-0CD1526B8452}">
      <dgm:prSet/>
      <dgm:spPr/>
      <dgm:t>
        <a:bodyPr/>
        <a:lstStyle/>
        <a:p>
          <a:endParaRPr lang="es-ES"/>
        </a:p>
      </dgm:t>
    </dgm:pt>
    <dgm:pt modelId="{7C2EA546-AB2C-4F8A-BB25-DEE5632F0417}" type="sibTrans" cxnId="{B6B449EE-997E-461A-B578-0CD1526B8452}">
      <dgm:prSet/>
      <dgm:spPr/>
      <dgm:t>
        <a:bodyPr/>
        <a:lstStyle/>
        <a:p>
          <a:endParaRPr lang="es-ES"/>
        </a:p>
      </dgm:t>
    </dgm:pt>
    <dgm:pt modelId="{80E25E2F-75F9-40D8-B7A1-A5627CCBC7A7}">
      <dgm:prSet phldrT="[Texto]"/>
      <dgm:spPr/>
      <dgm:t>
        <a:bodyPr/>
        <a:lstStyle/>
        <a:p>
          <a:r>
            <a:rPr lang="es-ES" dirty="0" smtClean="0"/>
            <a:t>OTRAS PUBLICACIONES</a:t>
          </a:r>
        </a:p>
        <a:p>
          <a:r>
            <a:rPr lang="es-ES" dirty="0" smtClean="0"/>
            <a:t>¿“Basura”?</a:t>
          </a:r>
          <a:endParaRPr lang="es-ES" dirty="0"/>
        </a:p>
      </dgm:t>
    </dgm:pt>
    <dgm:pt modelId="{95209236-2458-4338-97F5-907F7B0A1F2A}" type="parTrans" cxnId="{264CCEAE-E865-4429-9A9B-E11444CE6F9D}">
      <dgm:prSet/>
      <dgm:spPr/>
      <dgm:t>
        <a:bodyPr/>
        <a:lstStyle/>
        <a:p>
          <a:endParaRPr lang="es-ES"/>
        </a:p>
      </dgm:t>
    </dgm:pt>
    <dgm:pt modelId="{9C1C2981-93C5-4DEC-9610-2098921FB17B}" type="sibTrans" cxnId="{264CCEAE-E865-4429-9A9B-E11444CE6F9D}">
      <dgm:prSet/>
      <dgm:spPr/>
      <dgm:t>
        <a:bodyPr/>
        <a:lstStyle/>
        <a:p>
          <a:endParaRPr lang="es-ES"/>
        </a:p>
      </dgm:t>
    </dgm:pt>
    <dgm:pt modelId="{EA5F1AC0-286F-4568-827A-248A81B2DE1C}">
      <dgm:prSet phldrT="[Texto]"/>
      <dgm:spPr/>
      <dgm:t>
        <a:bodyPr/>
        <a:lstStyle/>
        <a:p>
          <a:r>
            <a:rPr lang="es-ES" dirty="0" smtClean="0"/>
            <a:t>EXPERTAA</a:t>
          </a:r>
          <a:endParaRPr lang="es-ES" dirty="0" smtClean="0"/>
        </a:p>
        <a:p>
          <a:r>
            <a:rPr lang="es-ES" dirty="0" smtClean="0"/>
            <a:t>Profesional …</a:t>
          </a:r>
          <a:endParaRPr lang="es-ES" dirty="0"/>
        </a:p>
      </dgm:t>
    </dgm:pt>
    <dgm:pt modelId="{0A76781F-7134-430A-BF03-68516960FD98}" type="parTrans" cxnId="{2E719402-35AF-4C16-8EF9-6E6A6B2557FA}">
      <dgm:prSet/>
      <dgm:spPr/>
      <dgm:t>
        <a:bodyPr/>
        <a:lstStyle/>
        <a:p>
          <a:endParaRPr lang="es-ES"/>
        </a:p>
      </dgm:t>
    </dgm:pt>
    <dgm:pt modelId="{CD8D167C-DB9B-427C-8069-4ED9432C547E}" type="sibTrans" cxnId="{2E719402-35AF-4C16-8EF9-6E6A6B2557FA}">
      <dgm:prSet/>
      <dgm:spPr/>
      <dgm:t>
        <a:bodyPr/>
        <a:lstStyle/>
        <a:p>
          <a:endParaRPr lang="es-ES"/>
        </a:p>
      </dgm:t>
    </dgm:pt>
    <dgm:pt modelId="{42BFC238-E78C-42AC-9853-772361C60470}">
      <dgm:prSet phldrT="[Texto]"/>
      <dgm:spPr/>
      <dgm:t>
        <a:bodyPr/>
        <a:lstStyle/>
        <a:p>
          <a:r>
            <a:rPr lang="es-ES" dirty="0" smtClean="0"/>
            <a:t>NO APLICA</a:t>
          </a:r>
          <a:endParaRPr lang="es-ES" dirty="0"/>
        </a:p>
      </dgm:t>
    </dgm:pt>
    <dgm:pt modelId="{4BE4F2F9-BE31-48B3-B4BB-86E18D23953F}" type="parTrans" cxnId="{573025BF-6482-410A-A70F-7EA89674C7F6}">
      <dgm:prSet/>
      <dgm:spPr/>
      <dgm:t>
        <a:bodyPr/>
        <a:lstStyle/>
        <a:p>
          <a:endParaRPr lang="es-ES"/>
        </a:p>
      </dgm:t>
    </dgm:pt>
    <dgm:pt modelId="{363AAED8-C53A-4C5C-A85E-673F8D9F4887}" type="sibTrans" cxnId="{573025BF-6482-410A-A70F-7EA89674C7F6}">
      <dgm:prSet/>
      <dgm:spPr/>
      <dgm:t>
        <a:bodyPr/>
        <a:lstStyle/>
        <a:p>
          <a:endParaRPr lang="es-ES"/>
        </a:p>
      </dgm:t>
    </dgm:pt>
    <dgm:pt modelId="{06FA5676-AF65-4921-92B0-213B472952B2}">
      <dgm:prSet phldrT="[Texto]"/>
      <dgm:spPr/>
      <dgm:t>
        <a:bodyPr/>
        <a:lstStyle/>
        <a:p>
          <a:r>
            <a:rPr lang="es-ES" dirty="0" smtClean="0"/>
            <a:t>CITA</a:t>
          </a:r>
          <a:br>
            <a:rPr lang="es-ES" dirty="0" smtClean="0"/>
          </a:br>
          <a:r>
            <a:rPr lang="es-ES" dirty="0" smtClean="0"/>
            <a:t>Calidad; Utilidad; Valor </a:t>
          </a:r>
          <a:endParaRPr lang="es-ES" dirty="0"/>
        </a:p>
      </dgm:t>
    </dgm:pt>
    <dgm:pt modelId="{57CCE57F-E4D7-49F5-95D2-D792BCFCA399}" type="parTrans" cxnId="{47ADB9CE-908E-4D01-B34B-F716A77E6DBF}">
      <dgm:prSet/>
      <dgm:spPr/>
      <dgm:t>
        <a:bodyPr/>
        <a:lstStyle/>
        <a:p>
          <a:endParaRPr lang="es-ES"/>
        </a:p>
      </dgm:t>
    </dgm:pt>
    <dgm:pt modelId="{4CB3A4C8-B7F3-401B-86B9-73469D9A6554}" type="sibTrans" cxnId="{47ADB9CE-908E-4D01-B34B-F716A77E6DBF}">
      <dgm:prSet/>
      <dgm:spPr/>
      <dgm:t>
        <a:bodyPr/>
        <a:lstStyle/>
        <a:p>
          <a:endParaRPr lang="es-ES"/>
        </a:p>
      </dgm:t>
    </dgm:pt>
    <dgm:pt modelId="{9BBD7874-5A41-4DB5-B907-22EE822FFA4B}">
      <dgm:prSet phldrT="[Texto]"/>
      <dgm:spPr/>
      <dgm:t>
        <a:bodyPr/>
        <a:lstStyle/>
        <a:p>
          <a:r>
            <a:rPr lang="es-ES" dirty="0" smtClean="0"/>
            <a:t>CITA</a:t>
          </a:r>
          <a:br>
            <a:rPr lang="es-ES" dirty="0" smtClean="0"/>
          </a:br>
          <a:r>
            <a:rPr lang="es-ES" dirty="0" smtClean="0"/>
            <a:t>Calidad; Utilidad; Valor </a:t>
          </a:r>
          <a:endParaRPr lang="es-ES" dirty="0"/>
        </a:p>
      </dgm:t>
    </dgm:pt>
    <dgm:pt modelId="{BE5187F0-0A71-4305-96A5-733EF8BFB897}" type="parTrans" cxnId="{C819C02B-4A4B-4FFD-A9E8-AB4CDD76B151}">
      <dgm:prSet/>
      <dgm:spPr/>
      <dgm:t>
        <a:bodyPr/>
        <a:lstStyle/>
        <a:p>
          <a:endParaRPr lang="es-ES"/>
        </a:p>
      </dgm:t>
    </dgm:pt>
    <dgm:pt modelId="{EA2772BE-2FEB-48D8-A889-395E2C6E39D0}" type="sibTrans" cxnId="{C819C02B-4A4B-4FFD-A9E8-AB4CDD76B151}">
      <dgm:prSet/>
      <dgm:spPr/>
      <dgm:t>
        <a:bodyPr/>
        <a:lstStyle/>
        <a:p>
          <a:endParaRPr lang="es-ES"/>
        </a:p>
      </dgm:t>
    </dgm:pt>
    <dgm:pt modelId="{42E5E452-C60D-4291-AD69-F8293F358C99}" type="pres">
      <dgm:prSet presAssocID="{18F44F59-71EC-467A-A167-46C86810FD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ABC847-7630-4EA8-888D-4D86452FC13F}" type="pres">
      <dgm:prSet presAssocID="{3CEEFEEF-D1D9-4EBD-8743-0B605DFB654D}" presName="compNode" presStyleCnt="0"/>
      <dgm:spPr/>
    </dgm:pt>
    <dgm:pt modelId="{03B1F9FD-635F-49FC-8FB0-7332E33FDC0E}" type="pres">
      <dgm:prSet presAssocID="{3CEEFEEF-D1D9-4EBD-8743-0B605DFB654D}" presName="aNode" presStyleLbl="bgShp" presStyleIdx="0" presStyleCnt="3"/>
      <dgm:spPr/>
      <dgm:t>
        <a:bodyPr/>
        <a:lstStyle/>
        <a:p>
          <a:endParaRPr lang="es-ES"/>
        </a:p>
      </dgm:t>
    </dgm:pt>
    <dgm:pt modelId="{4C1A8091-D134-47F4-8A81-823AC338F12A}" type="pres">
      <dgm:prSet presAssocID="{3CEEFEEF-D1D9-4EBD-8743-0B605DFB654D}" presName="textNode" presStyleLbl="bgShp" presStyleIdx="0" presStyleCnt="3"/>
      <dgm:spPr/>
      <dgm:t>
        <a:bodyPr/>
        <a:lstStyle/>
        <a:p>
          <a:endParaRPr lang="es-ES"/>
        </a:p>
      </dgm:t>
    </dgm:pt>
    <dgm:pt modelId="{EAF1B60F-021B-4DF2-80F7-8D9734726DBB}" type="pres">
      <dgm:prSet presAssocID="{3CEEFEEF-D1D9-4EBD-8743-0B605DFB654D}" presName="compChildNode" presStyleCnt="0"/>
      <dgm:spPr/>
    </dgm:pt>
    <dgm:pt modelId="{8D5FDBD5-E9E2-42E5-8640-7777A3240544}" type="pres">
      <dgm:prSet presAssocID="{3CEEFEEF-D1D9-4EBD-8743-0B605DFB654D}" presName="theInnerList" presStyleCnt="0"/>
      <dgm:spPr/>
    </dgm:pt>
    <dgm:pt modelId="{E8EED3D6-B1B2-4707-BF28-DE5994426A2C}" type="pres">
      <dgm:prSet presAssocID="{472ECAC7-900D-4153-817C-EE38C6830EC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F2138-A732-4D10-8473-D4D28D2E5F9B}" type="pres">
      <dgm:prSet presAssocID="{472ECAC7-900D-4153-817C-EE38C6830EC2}" presName="aSpace2" presStyleCnt="0"/>
      <dgm:spPr/>
    </dgm:pt>
    <dgm:pt modelId="{541CB84E-229C-4FF3-9B84-19519FB3A1B3}" type="pres">
      <dgm:prSet presAssocID="{4D4FDF90-8267-4546-9003-914518771C51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75F955-2D0D-4FC7-B995-066E1001CD08}" type="pres">
      <dgm:prSet presAssocID="{4D4FDF90-8267-4546-9003-914518771C51}" presName="aSpace2" presStyleCnt="0"/>
      <dgm:spPr/>
    </dgm:pt>
    <dgm:pt modelId="{E1AAADCD-3CCE-4BEB-82D0-BDD8815D7550}" type="pres">
      <dgm:prSet presAssocID="{BE56C8E6-F36D-49BE-A376-80F959B800D6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91298-6090-4E67-B7A4-4350DAECF849}" type="pres">
      <dgm:prSet presAssocID="{BE56C8E6-F36D-49BE-A376-80F959B800D6}" presName="aSpace2" presStyleCnt="0"/>
      <dgm:spPr/>
    </dgm:pt>
    <dgm:pt modelId="{72852F44-987A-411D-AB14-A496E43DAB41}" type="pres">
      <dgm:prSet presAssocID="{80E25E2F-75F9-40D8-B7A1-A5627CCBC7A7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5C74A-3FBF-41C7-958C-3655542CCBDC}" type="pres">
      <dgm:prSet presAssocID="{3CEEFEEF-D1D9-4EBD-8743-0B605DFB654D}" presName="aSpace" presStyleCnt="0"/>
      <dgm:spPr/>
    </dgm:pt>
    <dgm:pt modelId="{A35C94CD-4538-44A7-B842-7A096EB2DD8A}" type="pres">
      <dgm:prSet presAssocID="{E2136332-306A-489C-862A-5575610ABEFA}" presName="compNode" presStyleCnt="0"/>
      <dgm:spPr/>
    </dgm:pt>
    <dgm:pt modelId="{EB8BF325-33B5-4394-91FA-3E081A7ECA07}" type="pres">
      <dgm:prSet presAssocID="{E2136332-306A-489C-862A-5575610ABEFA}" presName="aNode" presStyleLbl="bgShp" presStyleIdx="1" presStyleCnt="3"/>
      <dgm:spPr/>
      <dgm:t>
        <a:bodyPr/>
        <a:lstStyle/>
        <a:p>
          <a:endParaRPr lang="es-ES"/>
        </a:p>
      </dgm:t>
    </dgm:pt>
    <dgm:pt modelId="{8788DAF5-797B-404F-B2E7-3C6DBD5C343B}" type="pres">
      <dgm:prSet presAssocID="{E2136332-306A-489C-862A-5575610ABEFA}" presName="textNode" presStyleLbl="bgShp" presStyleIdx="1" presStyleCnt="3"/>
      <dgm:spPr/>
      <dgm:t>
        <a:bodyPr/>
        <a:lstStyle/>
        <a:p>
          <a:endParaRPr lang="es-ES"/>
        </a:p>
      </dgm:t>
    </dgm:pt>
    <dgm:pt modelId="{173BB9CE-EF0A-46E7-9B65-E79521EE0F61}" type="pres">
      <dgm:prSet presAssocID="{E2136332-306A-489C-862A-5575610ABEFA}" presName="compChildNode" presStyleCnt="0"/>
      <dgm:spPr/>
    </dgm:pt>
    <dgm:pt modelId="{30AEADD0-CC9B-47E7-9B9B-843B8CA43115}" type="pres">
      <dgm:prSet presAssocID="{E2136332-306A-489C-862A-5575610ABEFA}" presName="theInnerList" presStyleCnt="0"/>
      <dgm:spPr/>
    </dgm:pt>
    <dgm:pt modelId="{8BF8F16A-E456-454F-A04F-FA219B5F1B6D}" type="pres">
      <dgm:prSet presAssocID="{0A38EAC4-6AB6-45FF-9C95-9380C4EAE2AA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D9AF9-85AE-4B8E-85A2-585FD09059CD}" type="pres">
      <dgm:prSet presAssocID="{0A38EAC4-6AB6-45FF-9C95-9380C4EAE2AA}" presName="aSpace2" presStyleCnt="0"/>
      <dgm:spPr/>
    </dgm:pt>
    <dgm:pt modelId="{822F6BE8-C6D3-47BA-A6A0-26715C8AE65E}" type="pres">
      <dgm:prSet presAssocID="{EA5F1AC0-286F-4568-827A-248A81B2DE1C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528D7-B2E5-4489-93DE-656685FAC93F}" type="pres">
      <dgm:prSet presAssocID="{EA5F1AC0-286F-4568-827A-248A81B2DE1C}" presName="aSpace2" presStyleCnt="0"/>
      <dgm:spPr/>
    </dgm:pt>
    <dgm:pt modelId="{1E85CD1E-2BA7-4BDE-860A-C9D206F9E3B8}" type="pres">
      <dgm:prSet presAssocID="{62039F1F-6195-4F21-9E51-FA1ABA81A40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09983-EAAA-45EC-9452-9B0D797BB24A}" type="pres">
      <dgm:prSet presAssocID="{62039F1F-6195-4F21-9E51-FA1ABA81A405}" presName="aSpace2" presStyleCnt="0"/>
      <dgm:spPr/>
    </dgm:pt>
    <dgm:pt modelId="{9F829380-A755-4F17-A3C5-5B65CDA4427F}" type="pres">
      <dgm:prSet presAssocID="{42BFC238-E78C-42AC-9853-772361C6047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7AF36B-C862-48BA-8145-82876711FD1E}" type="pres">
      <dgm:prSet presAssocID="{E2136332-306A-489C-862A-5575610ABEFA}" presName="aSpace" presStyleCnt="0"/>
      <dgm:spPr/>
    </dgm:pt>
    <dgm:pt modelId="{0758F142-103F-4DCC-AC42-592064B85CAE}" type="pres">
      <dgm:prSet presAssocID="{56907101-08DF-492C-A559-4D247F06FFF2}" presName="compNode" presStyleCnt="0"/>
      <dgm:spPr/>
    </dgm:pt>
    <dgm:pt modelId="{C8A1AB47-9BD2-4C3D-93DD-412B521190E8}" type="pres">
      <dgm:prSet presAssocID="{56907101-08DF-492C-A559-4D247F06FFF2}" presName="aNode" presStyleLbl="bgShp" presStyleIdx="2" presStyleCnt="3"/>
      <dgm:spPr/>
      <dgm:t>
        <a:bodyPr/>
        <a:lstStyle/>
        <a:p>
          <a:endParaRPr lang="es-ES"/>
        </a:p>
      </dgm:t>
    </dgm:pt>
    <dgm:pt modelId="{062139A1-A24B-457C-8776-FCA6F28BD17B}" type="pres">
      <dgm:prSet presAssocID="{56907101-08DF-492C-A559-4D247F06FFF2}" presName="textNode" presStyleLbl="bgShp" presStyleIdx="2" presStyleCnt="3"/>
      <dgm:spPr/>
      <dgm:t>
        <a:bodyPr/>
        <a:lstStyle/>
        <a:p>
          <a:endParaRPr lang="es-ES"/>
        </a:p>
      </dgm:t>
    </dgm:pt>
    <dgm:pt modelId="{9014113D-9FAF-4CCD-80A5-999C4B8D2319}" type="pres">
      <dgm:prSet presAssocID="{56907101-08DF-492C-A559-4D247F06FFF2}" presName="compChildNode" presStyleCnt="0"/>
      <dgm:spPr/>
    </dgm:pt>
    <dgm:pt modelId="{6AD9D273-9682-4708-9C4B-4F328BFE0DD1}" type="pres">
      <dgm:prSet presAssocID="{56907101-08DF-492C-A559-4D247F06FFF2}" presName="theInnerList" presStyleCnt="0"/>
      <dgm:spPr/>
    </dgm:pt>
    <dgm:pt modelId="{B02CB2A9-41C8-43F7-9558-E4DF727DA587}" type="pres">
      <dgm:prSet presAssocID="{61B1CBA3-E882-4D92-ABF4-3A43C77E3F3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605371-12B6-4C3B-B51E-C350D68FA037}" type="pres">
      <dgm:prSet presAssocID="{61B1CBA3-E882-4D92-ABF4-3A43C77E3F37}" presName="aSpace2" presStyleCnt="0"/>
      <dgm:spPr/>
    </dgm:pt>
    <dgm:pt modelId="{7DA5326D-A066-4DFC-9B98-90794C0F9D13}" type="pres">
      <dgm:prSet presAssocID="{3DD038DE-3857-4F19-AB79-6ADCB1C9EFE7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736C3-4955-44A7-A9D6-0D0B76C6614B}" type="pres">
      <dgm:prSet presAssocID="{3DD038DE-3857-4F19-AB79-6ADCB1C9EFE7}" presName="aSpace2" presStyleCnt="0"/>
      <dgm:spPr/>
    </dgm:pt>
    <dgm:pt modelId="{14EDDCA0-9D01-4324-BFA4-EE50D4F3B25B}" type="pres">
      <dgm:prSet presAssocID="{06FA5676-AF65-4921-92B0-213B472952B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9D567-97AE-4628-8432-0CB65F1BC379}" type="pres">
      <dgm:prSet presAssocID="{06FA5676-AF65-4921-92B0-213B472952B2}" presName="aSpace2" presStyleCnt="0"/>
      <dgm:spPr/>
    </dgm:pt>
    <dgm:pt modelId="{41DDA109-E336-4BE5-9CF6-23A1AA1B4CC6}" type="pres">
      <dgm:prSet presAssocID="{9BBD7874-5A41-4DB5-B907-22EE822FFA4B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2FDCFF-9440-4595-8751-08644D79FC12}" srcId="{56907101-08DF-492C-A559-4D247F06FFF2}" destId="{3DD038DE-3857-4F19-AB79-6ADCB1C9EFE7}" srcOrd="1" destOrd="0" parTransId="{6913AA48-E0D6-4EF1-961A-04C68CF6AE2A}" sibTransId="{29359F89-E09D-4279-9AAA-884952073619}"/>
    <dgm:cxn modelId="{264CCEAE-E865-4429-9A9B-E11444CE6F9D}" srcId="{3CEEFEEF-D1D9-4EBD-8743-0B605DFB654D}" destId="{80E25E2F-75F9-40D8-B7A1-A5627CCBC7A7}" srcOrd="3" destOrd="0" parTransId="{95209236-2458-4338-97F5-907F7B0A1F2A}" sibTransId="{9C1C2981-93C5-4DEC-9610-2098921FB17B}"/>
    <dgm:cxn modelId="{543FFBFF-F971-424A-9735-9A522CC9B205}" type="presOf" srcId="{E2136332-306A-489C-862A-5575610ABEFA}" destId="{EB8BF325-33B5-4394-91FA-3E081A7ECA07}" srcOrd="0" destOrd="0" presId="urn:microsoft.com/office/officeart/2005/8/layout/lProcess2"/>
    <dgm:cxn modelId="{54E93DFC-DC79-4BD0-888E-EBCEE6957042}" type="presOf" srcId="{42BFC238-E78C-42AC-9853-772361C60470}" destId="{9F829380-A755-4F17-A3C5-5B65CDA4427F}" srcOrd="0" destOrd="0" presId="urn:microsoft.com/office/officeart/2005/8/layout/lProcess2"/>
    <dgm:cxn modelId="{3DA3F6F5-FCD8-4C2A-B5E5-B947DB3AB67C}" srcId="{18F44F59-71EC-467A-A167-46C86810FD56}" destId="{3CEEFEEF-D1D9-4EBD-8743-0B605DFB654D}" srcOrd="0" destOrd="0" parTransId="{EF1BC93E-904F-40E4-BC15-E27964BAABEC}" sibTransId="{E3218ED5-B291-44A1-A785-A4F31D342D27}"/>
    <dgm:cxn modelId="{B5D2D8C9-8B6A-4D9B-92F5-1D9402983509}" type="presOf" srcId="{BE56C8E6-F36D-49BE-A376-80F959B800D6}" destId="{E1AAADCD-3CCE-4BEB-82D0-BDD8815D7550}" srcOrd="0" destOrd="0" presId="urn:microsoft.com/office/officeart/2005/8/layout/lProcess2"/>
    <dgm:cxn modelId="{C819C02B-4A4B-4FFD-A9E8-AB4CDD76B151}" srcId="{56907101-08DF-492C-A559-4D247F06FFF2}" destId="{9BBD7874-5A41-4DB5-B907-22EE822FFA4B}" srcOrd="3" destOrd="0" parTransId="{BE5187F0-0A71-4305-96A5-733EF8BFB897}" sibTransId="{EA2772BE-2FEB-48D8-A889-395E2C6E39D0}"/>
    <dgm:cxn modelId="{CC604E6B-C367-4148-A0AD-AF1673A1C949}" type="presOf" srcId="{56907101-08DF-492C-A559-4D247F06FFF2}" destId="{062139A1-A24B-457C-8776-FCA6F28BD17B}" srcOrd="1" destOrd="0" presId="urn:microsoft.com/office/officeart/2005/8/layout/lProcess2"/>
    <dgm:cxn modelId="{B6B449EE-997E-461A-B578-0CD1526B8452}" srcId="{3CEEFEEF-D1D9-4EBD-8743-0B605DFB654D}" destId="{BE56C8E6-F36D-49BE-A376-80F959B800D6}" srcOrd="2" destOrd="0" parTransId="{1A2199BA-CEB3-4481-9092-9C13B70D1555}" sibTransId="{7C2EA546-AB2C-4F8A-BB25-DEE5632F0417}"/>
    <dgm:cxn modelId="{A857B197-8038-4DCD-A263-ACCAD2C87F00}" type="presOf" srcId="{472ECAC7-900D-4153-817C-EE38C6830EC2}" destId="{E8EED3D6-B1B2-4707-BF28-DE5994426A2C}" srcOrd="0" destOrd="0" presId="urn:microsoft.com/office/officeart/2005/8/layout/lProcess2"/>
    <dgm:cxn modelId="{1508B54A-6C21-4B2B-A7F7-C4C408004B1C}" type="presOf" srcId="{18F44F59-71EC-467A-A167-46C86810FD56}" destId="{42E5E452-C60D-4291-AD69-F8293F358C99}" srcOrd="0" destOrd="0" presId="urn:microsoft.com/office/officeart/2005/8/layout/lProcess2"/>
    <dgm:cxn modelId="{573025BF-6482-410A-A70F-7EA89674C7F6}" srcId="{E2136332-306A-489C-862A-5575610ABEFA}" destId="{42BFC238-E78C-42AC-9853-772361C60470}" srcOrd="3" destOrd="0" parTransId="{4BE4F2F9-BE31-48B3-B4BB-86E18D23953F}" sibTransId="{363AAED8-C53A-4C5C-A85E-673F8D9F4887}"/>
    <dgm:cxn modelId="{797ED847-FF62-49BA-B370-19FF084DA0F3}" type="presOf" srcId="{06FA5676-AF65-4921-92B0-213B472952B2}" destId="{14EDDCA0-9D01-4324-BFA4-EE50D4F3B25B}" srcOrd="0" destOrd="0" presId="urn:microsoft.com/office/officeart/2005/8/layout/lProcess2"/>
    <dgm:cxn modelId="{3DE49F12-8EF8-464B-A92A-AD525F3192E8}" type="presOf" srcId="{62039F1F-6195-4F21-9E51-FA1ABA81A405}" destId="{1E85CD1E-2BA7-4BDE-860A-C9D206F9E3B8}" srcOrd="0" destOrd="0" presId="urn:microsoft.com/office/officeart/2005/8/layout/lProcess2"/>
    <dgm:cxn modelId="{D3FD7E27-1DFE-46DE-9107-425791CA1A0F}" type="presOf" srcId="{E2136332-306A-489C-862A-5575610ABEFA}" destId="{8788DAF5-797B-404F-B2E7-3C6DBD5C343B}" srcOrd="1" destOrd="0" presId="urn:microsoft.com/office/officeart/2005/8/layout/lProcess2"/>
    <dgm:cxn modelId="{F98AC340-F677-499C-99AF-D928A6483372}" srcId="{E2136332-306A-489C-862A-5575610ABEFA}" destId="{0A38EAC4-6AB6-45FF-9C95-9380C4EAE2AA}" srcOrd="0" destOrd="0" parTransId="{969C5623-03C5-4096-B1B8-7DDAE2F1EE07}" sibTransId="{69030C7B-9214-4232-BC18-B330519FE34A}"/>
    <dgm:cxn modelId="{865CDB59-4FE6-4CB8-84FC-F08700694585}" type="presOf" srcId="{3CEEFEEF-D1D9-4EBD-8743-0B605DFB654D}" destId="{4C1A8091-D134-47F4-8A81-823AC338F12A}" srcOrd="1" destOrd="0" presId="urn:microsoft.com/office/officeart/2005/8/layout/lProcess2"/>
    <dgm:cxn modelId="{7810782C-70C5-43F9-92E0-6605FE3387DC}" srcId="{56907101-08DF-492C-A559-4D247F06FFF2}" destId="{61B1CBA3-E882-4D92-ABF4-3A43C77E3F37}" srcOrd="0" destOrd="0" parTransId="{BE2C2EF0-6277-4B33-B654-4F296356B6EC}" sibTransId="{63D63F5D-2FF8-459B-9608-8D9152ACB6FA}"/>
    <dgm:cxn modelId="{520B9436-AFD5-4BCF-959F-946A4361F3FE}" type="presOf" srcId="{4D4FDF90-8267-4546-9003-914518771C51}" destId="{541CB84E-229C-4FF3-9B84-19519FB3A1B3}" srcOrd="0" destOrd="0" presId="urn:microsoft.com/office/officeart/2005/8/layout/lProcess2"/>
    <dgm:cxn modelId="{87211C0F-4EDC-4CC5-BFB4-5996B7264821}" type="presOf" srcId="{3DD038DE-3857-4F19-AB79-6ADCB1C9EFE7}" destId="{7DA5326D-A066-4DFC-9B98-90794C0F9D13}" srcOrd="0" destOrd="0" presId="urn:microsoft.com/office/officeart/2005/8/layout/lProcess2"/>
    <dgm:cxn modelId="{FC2CBF51-A15E-4ABE-89D3-15847BFC1FC7}" type="presOf" srcId="{56907101-08DF-492C-A559-4D247F06FFF2}" destId="{C8A1AB47-9BD2-4C3D-93DD-412B521190E8}" srcOrd="0" destOrd="0" presId="urn:microsoft.com/office/officeart/2005/8/layout/lProcess2"/>
    <dgm:cxn modelId="{FA630A60-6531-455B-B709-67DE9C000C18}" srcId="{18F44F59-71EC-467A-A167-46C86810FD56}" destId="{E2136332-306A-489C-862A-5575610ABEFA}" srcOrd="1" destOrd="0" parTransId="{F2584BFC-BD8D-4F1F-93AE-AA6842AB62FA}" sibTransId="{22659D5B-DA4A-4274-BB68-4224EE43B8B9}"/>
    <dgm:cxn modelId="{8888B2C8-8C68-4AA2-B166-D6326F806D5F}" type="presOf" srcId="{0A38EAC4-6AB6-45FF-9C95-9380C4EAE2AA}" destId="{8BF8F16A-E456-454F-A04F-FA219B5F1B6D}" srcOrd="0" destOrd="0" presId="urn:microsoft.com/office/officeart/2005/8/layout/lProcess2"/>
    <dgm:cxn modelId="{47ADB9CE-908E-4D01-B34B-F716A77E6DBF}" srcId="{56907101-08DF-492C-A559-4D247F06FFF2}" destId="{06FA5676-AF65-4921-92B0-213B472952B2}" srcOrd="2" destOrd="0" parTransId="{57CCE57F-E4D7-49F5-95D2-D792BCFCA399}" sibTransId="{4CB3A4C8-B7F3-401B-86B9-73469D9A6554}"/>
    <dgm:cxn modelId="{752D68D8-026F-4660-9F62-AC9D537FA950}" srcId="{3CEEFEEF-D1D9-4EBD-8743-0B605DFB654D}" destId="{472ECAC7-900D-4153-817C-EE38C6830EC2}" srcOrd="0" destOrd="0" parTransId="{80486630-09F4-445C-9027-5729197ED6C5}" sibTransId="{5AA07D70-0E69-4A05-9EC8-0FB1A7F69FA4}"/>
    <dgm:cxn modelId="{152780D6-1121-493F-A042-5396814F360A}" type="presOf" srcId="{EA5F1AC0-286F-4568-827A-248A81B2DE1C}" destId="{822F6BE8-C6D3-47BA-A6A0-26715C8AE65E}" srcOrd="0" destOrd="0" presId="urn:microsoft.com/office/officeart/2005/8/layout/lProcess2"/>
    <dgm:cxn modelId="{93A54F7F-C0A6-4C3C-B1F8-F5B063B60125}" type="presOf" srcId="{3CEEFEEF-D1D9-4EBD-8743-0B605DFB654D}" destId="{03B1F9FD-635F-49FC-8FB0-7332E33FDC0E}" srcOrd="0" destOrd="0" presId="urn:microsoft.com/office/officeart/2005/8/layout/lProcess2"/>
    <dgm:cxn modelId="{FB5515DD-4785-4E17-950D-FA2C9456B462}" srcId="{18F44F59-71EC-467A-A167-46C86810FD56}" destId="{56907101-08DF-492C-A559-4D247F06FFF2}" srcOrd="2" destOrd="0" parTransId="{D71BF981-B12E-4513-8EE5-AAF068CCCEA6}" sibTransId="{BF0BE227-6510-432B-93DD-1A007AA3772A}"/>
    <dgm:cxn modelId="{144F5DBA-E466-4DD5-A02C-0A2FCF167350}" type="presOf" srcId="{61B1CBA3-E882-4D92-ABF4-3A43C77E3F37}" destId="{B02CB2A9-41C8-43F7-9558-E4DF727DA587}" srcOrd="0" destOrd="0" presId="urn:microsoft.com/office/officeart/2005/8/layout/lProcess2"/>
    <dgm:cxn modelId="{E6C56CE7-04C4-46E0-9A90-FA69BE9BF8D5}" type="presOf" srcId="{80E25E2F-75F9-40D8-B7A1-A5627CCBC7A7}" destId="{72852F44-987A-411D-AB14-A496E43DAB41}" srcOrd="0" destOrd="0" presId="urn:microsoft.com/office/officeart/2005/8/layout/lProcess2"/>
    <dgm:cxn modelId="{23A9B375-2781-4F3C-94D3-62E4FF384F4D}" srcId="{E2136332-306A-489C-862A-5575610ABEFA}" destId="{62039F1F-6195-4F21-9E51-FA1ABA81A405}" srcOrd="2" destOrd="0" parTransId="{098EEF23-0571-47C3-8654-9C2798081CB8}" sibTransId="{1A03BE8B-FE92-47BD-9DC5-86B81633D967}"/>
    <dgm:cxn modelId="{395A3994-6C34-438B-A10E-F75CC3E00C6C}" srcId="{3CEEFEEF-D1D9-4EBD-8743-0B605DFB654D}" destId="{4D4FDF90-8267-4546-9003-914518771C51}" srcOrd="1" destOrd="0" parTransId="{5A593DE0-5E89-4C6C-BF32-A5E89944329B}" sibTransId="{4B482395-5A92-4ED9-850A-DBE92052ED59}"/>
    <dgm:cxn modelId="{2E719402-35AF-4C16-8EF9-6E6A6B2557FA}" srcId="{E2136332-306A-489C-862A-5575610ABEFA}" destId="{EA5F1AC0-286F-4568-827A-248A81B2DE1C}" srcOrd="1" destOrd="0" parTransId="{0A76781F-7134-430A-BF03-68516960FD98}" sibTransId="{CD8D167C-DB9B-427C-8069-4ED9432C547E}"/>
    <dgm:cxn modelId="{CE364562-5379-466C-8B59-2289BDD7D2B0}" type="presOf" srcId="{9BBD7874-5A41-4DB5-B907-22EE822FFA4B}" destId="{41DDA109-E336-4BE5-9CF6-23A1AA1B4CC6}" srcOrd="0" destOrd="0" presId="urn:microsoft.com/office/officeart/2005/8/layout/lProcess2"/>
    <dgm:cxn modelId="{D6E4EC11-D52F-4F8E-B438-36FE28C7B51F}" type="presParOf" srcId="{42E5E452-C60D-4291-AD69-F8293F358C99}" destId="{52ABC847-7630-4EA8-888D-4D86452FC13F}" srcOrd="0" destOrd="0" presId="urn:microsoft.com/office/officeart/2005/8/layout/lProcess2"/>
    <dgm:cxn modelId="{83BCD122-5463-47F2-8BFD-A2E2B503FBBD}" type="presParOf" srcId="{52ABC847-7630-4EA8-888D-4D86452FC13F}" destId="{03B1F9FD-635F-49FC-8FB0-7332E33FDC0E}" srcOrd="0" destOrd="0" presId="urn:microsoft.com/office/officeart/2005/8/layout/lProcess2"/>
    <dgm:cxn modelId="{A4BD4CA6-F2DD-4E74-B7D6-B77DDA0DE9BA}" type="presParOf" srcId="{52ABC847-7630-4EA8-888D-4D86452FC13F}" destId="{4C1A8091-D134-47F4-8A81-823AC338F12A}" srcOrd="1" destOrd="0" presId="urn:microsoft.com/office/officeart/2005/8/layout/lProcess2"/>
    <dgm:cxn modelId="{C1716532-141C-4DE1-B30E-81B1D31479A8}" type="presParOf" srcId="{52ABC847-7630-4EA8-888D-4D86452FC13F}" destId="{EAF1B60F-021B-4DF2-80F7-8D9734726DBB}" srcOrd="2" destOrd="0" presId="urn:microsoft.com/office/officeart/2005/8/layout/lProcess2"/>
    <dgm:cxn modelId="{70F0F7D3-A5AD-44EA-8CCC-CF77FF706AC6}" type="presParOf" srcId="{EAF1B60F-021B-4DF2-80F7-8D9734726DBB}" destId="{8D5FDBD5-E9E2-42E5-8640-7777A3240544}" srcOrd="0" destOrd="0" presId="urn:microsoft.com/office/officeart/2005/8/layout/lProcess2"/>
    <dgm:cxn modelId="{04E73963-D0C3-4322-B465-AFC788C1B9D5}" type="presParOf" srcId="{8D5FDBD5-E9E2-42E5-8640-7777A3240544}" destId="{E8EED3D6-B1B2-4707-BF28-DE5994426A2C}" srcOrd="0" destOrd="0" presId="urn:microsoft.com/office/officeart/2005/8/layout/lProcess2"/>
    <dgm:cxn modelId="{01688E15-3DCA-4BB2-ADC7-59574D1E1728}" type="presParOf" srcId="{8D5FDBD5-E9E2-42E5-8640-7777A3240544}" destId="{A55F2138-A732-4D10-8473-D4D28D2E5F9B}" srcOrd="1" destOrd="0" presId="urn:microsoft.com/office/officeart/2005/8/layout/lProcess2"/>
    <dgm:cxn modelId="{6EB7BBE4-BC8C-4C39-8BCD-AE8539D0E21B}" type="presParOf" srcId="{8D5FDBD5-E9E2-42E5-8640-7777A3240544}" destId="{541CB84E-229C-4FF3-9B84-19519FB3A1B3}" srcOrd="2" destOrd="0" presId="urn:microsoft.com/office/officeart/2005/8/layout/lProcess2"/>
    <dgm:cxn modelId="{163A1814-970B-4303-9B6A-7674E6E3178C}" type="presParOf" srcId="{8D5FDBD5-E9E2-42E5-8640-7777A3240544}" destId="{6775F955-2D0D-4FC7-B995-066E1001CD08}" srcOrd="3" destOrd="0" presId="urn:microsoft.com/office/officeart/2005/8/layout/lProcess2"/>
    <dgm:cxn modelId="{FB84A62B-4630-4CAB-9A71-A6D7EA71A2B7}" type="presParOf" srcId="{8D5FDBD5-E9E2-42E5-8640-7777A3240544}" destId="{E1AAADCD-3CCE-4BEB-82D0-BDD8815D7550}" srcOrd="4" destOrd="0" presId="urn:microsoft.com/office/officeart/2005/8/layout/lProcess2"/>
    <dgm:cxn modelId="{AA0954B6-3782-448C-B850-0EB185990918}" type="presParOf" srcId="{8D5FDBD5-E9E2-42E5-8640-7777A3240544}" destId="{6B591298-6090-4E67-B7A4-4350DAECF849}" srcOrd="5" destOrd="0" presId="urn:microsoft.com/office/officeart/2005/8/layout/lProcess2"/>
    <dgm:cxn modelId="{A845A014-B1C9-4C43-9F90-460546C5B8AF}" type="presParOf" srcId="{8D5FDBD5-E9E2-42E5-8640-7777A3240544}" destId="{72852F44-987A-411D-AB14-A496E43DAB41}" srcOrd="6" destOrd="0" presId="urn:microsoft.com/office/officeart/2005/8/layout/lProcess2"/>
    <dgm:cxn modelId="{C7981FA0-7C3F-439B-A8CC-21C94EC2BDCB}" type="presParOf" srcId="{42E5E452-C60D-4291-AD69-F8293F358C99}" destId="{A025C74A-3FBF-41C7-958C-3655542CCBDC}" srcOrd="1" destOrd="0" presId="urn:microsoft.com/office/officeart/2005/8/layout/lProcess2"/>
    <dgm:cxn modelId="{C111CFF9-0291-415A-9380-318D34FDE35A}" type="presParOf" srcId="{42E5E452-C60D-4291-AD69-F8293F358C99}" destId="{A35C94CD-4538-44A7-B842-7A096EB2DD8A}" srcOrd="2" destOrd="0" presId="urn:microsoft.com/office/officeart/2005/8/layout/lProcess2"/>
    <dgm:cxn modelId="{F7A95C69-0778-4BEE-A6DB-9F19CB09106C}" type="presParOf" srcId="{A35C94CD-4538-44A7-B842-7A096EB2DD8A}" destId="{EB8BF325-33B5-4394-91FA-3E081A7ECA07}" srcOrd="0" destOrd="0" presId="urn:microsoft.com/office/officeart/2005/8/layout/lProcess2"/>
    <dgm:cxn modelId="{3EB6E7B1-9786-45CD-A20D-4B6F3D8810DF}" type="presParOf" srcId="{A35C94CD-4538-44A7-B842-7A096EB2DD8A}" destId="{8788DAF5-797B-404F-B2E7-3C6DBD5C343B}" srcOrd="1" destOrd="0" presId="urn:microsoft.com/office/officeart/2005/8/layout/lProcess2"/>
    <dgm:cxn modelId="{5057C169-A225-4205-95D7-C5D01DAE14D3}" type="presParOf" srcId="{A35C94CD-4538-44A7-B842-7A096EB2DD8A}" destId="{173BB9CE-EF0A-46E7-9B65-E79521EE0F61}" srcOrd="2" destOrd="0" presId="urn:microsoft.com/office/officeart/2005/8/layout/lProcess2"/>
    <dgm:cxn modelId="{9C8BB6C5-952F-4ED0-A745-CB35612D5450}" type="presParOf" srcId="{173BB9CE-EF0A-46E7-9B65-E79521EE0F61}" destId="{30AEADD0-CC9B-47E7-9B9B-843B8CA43115}" srcOrd="0" destOrd="0" presId="urn:microsoft.com/office/officeart/2005/8/layout/lProcess2"/>
    <dgm:cxn modelId="{0D89F45D-8522-4492-AD88-CC58CD27FD7E}" type="presParOf" srcId="{30AEADD0-CC9B-47E7-9B9B-843B8CA43115}" destId="{8BF8F16A-E456-454F-A04F-FA219B5F1B6D}" srcOrd="0" destOrd="0" presId="urn:microsoft.com/office/officeart/2005/8/layout/lProcess2"/>
    <dgm:cxn modelId="{78516468-8DA6-4750-818B-5117224B0D89}" type="presParOf" srcId="{30AEADD0-CC9B-47E7-9B9B-843B8CA43115}" destId="{437D9AF9-85AE-4B8E-85A2-585FD09059CD}" srcOrd="1" destOrd="0" presId="urn:microsoft.com/office/officeart/2005/8/layout/lProcess2"/>
    <dgm:cxn modelId="{C446E3AA-2DB1-460E-A4CF-E59FE69C8051}" type="presParOf" srcId="{30AEADD0-CC9B-47E7-9B9B-843B8CA43115}" destId="{822F6BE8-C6D3-47BA-A6A0-26715C8AE65E}" srcOrd="2" destOrd="0" presId="urn:microsoft.com/office/officeart/2005/8/layout/lProcess2"/>
    <dgm:cxn modelId="{37B157CC-0FB0-4564-91E2-2961B8ED7AD7}" type="presParOf" srcId="{30AEADD0-CC9B-47E7-9B9B-843B8CA43115}" destId="{3C2528D7-B2E5-4489-93DE-656685FAC93F}" srcOrd="3" destOrd="0" presId="urn:microsoft.com/office/officeart/2005/8/layout/lProcess2"/>
    <dgm:cxn modelId="{76FB6D01-C607-449C-B35B-228A3A907138}" type="presParOf" srcId="{30AEADD0-CC9B-47E7-9B9B-843B8CA43115}" destId="{1E85CD1E-2BA7-4BDE-860A-C9D206F9E3B8}" srcOrd="4" destOrd="0" presId="urn:microsoft.com/office/officeart/2005/8/layout/lProcess2"/>
    <dgm:cxn modelId="{37FFD7C2-FFF8-4977-B90C-2E136C3D93E0}" type="presParOf" srcId="{30AEADD0-CC9B-47E7-9B9B-843B8CA43115}" destId="{19509983-EAAA-45EC-9452-9B0D797BB24A}" srcOrd="5" destOrd="0" presId="urn:microsoft.com/office/officeart/2005/8/layout/lProcess2"/>
    <dgm:cxn modelId="{F902586D-18A6-4DE3-9889-52F64E0EA66B}" type="presParOf" srcId="{30AEADD0-CC9B-47E7-9B9B-843B8CA43115}" destId="{9F829380-A755-4F17-A3C5-5B65CDA4427F}" srcOrd="6" destOrd="0" presId="urn:microsoft.com/office/officeart/2005/8/layout/lProcess2"/>
    <dgm:cxn modelId="{0963621D-1CB9-4501-9F01-24A3A01D8118}" type="presParOf" srcId="{42E5E452-C60D-4291-AD69-F8293F358C99}" destId="{AC7AF36B-C862-48BA-8145-82876711FD1E}" srcOrd="3" destOrd="0" presId="urn:microsoft.com/office/officeart/2005/8/layout/lProcess2"/>
    <dgm:cxn modelId="{D618715C-1C8E-4116-A951-E007019552B9}" type="presParOf" srcId="{42E5E452-C60D-4291-AD69-F8293F358C99}" destId="{0758F142-103F-4DCC-AC42-592064B85CAE}" srcOrd="4" destOrd="0" presId="urn:microsoft.com/office/officeart/2005/8/layout/lProcess2"/>
    <dgm:cxn modelId="{16F67599-ADD9-426C-8A25-3C1DFCC280B5}" type="presParOf" srcId="{0758F142-103F-4DCC-AC42-592064B85CAE}" destId="{C8A1AB47-9BD2-4C3D-93DD-412B521190E8}" srcOrd="0" destOrd="0" presId="urn:microsoft.com/office/officeart/2005/8/layout/lProcess2"/>
    <dgm:cxn modelId="{F334B44D-FFBB-444F-A2F5-0E57A39B0FF4}" type="presParOf" srcId="{0758F142-103F-4DCC-AC42-592064B85CAE}" destId="{062139A1-A24B-457C-8776-FCA6F28BD17B}" srcOrd="1" destOrd="0" presId="urn:microsoft.com/office/officeart/2005/8/layout/lProcess2"/>
    <dgm:cxn modelId="{8AD45DBE-DCC0-4ACB-9FC4-04371C3AAAFE}" type="presParOf" srcId="{0758F142-103F-4DCC-AC42-592064B85CAE}" destId="{9014113D-9FAF-4CCD-80A5-999C4B8D2319}" srcOrd="2" destOrd="0" presId="urn:microsoft.com/office/officeart/2005/8/layout/lProcess2"/>
    <dgm:cxn modelId="{75C09F2F-218A-4351-93F2-B89520DF696C}" type="presParOf" srcId="{9014113D-9FAF-4CCD-80A5-999C4B8D2319}" destId="{6AD9D273-9682-4708-9C4B-4F328BFE0DD1}" srcOrd="0" destOrd="0" presId="urn:microsoft.com/office/officeart/2005/8/layout/lProcess2"/>
    <dgm:cxn modelId="{09621928-F370-48AA-A405-18D03F499048}" type="presParOf" srcId="{6AD9D273-9682-4708-9C4B-4F328BFE0DD1}" destId="{B02CB2A9-41C8-43F7-9558-E4DF727DA587}" srcOrd="0" destOrd="0" presId="urn:microsoft.com/office/officeart/2005/8/layout/lProcess2"/>
    <dgm:cxn modelId="{2804CEE9-FE6E-466B-9B61-155C37CFD9DD}" type="presParOf" srcId="{6AD9D273-9682-4708-9C4B-4F328BFE0DD1}" destId="{0E605371-12B6-4C3B-B51E-C350D68FA037}" srcOrd="1" destOrd="0" presId="urn:microsoft.com/office/officeart/2005/8/layout/lProcess2"/>
    <dgm:cxn modelId="{DC8920A9-B5D7-4046-B027-A36CB2C7C79D}" type="presParOf" srcId="{6AD9D273-9682-4708-9C4B-4F328BFE0DD1}" destId="{7DA5326D-A066-4DFC-9B98-90794C0F9D13}" srcOrd="2" destOrd="0" presId="urn:microsoft.com/office/officeart/2005/8/layout/lProcess2"/>
    <dgm:cxn modelId="{7ACAB567-F2CC-43EC-8B1D-7A5ED6129D75}" type="presParOf" srcId="{6AD9D273-9682-4708-9C4B-4F328BFE0DD1}" destId="{7F3736C3-4955-44A7-A9D6-0D0B76C6614B}" srcOrd="3" destOrd="0" presId="urn:microsoft.com/office/officeart/2005/8/layout/lProcess2"/>
    <dgm:cxn modelId="{4D17C893-0EBE-4CB2-92F9-22AC02171E08}" type="presParOf" srcId="{6AD9D273-9682-4708-9C4B-4F328BFE0DD1}" destId="{14EDDCA0-9D01-4324-BFA4-EE50D4F3B25B}" srcOrd="4" destOrd="0" presId="urn:microsoft.com/office/officeart/2005/8/layout/lProcess2"/>
    <dgm:cxn modelId="{52AF74DF-9726-4658-8F98-DDAE3587063E}" type="presParOf" srcId="{6AD9D273-9682-4708-9C4B-4F328BFE0DD1}" destId="{FAD9D567-97AE-4628-8432-0CB65F1BC379}" srcOrd="5" destOrd="0" presId="urn:microsoft.com/office/officeart/2005/8/layout/lProcess2"/>
    <dgm:cxn modelId="{531C504B-E56E-4AFC-A20C-46ADB60F11FA}" type="presParOf" srcId="{6AD9D273-9682-4708-9C4B-4F328BFE0DD1}" destId="{41DDA109-E336-4BE5-9CF6-23A1AA1B4CC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D0A3D-0FF4-4046-A5CC-79347ACA7C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625885-B2B6-4C3E-BAD2-FE5828B7B16D}">
      <dgm:prSet phldrT="[Texto]"/>
      <dgm:spPr>
        <a:solidFill>
          <a:srgbClr val="1F497D"/>
        </a:solidFill>
      </dgm:spPr>
      <dgm:t>
        <a:bodyPr/>
        <a:lstStyle/>
        <a:p>
          <a:r>
            <a:rPr lang="es-ES" dirty="0" smtClean="0"/>
            <a:t>USAR PARA EVALUAR</a:t>
          </a:r>
        </a:p>
        <a:p>
          <a:r>
            <a:rPr lang="es-ES" dirty="0" smtClean="0"/>
            <a:t>JLM</a:t>
          </a:r>
        </a:p>
        <a:p>
          <a:r>
            <a:rPr lang="es-ES" dirty="0" smtClean="0"/>
            <a:t>Métricas de revistas</a:t>
          </a:r>
          <a:endParaRPr lang="es-ES" dirty="0"/>
        </a:p>
      </dgm:t>
    </dgm:pt>
    <dgm:pt modelId="{57C0AB47-7818-458E-A7C6-113AF7039D81}" type="parTrans" cxnId="{905DFCCC-024B-49DC-BF3F-E97C40BB133C}">
      <dgm:prSet/>
      <dgm:spPr/>
      <dgm:t>
        <a:bodyPr/>
        <a:lstStyle/>
        <a:p>
          <a:endParaRPr lang="es-ES"/>
        </a:p>
      </dgm:t>
    </dgm:pt>
    <dgm:pt modelId="{7806E247-F561-4CF9-B315-64D89AA152EF}" type="sibTrans" cxnId="{905DFCCC-024B-49DC-BF3F-E97C40BB133C}">
      <dgm:prSet/>
      <dgm:spPr/>
      <dgm:t>
        <a:bodyPr/>
        <a:lstStyle/>
        <a:p>
          <a:endParaRPr lang="es-ES"/>
        </a:p>
      </dgm:t>
    </dgm:pt>
    <dgm:pt modelId="{9A33F6A2-52FA-418B-9E81-1BDD3711A122}" type="pres">
      <dgm:prSet presAssocID="{B2ED0A3D-0FF4-4046-A5CC-79347ACA7C95}" presName="CompostProcess" presStyleCnt="0">
        <dgm:presLayoutVars>
          <dgm:dir/>
          <dgm:resizeHandles val="exact"/>
        </dgm:presLayoutVars>
      </dgm:prSet>
      <dgm:spPr/>
    </dgm:pt>
    <dgm:pt modelId="{9A9D5C33-3639-41ED-8DCF-799FF9BD2E6A}" type="pres">
      <dgm:prSet presAssocID="{B2ED0A3D-0FF4-4046-A5CC-79347ACA7C95}" presName="arrow" presStyleLbl="bgShp" presStyleIdx="0" presStyleCnt="1" custScaleX="111927"/>
      <dgm:spPr/>
    </dgm:pt>
    <dgm:pt modelId="{1C37B3CC-A44A-4A0B-9686-35736C2188A6}" type="pres">
      <dgm:prSet presAssocID="{B2ED0A3D-0FF4-4046-A5CC-79347ACA7C95}" presName="linearProcess" presStyleCnt="0"/>
      <dgm:spPr/>
    </dgm:pt>
    <dgm:pt modelId="{CDD0D971-D513-43EE-8FF2-E8391A694C58}" type="pres">
      <dgm:prSet presAssocID="{F7625885-B2B6-4C3E-BAD2-FE5828B7B16D}" presName="textNode" presStyleLbl="node1" presStyleIdx="0" presStyleCnt="1" custScaleX="105372" custLinFactNeighborX="-10820" custLinFactNeighborY="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5DFCCC-024B-49DC-BF3F-E97C40BB133C}" srcId="{B2ED0A3D-0FF4-4046-A5CC-79347ACA7C95}" destId="{F7625885-B2B6-4C3E-BAD2-FE5828B7B16D}" srcOrd="0" destOrd="0" parTransId="{57C0AB47-7818-458E-A7C6-113AF7039D81}" sibTransId="{7806E247-F561-4CF9-B315-64D89AA152EF}"/>
    <dgm:cxn modelId="{756A6862-B393-48CE-AAE8-7B70E36FE6BC}" type="presOf" srcId="{F7625885-B2B6-4C3E-BAD2-FE5828B7B16D}" destId="{CDD0D971-D513-43EE-8FF2-E8391A694C58}" srcOrd="0" destOrd="0" presId="urn:microsoft.com/office/officeart/2005/8/layout/hProcess9"/>
    <dgm:cxn modelId="{332B663D-6C81-423E-BB81-C3C766A10B89}" type="presOf" srcId="{B2ED0A3D-0FF4-4046-A5CC-79347ACA7C95}" destId="{9A33F6A2-52FA-418B-9E81-1BDD3711A122}" srcOrd="0" destOrd="0" presId="urn:microsoft.com/office/officeart/2005/8/layout/hProcess9"/>
    <dgm:cxn modelId="{1B3608FE-A3BA-423F-BDFD-D70F2DB1D204}" type="presParOf" srcId="{9A33F6A2-52FA-418B-9E81-1BDD3711A122}" destId="{9A9D5C33-3639-41ED-8DCF-799FF9BD2E6A}" srcOrd="0" destOrd="0" presId="urn:microsoft.com/office/officeart/2005/8/layout/hProcess9"/>
    <dgm:cxn modelId="{40AB1627-AD25-4C80-B0B9-7E51371CC853}" type="presParOf" srcId="{9A33F6A2-52FA-418B-9E81-1BDD3711A122}" destId="{1C37B3CC-A44A-4A0B-9686-35736C2188A6}" srcOrd="1" destOrd="0" presId="urn:microsoft.com/office/officeart/2005/8/layout/hProcess9"/>
    <dgm:cxn modelId="{8967C1DB-F72A-4920-9E89-64ADE3F5B704}" type="presParOf" srcId="{1C37B3CC-A44A-4A0B-9686-35736C2188A6}" destId="{CDD0D971-D513-43EE-8FF2-E8391A694C5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08136-1989-4A2B-92A6-17B1C8584F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BAC141-B718-4949-B681-80C7890AF2B4}">
      <dgm:prSet phldrT="[Texto]" custT="1"/>
      <dgm:spPr>
        <a:solidFill>
          <a:srgbClr val="1F497D"/>
        </a:solidFill>
      </dgm:spPr>
      <dgm:t>
        <a:bodyPr/>
        <a:lstStyle/>
        <a:p>
          <a:endParaRPr lang="es-ES" sz="2000" b="1" dirty="0">
            <a:solidFill>
              <a:srgbClr val="FF0000"/>
            </a:solidFill>
          </a:endParaRPr>
        </a:p>
      </dgm:t>
    </dgm:pt>
    <dgm:pt modelId="{8A2B0298-1AAE-457C-A2C5-18D19E3EC5CA}" type="parTrans" cxnId="{33A2ACA6-6771-4002-8453-BD65ED38BEE4}">
      <dgm:prSet/>
      <dgm:spPr/>
      <dgm:t>
        <a:bodyPr/>
        <a:lstStyle/>
        <a:p>
          <a:endParaRPr lang="es-ES"/>
        </a:p>
      </dgm:t>
    </dgm:pt>
    <dgm:pt modelId="{D456B27B-2A80-4DD1-BD32-0924114C2DB8}" type="sibTrans" cxnId="{33A2ACA6-6771-4002-8453-BD65ED38BEE4}">
      <dgm:prSet/>
      <dgm:spPr>
        <a:solidFill>
          <a:srgbClr val="1F497D"/>
        </a:solidFill>
      </dgm:spPr>
      <dgm:t>
        <a:bodyPr/>
        <a:lstStyle/>
        <a:p>
          <a:endParaRPr lang="es-ES"/>
        </a:p>
      </dgm:t>
    </dgm:pt>
    <dgm:pt modelId="{8A67CBB4-D5A0-4C40-B10F-1C4632E139F8}">
      <dgm:prSet phldrT="[Texto]" custT="1"/>
      <dgm:spPr>
        <a:solidFill>
          <a:srgbClr val="1F497D"/>
        </a:solidFill>
      </dgm:spPr>
      <dgm:t>
        <a:bodyPr/>
        <a:lstStyle/>
        <a:p>
          <a:endParaRPr lang="es-ES" sz="1200" dirty="0"/>
        </a:p>
      </dgm:t>
    </dgm:pt>
    <dgm:pt modelId="{F1513824-EC82-4255-8DCF-3E18D0F4CBDC}" type="parTrans" cxnId="{594F7C71-C1FF-4025-9F6A-1451344AABAC}">
      <dgm:prSet/>
      <dgm:spPr/>
      <dgm:t>
        <a:bodyPr/>
        <a:lstStyle/>
        <a:p>
          <a:endParaRPr lang="es-ES"/>
        </a:p>
      </dgm:t>
    </dgm:pt>
    <dgm:pt modelId="{D822D509-5ADB-4F2B-AF7B-D905D73C66D5}" type="sibTrans" cxnId="{594F7C71-C1FF-4025-9F6A-1451344AABAC}">
      <dgm:prSet/>
      <dgm:spPr>
        <a:solidFill>
          <a:srgbClr val="1F497D"/>
        </a:solidFill>
      </dgm:spPr>
      <dgm:t>
        <a:bodyPr/>
        <a:lstStyle/>
        <a:p>
          <a:endParaRPr lang="es-ES"/>
        </a:p>
      </dgm:t>
    </dgm:pt>
    <dgm:pt modelId="{4CEA7E01-575F-417F-9E78-B9506D57C12E}">
      <dgm:prSet phldrT="[Texto]" custT="1"/>
      <dgm:spPr>
        <a:solidFill>
          <a:srgbClr val="1F497D"/>
        </a:solidFill>
      </dgm:spPr>
      <dgm:t>
        <a:bodyPr/>
        <a:lstStyle/>
        <a:p>
          <a:endParaRPr lang="es-ES" sz="4000" dirty="0"/>
        </a:p>
      </dgm:t>
    </dgm:pt>
    <dgm:pt modelId="{F73421E5-2C58-43E9-9345-0F2BFDFB9E41}" type="sibTrans" cxnId="{2893FBF8-A07F-47FA-935B-BD53AB004BE5}">
      <dgm:prSet/>
      <dgm:spPr>
        <a:solidFill>
          <a:srgbClr val="1F497D"/>
        </a:solidFill>
      </dgm:spPr>
      <dgm:t>
        <a:bodyPr/>
        <a:lstStyle/>
        <a:p>
          <a:endParaRPr lang="es-ES"/>
        </a:p>
      </dgm:t>
    </dgm:pt>
    <dgm:pt modelId="{A9C42C8A-C71A-47C4-B5CE-42A1155E56CF}" type="parTrans" cxnId="{2893FBF8-A07F-47FA-935B-BD53AB004BE5}">
      <dgm:prSet/>
      <dgm:spPr/>
      <dgm:t>
        <a:bodyPr/>
        <a:lstStyle/>
        <a:p>
          <a:endParaRPr lang="es-ES"/>
        </a:p>
      </dgm:t>
    </dgm:pt>
    <dgm:pt modelId="{4676A82F-7E93-4A24-ADEC-14D77C3249BF}" type="pres">
      <dgm:prSet presAssocID="{37008136-1989-4A2B-92A6-17B1C8584F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8C84722-C6CD-4096-BAEC-FB4C48DF07B8}" type="pres">
      <dgm:prSet presAssocID="{4CEA7E01-575F-417F-9E78-B9506D57C12E}" presName="composite" presStyleCnt="0"/>
      <dgm:spPr/>
    </dgm:pt>
    <dgm:pt modelId="{0AC9B6F5-DBDB-4CCB-A47A-7A22A77B9049}" type="pres">
      <dgm:prSet presAssocID="{4CEA7E01-575F-417F-9E78-B9506D57C12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CAE39-7DE8-4DC8-8448-4A0B79ECB2FA}" type="pres">
      <dgm:prSet presAssocID="{4CEA7E01-575F-417F-9E78-B9506D57C12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0F886-3B82-4A24-9C7C-245987B92A2A}" type="pres">
      <dgm:prSet presAssocID="{4CEA7E01-575F-417F-9E78-B9506D57C12E}" presName="BalanceSpacing" presStyleCnt="0"/>
      <dgm:spPr/>
    </dgm:pt>
    <dgm:pt modelId="{8728C4C2-0E96-4305-BADA-DF8A1B90158B}" type="pres">
      <dgm:prSet presAssocID="{4CEA7E01-575F-417F-9E78-B9506D57C12E}" presName="BalanceSpacing1" presStyleCnt="0"/>
      <dgm:spPr/>
    </dgm:pt>
    <dgm:pt modelId="{484C2000-D637-48CB-A6CB-96A96041AC63}" type="pres">
      <dgm:prSet presAssocID="{F73421E5-2C58-43E9-9345-0F2BFDFB9E41}" presName="Accent1Text" presStyleLbl="node1" presStyleIdx="1" presStyleCnt="6"/>
      <dgm:spPr/>
      <dgm:t>
        <a:bodyPr/>
        <a:lstStyle/>
        <a:p>
          <a:endParaRPr lang="es-ES"/>
        </a:p>
      </dgm:t>
    </dgm:pt>
    <dgm:pt modelId="{19715CBB-0030-4E31-88CE-6FBCE17B9BF5}" type="pres">
      <dgm:prSet presAssocID="{F73421E5-2C58-43E9-9345-0F2BFDFB9E41}" presName="spaceBetweenRectangles" presStyleCnt="0"/>
      <dgm:spPr/>
    </dgm:pt>
    <dgm:pt modelId="{844B2557-BAD2-421C-B6A1-E975284426A0}" type="pres">
      <dgm:prSet presAssocID="{E7BAC141-B718-4949-B681-80C7890AF2B4}" presName="composite" presStyleCnt="0"/>
      <dgm:spPr/>
    </dgm:pt>
    <dgm:pt modelId="{7EA778D9-A8A2-4E4D-9031-96F2C35745BC}" type="pres">
      <dgm:prSet presAssocID="{E7BAC141-B718-4949-B681-80C7890AF2B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1F2746-195B-47D1-9BBA-A313CFDB2856}" type="pres">
      <dgm:prSet presAssocID="{E7BAC141-B718-4949-B681-80C7890AF2B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1BDD0-159F-4F8B-AD43-C690B6722B17}" type="pres">
      <dgm:prSet presAssocID="{E7BAC141-B718-4949-B681-80C7890AF2B4}" presName="BalanceSpacing" presStyleCnt="0"/>
      <dgm:spPr/>
    </dgm:pt>
    <dgm:pt modelId="{323D3D03-B226-4708-8D77-71A310E90D5C}" type="pres">
      <dgm:prSet presAssocID="{E7BAC141-B718-4949-B681-80C7890AF2B4}" presName="BalanceSpacing1" presStyleCnt="0"/>
      <dgm:spPr/>
    </dgm:pt>
    <dgm:pt modelId="{1EC63214-6FEE-4EEF-B568-67C5255D827D}" type="pres">
      <dgm:prSet presAssocID="{D456B27B-2A80-4DD1-BD32-0924114C2DB8}" presName="Accent1Text" presStyleLbl="node1" presStyleIdx="3" presStyleCnt="6"/>
      <dgm:spPr/>
      <dgm:t>
        <a:bodyPr/>
        <a:lstStyle/>
        <a:p>
          <a:endParaRPr lang="es-ES"/>
        </a:p>
      </dgm:t>
    </dgm:pt>
    <dgm:pt modelId="{4BF1E6F0-974B-4CA8-8066-32DAFB40CC85}" type="pres">
      <dgm:prSet presAssocID="{D456B27B-2A80-4DD1-BD32-0924114C2DB8}" presName="spaceBetweenRectangles" presStyleCnt="0"/>
      <dgm:spPr/>
    </dgm:pt>
    <dgm:pt modelId="{01C971A6-9D72-467C-AB42-D4256DD85BD8}" type="pres">
      <dgm:prSet presAssocID="{8A67CBB4-D5A0-4C40-B10F-1C4632E139F8}" presName="composite" presStyleCnt="0"/>
      <dgm:spPr/>
    </dgm:pt>
    <dgm:pt modelId="{25726A81-5290-4DAC-95EC-F92F28004E85}" type="pres">
      <dgm:prSet presAssocID="{8A67CBB4-D5A0-4C40-B10F-1C4632E139F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6A1FA8-4240-4FAC-A6E1-AFDC7B3670F7}" type="pres">
      <dgm:prSet presAssocID="{8A67CBB4-D5A0-4C40-B10F-1C4632E139F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08B81-B917-4392-9334-1680BCCED29C}" type="pres">
      <dgm:prSet presAssocID="{8A67CBB4-D5A0-4C40-B10F-1C4632E139F8}" presName="BalanceSpacing" presStyleCnt="0"/>
      <dgm:spPr/>
    </dgm:pt>
    <dgm:pt modelId="{21037144-6A3F-4DEF-8208-A8BCEF0374C5}" type="pres">
      <dgm:prSet presAssocID="{8A67CBB4-D5A0-4C40-B10F-1C4632E139F8}" presName="BalanceSpacing1" presStyleCnt="0"/>
      <dgm:spPr/>
    </dgm:pt>
    <dgm:pt modelId="{739D430A-8085-42C5-9B2B-CEDF1B5E9A67}" type="pres">
      <dgm:prSet presAssocID="{D822D509-5ADB-4F2B-AF7B-D905D73C66D5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37FC10F0-A17B-4A5B-B2E4-5DE701D4B1CF}" type="presOf" srcId="{D456B27B-2A80-4DD1-BD32-0924114C2DB8}" destId="{1EC63214-6FEE-4EEF-B568-67C5255D827D}" srcOrd="0" destOrd="0" presId="urn:microsoft.com/office/officeart/2008/layout/AlternatingHexagons"/>
    <dgm:cxn modelId="{565664F5-A349-4C69-BB68-0800EAF3338F}" type="presOf" srcId="{4CEA7E01-575F-417F-9E78-B9506D57C12E}" destId="{0AC9B6F5-DBDB-4CCB-A47A-7A22A77B9049}" srcOrd="0" destOrd="0" presId="urn:microsoft.com/office/officeart/2008/layout/AlternatingHexagons"/>
    <dgm:cxn modelId="{AE62A182-6F26-4D86-88EF-E6FC1360FD62}" type="presOf" srcId="{D822D509-5ADB-4F2B-AF7B-D905D73C66D5}" destId="{739D430A-8085-42C5-9B2B-CEDF1B5E9A67}" srcOrd="0" destOrd="0" presId="urn:microsoft.com/office/officeart/2008/layout/AlternatingHexagons"/>
    <dgm:cxn modelId="{2893FBF8-A07F-47FA-935B-BD53AB004BE5}" srcId="{37008136-1989-4A2B-92A6-17B1C8584FE0}" destId="{4CEA7E01-575F-417F-9E78-B9506D57C12E}" srcOrd="0" destOrd="0" parTransId="{A9C42C8A-C71A-47C4-B5CE-42A1155E56CF}" sibTransId="{F73421E5-2C58-43E9-9345-0F2BFDFB9E41}"/>
    <dgm:cxn modelId="{A2AD0D57-34F9-45EB-81EF-88AAC0461F66}" type="presOf" srcId="{8A67CBB4-D5A0-4C40-B10F-1C4632E139F8}" destId="{25726A81-5290-4DAC-95EC-F92F28004E85}" srcOrd="0" destOrd="0" presId="urn:microsoft.com/office/officeart/2008/layout/AlternatingHexagons"/>
    <dgm:cxn modelId="{33A2ACA6-6771-4002-8453-BD65ED38BEE4}" srcId="{37008136-1989-4A2B-92A6-17B1C8584FE0}" destId="{E7BAC141-B718-4949-B681-80C7890AF2B4}" srcOrd="1" destOrd="0" parTransId="{8A2B0298-1AAE-457C-A2C5-18D19E3EC5CA}" sibTransId="{D456B27B-2A80-4DD1-BD32-0924114C2DB8}"/>
    <dgm:cxn modelId="{594F7C71-C1FF-4025-9F6A-1451344AABAC}" srcId="{37008136-1989-4A2B-92A6-17B1C8584FE0}" destId="{8A67CBB4-D5A0-4C40-B10F-1C4632E139F8}" srcOrd="2" destOrd="0" parTransId="{F1513824-EC82-4255-8DCF-3E18D0F4CBDC}" sibTransId="{D822D509-5ADB-4F2B-AF7B-D905D73C66D5}"/>
    <dgm:cxn modelId="{4266AA3C-311A-40CA-95D6-A0FADBD045AC}" type="presOf" srcId="{37008136-1989-4A2B-92A6-17B1C8584FE0}" destId="{4676A82F-7E93-4A24-ADEC-14D77C3249BF}" srcOrd="0" destOrd="0" presId="urn:microsoft.com/office/officeart/2008/layout/AlternatingHexagons"/>
    <dgm:cxn modelId="{387F908A-9963-496A-BA26-A960C95B35F1}" type="presOf" srcId="{F73421E5-2C58-43E9-9345-0F2BFDFB9E41}" destId="{484C2000-D637-48CB-A6CB-96A96041AC63}" srcOrd="0" destOrd="0" presId="urn:microsoft.com/office/officeart/2008/layout/AlternatingHexagons"/>
    <dgm:cxn modelId="{00D3ECB8-48C6-49D2-A2AA-114CEE72BB47}" type="presOf" srcId="{E7BAC141-B718-4949-B681-80C7890AF2B4}" destId="{7EA778D9-A8A2-4E4D-9031-96F2C35745BC}" srcOrd="0" destOrd="0" presId="urn:microsoft.com/office/officeart/2008/layout/AlternatingHexagons"/>
    <dgm:cxn modelId="{2BBA9A49-9A01-408D-9148-75A2F39DC632}" type="presParOf" srcId="{4676A82F-7E93-4A24-ADEC-14D77C3249BF}" destId="{48C84722-C6CD-4096-BAEC-FB4C48DF07B8}" srcOrd="0" destOrd="0" presId="urn:microsoft.com/office/officeart/2008/layout/AlternatingHexagons"/>
    <dgm:cxn modelId="{5638DD48-021C-4B04-A003-02BFA20274C4}" type="presParOf" srcId="{48C84722-C6CD-4096-BAEC-FB4C48DF07B8}" destId="{0AC9B6F5-DBDB-4CCB-A47A-7A22A77B9049}" srcOrd="0" destOrd="0" presId="urn:microsoft.com/office/officeart/2008/layout/AlternatingHexagons"/>
    <dgm:cxn modelId="{3BB7E26C-7547-4261-B8BA-83207681EEE4}" type="presParOf" srcId="{48C84722-C6CD-4096-BAEC-FB4C48DF07B8}" destId="{770CAE39-7DE8-4DC8-8448-4A0B79ECB2FA}" srcOrd="1" destOrd="0" presId="urn:microsoft.com/office/officeart/2008/layout/AlternatingHexagons"/>
    <dgm:cxn modelId="{CBD5BD80-2D1F-41D4-97D6-47D766BCE989}" type="presParOf" srcId="{48C84722-C6CD-4096-BAEC-FB4C48DF07B8}" destId="{EC10F886-3B82-4A24-9C7C-245987B92A2A}" srcOrd="2" destOrd="0" presId="urn:microsoft.com/office/officeart/2008/layout/AlternatingHexagons"/>
    <dgm:cxn modelId="{71CA813F-BD5F-44EA-8DF9-919DA0BE6CBD}" type="presParOf" srcId="{48C84722-C6CD-4096-BAEC-FB4C48DF07B8}" destId="{8728C4C2-0E96-4305-BADA-DF8A1B90158B}" srcOrd="3" destOrd="0" presId="urn:microsoft.com/office/officeart/2008/layout/AlternatingHexagons"/>
    <dgm:cxn modelId="{0CC50E20-8A1F-4268-B5C8-348BD57B0988}" type="presParOf" srcId="{48C84722-C6CD-4096-BAEC-FB4C48DF07B8}" destId="{484C2000-D637-48CB-A6CB-96A96041AC63}" srcOrd="4" destOrd="0" presId="urn:microsoft.com/office/officeart/2008/layout/AlternatingHexagons"/>
    <dgm:cxn modelId="{970C14C5-6F00-4D79-9D86-5ED0F6D9C2AE}" type="presParOf" srcId="{4676A82F-7E93-4A24-ADEC-14D77C3249BF}" destId="{19715CBB-0030-4E31-88CE-6FBCE17B9BF5}" srcOrd="1" destOrd="0" presId="urn:microsoft.com/office/officeart/2008/layout/AlternatingHexagons"/>
    <dgm:cxn modelId="{2427EFFA-507D-40EC-B4D8-B1BDD2853972}" type="presParOf" srcId="{4676A82F-7E93-4A24-ADEC-14D77C3249BF}" destId="{844B2557-BAD2-421C-B6A1-E975284426A0}" srcOrd="2" destOrd="0" presId="urn:microsoft.com/office/officeart/2008/layout/AlternatingHexagons"/>
    <dgm:cxn modelId="{34ACC962-4A27-4963-B9A2-0526C5EDA542}" type="presParOf" srcId="{844B2557-BAD2-421C-B6A1-E975284426A0}" destId="{7EA778D9-A8A2-4E4D-9031-96F2C35745BC}" srcOrd="0" destOrd="0" presId="urn:microsoft.com/office/officeart/2008/layout/AlternatingHexagons"/>
    <dgm:cxn modelId="{51348C45-B7B4-486F-8E97-C56615E9920B}" type="presParOf" srcId="{844B2557-BAD2-421C-B6A1-E975284426A0}" destId="{171F2746-195B-47D1-9BBA-A313CFDB2856}" srcOrd="1" destOrd="0" presId="urn:microsoft.com/office/officeart/2008/layout/AlternatingHexagons"/>
    <dgm:cxn modelId="{2DDFAD27-0F12-44B2-B686-9150A988911D}" type="presParOf" srcId="{844B2557-BAD2-421C-B6A1-E975284426A0}" destId="{0151BDD0-159F-4F8B-AD43-C690B6722B17}" srcOrd="2" destOrd="0" presId="urn:microsoft.com/office/officeart/2008/layout/AlternatingHexagons"/>
    <dgm:cxn modelId="{89361497-D951-495D-B34C-BCD01F489051}" type="presParOf" srcId="{844B2557-BAD2-421C-B6A1-E975284426A0}" destId="{323D3D03-B226-4708-8D77-71A310E90D5C}" srcOrd="3" destOrd="0" presId="urn:microsoft.com/office/officeart/2008/layout/AlternatingHexagons"/>
    <dgm:cxn modelId="{80FF6CB0-8483-4F39-9B73-BFEBC62B1F55}" type="presParOf" srcId="{844B2557-BAD2-421C-B6A1-E975284426A0}" destId="{1EC63214-6FEE-4EEF-B568-67C5255D827D}" srcOrd="4" destOrd="0" presId="urn:microsoft.com/office/officeart/2008/layout/AlternatingHexagons"/>
    <dgm:cxn modelId="{DFF62C55-5B97-4752-AD28-3BCE53574FAC}" type="presParOf" srcId="{4676A82F-7E93-4A24-ADEC-14D77C3249BF}" destId="{4BF1E6F0-974B-4CA8-8066-32DAFB40CC85}" srcOrd="3" destOrd="0" presId="urn:microsoft.com/office/officeart/2008/layout/AlternatingHexagons"/>
    <dgm:cxn modelId="{2EB2E42D-E71F-414F-B14C-A7F9D1708E87}" type="presParOf" srcId="{4676A82F-7E93-4A24-ADEC-14D77C3249BF}" destId="{01C971A6-9D72-467C-AB42-D4256DD85BD8}" srcOrd="4" destOrd="0" presId="urn:microsoft.com/office/officeart/2008/layout/AlternatingHexagons"/>
    <dgm:cxn modelId="{19975B41-ADF3-43FB-AE68-143037402B98}" type="presParOf" srcId="{01C971A6-9D72-467C-AB42-D4256DD85BD8}" destId="{25726A81-5290-4DAC-95EC-F92F28004E85}" srcOrd="0" destOrd="0" presId="urn:microsoft.com/office/officeart/2008/layout/AlternatingHexagons"/>
    <dgm:cxn modelId="{5650C08F-B76E-45A9-A981-A7D78B458CC3}" type="presParOf" srcId="{01C971A6-9D72-467C-AB42-D4256DD85BD8}" destId="{806A1FA8-4240-4FAC-A6E1-AFDC7B3670F7}" srcOrd="1" destOrd="0" presId="urn:microsoft.com/office/officeart/2008/layout/AlternatingHexagons"/>
    <dgm:cxn modelId="{E457542F-1494-4C99-89C3-4ACB4045D973}" type="presParOf" srcId="{01C971A6-9D72-467C-AB42-D4256DD85BD8}" destId="{54708B81-B917-4392-9334-1680BCCED29C}" srcOrd="2" destOrd="0" presId="urn:microsoft.com/office/officeart/2008/layout/AlternatingHexagons"/>
    <dgm:cxn modelId="{B36CA02E-07CF-4A30-9A3B-EE4B789EC3C2}" type="presParOf" srcId="{01C971A6-9D72-467C-AB42-D4256DD85BD8}" destId="{21037144-6A3F-4DEF-8208-A8BCEF0374C5}" srcOrd="3" destOrd="0" presId="urn:microsoft.com/office/officeart/2008/layout/AlternatingHexagons"/>
    <dgm:cxn modelId="{1442AAD1-C19B-48E3-93CD-D958B6879387}" type="presParOf" srcId="{01C971A6-9D72-467C-AB42-D4256DD85BD8}" destId="{739D430A-8085-42C5-9B2B-CEDF1B5E9A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F88C84-6EFB-430B-8F82-079D2AF36FE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DF0C85-6FC0-4FEB-BD02-AC47027AD732}">
      <dgm:prSet phldrT="[Texto]" custT="1"/>
      <dgm:spPr/>
      <dgm:t>
        <a:bodyPr/>
        <a:lstStyle/>
        <a:p>
          <a:r>
            <a:rPr lang="es-ES" sz="1200" b="1" dirty="0" smtClean="0"/>
            <a:t>AUTORES</a:t>
          </a:r>
          <a:endParaRPr lang="es-ES" sz="1200" b="1" dirty="0"/>
        </a:p>
      </dgm:t>
    </dgm:pt>
    <dgm:pt modelId="{45E95CD0-3CE5-4B97-94F0-8AEE23B57E8A}" type="parTrans" cxnId="{D519106A-1155-4C86-BD6B-8469D8B65DA8}">
      <dgm:prSet/>
      <dgm:spPr/>
      <dgm:t>
        <a:bodyPr/>
        <a:lstStyle/>
        <a:p>
          <a:endParaRPr lang="es-ES"/>
        </a:p>
      </dgm:t>
    </dgm:pt>
    <dgm:pt modelId="{98B2232E-8E75-4EDC-9F5D-D0868B93582F}" type="sibTrans" cxnId="{D519106A-1155-4C86-BD6B-8469D8B65DA8}">
      <dgm:prSet/>
      <dgm:spPr/>
      <dgm:t>
        <a:bodyPr/>
        <a:lstStyle/>
        <a:p>
          <a:endParaRPr lang="es-ES"/>
        </a:p>
      </dgm:t>
    </dgm:pt>
    <dgm:pt modelId="{64272E25-477D-4668-9FB6-74CADC30721E}">
      <dgm:prSet phldrT="[Texto]" custT="1"/>
      <dgm:spPr/>
      <dgm:t>
        <a:bodyPr/>
        <a:lstStyle/>
        <a:p>
          <a:r>
            <a:rPr lang="es-ES" sz="1200" b="1" dirty="0" smtClean="0"/>
            <a:t>GRUPOS</a:t>
          </a:r>
          <a:endParaRPr lang="es-ES" sz="1200" b="1" dirty="0"/>
        </a:p>
      </dgm:t>
    </dgm:pt>
    <dgm:pt modelId="{19460A95-D4F0-44DD-91EE-94530FF5A22A}" type="parTrans" cxnId="{48C83611-89C9-4DE9-8991-5601306F5154}">
      <dgm:prSet/>
      <dgm:spPr/>
      <dgm:t>
        <a:bodyPr/>
        <a:lstStyle/>
        <a:p>
          <a:endParaRPr lang="es-ES"/>
        </a:p>
      </dgm:t>
    </dgm:pt>
    <dgm:pt modelId="{37B9D221-FE94-4038-901C-BBE420727647}" type="sibTrans" cxnId="{48C83611-89C9-4DE9-8991-5601306F5154}">
      <dgm:prSet/>
      <dgm:spPr/>
      <dgm:t>
        <a:bodyPr/>
        <a:lstStyle/>
        <a:p>
          <a:endParaRPr lang="es-ES"/>
        </a:p>
      </dgm:t>
    </dgm:pt>
    <dgm:pt modelId="{6B41D5FF-3731-4F79-99F3-6520A1601692}">
      <dgm:prSet phldrT="[Texto]" custT="1"/>
      <dgm:spPr/>
      <dgm:t>
        <a:bodyPr/>
        <a:lstStyle/>
        <a:p>
          <a:r>
            <a:rPr lang="es-ES" sz="1200" b="1" dirty="0" smtClean="0"/>
            <a:t>ORGANIZACIONES</a:t>
          </a:r>
          <a:endParaRPr lang="es-ES" sz="1200" b="1" dirty="0"/>
        </a:p>
      </dgm:t>
    </dgm:pt>
    <dgm:pt modelId="{A0EDC316-F33C-4B10-A3AD-CC5B295DB91D}" type="parTrans" cxnId="{3819FB96-C65B-4D8A-A8FC-7B71BFC3BDA8}">
      <dgm:prSet/>
      <dgm:spPr/>
      <dgm:t>
        <a:bodyPr/>
        <a:lstStyle/>
        <a:p>
          <a:endParaRPr lang="es-ES"/>
        </a:p>
      </dgm:t>
    </dgm:pt>
    <dgm:pt modelId="{A9A3E9AD-989C-4ACF-99CE-E7169EC4108A}" type="sibTrans" cxnId="{3819FB96-C65B-4D8A-A8FC-7B71BFC3BDA8}">
      <dgm:prSet/>
      <dgm:spPr/>
      <dgm:t>
        <a:bodyPr/>
        <a:lstStyle/>
        <a:p>
          <a:endParaRPr lang="es-ES"/>
        </a:p>
      </dgm:t>
    </dgm:pt>
    <dgm:pt modelId="{1501B1CA-10A4-4408-A037-82070C31EF69}" type="pres">
      <dgm:prSet presAssocID="{69F88C84-6EFB-430B-8F82-079D2AF36FE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BB4252-FE1E-45BC-819D-A187A4AD9825}" type="pres">
      <dgm:prSet presAssocID="{0CDF0C85-6FC0-4FEB-BD02-AC47027AD732}" presName="Accent1" presStyleCnt="0"/>
      <dgm:spPr/>
      <dgm:t>
        <a:bodyPr/>
        <a:lstStyle/>
        <a:p>
          <a:endParaRPr lang="es-ES"/>
        </a:p>
      </dgm:t>
    </dgm:pt>
    <dgm:pt modelId="{19911F3C-75F3-4851-986B-44BEBBC650EF}" type="pres">
      <dgm:prSet presAssocID="{0CDF0C85-6FC0-4FEB-BD02-AC47027AD732}" presName="Accent" presStyleLbl="node1" presStyleIdx="0" presStyleCnt="3"/>
      <dgm:spPr>
        <a:solidFill>
          <a:srgbClr val="253F61"/>
        </a:solidFill>
      </dgm:spPr>
      <dgm:t>
        <a:bodyPr/>
        <a:lstStyle/>
        <a:p>
          <a:endParaRPr lang="es-ES"/>
        </a:p>
      </dgm:t>
    </dgm:pt>
    <dgm:pt modelId="{C9AC05A3-464E-48D9-B34B-0B5F57048BFE}" type="pres">
      <dgm:prSet presAssocID="{0CDF0C85-6FC0-4FEB-BD02-AC47027AD73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A4D62-B442-4F1D-9BA0-D20DD666964A}" type="pres">
      <dgm:prSet presAssocID="{64272E25-477D-4668-9FB6-74CADC30721E}" presName="Accent2" presStyleCnt="0"/>
      <dgm:spPr/>
      <dgm:t>
        <a:bodyPr/>
        <a:lstStyle/>
        <a:p>
          <a:endParaRPr lang="es-ES"/>
        </a:p>
      </dgm:t>
    </dgm:pt>
    <dgm:pt modelId="{DEA2C13E-056B-4EFE-A743-9D23BE183CAE}" type="pres">
      <dgm:prSet presAssocID="{64272E25-477D-4668-9FB6-74CADC30721E}" presName="Accent" presStyleLbl="node1" presStyleIdx="1" presStyleCnt="3"/>
      <dgm:spPr>
        <a:solidFill>
          <a:srgbClr val="253F61"/>
        </a:solidFill>
      </dgm:spPr>
      <dgm:t>
        <a:bodyPr/>
        <a:lstStyle/>
        <a:p>
          <a:endParaRPr lang="es-ES"/>
        </a:p>
      </dgm:t>
    </dgm:pt>
    <dgm:pt modelId="{9EEA85BC-D4C1-40FA-B56D-B5BB4C200E12}" type="pres">
      <dgm:prSet presAssocID="{64272E25-477D-4668-9FB6-74CADC30721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E46F1-B914-4769-9591-9CF79270EF00}" type="pres">
      <dgm:prSet presAssocID="{6B41D5FF-3731-4F79-99F3-6520A1601692}" presName="Accent3" presStyleCnt="0"/>
      <dgm:spPr/>
      <dgm:t>
        <a:bodyPr/>
        <a:lstStyle/>
        <a:p>
          <a:endParaRPr lang="es-ES"/>
        </a:p>
      </dgm:t>
    </dgm:pt>
    <dgm:pt modelId="{4D7D7363-9A52-48C4-AE67-28C5D5B08DA3}" type="pres">
      <dgm:prSet presAssocID="{6B41D5FF-3731-4F79-99F3-6520A1601692}" presName="Accent" presStyleLbl="node1" presStyleIdx="2" presStyleCnt="3"/>
      <dgm:spPr>
        <a:solidFill>
          <a:srgbClr val="253F61"/>
        </a:solidFill>
      </dgm:spPr>
      <dgm:t>
        <a:bodyPr/>
        <a:lstStyle/>
        <a:p>
          <a:endParaRPr lang="es-ES"/>
        </a:p>
      </dgm:t>
    </dgm:pt>
    <dgm:pt modelId="{976AB479-608F-4A15-B262-44AF68418F78}" type="pres">
      <dgm:prSet presAssocID="{6B41D5FF-3731-4F79-99F3-6520A160169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C83611-89C9-4DE9-8991-5601306F5154}" srcId="{69F88C84-6EFB-430B-8F82-079D2AF36FE6}" destId="{64272E25-477D-4668-9FB6-74CADC30721E}" srcOrd="1" destOrd="0" parTransId="{19460A95-D4F0-44DD-91EE-94530FF5A22A}" sibTransId="{37B9D221-FE94-4038-901C-BBE420727647}"/>
    <dgm:cxn modelId="{F91142AE-4F76-4F91-81AF-6F6C19AEB157}" type="presOf" srcId="{6B41D5FF-3731-4F79-99F3-6520A1601692}" destId="{976AB479-608F-4A15-B262-44AF68418F78}" srcOrd="0" destOrd="0" presId="urn:microsoft.com/office/officeart/2009/layout/CircleArrowProcess"/>
    <dgm:cxn modelId="{D519106A-1155-4C86-BD6B-8469D8B65DA8}" srcId="{69F88C84-6EFB-430B-8F82-079D2AF36FE6}" destId="{0CDF0C85-6FC0-4FEB-BD02-AC47027AD732}" srcOrd="0" destOrd="0" parTransId="{45E95CD0-3CE5-4B97-94F0-8AEE23B57E8A}" sibTransId="{98B2232E-8E75-4EDC-9F5D-D0868B93582F}"/>
    <dgm:cxn modelId="{DC3383FB-60E9-41D4-ACCD-1D90CA630766}" type="presOf" srcId="{64272E25-477D-4668-9FB6-74CADC30721E}" destId="{9EEA85BC-D4C1-40FA-B56D-B5BB4C200E12}" srcOrd="0" destOrd="0" presId="urn:microsoft.com/office/officeart/2009/layout/CircleArrowProcess"/>
    <dgm:cxn modelId="{3819FB96-C65B-4D8A-A8FC-7B71BFC3BDA8}" srcId="{69F88C84-6EFB-430B-8F82-079D2AF36FE6}" destId="{6B41D5FF-3731-4F79-99F3-6520A1601692}" srcOrd="2" destOrd="0" parTransId="{A0EDC316-F33C-4B10-A3AD-CC5B295DB91D}" sibTransId="{A9A3E9AD-989C-4ACF-99CE-E7169EC4108A}"/>
    <dgm:cxn modelId="{04A78964-63A4-43A8-811A-4AAF9C03A7F1}" type="presOf" srcId="{0CDF0C85-6FC0-4FEB-BD02-AC47027AD732}" destId="{C9AC05A3-464E-48D9-B34B-0B5F57048BFE}" srcOrd="0" destOrd="0" presId="urn:microsoft.com/office/officeart/2009/layout/CircleArrowProcess"/>
    <dgm:cxn modelId="{789C2C75-13A6-47DC-B0B5-6A440F2A5FEB}" type="presOf" srcId="{69F88C84-6EFB-430B-8F82-079D2AF36FE6}" destId="{1501B1CA-10A4-4408-A037-82070C31EF69}" srcOrd="0" destOrd="0" presId="urn:microsoft.com/office/officeart/2009/layout/CircleArrowProcess"/>
    <dgm:cxn modelId="{4D4A761C-31E5-4C23-A863-AE7EDD987344}" type="presParOf" srcId="{1501B1CA-10A4-4408-A037-82070C31EF69}" destId="{3DBB4252-FE1E-45BC-819D-A187A4AD9825}" srcOrd="0" destOrd="0" presId="urn:microsoft.com/office/officeart/2009/layout/CircleArrowProcess"/>
    <dgm:cxn modelId="{8171A837-8DDE-4ABD-90DE-63B277B5FA37}" type="presParOf" srcId="{3DBB4252-FE1E-45BC-819D-A187A4AD9825}" destId="{19911F3C-75F3-4851-986B-44BEBBC650EF}" srcOrd="0" destOrd="0" presId="urn:microsoft.com/office/officeart/2009/layout/CircleArrowProcess"/>
    <dgm:cxn modelId="{15F66DA1-B495-44B5-8C13-06789F363F7E}" type="presParOf" srcId="{1501B1CA-10A4-4408-A037-82070C31EF69}" destId="{C9AC05A3-464E-48D9-B34B-0B5F57048BFE}" srcOrd="1" destOrd="0" presId="urn:microsoft.com/office/officeart/2009/layout/CircleArrowProcess"/>
    <dgm:cxn modelId="{2BFCF467-F46D-432F-BBB5-9C1925B63ACC}" type="presParOf" srcId="{1501B1CA-10A4-4408-A037-82070C31EF69}" destId="{6D0A4D62-B442-4F1D-9BA0-D20DD666964A}" srcOrd="2" destOrd="0" presId="urn:microsoft.com/office/officeart/2009/layout/CircleArrowProcess"/>
    <dgm:cxn modelId="{7ED2B20D-C104-4578-8524-2D9C13FB7F56}" type="presParOf" srcId="{6D0A4D62-B442-4F1D-9BA0-D20DD666964A}" destId="{DEA2C13E-056B-4EFE-A743-9D23BE183CAE}" srcOrd="0" destOrd="0" presId="urn:microsoft.com/office/officeart/2009/layout/CircleArrowProcess"/>
    <dgm:cxn modelId="{790F4796-AD63-4B2E-A040-2BDE9CB65D00}" type="presParOf" srcId="{1501B1CA-10A4-4408-A037-82070C31EF69}" destId="{9EEA85BC-D4C1-40FA-B56D-B5BB4C200E12}" srcOrd="3" destOrd="0" presId="urn:microsoft.com/office/officeart/2009/layout/CircleArrowProcess"/>
    <dgm:cxn modelId="{D93FE9DA-108D-460E-9984-408E5548E141}" type="presParOf" srcId="{1501B1CA-10A4-4408-A037-82070C31EF69}" destId="{EA9E46F1-B914-4769-9591-9CF79270EF00}" srcOrd="4" destOrd="0" presId="urn:microsoft.com/office/officeart/2009/layout/CircleArrowProcess"/>
    <dgm:cxn modelId="{D8DC2363-6419-4A5D-BBF8-BD08565AE605}" type="presParOf" srcId="{EA9E46F1-B914-4769-9591-9CF79270EF00}" destId="{4D7D7363-9A52-48C4-AE67-28C5D5B08DA3}" srcOrd="0" destOrd="0" presId="urn:microsoft.com/office/officeart/2009/layout/CircleArrowProcess"/>
    <dgm:cxn modelId="{375A7244-847A-41E4-982F-1D6A27D908A3}" type="presParOf" srcId="{1501B1CA-10A4-4408-A037-82070C31EF69}" destId="{976AB479-608F-4A15-B262-44AF68418F7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E8EA04-F419-463A-8DDF-97544A7C609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6886E89-B2C0-4D41-8890-3CCB83A5BFE9}">
      <dgm:prSet phldrT="[Texto]"/>
      <dgm:spPr/>
      <dgm:t>
        <a:bodyPr/>
        <a:lstStyle/>
        <a:p>
          <a:r>
            <a:rPr lang="es-ES" noProof="0" smtClean="0"/>
            <a:t>Citas esperadas</a:t>
          </a:r>
          <a:endParaRPr lang="es-ES" noProof="0" dirty="0"/>
        </a:p>
      </dgm:t>
    </dgm:pt>
    <dgm:pt modelId="{2F87F396-F3F1-4BB9-9D35-2C88C942D803}" type="parTrans" cxnId="{E937969A-CF0D-4AD9-84D6-036DB71D7125}">
      <dgm:prSet/>
      <dgm:spPr/>
      <dgm:t>
        <a:bodyPr/>
        <a:lstStyle/>
        <a:p>
          <a:endParaRPr lang="es-ES"/>
        </a:p>
      </dgm:t>
    </dgm:pt>
    <dgm:pt modelId="{C8F9613F-0E5F-425D-A41A-80159B5F561C}" type="sibTrans" cxnId="{E937969A-CF0D-4AD9-84D6-036DB71D7125}">
      <dgm:prSet/>
      <dgm:spPr/>
      <dgm:t>
        <a:bodyPr/>
        <a:lstStyle/>
        <a:p>
          <a:endParaRPr lang="es-ES"/>
        </a:p>
      </dgm:t>
    </dgm:pt>
    <dgm:pt modelId="{1D65DDC1-8D65-4C41-A56C-BEFCE3A5AC65}">
      <dgm:prSet phldrT="[Texto]"/>
      <dgm:spPr/>
      <dgm:t>
        <a:bodyPr/>
        <a:lstStyle/>
        <a:p>
          <a:r>
            <a:rPr lang="es-ES" noProof="0" dirty="0" smtClean="0"/>
            <a:t>Distribución Pareto (“</a:t>
          </a:r>
          <a:r>
            <a:rPr lang="es-ES" noProof="0" dirty="0" err="1" smtClean="0"/>
            <a:t>power-law</a:t>
          </a:r>
          <a:r>
            <a:rPr lang="es-ES" noProof="0" dirty="0" smtClean="0"/>
            <a:t>”)</a:t>
          </a:r>
          <a:endParaRPr lang="es-ES" noProof="0" dirty="0"/>
        </a:p>
      </dgm:t>
    </dgm:pt>
    <dgm:pt modelId="{CE88D00D-598D-4056-A49A-7BEDB102BAC5}" type="parTrans" cxnId="{17E51880-33AB-40F4-9A71-A94DCEC4E3B4}">
      <dgm:prSet/>
      <dgm:spPr/>
      <dgm:t>
        <a:bodyPr/>
        <a:lstStyle/>
        <a:p>
          <a:endParaRPr lang="es-ES"/>
        </a:p>
      </dgm:t>
    </dgm:pt>
    <dgm:pt modelId="{48087AAA-7DE7-4C9F-A3C3-97A3032F55B4}" type="sibTrans" cxnId="{17E51880-33AB-40F4-9A71-A94DCEC4E3B4}">
      <dgm:prSet/>
      <dgm:spPr/>
      <dgm:t>
        <a:bodyPr/>
        <a:lstStyle/>
        <a:p>
          <a:endParaRPr lang="es-ES"/>
        </a:p>
      </dgm:t>
    </dgm:pt>
    <dgm:pt modelId="{9FFE26ED-F486-44BA-BC97-2298B5EC204C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No citas reales, ni actuales</a:t>
          </a:r>
          <a:endParaRPr lang="es-ES" noProof="0" dirty="0">
            <a:solidFill>
              <a:srgbClr val="002060"/>
            </a:solidFill>
          </a:endParaRPr>
        </a:p>
      </dgm:t>
    </dgm:pt>
    <dgm:pt modelId="{B4037CCE-6ABE-452F-B0A2-6678DCD354FE}" type="parTrans" cxnId="{235D01EE-4DB2-4154-AF3C-8700B8CDEAE3}">
      <dgm:prSet/>
      <dgm:spPr/>
      <dgm:t>
        <a:bodyPr/>
        <a:lstStyle/>
        <a:p>
          <a:endParaRPr lang="es-ES"/>
        </a:p>
      </dgm:t>
    </dgm:pt>
    <dgm:pt modelId="{0827652F-66DE-4909-BC42-44D740938E88}" type="sibTrans" cxnId="{235D01EE-4DB2-4154-AF3C-8700B8CDEAE3}">
      <dgm:prSet/>
      <dgm:spPr/>
      <dgm:t>
        <a:bodyPr/>
        <a:lstStyle/>
        <a:p>
          <a:endParaRPr lang="es-ES"/>
        </a:p>
      </dgm:t>
    </dgm:pt>
    <dgm:pt modelId="{C0DEBB12-F41D-406F-976E-5026B58FD718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No sirven las medidas centrales</a:t>
          </a:r>
          <a:endParaRPr lang="es-ES" noProof="0" dirty="0">
            <a:solidFill>
              <a:srgbClr val="002060"/>
            </a:solidFill>
          </a:endParaRPr>
        </a:p>
      </dgm:t>
    </dgm:pt>
    <dgm:pt modelId="{42A86272-D337-4C3E-B5D0-62C2B2D2E312}" type="parTrans" cxnId="{00D9D92A-D3AD-4825-9374-85909A0871C5}">
      <dgm:prSet/>
      <dgm:spPr/>
      <dgm:t>
        <a:bodyPr/>
        <a:lstStyle/>
        <a:p>
          <a:endParaRPr lang="es-ES"/>
        </a:p>
      </dgm:t>
    </dgm:pt>
    <dgm:pt modelId="{A83BC3C5-AF35-47D2-BE3A-7F57D1F99DCB}" type="sibTrans" cxnId="{00D9D92A-D3AD-4825-9374-85909A0871C5}">
      <dgm:prSet/>
      <dgm:spPr/>
      <dgm:t>
        <a:bodyPr/>
        <a:lstStyle/>
        <a:p>
          <a:endParaRPr lang="es-ES"/>
        </a:p>
      </dgm:t>
    </dgm:pt>
    <dgm:pt modelId="{53B14050-93B8-4648-8657-7BBECFAB8ED7}">
      <dgm:prSet phldrT="[Texto]"/>
      <dgm:spPr/>
      <dgm:t>
        <a:bodyPr/>
        <a:lstStyle/>
        <a:p>
          <a:r>
            <a:rPr lang="es-ES" noProof="0" dirty="0" smtClean="0"/>
            <a:t>No se pueden comparar disciplinas</a:t>
          </a:r>
          <a:endParaRPr lang="es-ES" noProof="0" dirty="0"/>
        </a:p>
      </dgm:t>
    </dgm:pt>
    <dgm:pt modelId="{3043975E-E690-4F2B-A848-D9A935F6C020}" type="parTrans" cxnId="{9B183ADC-F4E5-4317-9FF4-08AB9AD090D5}">
      <dgm:prSet/>
      <dgm:spPr/>
      <dgm:t>
        <a:bodyPr/>
        <a:lstStyle/>
        <a:p>
          <a:endParaRPr lang="es-ES"/>
        </a:p>
      </dgm:t>
    </dgm:pt>
    <dgm:pt modelId="{F533E71C-2896-4E93-81E5-DE4480006785}" type="sibTrans" cxnId="{9B183ADC-F4E5-4317-9FF4-08AB9AD090D5}">
      <dgm:prSet/>
      <dgm:spPr/>
      <dgm:t>
        <a:bodyPr/>
        <a:lstStyle/>
        <a:p>
          <a:endParaRPr lang="es-ES"/>
        </a:p>
      </dgm:t>
    </dgm:pt>
    <dgm:pt modelId="{962B407C-5891-4C6A-8EFA-FAD151B3AAF3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Distribuciones diferentes según tamaño</a:t>
          </a:r>
          <a:endParaRPr lang="es-ES" noProof="0" dirty="0">
            <a:solidFill>
              <a:srgbClr val="002060"/>
            </a:solidFill>
          </a:endParaRPr>
        </a:p>
      </dgm:t>
    </dgm:pt>
    <dgm:pt modelId="{FB1A9261-0C80-4B56-B4E0-BD0DED8CE3C2}" type="parTrans" cxnId="{4F6A031F-3E46-424C-B2B8-30C0354D4626}">
      <dgm:prSet/>
      <dgm:spPr/>
      <dgm:t>
        <a:bodyPr/>
        <a:lstStyle/>
        <a:p>
          <a:endParaRPr lang="es-ES"/>
        </a:p>
      </dgm:t>
    </dgm:pt>
    <dgm:pt modelId="{FF7387A4-B438-4A3E-A5C1-C340185FD945}" type="sibTrans" cxnId="{4F6A031F-3E46-424C-B2B8-30C0354D4626}">
      <dgm:prSet/>
      <dgm:spPr/>
      <dgm:t>
        <a:bodyPr/>
        <a:lstStyle/>
        <a:p>
          <a:endParaRPr lang="es-ES"/>
        </a:p>
      </dgm:t>
    </dgm:pt>
    <dgm:pt modelId="{81280917-19E3-46A4-B2C6-CF9B4CB05797}">
      <dgm:prSet phldrT="[Texto]"/>
      <dgm:spPr/>
      <dgm:t>
        <a:bodyPr/>
        <a:lstStyle/>
        <a:p>
          <a:r>
            <a:rPr lang="es-ES" noProof="0" smtClean="0"/>
            <a:t>Pseudo-normalización</a:t>
          </a:r>
          <a:endParaRPr lang="es-ES" noProof="0" dirty="0"/>
        </a:p>
      </dgm:t>
    </dgm:pt>
    <dgm:pt modelId="{F2395FE0-B43C-456B-8AD2-482B372D19FD}" type="parTrans" cxnId="{C0F63172-DDD7-4ECE-B302-03D4F0462EBD}">
      <dgm:prSet/>
      <dgm:spPr/>
      <dgm:t>
        <a:bodyPr/>
        <a:lstStyle/>
        <a:p>
          <a:endParaRPr lang="es-ES"/>
        </a:p>
      </dgm:t>
    </dgm:pt>
    <dgm:pt modelId="{4A48D6E4-1845-4CD0-B920-B81C017547CD}" type="sibTrans" cxnId="{C0F63172-DDD7-4ECE-B302-03D4F0462EBD}">
      <dgm:prSet/>
      <dgm:spPr/>
      <dgm:t>
        <a:bodyPr/>
        <a:lstStyle/>
        <a:p>
          <a:endParaRPr lang="es-ES"/>
        </a:p>
      </dgm:t>
    </dgm:pt>
    <dgm:pt modelId="{102EED3F-B66C-44FE-8505-732EBD276D1F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Cuartiles basados en posiciones, no en valores</a:t>
          </a:r>
          <a:endParaRPr lang="es-ES" noProof="0" dirty="0">
            <a:solidFill>
              <a:srgbClr val="002060"/>
            </a:solidFill>
          </a:endParaRPr>
        </a:p>
      </dgm:t>
    </dgm:pt>
    <dgm:pt modelId="{96DE982D-3E40-4BE6-BC97-A46E51F9A58E}" type="parTrans" cxnId="{8701B597-801C-42F0-806E-8C4C17BD78D8}">
      <dgm:prSet/>
      <dgm:spPr/>
      <dgm:t>
        <a:bodyPr/>
        <a:lstStyle/>
        <a:p>
          <a:endParaRPr lang="es-ES"/>
        </a:p>
      </dgm:t>
    </dgm:pt>
    <dgm:pt modelId="{3FCEBFDD-4C90-43BE-9948-E01D6AC9930F}" type="sibTrans" cxnId="{8701B597-801C-42F0-806E-8C4C17BD78D8}">
      <dgm:prSet/>
      <dgm:spPr/>
      <dgm:t>
        <a:bodyPr/>
        <a:lstStyle/>
        <a:p>
          <a:endParaRPr lang="es-ES"/>
        </a:p>
      </dgm:t>
    </dgm:pt>
    <dgm:pt modelId="{B19AD359-078F-4785-A3DC-65730CBCD82F}">
      <dgm:prSet phldrT="[Texto]"/>
      <dgm:spPr/>
      <dgm:t>
        <a:bodyPr/>
        <a:lstStyle/>
        <a:p>
          <a:r>
            <a:rPr lang="es-ES" noProof="0" dirty="0" smtClean="0"/>
            <a:t>Ventana de citación corta</a:t>
          </a:r>
          <a:endParaRPr lang="es-ES" noProof="0" dirty="0">
            <a:solidFill>
              <a:srgbClr val="002060"/>
            </a:solidFill>
          </a:endParaRPr>
        </a:p>
      </dgm:t>
    </dgm:pt>
    <dgm:pt modelId="{36DE4227-3816-4D54-9ECF-B66BC78622B9}" type="parTrans" cxnId="{518D6553-EE00-44A0-AFC3-86BE982844CD}">
      <dgm:prSet/>
      <dgm:spPr/>
      <dgm:t>
        <a:bodyPr/>
        <a:lstStyle/>
        <a:p>
          <a:endParaRPr lang="es-ES"/>
        </a:p>
      </dgm:t>
    </dgm:pt>
    <dgm:pt modelId="{16966621-B794-44F4-B528-C2BBCE1DFE65}" type="sibTrans" cxnId="{518D6553-EE00-44A0-AFC3-86BE982844CD}">
      <dgm:prSet/>
      <dgm:spPr/>
      <dgm:t>
        <a:bodyPr/>
        <a:lstStyle/>
        <a:p>
          <a:endParaRPr lang="es-ES"/>
        </a:p>
      </dgm:t>
    </dgm:pt>
    <dgm:pt modelId="{7598D0BB-6899-42A9-9EFC-D2833545E2D2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Inadecuada para muchas disciplinas</a:t>
          </a:r>
          <a:endParaRPr lang="es-ES" noProof="0" dirty="0">
            <a:solidFill>
              <a:srgbClr val="002060"/>
            </a:solidFill>
          </a:endParaRPr>
        </a:p>
      </dgm:t>
    </dgm:pt>
    <dgm:pt modelId="{732D492B-4AD1-4BA9-8F87-CCE573E5D976}" type="parTrans" cxnId="{C3733E9C-154A-4FED-877B-CFB82640B81C}">
      <dgm:prSet/>
      <dgm:spPr/>
      <dgm:t>
        <a:bodyPr/>
        <a:lstStyle/>
        <a:p>
          <a:endParaRPr lang="es-ES"/>
        </a:p>
      </dgm:t>
    </dgm:pt>
    <dgm:pt modelId="{A08C8DC1-ACE7-4560-A772-BB217CF6DD0C}" type="sibTrans" cxnId="{C3733E9C-154A-4FED-877B-CFB82640B81C}">
      <dgm:prSet/>
      <dgm:spPr/>
      <dgm:t>
        <a:bodyPr/>
        <a:lstStyle/>
        <a:p>
          <a:endParaRPr lang="es-ES"/>
        </a:p>
      </dgm:t>
    </dgm:pt>
    <dgm:pt modelId="{9496B37A-786D-4944-8026-9B8ECE185FB4}" type="pres">
      <dgm:prSet presAssocID="{49E8EA04-F419-463A-8DDF-97544A7C60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F9F8E4-233C-4B3C-A6B5-0E856CA31820}" type="pres">
      <dgm:prSet presAssocID="{96886E89-B2C0-4D41-8890-3CCB83A5BFE9}" presName="parentLin" presStyleCnt="0"/>
      <dgm:spPr/>
      <dgm:t>
        <a:bodyPr/>
        <a:lstStyle/>
        <a:p>
          <a:endParaRPr lang="es-ES"/>
        </a:p>
      </dgm:t>
    </dgm:pt>
    <dgm:pt modelId="{C6900118-9E47-46A1-8AED-9296787367B5}" type="pres">
      <dgm:prSet presAssocID="{96886E89-B2C0-4D41-8890-3CCB83A5BFE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7D025153-EF8C-4029-A79F-837C23957E99}" type="pres">
      <dgm:prSet presAssocID="{96886E89-B2C0-4D41-8890-3CCB83A5BFE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7AD0C-BF33-429E-9834-013557067D21}" type="pres">
      <dgm:prSet presAssocID="{96886E89-B2C0-4D41-8890-3CCB83A5BFE9}" presName="negativeSpace" presStyleCnt="0"/>
      <dgm:spPr/>
      <dgm:t>
        <a:bodyPr/>
        <a:lstStyle/>
        <a:p>
          <a:endParaRPr lang="es-ES"/>
        </a:p>
      </dgm:t>
    </dgm:pt>
    <dgm:pt modelId="{4BA4ACBD-3140-48EC-86C4-789B2D918DF6}" type="pres">
      <dgm:prSet presAssocID="{96886E89-B2C0-4D41-8890-3CCB83A5BFE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A3E1D-C986-4D60-9FCB-0C9A1D638CD5}" type="pres">
      <dgm:prSet presAssocID="{C8F9613F-0E5F-425D-A41A-80159B5F561C}" presName="spaceBetweenRectangles" presStyleCnt="0"/>
      <dgm:spPr/>
      <dgm:t>
        <a:bodyPr/>
        <a:lstStyle/>
        <a:p>
          <a:endParaRPr lang="es-ES"/>
        </a:p>
      </dgm:t>
    </dgm:pt>
    <dgm:pt modelId="{270624CE-E285-4D6A-901D-43AAD735EE98}" type="pres">
      <dgm:prSet presAssocID="{1D65DDC1-8D65-4C41-A56C-BEFCE3A5AC65}" presName="parentLin" presStyleCnt="0"/>
      <dgm:spPr/>
      <dgm:t>
        <a:bodyPr/>
        <a:lstStyle/>
        <a:p>
          <a:endParaRPr lang="es-ES"/>
        </a:p>
      </dgm:t>
    </dgm:pt>
    <dgm:pt modelId="{44E3485D-E670-4426-A12D-095B184132CB}" type="pres">
      <dgm:prSet presAssocID="{1D65DDC1-8D65-4C41-A56C-BEFCE3A5AC6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A67D553-1BA1-430C-9366-704CE38296FB}" type="pres">
      <dgm:prSet presAssocID="{1D65DDC1-8D65-4C41-A56C-BEFCE3A5AC6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5FF24-0B4E-4513-9460-ECF9B2ACDCBB}" type="pres">
      <dgm:prSet presAssocID="{1D65DDC1-8D65-4C41-A56C-BEFCE3A5AC65}" presName="negativeSpace" presStyleCnt="0"/>
      <dgm:spPr/>
      <dgm:t>
        <a:bodyPr/>
        <a:lstStyle/>
        <a:p>
          <a:endParaRPr lang="es-ES"/>
        </a:p>
      </dgm:t>
    </dgm:pt>
    <dgm:pt modelId="{C919CF13-E980-4E43-9EEC-2FF195D15A19}" type="pres">
      <dgm:prSet presAssocID="{1D65DDC1-8D65-4C41-A56C-BEFCE3A5AC6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BC862-38DB-4E05-BFD9-972F503EE781}" type="pres">
      <dgm:prSet presAssocID="{48087AAA-7DE7-4C9F-A3C3-97A3032F55B4}" presName="spaceBetweenRectangles" presStyleCnt="0"/>
      <dgm:spPr/>
      <dgm:t>
        <a:bodyPr/>
        <a:lstStyle/>
        <a:p>
          <a:endParaRPr lang="es-ES"/>
        </a:p>
      </dgm:t>
    </dgm:pt>
    <dgm:pt modelId="{36A4BC7D-142F-4F53-AD4B-37CF4C73F1A0}" type="pres">
      <dgm:prSet presAssocID="{53B14050-93B8-4648-8657-7BBECFAB8ED7}" presName="parentLin" presStyleCnt="0"/>
      <dgm:spPr/>
      <dgm:t>
        <a:bodyPr/>
        <a:lstStyle/>
        <a:p>
          <a:endParaRPr lang="es-ES"/>
        </a:p>
      </dgm:t>
    </dgm:pt>
    <dgm:pt modelId="{08B7F46A-3EF2-4429-AF7E-F76F2C8EB8FE}" type="pres">
      <dgm:prSet presAssocID="{53B14050-93B8-4648-8657-7BBECFAB8ED7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623C9488-1356-4009-8BA4-AFC184B94F5B}" type="pres">
      <dgm:prSet presAssocID="{53B14050-93B8-4648-8657-7BBECFAB8E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7F8D4-BDBC-45F3-B678-204D008F55E0}" type="pres">
      <dgm:prSet presAssocID="{53B14050-93B8-4648-8657-7BBECFAB8ED7}" presName="negativeSpace" presStyleCnt="0"/>
      <dgm:spPr/>
      <dgm:t>
        <a:bodyPr/>
        <a:lstStyle/>
        <a:p>
          <a:endParaRPr lang="es-ES"/>
        </a:p>
      </dgm:t>
    </dgm:pt>
    <dgm:pt modelId="{B630258E-CB43-49C2-8E00-B68C7229CC3C}" type="pres">
      <dgm:prSet presAssocID="{53B14050-93B8-4648-8657-7BBECFAB8ED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F19DC-737C-446B-B8AE-92D8491271AE}" type="pres">
      <dgm:prSet presAssocID="{F533E71C-2896-4E93-81E5-DE4480006785}" presName="spaceBetweenRectangles" presStyleCnt="0"/>
      <dgm:spPr/>
      <dgm:t>
        <a:bodyPr/>
        <a:lstStyle/>
        <a:p>
          <a:endParaRPr lang="es-ES"/>
        </a:p>
      </dgm:t>
    </dgm:pt>
    <dgm:pt modelId="{0C82071E-67C4-4DDE-BB57-545B4034708E}" type="pres">
      <dgm:prSet presAssocID="{81280917-19E3-46A4-B2C6-CF9B4CB05797}" presName="parentLin" presStyleCnt="0"/>
      <dgm:spPr/>
      <dgm:t>
        <a:bodyPr/>
        <a:lstStyle/>
        <a:p>
          <a:endParaRPr lang="es-ES"/>
        </a:p>
      </dgm:t>
    </dgm:pt>
    <dgm:pt modelId="{1743E63A-F1C3-4733-8A7B-FA1910413123}" type="pres">
      <dgm:prSet presAssocID="{81280917-19E3-46A4-B2C6-CF9B4CB05797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C9CB1DFA-E79C-4139-8189-90B86CEAD1B9}" type="pres">
      <dgm:prSet presAssocID="{81280917-19E3-46A4-B2C6-CF9B4CB057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2CFAA-C638-4503-B7BA-18F26F681AFD}" type="pres">
      <dgm:prSet presAssocID="{81280917-19E3-46A4-B2C6-CF9B4CB05797}" presName="negativeSpace" presStyleCnt="0"/>
      <dgm:spPr/>
      <dgm:t>
        <a:bodyPr/>
        <a:lstStyle/>
        <a:p>
          <a:endParaRPr lang="es-ES"/>
        </a:p>
      </dgm:t>
    </dgm:pt>
    <dgm:pt modelId="{4E72A124-110F-497B-BC7D-CA0056A0D347}" type="pres">
      <dgm:prSet presAssocID="{81280917-19E3-46A4-B2C6-CF9B4CB0579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748CA-85E2-4582-A839-783890FB8817}" type="pres">
      <dgm:prSet presAssocID="{4A48D6E4-1845-4CD0-B920-B81C017547CD}" presName="spaceBetweenRectangles" presStyleCnt="0"/>
      <dgm:spPr/>
    </dgm:pt>
    <dgm:pt modelId="{1754631B-89A1-4B95-B6F1-E4FF3D2CF124}" type="pres">
      <dgm:prSet presAssocID="{B19AD359-078F-4785-A3DC-65730CBCD82F}" presName="parentLin" presStyleCnt="0"/>
      <dgm:spPr/>
    </dgm:pt>
    <dgm:pt modelId="{CD0D92E4-77B3-40E9-8603-F01A4F4196E8}" type="pres">
      <dgm:prSet presAssocID="{B19AD359-078F-4785-A3DC-65730CBCD82F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D268C6E9-0701-49CA-BA5A-AA99C00153C7}" type="pres">
      <dgm:prSet presAssocID="{B19AD359-078F-4785-A3DC-65730CBCD8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859D5-7E63-40D4-9DB2-6810DD33A43A}" type="pres">
      <dgm:prSet presAssocID="{B19AD359-078F-4785-A3DC-65730CBCD82F}" presName="negativeSpace" presStyleCnt="0"/>
      <dgm:spPr/>
    </dgm:pt>
    <dgm:pt modelId="{7A6D19CA-F28F-40FD-92F6-B64F162995EC}" type="pres">
      <dgm:prSet presAssocID="{B19AD359-078F-4785-A3DC-65730CBCD82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EB5684-101A-40C0-9A03-DBC12BEF355D}" type="presOf" srcId="{96886E89-B2C0-4D41-8890-3CCB83A5BFE9}" destId="{7D025153-EF8C-4029-A79F-837C23957E99}" srcOrd="1" destOrd="0" presId="urn:microsoft.com/office/officeart/2005/8/layout/list1"/>
    <dgm:cxn modelId="{D665C14D-2947-4C19-8D53-D5DFFCFB8FDF}" type="presOf" srcId="{53B14050-93B8-4648-8657-7BBECFAB8ED7}" destId="{623C9488-1356-4009-8BA4-AFC184B94F5B}" srcOrd="1" destOrd="0" presId="urn:microsoft.com/office/officeart/2005/8/layout/list1"/>
    <dgm:cxn modelId="{8701B597-801C-42F0-806E-8C4C17BD78D8}" srcId="{81280917-19E3-46A4-B2C6-CF9B4CB05797}" destId="{102EED3F-B66C-44FE-8505-732EBD276D1F}" srcOrd="0" destOrd="0" parTransId="{96DE982D-3E40-4BE6-BC97-A46E51F9A58E}" sibTransId="{3FCEBFDD-4C90-43BE-9948-E01D6AC9930F}"/>
    <dgm:cxn modelId="{817ACD67-9610-4947-91CB-4CEB0EB39305}" type="presOf" srcId="{96886E89-B2C0-4D41-8890-3CCB83A5BFE9}" destId="{C6900118-9E47-46A1-8AED-9296787367B5}" srcOrd="0" destOrd="0" presId="urn:microsoft.com/office/officeart/2005/8/layout/list1"/>
    <dgm:cxn modelId="{65ABFCC7-61D7-45F9-87FF-760429028185}" type="presOf" srcId="{B19AD359-078F-4785-A3DC-65730CBCD82F}" destId="{D268C6E9-0701-49CA-BA5A-AA99C00153C7}" srcOrd="1" destOrd="0" presId="urn:microsoft.com/office/officeart/2005/8/layout/list1"/>
    <dgm:cxn modelId="{00D9D92A-D3AD-4825-9374-85909A0871C5}" srcId="{1D65DDC1-8D65-4C41-A56C-BEFCE3A5AC65}" destId="{C0DEBB12-F41D-406F-976E-5026B58FD718}" srcOrd="0" destOrd="0" parTransId="{42A86272-D337-4C3E-B5D0-62C2B2D2E312}" sibTransId="{A83BC3C5-AF35-47D2-BE3A-7F57D1F99DCB}"/>
    <dgm:cxn modelId="{328E546B-D51D-4B4E-8F13-5ACB0BA5FB81}" type="presOf" srcId="{49E8EA04-F419-463A-8DDF-97544A7C6097}" destId="{9496B37A-786D-4944-8026-9B8ECE185FB4}" srcOrd="0" destOrd="0" presId="urn:microsoft.com/office/officeart/2005/8/layout/list1"/>
    <dgm:cxn modelId="{38C58E0C-D563-465F-B04C-28A87A164261}" type="presOf" srcId="{7598D0BB-6899-42A9-9EFC-D2833545E2D2}" destId="{7A6D19CA-F28F-40FD-92F6-B64F162995EC}" srcOrd="0" destOrd="0" presId="urn:microsoft.com/office/officeart/2005/8/layout/list1"/>
    <dgm:cxn modelId="{4F6A031F-3E46-424C-B2B8-30C0354D4626}" srcId="{53B14050-93B8-4648-8657-7BBECFAB8ED7}" destId="{962B407C-5891-4C6A-8EFA-FAD151B3AAF3}" srcOrd="0" destOrd="0" parTransId="{FB1A9261-0C80-4B56-B4E0-BD0DED8CE3C2}" sibTransId="{FF7387A4-B438-4A3E-A5C1-C340185FD945}"/>
    <dgm:cxn modelId="{9537B079-0D48-4027-978F-8300395731EF}" type="presOf" srcId="{81280917-19E3-46A4-B2C6-CF9B4CB05797}" destId="{C9CB1DFA-E79C-4139-8189-90B86CEAD1B9}" srcOrd="1" destOrd="0" presId="urn:microsoft.com/office/officeart/2005/8/layout/list1"/>
    <dgm:cxn modelId="{A4D512AF-8183-4E39-A86D-CAFBE7147D5F}" type="presOf" srcId="{C0DEBB12-F41D-406F-976E-5026B58FD718}" destId="{C919CF13-E980-4E43-9EEC-2FF195D15A19}" srcOrd="0" destOrd="0" presId="urn:microsoft.com/office/officeart/2005/8/layout/list1"/>
    <dgm:cxn modelId="{FDF64FFB-BB7D-41F2-A9F1-883E99A76E1B}" type="presOf" srcId="{53B14050-93B8-4648-8657-7BBECFAB8ED7}" destId="{08B7F46A-3EF2-4429-AF7E-F76F2C8EB8FE}" srcOrd="0" destOrd="0" presId="urn:microsoft.com/office/officeart/2005/8/layout/list1"/>
    <dgm:cxn modelId="{518D6553-EE00-44A0-AFC3-86BE982844CD}" srcId="{49E8EA04-F419-463A-8DDF-97544A7C6097}" destId="{B19AD359-078F-4785-A3DC-65730CBCD82F}" srcOrd="4" destOrd="0" parTransId="{36DE4227-3816-4D54-9ECF-B66BC78622B9}" sibTransId="{16966621-B794-44F4-B528-C2BBCE1DFE65}"/>
    <dgm:cxn modelId="{235D01EE-4DB2-4154-AF3C-8700B8CDEAE3}" srcId="{96886E89-B2C0-4D41-8890-3CCB83A5BFE9}" destId="{9FFE26ED-F486-44BA-BC97-2298B5EC204C}" srcOrd="0" destOrd="0" parTransId="{B4037CCE-6ABE-452F-B0A2-6678DCD354FE}" sibTransId="{0827652F-66DE-4909-BC42-44D740938E88}"/>
    <dgm:cxn modelId="{C0F63172-DDD7-4ECE-B302-03D4F0462EBD}" srcId="{49E8EA04-F419-463A-8DDF-97544A7C6097}" destId="{81280917-19E3-46A4-B2C6-CF9B4CB05797}" srcOrd="3" destOrd="0" parTransId="{F2395FE0-B43C-456B-8AD2-482B372D19FD}" sibTransId="{4A48D6E4-1845-4CD0-B920-B81C017547CD}"/>
    <dgm:cxn modelId="{97EB3A98-93AA-46BA-8C29-7BE57F11D8E7}" type="presOf" srcId="{9FFE26ED-F486-44BA-BC97-2298B5EC204C}" destId="{4BA4ACBD-3140-48EC-86C4-789B2D918DF6}" srcOrd="0" destOrd="0" presId="urn:microsoft.com/office/officeart/2005/8/layout/list1"/>
    <dgm:cxn modelId="{E61C0CA0-62C9-421F-A8D0-385644CCBB45}" type="presOf" srcId="{962B407C-5891-4C6A-8EFA-FAD151B3AAF3}" destId="{B630258E-CB43-49C2-8E00-B68C7229CC3C}" srcOrd="0" destOrd="0" presId="urn:microsoft.com/office/officeart/2005/8/layout/list1"/>
    <dgm:cxn modelId="{E937969A-CF0D-4AD9-84D6-036DB71D7125}" srcId="{49E8EA04-F419-463A-8DDF-97544A7C6097}" destId="{96886E89-B2C0-4D41-8890-3CCB83A5BFE9}" srcOrd="0" destOrd="0" parTransId="{2F87F396-F3F1-4BB9-9D35-2C88C942D803}" sibTransId="{C8F9613F-0E5F-425D-A41A-80159B5F561C}"/>
    <dgm:cxn modelId="{76D3FB22-D3FC-4AF4-A9E5-CB9DE864B73C}" type="presOf" srcId="{102EED3F-B66C-44FE-8505-732EBD276D1F}" destId="{4E72A124-110F-497B-BC7D-CA0056A0D347}" srcOrd="0" destOrd="0" presId="urn:microsoft.com/office/officeart/2005/8/layout/list1"/>
    <dgm:cxn modelId="{17E51880-33AB-40F4-9A71-A94DCEC4E3B4}" srcId="{49E8EA04-F419-463A-8DDF-97544A7C6097}" destId="{1D65DDC1-8D65-4C41-A56C-BEFCE3A5AC65}" srcOrd="1" destOrd="0" parTransId="{CE88D00D-598D-4056-A49A-7BEDB102BAC5}" sibTransId="{48087AAA-7DE7-4C9F-A3C3-97A3032F55B4}"/>
    <dgm:cxn modelId="{9B183ADC-F4E5-4317-9FF4-08AB9AD090D5}" srcId="{49E8EA04-F419-463A-8DDF-97544A7C6097}" destId="{53B14050-93B8-4648-8657-7BBECFAB8ED7}" srcOrd="2" destOrd="0" parTransId="{3043975E-E690-4F2B-A848-D9A935F6C020}" sibTransId="{F533E71C-2896-4E93-81E5-DE4480006785}"/>
    <dgm:cxn modelId="{D1F0EC4D-1ED1-42D9-B36A-1DA1BA6A42BD}" type="presOf" srcId="{B19AD359-078F-4785-A3DC-65730CBCD82F}" destId="{CD0D92E4-77B3-40E9-8603-F01A4F4196E8}" srcOrd="0" destOrd="0" presId="urn:microsoft.com/office/officeart/2005/8/layout/list1"/>
    <dgm:cxn modelId="{DC175A78-F5E4-4AF7-8E70-7FEA105EABE6}" type="presOf" srcId="{1D65DDC1-8D65-4C41-A56C-BEFCE3A5AC65}" destId="{FA67D553-1BA1-430C-9366-704CE38296FB}" srcOrd="1" destOrd="0" presId="urn:microsoft.com/office/officeart/2005/8/layout/list1"/>
    <dgm:cxn modelId="{E1C83D32-FE2B-481E-956E-E232E41A8800}" type="presOf" srcId="{1D65DDC1-8D65-4C41-A56C-BEFCE3A5AC65}" destId="{44E3485D-E670-4426-A12D-095B184132CB}" srcOrd="0" destOrd="0" presId="urn:microsoft.com/office/officeart/2005/8/layout/list1"/>
    <dgm:cxn modelId="{C3733E9C-154A-4FED-877B-CFB82640B81C}" srcId="{B19AD359-078F-4785-A3DC-65730CBCD82F}" destId="{7598D0BB-6899-42A9-9EFC-D2833545E2D2}" srcOrd="0" destOrd="0" parTransId="{732D492B-4AD1-4BA9-8F87-CCE573E5D976}" sibTransId="{A08C8DC1-ACE7-4560-A772-BB217CF6DD0C}"/>
    <dgm:cxn modelId="{733FF6F1-05B6-45FC-931C-CEA951CD00E8}" type="presOf" srcId="{81280917-19E3-46A4-B2C6-CF9B4CB05797}" destId="{1743E63A-F1C3-4733-8A7B-FA1910413123}" srcOrd="0" destOrd="0" presId="urn:microsoft.com/office/officeart/2005/8/layout/list1"/>
    <dgm:cxn modelId="{F765BE89-4798-47D7-AF4C-4FAA04DA5268}" type="presParOf" srcId="{9496B37A-786D-4944-8026-9B8ECE185FB4}" destId="{3BF9F8E4-233C-4B3C-A6B5-0E856CA31820}" srcOrd="0" destOrd="0" presId="urn:microsoft.com/office/officeart/2005/8/layout/list1"/>
    <dgm:cxn modelId="{F92A445C-442F-4EE5-9C8F-CDB59329146C}" type="presParOf" srcId="{3BF9F8E4-233C-4B3C-A6B5-0E856CA31820}" destId="{C6900118-9E47-46A1-8AED-9296787367B5}" srcOrd="0" destOrd="0" presId="urn:microsoft.com/office/officeart/2005/8/layout/list1"/>
    <dgm:cxn modelId="{D4A220D8-9482-443F-9CF1-E6DFEE094A1C}" type="presParOf" srcId="{3BF9F8E4-233C-4B3C-A6B5-0E856CA31820}" destId="{7D025153-EF8C-4029-A79F-837C23957E99}" srcOrd="1" destOrd="0" presId="urn:microsoft.com/office/officeart/2005/8/layout/list1"/>
    <dgm:cxn modelId="{259CF689-4B68-422D-9B73-2FB17517BA79}" type="presParOf" srcId="{9496B37A-786D-4944-8026-9B8ECE185FB4}" destId="{4BB7AD0C-BF33-429E-9834-013557067D21}" srcOrd="1" destOrd="0" presId="urn:microsoft.com/office/officeart/2005/8/layout/list1"/>
    <dgm:cxn modelId="{DDE607B2-C309-4DB7-B2EF-EF3FEAD1EDCA}" type="presParOf" srcId="{9496B37A-786D-4944-8026-9B8ECE185FB4}" destId="{4BA4ACBD-3140-48EC-86C4-789B2D918DF6}" srcOrd="2" destOrd="0" presId="urn:microsoft.com/office/officeart/2005/8/layout/list1"/>
    <dgm:cxn modelId="{A7F2BD81-F6C4-43D1-BB18-222866F355C6}" type="presParOf" srcId="{9496B37A-786D-4944-8026-9B8ECE185FB4}" destId="{00EA3E1D-C986-4D60-9FCB-0C9A1D638CD5}" srcOrd="3" destOrd="0" presId="urn:microsoft.com/office/officeart/2005/8/layout/list1"/>
    <dgm:cxn modelId="{FC1E8F74-6F15-4A96-A597-8CB8D50DC8F0}" type="presParOf" srcId="{9496B37A-786D-4944-8026-9B8ECE185FB4}" destId="{270624CE-E285-4D6A-901D-43AAD735EE98}" srcOrd="4" destOrd="0" presId="urn:microsoft.com/office/officeart/2005/8/layout/list1"/>
    <dgm:cxn modelId="{A2643BF2-E7E2-423F-A3C6-322C5068B342}" type="presParOf" srcId="{270624CE-E285-4D6A-901D-43AAD735EE98}" destId="{44E3485D-E670-4426-A12D-095B184132CB}" srcOrd="0" destOrd="0" presId="urn:microsoft.com/office/officeart/2005/8/layout/list1"/>
    <dgm:cxn modelId="{A5A01C30-8F5F-4471-A140-6FA86CB66F40}" type="presParOf" srcId="{270624CE-E285-4D6A-901D-43AAD735EE98}" destId="{FA67D553-1BA1-430C-9366-704CE38296FB}" srcOrd="1" destOrd="0" presId="urn:microsoft.com/office/officeart/2005/8/layout/list1"/>
    <dgm:cxn modelId="{EDA4A0A0-C77D-4CFB-A32E-62955932BB8D}" type="presParOf" srcId="{9496B37A-786D-4944-8026-9B8ECE185FB4}" destId="{E5C5FF24-0B4E-4513-9460-ECF9B2ACDCBB}" srcOrd="5" destOrd="0" presId="urn:microsoft.com/office/officeart/2005/8/layout/list1"/>
    <dgm:cxn modelId="{56B4DD4D-3143-4964-AEAB-E62D22B4B406}" type="presParOf" srcId="{9496B37A-786D-4944-8026-9B8ECE185FB4}" destId="{C919CF13-E980-4E43-9EEC-2FF195D15A19}" srcOrd="6" destOrd="0" presId="urn:microsoft.com/office/officeart/2005/8/layout/list1"/>
    <dgm:cxn modelId="{A5DD2243-151D-499E-AE83-299754C2CFF6}" type="presParOf" srcId="{9496B37A-786D-4944-8026-9B8ECE185FB4}" destId="{59CBC862-38DB-4E05-BFD9-972F503EE781}" srcOrd="7" destOrd="0" presId="urn:microsoft.com/office/officeart/2005/8/layout/list1"/>
    <dgm:cxn modelId="{A2E12775-EDF1-4104-9A2E-CF84DAECE2A4}" type="presParOf" srcId="{9496B37A-786D-4944-8026-9B8ECE185FB4}" destId="{36A4BC7D-142F-4F53-AD4B-37CF4C73F1A0}" srcOrd="8" destOrd="0" presId="urn:microsoft.com/office/officeart/2005/8/layout/list1"/>
    <dgm:cxn modelId="{01E5A94E-FFD6-47A3-A51D-BF0D3AF58821}" type="presParOf" srcId="{36A4BC7D-142F-4F53-AD4B-37CF4C73F1A0}" destId="{08B7F46A-3EF2-4429-AF7E-F76F2C8EB8FE}" srcOrd="0" destOrd="0" presId="urn:microsoft.com/office/officeart/2005/8/layout/list1"/>
    <dgm:cxn modelId="{2829B0A7-C926-4153-9670-C53D6216CF36}" type="presParOf" srcId="{36A4BC7D-142F-4F53-AD4B-37CF4C73F1A0}" destId="{623C9488-1356-4009-8BA4-AFC184B94F5B}" srcOrd="1" destOrd="0" presId="urn:microsoft.com/office/officeart/2005/8/layout/list1"/>
    <dgm:cxn modelId="{87D7202A-DA78-4526-B943-2B1C971CB3E7}" type="presParOf" srcId="{9496B37A-786D-4944-8026-9B8ECE185FB4}" destId="{9AB7F8D4-BDBC-45F3-B678-204D008F55E0}" srcOrd="9" destOrd="0" presId="urn:microsoft.com/office/officeart/2005/8/layout/list1"/>
    <dgm:cxn modelId="{E2055EC0-F13A-444B-9804-A9CFA8450016}" type="presParOf" srcId="{9496B37A-786D-4944-8026-9B8ECE185FB4}" destId="{B630258E-CB43-49C2-8E00-B68C7229CC3C}" srcOrd="10" destOrd="0" presId="urn:microsoft.com/office/officeart/2005/8/layout/list1"/>
    <dgm:cxn modelId="{FFFA1507-8BB0-4814-9164-81C0DB9F8824}" type="presParOf" srcId="{9496B37A-786D-4944-8026-9B8ECE185FB4}" destId="{FFCF19DC-737C-446B-B8AE-92D8491271AE}" srcOrd="11" destOrd="0" presId="urn:microsoft.com/office/officeart/2005/8/layout/list1"/>
    <dgm:cxn modelId="{324D1DD1-AC76-43D4-B685-1BBD2FD6356E}" type="presParOf" srcId="{9496B37A-786D-4944-8026-9B8ECE185FB4}" destId="{0C82071E-67C4-4DDE-BB57-545B4034708E}" srcOrd="12" destOrd="0" presId="urn:microsoft.com/office/officeart/2005/8/layout/list1"/>
    <dgm:cxn modelId="{D29BF25C-331E-48C3-A9FF-53415185C1CC}" type="presParOf" srcId="{0C82071E-67C4-4DDE-BB57-545B4034708E}" destId="{1743E63A-F1C3-4733-8A7B-FA1910413123}" srcOrd="0" destOrd="0" presId="urn:microsoft.com/office/officeart/2005/8/layout/list1"/>
    <dgm:cxn modelId="{28B311E2-3AC9-4D45-A5BF-8928C68C6183}" type="presParOf" srcId="{0C82071E-67C4-4DDE-BB57-545B4034708E}" destId="{C9CB1DFA-E79C-4139-8189-90B86CEAD1B9}" srcOrd="1" destOrd="0" presId="urn:microsoft.com/office/officeart/2005/8/layout/list1"/>
    <dgm:cxn modelId="{8842B949-C4CA-4FB5-8D4D-82501A2AB367}" type="presParOf" srcId="{9496B37A-786D-4944-8026-9B8ECE185FB4}" destId="{3962CFAA-C638-4503-B7BA-18F26F681AFD}" srcOrd="13" destOrd="0" presId="urn:microsoft.com/office/officeart/2005/8/layout/list1"/>
    <dgm:cxn modelId="{37CDDCFF-9A65-4F39-ABD4-031E8881D6CE}" type="presParOf" srcId="{9496B37A-786D-4944-8026-9B8ECE185FB4}" destId="{4E72A124-110F-497B-BC7D-CA0056A0D347}" srcOrd="14" destOrd="0" presId="urn:microsoft.com/office/officeart/2005/8/layout/list1"/>
    <dgm:cxn modelId="{59FFEC9A-FEEF-48BF-B87B-9C19F1E89F13}" type="presParOf" srcId="{9496B37A-786D-4944-8026-9B8ECE185FB4}" destId="{DEC748CA-85E2-4582-A839-783890FB8817}" srcOrd="15" destOrd="0" presId="urn:microsoft.com/office/officeart/2005/8/layout/list1"/>
    <dgm:cxn modelId="{277B24F4-D725-44CF-B7C2-C2395363CC8F}" type="presParOf" srcId="{9496B37A-786D-4944-8026-9B8ECE185FB4}" destId="{1754631B-89A1-4B95-B6F1-E4FF3D2CF124}" srcOrd="16" destOrd="0" presId="urn:microsoft.com/office/officeart/2005/8/layout/list1"/>
    <dgm:cxn modelId="{A978370B-D5C8-444C-B5FD-7EC69221ED84}" type="presParOf" srcId="{1754631B-89A1-4B95-B6F1-E4FF3D2CF124}" destId="{CD0D92E4-77B3-40E9-8603-F01A4F4196E8}" srcOrd="0" destOrd="0" presId="urn:microsoft.com/office/officeart/2005/8/layout/list1"/>
    <dgm:cxn modelId="{A79D86E6-40BB-4851-ACEB-22114079F3BB}" type="presParOf" srcId="{1754631B-89A1-4B95-B6F1-E4FF3D2CF124}" destId="{D268C6E9-0701-49CA-BA5A-AA99C00153C7}" srcOrd="1" destOrd="0" presId="urn:microsoft.com/office/officeart/2005/8/layout/list1"/>
    <dgm:cxn modelId="{1ADABE5A-96AD-42E4-82D7-6B3CA0351D74}" type="presParOf" srcId="{9496B37A-786D-4944-8026-9B8ECE185FB4}" destId="{547859D5-7E63-40D4-9DB2-6810DD33A43A}" srcOrd="17" destOrd="0" presId="urn:microsoft.com/office/officeart/2005/8/layout/list1"/>
    <dgm:cxn modelId="{29E82050-859A-4276-A992-4B3E5E43362D}" type="presParOf" srcId="{9496B37A-786D-4944-8026-9B8ECE185FB4}" destId="{7A6D19CA-F28F-40FD-92F6-B64F162995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E8EA04-F419-463A-8DDF-97544A7C609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6886E89-B2C0-4D41-8890-3CCB83A5BFE9}">
      <dgm:prSet phldrT="[Texto]"/>
      <dgm:spPr/>
      <dgm:t>
        <a:bodyPr/>
        <a:lstStyle/>
        <a:p>
          <a:r>
            <a:rPr lang="es-ES" noProof="0" dirty="0" smtClean="0"/>
            <a:t>Falsa precisión</a:t>
          </a:r>
          <a:endParaRPr lang="es-ES" noProof="0" dirty="0"/>
        </a:p>
      </dgm:t>
    </dgm:pt>
    <dgm:pt modelId="{2F87F396-F3F1-4BB9-9D35-2C88C942D803}" type="parTrans" cxnId="{E937969A-CF0D-4AD9-84D6-036DB71D7125}">
      <dgm:prSet/>
      <dgm:spPr/>
      <dgm:t>
        <a:bodyPr/>
        <a:lstStyle/>
        <a:p>
          <a:endParaRPr lang="es-ES"/>
        </a:p>
      </dgm:t>
    </dgm:pt>
    <dgm:pt modelId="{C8F9613F-0E5F-425D-A41A-80159B5F561C}" type="sibTrans" cxnId="{E937969A-CF0D-4AD9-84D6-036DB71D7125}">
      <dgm:prSet/>
      <dgm:spPr/>
      <dgm:t>
        <a:bodyPr/>
        <a:lstStyle/>
        <a:p>
          <a:endParaRPr lang="es-ES"/>
        </a:p>
      </dgm:t>
    </dgm:pt>
    <dgm:pt modelId="{1D65DDC1-8D65-4C41-A56C-BEFCE3A5AC65}">
      <dgm:prSet phldrT="[Texto]"/>
      <dgm:spPr/>
      <dgm:t>
        <a:bodyPr/>
        <a:lstStyle/>
        <a:p>
          <a:r>
            <a:rPr lang="es-ES" noProof="0" dirty="0" smtClean="0"/>
            <a:t>Valores no discriminan</a:t>
          </a:r>
          <a:endParaRPr lang="es-ES" noProof="0" dirty="0"/>
        </a:p>
      </dgm:t>
    </dgm:pt>
    <dgm:pt modelId="{CE88D00D-598D-4056-A49A-7BEDB102BAC5}" type="parTrans" cxnId="{17E51880-33AB-40F4-9A71-A94DCEC4E3B4}">
      <dgm:prSet/>
      <dgm:spPr/>
      <dgm:t>
        <a:bodyPr/>
        <a:lstStyle/>
        <a:p>
          <a:endParaRPr lang="es-ES"/>
        </a:p>
      </dgm:t>
    </dgm:pt>
    <dgm:pt modelId="{48087AAA-7DE7-4C9F-A3C3-97A3032F55B4}" type="sibTrans" cxnId="{17E51880-33AB-40F4-9A71-A94DCEC4E3B4}">
      <dgm:prSet/>
      <dgm:spPr/>
      <dgm:t>
        <a:bodyPr/>
        <a:lstStyle/>
        <a:p>
          <a:endParaRPr lang="es-ES"/>
        </a:p>
      </dgm:t>
    </dgm:pt>
    <dgm:pt modelId="{9FFE26ED-F486-44BA-BC97-2298B5EC204C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3 decimales (¿de números naturales?)</a:t>
          </a:r>
          <a:endParaRPr lang="es-ES" noProof="0" dirty="0">
            <a:solidFill>
              <a:srgbClr val="002060"/>
            </a:solidFill>
          </a:endParaRPr>
        </a:p>
      </dgm:t>
    </dgm:pt>
    <dgm:pt modelId="{B4037CCE-6ABE-452F-B0A2-6678DCD354FE}" type="parTrans" cxnId="{235D01EE-4DB2-4154-AF3C-8700B8CDEAE3}">
      <dgm:prSet/>
      <dgm:spPr/>
      <dgm:t>
        <a:bodyPr/>
        <a:lstStyle/>
        <a:p>
          <a:endParaRPr lang="es-ES"/>
        </a:p>
      </dgm:t>
    </dgm:pt>
    <dgm:pt modelId="{0827652F-66DE-4909-BC42-44D740938E88}" type="sibTrans" cxnId="{235D01EE-4DB2-4154-AF3C-8700B8CDEAE3}">
      <dgm:prSet/>
      <dgm:spPr/>
      <dgm:t>
        <a:bodyPr/>
        <a:lstStyle/>
        <a:p>
          <a:endParaRPr lang="es-ES"/>
        </a:p>
      </dgm:t>
    </dgm:pt>
    <dgm:pt modelId="{C0DEBB12-F41D-406F-976E-5026B58FD718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No se pueden sumar medias (FI)</a:t>
          </a:r>
          <a:endParaRPr lang="es-ES" noProof="0" dirty="0">
            <a:solidFill>
              <a:srgbClr val="002060"/>
            </a:solidFill>
          </a:endParaRPr>
        </a:p>
      </dgm:t>
    </dgm:pt>
    <dgm:pt modelId="{42A86272-D337-4C3E-B5D0-62C2B2D2E312}" type="parTrans" cxnId="{00D9D92A-D3AD-4825-9374-85909A0871C5}">
      <dgm:prSet/>
      <dgm:spPr/>
      <dgm:t>
        <a:bodyPr/>
        <a:lstStyle/>
        <a:p>
          <a:endParaRPr lang="es-ES"/>
        </a:p>
      </dgm:t>
    </dgm:pt>
    <dgm:pt modelId="{A83BC3C5-AF35-47D2-BE3A-7F57D1F99DCB}" type="sibTrans" cxnId="{00D9D92A-D3AD-4825-9374-85909A0871C5}">
      <dgm:prSet/>
      <dgm:spPr/>
      <dgm:t>
        <a:bodyPr/>
        <a:lstStyle/>
        <a:p>
          <a:endParaRPr lang="es-ES"/>
        </a:p>
      </dgm:t>
    </dgm:pt>
    <dgm:pt modelId="{53B14050-93B8-4648-8657-7BBECFAB8ED7}">
      <dgm:prSet phldrT="[Texto]"/>
      <dgm:spPr/>
      <dgm:t>
        <a:bodyPr/>
        <a:lstStyle/>
        <a:p>
          <a:r>
            <a:rPr lang="es-ES" noProof="0" smtClean="0"/>
            <a:t>Imposible comparación interanual</a:t>
          </a:r>
          <a:endParaRPr lang="es-ES" noProof="0" dirty="0"/>
        </a:p>
      </dgm:t>
    </dgm:pt>
    <dgm:pt modelId="{3043975E-E690-4F2B-A848-D9A935F6C020}" type="parTrans" cxnId="{9B183ADC-F4E5-4317-9FF4-08AB9AD090D5}">
      <dgm:prSet/>
      <dgm:spPr/>
      <dgm:t>
        <a:bodyPr/>
        <a:lstStyle/>
        <a:p>
          <a:endParaRPr lang="es-ES"/>
        </a:p>
      </dgm:t>
    </dgm:pt>
    <dgm:pt modelId="{F533E71C-2896-4E93-81E5-DE4480006785}" type="sibTrans" cxnId="{9B183ADC-F4E5-4317-9FF4-08AB9AD090D5}">
      <dgm:prSet/>
      <dgm:spPr/>
      <dgm:t>
        <a:bodyPr/>
        <a:lstStyle/>
        <a:p>
          <a:endParaRPr lang="es-ES"/>
        </a:p>
      </dgm:t>
    </dgm:pt>
    <dgm:pt modelId="{962B407C-5891-4C6A-8EFA-FAD151B3AAF3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Crecimiento diferencial de trabajos y citas</a:t>
          </a:r>
          <a:endParaRPr lang="es-ES" noProof="0" dirty="0">
            <a:solidFill>
              <a:srgbClr val="002060"/>
            </a:solidFill>
          </a:endParaRPr>
        </a:p>
      </dgm:t>
    </dgm:pt>
    <dgm:pt modelId="{FB1A9261-0C80-4B56-B4E0-BD0DED8CE3C2}" type="parTrans" cxnId="{4F6A031F-3E46-424C-B2B8-30C0354D4626}">
      <dgm:prSet/>
      <dgm:spPr/>
      <dgm:t>
        <a:bodyPr/>
        <a:lstStyle/>
        <a:p>
          <a:endParaRPr lang="es-ES"/>
        </a:p>
      </dgm:t>
    </dgm:pt>
    <dgm:pt modelId="{FF7387A4-B438-4A3E-A5C1-C340185FD945}" type="sibTrans" cxnId="{4F6A031F-3E46-424C-B2B8-30C0354D4626}">
      <dgm:prSet/>
      <dgm:spPr/>
      <dgm:t>
        <a:bodyPr/>
        <a:lstStyle/>
        <a:p>
          <a:endParaRPr lang="es-ES"/>
        </a:p>
      </dgm:t>
    </dgm:pt>
    <dgm:pt modelId="{0E20E283-6B29-4435-9AD5-05CB0578583D}">
      <dgm:prSet phldrT="[Texto]"/>
      <dgm:spPr/>
      <dgm:t>
        <a:bodyPr/>
        <a:lstStyle/>
        <a:p>
          <a:r>
            <a:rPr lang="es-ES" noProof="0" dirty="0" smtClean="0"/>
            <a:t>Base de datos incompleta</a:t>
          </a:r>
          <a:endParaRPr lang="es-ES" noProof="0" dirty="0"/>
        </a:p>
      </dgm:t>
    </dgm:pt>
    <dgm:pt modelId="{1CBFEC6E-4BB5-45B6-8597-550DF53AFC49}" type="parTrans" cxnId="{0FC240CD-6E34-423C-B55B-009D85A38C43}">
      <dgm:prSet/>
      <dgm:spPr/>
      <dgm:t>
        <a:bodyPr/>
        <a:lstStyle/>
        <a:p>
          <a:endParaRPr lang="es-ES"/>
        </a:p>
      </dgm:t>
    </dgm:pt>
    <dgm:pt modelId="{A88C6387-D260-406D-9712-670ACB434AF3}" type="sibTrans" cxnId="{0FC240CD-6E34-423C-B55B-009D85A38C43}">
      <dgm:prSet/>
      <dgm:spPr/>
      <dgm:t>
        <a:bodyPr/>
        <a:lstStyle/>
        <a:p>
          <a:endParaRPr lang="es-ES"/>
        </a:p>
      </dgm:t>
    </dgm:pt>
    <dgm:pt modelId="{371CE348-96E5-45D6-928C-5E2E779A526E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Con cobertura muy sesgada</a:t>
          </a:r>
          <a:endParaRPr lang="es-ES" noProof="0" dirty="0">
            <a:solidFill>
              <a:srgbClr val="002060"/>
            </a:solidFill>
          </a:endParaRPr>
        </a:p>
      </dgm:t>
    </dgm:pt>
    <dgm:pt modelId="{C9158E6C-94BC-4AA4-9FCC-78B89DC5D638}" type="parTrans" cxnId="{9B4ADBA0-D018-41B3-9DD7-94928AD52FB8}">
      <dgm:prSet/>
      <dgm:spPr/>
      <dgm:t>
        <a:bodyPr/>
        <a:lstStyle/>
        <a:p>
          <a:endParaRPr lang="es-ES"/>
        </a:p>
      </dgm:t>
    </dgm:pt>
    <dgm:pt modelId="{DD1C3D83-2A94-4C6C-8ED8-F7B4B8832A21}" type="sibTrans" cxnId="{9B4ADBA0-D018-41B3-9DD7-94928AD52FB8}">
      <dgm:prSet/>
      <dgm:spPr/>
      <dgm:t>
        <a:bodyPr/>
        <a:lstStyle/>
        <a:p>
          <a:endParaRPr lang="es-ES"/>
        </a:p>
      </dgm:t>
    </dgm:pt>
    <dgm:pt modelId="{5D085D3F-0635-438A-9D7E-398B4839A9F4}">
      <dgm:prSet phldrT="[Texto]"/>
      <dgm:spPr/>
      <dgm:t>
        <a:bodyPr/>
        <a:lstStyle/>
        <a:p>
          <a:r>
            <a:rPr lang="es-ES" noProof="0" dirty="0" smtClean="0">
              <a:solidFill>
                <a:srgbClr val="002060"/>
              </a:solidFill>
            </a:rPr>
            <a:t>Miles de revistas con </a:t>
          </a:r>
          <a:r>
            <a:rPr lang="es-ES" noProof="0" dirty="0" err="1" smtClean="0">
              <a:solidFill>
                <a:srgbClr val="002060"/>
              </a:solidFill>
            </a:rPr>
            <a:t>FIs</a:t>
          </a:r>
          <a:r>
            <a:rPr lang="es-ES" noProof="0" dirty="0" smtClean="0">
              <a:solidFill>
                <a:srgbClr val="002060"/>
              </a:solidFill>
            </a:rPr>
            <a:t> similares muy bajos</a:t>
          </a:r>
          <a:endParaRPr lang="es-ES" noProof="0" dirty="0">
            <a:solidFill>
              <a:srgbClr val="002060"/>
            </a:solidFill>
          </a:endParaRPr>
        </a:p>
      </dgm:t>
    </dgm:pt>
    <dgm:pt modelId="{AAB8AD75-1F72-467D-8575-1033841E7D7F}" type="parTrans" cxnId="{C4196150-3B38-4D60-94E9-5993D2E6BC56}">
      <dgm:prSet/>
      <dgm:spPr/>
      <dgm:t>
        <a:bodyPr/>
        <a:lstStyle/>
        <a:p>
          <a:endParaRPr lang="es-ES"/>
        </a:p>
      </dgm:t>
    </dgm:pt>
    <dgm:pt modelId="{BEC40A8D-273C-46C8-A511-3DDEBD285856}" type="sibTrans" cxnId="{C4196150-3B38-4D60-94E9-5993D2E6BC56}">
      <dgm:prSet/>
      <dgm:spPr/>
      <dgm:t>
        <a:bodyPr/>
        <a:lstStyle/>
        <a:p>
          <a:endParaRPr lang="es-ES"/>
        </a:p>
      </dgm:t>
    </dgm:pt>
    <dgm:pt modelId="{D8D054A8-EF00-4660-B822-140DDE1E33B2}">
      <dgm:prSet phldrT="[Texto]"/>
      <dgm:spPr/>
      <dgm:t>
        <a:bodyPr/>
        <a:lstStyle/>
        <a:p>
          <a:r>
            <a:rPr lang="es-ES" noProof="0" smtClean="0"/>
            <a:t>Aberrantes </a:t>
          </a:r>
          <a:r>
            <a:rPr lang="es-ES" noProof="0" dirty="0" smtClean="0"/>
            <a:t>valores medios y globales</a:t>
          </a:r>
          <a:endParaRPr lang="es-ES"/>
        </a:p>
      </dgm:t>
    </dgm:pt>
    <dgm:pt modelId="{7255894F-00E9-4316-8B4E-BF14BC133170}" type="parTrans" cxnId="{37831977-3C87-45EF-B5BF-FB79C25B660E}">
      <dgm:prSet/>
      <dgm:spPr/>
      <dgm:t>
        <a:bodyPr/>
        <a:lstStyle/>
        <a:p>
          <a:endParaRPr lang="es-ES"/>
        </a:p>
      </dgm:t>
    </dgm:pt>
    <dgm:pt modelId="{03FC6CA3-7B35-45F4-9231-F660718AFC58}" type="sibTrans" cxnId="{37831977-3C87-45EF-B5BF-FB79C25B660E}">
      <dgm:prSet/>
      <dgm:spPr/>
      <dgm:t>
        <a:bodyPr/>
        <a:lstStyle/>
        <a:p>
          <a:endParaRPr lang="es-ES"/>
        </a:p>
      </dgm:t>
    </dgm:pt>
    <dgm:pt modelId="{9496B37A-786D-4944-8026-9B8ECE185FB4}" type="pres">
      <dgm:prSet presAssocID="{49E8EA04-F419-463A-8DDF-97544A7C60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F9F8E4-233C-4B3C-A6B5-0E856CA31820}" type="pres">
      <dgm:prSet presAssocID="{96886E89-B2C0-4D41-8890-3CCB83A5BFE9}" presName="parentLin" presStyleCnt="0"/>
      <dgm:spPr/>
      <dgm:t>
        <a:bodyPr/>
        <a:lstStyle/>
        <a:p>
          <a:endParaRPr lang="es-ES"/>
        </a:p>
      </dgm:t>
    </dgm:pt>
    <dgm:pt modelId="{C6900118-9E47-46A1-8AED-9296787367B5}" type="pres">
      <dgm:prSet presAssocID="{96886E89-B2C0-4D41-8890-3CCB83A5BFE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7D025153-EF8C-4029-A79F-837C23957E99}" type="pres">
      <dgm:prSet presAssocID="{96886E89-B2C0-4D41-8890-3CCB83A5BFE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7AD0C-BF33-429E-9834-013557067D21}" type="pres">
      <dgm:prSet presAssocID="{96886E89-B2C0-4D41-8890-3CCB83A5BFE9}" presName="negativeSpace" presStyleCnt="0"/>
      <dgm:spPr/>
      <dgm:t>
        <a:bodyPr/>
        <a:lstStyle/>
        <a:p>
          <a:endParaRPr lang="es-ES"/>
        </a:p>
      </dgm:t>
    </dgm:pt>
    <dgm:pt modelId="{4BA4ACBD-3140-48EC-86C4-789B2D918DF6}" type="pres">
      <dgm:prSet presAssocID="{96886E89-B2C0-4D41-8890-3CCB83A5BFE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A3E1D-C986-4D60-9FCB-0C9A1D638CD5}" type="pres">
      <dgm:prSet presAssocID="{C8F9613F-0E5F-425D-A41A-80159B5F561C}" presName="spaceBetweenRectangles" presStyleCnt="0"/>
      <dgm:spPr/>
      <dgm:t>
        <a:bodyPr/>
        <a:lstStyle/>
        <a:p>
          <a:endParaRPr lang="es-ES"/>
        </a:p>
      </dgm:t>
    </dgm:pt>
    <dgm:pt modelId="{270624CE-E285-4D6A-901D-43AAD735EE98}" type="pres">
      <dgm:prSet presAssocID="{1D65DDC1-8D65-4C41-A56C-BEFCE3A5AC65}" presName="parentLin" presStyleCnt="0"/>
      <dgm:spPr/>
      <dgm:t>
        <a:bodyPr/>
        <a:lstStyle/>
        <a:p>
          <a:endParaRPr lang="es-ES"/>
        </a:p>
      </dgm:t>
    </dgm:pt>
    <dgm:pt modelId="{44E3485D-E670-4426-A12D-095B184132CB}" type="pres">
      <dgm:prSet presAssocID="{1D65DDC1-8D65-4C41-A56C-BEFCE3A5AC6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A67D553-1BA1-430C-9366-704CE38296FB}" type="pres">
      <dgm:prSet presAssocID="{1D65DDC1-8D65-4C41-A56C-BEFCE3A5AC6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5FF24-0B4E-4513-9460-ECF9B2ACDCBB}" type="pres">
      <dgm:prSet presAssocID="{1D65DDC1-8D65-4C41-A56C-BEFCE3A5AC65}" presName="negativeSpace" presStyleCnt="0"/>
      <dgm:spPr/>
      <dgm:t>
        <a:bodyPr/>
        <a:lstStyle/>
        <a:p>
          <a:endParaRPr lang="es-ES"/>
        </a:p>
      </dgm:t>
    </dgm:pt>
    <dgm:pt modelId="{C919CF13-E980-4E43-9EEC-2FF195D15A19}" type="pres">
      <dgm:prSet presAssocID="{1D65DDC1-8D65-4C41-A56C-BEFCE3A5AC6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BC862-38DB-4E05-BFD9-972F503EE781}" type="pres">
      <dgm:prSet presAssocID="{48087AAA-7DE7-4C9F-A3C3-97A3032F55B4}" presName="spaceBetweenRectangles" presStyleCnt="0"/>
      <dgm:spPr/>
      <dgm:t>
        <a:bodyPr/>
        <a:lstStyle/>
        <a:p>
          <a:endParaRPr lang="es-ES"/>
        </a:p>
      </dgm:t>
    </dgm:pt>
    <dgm:pt modelId="{1C19DF3C-B7DA-49BD-A6DC-F23B75CA2333}" type="pres">
      <dgm:prSet presAssocID="{D8D054A8-EF00-4660-B822-140DDE1E33B2}" presName="parentLin" presStyleCnt="0"/>
      <dgm:spPr/>
    </dgm:pt>
    <dgm:pt modelId="{605920EE-28A1-4BF3-8D78-C2E5E040A31C}" type="pres">
      <dgm:prSet presAssocID="{D8D054A8-EF00-4660-B822-140DDE1E33B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7FE27102-8D8D-431A-9DAC-DBF1D958C709}" type="pres">
      <dgm:prSet presAssocID="{D8D054A8-EF00-4660-B822-140DDE1E33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A7825-DFCA-4D77-91D3-AA4C599942EB}" type="pres">
      <dgm:prSet presAssocID="{D8D054A8-EF00-4660-B822-140DDE1E33B2}" presName="negativeSpace" presStyleCnt="0"/>
      <dgm:spPr/>
    </dgm:pt>
    <dgm:pt modelId="{C46CBD4E-741D-49B0-BCA7-B9DB21336636}" type="pres">
      <dgm:prSet presAssocID="{D8D054A8-EF00-4660-B822-140DDE1E33B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A21B26-2EE0-41C0-98C4-5E7946F2452A}" type="pres">
      <dgm:prSet presAssocID="{03FC6CA3-7B35-45F4-9231-F660718AFC58}" presName="spaceBetweenRectangles" presStyleCnt="0"/>
      <dgm:spPr/>
    </dgm:pt>
    <dgm:pt modelId="{36A4BC7D-142F-4F53-AD4B-37CF4C73F1A0}" type="pres">
      <dgm:prSet presAssocID="{53B14050-93B8-4648-8657-7BBECFAB8ED7}" presName="parentLin" presStyleCnt="0"/>
      <dgm:spPr/>
      <dgm:t>
        <a:bodyPr/>
        <a:lstStyle/>
        <a:p>
          <a:endParaRPr lang="es-ES"/>
        </a:p>
      </dgm:t>
    </dgm:pt>
    <dgm:pt modelId="{08B7F46A-3EF2-4429-AF7E-F76F2C8EB8FE}" type="pres">
      <dgm:prSet presAssocID="{53B14050-93B8-4648-8657-7BBECFAB8ED7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623C9488-1356-4009-8BA4-AFC184B94F5B}" type="pres">
      <dgm:prSet presAssocID="{53B14050-93B8-4648-8657-7BBECFAB8E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7F8D4-BDBC-45F3-B678-204D008F55E0}" type="pres">
      <dgm:prSet presAssocID="{53B14050-93B8-4648-8657-7BBECFAB8ED7}" presName="negativeSpace" presStyleCnt="0"/>
      <dgm:spPr/>
      <dgm:t>
        <a:bodyPr/>
        <a:lstStyle/>
        <a:p>
          <a:endParaRPr lang="es-ES"/>
        </a:p>
      </dgm:t>
    </dgm:pt>
    <dgm:pt modelId="{B630258E-CB43-49C2-8E00-B68C7229CC3C}" type="pres">
      <dgm:prSet presAssocID="{53B14050-93B8-4648-8657-7BBECFAB8ED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F19DC-737C-446B-B8AE-92D8491271AE}" type="pres">
      <dgm:prSet presAssocID="{F533E71C-2896-4E93-81E5-DE4480006785}" presName="spaceBetweenRectangles" presStyleCnt="0"/>
      <dgm:spPr/>
      <dgm:t>
        <a:bodyPr/>
        <a:lstStyle/>
        <a:p>
          <a:endParaRPr lang="es-ES"/>
        </a:p>
      </dgm:t>
    </dgm:pt>
    <dgm:pt modelId="{743FDBCC-3FAD-4B61-AB2E-93D259BF4388}" type="pres">
      <dgm:prSet presAssocID="{0E20E283-6B29-4435-9AD5-05CB0578583D}" presName="parentLin" presStyleCnt="0"/>
      <dgm:spPr/>
      <dgm:t>
        <a:bodyPr/>
        <a:lstStyle/>
        <a:p>
          <a:endParaRPr lang="es-ES"/>
        </a:p>
      </dgm:t>
    </dgm:pt>
    <dgm:pt modelId="{7C87FD8D-92B3-47F3-9BA1-B9F6DBEC1FD5}" type="pres">
      <dgm:prSet presAssocID="{0E20E283-6B29-4435-9AD5-05CB0578583D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1328F8C0-57D5-4AB1-BAE4-524F3F5EEC60}" type="pres">
      <dgm:prSet presAssocID="{0E20E283-6B29-4435-9AD5-05CB057858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9ECD7-B2F1-44F6-BB31-EE37803B042F}" type="pres">
      <dgm:prSet presAssocID="{0E20E283-6B29-4435-9AD5-05CB0578583D}" presName="negativeSpace" presStyleCnt="0"/>
      <dgm:spPr/>
      <dgm:t>
        <a:bodyPr/>
        <a:lstStyle/>
        <a:p>
          <a:endParaRPr lang="es-ES"/>
        </a:p>
      </dgm:t>
    </dgm:pt>
    <dgm:pt modelId="{FF42C655-92B4-46AF-A239-697F0EC502B2}" type="pres">
      <dgm:prSet presAssocID="{0E20E283-6B29-4435-9AD5-05CB0578583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EB5684-101A-40C0-9A03-DBC12BEF355D}" type="presOf" srcId="{96886E89-B2C0-4D41-8890-3CCB83A5BFE9}" destId="{7D025153-EF8C-4029-A79F-837C23957E99}" srcOrd="1" destOrd="0" presId="urn:microsoft.com/office/officeart/2005/8/layout/list1"/>
    <dgm:cxn modelId="{C4196150-3B38-4D60-94E9-5993D2E6BC56}" srcId="{1D65DDC1-8D65-4C41-A56C-BEFCE3A5AC65}" destId="{5D085D3F-0635-438A-9D7E-398B4839A9F4}" srcOrd="0" destOrd="0" parTransId="{AAB8AD75-1F72-467D-8575-1033841E7D7F}" sibTransId="{BEC40A8D-273C-46C8-A511-3DDEBD285856}"/>
    <dgm:cxn modelId="{D665C14D-2947-4C19-8D53-D5DFFCFB8FDF}" type="presOf" srcId="{53B14050-93B8-4648-8657-7BBECFAB8ED7}" destId="{623C9488-1356-4009-8BA4-AFC184B94F5B}" srcOrd="1" destOrd="0" presId="urn:microsoft.com/office/officeart/2005/8/layout/list1"/>
    <dgm:cxn modelId="{0FC240CD-6E34-423C-B55B-009D85A38C43}" srcId="{49E8EA04-F419-463A-8DDF-97544A7C6097}" destId="{0E20E283-6B29-4435-9AD5-05CB0578583D}" srcOrd="4" destOrd="0" parTransId="{1CBFEC6E-4BB5-45B6-8597-550DF53AFC49}" sibTransId="{A88C6387-D260-406D-9712-670ACB434AF3}"/>
    <dgm:cxn modelId="{817ACD67-9610-4947-91CB-4CEB0EB39305}" type="presOf" srcId="{96886E89-B2C0-4D41-8890-3CCB83A5BFE9}" destId="{C6900118-9E47-46A1-8AED-9296787367B5}" srcOrd="0" destOrd="0" presId="urn:microsoft.com/office/officeart/2005/8/layout/list1"/>
    <dgm:cxn modelId="{00D9D92A-D3AD-4825-9374-85909A0871C5}" srcId="{D8D054A8-EF00-4660-B822-140DDE1E33B2}" destId="{C0DEBB12-F41D-406F-976E-5026B58FD718}" srcOrd="0" destOrd="0" parTransId="{42A86272-D337-4C3E-B5D0-62C2B2D2E312}" sibTransId="{A83BC3C5-AF35-47D2-BE3A-7F57D1F99DCB}"/>
    <dgm:cxn modelId="{328E546B-D51D-4B4E-8F13-5ACB0BA5FB81}" type="presOf" srcId="{49E8EA04-F419-463A-8DDF-97544A7C6097}" destId="{9496B37A-786D-4944-8026-9B8ECE185FB4}" srcOrd="0" destOrd="0" presId="urn:microsoft.com/office/officeart/2005/8/layout/list1"/>
    <dgm:cxn modelId="{7FA419AC-4BB6-4D55-9FD6-FACA197AE535}" type="presOf" srcId="{C0DEBB12-F41D-406F-976E-5026B58FD718}" destId="{C46CBD4E-741D-49B0-BCA7-B9DB21336636}" srcOrd="0" destOrd="0" presId="urn:microsoft.com/office/officeart/2005/8/layout/list1"/>
    <dgm:cxn modelId="{4F6A031F-3E46-424C-B2B8-30C0354D4626}" srcId="{53B14050-93B8-4648-8657-7BBECFAB8ED7}" destId="{962B407C-5891-4C6A-8EFA-FAD151B3AAF3}" srcOrd="0" destOrd="0" parTransId="{FB1A9261-0C80-4B56-B4E0-BD0DED8CE3C2}" sibTransId="{FF7387A4-B438-4A3E-A5C1-C340185FD945}"/>
    <dgm:cxn modelId="{37831977-3C87-45EF-B5BF-FB79C25B660E}" srcId="{49E8EA04-F419-463A-8DDF-97544A7C6097}" destId="{D8D054A8-EF00-4660-B822-140DDE1E33B2}" srcOrd="2" destOrd="0" parTransId="{7255894F-00E9-4316-8B4E-BF14BC133170}" sibTransId="{03FC6CA3-7B35-45F4-9231-F660718AFC58}"/>
    <dgm:cxn modelId="{594EE76A-488A-4BE5-9B8D-B21300EE9C55}" type="presOf" srcId="{D8D054A8-EF00-4660-B822-140DDE1E33B2}" destId="{605920EE-28A1-4BF3-8D78-C2E5E040A31C}" srcOrd="0" destOrd="0" presId="urn:microsoft.com/office/officeart/2005/8/layout/list1"/>
    <dgm:cxn modelId="{FDF64FFB-BB7D-41F2-A9F1-883E99A76E1B}" type="presOf" srcId="{53B14050-93B8-4648-8657-7BBECFAB8ED7}" destId="{08B7F46A-3EF2-4429-AF7E-F76F2C8EB8FE}" srcOrd="0" destOrd="0" presId="urn:microsoft.com/office/officeart/2005/8/layout/list1"/>
    <dgm:cxn modelId="{235D01EE-4DB2-4154-AF3C-8700B8CDEAE3}" srcId="{96886E89-B2C0-4D41-8890-3CCB83A5BFE9}" destId="{9FFE26ED-F486-44BA-BC97-2298B5EC204C}" srcOrd="0" destOrd="0" parTransId="{B4037CCE-6ABE-452F-B0A2-6678DCD354FE}" sibTransId="{0827652F-66DE-4909-BC42-44D740938E88}"/>
    <dgm:cxn modelId="{A4550233-AD77-45C4-A752-A9825FA156BC}" type="presOf" srcId="{0E20E283-6B29-4435-9AD5-05CB0578583D}" destId="{1328F8C0-57D5-4AB1-BAE4-524F3F5EEC60}" srcOrd="1" destOrd="0" presId="urn:microsoft.com/office/officeart/2005/8/layout/list1"/>
    <dgm:cxn modelId="{5F9EBA2B-9D4F-4133-B1DF-C058F2C7C9C0}" type="presOf" srcId="{0E20E283-6B29-4435-9AD5-05CB0578583D}" destId="{7C87FD8D-92B3-47F3-9BA1-B9F6DBEC1FD5}" srcOrd="0" destOrd="0" presId="urn:microsoft.com/office/officeart/2005/8/layout/list1"/>
    <dgm:cxn modelId="{97EB3A98-93AA-46BA-8C29-7BE57F11D8E7}" type="presOf" srcId="{9FFE26ED-F486-44BA-BC97-2298B5EC204C}" destId="{4BA4ACBD-3140-48EC-86C4-789B2D918DF6}" srcOrd="0" destOrd="0" presId="urn:microsoft.com/office/officeart/2005/8/layout/list1"/>
    <dgm:cxn modelId="{E61C0CA0-62C9-421F-A8D0-385644CCBB45}" type="presOf" srcId="{962B407C-5891-4C6A-8EFA-FAD151B3AAF3}" destId="{B630258E-CB43-49C2-8E00-B68C7229CC3C}" srcOrd="0" destOrd="0" presId="urn:microsoft.com/office/officeart/2005/8/layout/list1"/>
    <dgm:cxn modelId="{9B4ADBA0-D018-41B3-9DD7-94928AD52FB8}" srcId="{0E20E283-6B29-4435-9AD5-05CB0578583D}" destId="{371CE348-96E5-45D6-928C-5E2E779A526E}" srcOrd="0" destOrd="0" parTransId="{C9158E6C-94BC-4AA4-9FCC-78B89DC5D638}" sibTransId="{DD1C3D83-2A94-4C6C-8ED8-F7B4B8832A21}"/>
    <dgm:cxn modelId="{E937969A-CF0D-4AD9-84D6-036DB71D7125}" srcId="{49E8EA04-F419-463A-8DDF-97544A7C6097}" destId="{96886E89-B2C0-4D41-8890-3CCB83A5BFE9}" srcOrd="0" destOrd="0" parTransId="{2F87F396-F3F1-4BB9-9D35-2C88C942D803}" sibTransId="{C8F9613F-0E5F-425D-A41A-80159B5F561C}"/>
    <dgm:cxn modelId="{17E51880-33AB-40F4-9A71-A94DCEC4E3B4}" srcId="{49E8EA04-F419-463A-8DDF-97544A7C6097}" destId="{1D65DDC1-8D65-4C41-A56C-BEFCE3A5AC65}" srcOrd="1" destOrd="0" parTransId="{CE88D00D-598D-4056-A49A-7BEDB102BAC5}" sibTransId="{48087AAA-7DE7-4C9F-A3C3-97A3032F55B4}"/>
    <dgm:cxn modelId="{2CBB0F40-1D37-43F1-8468-9C8ABCC8573B}" type="presOf" srcId="{5D085D3F-0635-438A-9D7E-398B4839A9F4}" destId="{C919CF13-E980-4E43-9EEC-2FF195D15A19}" srcOrd="0" destOrd="0" presId="urn:microsoft.com/office/officeart/2005/8/layout/list1"/>
    <dgm:cxn modelId="{1660213C-DC94-4E1E-8CD6-A2B5030A32F0}" type="presOf" srcId="{D8D054A8-EF00-4660-B822-140DDE1E33B2}" destId="{7FE27102-8D8D-431A-9DAC-DBF1D958C709}" srcOrd="1" destOrd="0" presId="urn:microsoft.com/office/officeart/2005/8/layout/list1"/>
    <dgm:cxn modelId="{9B183ADC-F4E5-4317-9FF4-08AB9AD090D5}" srcId="{49E8EA04-F419-463A-8DDF-97544A7C6097}" destId="{53B14050-93B8-4648-8657-7BBECFAB8ED7}" srcOrd="3" destOrd="0" parTransId="{3043975E-E690-4F2B-A848-D9A935F6C020}" sibTransId="{F533E71C-2896-4E93-81E5-DE4480006785}"/>
    <dgm:cxn modelId="{DC175A78-F5E4-4AF7-8E70-7FEA105EABE6}" type="presOf" srcId="{1D65DDC1-8D65-4C41-A56C-BEFCE3A5AC65}" destId="{FA67D553-1BA1-430C-9366-704CE38296FB}" srcOrd="1" destOrd="0" presId="urn:microsoft.com/office/officeart/2005/8/layout/list1"/>
    <dgm:cxn modelId="{E1C83D32-FE2B-481E-956E-E232E41A8800}" type="presOf" srcId="{1D65DDC1-8D65-4C41-A56C-BEFCE3A5AC65}" destId="{44E3485D-E670-4426-A12D-095B184132CB}" srcOrd="0" destOrd="0" presId="urn:microsoft.com/office/officeart/2005/8/layout/list1"/>
    <dgm:cxn modelId="{6ED54B2E-D181-4DD6-A461-719A402D8EC0}" type="presOf" srcId="{371CE348-96E5-45D6-928C-5E2E779A526E}" destId="{FF42C655-92B4-46AF-A239-697F0EC502B2}" srcOrd="0" destOrd="0" presId="urn:microsoft.com/office/officeart/2005/8/layout/list1"/>
    <dgm:cxn modelId="{F765BE89-4798-47D7-AF4C-4FAA04DA5268}" type="presParOf" srcId="{9496B37A-786D-4944-8026-9B8ECE185FB4}" destId="{3BF9F8E4-233C-4B3C-A6B5-0E856CA31820}" srcOrd="0" destOrd="0" presId="urn:microsoft.com/office/officeart/2005/8/layout/list1"/>
    <dgm:cxn modelId="{F92A445C-442F-4EE5-9C8F-CDB59329146C}" type="presParOf" srcId="{3BF9F8E4-233C-4B3C-A6B5-0E856CA31820}" destId="{C6900118-9E47-46A1-8AED-9296787367B5}" srcOrd="0" destOrd="0" presId="urn:microsoft.com/office/officeart/2005/8/layout/list1"/>
    <dgm:cxn modelId="{D4A220D8-9482-443F-9CF1-E6DFEE094A1C}" type="presParOf" srcId="{3BF9F8E4-233C-4B3C-A6B5-0E856CA31820}" destId="{7D025153-EF8C-4029-A79F-837C23957E99}" srcOrd="1" destOrd="0" presId="urn:microsoft.com/office/officeart/2005/8/layout/list1"/>
    <dgm:cxn modelId="{259CF689-4B68-422D-9B73-2FB17517BA79}" type="presParOf" srcId="{9496B37A-786D-4944-8026-9B8ECE185FB4}" destId="{4BB7AD0C-BF33-429E-9834-013557067D21}" srcOrd="1" destOrd="0" presId="urn:microsoft.com/office/officeart/2005/8/layout/list1"/>
    <dgm:cxn modelId="{DDE607B2-C309-4DB7-B2EF-EF3FEAD1EDCA}" type="presParOf" srcId="{9496B37A-786D-4944-8026-9B8ECE185FB4}" destId="{4BA4ACBD-3140-48EC-86C4-789B2D918DF6}" srcOrd="2" destOrd="0" presId="urn:microsoft.com/office/officeart/2005/8/layout/list1"/>
    <dgm:cxn modelId="{A7F2BD81-F6C4-43D1-BB18-222866F355C6}" type="presParOf" srcId="{9496B37A-786D-4944-8026-9B8ECE185FB4}" destId="{00EA3E1D-C986-4D60-9FCB-0C9A1D638CD5}" srcOrd="3" destOrd="0" presId="urn:microsoft.com/office/officeart/2005/8/layout/list1"/>
    <dgm:cxn modelId="{FC1E8F74-6F15-4A96-A597-8CB8D50DC8F0}" type="presParOf" srcId="{9496B37A-786D-4944-8026-9B8ECE185FB4}" destId="{270624CE-E285-4D6A-901D-43AAD735EE98}" srcOrd="4" destOrd="0" presId="urn:microsoft.com/office/officeart/2005/8/layout/list1"/>
    <dgm:cxn modelId="{A2643BF2-E7E2-423F-A3C6-322C5068B342}" type="presParOf" srcId="{270624CE-E285-4D6A-901D-43AAD735EE98}" destId="{44E3485D-E670-4426-A12D-095B184132CB}" srcOrd="0" destOrd="0" presId="urn:microsoft.com/office/officeart/2005/8/layout/list1"/>
    <dgm:cxn modelId="{A5A01C30-8F5F-4471-A140-6FA86CB66F40}" type="presParOf" srcId="{270624CE-E285-4D6A-901D-43AAD735EE98}" destId="{FA67D553-1BA1-430C-9366-704CE38296FB}" srcOrd="1" destOrd="0" presId="urn:microsoft.com/office/officeart/2005/8/layout/list1"/>
    <dgm:cxn modelId="{EDA4A0A0-C77D-4CFB-A32E-62955932BB8D}" type="presParOf" srcId="{9496B37A-786D-4944-8026-9B8ECE185FB4}" destId="{E5C5FF24-0B4E-4513-9460-ECF9B2ACDCBB}" srcOrd="5" destOrd="0" presId="urn:microsoft.com/office/officeart/2005/8/layout/list1"/>
    <dgm:cxn modelId="{56B4DD4D-3143-4964-AEAB-E62D22B4B406}" type="presParOf" srcId="{9496B37A-786D-4944-8026-9B8ECE185FB4}" destId="{C919CF13-E980-4E43-9EEC-2FF195D15A19}" srcOrd="6" destOrd="0" presId="urn:microsoft.com/office/officeart/2005/8/layout/list1"/>
    <dgm:cxn modelId="{A5DD2243-151D-499E-AE83-299754C2CFF6}" type="presParOf" srcId="{9496B37A-786D-4944-8026-9B8ECE185FB4}" destId="{59CBC862-38DB-4E05-BFD9-972F503EE781}" srcOrd="7" destOrd="0" presId="urn:microsoft.com/office/officeart/2005/8/layout/list1"/>
    <dgm:cxn modelId="{D27B39FC-8339-490A-AF81-9FFB474C0F7B}" type="presParOf" srcId="{9496B37A-786D-4944-8026-9B8ECE185FB4}" destId="{1C19DF3C-B7DA-49BD-A6DC-F23B75CA2333}" srcOrd="8" destOrd="0" presId="urn:microsoft.com/office/officeart/2005/8/layout/list1"/>
    <dgm:cxn modelId="{851160DD-175D-48A2-8149-553B1A2BC8A2}" type="presParOf" srcId="{1C19DF3C-B7DA-49BD-A6DC-F23B75CA2333}" destId="{605920EE-28A1-4BF3-8D78-C2E5E040A31C}" srcOrd="0" destOrd="0" presId="urn:microsoft.com/office/officeart/2005/8/layout/list1"/>
    <dgm:cxn modelId="{6A4E0A22-D1D4-4CD4-A1B8-6D36F46BE622}" type="presParOf" srcId="{1C19DF3C-B7DA-49BD-A6DC-F23B75CA2333}" destId="{7FE27102-8D8D-431A-9DAC-DBF1D958C709}" srcOrd="1" destOrd="0" presId="urn:microsoft.com/office/officeart/2005/8/layout/list1"/>
    <dgm:cxn modelId="{3B24226F-9BC7-419F-BD88-441F0FF4B7C3}" type="presParOf" srcId="{9496B37A-786D-4944-8026-9B8ECE185FB4}" destId="{86DA7825-DFCA-4D77-91D3-AA4C599942EB}" srcOrd="9" destOrd="0" presId="urn:microsoft.com/office/officeart/2005/8/layout/list1"/>
    <dgm:cxn modelId="{DC3E3B24-A8D9-41BB-89E7-141C39769B16}" type="presParOf" srcId="{9496B37A-786D-4944-8026-9B8ECE185FB4}" destId="{C46CBD4E-741D-49B0-BCA7-B9DB21336636}" srcOrd="10" destOrd="0" presId="urn:microsoft.com/office/officeart/2005/8/layout/list1"/>
    <dgm:cxn modelId="{E646D0B2-1EDA-409E-96D0-D95B0871528E}" type="presParOf" srcId="{9496B37A-786D-4944-8026-9B8ECE185FB4}" destId="{B4A21B26-2EE0-41C0-98C4-5E7946F2452A}" srcOrd="11" destOrd="0" presId="urn:microsoft.com/office/officeart/2005/8/layout/list1"/>
    <dgm:cxn modelId="{A2E12775-EDF1-4104-9A2E-CF84DAECE2A4}" type="presParOf" srcId="{9496B37A-786D-4944-8026-9B8ECE185FB4}" destId="{36A4BC7D-142F-4F53-AD4B-37CF4C73F1A0}" srcOrd="12" destOrd="0" presId="urn:microsoft.com/office/officeart/2005/8/layout/list1"/>
    <dgm:cxn modelId="{01E5A94E-FFD6-47A3-A51D-BF0D3AF58821}" type="presParOf" srcId="{36A4BC7D-142F-4F53-AD4B-37CF4C73F1A0}" destId="{08B7F46A-3EF2-4429-AF7E-F76F2C8EB8FE}" srcOrd="0" destOrd="0" presId="urn:microsoft.com/office/officeart/2005/8/layout/list1"/>
    <dgm:cxn modelId="{2829B0A7-C926-4153-9670-C53D6216CF36}" type="presParOf" srcId="{36A4BC7D-142F-4F53-AD4B-37CF4C73F1A0}" destId="{623C9488-1356-4009-8BA4-AFC184B94F5B}" srcOrd="1" destOrd="0" presId="urn:microsoft.com/office/officeart/2005/8/layout/list1"/>
    <dgm:cxn modelId="{87D7202A-DA78-4526-B943-2B1C971CB3E7}" type="presParOf" srcId="{9496B37A-786D-4944-8026-9B8ECE185FB4}" destId="{9AB7F8D4-BDBC-45F3-B678-204D008F55E0}" srcOrd="13" destOrd="0" presId="urn:microsoft.com/office/officeart/2005/8/layout/list1"/>
    <dgm:cxn modelId="{E2055EC0-F13A-444B-9804-A9CFA8450016}" type="presParOf" srcId="{9496B37A-786D-4944-8026-9B8ECE185FB4}" destId="{B630258E-CB43-49C2-8E00-B68C7229CC3C}" srcOrd="14" destOrd="0" presId="urn:microsoft.com/office/officeart/2005/8/layout/list1"/>
    <dgm:cxn modelId="{FFFA1507-8BB0-4814-9164-81C0DB9F8824}" type="presParOf" srcId="{9496B37A-786D-4944-8026-9B8ECE185FB4}" destId="{FFCF19DC-737C-446B-B8AE-92D8491271AE}" srcOrd="15" destOrd="0" presId="urn:microsoft.com/office/officeart/2005/8/layout/list1"/>
    <dgm:cxn modelId="{E1DC0F70-B2BC-4C17-9F6F-1150D87A5D4D}" type="presParOf" srcId="{9496B37A-786D-4944-8026-9B8ECE185FB4}" destId="{743FDBCC-3FAD-4B61-AB2E-93D259BF4388}" srcOrd="16" destOrd="0" presId="urn:microsoft.com/office/officeart/2005/8/layout/list1"/>
    <dgm:cxn modelId="{4A44C265-04F5-45C4-9E1F-A7B14D0613B2}" type="presParOf" srcId="{743FDBCC-3FAD-4B61-AB2E-93D259BF4388}" destId="{7C87FD8D-92B3-47F3-9BA1-B9F6DBEC1FD5}" srcOrd="0" destOrd="0" presId="urn:microsoft.com/office/officeart/2005/8/layout/list1"/>
    <dgm:cxn modelId="{E2D820FA-2AA2-4575-BA45-3F23DFF27DB0}" type="presParOf" srcId="{743FDBCC-3FAD-4B61-AB2E-93D259BF4388}" destId="{1328F8C0-57D5-4AB1-BAE4-524F3F5EEC60}" srcOrd="1" destOrd="0" presId="urn:microsoft.com/office/officeart/2005/8/layout/list1"/>
    <dgm:cxn modelId="{385DF235-7E85-4573-A0AD-2AF97F3858A1}" type="presParOf" srcId="{9496B37A-786D-4944-8026-9B8ECE185FB4}" destId="{CCB9ECD7-B2F1-44F6-BB31-EE37803B042F}" srcOrd="17" destOrd="0" presId="urn:microsoft.com/office/officeart/2005/8/layout/list1"/>
    <dgm:cxn modelId="{FA087E0D-AB08-4F41-B427-7E689C8BB0AC}" type="presParOf" srcId="{9496B37A-786D-4944-8026-9B8ECE185FB4}" destId="{FF42C655-92B4-46AF-A239-697F0EC502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CD6C7B-DBA9-4BDB-B5EE-74F165E065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C43318-A3E9-4D54-AA0C-C3E758AD84AE}">
      <dgm:prSet phldrT="[Texto]"/>
      <dgm:spPr/>
      <dgm:t>
        <a:bodyPr/>
        <a:lstStyle/>
        <a:p>
          <a:r>
            <a:rPr lang="es-ES" dirty="0" smtClean="0"/>
            <a:t>Revista</a:t>
          </a:r>
          <a:endParaRPr lang="es-ES" dirty="0"/>
        </a:p>
      </dgm:t>
    </dgm:pt>
    <dgm:pt modelId="{6A5983B8-58CD-4ADF-B9F2-97AD17473CDE}" type="parTrans" cxnId="{4DAA388D-8B36-49D5-A404-D65F9B5EFC45}">
      <dgm:prSet/>
      <dgm:spPr/>
      <dgm:t>
        <a:bodyPr/>
        <a:lstStyle/>
        <a:p>
          <a:endParaRPr lang="es-ES"/>
        </a:p>
      </dgm:t>
    </dgm:pt>
    <dgm:pt modelId="{1CA8E1BC-2242-48A4-AA46-D8DF2D7202FC}" type="sibTrans" cxnId="{4DAA388D-8B36-49D5-A404-D65F9B5EFC45}">
      <dgm:prSet/>
      <dgm:spPr/>
      <dgm:t>
        <a:bodyPr/>
        <a:lstStyle/>
        <a:p>
          <a:endParaRPr lang="es-ES"/>
        </a:p>
      </dgm:t>
    </dgm:pt>
    <dgm:pt modelId="{97562B9C-9C95-4D46-A8D1-D15477DC9052}">
      <dgm:prSet phldrT="[Texto]"/>
      <dgm:spPr/>
      <dgm:t>
        <a:bodyPr/>
        <a:lstStyle/>
        <a:p>
          <a:r>
            <a:rPr lang="es-ES" dirty="0" smtClean="0"/>
            <a:t>BIOMATERIALS</a:t>
          </a:r>
          <a:endParaRPr lang="es-ES" dirty="0"/>
        </a:p>
      </dgm:t>
    </dgm:pt>
    <dgm:pt modelId="{2F8A4E0B-36C7-48B8-BD22-39C1C213305E}" type="parTrans" cxnId="{78F6A88E-DDE9-49A4-9FE8-FA6FD5A79299}">
      <dgm:prSet/>
      <dgm:spPr/>
      <dgm:t>
        <a:bodyPr/>
        <a:lstStyle/>
        <a:p>
          <a:endParaRPr lang="es-ES"/>
        </a:p>
      </dgm:t>
    </dgm:pt>
    <dgm:pt modelId="{4E0E5362-428C-4EC0-917C-6B2F73F9EE80}" type="sibTrans" cxnId="{78F6A88E-DDE9-49A4-9FE8-FA6FD5A79299}">
      <dgm:prSet/>
      <dgm:spPr/>
      <dgm:t>
        <a:bodyPr/>
        <a:lstStyle/>
        <a:p>
          <a:endParaRPr lang="es-ES"/>
        </a:p>
      </dgm:t>
    </dgm:pt>
    <dgm:pt modelId="{67BC208D-86B8-4FC7-8294-AE33DD40B3DB}">
      <dgm:prSet phldrT="[Texto]"/>
      <dgm:spPr/>
      <dgm:t>
        <a:bodyPr/>
        <a:lstStyle/>
        <a:p>
          <a:r>
            <a:rPr lang="es-ES" dirty="0" smtClean="0"/>
            <a:t>CIRCULATION RESEARCH</a:t>
          </a:r>
          <a:endParaRPr lang="es-ES" dirty="0"/>
        </a:p>
      </dgm:t>
    </dgm:pt>
    <dgm:pt modelId="{92742B67-DAF6-4645-8D5E-1BC86C3F77F6}" type="parTrans" cxnId="{8766AADD-4BE9-4505-8EAA-4A331B9B2C6C}">
      <dgm:prSet/>
      <dgm:spPr/>
      <dgm:t>
        <a:bodyPr/>
        <a:lstStyle/>
        <a:p>
          <a:endParaRPr lang="es-ES"/>
        </a:p>
      </dgm:t>
    </dgm:pt>
    <dgm:pt modelId="{BA473A9D-6081-49FA-B403-3536BD900A2C}" type="sibTrans" cxnId="{8766AADD-4BE9-4505-8EAA-4A331B9B2C6C}">
      <dgm:prSet/>
      <dgm:spPr/>
      <dgm:t>
        <a:bodyPr/>
        <a:lstStyle/>
        <a:p>
          <a:endParaRPr lang="es-ES"/>
        </a:p>
      </dgm:t>
    </dgm:pt>
    <dgm:pt modelId="{F5AA4A0D-A8DD-4A39-A52C-5CFFCE02C852}">
      <dgm:prSet phldrT="[Texto]"/>
      <dgm:spPr/>
      <dgm:t>
        <a:bodyPr/>
        <a:lstStyle/>
        <a:p>
          <a:r>
            <a:rPr lang="es-ES" dirty="0" smtClean="0"/>
            <a:t>FI 2016</a:t>
          </a:r>
          <a:endParaRPr lang="es-ES" dirty="0"/>
        </a:p>
      </dgm:t>
    </dgm:pt>
    <dgm:pt modelId="{53E583EA-2B4E-4252-AFB5-F6734DAB1BE4}" type="parTrans" cxnId="{495EFD24-349A-43E8-B4F9-6262C721ACA8}">
      <dgm:prSet/>
      <dgm:spPr/>
      <dgm:t>
        <a:bodyPr/>
        <a:lstStyle/>
        <a:p>
          <a:endParaRPr lang="es-ES"/>
        </a:p>
      </dgm:t>
    </dgm:pt>
    <dgm:pt modelId="{C91A5B06-94E3-47DE-B242-5E6C768ECC12}" type="sibTrans" cxnId="{495EFD24-349A-43E8-B4F9-6262C721ACA8}">
      <dgm:prSet/>
      <dgm:spPr/>
      <dgm:t>
        <a:bodyPr/>
        <a:lstStyle/>
        <a:p>
          <a:endParaRPr lang="es-ES"/>
        </a:p>
      </dgm:t>
    </dgm:pt>
    <dgm:pt modelId="{0C0CB472-797D-4315-BA7D-C0E4E9739A7A}">
      <dgm:prSet phldrT="[Texto]" custT="1"/>
      <dgm:spPr/>
      <dgm:t>
        <a:bodyPr/>
        <a:lstStyle/>
        <a:p>
          <a:r>
            <a:rPr lang="es-ES" sz="1800" dirty="0" smtClean="0"/>
            <a:t>8</a:t>
          </a:r>
          <a:endParaRPr lang="es-ES" sz="1800" dirty="0"/>
        </a:p>
      </dgm:t>
    </dgm:pt>
    <dgm:pt modelId="{7917454F-6106-4F77-A279-E0A24F9DFD35}" type="parTrans" cxnId="{15D4471D-FB4E-4AFB-B189-0CF399011499}">
      <dgm:prSet/>
      <dgm:spPr/>
      <dgm:t>
        <a:bodyPr/>
        <a:lstStyle/>
        <a:p>
          <a:endParaRPr lang="es-ES"/>
        </a:p>
      </dgm:t>
    </dgm:pt>
    <dgm:pt modelId="{146F14C1-A4C0-4E52-B409-3FEC52A07200}" type="sibTrans" cxnId="{15D4471D-FB4E-4AFB-B189-0CF399011499}">
      <dgm:prSet/>
      <dgm:spPr/>
      <dgm:t>
        <a:bodyPr/>
        <a:lstStyle/>
        <a:p>
          <a:endParaRPr lang="es-ES"/>
        </a:p>
      </dgm:t>
    </dgm:pt>
    <dgm:pt modelId="{9CD18E98-F00A-490F-9382-61A4AA0CD92C}">
      <dgm:prSet phldrT="[Texto]" custT="1"/>
      <dgm:spPr/>
      <dgm:t>
        <a:bodyPr/>
        <a:lstStyle/>
        <a:p>
          <a:r>
            <a:rPr lang="es-ES" sz="1800" dirty="0" smtClean="0"/>
            <a:t>14</a:t>
          </a:r>
          <a:endParaRPr lang="es-ES" sz="1800" dirty="0"/>
        </a:p>
      </dgm:t>
    </dgm:pt>
    <dgm:pt modelId="{D61B703F-F3A7-4827-B724-B4091C22B96A}" type="parTrans" cxnId="{6D196869-DF01-493B-9A45-24FA5AFA12E4}">
      <dgm:prSet/>
      <dgm:spPr/>
      <dgm:t>
        <a:bodyPr/>
        <a:lstStyle/>
        <a:p>
          <a:endParaRPr lang="es-ES"/>
        </a:p>
      </dgm:t>
    </dgm:pt>
    <dgm:pt modelId="{224D42CB-50D0-4F96-8D31-0D5296A7E3D0}" type="sibTrans" cxnId="{6D196869-DF01-493B-9A45-24FA5AFA12E4}">
      <dgm:prSet/>
      <dgm:spPr/>
      <dgm:t>
        <a:bodyPr/>
        <a:lstStyle/>
        <a:p>
          <a:endParaRPr lang="es-ES"/>
        </a:p>
      </dgm:t>
    </dgm:pt>
    <dgm:pt modelId="{FAFBADEB-3677-4DEA-AE60-EED2CF6578FD}">
      <dgm:prSet phldrT="[Texto]"/>
      <dgm:spPr/>
      <dgm:t>
        <a:bodyPr/>
        <a:lstStyle/>
        <a:p>
          <a:r>
            <a:rPr lang="es-ES" dirty="0" smtClean="0"/>
            <a:t>FI2018</a:t>
          </a:r>
          <a:endParaRPr lang="es-ES" dirty="0"/>
        </a:p>
      </dgm:t>
    </dgm:pt>
    <dgm:pt modelId="{83C9F207-A56F-4482-83D3-D54E6560F47A}" type="parTrans" cxnId="{DF9EFBCB-C23F-4289-9EFE-6D07B435B585}">
      <dgm:prSet/>
      <dgm:spPr/>
      <dgm:t>
        <a:bodyPr/>
        <a:lstStyle/>
        <a:p>
          <a:endParaRPr lang="es-ES"/>
        </a:p>
      </dgm:t>
    </dgm:pt>
    <dgm:pt modelId="{085D5069-123F-46D4-BC09-495C89ABB564}" type="sibTrans" cxnId="{DF9EFBCB-C23F-4289-9EFE-6D07B435B585}">
      <dgm:prSet/>
      <dgm:spPr/>
      <dgm:t>
        <a:bodyPr/>
        <a:lstStyle/>
        <a:p>
          <a:endParaRPr lang="es-ES"/>
        </a:p>
      </dgm:t>
    </dgm:pt>
    <dgm:pt modelId="{52E8E57D-580D-4CE4-996B-B27FBD40F399}">
      <dgm:prSet phldrT="[Texto]"/>
      <dgm:spPr/>
      <dgm:t>
        <a:bodyPr/>
        <a:lstStyle/>
        <a:p>
          <a:r>
            <a:rPr lang="es-ES" dirty="0" smtClean="0"/>
            <a:t>CITAS REALES 2018</a:t>
          </a:r>
          <a:endParaRPr lang="es-ES" dirty="0"/>
        </a:p>
      </dgm:t>
    </dgm:pt>
    <dgm:pt modelId="{0C3EC3D7-1745-4459-A1E8-AACD23F86CBE}" type="parTrans" cxnId="{753C3151-2FC7-48DA-A1F4-346D4F644707}">
      <dgm:prSet/>
      <dgm:spPr/>
      <dgm:t>
        <a:bodyPr/>
        <a:lstStyle/>
        <a:p>
          <a:endParaRPr lang="es-ES"/>
        </a:p>
      </dgm:t>
    </dgm:pt>
    <dgm:pt modelId="{63E01D94-C331-4FC1-B494-B538F0AFB325}" type="sibTrans" cxnId="{753C3151-2FC7-48DA-A1F4-346D4F644707}">
      <dgm:prSet/>
      <dgm:spPr/>
      <dgm:t>
        <a:bodyPr/>
        <a:lstStyle/>
        <a:p>
          <a:endParaRPr lang="es-ES"/>
        </a:p>
      </dgm:t>
    </dgm:pt>
    <dgm:pt modelId="{E8F4CA67-28E0-42E1-B4E7-9E61AE36E778}">
      <dgm:prSet phldrT="[Texto]" custT="1"/>
      <dgm:spPr/>
      <dgm:t>
        <a:bodyPr/>
        <a:lstStyle/>
        <a:p>
          <a:r>
            <a:rPr lang="es-ES" sz="1800" dirty="0" smtClean="0"/>
            <a:t>10</a:t>
          </a:r>
          <a:endParaRPr lang="es-ES" sz="1800" dirty="0"/>
        </a:p>
      </dgm:t>
    </dgm:pt>
    <dgm:pt modelId="{62F135BB-FC8E-40AD-A66D-492D6C22BAA3}" type="parTrans" cxnId="{3FFF7D14-DFA6-4B2F-9B75-BDEF358676DA}">
      <dgm:prSet/>
      <dgm:spPr/>
      <dgm:t>
        <a:bodyPr/>
        <a:lstStyle/>
        <a:p>
          <a:endParaRPr lang="es-ES"/>
        </a:p>
      </dgm:t>
    </dgm:pt>
    <dgm:pt modelId="{C7E5A036-9CF1-489F-A0F2-61535D0098F0}" type="sibTrans" cxnId="{3FFF7D14-DFA6-4B2F-9B75-BDEF358676DA}">
      <dgm:prSet/>
      <dgm:spPr/>
      <dgm:t>
        <a:bodyPr/>
        <a:lstStyle/>
        <a:p>
          <a:endParaRPr lang="es-ES"/>
        </a:p>
      </dgm:t>
    </dgm:pt>
    <dgm:pt modelId="{B6DDFEC5-7B79-4B80-9454-B85889078B9C}">
      <dgm:prSet phldrT="[Texto]" custT="1"/>
      <dgm:spPr/>
      <dgm:t>
        <a:bodyPr/>
        <a:lstStyle/>
        <a:p>
          <a:r>
            <a:rPr lang="es-ES" sz="1800" dirty="0" smtClean="0"/>
            <a:t>16</a:t>
          </a:r>
          <a:endParaRPr lang="es-ES" sz="1800" dirty="0"/>
        </a:p>
      </dgm:t>
    </dgm:pt>
    <dgm:pt modelId="{FC7F3890-85D4-4824-A9B0-01C17C9C08F9}" type="parTrans" cxnId="{1E5EC50B-DE8B-4BD6-87F9-5683C7C569E8}">
      <dgm:prSet/>
      <dgm:spPr/>
      <dgm:t>
        <a:bodyPr/>
        <a:lstStyle/>
        <a:p>
          <a:endParaRPr lang="es-ES"/>
        </a:p>
      </dgm:t>
    </dgm:pt>
    <dgm:pt modelId="{2C6C0C74-30B1-43C4-B6DE-6FAEEA18F5F0}" type="sibTrans" cxnId="{1E5EC50B-DE8B-4BD6-87F9-5683C7C569E8}">
      <dgm:prSet/>
      <dgm:spPr/>
      <dgm:t>
        <a:bodyPr/>
        <a:lstStyle/>
        <a:p>
          <a:endParaRPr lang="es-ES"/>
        </a:p>
      </dgm:t>
    </dgm:pt>
    <dgm:pt modelId="{48576D26-EAA2-4E78-A513-B22424EAD9E2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FF0000"/>
              </a:solidFill>
            </a:rPr>
            <a:t>9</a:t>
          </a:r>
          <a:endParaRPr lang="es-ES" sz="1800" b="1" dirty="0">
            <a:solidFill>
              <a:srgbClr val="FF0000"/>
            </a:solidFill>
          </a:endParaRPr>
        </a:p>
      </dgm:t>
    </dgm:pt>
    <dgm:pt modelId="{7485A5E3-8376-4511-8516-0F6323E946CC}" type="parTrans" cxnId="{6917AF27-D43B-424E-B925-F549D073B2F9}">
      <dgm:prSet/>
      <dgm:spPr/>
      <dgm:t>
        <a:bodyPr/>
        <a:lstStyle/>
        <a:p>
          <a:endParaRPr lang="es-ES"/>
        </a:p>
      </dgm:t>
    </dgm:pt>
    <dgm:pt modelId="{B262E430-E9EA-4FA0-B695-1F4DC7EA8588}" type="sibTrans" cxnId="{6917AF27-D43B-424E-B925-F549D073B2F9}">
      <dgm:prSet/>
      <dgm:spPr/>
      <dgm:t>
        <a:bodyPr/>
        <a:lstStyle/>
        <a:p>
          <a:endParaRPr lang="es-ES"/>
        </a:p>
      </dgm:t>
    </dgm:pt>
    <dgm:pt modelId="{12CDA737-CA41-46FE-A58D-2D09F19D30C9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FF0000"/>
              </a:solidFill>
            </a:rPr>
            <a:t>5</a:t>
          </a:r>
          <a:endParaRPr lang="es-ES" sz="1800" b="1" dirty="0">
            <a:solidFill>
              <a:srgbClr val="FF0000"/>
            </a:solidFill>
          </a:endParaRPr>
        </a:p>
      </dgm:t>
    </dgm:pt>
    <dgm:pt modelId="{0C3FBC88-87CF-4FA7-9D22-31FB03C5E40F}" type="parTrans" cxnId="{58F2ED9D-073A-4B5D-B573-B165155B393E}">
      <dgm:prSet/>
      <dgm:spPr/>
      <dgm:t>
        <a:bodyPr/>
        <a:lstStyle/>
        <a:p>
          <a:endParaRPr lang="es-ES"/>
        </a:p>
      </dgm:t>
    </dgm:pt>
    <dgm:pt modelId="{92F95507-86F5-472C-8CCD-A017786324FB}" type="sibTrans" cxnId="{58F2ED9D-073A-4B5D-B573-B165155B393E}">
      <dgm:prSet/>
      <dgm:spPr/>
      <dgm:t>
        <a:bodyPr/>
        <a:lstStyle/>
        <a:p>
          <a:endParaRPr lang="es-ES"/>
        </a:p>
      </dgm:t>
    </dgm:pt>
    <dgm:pt modelId="{8EBF0E0A-9985-4B13-A920-F579C7A33E56}" type="pres">
      <dgm:prSet presAssocID="{0ACD6C7B-DBA9-4BDB-B5EE-74F165E065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E84F6A-D942-4761-9DAF-11A9AD87967B}" type="pres">
      <dgm:prSet presAssocID="{75C43318-A3E9-4D54-AA0C-C3E758AD84AE}" presName="root" presStyleCnt="0"/>
      <dgm:spPr/>
    </dgm:pt>
    <dgm:pt modelId="{0B85D0DB-A30D-4CE1-8D67-E4C776093D3F}" type="pres">
      <dgm:prSet presAssocID="{75C43318-A3E9-4D54-AA0C-C3E758AD84AE}" presName="rootComposite" presStyleCnt="0"/>
      <dgm:spPr/>
    </dgm:pt>
    <dgm:pt modelId="{BD914614-4BC5-4C82-B87B-1D48D421D3AA}" type="pres">
      <dgm:prSet presAssocID="{75C43318-A3E9-4D54-AA0C-C3E758AD84AE}" presName="rootText" presStyleLbl="node1" presStyleIdx="0" presStyleCnt="4"/>
      <dgm:spPr/>
      <dgm:t>
        <a:bodyPr/>
        <a:lstStyle/>
        <a:p>
          <a:endParaRPr lang="es-ES"/>
        </a:p>
      </dgm:t>
    </dgm:pt>
    <dgm:pt modelId="{0562F9A0-61B1-480B-BEB8-B8B7D925E12B}" type="pres">
      <dgm:prSet presAssocID="{75C43318-A3E9-4D54-AA0C-C3E758AD84AE}" presName="rootConnector" presStyleLbl="node1" presStyleIdx="0" presStyleCnt="4"/>
      <dgm:spPr/>
      <dgm:t>
        <a:bodyPr/>
        <a:lstStyle/>
        <a:p>
          <a:endParaRPr lang="es-ES"/>
        </a:p>
      </dgm:t>
    </dgm:pt>
    <dgm:pt modelId="{E2F1A87F-F8AC-408B-81CF-5E82BEA5D94B}" type="pres">
      <dgm:prSet presAssocID="{75C43318-A3E9-4D54-AA0C-C3E758AD84AE}" presName="childShape" presStyleCnt="0"/>
      <dgm:spPr/>
    </dgm:pt>
    <dgm:pt modelId="{E075B675-361F-4D10-BF32-2D0C52128D26}" type="pres">
      <dgm:prSet presAssocID="{2F8A4E0B-36C7-48B8-BD22-39C1C213305E}" presName="Name13" presStyleLbl="parChTrans1D2" presStyleIdx="0" presStyleCnt="8"/>
      <dgm:spPr/>
      <dgm:t>
        <a:bodyPr/>
        <a:lstStyle/>
        <a:p>
          <a:endParaRPr lang="es-ES"/>
        </a:p>
      </dgm:t>
    </dgm:pt>
    <dgm:pt modelId="{A22EC1B3-424C-4C27-A62B-46F2A14D4A25}" type="pres">
      <dgm:prSet presAssocID="{97562B9C-9C95-4D46-A8D1-D15477DC9052}" presName="childText" presStyleLbl="bgAcc1" presStyleIdx="0" presStyleCnt="8" custScaleX="1719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9BE47-9AA0-4C45-833E-275F23E0C352}" type="pres">
      <dgm:prSet presAssocID="{92742B67-DAF6-4645-8D5E-1BC86C3F77F6}" presName="Name13" presStyleLbl="parChTrans1D2" presStyleIdx="1" presStyleCnt="8"/>
      <dgm:spPr/>
      <dgm:t>
        <a:bodyPr/>
        <a:lstStyle/>
        <a:p>
          <a:endParaRPr lang="es-ES"/>
        </a:p>
      </dgm:t>
    </dgm:pt>
    <dgm:pt modelId="{E4C93DDD-D680-4F3A-85D3-6BB8DF3B5160}" type="pres">
      <dgm:prSet presAssocID="{67BC208D-86B8-4FC7-8294-AE33DD40B3DB}" presName="childText" presStyleLbl="bgAcc1" presStyleIdx="1" presStyleCnt="8" custScaleX="1695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774E1-10DC-47FC-9D55-1E8F587CC172}" type="pres">
      <dgm:prSet presAssocID="{F5AA4A0D-A8DD-4A39-A52C-5CFFCE02C852}" presName="root" presStyleCnt="0"/>
      <dgm:spPr/>
    </dgm:pt>
    <dgm:pt modelId="{9F970400-9558-4B67-B420-DF7724AD9820}" type="pres">
      <dgm:prSet presAssocID="{F5AA4A0D-A8DD-4A39-A52C-5CFFCE02C852}" presName="rootComposite" presStyleCnt="0"/>
      <dgm:spPr/>
    </dgm:pt>
    <dgm:pt modelId="{895E9756-17AC-4D12-8167-6611E7F242B9}" type="pres">
      <dgm:prSet presAssocID="{F5AA4A0D-A8DD-4A39-A52C-5CFFCE02C852}" presName="rootText" presStyleLbl="node1" presStyleIdx="1" presStyleCnt="4"/>
      <dgm:spPr/>
      <dgm:t>
        <a:bodyPr/>
        <a:lstStyle/>
        <a:p>
          <a:endParaRPr lang="es-ES"/>
        </a:p>
      </dgm:t>
    </dgm:pt>
    <dgm:pt modelId="{470FAB4C-FBCC-41A4-818B-748C211D1211}" type="pres">
      <dgm:prSet presAssocID="{F5AA4A0D-A8DD-4A39-A52C-5CFFCE02C852}" presName="rootConnector" presStyleLbl="node1" presStyleIdx="1" presStyleCnt="4"/>
      <dgm:spPr/>
      <dgm:t>
        <a:bodyPr/>
        <a:lstStyle/>
        <a:p>
          <a:endParaRPr lang="es-ES"/>
        </a:p>
      </dgm:t>
    </dgm:pt>
    <dgm:pt modelId="{2C171134-42F9-43AE-B725-B79084A6B62E}" type="pres">
      <dgm:prSet presAssocID="{F5AA4A0D-A8DD-4A39-A52C-5CFFCE02C852}" presName="childShape" presStyleCnt="0"/>
      <dgm:spPr/>
    </dgm:pt>
    <dgm:pt modelId="{8B238E7C-7AD8-4E0F-82D9-BE7CF0839E00}" type="pres">
      <dgm:prSet presAssocID="{7917454F-6106-4F77-A279-E0A24F9DFD35}" presName="Name13" presStyleLbl="parChTrans1D2" presStyleIdx="2" presStyleCnt="8"/>
      <dgm:spPr/>
      <dgm:t>
        <a:bodyPr/>
        <a:lstStyle/>
        <a:p>
          <a:endParaRPr lang="es-ES"/>
        </a:p>
      </dgm:t>
    </dgm:pt>
    <dgm:pt modelId="{9E4D9BFB-E501-4048-B097-E5AFC739F08C}" type="pres">
      <dgm:prSet presAssocID="{0C0CB472-797D-4315-BA7D-C0E4E9739A7A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5394E-278A-4954-9A97-EE09B9DDC95D}" type="pres">
      <dgm:prSet presAssocID="{D61B703F-F3A7-4827-B724-B4091C22B96A}" presName="Name13" presStyleLbl="parChTrans1D2" presStyleIdx="3" presStyleCnt="8"/>
      <dgm:spPr/>
      <dgm:t>
        <a:bodyPr/>
        <a:lstStyle/>
        <a:p>
          <a:endParaRPr lang="es-ES"/>
        </a:p>
      </dgm:t>
    </dgm:pt>
    <dgm:pt modelId="{722E5C7F-2785-45D3-8E00-7823F1C5C37B}" type="pres">
      <dgm:prSet presAssocID="{9CD18E98-F00A-490F-9382-61A4AA0CD92C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58C1B-F2F3-4FE3-9C2C-1077122CAD96}" type="pres">
      <dgm:prSet presAssocID="{FAFBADEB-3677-4DEA-AE60-EED2CF6578FD}" presName="root" presStyleCnt="0"/>
      <dgm:spPr/>
    </dgm:pt>
    <dgm:pt modelId="{09C698DF-A1D2-4656-B839-2FC287C2FA1B}" type="pres">
      <dgm:prSet presAssocID="{FAFBADEB-3677-4DEA-AE60-EED2CF6578FD}" presName="rootComposite" presStyleCnt="0"/>
      <dgm:spPr/>
    </dgm:pt>
    <dgm:pt modelId="{7D0621C9-025C-4DBF-8625-E2E5B981563B}" type="pres">
      <dgm:prSet presAssocID="{FAFBADEB-3677-4DEA-AE60-EED2CF6578FD}" presName="rootText" presStyleLbl="node1" presStyleIdx="2" presStyleCnt="4"/>
      <dgm:spPr/>
      <dgm:t>
        <a:bodyPr/>
        <a:lstStyle/>
        <a:p>
          <a:endParaRPr lang="es-ES"/>
        </a:p>
      </dgm:t>
    </dgm:pt>
    <dgm:pt modelId="{1420071C-CE26-461B-8C79-F26822C439EE}" type="pres">
      <dgm:prSet presAssocID="{FAFBADEB-3677-4DEA-AE60-EED2CF6578FD}" presName="rootConnector" presStyleLbl="node1" presStyleIdx="2" presStyleCnt="4"/>
      <dgm:spPr/>
      <dgm:t>
        <a:bodyPr/>
        <a:lstStyle/>
        <a:p>
          <a:endParaRPr lang="es-ES"/>
        </a:p>
      </dgm:t>
    </dgm:pt>
    <dgm:pt modelId="{EB0E61D8-EECE-4C8F-A7BE-EEFFDE4717FF}" type="pres">
      <dgm:prSet presAssocID="{FAFBADEB-3677-4DEA-AE60-EED2CF6578FD}" presName="childShape" presStyleCnt="0"/>
      <dgm:spPr/>
    </dgm:pt>
    <dgm:pt modelId="{C7D33EF9-F8BF-48B9-83FB-79798B39A5A3}" type="pres">
      <dgm:prSet presAssocID="{62F135BB-FC8E-40AD-A66D-492D6C22BAA3}" presName="Name13" presStyleLbl="parChTrans1D2" presStyleIdx="4" presStyleCnt="8"/>
      <dgm:spPr/>
      <dgm:t>
        <a:bodyPr/>
        <a:lstStyle/>
        <a:p>
          <a:endParaRPr lang="es-ES"/>
        </a:p>
      </dgm:t>
    </dgm:pt>
    <dgm:pt modelId="{9B216CCD-3761-4056-A740-D5FA9E8387EA}" type="pres">
      <dgm:prSet presAssocID="{E8F4CA67-28E0-42E1-B4E7-9E61AE36E778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1773E-1B1B-48ED-807A-16456D353110}" type="pres">
      <dgm:prSet presAssocID="{FC7F3890-85D4-4824-A9B0-01C17C9C08F9}" presName="Name13" presStyleLbl="parChTrans1D2" presStyleIdx="5" presStyleCnt="8"/>
      <dgm:spPr/>
      <dgm:t>
        <a:bodyPr/>
        <a:lstStyle/>
        <a:p>
          <a:endParaRPr lang="es-ES"/>
        </a:p>
      </dgm:t>
    </dgm:pt>
    <dgm:pt modelId="{301D19FA-48C2-479E-910E-F2F347B9B241}" type="pres">
      <dgm:prSet presAssocID="{B6DDFEC5-7B79-4B80-9454-B85889078B9C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C33D2-7B07-4B0B-9836-C50325E5F018}" type="pres">
      <dgm:prSet presAssocID="{52E8E57D-580D-4CE4-996B-B27FBD40F399}" presName="root" presStyleCnt="0"/>
      <dgm:spPr/>
    </dgm:pt>
    <dgm:pt modelId="{392B0532-F842-47C3-94AA-3A09456E3976}" type="pres">
      <dgm:prSet presAssocID="{52E8E57D-580D-4CE4-996B-B27FBD40F399}" presName="rootComposite" presStyleCnt="0"/>
      <dgm:spPr/>
    </dgm:pt>
    <dgm:pt modelId="{AAA0A960-B9A7-4326-A37A-CF81A664FACE}" type="pres">
      <dgm:prSet presAssocID="{52E8E57D-580D-4CE4-996B-B27FBD40F399}" presName="rootText" presStyleLbl="node1" presStyleIdx="3" presStyleCnt="4"/>
      <dgm:spPr/>
      <dgm:t>
        <a:bodyPr/>
        <a:lstStyle/>
        <a:p>
          <a:endParaRPr lang="es-ES"/>
        </a:p>
      </dgm:t>
    </dgm:pt>
    <dgm:pt modelId="{C1BEF3EF-EBCF-4503-8539-432F1E001C99}" type="pres">
      <dgm:prSet presAssocID="{52E8E57D-580D-4CE4-996B-B27FBD40F399}" presName="rootConnector" presStyleLbl="node1" presStyleIdx="3" presStyleCnt="4"/>
      <dgm:spPr/>
      <dgm:t>
        <a:bodyPr/>
        <a:lstStyle/>
        <a:p>
          <a:endParaRPr lang="es-ES"/>
        </a:p>
      </dgm:t>
    </dgm:pt>
    <dgm:pt modelId="{8CA6E051-CF26-44E0-AF62-29B58934B355}" type="pres">
      <dgm:prSet presAssocID="{52E8E57D-580D-4CE4-996B-B27FBD40F399}" presName="childShape" presStyleCnt="0"/>
      <dgm:spPr/>
    </dgm:pt>
    <dgm:pt modelId="{2DF46098-003E-47BB-A1B4-BCA651591C68}" type="pres">
      <dgm:prSet presAssocID="{7485A5E3-8376-4511-8516-0F6323E946CC}" presName="Name13" presStyleLbl="parChTrans1D2" presStyleIdx="6" presStyleCnt="8"/>
      <dgm:spPr/>
      <dgm:t>
        <a:bodyPr/>
        <a:lstStyle/>
        <a:p>
          <a:endParaRPr lang="es-ES"/>
        </a:p>
      </dgm:t>
    </dgm:pt>
    <dgm:pt modelId="{BCC77E6B-3CDE-4C69-A9CC-2B272C225F8F}" type="pres">
      <dgm:prSet presAssocID="{48576D26-EAA2-4E78-A513-B22424EAD9E2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DA467F-B104-4414-813F-D693F78C8542}" type="pres">
      <dgm:prSet presAssocID="{0C3FBC88-87CF-4FA7-9D22-31FB03C5E40F}" presName="Name13" presStyleLbl="parChTrans1D2" presStyleIdx="7" presStyleCnt="8"/>
      <dgm:spPr/>
      <dgm:t>
        <a:bodyPr/>
        <a:lstStyle/>
        <a:p>
          <a:endParaRPr lang="es-ES"/>
        </a:p>
      </dgm:t>
    </dgm:pt>
    <dgm:pt modelId="{06D747C1-A54F-4093-A05D-F253DCF85CA3}" type="pres">
      <dgm:prSet presAssocID="{12CDA737-CA41-46FE-A58D-2D09F19D30C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B815C8-52C1-4759-9431-5027CC78D195}" type="presOf" srcId="{0C3FBC88-87CF-4FA7-9D22-31FB03C5E40F}" destId="{4FDA467F-B104-4414-813F-D693F78C8542}" srcOrd="0" destOrd="0" presId="urn:microsoft.com/office/officeart/2005/8/layout/hierarchy3"/>
    <dgm:cxn modelId="{48AD5BB2-B37A-4AE9-86D3-148F2820A3A0}" type="presOf" srcId="{7917454F-6106-4F77-A279-E0A24F9DFD35}" destId="{8B238E7C-7AD8-4E0F-82D9-BE7CF0839E00}" srcOrd="0" destOrd="0" presId="urn:microsoft.com/office/officeart/2005/8/layout/hierarchy3"/>
    <dgm:cxn modelId="{6C7BBC0A-027B-48DD-AEC4-39523F632E07}" type="presOf" srcId="{FAFBADEB-3677-4DEA-AE60-EED2CF6578FD}" destId="{7D0621C9-025C-4DBF-8625-E2E5B981563B}" srcOrd="0" destOrd="0" presId="urn:microsoft.com/office/officeart/2005/8/layout/hierarchy3"/>
    <dgm:cxn modelId="{3FFF7D14-DFA6-4B2F-9B75-BDEF358676DA}" srcId="{FAFBADEB-3677-4DEA-AE60-EED2CF6578FD}" destId="{E8F4CA67-28E0-42E1-B4E7-9E61AE36E778}" srcOrd="0" destOrd="0" parTransId="{62F135BB-FC8E-40AD-A66D-492D6C22BAA3}" sibTransId="{C7E5A036-9CF1-489F-A0F2-61535D0098F0}"/>
    <dgm:cxn modelId="{13742E62-348F-4BF4-8E07-1D82752F78D0}" type="presOf" srcId="{FAFBADEB-3677-4DEA-AE60-EED2CF6578FD}" destId="{1420071C-CE26-461B-8C79-F26822C439EE}" srcOrd="1" destOrd="0" presId="urn:microsoft.com/office/officeart/2005/8/layout/hierarchy3"/>
    <dgm:cxn modelId="{C25AD2ED-CC15-436A-BB22-8F7B83FD73D3}" type="presOf" srcId="{52E8E57D-580D-4CE4-996B-B27FBD40F399}" destId="{AAA0A960-B9A7-4326-A37A-CF81A664FACE}" srcOrd="0" destOrd="0" presId="urn:microsoft.com/office/officeart/2005/8/layout/hierarchy3"/>
    <dgm:cxn modelId="{78F6A88E-DDE9-49A4-9FE8-FA6FD5A79299}" srcId="{75C43318-A3E9-4D54-AA0C-C3E758AD84AE}" destId="{97562B9C-9C95-4D46-A8D1-D15477DC9052}" srcOrd="0" destOrd="0" parTransId="{2F8A4E0B-36C7-48B8-BD22-39C1C213305E}" sibTransId="{4E0E5362-428C-4EC0-917C-6B2F73F9EE80}"/>
    <dgm:cxn modelId="{E7C7EA49-F1AB-4A30-990E-59BD1B4DBA90}" type="presOf" srcId="{97562B9C-9C95-4D46-A8D1-D15477DC9052}" destId="{A22EC1B3-424C-4C27-A62B-46F2A14D4A25}" srcOrd="0" destOrd="0" presId="urn:microsoft.com/office/officeart/2005/8/layout/hierarchy3"/>
    <dgm:cxn modelId="{753C3151-2FC7-48DA-A1F4-346D4F644707}" srcId="{0ACD6C7B-DBA9-4BDB-B5EE-74F165E065E2}" destId="{52E8E57D-580D-4CE4-996B-B27FBD40F399}" srcOrd="3" destOrd="0" parTransId="{0C3EC3D7-1745-4459-A1E8-AACD23F86CBE}" sibTransId="{63E01D94-C331-4FC1-B494-B538F0AFB325}"/>
    <dgm:cxn modelId="{58F2ED9D-073A-4B5D-B573-B165155B393E}" srcId="{52E8E57D-580D-4CE4-996B-B27FBD40F399}" destId="{12CDA737-CA41-46FE-A58D-2D09F19D30C9}" srcOrd="1" destOrd="0" parTransId="{0C3FBC88-87CF-4FA7-9D22-31FB03C5E40F}" sibTransId="{92F95507-86F5-472C-8CCD-A017786324FB}"/>
    <dgm:cxn modelId="{68E0F460-EC2F-4907-A8B4-34FEE6CDBF90}" type="presOf" srcId="{62F135BB-FC8E-40AD-A66D-492D6C22BAA3}" destId="{C7D33EF9-F8BF-48B9-83FB-79798B39A5A3}" srcOrd="0" destOrd="0" presId="urn:microsoft.com/office/officeart/2005/8/layout/hierarchy3"/>
    <dgm:cxn modelId="{F1314739-4369-4647-9C33-165D24C75667}" type="presOf" srcId="{2F8A4E0B-36C7-48B8-BD22-39C1C213305E}" destId="{E075B675-361F-4D10-BF32-2D0C52128D26}" srcOrd="0" destOrd="0" presId="urn:microsoft.com/office/officeart/2005/8/layout/hierarchy3"/>
    <dgm:cxn modelId="{495EFD24-349A-43E8-B4F9-6262C721ACA8}" srcId="{0ACD6C7B-DBA9-4BDB-B5EE-74F165E065E2}" destId="{F5AA4A0D-A8DD-4A39-A52C-5CFFCE02C852}" srcOrd="1" destOrd="0" parTransId="{53E583EA-2B4E-4252-AFB5-F6734DAB1BE4}" sibTransId="{C91A5B06-94E3-47DE-B242-5E6C768ECC12}"/>
    <dgm:cxn modelId="{6917AF27-D43B-424E-B925-F549D073B2F9}" srcId="{52E8E57D-580D-4CE4-996B-B27FBD40F399}" destId="{48576D26-EAA2-4E78-A513-B22424EAD9E2}" srcOrd="0" destOrd="0" parTransId="{7485A5E3-8376-4511-8516-0F6323E946CC}" sibTransId="{B262E430-E9EA-4FA0-B695-1F4DC7EA8588}"/>
    <dgm:cxn modelId="{656DC903-BE55-4044-A184-A5439294355B}" type="presOf" srcId="{75C43318-A3E9-4D54-AA0C-C3E758AD84AE}" destId="{BD914614-4BC5-4C82-B87B-1D48D421D3AA}" srcOrd="0" destOrd="0" presId="urn:microsoft.com/office/officeart/2005/8/layout/hierarchy3"/>
    <dgm:cxn modelId="{BD86A69B-4D64-46F6-8171-39E6F604FBDF}" type="presOf" srcId="{48576D26-EAA2-4E78-A513-B22424EAD9E2}" destId="{BCC77E6B-3CDE-4C69-A9CC-2B272C225F8F}" srcOrd="0" destOrd="0" presId="urn:microsoft.com/office/officeart/2005/8/layout/hierarchy3"/>
    <dgm:cxn modelId="{1E5EC50B-DE8B-4BD6-87F9-5683C7C569E8}" srcId="{FAFBADEB-3677-4DEA-AE60-EED2CF6578FD}" destId="{B6DDFEC5-7B79-4B80-9454-B85889078B9C}" srcOrd="1" destOrd="0" parTransId="{FC7F3890-85D4-4824-A9B0-01C17C9C08F9}" sibTransId="{2C6C0C74-30B1-43C4-B6DE-6FAEEA18F5F0}"/>
    <dgm:cxn modelId="{2723361F-C364-4E61-87DE-8973E6B0752F}" type="presOf" srcId="{12CDA737-CA41-46FE-A58D-2D09F19D30C9}" destId="{06D747C1-A54F-4093-A05D-F253DCF85CA3}" srcOrd="0" destOrd="0" presId="urn:microsoft.com/office/officeart/2005/8/layout/hierarchy3"/>
    <dgm:cxn modelId="{D48F8D3A-4C1E-447D-807A-4D9D9A77F804}" type="presOf" srcId="{B6DDFEC5-7B79-4B80-9454-B85889078B9C}" destId="{301D19FA-48C2-479E-910E-F2F347B9B241}" srcOrd="0" destOrd="0" presId="urn:microsoft.com/office/officeart/2005/8/layout/hierarchy3"/>
    <dgm:cxn modelId="{4DAA388D-8B36-49D5-A404-D65F9B5EFC45}" srcId="{0ACD6C7B-DBA9-4BDB-B5EE-74F165E065E2}" destId="{75C43318-A3E9-4D54-AA0C-C3E758AD84AE}" srcOrd="0" destOrd="0" parTransId="{6A5983B8-58CD-4ADF-B9F2-97AD17473CDE}" sibTransId="{1CA8E1BC-2242-48A4-AA46-D8DF2D7202FC}"/>
    <dgm:cxn modelId="{8FCB8925-0B37-443A-AABF-D9B8BA3F9A84}" type="presOf" srcId="{F5AA4A0D-A8DD-4A39-A52C-5CFFCE02C852}" destId="{895E9756-17AC-4D12-8167-6611E7F242B9}" srcOrd="0" destOrd="0" presId="urn:microsoft.com/office/officeart/2005/8/layout/hierarchy3"/>
    <dgm:cxn modelId="{E893E708-02EB-43B8-BB97-5B9BF944C10C}" type="presOf" srcId="{67BC208D-86B8-4FC7-8294-AE33DD40B3DB}" destId="{E4C93DDD-D680-4F3A-85D3-6BB8DF3B5160}" srcOrd="0" destOrd="0" presId="urn:microsoft.com/office/officeart/2005/8/layout/hierarchy3"/>
    <dgm:cxn modelId="{E7FB56C9-FF62-4180-B04E-BDE98410D64D}" type="presOf" srcId="{7485A5E3-8376-4511-8516-0F6323E946CC}" destId="{2DF46098-003E-47BB-A1B4-BCA651591C68}" srcOrd="0" destOrd="0" presId="urn:microsoft.com/office/officeart/2005/8/layout/hierarchy3"/>
    <dgm:cxn modelId="{3B962424-36E8-4FA9-82B3-55A06CD65E65}" type="presOf" srcId="{92742B67-DAF6-4645-8D5E-1BC86C3F77F6}" destId="{50C9BE47-9AA0-4C45-833E-275F23E0C352}" srcOrd="0" destOrd="0" presId="urn:microsoft.com/office/officeart/2005/8/layout/hierarchy3"/>
    <dgm:cxn modelId="{64E8BB94-9F76-44AF-9324-DA36A6D2C60A}" type="presOf" srcId="{0C0CB472-797D-4315-BA7D-C0E4E9739A7A}" destId="{9E4D9BFB-E501-4048-B097-E5AFC739F08C}" srcOrd="0" destOrd="0" presId="urn:microsoft.com/office/officeart/2005/8/layout/hierarchy3"/>
    <dgm:cxn modelId="{83CAA3B0-D76D-4C0B-ABF3-97A194AF112C}" type="presOf" srcId="{75C43318-A3E9-4D54-AA0C-C3E758AD84AE}" destId="{0562F9A0-61B1-480B-BEB8-B8B7D925E12B}" srcOrd="1" destOrd="0" presId="urn:microsoft.com/office/officeart/2005/8/layout/hierarchy3"/>
    <dgm:cxn modelId="{26467A7E-1A99-48FB-A602-C0E56D1240C5}" type="presOf" srcId="{0ACD6C7B-DBA9-4BDB-B5EE-74F165E065E2}" destId="{8EBF0E0A-9985-4B13-A920-F579C7A33E56}" srcOrd="0" destOrd="0" presId="urn:microsoft.com/office/officeart/2005/8/layout/hierarchy3"/>
    <dgm:cxn modelId="{6D196869-DF01-493B-9A45-24FA5AFA12E4}" srcId="{F5AA4A0D-A8DD-4A39-A52C-5CFFCE02C852}" destId="{9CD18E98-F00A-490F-9382-61A4AA0CD92C}" srcOrd="1" destOrd="0" parTransId="{D61B703F-F3A7-4827-B724-B4091C22B96A}" sibTransId="{224D42CB-50D0-4F96-8D31-0D5296A7E3D0}"/>
    <dgm:cxn modelId="{ADEF88E1-6CE4-4C2C-8210-1989AB46F1C1}" type="presOf" srcId="{E8F4CA67-28E0-42E1-B4E7-9E61AE36E778}" destId="{9B216CCD-3761-4056-A740-D5FA9E8387EA}" srcOrd="0" destOrd="0" presId="urn:microsoft.com/office/officeart/2005/8/layout/hierarchy3"/>
    <dgm:cxn modelId="{F676ECB2-711B-4E6A-B9C6-9DE9BD7BE3FF}" type="presOf" srcId="{D61B703F-F3A7-4827-B724-B4091C22B96A}" destId="{BFE5394E-278A-4954-9A97-EE09B9DDC95D}" srcOrd="0" destOrd="0" presId="urn:microsoft.com/office/officeart/2005/8/layout/hierarchy3"/>
    <dgm:cxn modelId="{15D4471D-FB4E-4AFB-B189-0CF399011499}" srcId="{F5AA4A0D-A8DD-4A39-A52C-5CFFCE02C852}" destId="{0C0CB472-797D-4315-BA7D-C0E4E9739A7A}" srcOrd="0" destOrd="0" parTransId="{7917454F-6106-4F77-A279-E0A24F9DFD35}" sibTransId="{146F14C1-A4C0-4E52-B409-3FEC52A07200}"/>
    <dgm:cxn modelId="{F60223D5-9A7D-4652-863D-AD13F446A89D}" type="presOf" srcId="{F5AA4A0D-A8DD-4A39-A52C-5CFFCE02C852}" destId="{470FAB4C-FBCC-41A4-818B-748C211D1211}" srcOrd="1" destOrd="0" presId="urn:microsoft.com/office/officeart/2005/8/layout/hierarchy3"/>
    <dgm:cxn modelId="{8766AADD-4BE9-4505-8EAA-4A331B9B2C6C}" srcId="{75C43318-A3E9-4D54-AA0C-C3E758AD84AE}" destId="{67BC208D-86B8-4FC7-8294-AE33DD40B3DB}" srcOrd="1" destOrd="0" parTransId="{92742B67-DAF6-4645-8D5E-1BC86C3F77F6}" sibTransId="{BA473A9D-6081-49FA-B403-3536BD900A2C}"/>
    <dgm:cxn modelId="{DF9EFBCB-C23F-4289-9EFE-6D07B435B585}" srcId="{0ACD6C7B-DBA9-4BDB-B5EE-74F165E065E2}" destId="{FAFBADEB-3677-4DEA-AE60-EED2CF6578FD}" srcOrd="2" destOrd="0" parTransId="{83C9F207-A56F-4482-83D3-D54E6560F47A}" sibTransId="{085D5069-123F-46D4-BC09-495C89ABB564}"/>
    <dgm:cxn modelId="{3BE72FD3-CB32-4C63-AD28-A0C4B6A0ADDC}" type="presOf" srcId="{52E8E57D-580D-4CE4-996B-B27FBD40F399}" destId="{C1BEF3EF-EBCF-4503-8539-432F1E001C99}" srcOrd="1" destOrd="0" presId="urn:microsoft.com/office/officeart/2005/8/layout/hierarchy3"/>
    <dgm:cxn modelId="{C0BF5C06-54FE-4FE3-8EAD-D4CB811BD100}" type="presOf" srcId="{9CD18E98-F00A-490F-9382-61A4AA0CD92C}" destId="{722E5C7F-2785-45D3-8E00-7823F1C5C37B}" srcOrd="0" destOrd="0" presId="urn:microsoft.com/office/officeart/2005/8/layout/hierarchy3"/>
    <dgm:cxn modelId="{755AC5C2-7675-4A94-A916-17F809D4820E}" type="presOf" srcId="{FC7F3890-85D4-4824-A9B0-01C17C9C08F9}" destId="{B2D1773E-1B1B-48ED-807A-16456D353110}" srcOrd="0" destOrd="0" presId="urn:microsoft.com/office/officeart/2005/8/layout/hierarchy3"/>
    <dgm:cxn modelId="{401DDEF8-BEBE-428B-A9DC-303EB4D28157}" type="presParOf" srcId="{8EBF0E0A-9985-4B13-A920-F579C7A33E56}" destId="{ACE84F6A-D942-4761-9DAF-11A9AD87967B}" srcOrd="0" destOrd="0" presId="urn:microsoft.com/office/officeart/2005/8/layout/hierarchy3"/>
    <dgm:cxn modelId="{9CB180B2-44C7-4D1A-A0F7-4D1BEF8F3B1E}" type="presParOf" srcId="{ACE84F6A-D942-4761-9DAF-11A9AD87967B}" destId="{0B85D0DB-A30D-4CE1-8D67-E4C776093D3F}" srcOrd="0" destOrd="0" presId="urn:microsoft.com/office/officeart/2005/8/layout/hierarchy3"/>
    <dgm:cxn modelId="{FE2D589A-8708-4CB6-A123-E44EDB8E4816}" type="presParOf" srcId="{0B85D0DB-A30D-4CE1-8D67-E4C776093D3F}" destId="{BD914614-4BC5-4C82-B87B-1D48D421D3AA}" srcOrd="0" destOrd="0" presId="urn:microsoft.com/office/officeart/2005/8/layout/hierarchy3"/>
    <dgm:cxn modelId="{87DD2940-2128-4443-AE66-0AA2077AB37C}" type="presParOf" srcId="{0B85D0DB-A30D-4CE1-8D67-E4C776093D3F}" destId="{0562F9A0-61B1-480B-BEB8-B8B7D925E12B}" srcOrd="1" destOrd="0" presId="urn:microsoft.com/office/officeart/2005/8/layout/hierarchy3"/>
    <dgm:cxn modelId="{C821E553-C846-4927-80E8-59E3B961D0ED}" type="presParOf" srcId="{ACE84F6A-D942-4761-9DAF-11A9AD87967B}" destId="{E2F1A87F-F8AC-408B-81CF-5E82BEA5D94B}" srcOrd="1" destOrd="0" presId="urn:microsoft.com/office/officeart/2005/8/layout/hierarchy3"/>
    <dgm:cxn modelId="{FD790BC6-F6EF-42DD-B766-4423494264A9}" type="presParOf" srcId="{E2F1A87F-F8AC-408B-81CF-5E82BEA5D94B}" destId="{E075B675-361F-4D10-BF32-2D0C52128D26}" srcOrd="0" destOrd="0" presId="urn:microsoft.com/office/officeart/2005/8/layout/hierarchy3"/>
    <dgm:cxn modelId="{7977C794-A7C0-4FBB-BFFF-F70E7E097EBF}" type="presParOf" srcId="{E2F1A87F-F8AC-408B-81CF-5E82BEA5D94B}" destId="{A22EC1B3-424C-4C27-A62B-46F2A14D4A25}" srcOrd="1" destOrd="0" presId="urn:microsoft.com/office/officeart/2005/8/layout/hierarchy3"/>
    <dgm:cxn modelId="{9C976154-07A9-42C2-BDD8-6B1F9671C628}" type="presParOf" srcId="{E2F1A87F-F8AC-408B-81CF-5E82BEA5D94B}" destId="{50C9BE47-9AA0-4C45-833E-275F23E0C352}" srcOrd="2" destOrd="0" presId="urn:microsoft.com/office/officeart/2005/8/layout/hierarchy3"/>
    <dgm:cxn modelId="{BD917382-1492-4788-A4FD-2E3EE5204E6B}" type="presParOf" srcId="{E2F1A87F-F8AC-408B-81CF-5E82BEA5D94B}" destId="{E4C93DDD-D680-4F3A-85D3-6BB8DF3B5160}" srcOrd="3" destOrd="0" presId="urn:microsoft.com/office/officeart/2005/8/layout/hierarchy3"/>
    <dgm:cxn modelId="{B9538567-4A3D-471D-8FBF-07003C16C2C1}" type="presParOf" srcId="{8EBF0E0A-9985-4B13-A920-F579C7A33E56}" destId="{76E774E1-10DC-47FC-9D55-1E8F587CC172}" srcOrd="1" destOrd="0" presId="urn:microsoft.com/office/officeart/2005/8/layout/hierarchy3"/>
    <dgm:cxn modelId="{E87DB5D1-E4CC-4B10-9B20-CC21C4B5CEC6}" type="presParOf" srcId="{76E774E1-10DC-47FC-9D55-1E8F587CC172}" destId="{9F970400-9558-4B67-B420-DF7724AD9820}" srcOrd="0" destOrd="0" presId="urn:microsoft.com/office/officeart/2005/8/layout/hierarchy3"/>
    <dgm:cxn modelId="{00350977-7426-4744-9361-428CF7C097D0}" type="presParOf" srcId="{9F970400-9558-4B67-B420-DF7724AD9820}" destId="{895E9756-17AC-4D12-8167-6611E7F242B9}" srcOrd="0" destOrd="0" presId="urn:microsoft.com/office/officeart/2005/8/layout/hierarchy3"/>
    <dgm:cxn modelId="{6FD5500D-B1A0-49D4-A67A-732B452F5C26}" type="presParOf" srcId="{9F970400-9558-4B67-B420-DF7724AD9820}" destId="{470FAB4C-FBCC-41A4-818B-748C211D1211}" srcOrd="1" destOrd="0" presId="urn:microsoft.com/office/officeart/2005/8/layout/hierarchy3"/>
    <dgm:cxn modelId="{6755AF10-B9F4-46A7-9F0D-55CDFCB9613A}" type="presParOf" srcId="{76E774E1-10DC-47FC-9D55-1E8F587CC172}" destId="{2C171134-42F9-43AE-B725-B79084A6B62E}" srcOrd="1" destOrd="0" presId="urn:microsoft.com/office/officeart/2005/8/layout/hierarchy3"/>
    <dgm:cxn modelId="{4187E3E0-FB9E-4FA6-80F6-53B5B52D9AA3}" type="presParOf" srcId="{2C171134-42F9-43AE-B725-B79084A6B62E}" destId="{8B238E7C-7AD8-4E0F-82D9-BE7CF0839E00}" srcOrd="0" destOrd="0" presId="urn:microsoft.com/office/officeart/2005/8/layout/hierarchy3"/>
    <dgm:cxn modelId="{2EBF76FE-CF7C-4FB6-AB0B-FA4140185E17}" type="presParOf" srcId="{2C171134-42F9-43AE-B725-B79084A6B62E}" destId="{9E4D9BFB-E501-4048-B097-E5AFC739F08C}" srcOrd="1" destOrd="0" presId="urn:microsoft.com/office/officeart/2005/8/layout/hierarchy3"/>
    <dgm:cxn modelId="{81B079E8-2244-45A9-B1D8-65F445F96B2F}" type="presParOf" srcId="{2C171134-42F9-43AE-B725-B79084A6B62E}" destId="{BFE5394E-278A-4954-9A97-EE09B9DDC95D}" srcOrd="2" destOrd="0" presId="urn:microsoft.com/office/officeart/2005/8/layout/hierarchy3"/>
    <dgm:cxn modelId="{566A3FFE-E97F-4D57-86EA-124168B744B3}" type="presParOf" srcId="{2C171134-42F9-43AE-B725-B79084A6B62E}" destId="{722E5C7F-2785-45D3-8E00-7823F1C5C37B}" srcOrd="3" destOrd="0" presId="urn:microsoft.com/office/officeart/2005/8/layout/hierarchy3"/>
    <dgm:cxn modelId="{5FD80918-7CCC-4B6E-B892-4EB934FD2C5A}" type="presParOf" srcId="{8EBF0E0A-9985-4B13-A920-F579C7A33E56}" destId="{06258C1B-F2F3-4FE3-9C2C-1077122CAD96}" srcOrd="2" destOrd="0" presId="urn:microsoft.com/office/officeart/2005/8/layout/hierarchy3"/>
    <dgm:cxn modelId="{75CDB4BC-C0A2-445E-BC22-CF98D8053584}" type="presParOf" srcId="{06258C1B-F2F3-4FE3-9C2C-1077122CAD96}" destId="{09C698DF-A1D2-4656-B839-2FC287C2FA1B}" srcOrd="0" destOrd="0" presId="urn:microsoft.com/office/officeart/2005/8/layout/hierarchy3"/>
    <dgm:cxn modelId="{691661E2-4E9D-4A04-9E1E-463373A86839}" type="presParOf" srcId="{09C698DF-A1D2-4656-B839-2FC287C2FA1B}" destId="{7D0621C9-025C-4DBF-8625-E2E5B981563B}" srcOrd="0" destOrd="0" presId="urn:microsoft.com/office/officeart/2005/8/layout/hierarchy3"/>
    <dgm:cxn modelId="{4FAE937C-2F24-4486-B066-D97900410474}" type="presParOf" srcId="{09C698DF-A1D2-4656-B839-2FC287C2FA1B}" destId="{1420071C-CE26-461B-8C79-F26822C439EE}" srcOrd="1" destOrd="0" presId="urn:microsoft.com/office/officeart/2005/8/layout/hierarchy3"/>
    <dgm:cxn modelId="{0453FDD5-F3E4-468F-85AE-9E1701AD9493}" type="presParOf" srcId="{06258C1B-F2F3-4FE3-9C2C-1077122CAD96}" destId="{EB0E61D8-EECE-4C8F-A7BE-EEFFDE4717FF}" srcOrd="1" destOrd="0" presId="urn:microsoft.com/office/officeart/2005/8/layout/hierarchy3"/>
    <dgm:cxn modelId="{66C8219B-B6C5-483C-BCB3-D23EF431FBAA}" type="presParOf" srcId="{EB0E61D8-EECE-4C8F-A7BE-EEFFDE4717FF}" destId="{C7D33EF9-F8BF-48B9-83FB-79798B39A5A3}" srcOrd="0" destOrd="0" presId="urn:microsoft.com/office/officeart/2005/8/layout/hierarchy3"/>
    <dgm:cxn modelId="{2F8968DB-9017-49F8-BC78-019752D1638B}" type="presParOf" srcId="{EB0E61D8-EECE-4C8F-A7BE-EEFFDE4717FF}" destId="{9B216CCD-3761-4056-A740-D5FA9E8387EA}" srcOrd="1" destOrd="0" presId="urn:microsoft.com/office/officeart/2005/8/layout/hierarchy3"/>
    <dgm:cxn modelId="{1BF6A5D9-FA9B-4F3B-8912-16040D884352}" type="presParOf" srcId="{EB0E61D8-EECE-4C8F-A7BE-EEFFDE4717FF}" destId="{B2D1773E-1B1B-48ED-807A-16456D353110}" srcOrd="2" destOrd="0" presId="urn:microsoft.com/office/officeart/2005/8/layout/hierarchy3"/>
    <dgm:cxn modelId="{6A9A9744-5FDF-4EB5-97B9-198737B0BF8D}" type="presParOf" srcId="{EB0E61D8-EECE-4C8F-A7BE-EEFFDE4717FF}" destId="{301D19FA-48C2-479E-910E-F2F347B9B241}" srcOrd="3" destOrd="0" presId="urn:microsoft.com/office/officeart/2005/8/layout/hierarchy3"/>
    <dgm:cxn modelId="{426DE079-A3CC-483C-8DD3-DFA9D9E77E9F}" type="presParOf" srcId="{8EBF0E0A-9985-4B13-A920-F579C7A33E56}" destId="{EA2C33D2-7B07-4B0B-9836-C50325E5F018}" srcOrd="3" destOrd="0" presId="urn:microsoft.com/office/officeart/2005/8/layout/hierarchy3"/>
    <dgm:cxn modelId="{D9E34670-5CA4-43FD-8FB1-FADFDDA27682}" type="presParOf" srcId="{EA2C33D2-7B07-4B0B-9836-C50325E5F018}" destId="{392B0532-F842-47C3-94AA-3A09456E3976}" srcOrd="0" destOrd="0" presId="urn:microsoft.com/office/officeart/2005/8/layout/hierarchy3"/>
    <dgm:cxn modelId="{794F07D4-562A-4B39-AC04-E88079794710}" type="presParOf" srcId="{392B0532-F842-47C3-94AA-3A09456E3976}" destId="{AAA0A960-B9A7-4326-A37A-CF81A664FACE}" srcOrd="0" destOrd="0" presId="urn:microsoft.com/office/officeart/2005/8/layout/hierarchy3"/>
    <dgm:cxn modelId="{066425F7-E6E7-475A-842E-C1DFECDDC106}" type="presParOf" srcId="{392B0532-F842-47C3-94AA-3A09456E3976}" destId="{C1BEF3EF-EBCF-4503-8539-432F1E001C99}" srcOrd="1" destOrd="0" presId="urn:microsoft.com/office/officeart/2005/8/layout/hierarchy3"/>
    <dgm:cxn modelId="{DF81337B-18B5-4F7C-9FF4-3E55A2B2ED54}" type="presParOf" srcId="{EA2C33D2-7B07-4B0B-9836-C50325E5F018}" destId="{8CA6E051-CF26-44E0-AF62-29B58934B355}" srcOrd="1" destOrd="0" presId="urn:microsoft.com/office/officeart/2005/8/layout/hierarchy3"/>
    <dgm:cxn modelId="{33E55C49-A402-45EB-B4B3-D8D45F20555E}" type="presParOf" srcId="{8CA6E051-CF26-44E0-AF62-29B58934B355}" destId="{2DF46098-003E-47BB-A1B4-BCA651591C68}" srcOrd="0" destOrd="0" presId="urn:microsoft.com/office/officeart/2005/8/layout/hierarchy3"/>
    <dgm:cxn modelId="{A21B8522-8687-4E01-BB3D-5735C6448B8B}" type="presParOf" srcId="{8CA6E051-CF26-44E0-AF62-29B58934B355}" destId="{BCC77E6B-3CDE-4C69-A9CC-2B272C225F8F}" srcOrd="1" destOrd="0" presId="urn:microsoft.com/office/officeart/2005/8/layout/hierarchy3"/>
    <dgm:cxn modelId="{307DE5DE-85E5-4BA5-B6AD-B5FB59EF5D4C}" type="presParOf" srcId="{8CA6E051-CF26-44E0-AF62-29B58934B355}" destId="{4FDA467F-B104-4414-813F-D693F78C8542}" srcOrd="2" destOrd="0" presId="urn:microsoft.com/office/officeart/2005/8/layout/hierarchy3"/>
    <dgm:cxn modelId="{782C60D6-5092-4B66-9700-09FE05C166CB}" type="presParOf" srcId="{8CA6E051-CF26-44E0-AF62-29B58934B355}" destId="{06D747C1-A54F-4093-A05D-F253DCF85C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78CFE6-4159-4AFE-9A29-39B47C2825B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8EDE9E-2297-400D-95E2-0A8542B99CD7}">
      <dgm:prSet phldrT="[Texto]" custT="1"/>
      <dgm:spPr/>
      <dgm:t>
        <a:bodyPr/>
        <a:lstStyle/>
        <a:p>
          <a:r>
            <a:rPr lang="es-ES" sz="1800" dirty="0" smtClean="0"/>
            <a:t>Citas:</a:t>
          </a:r>
          <a:br>
            <a:rPr lang="es-ES" sz="1800" dirty="0" smtClean="0"/>
          </a:br>
          <a:r>
            <a:rPr lang="es-ES" sz="1800" dirty="0" smtClean="0"/>
            <a:t>Números enteros positivos</a:t>
          </a:r>
          <a:endParaRPr lang="es-ES" sz="1800" dirty="0"/>
        </a:p>
      </dgm:t>
    </dgm:pt>
    <dgm:pt modelId="{0FA6F5BF-D271-433D-B9A1-122821FE8828}" type="parTrans" cxnId="{B237C8F5-DDFE-419D-BD35-D710B6CDF32A}">
      <dgm:prSet/>
      <dgm:spPr/>
      <dgm:t>
        <a:bodyPr/>
        <a:lstStyle/>
        <a:p>
          <a:endParaRPr lang="es-ES"/>
        </a:p>
      </dgm:t>
    </dgm:pt>
    <dgm:pt modelId="{EFA2D0FC-BA16-4FEF-A575-4F40AF045D6A}" type="sibTrans" cxnId="{B237C8F5-DDFE-419D-BD35-D710B6CDF32A}">
      <dgm:prSet/>
      <dgm:spPr/>
      <dgm:t>
        <a:bodyPr/>
        <a:lstStyle/>
        <a:p>
          <a:endParaRPr lang="es-ES"/>
        </a:p>
      </dgm:t>
    </dgm:pt>
    <dgm:pt modelId="{07D8F15D-68CB-412A-AF4B-CB6DECE056C1}">
      <dgm:prSet phldrT="[Texto]"/>
      <dgm:spPr/>
      <dgm:t>
        <a:bodyPr/>
        <a:lstStyle/>
        <a:p>
          <a:r>
            <a:rPr lang="es-ES" dirty="0" smtClean="0"/>
            <a:t>“</a:t>
          </a:r>
          <a:r>
            <a:rPr lang="es-ES" dirty="0" err="1" smtClean="0"/>
            <a:t>Papers</a:t>
          </a:r>
          <a:r>
            <a:rPr lang="es-ES" dirty="0" smtClean="0"/>
            <a:t>”:</a:t>
          </a:r>
          <a:br>
            <a:rPr lang="es-ES" dirty="0" smtClean="0"/>
          </a:br>
          <a:r>
            <a:rPr lang="es-ES" dirty="0" smtClean="0"/>
            <a:t>Números enteros positivos</a:t>
          </a:r>
          <a:endParaRPr lang="es-ES" dirty="0"/>
        </a:p>
      </dgm:t>
    </dgm:pt>
    <dgm:pt modelId="{4F6BE8D3-3D21-4825-99A1-203553363BCB}" type="parTrans" cxnId="{DCF27C46-9D2D-40B2-BA56-CB7A85C4463B}">
      <dgm:prSet/>
      <dgm:spPr/>
      <dgm:t>
        <a:bodyPr/>
        <a:lstStyle/>
        <a:p>
          <a:endParaRPr lang="es-ES"/>
        </a:p>
      </dgm:t>
    </dgm:pt>
    <dgm:pt modelId="{E089364F-8BB0-4580-99D0-1ADF28C4C30A}" type="sibTrans" cxnId="{DCF27C46-9D2D-40B2-BA56-CB7A85C4463B}">
      <dgm:prSet/>
      <dgm:spPr/>
      <dgm:t>
        <a:bodyPr/>
        <a:lstStyle/>
        <a:p>
          <a:endParaRPr lang="es-ES"/>
        </a:p>
      </dgm:t>
    </dgm:pt>
    <dgm:pt modelId="{7E621AEB-9101-4E90-BD6E-121AA7D6A220}">
      <dgm:prSet phldrT="[Texto]"/>
      <dgm:spPr/>
      <dgm:t>
        <a:bodyPr/>
        <a:lstStyle/>
        <a:p>
          <a:r>
            <a:rPr lang="es-ES" dirty="0" smtClean="0"/>
            <a:t>Rango FI (90%)</a:t>
          </a:r>
          <a:br>
            <a:rPr lang="es-ES" dirty="0" smtClean="0"/>
          </a:br>
          <a:r>
            <a:rPr lang="es-ES" dirty="0" smtClean="0"/>
            <a:t>0 - 5 citas/</a:t>
          </a:r>
          <a:r>
            <a:rPr lang="es-ES" dirty="0" err="1" smtClean="0"/>
            <a:t>paper</a:t>
          </a:r>
          <a:r>
            <a:rPr lang="es-ES" dirty="0" smtClean="0"/>
            <a:t> </a:t>
          </a:r>
          <a:endParaRPr lang="es-ES" dirty="0"/>
        </a:p>
      </dgm:t>
    </dgm:pt>
    <dgm:pt modelId="{0138093C-46C2-40C9-B973-71569E812D99}" type="parTrans" cxnId="{4AC4BFFD-66A9-41D1-B8EA-5F2C98C011E6}">
      <dgm:prSet/>
      <dgm:spPr/>
      <dgm:t>
        <a:bodyPr/>
        <a:lstStyle/>
        <a:p>
          <a:endParaRPr lang="es-ES"/>
        </a:p>
      </dgm:t>
    </dgm:pt>
    <dgm:pt modelId="{BAEB39F7-EF99-40FF-AC04-CA51E4CFC22B}" type="sibTrans" cxnId="{4AC4BFFD-66A9-41D1-B8EA-5F2C98C011E6}">
      <dgm:prSet/>
      <dgm:spPr/>
      <dgm:t>
        <a:bodyPr/>
        <a:lstStyle/>
        <a:p>
          <a:endParaRPr lang="es-ES"/>
        </a:p>
      </dgm:t>
    </dgm:pt>
    <dgm:pt modelId="{233B66B1-D3A6-4A26-9174-C5A2DB094CCB}">
      <dgm:prSet phldrT="[Texto]"/>
      <dgm:spPr/>
      <dgm:t>
        <a:bodyPr/>
        <a:lstStyle/>
        <a:p>
          <a:r>
            <a:rPr lang="es-ES" dirty="0" smtClean="0"/>
            <a:t>FI = Números enteros/ Números enteros</a:t>
          </a:r>
          <a:endParaRPr lang="es-ES" dirty="0"/>
        </a:p>
      </dgm:t>
    </dgm:pt>
    <dgm:pt modelId="{841F092D-0CDE-4121-9D8F-1A1CF5F29253}" type="parTrans" cxnId="{69EA6777-32AA-40BA-B2BA-0526C8CD86DC}">
      <dgm:prSet/>
      <dgm:spPr/>
      <dgm:t>
        <a:bodyPr/>
        <a:lstStyle/>
        <a:p>
          <a:endParaRPr lang="es-ES"/>
        </a:p>
      </dgm:t>
    </dgm:pt>
    <dgm:pt modelId="{1F216843-4988-48EE-BBC2-2CFE1A1CC39F}" type="sibTrans" cxnId="{69EA6777-32AA-40BA-B2BA-0526C8CD86DC}">
      <dgm:prSet/>
      <dgm:spPr/>
      <dgm:t>
        <a:bodyPr/>
        <a:lstStyle/>
        <a:p>
          <a:endParaRPr lang="es-ES"/>
        </a:p>
      </dgm:t>
    </dgm:pt>
    <dgm:pt modelId="{8D499BC2-C25A-4AEE-A8DC-F51D655E4F55}">
      <dgm:prSet phldrT="[Texto]"/>
      <dgm:spPr/>
      <dgm:t>
        <a:bodyPr/>
        <a:lstStyle/>
        <a:p>
          <a:r>
            <a:rPr lang="es-ES" dirty="0" smtClean="0"/>
            <a:t>¡FI con 3 cifras decimales!</a:t>
          </a:r>
          <a:endParaRPr lang="es-ES" dirty="0"/>
        </a:p>
      </dgm:t>
    </dgm:pt>
    <dgm:pt modelId="{AC3DBDDF-7CAA-4C26-B706-B510FB65897A}" type="parTrans" cxnId="{107D2CA6-E1BE-40A1-A160-B0AF4C3826C4}">
      <dgm:prSet/>
      <dgm:spPr/>
      <dgm:t>
        <a:bodyPr/>
        <a:lstStyle/>
        <a:p>
          <a:endParaRPr lang="es-ES"/>
        </a:p>
      </dgm:t>
    </dgm:pt>
    <dgm:pt modelId="{13D3213D-30AA-4CF1-AE8D-CD1602F9FD27}" type="sibTrans" cxnId="{107D2CA6-E1BE-40A1-A160-B0AF4C3826C4}">
      <dgm:prSet/>
      <dgm:spPr/>
      <dgm:t>
        <a:bodyPr/>
        <a:lstStyle/>
        <a:p>
          <a:endParaRPr lang="es-ES"/>
        </a:p>
      </dgm:t>
    </dgm:pt>
    <dgm:pt modelId="{C4C406DC-0F58-4D4B-A69B-F4C64D1C67E6}" type="pres">
      <dgm:prSet presAssocID="{4578CFE6-4159-4AFE-9A29-39B47C2825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8DD5C4-A5F1-4CFF-9D5B-6135A19D5359}" type="pres">
      <dgm:prSet presAssocID="{4578CFE6-4159-4AFE-9A29-39B47C2825BF}" presName="dummyMaxCanvas" presStyleCnt="0">
        <dgm:presLayoutVars/>
      </dgm:prSet>
      <dgm:spPr/>
    </dgm:pt>
    <dgm:pt modelId="{5A8A777A-C801-4235-BE65-1FD6586E001D}" type="pres">
      <dgm:prSet presAssocID="{4578CFE6-4159-4AFE-9A29-39B47C2825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937CA-CD5B-43DE-9A1E-C6C79A71F115}" type="pres">
      <dgm:prSet presAssocID="{4578CFE6-4159-4AFE-9A29-39B47C2825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61CBB-B47E-49ED-87CA-94A4C8AD1100}" type="pres">
      <dgm:prSet presAssocID="{4578CFE6-4159-4AFE-9A29-39B47C2825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45F77-487E-4817-90DC-041D506388DB}" type="pres">
      <dgm:prSet presAssocID="{4578CFE6-4159-4AFE-9A29-39B47C2825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57468-58EF-45E7-9E95-F23CF1ABD4E8}" type="pres">
      <dgm:prSet presAssocID="{4578CFE6-4159-4AFE-9A29-39B47C2825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6774F-B0D3-48A9-8C84-5CBA3E0BB7E1}" type="pres">
      <dgm:prSet presAssocID="{4578CFE6-4159-4AFE-9A29-39B47C2825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6D2E42-691B-4E61-A0AD-9344E3D9782E}" type="pres">
      <dgm:prSet presAssocID="{4578CFE6-4159-4AFE-9A29-39B47C2825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5468E-950C-42F8-8938-BBD0BC4469B1}" type="pres">
      <dgm:prSet presAssocID="{4578CFE6-4159-4AFE-9A29-39B47C2825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31D43C-2C6A-4FBD-B7B6-D11EBE8CE0F9}" type="pres">
      <dgm:prSet presAssocID="{4578CFE6-4159-4AFE-9A29-39B47C2825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0EC9A6-725A-423B-8584-F8AEAFC5A7F1}" type="pres">
      <dgm:prSet presAssocID="{4578CFE6-4159-4AFE-9A29-39B47C2825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503BBE-F63C-4371-83A8-992882D124DA}" type="pres">
      <dgm:prSet presAssocID="{4578CFE6-4159-4AFE-9A29-39B47C2825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46094-B320-499F-91A2-4A91225C7CA2}" type="pres">
      <dgm:prSet presAssocID="{4578CFE6-4159-4AFE-9A29-39B47C2825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714B37-C479-4A27-8DAD-E2BB4934215B}" type="pres">
      <dgm:prSet presAssocID="{4578CFE6-4159-4AFE-9A29-39B47C2825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D09A1-B299-41EA-9DF3-C1A2CF3789EE}" type="pres">
      <dgm:prSet presAssocID="{4578CFE6-4159-4AFE-9A29-39B47C2825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8D5230-7DDA-4AFE-A62A-75208B69E25F}" type="presOf" srcId="{4578CFE6-4159-4AFE-9A29-39B47C2825BF}" destId="{C4C406DC-0F58-4D4B-A69B-F4C64D1C67E6}" srcOrd="0" destOrd="0" presId="urn:microsoft.com/office/officeart/2005/8/layout/vProcess5"/>
    <dgm:cxn modelId="{E0B0158E-9278-4544-AEA6-D1501D01B847}" type="presOf" srcId="{13D3213D-30AA-4CF1-AE8D-CD1602F9FD27}" destId="{EE31D43C-2C6A-4FBD-B7B6-D11EBE8CE0F9}" srcOrd="0" destOrd="0" presId="urn:microsoft.com/office/officeart/2005/8/layout/vProcess5"/>
    <dgm:cxn modelId="{B1F6DFEB-6E3A-4347-A3C7-D430C84DDE0D}" type="presOf" srcId="{548EDE9E-2297-400D-95E2-0A8542B99CD7}" destId="{5A8A777A-C801-4235-BE65-1FD6586E001D}" srcOrd="0" destOrd="0" presId="urn:microsoft.com/office/officeart/2005/8/layout/vProcess5"/>
    <dgm:cxn modelId="{591624B7-E6CA-402A-BE37-7C2DBC7B3D3F}" type="presOf" srcId="{E089364F-8BB0-4580-99D0-1ADF28C4C30A}" destId="{796D2E42-691B-4E61-A0AD-9344E3D9782E}" srcOrd="0" destOrd="0" presId="urn:microsoft.com/office/officeart/2005/8/layout/vProcess5"/>
    <dgm:cxn modelId="{8CB346F7-5822-4CAB-962C-B777631B5481}" type="presOf" srcId="{8D499BC2-C25A-4AEE-A8DC-F51D655E4F55}" destId="{92714B37-C479-4A27-8DAD-E2BB4934215B}" srcOrd="1" destOrd="0" presId="urn:microsoft.com/office/officeart/2005/8/layout/vProcess5"/>
    <dgm:cxn modelId="{D815A0A5-EB00-49D8-96D2-BAF52A425751}" type="presOf" srcId="{07D8F15D-68CB-412A-AF4B-CB6DECE056C1}" destId="{68503BBE-F63C-4371-83A8-992882D124DA}" srcOrd="1" destOrd="0" presId="urn:microsoft.com/office/officeart/2005/8/layout/vProcess5"/>
    <dgm:cxn modelId="{69EA6777-32AA-40BA-B2BA-0526C8CD86DC}" srcId="{4578CFE6-4159-4AFE-9A29-39B47C2825BF}" destId="{233B66B1-D3A6-4A26-9174-C5A2DB094CCB}" srcOrd="2" destOrd="0" parTransId="{841F092D-0CDE-4121-9D8F-1A1CF5F29253}" sibTransId="{1F216843-4988-48EE-BBC2-2CFE1A1CC39F}"/>
    <dgm:cxn modelId="{CE6B7835-3BCD-4132-9388-52973280A74C}" type="presOf" srcId="{07D8F15D-68CB-412A-AF4B-CB6DECE056C1}" destId="{502937CA-CD5B-43DE-9A1E-C6C79A71F115}" srcOrd="0" destOrd="0" presId="urn:microsoft.com/office/officeart/2005/8/layout/vProcess5"/>
    <dgm:cxn modelId="{E5FCE407-82B6-40B5-A5AA-DA561674F6DD}" type="presOf" srcId="{1F216843-4988-48EE-BBC2-2CFE1A1CC39F}" destId="{ADC5468E-950C-42F8-8938-BBD0BC4469B1}" srcOrd="0" destOrd="0" presId="urn:microsoft.com/office/officeart/2005/8/layout/vProcess5"/>
    <dgm:cxn modelId="{B237C8F5-DDFE-419D-BD35-D710B6CDF32A}" srcId="{4578CFE6-4159-4AFE-9A29-39B47C2825BF}" destId="{548EDE9E-2297-400D-95E2-0A8542B99CD7}" srcOrd="0" destOrd="0" parTransId="{0FA6F5BF-D271-433D-B9A1-122821FE8828}" sibTransId="{EFA2D0FC-BA16-4FEF-A575-4F40AF045D6A}"/>
    <dgm:cxn modelId="{DCF27C46-9D2D-40B2-BA56-CB7A85C4463B}" srcId="{4578CFE6-4159-4AFE-9A29-39B47C2825BF}" destId="{07D8F15D-68CB-412A-AF4B-CB6DECE056C1}" srcOrd="1" destOrd="0" parTransId="{4F6BE8D3-3D21-4825-99A1-203553363BCB}" sibTransId="{E089364F-8BB0-4580-99D0-1ADF28C4C30A}"/>
    <dgm:cxn modelId="{4AC4BFFD-66A9-41D1-B8EA-5F2C98C011E6}" srcId="{4578CFE6-4159-4AFE-9A29-39B47C2825BF}" destId="{7E621AEB-9101-4E90-BD6E-121AA7D6A220}" srcOrd="4" destOrd="0" parTransId="{0138093C-46C2-40C9-B973-71569E812D99}" sibTransId="{BAEB39F7-EF99-40FF-AC04-CA51E4CFC22B}"/>
    <dgm:cxn modelId="{107D2CA6-E1BE-40A1-A160-B0AF4C3826C4}" srcId="{4578CFE6-4159-4AFE-9A29-39B47C2825BF}" destId="{8D499BC2-C25A-4AEE-A8DC-F51D655E4F55}" srcOrd="3" destOrd="0" parTransId="{AC3DBDDF-7CAA-4C26-B706-B510FB65897A}" sibTransId="{13D3213D-30AA-4CF1-AE8D-CD1602F9FD27}"/>
    <dgm:cxn modelId="{DE3BD917-5941-4ABC-AAFC-B354CDC9CB7F}" type="presOf" srcId="{EFA2D0FC-BA16-4FEF-A575-4F40AF045D6A}" destId="{8F46774F-B0D3-48A9-8C84-5CBA3E0BB7E1}" srcOrd="0" destOrd="0" presId="urn:microsoft.com/office/officeart/2005/8/layout/vProcess5"/>
    <dgm:cxn modelId="{EBA57EA8-AEA8-435B-9C67-9275490E2F16}" type="presOf" srcId="{233B66B1-D3A6-4A26-9174-C5A2DB094CCB}" destId="{CEF61CBB-B47E-49ED-87CA-94A4C8AD1100}" srcOrd="0" destOrd="0" presId="urn:microsoft.com/office/officeart/2005/8/layout/vProcess5"/>
    <dgm:cxn modelId="{9497ED60-3BF8-4233-A147-900472A861A4}" type="presOf" srcId="{233B66B1-D3A6-4A26-9174-C5A2DB094CCB}" destId="{96646094-B320-499F-91A2-4A91225C7CA2}" srcOrd="1" destOrd="0" presId="urn:microsoft.com/office/officeart/2005/8/layout/vProcess5"/>
    <dgm:cxn modelId="{246C1237-8930-48A8-98DD-2C3D27B1294B}" type="presOf" srcId="{548EDE9E-2297-400D-95E2-0A8542B99CD7}" destId="{E80EC9A6-725A-423B-8584-F8AEAFC5A7F1}" srcOrd="1" destOrd="0" presId="urn:microsoft.com/office/officeart/2005/8/layout/vProcess5"/>
    <dgm:cxn modelId="{677F420B-39FA-4A07-BAAF-0A5C1E5D5AB4}" type="presOf" srcId="{7E621AEB-9101-4E90-BD6E-121AA7D6A220}" destId="{85AD09A1-B299-41EA-9DF3-C1A2CF3789EE}" srcOrd="1" destOrd="0" presId="urn:microsoft.com/office/officeart/2005/8/layout/vProcess5"/>
    <dgm:cxn modelId="{36D35C45-E80F-4E16-AAFF-C1077A0781DB}" type="presOf" srcId="{8D499BC2-C25A-4AEE-A8DC-F51D655E4F55}" destId="{B6C45F77-487E-4817-90DC-041D506388DB}" srcOrd="0" destOrd="0" presId="urn:microsoft.com/office/officeart/2005/8/layout/vProcess5"/>
    <dgm:cxn modelId="{1A99BCB9-01E7-4345-B1F1-36FAD9E9D1E7}" type="presOf" srcId="{7E621AEB-9101-4E90-BD6E-121AA7D6A220}" destId="{79557468-58EF-45E7-9E95-F23CF1ABD4E8}" srcOrd="0" destOrd="0" presId="urn:microsoft.com/office/officeart/2005/8/layout/vProcess5"/>
    <dgm:cxn modelId="{53F88858-B4C2-4282-AB12-429B8CC956A4}" type="presParOf" srcId="{C4C406DC-0F58-4D4B-A69B-F4C64D1C67E6}" destId="{5F8DD5C4-A5F1-4CFF-9D5B-6135A19D5359}" srcOrd="0" destOrd="0" presId="urn:microsoft.com/office/officeart/2005/8/layout/vProcess5"/>
    <dgm:cxn modelId="{1A69F799-D65A-4334-9327-F821A35F4E8B}" type="presParOf" srcId="{C4C406DC-0F58-4D4B-A69B-F4C64D1C67E6}" destId="{5A8A777A-C801-4235-BE65-1FD6586E001D}" srcOrd="1" destOrd="0" presId="urn:microsoft.com/office/officeart/2005/8/layout/vProcess5"/>
    <dgm:cxn modelId="{6A0CA4FF-F061-45EF-A68D-99DB02B06F6A}" type="presParOf" srcId="{C4C406DC-0F58-4D4B-A69B-F4C64D1C67E6}" destId="{502937CA-CD5B-43DE-9A1E-C6C79A71F115}" srcOrd="2" destOrd="0" presId="urn:microsoft.com/office/officeart/2005/8/layout/vProcess5"/>
    <dgm:cxn modelId="{F6B9251B-20D5-433C-89C5-454A6FD7EF4A}" type="presParOf" srcId="{C4C406DC-0F58-4D4B-A69B-F4C64D1C67E6}" destId="{CEF61CBB-B47E-49ED-87CA-94A4C8AD1100}" srcOrd="3" destOrd="0" presId="urn:microsoft.com/office/officeart/2005/8/layout/vProcess5"/>
    <dgm:cxn modelId="{9BD9C913-7388-4364-B60E-8A914B8215B3}" type="presParOf" srcId="{C4C406DC-0F58-4D4B-A69B-F4C64D1C67E6}" destId="{B6C45F77-487E-4817-90DC-041D506388DB}" srcOrd="4" destOrd="0" presId="urn:microsoft.com/office/officeart/2005/8/layout/vProcess5"/>
    <dgm:cxn modelId="{796B0518-7ED9-41FA-894F-9AF43EDC6327}" type="presParOf" srcId="{C4C406DC-0F58-4D4B-A69B-F4C64D1C67E6}" destId="{79557468-58EF-45E7-9E95-F23CF1ABD4E8}" srcOrd="5" destOrd="0" presId="urn:microsoft.com/office/officeart/2005/8/layout/vProcess5"/>
    <dgm:cxn modelId="{E5E80029-A631-4D0B-9B94-D73022D7B60A}" type="presParOf" srcId="{C4C406DC-0F58-4D4B-A69B-F4C64D1C67E6}" destId="{8F46774F-B0D3-48A9-8C84-5CBA3E0BB7E1}" srcOrd="6" destOrd="0" presId="urn:microsoft.com/office/officeart/2005/8/layout/vProcess5"/>
    <dgm:cxn modelId="{207B94E2-590E-482D-B2C1-3DD0AF3F7ECF}" type="presParOf" srcId="{C4C406DC-0F58-4D4B-A69B-F4C64D1C67E6}" destId="{796D2E42-691B-4E61-A0AD-9344E3D9782E}" srcOrd="7" destOrd="0" presId="urn:microsoft.com/office/officeart/2005/8/layout/vProcess5"/>
    <dgm:cxn modelId="{AC57080B-3DF8-4AF5-8BE7-7F7956CE8CE2}" type="presParOf" srcId="{C4C406DC-0F58-4D4B-A69B-F4C64D1C67E6}" destId="{ADC5468E-950C-42F8-8938-BBD0BC4469B1}" srcOrd="8" destOrd="0" presId="urn:microsoft.com/office/officeart/2005/8/layout/vProcess5"/>
    <dgm:cxn modelId="{E9168F43-EFB5-4DDA-A150-D91438EE8702}" type="presParOf" srcId="{C4C406DC-0F58-4D4B-A69B-F4C64D1C67E6}" destId="{EE31D43C-2C6A-4FBD-B7B6-D11EBE8CE0F9}" srcOrd="9" destOrd="0" presId="urn:microsoft.com/office/officeart/2005/8/layout/vProcess5"/>
    <dgm:cxn modelId="{79421B5A-0C57-40D5-A99D-B7B57D1590D0}" type="presParOf" srcId="{C4C406DC-0F58-4D4B-A69B-F4C64D1C67E6}" destId="{E80EC9A6-725A-423B-8584-F8AEAFC5A7F1}" srcOrd="10" destOrd="0" presId="urn:microsoft.com/office/officeart/2005/8/layout/vProcess5"/>
    <dgm:cxn modelId="{796D7343-E4F7-4186-87E5-114E8513F127}" type="presParOf" srcId="{C4C406DC-0F58-4D4B-A69B-F4C64D1C67E6}" destId="{68503BBE-F63C-4371-83A8-992882D124DA}" srcOrd="11" destOrd="0" presId="urn:microsoft.com/office/officeart/2005/8/layout/vProcess5"/>
    <dgm:cxn modelId="{669169FA-7537-46CF-956C-C6D70CE8E4E4}" type="presParOf" srcId="{C4C406DC-0F58-4D4B-A69B-F4C64D1C67E6}" destId="{96646094-B320-499F-91A2-4A91225C7CA2}" srcOrd="12" destOrd="0" presId="urn:microsoft.com/office/officeart/2005/8/layout/vProcess5"/>
    <dgm:cxn modelId="{EAB31299-B628-4504-A8D9-C5DAD66D09AB}" type="presParOf" srcId="{C4C406DC-0F58-4D4B-A69B-F4C64D1C67E6}" destId="{92714B37-C479-4A27-8DAD-E2BB4934215B}" srcOrd="13" destOrd="0" presId="urn:microsoft.com/office/officeart/2005/8/layout/vProcess5"/>
    <dgm:cxn modelId="{00A9C6A9-C703-4AE1-ADB9-690B0DA1DC84}" type="presParOf" srcId="{C4C406DC-0F58-4D4B-A69B-F4C64D1C67E6}" destId="{85AD09A1-B299-41EA-9DF3-C1A2CF3789E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573163-E528-4699-A79D-5E1FBEFB64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14D834-F916-4759-B3D9-E13142D307A6}">
      <dgm:prSet phldrT="[Texto]" custT="1"/>
      <dgm:spPr/>
      <dgm:t>
        <a:bodyPr/>
        <a:lstStyle/>
        <a:p>
          <a:r>
            <a:rPr lang="es-ES" sz="1800" b="1" dirty="0" smtClean="0"/>
            <a:t>Web of </a:t>
          </a:r>
          <a:r>
            <a:rPr lang="es-ES" sz="1800" b="1" dirty="0" err="1" smtClean="0"/>
            <a:t>Science</a:t>
          </a:r>
          <a:endParaRPr lang="es-ES" sz="1800" b="1" dirty="0"/>
        </a:p>
      </dgm:t>
    </dgm:pt>
    <dgm:pt modelId="{12016D88-F3F6-4AF0-88AB-7D563AAEFB44}" type="parTrans" cxnId="{02E234C0-BBF2-4D46-93AA-817C3ACEB024}">
      <dgm:prSet/>
      <dgm:spPr/>
      <dgm:t>
        <a:bodyPr/>
        <a:lstStyle/>
        <a:p>
          <a:endParaRPr lang="es-ES"/>
        </a:p>
      </dgm:t>
    </dgm:pt>
    <dgm:pt modelId="{34525D54-42B7-40BB-82A8-9F41D5B49428}" type="sibTrans" cxnId="{02E234C0-BBF2-4D46-93AA-817C3ACEB024}">
      <dgm:prSet/>
      <dgm:spPr/>
      <dgm:t>
        <a:bodyPr/>
        <a:lstStyle/>
        <a:p>
          <a:endParaRPr lang="es-ES"/>
        </a:p>
      </dgm:t>
    </dgm:pt>
    <dgm:pt modelId="{898F3329-B462-433F-A9AE-0072BEFB4DD5}">
      <dgm:prSet phldrT="[Texto]"/>
      <dgm:spPr/>
      <dgm:t>
        <a:bodyPr/>
        <a:lstStyle/>
        <a:p>
          <a:r>
            <a:rPr lang="es-ES" sz="1100" dirty="0" smtClean="0"/>
            <a:t> apps.webofknowledge.com</a:t>
          </a:r>
          <a:endParaRPr lang="es-ES" sz="1100" dirty="0"/>
        </a:p>
      </dgm:t>
    </dgm:pt>
    <dgm:pt modelId="{F62BB399-E79F-4972-8601-EAE3AAC467E2}" type="parTrans" cxnId="{32E0B0E4-91AF-47BD-8603-0FC306D4425F}">
      <dgm:prSet/>
      <dgm:spPr/>
      <dgm:t>
        <a:bodyPr/>
        <a:lstStyle/>
        <a:p>
          <a:endParaRPr lang="es-ES"/>
        </a:p>
      </dgm:t>
    </dgm:pt>
    <dgm:pt modelId="{1256D57D-4A8E-4140-B655-9AA40489AE2E}" type="sibTrans" cxnId="{32E0B0E4-91AF-47BD-8603-0FC306D4425F}">
      <dgm:prSet/>
      <dgm:spPr/>
      <dgm:t>
        <a:bodyPr/>
        <a:lstStyle/>
        <a:p>
          <a:endParaRPr lang="es-ES"/>
        </a:p>
      </dgm:t>
    </dgm:pt>
    <dgm:pt modelId="{3CB30B3F-431F-4AF9-BF66-2038EFC5C507}">
      <dgm:prSet phldrT="[Texto]" custT="1"/>
      <dgm:spPr/>
      <dgm:t>
        <a:bodyPr/>
        <a:lstStyle/>
        <a:p>
          <a:r>
            <a:rPr lang="es-ES" sz="1800" b="1" dirty="0" err="1" smtClean="0"/>
            <a:t>Scopus</a:t>
          </a:r>
          <a:endParaRPr lang="es-ES" sz="1800" b="1" dirty="0"/>
        </a:p>
      </dgm:t>
    </dgm:pt>
    <dgm:pt modelId="{376BE4D9-0E47-4CDD-ADA9-131CBDF69E93}" type="parTrans" cxnId="{EDD90D5E-488D-46DB-8788-FA7B32C5CA31}">
      <dgm:prSet/>
      <dgm:spPr/>
      <dgm:t>
        <a:bodyPr/>
        <a:lstStyle/>
        <a:p>
          <a:endParaRPr lang="es-ES"/>
        </a:p>
      </dgm:t>
    </dgm:pt>
    <dgm:pt modelId="{E1BE1D19-900E-4C3E-8A52-7F402DC4AD35}" type="sibTrans" cxnId="{EDD90D5E-488D-46DB-8788-FA7B32C5CA31}">
      <dgm:prSet/>
      <dgm:spPr/>
      <dgm:t>
        <a:bodyPr/>
        <a:lstStyle/>
        <a:p>
          <a:endParaRPr lang="es-ES"/>
        </a:p>
      </dgm:t>
    </dgm:pt>
    <dgm:pt modelId="{20E2AB9B-19FD-472C-8EBC-A8ED1CC26B5A}">
      <dgm:prSet phldrT="[Texto]"/>
      <dgm:spPr/>
      <dgm:t>
        <a:bodyPr/>
        <a:lstStyle/>
        <a:p>
          <a:r>
            <a:rPr lang="es-ES" sz="1100" dirty="0" smtClean="0"/>
            <a:t> 74 </a:t>
          </a:r>
          <a:r>
            <a:rPr lang="es-ES" sz="1100" dirty="0" smtClean="0"/>
            <a:t>M</a:t>
          </a:r>
          <a:endParaRPr lang="es-ES" sz="1100" dirty="0"/>
        </a:p>
      </dgm:t>
    </dgm:pt>
    <dgm:pt modelId="{7C430335-3B39-4905-8FCD-6354EB349CBF}" type="parTrans" cxnId="{41895B47-61E0-49FB-8B52-5E01ACD2E103}">
      <dgm:prSet/>
      <dgm:spPr/>
      <dgm:t>
        <a:bodyPr/>
        <a:lstStyle/>
        <a:p>
          <a:endParaRPr lang="es-ES"/>
        </a:p>
      </dgm:t>
    </dgm:pt>
    <dgm:pt modelId="{D35103E6-3F80-48C0-A4A9-D79951183EDD}" type="sibTrans" cxnId="{41895B47-61E0-49FB-8B52-5E01ACD2E103}">
      <dgm:prSet/>
      <dgm:spPr/>
      <dgm:t>
        <a:bodyPr/>
        <a:lstStyle/>
        <a:p>
          <a:endParaRPr lang="es-ES"/>
        </a:p>
      </dgm:t>
    </dgm:pt>
    <dgm:pt modelId="{17FA0EBD-A624-40B6-83B0-4FE16FCFA54E}">
      <dgm:prSet phldrT="[Texto]"/>
      <dgm:spPr/>
      <dgm:t>
        <a:bodyPr/>
        <a:lstStyle/>
        <a:p>
          <a:r>
            <a:rPr lang="es-ES" sz="1100" dirty="0" smtClean="0"/>
            <a:t> www.scopus.com</a:t>
          </a:r>
          <a:endParaRPr lang="es-ES" sz="1100" dirty="0"/>
        </a:p>
      </dgm:t>
    </dgm:pt>
    <dgm:pt modelId="{B5BB408A-D813-40BB-820B-5585772A9946}" type="parTrans" cxnId="{2E9845D6-A425-4D77-B2CA-4C782E0E0373}">
      <dgm:prSet/>
      <dgm:spPr/>
      <dgm:t>
        <a:bodyPr/>
        <a:lstStyle/>
        <a:p>
          <a:endParaRPr lang="es-ES"/>
        </a:p>
      </dgm:t>
    </dgm:pt>
    <dgm:pt modelId="{C80E741F-4F03-4F94-954F-7B4358466BB2}" type="sibTrans" cxnId="{2E9845D6-A425-4D77-B2CA-4C782E0E0373}">
      <dgm:prSet/>
      <dgm:spPr/>
      <dgm:t>
        <a:bodyPr/>
        <a:lstStyle/>
        <a:p>
          <a:endParaRPr lang="es-ES"/>
        </a:p>
      </dgm:t>
    </dgm:pt>
    <dgm:pt modelId="{4DF9F9E3-A24B-4DD4-A448-E8E240FE89DF}">
      <dgm:prSet phldrT="[Texto]" custT="1"/>
      <dgm:spPr/>
      <dgm:t>
        <a:bodyPr/>
        <a:lstStyle/>
        <a:p>
          <a:r>
            <a:rPr lang="es-ES" sz="1800" b="1" dirty="0" smtClean="0"/>
            <a:t>Google </a:t>
          </a:r>
          <a:r>
            <a:rPr lang="es-ES" sz="1800" b="1" dirty="0" err="1" smtClean="0"/>
            <a:t>Scholar</a:t>
          </a:r>
          <a:endParaRPr lang="es-ES" sz="1800" b="1" dirty="0"/>
        </a:p>
      </dgm:t>
    </dgm:pt>
    <dgm:pt modelId="{C1DD54A4-9A0F-4DD1-877E-263D0C6194F6}" type="parTrans" cxnId="{33175F80-B1C5-42F4-BD1D-F494694D2EC9}">
      <dgm:prSet/>
      <dgm:spPr/>
      <dgm:t>
        <a:bodyPr/>
        <a:lstStyle/>
        <a:p>
          <a:endParaRPr lang="es-ES"/>
        </a:p>
      </dgm:t>
    </dgm:pt>
    <dgm:pt modelId="{407A9011-5733-4D58-A8D7-04A3D24F65E1}" type="sibTrans" cxnId="{33175F80-B1C5-42F4-BD1D-F494694D2EC9}">
      <dgm:prSet/>
      <dgm:spPr/>
      <dgm:t>
        <a:bodyPr/>
        <a:lstStyle/>
        <a:p>
          <a:endParaRPr lang="es-ES"/>
        </a:p>
      </dgm:t>
    </dgm:pt>
    <dgm:pt modelId="{526696B5-5145-45C7-9667-E2358E475D9C}">
      <dgm:prSet phldrT="[Texto]"/>
      <dgm:spPr/>
      <dgm:t>
        <a:bodyPr/>
        <a:lstStyle/>
        <a:p>
          <a:r>
            <a:rPr lang="es-ES" sz="1100" dirty="0" smtClean="0"/>
            <a:t> 250-400 </a:t>
          </a:r>
          <a:r>
            <a:rPr lang="es-ES" sz="1100" dirty="0" smtClean="0"/>
            <a:t>M</a:t>
          </a:r>
          <a:endParaRPr lang="es-ES" sz="1100" dirty="0"/>
        </a:p>
      </dgm:t>
    </dgm:pt>
    <dgm:pt modelId="{4B150DA4-9DC8-42EC-8CCA-9EA28351E5CE}" type="parTrans" cxnId="{3FF300D5-C205-42B4-80D7-0468B9B88858}">
      <dgm:prSet/>
      <dgm:spPr/>
      <dgm:t>
        <a:bodyPr/>
        <a:lstStyle/>
        <a:p>
          <a:endParaRPr lang="es-ES"/>
        </a:p>
      </dgm:t>
    </dgm:pt>
    <dgm:pt modelId="{80896573-A5FE-46E7-92F4-B36C5F0D6AF2}" type="sibTrans" cxnId="{3FF300D5-C205-42B4-80D7-0468B9B88858}">
      <dgm:prSet/>
      <dgm:spPr/>
      <dgm:t>
        <a:bodyPr/>
        <a:lstStyle/>
        <a:p>
          <a:endParaRPr lang="es-ES"/>
        </a:p>
      </dgm:t>
    </dgm:pt>
    <dgm:pt modelId="{5D7E3EC2-F851-4F5F-BAB9-49BEFCCD51E7}">
      <dgm:prSet phldrT="[Texto]"/>
      <dgm:spPr/>
      <dgm:t>
        <a:bodyPr/>
        <a:lstStyle/>
        <a:p>
          <a:r>
            <a:rPr lang="es-ES" sz="1100" dirty="0" smtClean="0"/>
            <a:t> scholar.google.com</a:t>
          </a:r>
          <a:endParaRPr lang="es-ES" sz="1100" dirty="0"/>
        </a:p>
      </dgm:t>
    </dgm:pt>
    <dgm:pt modelId="{60F805E6-ACCF-4BF8-B7B8-300CE0C6B879}" type="parTrans" cxnId="{67D29B5C-D2A6-4BA6-8818-0A0CE65015C3}">
      <dgm:prSet/>
      <dgm:spPr/>
      <dgm:t>
        <a:bodyPr/>
        <a:lstStyle/>
        <a:p>
          <a:endParaRPr lang="es-ES"/>
        </a:p>
      </dgm:t>
    </dgm:pt>
    <dgm:pt modelId="{B323AEA0-0B34-4E25-B243-27958EC3F06C}" type="sibTrans" cxnId="{67D29B5C-D2A6-4BA6-8818-0A0CE65015C3}">
      <dgm:prSet/>
      <dgm:spPr/>
      <dgm:t>
        <a:bodyPr/>
        <a:lstStyle/>
        <a:p>
          <a:endParaRPr lang="es-ES"/>
        </a:p>
      </dgm:t>
    </dgm:pt>
    <dgm:pt modelId="{95C539A6-A575-4D97-A452-74089EE2D8A7}">
      <dgm:prSet phldrT="[Texto]" custT="1"/>
      <dgm:spPr/>
      <dgm:t>
        <a:bodyPr/>
        <a:lstStyle/>
        <a:p>
          <a:r>
            <a:rPr lang="es-ES" sz="1800" b="1" dirty="0" smtClean="0"/>
            <a:t>MS </a:t>
          </a:r>
          <a:r>
            <a:rPr lang="es-ES" sz="1800" b="1" dirty="0" err="1" smtClean="0"/>
            <a:t>Academic</a:t>
          </a:r>
          <a:endParaRPr lang="es-ES" sz="1800" b="1" dirty="0" smtClean="0"/>
        </a:p>
      </dgm:t>
    </dgm:pt>
    <dgm:pt modelId="{B6209E0D-4FBF-4450-994D-E6113EAC15E1}" type="parTrans" cxnId="{584F2491-AA0E-4A8C-9A86-06F1A6FB047D}">
      <dgm:prSet/>
      <dgm:spPr/>
      <dgm:t>
        <a:bodyPr/>
        <a:lstStyle/>
        <a:p>
          <a:endParaRPr lang="es-ES"/>
        </a:p>
      </dgm:t>
    </dgm:pt>
    <dgm:pt modelId="{AD8D5787-B934-4DD6-AD3E-EFAC197A62C9}" type="sibTrans" cxnId="{584F2491-AA0E-4A8C-9A86-06F1A6FB047D}">
      <dgm:prSet/>
      <dgm:spPr/>
      <dgm:t>
        <a:bodyPr/>
        <a:lstStyle/>
        <a:p>
          <a:endParaRPr lang="es-ES"/>
        </a:p>
      </dgm:t>
    </dgm:pt>
    <dgm:pt modelId="{A3CA3F09-7508-4C70-A83E-8EA43F2406A3}">
      <dgm:prSet phldrT="[Texto]"/>
      <dgm:spPr/>
      <dgm:t>
        <a:bodyPr/>
        <a:lstStyle/>
        <a:p>
          <a:r>
            <a:rPr lang="es-ES" sz="1100" dirty="0" smtClean="0"/>
            <a:t> academic.microsoft.com</a:t>
          </a:r>
          <a:endParaRPr lang="es-ES" sz="1100" dirty="0"/>
        </a:p>
      </dgm:t>
    </dgm:pt>
    <dgm:pt modelId="{EF23E0F0-E746-4CF7-8684-976D37F8859B}" type="parTrans" cxnId="{BF18B8FC-B1E9-4C4B-9007-C3ED22A65940}">
      <dgm:prSet/>
      <dgm:spPr/>
      <dgm:t>
        <a:bodyPr/>
        <a:lstStyle/>
        <a:p>
          <a:endParaRPr lang="es-ES"/>
        </a:p>
      </dgm:t>
    </dgm:pt>
    <dgm:pt modelId="{381A5704-ADDF-4C72-8CA5-AC3B29F32960}" type="sibTrans" cxnId="{BF18B8FC-B1E9-4C4B-9007-C3ED22A65940}">
      <dgm:prSet/>
      <dgm:spPr/>
      <dgm:t>
        <a:bodyPr/>
        <a:lstStyle/>
        <a:p>
          <a:endParaRPr lang="es-ES"/>
        </a:p>
      </dgm:t>
    </dgm:pt>
    <dgm:pt modelId="{F6B98536-32B9-4885-A9EA-7C0C7D671894}">
      <dgm:prSet phldrT="[Texto]"/>
      <dgm:spPr/>
      <dgm:t>
        <a:bodyPr/>
        <a:lstStyle/>
        <a:p>
          <a:r>
            <a:rPr lang="es-ES" sz="1100" dirty="0" smtClean="0"/>
            <a:t> 230 </a:t>
          </a:r>
          <a:r>
            <a:rPr lang="es-ES" sz="1100" dirty="0" smtClean="0"/>
            <a:t>M</a:t>
          </a:r>
          <a:endParaRPr lang="es-ES" sz="1100" dirty="0"/>
        </a:p>
      </dgm:t>
    </dgm:pt>
    <dgm:pt modelId="{DB5CEEB0-B3B3-4A57-B8DF-3E16D46766E6}" type="parTrans" cxnId="{72D85FAA-BF51-4AB8-9E47-112F2BED8950}">
      <dgm:prSet/>
      <dgm:spPr/>
      <dgm:t>
        <a:bodyPr/>
        <a:lstStyle/>
        <a:p>
          <a:endParaRPr lang="es-ES"/>
        </a:p>
      </dgm:t>
    </dgm:pt>
    <dgm:pt modelId="{0EB6C205-70EE-44FC-BC35-88D3717FD40B}" type="sibTrans" cxnId="{72D85FAA-BF51-4AB8-9E47-112F2BED8950}">
      <dgm:prSet/>
      <dgm:spPr/>
      <dgm:t>
        <a:bodyPr/>
        <a:lstStyle/>
        <a:p>
          <a:endParaRPr lang="es-ES"/>
        </a:p>
      </dgm:t>
    </dgm:pt>
    <dgm:pt modelId="{56B8213C-643B-499E-8B18-5259D27F3B4D}">
      <dgm:prSet phldrT="[Texto]"/>
      <dgm:spPr/>
      <dgm:t>
        <a:bodyPr/>
        <a:lstStyle/>
        <a:p>
          <a:r>
            <a:rPr lang="es-ES" sz="1100" dirty="0" smtClean="0"/>
            <a:t> 71 </a:t>
          </a:r>
          <a:r>
            <a:rPr lang="es-ES" sz="1100" dirty="0" smtClean="0"/>
            <a:t>M (101 M)</a:t>
          </a:r>
          <a:endParaRPr lang="es-ES" sz="1100" dirty="0"/>
        </a:p>
      </dgm:t>
    </dgm:pt>
    <dgm:pt modelId="{293BC7E2-BEA5-436A-9C9D-57DB313FFDEA}" type="sibTrans" cxnId="{EB81452D-29C2-417F-A27B-0F6821B58091}">
      <dgm:prSet/>
      <dgm:spPr/>
      <dgm:t>
        <a:bodyPr/>
        <a:lstStyle/>
        <a:p>
          <a:endParaRPr lang="es-ES"/>
        </a:p>
      </dgm:t>
    </dgm:pt>
    <dgm:pt modelId="{975C7FF7-9228-4B6C-A2E6-341FF9173CCA}" type="parTrans" cxnId="{EB81452D-29C2-417F-A27B-0F6821B58091}">
      <dgm:prSet/>
      <dgm:spPr/>
      <dgm:t>
        <a:bodyPr/>
        <a:lstStyle/>
        <a:p>
          <a:endParaRPr lang="es-ES"/>
        </a:p>
      </dgm:t>
    </dgm:pt>
    <dgm:pt modelId="{0E70101E-76A3-4EAC-B9F1-D26EBC309184}" type="pres">
      <dgm:prSet presAssocID="{FA573163-E528-4699-A79D-5E1FBEFB64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F40775-CC77-4C26-B57D-7A7D46DB0765}" type="pres">
      <dgm:prSet presAssocID="{FA573163-E528-4699-A79D-5E1FBEFB6425}" presName="Name1" presStyleCnt="0"/>
      <dgm:spPr/>
      <dgm:t>
        <a:bodyPr/>
        <a:lstStyle/>
        <a:p>
          <a:endParaRPr lang="es-ES"/>
        </a:p>
      </dgm:t>
    </dgm:pt>
    <dgm:pt modelId="{37E5B734-808B-4283-AD5B-315C1A0B09FC}" type="pres">
      <dgm:prSet presAssocID="{FA573163-E528-4699-A79D-5E1FBEFB6425}" presName="cycle" presStyleCnt="0"/>
      <dgm:spPr/>
      <dgm:t>
        <a:bodyPr/>
        <a:lstStyle/>
        <a:p>
          <a:endParaRPr lang="es-ES"/>
        </a:p>
      </dgm:t>
    </dgm:pt>
    <dgm:pt modelId="{6D7A5338-57A6-43FA-9FA3-A98A1C460673}" type="pres">
      <dgm:prSet presAssocID="{FA573163-E528-4699-A79D-5E1FBEFB6425}" presName="srcNode" presStyleLbl="node1" presStyleIdx="0" presStyleCnt="4"/>
      <dgm:spPr/>
      <dgm:t>
        <a:bodyPr/>
        <a:lstStyle/>
        <a:p>
          <a:endParaRPr lang="es-ES"/>
        </a:p>
      </dgm:t>
    </dgm:pt>
    <dgm:pt modelId="{2FA33648-4022-49D8-A03F-2D9EC7A57AA6}" type="pres">
      <dgm:prSet presAssocID="{FA573163-E528-4699-A79D-5E1FBEFB6425}" presName="conn" presStyleLbl="parChTrans1D2" presStyleIdx="0" presStyleCnt="1"/>
      <dgm:spPr/>
      <dgm:t>
        <a:bodyPr/>
        <a:lstStyle/>
        <a:p>
          <a:endParaRPr lang="es-ES"/>
        </a:p>
      </dgm:t>
    </dgm:pt>
    <dgm:pt modelId="{F882D0A4-3E45-4B92-B560-5BF4273FFEE7}" type="pres">
      <dgm:prSet presAssocID="{FA573163-E528-4699-A79D-5E1FBEFB6425}" presName="extraNode" presStyleLbl="node1" presStyleIdx="0" presStyleCnt="4"/>
      <dgm:spPr/>
      <dgm:t>
        <a:bodyPr/>
        <a:lstStyle/>
        <a:p>
          <a:endParaRPr lang="es-ES"/>
        </a:p>
      </dgm:t>
    </dgm:pt>
    <dgm:pt modelId="{979EF66F-86CB-4EB3-9CC0-08FC899EA87F}" type="pres">
      <dgm:prSet presAssocID="{FA573163-E528-4699-A79D-5E1FBEFB6425}" presName="dstNode" presStyleLbl="node1" presStyleIdx="0" presStyleCnt="4"/>
      <dgm:spPr/>
      <dgm:t>
        <a:bodyPr/>
        <a:lstStyle/>
        <a:p>
          <a:endParaRPr lang="es-ES"/>
        </a:p>
      </dgm:t>
    </dgm:pt>
    <dgm:pt modelId="{13295AB9-A560-4D16-9AF4-92B24ADAD8A4}" type="pres">
      <dgm:prSet presAssocID="{6D14D834-F916-4759-B3D9-E13142D307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92504-0B31-44E5-8C20-A1FFA0999CAD}" type="pres">
      <dgm:prSet presAssocID="{6D14D834-F916-4759-B3D9-E13142D307A6}" presName="accent_1" presStyleCnt="0"/>
      <dgm:spPr/>
      <dgm:t>
        <a:bodyPr/>
        <a:lstStyle/>
        <a:p>
          <a:endParaRPr lang="es-ES"/>
        </a:p>
      </dgm:t>
    </dgm:pt>
    <dgm:pt modelId="{F6E563DD-B72A-462D-A846-4A9D2B43F236}" type="pres">
      <dgm:prSet presAssocID="{6D14D834-F916-4759-B3D9-E13142D307A6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FE4E8F2E-2549-4F5A-B078-D0B67EB15B6A}" type="pres">
      <dgm:prSet presAssocID="{3CB30B3F-431F-4AF9-BF66-2038EFC5C50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71972-ADBA-4F76-8471-08C380B09685}" type="pres">
      <dgm:prSet presAssocID="{3CB30B3F-431F-4AF9-BF66-2038EFC5C507}" presName="accent_2" presStyleCnt="0"/>
      <dgm:spPr/>
      <dgm:t>
        <a:bodyPr/>
        <a:lstStyle/>
        <a:p>
          <a:endParaRPr lang="es-ES"/>
        </a:p>
      </dgm:t>
    </dgm:pt>
    <dgm:pt modelId="{28E24233-3C89-4A64-9FD5-68A269AFD5ED}" type="pres">
      <dgm:prSet presAssocID="{3CB30B3F-431F-4AF9-BF66-2038EFC5C507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349E6085-3B64-4F24-9D6E-8028288AD544}" type="pres">
      <dgm:prSet presAssocID="{4DF9F9E3-A24B-4DD4-A448-E8E240FE89D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36ADE-FE2F-4D78-BBBC-3FF6F8F6BDAC}" type="pres">
      <dgm:prSet presAssocID="{4DF9F9E3-A24B-4DD4-A448-E8E240FE89DF}" presName="accent_3" presStyleCnt="0"/>
      <dgm:spPr/>
      <dgm:t>
        <a:bodyPr/>
        <a:lstStyle/>
        <a:p>
          <a:endParaRPr lang="es-ES"/>
        </a:p>
      </dgm:t>
    </dgm:pt>
    <dgm:pt modelId="{B21F6059-9937-4774-BDC9-16E6981B662C}" type="pres">
      <dgm:prSet presAssocID="{4DF9F9E3-A24B-4DD4-A448-E8E240FE89DF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14880BE8-AF76-4F0D-8EA6-8FEC94DB9365}" type="pres">
      <dgm:prSet presAssocID="{95C539A6-A575-4D97-A452-74089EE2D8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0C3B9-AEEA-48CD-B824-6CEBA154EB51}" type="pres">
      <dgm:prSet presAssocID="{95C539A6-A575-4D97-A452-74089EE2D8A7}" presName="accent_4" presStyleCnt="0"/>
      <dgm:spPr/>
      <dgm:t>
        <a:bodyPr/>
        <a:lstStyle/>
        <a:p>
          <a:endParaRPr lang="es-ES"/>
        </a:p>
      </dgm:t>
    </dgm:pt>
    <dgm:pt modelId="{F867333A-BC1D-4E97-8D3F-25C0DBEC7288}" type="pres">
      <dgm:prSet presAssocID="{95C539A6-A575-4D97-A452-74089EE2D8A7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D26A840F-5B47-4769-802B-D410044396AD}" type="presOf" srcId="{FA573163-E528-4699-A79D-5E1FBEFB6425}" destId="{0E70101E-76A3-4EAC-B9F1-D26EBC309184}" srcOrd="0" destOrd="0" presId="urn:microsoft.com/office/officeart/2008/layout/VerticalCurvedList"/>
    <dgm:cxn modelId="{724361C1-EC4B-4882-8D7D-19BC785B5728}" type="presOf" srcId="{293BC7E2-BEA5-436A-9C9D-57DB313FFDEA}" destId="{2FA33648-4022-49D8-A03F-2D9EC7A57AA6}" srcOrd="0" destOrd="0" presId="urn:microsoft.com/office/officeart/2008/layout/VerticalCurvedList"/>
    <dgm:cxn modelId="{BF18B8FC-B1E9-4C4B-9007-C3ED22A65940}" srcId="{95C539A6-A575-4D97-A452-74089EE2D8A7}" destId="{A3CA3F09-7508-4C70-A83E-8EA43F2406A3}" srcOrd="1" destOrd="0" parTransId="{EF23E0F0-E746-4CF7-8684-976D37F8859B}" sibTransId="{381A5704-ADDF-4C72-8CA5-AC3B29F32960}"/>
    <dgm:cxn modelId="{41895B47-61E0-49FB-8B52-5E01ACD2E103}" srcId="{3CB30B3F-431F-4AF9-BF66-2038EFC5C507}" destId="{20E2AB9B-19FD-472C-8EBC-A8ED1CC26B5A}" srcOrd="0" destOrd="0" parTransId="{7C430335-3B39-4905-8FCD-6354EB349CBF}" sibTransId="{D35103E6-3F80-48C0-A4A9-D79951183EDD}"/>
    <dgm:cxn modelId="{EB81452D-29C2-417F-A27B-0F6821B58091}" srcId="{6D14D834-F916-4759-B3D9-E13142D307A6}" destId="{56B8213C-643B-499E-8B18-5259D27F3B4D}" srcOrd="0" destOrd="0" parTransId="{975C7FF7-9228-4B6C-A2E6-341FF9173CCA}" sibTransId="{293BC7E2-BEA5-436A-9C9D-57DB313FFDEA}"/>
    <dgm:cxn modelId="{5EAB7384-99CE-4B9B-B7C0-20D3F759A0C3}" type="presOf" srcId="{898F3329-B462-433F-A9AE-0072BEFB4DD5}" destId="{13295AB9-A560-4D16-9AF4-92B24ADAD8A4}" srcOrd="0" destOrd="2" presId="urn:microsoft.com/office/officeart/2008/layout/VerticalCurvedList"/>
    <dgm:cxn modelId="{33175F80-B1C5-42F4-BD1D-F494694D2EC9}" srcId="{FA573163-E528-4699-A79D-5E1FBEFB6425}" destId="{4DF9F9E3-A24B-4DD4-A448-E8E240FE89DF}" srcOrd="2" destOrd="0" parTransId="{C1DD54A4-9A0F-4DD1-877E-263D0C6194F6}" sibTransId="{407A9011-5733-4D58-A8D7-04A3D24F65E1}"/>
    <dgm:cxn modelId="{67D29B5C-D2A6-4BA6-8818-0A0CE65015C3}" srcId="{4DF9F9E3-A24B-4DD4-A448-E8E240FE89DF}" destId="{5D7E3EC2-F851-4F5F-BAB9-49BEFCCD51E7}" srcOrd="1" destOrd="0" parTransId="{60F805E6-ACCF-4BF8-B7B8-300CE0C6B879}" sibTransId="{B323AEA0-0B34-4E25-B243-27958EC3F06C}"/>
    <dgm:cxn modelId="{2E9845D6-A425-4D77-B2CA-4C782E0E0373}" srcId="{3CB30B3F-431F-4AF9-BF66-2038EFC5C507}" destId="{17FA0EBD-A624-40B6-83B0-4FE16FCFA54E}" srcOrd="1" destOrd="0" parTransId="{B5BB408A-D813-40BB-820B-5585772A9946}" sibTransId="{C80E741F-4F03-4F94-954F-7B4358466BB2}"/>
    <dgm:cxn modelId="{E05CEE6E-7915-4CF6-BC52-5FF071897995}" type="presOf" srcId="{4DF9F9E3-A24B-4DD4-A448-E8E240FE89DF}" destId="{349E6085-3B64-4F24-9D6E-8028288AD544}" srcOrd="0" destOrd="0" presId="urn:microsoft.com/office/officeart/2008/layout/VerticalCurvedList"/>
    <dgm:cxn modelId="{45A678BB-227F-4280-A371-E2111AA8A572}" type="presOf" srcId="{56B8213C-643B-499E-8B18-5259D27F3B4D}" destId="{13295AB9-A560-4D16-9AF4-92B24ADAD8A4}" srcOrd="0" destOrd="1" presId="urn:microsoft.com/office/officeart/2008/layout/VerticalCurvedList"/>
    <dgm:cxn modelId="{72D85FAA-BF51-4AB8-9E47-112F2BED8950}" srcId="{95C539A6-A575-4D97-A452-74089EE2D8A7}" destId="{F6B98536-32B9-4885-A9EA-7C0C7D671894}" srcOrd="0" destOrd="0" parTransId="{DB5CEEB0-B3B3-4A57-B8DF-3E16D46766E6}" sibTransId="{0EB6C205-70EE-44FC-BC35-88D3717FD40B}"/>
    <dgm:cxn modelId="{51B6571A-C555-4427-AED1-1251783C9557}" type="presOf" srcId="{F6B98536-32B9-4885-A9EA-7C0C7D671894}" destId="{14880BE8-AF76-4F0D-8EA6-8FEC94DB9365}" srcOrd="0" destOrd="1" presId="urn:microsoft.com/office/officeart/2008/layout/VerticalCurvedList"/>
    <dgm:cxn modelId="{76B91F20-E36B-4B83-8862-99E7F18E1C4C}" type="presOf" srcId="{526696B5-5145-45C7-9667-E2358E475D9C}" destId="{349E6085-3B64-4F24-9D6E-8028288AD544}" srcOrd="0" destOrd="1" presId="urn:microsoft.com/office/officeart/2008/layout/VerticalCurvedList"/>
    <dgm:cxn modelId="{797C536A-EC8B-4746-8CEB-3D5CBEB338A8}" type="presOf" srcId="{5D7E3EC2-F851-4F5F-BAB9-49BEFCCD51E7}" destId="{349E6085-3B64-4F24-9D6E-8028288AD544}" srcOrd="0" destOrd="2" presId="urn:microsoft.com/office/officeart/2008/layout/VerticalCurvedList"/>
    <dgm:cxn modelId="{32E0B0E4-91AF-47BD-8603-0FC306D4425F}" srcId="{6D14D834-F916-4759-B3D9-E13142D307A6}" destId="{898F3329-B462-433F-A9AE-0072BEFB4DD5}" srcOrd="1" destOrd="0" parTransId="{F62BB399-E79F-4972-8601-EAE3AAC467E2}" sibTransId="{1256D57D-4A8E-4140-B655-9AA40489AE2E}"/>
    <dgm:cxn modelId="{584F2491-AA0E-4A8C-9A86-06F1A6FB047D}" srcId="{FA573163-E528-4699-A79D-5E1FBEFB6425}" destId="{95C539A6-A575-4D97-A452-74089EE2D8A7}" srcOrd="3" destOrd="0" parTransId="{B6209E0D-4FBF-4450-994D-E6113EAC15E1}" sibTransId="{AD8D5787-B934-4DD6-AD3E-EFAC197A62C9}"/>
    <dgm:cxn modelId="{EDD90D5E-488D-46DB-8788-FA7B32C5CA31}" srcId="{FA573163-E528-4699-A79D-5E1FBEFB6425}" destId="{3CB30B3F-431F-4AF9-BF66-2038EFC5C507}" srcOrd="1" destOrd="0" parTransId="{376BE4D9-0E47-4CDD-ADA9-131CBDF69E93}" sibTransId="{E1BE1D19-900E-4C3E-8A52-7F402DC4AD35}"/>
    <dgm:cxn modelId="{02E234C0-BBF2-4D46-93AA-817C3ACEB024}" srcId="{FA573163-E528-4699-A79D-5E1FBEFB6425}" destId="{6D14D834-F916-4759-B3D9-E13142D307A6}" srcOrd="0" destOrd="0" parTransId="{12016D88-F3F6-4AF0-88AB-7D563AAEFB44}" sibTransId="{34525D54-42B7-40BB-82A8-9F41D5B49428}"/>
    <dgm:cxn modelId="{12571177-A7EA-4C53-B2CB-4F057FACA655}" type="presOf" srcId="{20E2AB9B-19FD-472C-8EBC-A8ED1CC26B5A}" destId="{FE4E8F2E-2549-4F5A-B078-D0B67EB15B6A}" srcOrd="0" destOrd="1" presId="urn:microsoft.com/office/officeart/2008/layout/VerticalCurvedList"/>
    <dgm:cxn modelId="{41082C88-FDD5-4490-A8E6-EF5C27A69649}" type="presOf" srcId="{A3CA3F09-7508-4C70-A83E-8EA43F2406A3}" destId="{14880BE8-AF76-4F0D-8EA6-8FEC94DB9365}" srcOrd="0" destOrd="2" presId="urn:microsoft.com/office/officeart/2008/layout/VerticalCurvedList"/>
    <dgm:cxn modelId="{3FF300D5-C205-42B4-80D7-0468B9B88858}" srcId="{4DF9F9E3-A24B-4DD4-A448-E8E240FE89DF}" destId="{526696B5-5145-45C7-9667-E2358E475D9C}" srcOrd="0" destOrd="0" parTransId="{4B150DA4-9DC8-42EC-8CCA-9EA28351E5CE}" sibTransId="{80896573-A5FE-46E7-92F4-B36C5F0D6AF2}"/>
    <dgm:cxn modelId="{AFE23C89-2451-409C-9146-A2622AEBB392}" type="presOf" srcId="{17FA0EBD-A624-40B6-83B0-4FE16FCFA54E}" destId="{FE4E8F2E-2549-4F5A-B078-D0B67EB15B6A}" srcOrd="0" destOrd="2" presId="urn:microsoft.com/office/officeart/2008/layout/VerticalCurvedList"/>
    <dgm:cxn modelId="{2ADEB9F3-2BDA-49ED-BF3C-5B3956ACC7BA}" type="presOf" srcId="{3CB30B3F-431F-4AF9-BF66-2038EFC5C507}" destId="{FE4E8F2E-2549-4F5A-B078-D0B67EB15B6A}" srcOrd="0" destOrd="0" presId="urn:microsoft.com/office/officeart/2008/layout/VerticalCurvedList"/>
    <dgm:cxn modelId="{FE013063-9F81-4063-81A6-759D5A181623}" type="presOf" srcId="{95C539A6-A575-4D97-A452-74089EE2D8A7}" destId="{14880BE8-AF76-4F0D-8EA6-8FEC94DB9365}" srcOrd="0" destOrd="0" presId="urn:microsoft.com/office/officeart/2008/layout/VerticalCurvedList"/>
    <dgm:cxn modelId="{7D7C84CF-2B70-4159-A44B-EAE175CDEC68}" type="presOf" srcId="{6D14D834-F916-4759-B3D9-E13142D307A6}" destId="{13295AB9-A560-4D16-9AF4-92B24ADAD8A4}" srcOrd="0" destOrd="0" presId="urn:microsoft.com/office/officeart/2008/layout/VerticalCurvedList"/>
    <dgm:cxn modelId="{82145C42-015D-44C8-B05E-170090185454}" type="presParOf" srcId="{0E70101E-76A3-4EAC-B9F1-D26EBC309184}" destId="{DBF40775-CC77-4C26-B57D-7A7D46DB0765}" srcOrd="0" destOrd="0" presId="urn:microsoft.com/office/officeart/2008/layout/VerticalCurvedList"/>
    <dgm:cxn modelId="{6479181C-E351-43FE-9F33-DC4BB5107214}" type="presParOf" srcId="{DBF40775-CC77-4C26-B57D-7A7D46DB0765}" destId="{37E5B734-808B-4283-AD5B-315C1A0B09FC}" srcOrd="0" destOrd="0" presId="urn:microsoft.com/office/officeart/2008/layout/VerticalCurvedList"/>
    <dgm:cxn modelId="{A4A710FE-1856-4D95-A681-084971689012}" type="presParOf" srcId="{37E5B734-808B-4283-AD5B-315C1A0B09FC}" destId="{6D7A5338-57A6-43FA-9FA3-A98A1C460673}" srcOrd="0" destOrd="0" presId="urn:microsoft.com/office/officeart/2008/layout/VerticalCurvedList"/>
    <dgm:cxn modelId="{CB0A9440-AC3D-4510-B88F-ACE0FC67090E}" type="presParOf" srcId="{37E5B734-808B-4283-AD5B-315C1A0B09FC}" destId="{2FA33648-4022-49D8-A03F-2D9EC7A57AA6}" srcOrd="1" destOrd="0" presId="urn:microsoft.com/office/officeart/2008/layout/VerticalCurvedList"/>
    <dgm:cxn modelId="{1B6C07A9-449E-4C51-8122-2052C4E3E5C8}" type="presParOf" srcId="{37E5B734-808B-4283-AD5B-315C1A0B09FC}" destId="{F882D0A4-3E45-4B92-B560-5BF4273FFEE7}" srcOrd="2" destOrd="0" presId="urn:microsoft.com/office/officeart/2008/layout/VerticalCurvedList"/>
    <dgm:cxn modelId="{395B5350-C4E0-4CC0-B0AC-AD1A74B26E1D}" type="presParOf" srcId="{37E5B734-808B-4283-AD5B-315C1A0B09FC}" destId="{979EF66F-86CB-4EB3-9CC0-08FC899EA87F}" srcOrd="3" destOrd="0" presId="urn:microsoft.com/office/officeart/2008/layout/VerticalCurvedList"/>
    <dgm:cxn modelId="{5EAA7BED-EBD1-409E-98FB-C0B7EF39E55A}" type="presParOf" srcId="{DBF40775-CC77-4C26-B57D-7A7D46DB0765}" destId="{13295AB9-A560-4D16-9AF4-92B24ADAD8A4}" srcOrd="1" destOrd="0" presId="urn:microsoft.com/office/officeart/2008/layout/VerticalCurvedList"/>
    <dgm:cxn modelId="{E30C9DC1-54A6-4C24-A1B0-EE1F2340763D}" type="presParOf" srcId="{DBF40775-CC77-4C26-B57D-7A7D46DB0765}" destId="{71292504-0B31-44E5-8C20-A1FFA0999CAD}" srcOrd="2" destOrd="0" presId="urn:microsoft.com/office/officeart/2008/layout/VerticalCurvedList"/>
    <dgm:cxn modelId="{3F21C402-DA8B-4F76-A85F-6159596351FC}" type="presParOf" srcId="{71292504-0B31-44E5-8C20-A1FFA0999CAD}" destId="{F6E563DD-B72A-462D-A846-4A9D2B43F236}" srcOrd="0" destOrd="0" presId="urn:microsoft.com/office/officeart/2008/layout/VerticalCurvedList"/>
    <dgm:cxn modelId="{E6314CAD-EEB6-4872-AA8C-A29CEA8D6937}" type="presParOf" srcId="{DBF40775-CC77-4C26-B57D-7A7D46DB0765}" destId="{FE4E8F2E-2549-4F5A-B078-D0B67EB15B6A}" srcOrd="3" destOrd="0" presId="urn:microsoft.com/office/officeart/2008/layout/VerticalCurvedList"/>
    <dgm:cxn modelId="{86FBA6C7-3108-4255-B67B-455A3983E57B}" type="presParOf" srcId="{DBF40775-CC77-4C26-B57D-7A7D46DB0765}" destId="{89E71972-ADBA-4F76-8471-08C380B09685}" srcOrd="4" destOrd="0" presId="urn:microsoft.com/office/officeart/2008/layout/VerticalCurvedList"/>
    <dgm:cxn modelId="{C8F28242-7C1F-4E22-A87B-B352E72C2A8A}" type="presParOf" srcId="{89E71972-ADBA-4F76-8471-08C380B09685}" destId="{28E24233-3C89-4A64-9FD5-68A269AFD5ED}" srcOrd="0" destOrd="0" presId="urn:microsoft.com/office/officeart/2008/layout/VerticalCurvedList"/>
    <dgm:cxn modelId="{8C2B0A86-4668-4ACE-BB0E-1A0A711B0135}" type="presParOf" srcId="{DBF40775-CC77-4C26-B57D-7A7D46DB0765}" destId="{349E6085-3B64-4F24-9D6E-8028288AD544}" srcOrd="5" destOrd="0" presId="urn:microsoft.com/office/officeart/2008/layout/VerticalCurvedList"/>
    <dgm:cxn modelId="{7B721E30-1061-41E2-AE33-1E331562109F}" type="presParOf" srcId="{DBF40775-CC77-4C26-B57D-7A7D46DB0765}" destId="{21036ADE-FE2F-4D78-BBBC-3FF6F8F6BDAC}" srcOrd="6" destOrd="0" presId="urn:microsoft.com/office/officeart/2008/layout/VerticalCurvedList"/>
    <dgm:cxn modelId="{1C79A2D6-C220-49CD-AAEE-0CBFE901CCF8}" type="presParOf" srcId="{21036ADE-FE2F-4D78-BBBC-3FF6F8F6BDAC}" destId="{B21F6059-9937-4774-BDC9-16E6981B662C}" srcOrd="0" destOrd="0" presId="urn:microsoft.com/office/officeart/2008/layout/VerticalCurvedList"/>
    <dgm:cxn modelId="{C7F8380B-E1A1-49A7-A0C7-366B7F6663AA}" type="presParOf" srcId="{DBF40775-CC77-4C26-B57D-7A7D46DB0765}" destId="{14880BE8-AF76-4F0D-8EA6-8FEC94DB9365}" srcOrd="7" destOrd="0" presId="urn:microsoft.com/office/officeart/2008/layout/VerticalCurvedList"/>
    <dgm:cxn modelId="{E1BC350B-0629-4C83-95E1-C7B86A25AD71}" type="presParOf" srcId="{DBF40775-CC77-4C26-B57D-7A7D46DB0765}" destId="{2E80C3B9-AEEA-48CD-B824-6CEBA154EB51}" srcOrd="8" destOrd="0" presId="urn:microsoft.com/office/officeart/2008/layout/VerticalCurvedList"/>
    <dgm:cxn modelId="{5B71878C-B907-4E9C-9A99-59B763FF0D48}" type="presParOf" srcId="{2E80C3B9-AEEA-48CD-B824-6CEBA154EB51}" destId="{F867333A-BC1D-4E97-8D3F-25C0DBEC72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10FF-9F86-4C71-A241-353D1F779BED}">
      <dsp:nvSpPr>
        <dsp:cNvPr id="0" name=""/>
        <dsp:cNvSpPr/>
      </dsp:nvSpPr>
      <dsp:spPr>
        <a:xfrm>
          <a:off x="3299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Pares</a:t>
          </a:r>
          <a:endParaRPr lang="es-ES" sz="1900" kern="1200" dirty="0"/>
        </a:p>
      </dsp:txBody>
      <dsp:txXfrm>
        <a:off x="3299" y="0"/>
        <a:ext cx="1303654" cy="644452"/>
      </dsp:txXfrm>
    </dsp:sp>
    <dsp:sp modelId="{E078B8BD-3929-4F19-898F-EF57CDE8399C}">
      <dsp:nvSpPr>
        <dsp:cNvPr id="0" name=""/>
        <dsp:cNvSpPr/>
      </dsp:nvSpPr>
      <dsp:spPr>
        <a:xfrm>
          <a:off x="133665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Colegas de la disciplina</a:t>
          </a:r>
          <a:endParaRPr lang="es-ES" sz="1300" kern="1200" dirty="0"/>
        </a:p>
      </dsp:txBody>
      <dsp:txXfrm>
        <a:off x="164211" y="674998"/>
        <a:ext cx="981831" cy="1335221"/>
      </dsp:txXfrm>
    </dsp:sp>
    <dsp:sp modelId="{3025F451-7C76-4696-A1D7-A38C1C299DF5}">
      <dsp:nvSpPr>
        <dsp:cNvPr id="0" name=""/>
        <dsp:cNvSpPr/>
      </dsp:nvSpPr>
      <dsp:spPr>
        <a:xfrm>
          <a:off x="1404728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Impares</a:t>
          </a:r>
          <a:endParaRPr lang="es-ES" sz="1900" kern="1200" dirty="0"/>
        </a:p>
      </dsp:txBody>
      <dsp:txXfrm>
        <a:off x="1404728" y="0"/>
        <a:ext cx="1303654" cy="644452"/>
      </dsp:txXfrm>
    </dsp:sp>
    <dsp:sp modelId="{EC07A46C-9435-4A51-9C95-E0A8E50E80C3}">
      <dsp:nvSpPr>
        <dsp:cNvPr id="0" name=""/>
        <dsp:cNvSpPr/>
      </dsp:nvSpPr>
      <dsp:spPr>
        <a:xfrm>
          <a:off x="1535093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Colegas de otras disciplinas</a:t>
          </a:r>
          <a:endParaRPr lang="es-ES" sz="1300" kern="1200" dirty="0"/>
        </a:p>
      </dsp:txBody>
      <dsp:txXfrm>
        <a:off x="1565639" y="674998"/>
        <a:ext cx="981831" cy="1335221"/>
      </dsp:txXfrm>
    </dsp:sp>
    <dsp:sp modelId="{24CFF505-001E-4FD0-A77C-5F8F71D629D3}">
      <dsp:nvSpPr>
        <dsp:cNvPr id="0" name=""/>
        <dsp:cNvSpPr/>
      </dsp:nvSpPr>
      <dsp:spPr>
        <a:xfrm>
          <a:off x="2806157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Cuasi-pares</a:t>
          </a:r>
          <a:endParaRPr lang="es-ES" sz="1900" kern="1200" dirty="0"/>
        </a:p>
      </dsp:txBody>
      <dsp:txXfrm>
        <a:off x="2806157" y="0"/>
        <a:ext cx="1303654" cy="644452"/>
      </dsp:txXfrm>
    </dsp:sp>
    <dsp:sp modelId="{77B9084C-251D-4632-BBF9-1DAE36A14F83}">
      <dsp:nvSpPr>
        <dsp:cNvPr id="0" name=""/>
        <dsp:cNvSpPr/>
      </dsp:nvSpPr>
      <dsp:spPr>
        <a:xfrm>
          <a:off x="2936522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Profesores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Estudiantes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Profesionales</a:t>
          </a:r>
          <a:endParaRPr lang="es-ES" sz="1300" kern="1200" dirty="0"/>
        </a:p>
      </dsp:txBody>
      <dsp:txXfrm>
        <a:off x="2967068" y="674998"/>
        <a:ext cx="981831" cy="1335221"/>
      </dsp:txXfrm>
    </dsp:sp>
    <dsp:sp modelId="{52439E45-2259-4A92-BF5C-0FB5AE6C4F41}">
      <dsp:nvSpPr>
        <dsp:cNvPr id="0" name=""/>
        <dsp:cNvSpPr/>
      </dsp:nvSpPr>
      <dsp:spPr>
        <a:xfrm>
          <a:off x="4207586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Gestores</a:t>
          </a:r>
          <a:endParaRPr lang="es-ES" sz="1900" kern="1200" dirty="0"/>
        </a:p>
      </dsp:txBody>
      <dsp:txXfrm>
        <a:off x="4207586" y="0"/>
        <a:ext cx="1303654" cy="644452"/>
      </dsp:txXfrm>
    </dsp:sp>
    <dsp:sp modelId="{98B18B16-62D6-4BF5-A262-B6D597E3650D}">
      <dsp:nvSpPr>
        <dsp:cNvPr id="0" name=""/>
        <dsp:cNvSpPr/>
      </dsp:nvSpPr>
      <dsp:spPr>
        <a:xfrm>
          <a:off x="4337951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Dirigentes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Responsables de políticas de +D </a:t>
          </a:r>
          <a:endParaRPr lang="es-ES" sz="1300" kern="1200" dirty="0"/>
        </a:p>
      </dsp:txBody>
      <dsp:txXfrm>
        <a:off x="4368497" y="674998"/>
        <a:ext cx="981831" cy="1335221"/>
      </dsp:txXfrm>
    </dsp:sp>
    <dsp:sp modelId="{AEA2323D-1540-4337-A3E9-F0CC9C7202AC}">
      <dsp:nvSpPr>
        <dsp:cNvPr id="0" name=""/>
        <dsp:cNvSpPr/>
      </dsp:nvSpPr>
      <dsp:spPr>
        <a:xfrm>
          <a:off x="5609014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Agentes</a:t>
          </a:r>
          <a:endParaRPr lang="es-ES" sz="1900" kern="1200" dirty="0"/>
        </a:p>
      </dsp:txBody>
      <dsp:txXfrm>
        <a:off x="5609014" y="0"/>
        <a:ext cx="1303654" cy="644452"/>
      </dsp:txXfrm>
    </dsp:sp>
    <dsp:sp modelId="{4D75669C-5119-4100-8CF4-F88E50F35205}">
      <dsp:nvSpPr>
        <dsp:cNvPr id="0" name=""/>
        <dsp:cNvSpPr/>
      </dsp:nvSpPr>
      <dsp:spPr>
        <a:xfrm>
          <a:off x="5739380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Terceras partes con intereses económicos, tecnológicos, socio-culturales</a:t>
          </a:r>
          <a:endParaRPr lang="es-ES" sz="1300" kern="1200" dirty="0"/>
        </a:p>
      </dsp:txBody>
      <dsp:txXfrm>
        <a:off x="5769926" y="674998"/>
        <a:ext cx="981831" cy="1335221"/>
      </dsp:txXfrm>
    </dsp:sp>
    <dsp:sp modelId="{D74A71B2-FE00-4AFB-BFEC-6F1882BB9F7C}">
      <dsp:nvSpPr>
        <dsp:cNvPr id="0" name=""/>
        <dsp:cNvSpPr/>
      </dsp:nvSpPr>
      <dsp:spPr>
        <a:xfrm>
          <a:off x="7010443" y="0"/>
          <a:ext cx="1303654" cy="2148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No-Pares</a:t>
          </a:r>
          <a:endParaRPr lang="es-ES" sz="1900" kern="1200" dirty="0"/>
        </a:p>
      </dsp:txBody>
      <dsp:txXfrm>
        <a:off x="7010443" y="0"/>
        <a:ext cx="1303654" cy="644452"/>
      </dsp:txXfrm>
    </dsp:sp>
    <dsp:sp modelId="{F3C416F3-16B0-4C07-9788-E2BA2ECF42C6}">
      <dsp:nvSpPr>
        <dsp:cNvPr id="0" name=""/>
        <dsp:cNvSpPr/>
      </dsp:nvSpPr>
      <dsp:spPr>
        <a:xfrm>
          <a:off x="7140809" y="644452"/>
          <a:ext cx="1042923" cy="13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Ciudadanía Publico en General</a:t>
          </a:r>
          <a:endParaRPr lang="es-ES" sz="1300" kern="1200"/>
        </a:p>
      </dsp:txBody>
      <dsp:txXfrm>
        <a:off x="7171355" y="674998"/>
        <a:ext cx="981831" cy="13352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97AB-B861-4D5A-830D-FEDCA7A1ED88}">
      <dsp:nvSpPr>
        <dsp:cNvPr id="0" name=""/>
        <dsp:cNvSpPr/>
      </dsp:nvSpPr>
      <dsp:spPr>
        <a:xfrm>
          <a:off x="-5348132" y="-819005"/>
          <a:ext cx="6368272" cy="6368272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0CDBD-2DF3-413E-AA82-4DC6D98603F4}">
      <dsp:nvSpPr>
        <dsp:cNvPr id="0" name=""/>
        <dsp:cNvSpPr/>
      </dsp:nvSpPr>
      <dsp:spPr>
        <a:xfrm>
          <a:off x="534087" y="363662"/>
          <a:ext cx="3198479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Dimensions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105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app.dimensions.ai</a:t>
          </a:r>
          <a:endParaRPr lang="es-ES" sz="1100" kern="1200" dirty="0"/>
        </a:p>
      </dsp:txBody>
      <dsp:txXfrm>
        <a:off x="534087" y="363662"/>
        <a:ext cx="3198479" cy="727703"/>
      </dsp:txXfrm>
    </dsp:sp>
    <dsp:sp modelId="{B5DD4382-2BE3-497C-95D6-BEA14C40FBFE}">
      <dsp:nvSpPr>
        <dsp:cNvPr id="0" name=""/>
        <dsp:cNvSpPr/>
      </dsp:nvSpPr>
      <dsp:spPr>
        <a:xfrm>
          <a:off x="79273" y="272699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D384-B6D8-4F43-BB31-13916DD7A242}">
      <dsp:nvSpPr>
        <dsp:cNvPr id="0" name=""/>
        <dsp:cNvSpPr/>
      </dsp:nvSpPr>
      <dsp:spPr>
        <a:xfrm>
          <a:off x="951296" y="1455407"/>
          <a:ext cx="2781270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1Findr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99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1findr.1science.com</a:t>
          </a:r>
          <a:endParaRPr lang="es-ES" sz="1100" kern="1200" dirty="0"/>
        </a:p>
      </dsp:txBody>
      <dsp:txXfrm>
        <a:off x="951296" y="1455407"/>
        <a:ext cx="2781270" cy="727703"/>
      </dsp:txXfrm>
    </dsp:sp>
    <dsp:sp modelId="{D8E526DC-4393-406C-AA75-90B5277B6395}">
      <dsp:nvSpPr>
        <dsp:cNvPr id="0" name=""/>
        <dsp:cNvSpPr/>
      </dsp:nvSpPr>
      <dsp:spPr>
        <a:xfrm>
          <a:off x="496482" y="1364444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334BD-E03D-4847-90C7-6EAB6E73D05E}">
      <dsp:nvSpPr>
        <dsp:cNvPr id="0" name=""/>
        <dsp:cNvSpPr/>
      </dsp:nvSpPr>
      <dsp:spPr>
        <a:xfrm>
          <a:off x="951296" y="2547151"/>
          <a:ext cx="2781270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CrossRef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108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search.crossref.org</a:t>
          </a:r>
          <a:endParaRPr lang="es-ES" sz="1100" kern="1200" dirty="0"/>
        </a:p>
      </dsp:txBody>
      <dsp:txXfrm>
        <a:off x="951296" y="2547151"/>
        <a:ext cx="2781270" cy="727703"/>
      </dsp:txXfrm>
    </dsp:sp>
    <dsp:sp modelId="{BF88E042-7E90-4974-810B-458B23A73C9B}">
      <dsp:nvSpPr>
        <dsp:cNvPr id="0" name=""/>
        <dsp:cNvSpPr/>
      </dsp:nvSpPr>
      <dsp:spPr>
        <a:xfrm>
          <a:off x="496482" y="2456188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A9823-3C89-406C-80D9-EB96150F453A}">
      <dsp:nvSpPr>
        <dsp:cNvPr id="0" name=""/>
        <dsp:cNvSpPr/>
      </dsp:nvSpPr>
      <dsp:spPr>
        <a:xfrm>
          <a:off x="534087" y="3638895"/>
          <a:ext cx="3198479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Lens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210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www.lens.org</a:t>
          </a:r>
          <a:endParaRPr lang="es-ES" sz="1100" kern="1200" dirty="0"/>
        </a:p>
      </dsp:txBody>
      <dsp:txXfrm>
        <a:off x="534087" y="3638895"/>
        <a:ext cx="3198479" cy="727703"/>
      </dsp:txXfrm>
    </dsp:sp>
    <dsp:sp modelId="{F1E7EF86-5C89-48BA-B122-137E68F553E3}">
      <dsp:nvSpPr>
        <dsp:cNvPr id="0" name=""/>
        <dsp:cNvSpPr/>
      </dsp:nvSpPr>
      <dsp:spPr>
        <a:xfrm>
          <a:off x="79273" y="3547933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1F9FD-635F-49FC-8FB0-7332E33FDC0E}">
      <dsp:nvSpPr>
        <dsp:cNvPr id="0" name=""/>
        <dsp:cNvSpPr/>
      </dsp:nvSpPr>
      <dsp:spPr>
        <a:xfrm>
          <a:off x="996" y="0"/>
          <a:ext cx="2590524" cy="4032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COMO</a:t>
          </a:r>
          <a:br>
            <a:rPr lang="es-ES" sz="2800" kern="1200" dirty="0" smtClean="0"/>
          </a:br>
          <a:r>
            <a:rPr lang="es-ES" sz="2800" b="1" kern="1200" dirty="0" smtClean="0"/>
            <a:t>AUTORA</a:t>
          </a:r>
          <a:endParaRPr lang="es-ES" sz="2800" b="1" kern="1200" dirty="0"/>
        </a:p>
      </dsp:txBody>
      <dsp:txXfrm>
        <a:off x="996" y="0"/>
        <a:ext cx="2590524" cy="1209706"/>
      </dsp:txXfrm>
    </dsp:sp>
    <dsp:sp modelId="{E8EED3D6-B1B2-4707-BF28-DE5994426A2C}">
      <dsp:nvSpPr>
        <dsp:cNvPr id="0" name=""/>
        <dsp:cNvSpPr/>
      </dsp:nvSpPr>
      <dsp:spPr>
        <a:xfrm>
          <a:off x="260048" y="1209804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 REVISTA Q1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Excelente</a:t>
          </a:r>
          <a:endParaRPr lang="es-ES" sz="1400" kern="1200" dirty="0"/>
        </a:p>
      </dsp:txBody>
      <dsp:txXfrm>
        <a:off x="277253" y="1227009"/>
        <a:ext cx="2038009" cy="553018"/>
      </dsp:txXfrm>
    </dsp:sp>
    <dsp:sp modelId="{541CB84E-229C-4FF3-9B84-19519FB3A1B3}">
      <dsp:nvSpPr>
        <dsp:cNvPr id="0" name=""/>
        <dsp:cNvSpPr/>
      </dsp:nvSpPr>
      <dsp:spPr>
        <a:xfrm>
          <a:off x="260048" y="1887606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REVISTA JCR/SJR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Brillante</a:t>
          </a:r>
          <a:endParaRPr lang="es-ES" sz="1400" kern="1200" dirty="0"/>
        </a:p>
      </dsp:txBody>
      <dsp:txXfrm>
        <a:off x="277253" y="1904811"/>
        <a:ext cx="2038009" cy="553018"/>
      </dsp:txXfrm>
    </dsp:sp>
    <dsp:sp modelId="{E1AAADCD-3CCE-4BEB-82D0-BDD8815D7550}">
      <dsp:nvSpPr>
        <dsp:cNvPr id="0" name=""/>
        <dsp:cNvSpPr/>
      </dsp:nvSpPr>
      <dsp:spPr>
        <a:xfrm>
          <a:off x="260048" y="2565408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REVISTA NO INDIZADA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¿Mediocre?</a:t>
          </a:r>
          <a:endParaRPr lang="es-ES" sz="1400" kern="1200" dirty="0"/>
        </a:p>
      </dsp:txBody>
      <dsp:txXfrm>
        <a:off x="277253" y="2582613"/>
        <a:ext cx="2038009" cy="553018"/>
      </dsp:txXfrm>
    </dsp:sp>
    <dsp:sp modelId="{72852F44-987A-411D-AB14-A496E43DAB41}">
      <dsp:nvSpPr>
        <dsp:cNvPr id="0" name=""/>
        <dsp:cNvSpPr/>
      </dsp:nvSpPr>
      <dsp:spPr>
        <a:xfrm>
          <a:off x="260048" y="3243209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OTRAS PUBLICACIONES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¿“Basura”?</a:t>
          </a:r>
          <a:endParaRPr lang="es-ES" sz="1400" kern="1200" dirty="0"/>
        </a:p>
      </dsp:txBody>
      <dsp:txXfrm>
        <a:off x="277253" y="3260414"/>
        <a:ext cx="2038009" cy="553018"/>
      </dsp:txXfrm>
    </dsp:sp>
    <dsp:sp modelId="{EB8BF325-33B5-4394-91FA-3E081A7ECA07}">
      <dsp:nvSpPr>
        <dsp:cNvPr id="0" name=""/>
        <dsp:cNvSpPr/>
      </dsp:nvSpPr>
      <dsp:spPr>
        <a:xfrm>
          <a:off x="2785809" y="0"/>
          <a:ext cx="2590524" cy="4032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COMO</a:t>
          </a:r>
          <a:br>
            <a:rPr lang="es-ES" sz="2800" kern="1200" dirty="0" smtClean="0"/>
          </a:br>
          <a:r>
            <a:rPr lang="es-ES" sz="2800" b="1" kern="1200" dirty="0" smtClean="0"/>
            <a:t>REVISORA</a:t>
          </a:r>
          <a:endParaRPr lang="es-ES" sz="2800" b="1" kern="1200" dirty="0"/>
        </a:p>
      </dsp:txBody>
      <dsp:txXfrm>
        <a:off x="2785809" y="0"/>
        <a:ext cx="2590524" cy="1209706"/>
      </dsp:txXfrm>
    </dsp:sp>
    <dsp:sp modelId="{8BF8F16A-E456-454F-A04F-FA219B5F1B6D}">
      <dsp:nvSpPr>
        <dsp:cNvPr id="0" name=""/>
        <dsp:cNvSpPr/>
      </dsp:nvSpPr>
      <dsp:spPr>
        <a:xfrm>
          <a:off x="3044862" y="1209804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EXPERTA</a:t>
          </a: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Muy profesional</a:t>
          </a:r>
          <a:endParaRPr lang="es-ES" sz="1400" kern="1200" dirty="0"/>
        </a:p>
      </dsp:txBody>
      <dsp:txXfrm>
        <a:off x="3062067" y="1227009"/>
        <a:ext cx="2038009" cy="553018"/>
      </dsp:txXfrm>
    </dsp:sp>
    <dsp:sp modelId="{822F6BE8-C6D3-47BA-A6A0-26715C8AE65E}">
      <dsp:nvSpPr>
        <dsp:cNvPr id="0" name=""/>
        <dsp:cNvSpPr/>
      </dsp:nvSpPr>
      <dsp:spPr>
        <a:xfrm>
          <a:off x="3044862" y="1887606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EXPERTAA</a:t>
          </a: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Profesional …</a:t>
          </a:r>
          <a:endParaRPr lang="es-ES" sz="1400" kern="1200" dirty="0"/>
        </a:p>
      </dsp:txBody>
      <dsp:txXfrm>
        <a:off x="3062067" y="1904811"/>
        <a:ext cx="2038009" cy="553018"/>
      </dsp:txXfrm>
    </dsp:sp>
    <dsp:sp modelId="{1E85CD1E-2BA7-4BDE-860A-C9D206F9E3B8}">
      <dsp:nvSpPr>
        <dsp:cNvPr id="0" name=""/>
        <dsp:cNvSpPr/>
      </dsp:nvSpPr>
      <dsp:spPr>
        <a:xfrm>
          <a:off x="3044862" y="2565408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EXPERTA</a:t>
          </a: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… </a:t>
          </a:r>
          <a:r>
            <a:rPr lang="es-ES" sz="1400" kern="1200" dirty="0" smtClean="0"/>
            <a:t>Colaboradora</a:t>
          </a:r>
          <a:endParaRPr lang="es-ES" sz="1400" kern="1200" dirty="0"/>
        </a:p>
      </dsp:txBody>
      <dsp:txXfrm>
        <a:off x="3062067" y="2582613"/>
        <a:ext cx="2038009" cy="553018"/>
      </dsp:txXfrm>
    </dsp:sp>
    <dsp:sp modelId="{9F829380-A755-4F17-A3C5-5B65CDA4427F}">
      <dsp:nvSpPr>
        <dsp:cNvPr id="0" name=""/>
        <dsp:cNvSpPr/>
      </dsp:nvSpPr>
      <dsp:spPr>
        <a:xfrm>
          <a:off x="3044862" y="3243209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NO APLICA</a:t>
          </a:r>
          <a:endParaRPr lang="es-ES" sz="1400" kern="1200" dirty="0"/>
        </a:p>
      </dsp:txBody>
      <dsp:txXfrm>
        <a:off x="3062067" y="3260414"/>
        <a:ext cx="2038009" cy="553018"/>
      </dsp:txXfrm>
    </dsp:sp>
    <dsp:sp modelId="{C8A1AB47-9BD2-4C3D-93DD-412B521190E8}">
      <dsp:nvSpPr>
        <dsp:cNvPr id="0" name=""/>
        <dsp:cNvSpPr/>
      </dsp:nvSpPr>
      <dsp:spPr>
        <a:xfrm>
          <a:off x="5570623" y="0"/>
          <a:ext cx="2590524" cy="4032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COMO</a:t>
          </a:r>
          <a:br>
            <a:rPr lang="es-ES" sz="2800" kern="1200" dirty="0" smtClean="0"/>
          </a:br>
          <a:r>
            <a:rPr lang="es-ES" sz="2800" b="1" kern="1200" dirty="0" smtClean="0"/>
            <a:t>CITANTE</a:t>
          </a:r>
          <a:endParaRPr lang="es-ES" sz="2800" b="1" kern="1200" dirty="0"/>
        </a:p>
      </dsp:txBody>
      <dsp:txXfrm>
        <a:off x="5570623" y="0"/>
        <a:ext cx="2590524" cy="1209706"/>
      </dsp:txXfrm>
    </dsp:sp>
    <dsp:sp modelId="{B02CB2A9-41C8-43F7-9558-E4DF727DA587}">
      <dsp:nvSpPr>
        <dsp:cNvPr id="0" name=""/>
        <dsp:cNvSpPr/>
      </dsp:nvSpPr>
      <dsp:spPr>
        <a:xfrm>
          <a:off x="5829675" y="1209804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CITA</a:t>
          </a:r>
          <a:br>
            <a:rPr lang="es-ES" sz="1400" kern="1200" dirty="0" smtClean="0"/>
          </a:br>
          <a:r>
            <a:rPr lang="es-ES" sz="1400" kern="1200" dirty="0" smtClean="0"/>
            <a:t>Calidad; Utilidad; Valor </a:t>
          </a:r>
          <a:endParaRPr lang="es-ES" sz="1400" kern="1200" dirty="0"/>
        </a:p>
      </dsp:txBody>
      <dsp:txXfrm>
        <a:off x="5846880" y="1227009"/>
        <a:ext cx="2038009" cy="553018"/>
      </dsp:txXfrm>
    </dsp:sp>
    <dsp:sp modelId="{7DA5326D-A066-4DFC-9B98-90794C0F9D13}">
      <dsp:nvSpPr>
        <dsp:cNvPr id="0" name=""/>
        <dsp:cNvSpPr/>
      </dsp:nvSpPr>
      <dsp:spPr>
        <a:xfrm>
          <a:off x="5829675" y="1887606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CITA</a:t>
          </a:r>
          <a:br>
            <a:rPr lang="es-ES" sz="1400" kern="1200" dirty="0" smtClean="0"/>
          </a:br>
          <a:r>
            <a:rPr lang="es-ES" sz="1400" kern="1200" dirty="0" smtClean="0"/>
            <a:t>Calidad; Utilidad; Valor </a:t>
          </a:r>
          <a:endParaRPr lang="es-ES" sz="1400" kern="1200" dirty="0"/>
        </a:p>
      </dsp:txBody>
      <dsp:txXfrm>
        <a:off x="5846880" y="1904811"/>
        <a:ext cx="2038009" cy="553018"/>
      </dsp:txXfrm>
    </dsp:sp>
    <dsp:sp modelId="{14EDDCA0-9D01-4324-BFA4-EE50D4F3B25B}">
      <dsp:nvSpPr>
        <dsp:cNvPr id="0" name=""/>
        <dsp:cNvSpPr/>
      </dsp:nvSpPr>
      <dsp:spPr>
        <a:xfrm>
          <a:off x="5829675" y="2565408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CITA</a:t>
          </a:r>
          <a:br>
            <a:rPr lang="es-ES" sz="1400" kern="1200" dirty="0" smtClean="0"/>
          </a:br>
          <a:r>
            <a:rPr lang="es-ES" sz="1400" kern="1200" dirty="0" smtClean="0"/>
            <a:t>Calidad; Utilidad; Valor </a:t>
          </a:r>
          <a:endParaRPr lang="es-ES" sz="1400" kern="1200" dirty="0"/>
        </a:p>
      </dsp:txBody>
      <dsp:txXfrm>
        <a:off x="5846880" y="2582613"/>
        <a:ext cx="2038009" cy="553018"/>
      </dsp:txXfrm>
    </dsp:sp>
    <dsp:sp modelId="{41DDA109-E336-4BE5-9CF6-23A1AA1B4CC6}">
      <dsp:nvSpPr>
        <dsp:cNvPr id="0" name=""/>
        <dsp:cNvSpPr/>
      </dsp:nvSpPr>
      <dsp:spPr>
        <a:xfrm>
          <a:off x="5829675" y="3243209"/>
          <a:ext cx="2072419" cy="58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CITA</a:t>
          </a:r>
          <a:br>
            <a:rPr lang="es-ES" sz="1400" kern="1200" dirty="0" smtClean="0"/>
          </a:br>
          <a:r>
            <a:rPr lang="es-ES" sz="1400" kern="1200" dirty="0" smtClean="0"/>
            <a:t>Calidad; Utilidad; Valor </a:t>
          </a:r>
          <a:endParaRPr lang="es-ES" sz="1400" kern="1200" dirty="0"/>
        </a:p>
      </dsp:txBody>
      <dsp:txXfrm>
        <a:off x="5846880" y="3260414"/>
        <a:ext cx="2038009" cy="55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D5C33-3639-41ED-8DCF-799FF9BD2E6A}">
      <dsp:nvSpPr>
        <dsp:cNvPr id="0" name=""/>
        <dsp:cNvSpPr/>
      </dsp:nvSpPr>
      <dsp:spPr>
        <a:xfrm>
          <a:off x="82147" y="0"/>
          <a:ext cx="3214829" cy="279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0D971-D513-43EE-8FF2-E8391A694C58}">
      <dsp:nvSpPr>
        <dsp:cNvPr id="0" name=""/>
        <dsp:cNvSpPr/>
      </dsp:nvSpPr>
      <dsp:spPr>
        <a:xfrm>
          <a:off x="435524" y="840491"/>
          <a:ext cx="2080755" cy="1117600"/>
        </a:xfrm>
        <a:prstGeom prst="roundRect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USAR PARA EVALUAR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JLM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Métricas de revistas</a:t>
          </a:r>
          <a:endParaRPr lang="es-ES" sz="1600" kern="1200" dirty="0"/>
        </a:p>
      </dsp:txBody>
      <dsp:txXfrm>
        <a:off x="490081" y="895048"/>
        <a:ext cx="1971641" cy="1008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B6F5-DBDB-4CCB-A47A-7A22A77B9049}">
      <dsp:nvSpPr>
        <dsp:cNvPr id="0" name=""/>
        <dsp:cNvSpPr/>
      </dsp:nvSpPr>
      <dsp:spPr>
        <a:xfrm rot="5400000">
          <a:off x="865146" y="289455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 dirty="0"/>
        </a:p>
      </dsp:txBody>
      <dsp:txXfrm rot="-5400000">
        <a:off x="979113" y="341067"/>
        <a:ext cx="340269" cy="391113"/>
      </dsp:txXfrm>
    </dsp:sp>
    <dsp:sp modelId="{770CAE39-7DE8-4DC8-8448-4A0B79ECB2FA}">
      <dsp:nvSpPr>
        <dsp:cNvPr id="0" name=""/>
        <dsp:cNvSpPr/>
      </dsp:nvSpPr>
      <dsp:spPr>
        <a:xfrm>
          <a:off x="1411417" y="366162"/>
          <a:ext cx="634115" cy="34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C2000-D637-48CB-A6CB-96A96041AC63}">
      <dsp:nvSpPr>
        <dsp:cNvPr id="0" name=""/>
        <dsp:cNvSpPr/>
      </dsp:nvSpPr>
      <dsp:spPr>
        <a:xfrm rot="5400000">
          <a:off x="331262" y="289455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-5400000">
        <a:off x="445229" y="341067"/>
        <a:ext cx="340269" cy="391113"/>
      </dsp:txXfrm>
    </dsp:sp>
    <dsp:sp modelId="{7EA778D9-A8A2-4E4D-9031-96F2C35745BC}">
      <dsp:nvSpPr>
        <dsp:cNvPr id="0" name=""/>
        <dsp:cNvSpPr/>
      </dsp:nvSpPr>
      <dsp:spPr>
        <a:xfrm rot="5400000">
          <a:off x="597181" y="771746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solidFill>
              <a:srgbClr val="FF0000"/>
            </a:solidFill>
          </a:endParaRPr>
        </a:p>
      </dsp:txBody>
      <dsp:txXfrm rot="-5400000">
        <a:off x="711148" y="823358"/>
        <a:ext cx="340269" cy="391113"/>
      </dsp:txXfrm>
    </dsp:sp>
    <dsp:sp modelId="{171F2746-195B-47D1-9BBA-A313CFDB2856}">
      <dsp:nvSpPr>
        <dsp:cNvPr id="0" name=""/>
        <dsp:cNvSpPr/>
      </dsp:nvSpPr>
      <dsp:spPr>
        <a:xfrm>
          <a:off x="0" y="848453"/>
          <a:ext cx="613659" cy="34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63214-6FEE-4EEF-B568-67C5255D827D}">
      <dsp:nvSpPr>
        <dsp:cNvPr id="0" name=""/>
        <dsp:cNvSpPr/>
      </dsp:nvSpPr>
      <dsp:spPr>
        <a:xfrm rot="5400000">
          <a:off x="1131066" y="771746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-5400000">
        <a:off x="1245033" y="823358"/>
        <a:ext cx="340269" cy="391113"/>
      </dsp:txXfrm>
    </dsp:sp>
    <dsp:sp modelId="{25726A81-5290-4DAC-95EC-F92F28004E85}">
      <dsp:nvSpPr>
        <dsp:cNvPr id="0" name=""/>
        <dsp:cNvSpPr/>
      </dsp:nvSpPr>
      <dsp:spPr>
        <a:xfrm rot="5400000">
          <a:off x="865146" y="1254037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 rot="-5400000">
        <a:off x="979113" y="1305649"/>
        <a:ext cx="340269" cy="391113"/>
      </dsp:txXfrm>
    </dsp:sp>
    <dsp:sp modelId="{806A1FA8-4240-4FAC-A6E1-AFDC7B3670F7}">
      <dsp:nvSpPr>
        <dsp:cNvPr id="0" name=""/>
        <dsp:cNvSpPr/>
      </dsp:nvSpPr>
      <dsp:spPr>
        <a:xfrm>
          <a:off x="1411417" y="1330745"/>
          <a:ext cx="634115" cy="34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D430A-8085-42C5-9B2B-CEDF1B5E9A67}">
      <dsp:nvSpPr>
        <dsp:cNvPr id="0" name=""/>
        <dsp:cNvSpPr/>
      </dsp:nvSpPr>
      <dsp:spPr>
        <a:xfrm rot="5400000">
          <a:off x="331262" y="1254037"/>
          <a:ext cx="568203" cy="494337"/>
        </a:xfrm>
        <a:prstGeom prst="hexagon">
          <a:avLst>
            <a:gd name="adj" fmla="val 25000"/>
            <a:gd name="vf" fmla="val 115470"/>
          </a:avLst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-5400000">
        <a:off x="445229" y="1305649"/>
        <a:ext cx="340269" cy="391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1F3C-75F3-4851-986B-44BEBBC650EF}">
      <dsp:nvSpPr>
        <dsp:cNvPr id="0" name=""/>
        <dsp:cNvSpPr/>
      </dsp:nvSpPr>
      <dsp:spPr>
        <a:xfrm>
          <a:off x="1019933" y="1404944"/>
          <a:ext cx="1765077" cy="17653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05A3-464E-48D9-B34B-0B5F57048BFE}">
      <dsp:nvSpPr>
        <dsp:cNvPr id="0" name=""/>
        <dsp:cNvSpPr/>
      </dsp:nvSpPr>
      <dsp:spPr>
        <a:xfrm>
          <a:off x="1410073" y="2042288"/>
          <a:ext cx="980819" cy="4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AUTORES</a:t>
          </a:r>
          <a:endParaRPr lang="es-ES" sz="1200" b="1" kern="1200" dirty="0"/>
        </a:p>
      </dsp:txBody>
      <dsp:txXfrm>
        <a:off x="1410073" y="2042288"/>
        <a:ext cx="980819" cy="490292"/>
      </dsp:txXfrm>
    </dsp:sp>
    <dsp:sp modelId="{DEA2C13E-056B-4EFE-A743-9D23BE183CAE}">
      <dsp:nvSpPr>
        <dsp:cNvPr id="0" name=""/>
        <dsp:cNvSpPr/>
      </dsp:nvSpPr>
      <dsp:spPr>
        <a:xfrm>
          <a:off x="529689" y="2419267"/>
          <a:ext cx="1765077" cy="17653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A85BC-D4C1-40FA-B56D-B5BB4C200E12}">
      <dsp:nvSpPr>
        <dsp:cNvPr id="0" name=""/>
        <dsp:cNvSpPr/>
      </dsp:nvSpPr>
      <dsp:spPr>
        <a:xfrm>
          <a:off x="921818" y="3062478"/>
          <a:ext cx="980819" cy="4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GRUPOS</a:t>
          </a:r>
          <a:endParaRPr lang="es-ES" sz="1200" b="1" kern="1200" dirty="0"/>
        </a:p>
      </dsp:txBody>
      <dsp:txXfrm>
        <a:off x="921818" y="3062478"/>
        <a:ext cx="980819" cy="490292"/>
      </dsp:txXfrm>
    </dsp:sp>
    <dsp:sp modelId="{4D7D7363-9A52-48C4-AE67-28C5D5B08DA3}">
      <dsp:nvSpPr>
        <dsp:cNvPr id="0" name=""/>
        <dsp:cNvSpPr/>
      </dsp:nvSpPr>
      <dsp:spPr>
        <a:xfrm>
          <a:off x="1145560" y="3554971"/>
          <a:ext cx="1516475" cy="15170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53F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AB479-608F-4A15-B262-44AF68418F78}">
      <dsp:nvSpPr>
        <dsp:cNvPr id="0" name=""/>
        <dsp:cNvSpPr/>
      </dsp:nvSpPr>
      <dsp:spPr>
        <a:xfrm>
          <a:off x="1412393" y="4084134"/>
          <a:ext cx="980819" cy="4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ORGANIZACIONES</a:t>
          </a:r>
          <a:endParaRPr lang="es-ES" sz="1200" b="1" kern="1200" dirty="0"/>
        </a:p>
      </dsp:txBody>
      <dsp:txXfrm>
        <a:off x="1412393" y="4084134"/>
        <a:ext cx="980819" cy="490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4ACBD-3140-48EC-86C4-789B2D918DF6}">
      <dsp:nvSpPr>
        <dsp:cNvPr id="0" name=""/>
        <dsp:cNvSpPr/>
      </dsp:nvSpPr>
      <dsp:spPr>
        <a:xfrm>
          <a:off x="0" y="410711"/>
          <a:ext cx="40972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3" tIns="291592" rIns="3179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No citas reales, ni actuales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410711"/>
        <a:ext cx="4097256" cy="595350"/>
      </dsp:txXfrm>
    </dsp:sp>
    <dsp:sp modelId="{7D025153-EF8C-4029-A79F-837C23957E99}">
      <dsp:nvSpPr>
        <dsp:cNvPr id="0" name=""/>
        <dsp:cNvSpPr/>
      </dsp:nvSpPr>
      <dsp:spPr>
        <a:xfrm>
          <a:off x="204862" y="204071"/>
          <a:ext cx="286807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07" tIns="0" rIns="108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smtClean="0"/>
            <a:t>Citas esperadas</a:t>
          </a:r>
          <a:endParaRPr lang="es-ES" sz="1400" kern="1200" noProof="0" dirty="0"/>
        </a:p>
      </dsp:txBody>
      <dsp:txXfrm>
        <a:off x="225037" y="224246"/>
        <a:ext cx="2827729" cy="372930"/>
      </dsp:txXfrm>
    </dsp:sp>
    <dsp:sp modelId="{C919CF13-E980-4E43-9EEC-2FF195D15A19}">
      <dsp:nvSpPr>
        <dsp:cNvPr id="0" name=""/>
        <dsp:cNvSpPr/>
      </dsp:nvSpPr>
      <dsp:spPr>
        <a:xfrm>
          <a:off x="0" y="1288301"/>
          <a:ext cx="40972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3" tIns="291592" rIns="3179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No sirven las medidas centrales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1288301"/>
        <a:ext cx="4097256" cy="595350"/>
      </dsp:txXfrm>
    </dsp:sp>
    <dsp:sp modelId="{FA67D553-1BA1-430C-9366-704CE38296FB}">
      <dsp:nvSpPr>
        <dsp:cNvPr id="0" name=""/>
        <dsp:cNvSpPr/>
      </dsp:nvSpPr>
      <dsp:spPr>
        <a:xfrm>
          <a:off x="204862" y="1081661"/>
          <a:ext cx="286807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07" tIns="0" rIns="108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Distribución Pareto (“</a:t>
          </a:r>
          <a:r>
            <a:rPr lang="es-ES" sz="1400" kern="1200" noProof="0" dirty="0" err="1" smtClean="0"/>
            <a:t>power-law</a:t>
          </a:r>
          <a:r>
            <a:rPr lang="es-ES" sz="1400" kern="1200" noProof="0" dirty="0" smtClean="0"/>
            <a:t>”)</a:t>
          </a:r>
          <a:endParaRPr lang="es-ES" sz="1400" kern="1200" noProof="0" dirty="0"/>
        </a:p>
      </dsp:txBody>
      <dsp:txXfrm>
        <a:off x="225037" y="1101836"/>
        <a:ext cx="2827729" cy="372930"/>
      </dsp:txXfrm>
    </dsp:sp>
    <dsp:sp modelId="{B630258E-CB43-49C2-8E00-B68C7229CC3C}">
      <dsp:nvSpPr>
        <dsp:cNvPr id="0" name=""/>
        <dsp:cNvSpPr/>
      </dsp:nvSpPr>
      <dsp:spPr>
        <a:xfrm>
          <a:off x="0" y="2165891"/>
          <a:ext cx="40972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3" tIns="291592" rIns="3179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Distribuciones diferentes según tamaño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2165891"/>
        <a:ext cx="4097256" cy="595350"/>
      </dsp:txXfrm>
    </dsp:sp>
    <dsp:sp modelId="{623C9488-1356-4009-8BA4-AFC184B94F5B}">
      <dsp:nvSpPr>
        <dsp:cNvPr id="0" name=""/>
        <dsp:cNvSpPr/>
      </dsp:nvSpPr>
      <dsp:spPr>
        <a:xfrm>
          <a:off x="204862" y="1959251"/>
          <a:ext cx="286807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07" tIns="0" rIns="108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No se pueden comparar disciplinas</a:t>
          </a:r>
          <a:endParaRPr lang="es-ES" sz="1400" kern="1200" noProof="0" dirty="0"/>
        </a:p>
      </dsp:txBody>
      <dsp:txXfrm>
        <a:off x="225037" y="1979426"/>
        <a:ext cx="2827729" cy="372930"/>
      </dsp:txXfrm>
    </dsp:sp>
    <dsp:sp modelId="{4E72A124-110F-497B-BC7D-CA0056A0D347}">
      <dsp:nvSpPr>
        <dsp:cNvPr id="0" name=""/>
        <dsp:cNvSpPr/>
      </dsp:nvSpPr>
      <dsp:spPr>
        <a:xfrm>
          <a:off x="0" y="3043481"/>
          <a:ext cx="40972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3" tIns="291592" rIns="3179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Cuartiles basados en posiciones, no en valores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3043481"/>
        <a:ext cx="4097256" cy="595350"/>
      </dsp:txXfrm>
    </dsp:sp>
    <dsp:sp modelId="{C9CB1DFA-E79C-4139-8189-90B86CEAD1B9}">
      <dsp:nvSpPr>
        <dsp:cNvPr id="0" name=""/>
        <dsp:cNvSpPr/>
      </dsp:nvSpPr>
      <dsp:spPr>
        <a:xfrm>
          <a:off x="204862" y="2836841"/>
          <a:ext cx="286807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07" tIns="0" rIns="108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smtClean="0"/>
            <a:t>Pseudo-normalización</a:t>
          </a:r>
          <a:endParaRPr lang="es-ES" sz="1400" kern="1200" noProof="0" dirty="0"/>
        </a:p>
      </dsp:txBody>
      <dsp:txXfrm>
        <a:off x="225037" y="2857016"/>
        <a:ext cx="2827729" cy="372930"/>
      </dsp:txXfrm>
    </dsp:sp>
    <dsp:sp modelId="{7A6D19CA-F28F-40FD-92F6-B64F162995EC}">
      <dsp:nvSpPr>
        <dsp:cNvPr id="0" name=""/>
        <dsp:cNvSpPr/>
      </dsp:nvSpPr>
      <dsp:spPr>
        <a:xfrm>
          <a:off x="0" y="3921071"/>
          <a:ext cx="40972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3" tIns="291592" rIns="3179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Inadecuada para muchas disciplinas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3921071"/>
        <a:ext cx="4097256" cy="595350"/>
      </dsp:txXfrm>
    </dsp:sp>
    <dsp:sp modelId="{D268C6E9-0701-49CA-BA5A-AA99C00153C7}">
      <dsp:nvSpPr>
        <dsp:cNvPr id="0" name=""/>
        <dsp:cNvSpPr/>
      </dsp:nvSpPr>
      <dsp:spPr>
        <a:xfrm>
          <a:off x="204862" y="3714431"/>
          <a:ext cx="286807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407" tIns="0" rIns="108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Ventana de citación corta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225037" y="3734606"/>
        <a:ext cx="2827729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4ACBD-3140-48EC-86C4-789B2D918DF6}">
      <dsp:nvSpPr>
        <dsp:cNvPr id="0" name=""/>
        <dsp:cNvSpPr/>
      </dsp:nvSpPr>
      <dsp:spPr>
        <a:xfrm>
          <a:off x="0" y="441972"/>
          <a:ext cx="4221132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07" tIns="291592" rIns="32760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3 decimales (¿de números naturales?)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441972"/>
        <a:ext cx="4221132" cy="595350"/>
      </dsp:txXfrm>
    </dsp:sp>
    <dsp:sp modelId="{7D025153-EF8C-4029-A79F-837C23957E99}">
      <dsp:nvSpPr>
        <dsp:cNvPr id="0" name=""/>
        <dsp:cNvSpPr/>
      </dsp:nvSpPr>
      <dsp:spPr>
        <a:xfrm>
          <a:off x="211056" y="235332"/>
          <a:ext cx="2954792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84" tIns="0" rIns="1116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Falsa precisión</a:t>
          </a:r>
          <a:endParaRPr lang="es-ES" sz="1400" kern="1200" noProof="0" dirty="0"/>
        </a:p>
      </dsp:txBody>
      <dsp:txXfrm>
        <a:off x="231231" y="255507"/>
        <a:ext cx="2914442" cy="372930"/>
      </dsp:txXfrm>
    </dsp:sp>
    <dsp:sp modelId="{C919CF13-E980-4E43-9EEC-2FF195D15A19}">
      <dsp:nvSpPr>
        <dsp:cNvPr id="0" name=""/>
        <dsp:cNvSpPr/>
      </dsp:nvSpPr>
      <dsp:spPr>
        <a:xfrm>
          <a:off x="0" y="1319562"/>
          <a:ext cx="4221132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07" tIns="291592" rIns="32760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Miles de revistas con </a:t>
          </a:r>
          <a:r>
            <a:rPr lang="es-ES" sz="1400" kern="1200" noProof="0" dirty="0" err="1" smtClean="0">
              <a:solidFill>
                <a:srgbClr val="002060"/>
              </a:solidFill>
            </a:rPr>
            <a:t>FIs</a:t>
          </a:r>
          <a:r>
            <a:rPr lang="es-ES" sz="1400" kern="1200" noProof="0" dirty="0" smtClean="0">
              <a:solidFill>
                <a:srgbClr val="002060"/>
              </a:solidFill>
            </a:rPr>
            <a:t> similares muy bajos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1319562"/>
        <a:ext cx="4221132" cy="595350"/>
      </dsp:txXfrm>
    </dsp:sp>
    <dsp:sp modelId="{FA67D553-1BA1-430C-9366-704CE38296FB}">
      <dsp:nvSpPr>
        <dsp:cNvPr id="0" name=""/>
        <dsp:cNvSpPr/>
      </dsp:nvSpPr>
      <dsp:spPr>
        <a:xfrm>
          <a:off x="211056" y="1112922"/>
          <a:ext cx="2954792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84" tIns="0" rIns="1116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Valores no discriminan</a:t>
          </a:r>
          <a:endParaRPr lang="es-ES" sz="1400" kern="1200" noProof="0" dirty="0"/>
        </a:p>
      </dsp:txBody>
      <dsp:txXfrm>
        <a:off x="231231" y="1133097"/>
        <a:ext cx="2914442" cy="372930"/>
      </dsp:txXfrm>
    </dsp:sp>
    <dsp:sp modelId="{C46CBD4E-741D-49B0-BCA7-B9DB21336636}">
      <dsp:nvSpPr>
        <dsp:cNvPr id="0" name=""/>
        <dsp:cNvSpPr/>
      </dsp:nvSpPr>
      <dsp:spPr>
        <a:xfrm>
          <a:off x="0" y="2197152"/>
          <a:ext cx="4221132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07" tIns="291592" rIns="32760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No se pueden sumar medias (FI)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2197152"/>
        <a:ext cx="4221132" cy="595350"/>
      </dsp:txXfrm>
    </dsp:sp>
    <dsp:sp modelId="{7FE27102-8D8D-431A-9DAC-DBF1D958C709}">
      <dsp:nvSpPr>
        <dsp:cNvPr id="0" name=""/>
        <dsp:cNvSpPr/>
      </dsp:nvSpPr>
      <dsp:spPr>
        <a:xfrm>
          <a:off x="211056" y="1990512"/>
          <a:ext cx="2954792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84" tIns="0" rIns="1116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smtClean="0"/>
            <a:t>Aberrantes </a:t>
          </a:r>
          <a:r>
            <a:rPr lang="es-ES" sz="1400" kern="1200" noProof="0" dirty="0" smtClean="0"/>
            <a:t>valores medios y globales</a:t>
          </a:r>
          <a:endParaRPr lang="es-ES" sz="1400" kern="1200"/>
        </a:p>
      </dsp:txBody>
      <dsp:txXfrm>
        <a:off x="231231" y="2010687"/>
        <a:ext cx="2914442" cy="372930"/>
      </dsp:txXfrm>
    </dsp:sp>
    <dsp:sp modelId="{B630258E-CB43-49C2-8E00-B68C7229CC3C}">
      <dsp:nvSpPr>
        <dsp:cNvPr id="0" name=""/>
        <dsp:cNvSpPr/>
      </dsp:nvSpPr>
      <dsp:spPr>
        <a:xfrm>
          <a:off x="0" y="3074742"/>
          <a:ext cx="4221132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07" tIns="291592" rIns="32760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Crecimiento diferencial de trabajos y citas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3074742"/>
        <a:ext cx="4221132" cy="595350"/>
      </dsp:txXfrm>
    </dsp:sp>
    <dsp:sp modelId="{623C9488-1356-4009-8BA4-AFC184B94F5B}">
      <dsp:nvSpPr>
        <dsp:cNvPr id="0" name=""/>
        <dsp:cNvSpPr/>
      </dsp:nvSpPr>
      <dsp:spPr>
        <a:xfrm>
          <a:off x="211056" y="2868102"/>
          <a:ext cx="2954792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84" tIns="0" rIns="1116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smtClean="0"/>
            <a:t>Imposible comparación interanual</a:t>
          </a:r>
          <a:endParaRPr lang="es-ES" sz="1400" kern="1200" noProof="0" dirty="0"/>
        </a:p>
      </dsp:txBody>
      <dsp:txXfrm>
        <a:off x="231231" y="2888277"/>
        <a:ext cx="2914442" cy="372930"/>
      </dsp:txXfrm>
    </dsp:sp>
    <dsp:sp modelId="{FF42C655-92B4-46AF-A239-697F0EC502B2}">
      <dsp:nvSpPr>
        <dsp:cNvPr id="0" name=""/>
        <dsp:cNvSpPr/>
      </dsp:nvSpPr>
      <dsp:spPr>
        <a:xfrm>
          <a:off x="0" y="3952332"/>
          <a:ext cx="4221132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607" tIns="291592" rIns="32760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solidFill>
                <a:srgbClr val="002060"/>
              </a:solidFill>
            </a:rPr>
            <a:t>Con cobertura muy sesgada</a:t>
          </a:r>
          <a:endParaRPr lang="es-ES" sz="1400" kern="1200" noProof="0" dirty="0">
            <a:solidFill>
              <a:srgbClr val="002060"/>
            </a:solidFill>
          </a:endParaRPr>
        </a:p>
      </dsp:txBody>
      <dsp:txXfrm>
        <a:off x="0" y="3952332"/>
        <a:ext cx="4221132" cy="595350"/>
      </dsp:txXfrm>
    </dsp:sp>
    <dsp:sp modelId="{1328F8C0-57D5-4AB1-BAE4-524F3F5EEC60}">
      <dsp:nvSpPr>
        <dsp:cNvPr id="0" name=""/>
        <dsp:cNvSpPr/>
      </dsp:nvSpPr>
      <dsp:spPr>
        <a:xfrm>
          <a:off x="211056" y="3745692"/>
          <a:ext cx="2954792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684" tIns="0" rIns="1116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Base de datos incompleta</a:t>
          </a:r>
          <a:endParaRPr lang="es-ES" sz="1400" kern="1200" noProof="0" dirty="0"/>
        </a:p>
      </dsp:txBody>
      <dsp:txXfrm>
        <a:off x="231231" y="3765867"/>
        <a:ext cx="2914442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14614-4BC5-4C82-B87B-1D48D421D3AA}">
      <dsp:nvSpPr>
        <dsp:cNvPr id="0" name=""/>
        <dsp:cNvSpPr/>
      </dsp:nvSpPr>
      <dsp:spPr>
        <a:xfrm>
          <a:off x="1236768" y="1206"/>
          <a:ext cx="1103609" cy="55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Revista</a:t>
          </a:r>
          <a:endParaRPr lang="es-ES" sz="1500" kern="1200" dirty="0"/>
        </a:p>
      </dsp:txBody>
      <dsp:txXfrm>
        <a:off x="1252930" y="17368"/>
        <a:ext cx="1071285" cy="519480"/>
      </dsp:txXfrm>
    </dsp:sp>
    <dsp:sp modelId="{E075B675-361F-4D10-BF32-2D0C52128D26}">
      <dsp:nvSpPr>
        <dsp:cNvPr id="0" name=""/>
        <dsp:cNvSpPr/>
      </dsp:nvSpPr>
      <dsp:spPr>
        <a:xfrm>
          <a:off x="1347129" y="553011"/>
          <a:ext cx="110360" cy="41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53"/>
              </a:lnTo>
              <a:lnTo>
                <a:pt x="110360" y="413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EC1B3-424C-4C27-A62B-46F2A14D4A25}">
      <dsp:nvSpPr>
        <dsp:cNvPr id="0" name=""/>
        <dsp:cNvSpPr/>
      </dsp:nvSpPr>
      <dsp:spPr>
        <a:xfrm>
          <a:off x="1457490" y="690963"/>
          <a:ext cx="1518116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BIOMATERIALS</a:t>
          </a:r>
          <a:endParaRPr lang="es-ES" sz="1700" kern="1200" dirty="0"/>
        </a:p>
      </dsp:txBody>
      <dsp:txXfrm>
        <a:off x="1473652" y="707125"/>
        <a:ext cx="1485792" cy="519480"/>
      </dsp:txXfrm>
    </dsp:sp>
    <dsp:sp modelId="{50C9BE47-9AA0-4C45-833E-275F23E0C352}">
      <dsp:nvSpPr>
        <dsp:cNvPr id="0" name=""/>
        <dsp:cNvSpPr/>
      </dsp:nvSpPr>
      <dsp:spPr>
        <a:xfrm>
          <a:off x="1347129" y="553011"/>
          <a:ext cx="110360" cy="110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09"/>
              </a:lnTo>
              <a:lnTo>
                <a:pt x="110360" y="1103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93DDD-D680-4F3A-85D3-6BB8DF3B5160}">
      <dsp:nvSpPr>
        <dsp:cNvPr id="0" name=""/>
        <dsp:cNvSpPr/>
      </dsp:nvSpPr>
      <dsp:spPr>
        <a:xfrm>
          <a:off x="1457490" y="1380719"/>
          <a:ext cx="1496768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CIRCULATION RESEARCH</a:t>
          </a:r>
          <a:endParaRPr lang="es-ES" sz="1700" kern="1200" dirty="0"/>
        </a:p>
      </dsp:txBody>
      <dsp:txXfrm>
        <a:off x="1473652" y="1396881"/>
        <a:ext cx="1464444" cy="519480"/>
      </dsp:txXfrm>
    </dsp:sp>
    <dsp:sp modelId="{895E9756-17AC-4D12-8167-6611E7F242B9}">
      <dsp:nvSpPr>
        <dsp:cNvPr id="0" name=""/>
        <dsp:cNvSpPr/>
      </dsp:nvSpPr>
      <dsp:spPr>
        <a:xfrm>
          <a:off x="3030787" y="1206"/>
          <a:ext cx="1103609" cy="55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FI 2016</a:t>
          </a:r>
          <a:endParaRPr lang="es-ES" sz="1500" kern="1200" dirty="0"/>
        </a:p>
      </dsp:txBody>
      <dsp:txXfrm>
        <a:off x="3046949" y="17368"/>
        <a:ext cx="1071285" cy="519480"/>
      </dsp:txXfrm>
    </dsp:sp>
    <dsp:sp modelId="{8B238E7C-7AD8-4E0F-82D9-BE7CF0839E00}">
      <dsp:nvSpPr>
        <dsp:cNvPr id="0" name=""/>
        <dsp:cNvSpPr/>
      </dsp:nvSpPr>
      <dsp:spPr>
        <a:xfrm>
          <a:off x="3141148" y="553011"/>
          <a:ext cx="110360" cy="41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53"/>
              </a:lnTo>
              <a:lnTo>
                <a:pt x="110360" y="413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D9BFB-E501-4048-B097-E5AFC739F08C}">
      <dsp:nvSpPr>
        <dsp:cNvPr id="0" name=""/>
        <dsp:cNvSpPr/>
      </dsp:nvSpPr>
      <dsp:spPr>
        <a:xfrm>
          <a:off x="3251509" y="690963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8</a:t>
          </a:r>
          <a:endParaRPr lang="es-ES" sz="1800" kern="1200" dirty="0"/>
        </a:p>
      </dsp:txBody>
      <dsp:txXfrm>
        <a:off x="3267671" y="707125"/>
        <a:ext cx="850563" cy="519480"/>
      </dsp:txXfrm>
    </dsp:sp>
    <dsp:sp modelId="{BFE5394E-278A-4954-9A97-EE09B9DDC95D}">
      <dsp:nvSpPr>
        <dsp:cNvPr id="0" name=""/>
        <dsp:cNvSpPr/>
      </dsp:nvSpPr>
      <dsp:spPr>
        <a:xfrm>
          <a:off x="3141148" y="553011"/>
          <a:ext cx="110360" cy="110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09"/>
              </a:lnTo>
              <a:lnTo>
                <a:pt x="110360" y="1103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E5C7F-2785-45D3-8E00-7823F1C5C37B}">
      <dsp:nvSpPr>
        <dsp:cNvPr id="0" name=""/>
        <dsp:cNvSpPr/>
      </dsp:nvSpPr>
      <dsp:spPr>
        <a:xfrm>
          <a:off x="3251509" y="1380719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14</a:t>
          </a:r>
          <a:endParaRPr lang="es-ES" sz="1800" kern="1200" dirty="0"/>
        </a:p>
      </dsp:txBody>
      <dsp:txXfrm>
        <a:off x="3267671" y="1396881"/>
        <a:ext cx="850563" cy="519480"/>
      </dsp:txXfrm>
    </dsp:sp>
    <dsp:sp modelId="{7D0621C9-025C-4DBF-8625-E2E5B981563B}">
      <dsp:nvSpPr>
        <dsp:cNvPr id="0" name=""/>
        <dsp:cNvSpPr/>
      </dsp:nvSpPr>
      <dsp:spPr>
        <a:xfrm>
          <a:off x="4410299" y="1206"/>
          <a:ext cx="1103609" cy="55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FI2018</a:t>
          </a:r>
          <a:endParaRPr lang="es-ES" sz="1500" kern="1200" dirty="0"/>
        </a:p>
      </dsp:txBody>
      <dsp:txXfrm>
        <a:off x="4426461" y="17368"/>
        <a:ext cx="1071285" cy="519480"/>
      </dsp:txXfrm>
    </dsp:sp>
    <dsp:sp modelId="{C7D33EF9-F8BF-48B9-83FB-79798B39A5A3}">
      <dsp:nvSpPr>
        <dsp:cNvPr id="0" name=""/>
        <dsp:cNvSpPr/>
      </dsp:nvSpPr>
      <dsp:spPr>
        <a:xfrm>
          <a:off x="4520660" y="553011"/>
          <a:ext cx="110360" cy="41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53"/>
              </a:lnTo>
              <a:lnTo>
                <a:pt x="110360" y="413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6CCD-3761-4056-A740-D5FA9E8387EA}">
      <dsp:nvSpPr>
        <dsp:cNvPr id="0" name=""/>
        <dsp:cNvSpPr/>
      </dsp:nvSpPr>
      <dsp:spPr>
        <a:xfrm>
          <a:off x="4631021" y="690963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10</a:t>
          </a:r>
          <a:endParaRPr lang="es-ES" sz="1800" kern="1200" dirty="0"/>
        </a:p>
      </dsp:txBody>
      <dsp:txXfrm>
        <a:off x="4647183" y="707125"/>
        <a:ext cx="850563" cy="519480"/>
      </dsp:txXfrm>
    </dsp:sp>
    <dsp:sp modelId="{B2D1773E-1B1B-48ED-807A-16456D353110}">
      <dsp:nvSpPr>
        <dsp:cNvPr id="0" name=""/>
        <dsp:cNvSpPr/>
      </dsp:nvSpPr>
      <dsp:spPr>
        <a:xfrm>
          <a:off x="4520660" y="553011"/>
          <a:ext cx="110360" cy="110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09"/>
              </a:lnTo>
              <a:lnTo>
                <a:pt x="110360" y="1103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D19FA-48C2-479E-910E-F2F347B9B241}">
      <dsp:nvSpPr>
        <dsp:cNvPr id="0" name=""/>
        <dsp:cNvSpPr/>
      </dsp:nvSpPr>
      <dsp:spPr>
        <a:xfrm>
          <a:off x="4631021" y="1380719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16</a:t>
          </a:r>
          <a:endParaRPr lang="es-ES" sz="1800" kern="1200" dirty="0"/>
        </a:p>
      </dsp:txBody>
      <dsp:txXfrm>
        <a:off x="4647183" y="1396881"/>
        <a:ext cx="850563" cy="519480"/>
      </dsp:txXfrm>
    </dsp:sp>
    <dsp:sp modelId="{AAA0A960-B9A7-4326-A37A-CF81A664FACE}">
      <dsp:nvSpPr>
        <dsp:cNvPr id="0" name=""/>
        <dsp:cNvSpPr/>
      </dsp:nvSpPr>
      <dsp:spPr>
        <a:xfrm>
          <a:off x="5789811" y="1206"/>
          <a:ext cx="1103609" cy="55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CITAS REALES 2018</a:t>
          </a:r>
          <a:endParaRPr lang="es-ES" sz="1500" kern="1200" dirty="0"/>
        </a:p>
      </dsp:txBody>
      <dsp:txXfrm>
        <a:off x="5805973" y="17368"/>
        <a:ext cx="1071285" cy="519480"/>
      </dsp:txXfrm>
    </dsp:sp>
    <dsp:sp modelId="{2DF46098-003E-47BB-A1B4-BCA651591C68}">
      <dsp:nvSpPr>
        <dsp:cNvPr id="0" name=""/>
        <dsp:cNvSpPr/>
      </dsp:nvSpPr>
      <dsp:spPr>
        <a:xfrm>
          <a:off x="5900172" y="553011"/>
          <a:ext cx="110360" cy="41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53"/>
              </a:lnTo>
              <a:lnTo>
                <a:pt x="110360" y="413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77E6B-3CDE-4C69-A9CC-2B272C225F8F}">
      <dsp:nvSpPr>
        <dsp:cNvPr id="0" name=""/>
        <dsp:cNvSpPr/>
      </dsp:nvSpPr>
      <dsp:spPr>
        <a:xfrm>
          <a:off x="6010533" y="690963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9</a:t>
          </a:r>
          <a:endParaRPr lang="es-ES" sz="1800" b="1" kern="1200" dirty="0">
            <a:solidFill>
              <a:srgbClr val="FF0000"/>
            </a:solidFill>
          </a:endParaRPr>
        </a:p>
      </dsp:txBody>
      <dsp:txXfrm>
        <a:off x="6026695" y="707125"/>
        <a:ext cx="850563" cy="519480"/>
      </dsp:txXfrm>
    </dsp:sp>
    <dsp:sp modelId="{4FDA467F-B104-4414-813F-D693F78C8542}">
      <dsp:nvSpPr>
        <dsp:cNvPr id="0" name=""/>
        <dsp:cNvSpPr/>
      </dsp:nvSpPr>
      <dsp:spPr>
        <a:xfrm>
          <a:off x="5900172" y="553011"/>
          <a:ext cx="110360" cy="110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09"/>
              </a:lnTo>
              <a:lnTo>
                <a:pt x="110360" y="1103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747C1-A54F-4093-A05D-F253DCF85CA3}">
      <dsp:nvSpPr>
        <dsp:cNvPr id="0" name=""/>
        <dsp:cNvSpPr/>
      </dsp:nvSpPr>
      <dsp:spPr>
        <a:xfrm>
          <a:off x="6010533" y="1380719"/>
          <a:ext cx="882887" cy="55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5</a:t>
          </a:r>
          <a:endParaRPr lang="es-ES" sz="1800" b="1" kern="1200" dirty="0">
            <a:solidFill>
              <a:srgbClr val="FF0000"/>
            </a:solidFill>
          </a:endParaRPr>
        </a:p>
      </dsp:txBody>
      <dsp:txXfrm>
        <a:off x="6026695" y="1396881"/>
        <a:ext cx="850563" cy="519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777A-C801-4235-BE65-1FD6586E001D}">
      <dsp:nvSpPr>
        <dsp:cNvPr id="0" name=""/>
        <dsp:cNvSpPr/>
      </dsp:nvSpPr>
      <dsp:spPr>
        <a:xfrm>
          <a:off x="0" y="0"/>
          <a:ext cx="3556548" cy="835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Citas:</a:t>
          </a:r>
          <a:br>
            <a:rPr lang="es-ES" sz="1800" kern="1200" dirty="0" smtClean="0"/>
          </a:br>
          <a:r>
            <a:rPr lang="es-ES" sz="1800" kern="1200" dirty="0" smtClean="0"/>
            <a:t>Números enteros positivos</a:t>
          </a:r>
          <a:endParaRPr lang="es-ES" sz="1800" kern="1200" dirty="0"/>
        </a:p>
      </dsp:txBody>
      <dsp:txXfrm>
        <a:off x="24464" y="24464"/>
        <a:ext cx="2557501" cy="786340"/>
      </dsp:txXfrm>
    </dsp:sp>
    <dsp:sp modelId="{502937CA-CD5B-43DE-9A1E-C6C79A71F115}">
      <dsp:nvSpPr>
        <dsp:cNvPr id="0" name=""/>
        <dsp:cNvSpPr/>
      </dsp:nvSpPr>
      <dsp:spPr>
        <a:xfrm>
          <a:off x="265586" y="951278"/>
          <a:ext cx="3556548" cy="835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“</a:t>
          </a:r>
          <a:r>
            <a:rPr lang="es-ES" sz="1800" kern="1200" dirty="0" err="1" smtClean="0"/>
            <a:t>Papers</a:t>
          </a:r>
          <a:r>
            <a:rPr lang="es-ES" sz="1800" kern="1200" dirty="0" smtClean="0"/>
            <a:t>”:</a:t>
          </a:r>
          <a:br>
            <a:rPr lang="es-ES" sz="1800" kern="1200" dirty="0" smtClean="0"/>
          </a:br>
          <a:r>
            <a:rPr lang="es-ES" sz="1800" kern="1200" dirty="0" smtClean="0"/>
            <a:t>Números enteros positivos</a:t>
          </a:r>
          <a:endParaRPr lang="es-ES" sz="1800" kern="1200" dirty="0"/>
        </a:p>
      </dsp:txBody>
      <dsp:txXfrm>
        <a:off x="290050" y="975742"/>
        <a:ext cx="2699109" cy="786340"/>
      </dsp:txXfrm>
    </dsp:sp>
    <dsp:sp modelId="{CEF61CBB-B47E-49ED-87CA-94A4C8AD1100}">
      <dsp:nvSpPr>
        <dsp:cNvPr id="0" name=""/>
        <dsp:cNvSpPr/>
      </dsp:nvSpPr>
      <dsp:spPr>
        <a:xfrm>
          <a:off x="531172" y="1902557"/>
          <a:ext cx="3556548" cy="835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FI = Números enteros/ Números enteros</a:t>
          </a:r>
          <a:endParaRPr lang="es-ES" sz="1800" kern="1200" dirty="0"/>
        </a:p>
      </dsp:txBody>
      <dsp:txXfrm>
        <a:off x="555636" y="1927021"/>
        <a:ext cx="2699109" cy="786340"/>
      </dsp:txXfrm>
    </dsp:sp>
    <dsp:sp modelId="{B6C45F77-487E-4817-90DC-041D506388DB}">
      <dsp:nvSpPr>
        <dsp:cNvPr id="0" name=""/>
        <dsp:cNvSpPr/>
      </dsp:nvSpPr>
      <dsp:spPr>
        <a:xfrm>
          <a:off x="796759" y="2853835"/>
          <a:ext cx="3556548" cy="835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¡FI con 3 cifras decimales!</a:t>
          </a:r>
          <a:endParaRPr lang="es-ES" sz="1800" kern="1200" dirty="0"/>
        </a:p>
      </dsp:txBody>
      <dsp:txXfrm>
        <a:off x="821223" y="2878299"/>
        <a:ext cx="2699109" cy="786340"/>
      </dsp:txXfrm>
    </dsp:sp>
    <dsp:sp modelId="{79557468-58EF-45E7-9E95-F23CF1ABD4E8}">
      <dsp:nvSpPr>
        <dsp:cNvPr id="0" name=""/>
        <dsp:cNvSpPr/>
      </dsp:nvSpPr>
      <dsp:spPr>
        <a:xfrm>
          <a:off x="1062345" y="3805114"/>
          <a:ext cx="3556548" cy="835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Rango FI (90%)</a:t>
          </a:r>
          <a:br>
            <a:rPr lang="es-ES" sz="1800" kern="1200" dirty="0" smtClean="0"/>
          </a:br>
          <a:r>
            <a:rPr lang="es-ES" sz="1800" kern="1200" dirty="0" smtClean="0"/>
            <a:t>0 - 5 citas/</a:t>
          </a:r>
          <a:r>
            <a:rPr lang="es-ES" sz="1800" kern="1200" dirty="0" err="1" smtClean="0"/>
            <a:t>paper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1086809" y="3829578"/>
        <a:ext cx="2699109" cy="786340"/>
      </dsp:txXfrm>
    </dsp:sp>
    <dsp:sp modelId="{8F46774F-B0D3-48A9-8C84-5CBA3E0BB7E1}">
      <dsp:nvSpPr>
        <dsp:cNvPr id="0" name=""/>
        <dsp:cNvSpPr/>
      </dsp:nvSpPr>
      <dsp:spPr>
        <a:xfrm>
          <a:off x="3013623" y="610210"/>
          <a:ext cx="542924" cy="54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135781" y="610210"/>
        <a:ext cx="298608" cy="408550"/>
      </dsp:txXfrm>
    </dsp:sp>
    <dsp:sp modelId="{796D2E42-691B-4E61-A0AD-9344E3D9782E}">
      <dsp:nvSpPr>
        <dsp:cNvPr id="0" name=""/>
        <dsp:cNvSpPr/>
      </dsp:nvSpPr>
      <dsp:spPr>
        <a:xfrm>
          <a:off x="3279209" y="1561488"/>
          <a:ext cx="542924" cy="54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401367" y="1561488"/>
        <a:ext cx="298608" cy="408550"/>
      </dsp:txXfrm>
    </dsp:sp>
    <dsp:sp modelId="{ADC5468E-950C-42F8-8938-BBD0BC4469B1}">
      <dsp:nvSpPr>
        <dsp:cNvPr id="0" name=""/>
        <dsp:cNvSpPr/>
      </dsp:nvSpPr>
      <dsp:spPr>
        <a:xfrm>
          <a:off x="3544796" y="2498846"/>
          <a:ext cx="542924" cy="54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666954" y="2498846"/>
        <a:ext cx="298608" cy="408550"/>
      </dsp:txXfrm>
    </dsp:sp>
    <dsp:sp modelId="{EE31D43C-2C6A-4FBD-B7B6-D11EBE8CE0F9}">
      <dsp:nvSpPr>
        <dsp:cNvPr id="0" name=""/>
        <dsp:cNvSpPr/>
      </dsp:nvSpPr>
      <dsp:spPr>
        <a:xfrm>
          <a:off x="3810382" y="3459405"/>
          <a:ext cx="542924" cy="54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932540" y="3459405"/>
        <a:ext cx="298608" cy="408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33648-4022-49D8-A03F-2D9EC7A57AA6}">
      <dsp:nvSpPr>
        <dsp:cNvPr id="0" name=""/>
        <dsp:cNvSpPr/>
      </dsp:nvSpPr>
      <dsp:spPr>
        <a:xfrm>
          <a:off x="-5348132" y="-819005"/>
          <a:ext cx="6368272" cy="6368272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95AB9-A560-4D16-9AF4-92B24ADAD8A4}">
      <dsp:nvSpPr>
        <dsp:cNvPr id="0" name=""/>
        <dsp:cNvSpPr/>
      </dsp:nvSpPr>
      <dsp:spPr>
        <a:xfrm>
          <a:off x="534087" y="363662"/>
          <a:ext cx="3198479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Web of </a:t>
          </a:r>
          <a:r>
            <a:rPr lang="es-ES" sz="1800" b="1" kern="1200" dirty="0" err="1" smtClean="0"/>
            <a:t>Science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71 </a:t>
          </a:r>
          <a:r>
            <a:rPr lang="es-ES" sz="1100" kern="1200" dirty="0" smtClean="0"/>
            <a:t>M (101 M)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apps.webofknowledge.com</a:t>
          </a:r>
          <a:endParaRPr lang="es-ES" sz="1100" kern="1200" dirty="0"/>
        </a:p>
      </dsp:txBody>
      <dsp:txXfrm>
        <a:off x="534087" y="363662"/>
        <a:ext cx="3198479" cy="727703"/>
      </dsp:txXfrm>
    </dsp:sp>
    <dsp:sp modelId="{F6E563DD-B72A-462D-A846-4A9D2B43F236}">
      <dsp:nvSpPr>
        <dsp:cNvPr id="0" name=""/>
        <dsp:cNvSpPr/>
      </dsp:nvSpPr>
      <dsp:spPr>
        <a:xfrm>
          <a:off x="79273" y="272699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E8F2E-2549-4F5A-B078-D0B67EB15B6A}">
      <dsp:nvSpPr>
        <dsp:cNvPr id="0" name=""/>
        <dsp:cNvSpPr/>
      </dsp:nvSpPr>
      <dsp:spPr>
        <a:xfrm>
          <a:off x="951296" y="1455407"/>
          <a:ext cx="2781270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Scopus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74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www.scopus.com</a:t>
          </a:r>
          <a:endParaRPr lang="es-ES" sz="1100" kern="1200" dirty="0"/>
        </a:p>
      </dsp:txBody>
      <dsp:txXfrm>
        <a:off x="951296" y="1455407"/>
        <a:ext cx="2781270" cy="727703"/>
      </dsp:txXfrm>
    </dsp:sp>
    <dsp:sp modelId="{28E24233-3C89-4A64-9FD5-68A269AFD5ED}">
      <dsp:nvSpPr>
        <dsp:cNvPr id="0" name=""/>
        <dsp:cNvSpPr/>
      </dsp:nvSpPr>
      <dsp:spPr>
        <a:xfrm>
          <a:off x="496482" y="1364444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E6085-3B64-4F24-9D6E-8028288AD544}">
      <dsp:nvSpPr>
        <dsp:cNvPr id="0" name=""/>
        <dsp:cNvSpPr/>
      </dsp:nvSpPr>
      <dsp:spPr>
        <a:xfrm>
          <a:off x="951296" y="2547151"/>
          <a:ext cx="2781270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Google </a:t>
          </a:r>
          <a:r>
            <a:rPr lang="es-ES" sz="1800" b="1" kern="1200" dirty="0" err="1" smtClean="0"/>
            <a:t>Scholar</a:t>
          </a:r>
          <a:endParaRPr lang="es-ES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250-400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scholar.google.com</a:t>
          </a:r>
          <a:endParaRPr lang="es-ES" sz="1100" kern="1200" dirty="0"/>
        </a:p>
      </dsp:txBody>
      <dsp:txXfrm>
        <a:off x="951296" y="2547151"/>
        <a:ext cx="2781270" cy="727703"/>
      </dsp:txXfrm>
    </dsp:sp>
    <dsp:sp modelId="{B21F6059-9937-4774-BDC9-16E6981B662C}">
      <dsp:nvSpPr>
        <dsp:cNvPr id="0" name=""/>
        <dsp:cNvSpPr/>
      </dsp:nvSpPr>
      <dsp:spPr>
        <a:xfrm>
          <a:off x="496482" y="2456188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80BE8-AF76-4F0D-8EA6-8FEC94DB9365}">
      <dsp:nvSpPr>
        <dsp:cNvPr id="0" name=""/>
        <dsp:cNvSpPr/>
      </dsp:nvSpPr>
      <dsp:spPr>
        <a:xfrm>
          <a:off x="534087" y="3638895"/>
          <a:ext cx="3198479" cy="7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6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MS </a:t>
          </a:r>
          <a:r>
            <a:rPr lang="es-ES" sz="1800" b="1" kern="1200" dirty="0" err="1" smtClean="0"/>
            <a:t>Academic</a:t>
          </a:r>
          <a:endParaRPr lang="es-ES" sz="18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230 </a:t>
          </a:r>
          <a:r>
            <a:rPr lang="es-ES" sz="1100" kern="1200" dirty="0" smtClean="0"/>
            <a:t>M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academic.microsoft.com</a:t>
          </a:r>
          <a:endParaRPr lang="es-ES" sz="1100" kern="1200" dirty="0"/>
        </a:p>
      </dsp:txBody>
      <dsp:txXfrm>
        <a:off x="534087" y="3638895"/>
        <a:ext cx="3198479" cy="727703"/>
      </dsp:txXfrm>
    </dsp:sp>
    <dsp:sp modelId="{F867333A-BC1D-4E97-8D3F-25C0DBEC7288}">
      <dsp:nvSpPr>
        <dsp:cNvPr id="0" name=""/>
        <dsp:cNvSpPr/>
      </dsp:nvSpPr>
      <dsp:spPr>
        <a:xfrm>
          <a:off x="79273" y="3547933"/>
          <a:ext cx="909629" cy="909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FD3C3-F966-0547-B4A9-BEDA3154CA85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F5BDD-CCFC-1048-A328-99265BD87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E673-87FA-0640-A64C-8A84BC7A988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6B9D-B578-DB44-994D-DECBAB5C6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61FB-BAD1-544B-A214-90608202F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6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5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5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4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1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4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5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3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2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2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2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8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2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6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4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4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5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4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6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7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3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16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78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38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1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20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78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792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9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6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Font typeface="Arial" charset="0"/>
              <a:buNone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B9D-B578-DB44-994D-DECBAB5C6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ternetlab.cindoc.csic.es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6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4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ybermetrics Lab Observatory of Science and Technology on the Web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0" y="6126163"/>
            <a:ext cx="1198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00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0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2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internetlab.cindoc.csic.es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75308" y="6430728"/>
            <a:ext cx="845930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885E3E77-BF6D-EE40-8A54-12C90C4E24F6}" type="slidenum">
              <a:rPr lang="en-US" sz="1100" spc="1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‹Nº›</a:t>
            </a:fld>
            <a:endParaRPr lang="en-US" sz="1100" spc="1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471064"/>
            <a:ext cx="103122" cy="10875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C4949"/>
              </a:solidFill>
              <a:effectLst/>
            </a:endParaRPr>
          </a:p>
        </p:txBody>
      </p:sp>
      <p:pic>
        <p:nvPicPr>
          <p:cNvPr id="6" name="Picture 11" descr="Cybermetrics Lab Observatory of Science and Technology on the Web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0" y="6126163"/>
            <a:ext cx="1198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internetlab.cindoc.csic.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389510" y="2868223"/>
            <a:ext cx="822210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spc="120" dirty="0" smtClean="0">
                <a:solidFill>
                  <a:srgbClr val="002060"/>
                </a:solidFill>
                <a:latin typeface="Arial"/>
                <a:cs typeface="Arial"/>
              </a:rPr>
              <a:t>MÉTRICAS Y EVALUACIÓN DE LA CIENCIA</a:t>
            </a:r>
            <a:endParaRPr lang="en-US" sz="4000" b="1" spc="12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2075667" y="4263377"/>
            <a:ext cx="484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cap="small" spc="120" dirty="0" smtClean="0">
                <a:solidFill>
                  <a:srgbClr val="920E27"/>
                </a:solidFill>
                <a:latin typeface="Arial"/>
                <a:cs typeface="Arial"/>
              </a:rPr>
              <a:t>Isidro f. Aguillo</a:t>
            </a:r>
            <a:endParaRPr lang="en-US" sz="2000" cap="small" spc="120" dirty="0">
              <a:solidFill>
                <a:srgbClr val="920E27"/>
              </a:solidFill>
              <a:latin typeface="Arial"/>
              <a:cs typeface="Arial"/>
            </a:endParaRPr>
          </a:p>
          <a:p>
            <a:pPr algn="ctr"/>
            <a:r>
              <a:rPr lang="en-US" sz="1600" cap="small" spc="120" dirty="0" smtClean="0">
                <a:solidFill>
                  <a:srgbClr val="920E27"/>
                </a:solidFill>
                <a:latin typeface="Arial"/>
                <a:cs typeface="Arial"/>
              </a:rPr>
              <a:t>isidro.aguillo@csic.es</a:t>
            </a:r>
            <a:endParaRPr lang="en-US" sz="1600" cap="small" spc="120" dirty="0">
              <a:solidFill>
                <a:srgbClr val="920E27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510" y="621845"/>
            <a:ext cx="8319775" cy="7525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89242" y="1037806"/>
            <a:ext cx="2247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1F497D"/>
                </a:solidFill>
              </a:rPr>
              <a:t>Barcelona, 8 de octubre de 2019</a:t>
            </a:r>
            <a:endParaRPr lang="es-ES" sz="1200" b="1" dirty="0">
              <a:solidFill>
                <a:srgbClr val="1F497D"/>
              </a:solidFill>
            </a:endParaRPr>
          </a:p>
        </p:txBody>
      </p:sp>
      <p:pic>
        <p:nvPicPr>
          <p:cNvPr id="6" name="Picture 11" descr="Cybermetrics Lab Observatory of Science and Technology on the We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7" y="5925568"/>
            <a:ext cx="1198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0814"/>
            <a:ext cx="163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379680" y="539178"/>
            <a:ext cx="83296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E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l problema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1" name="2 Rectángulo"/>
          <p:cNvSpPr/>
          <p:nvPr/>
        </p:nvSpPr>
        <p:spPr bwMode="auto">
          <a:xfrm>
            <a:off x="1295400" y="1600200"/>
            <a:ext cx="7543800" cy="434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7 Conector recto"/>
          <p:cNvCxnSpPr/>
          <p:nvPr/>
        </p:nvCxnSpPr>
        <p:spPr bwMode="auto">
          <a:xfrm flipV="1">
            <a:off x="685800" y="1905000"/>
            <a:ext cx="7620000" cy="4343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Diagrama 12"/>
          <p:cNvGraphicFramePr/>
          <p:nvPr>
            <p:extLst/>
          </p:nvPr>
        </p:nvGraphicFramePr>
        <p:xfrm>
          <a:off x="354676" y="2209800"/>
          <a:ext cx="3379124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92" y="2927743"/>
            <a:ext cx="1905000" cy="238125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5848965" y="1698782"/>
            <a:ext cx="2703869" cy="1117600"/>
            <a:chOff x="59983" y="840491"/>
            <a:chExt cx="2703869" cy="1117600"/>
          </a:xfrm>
          <a:solidFill>
            <a:srgbClr val="253F61"/>
          </a:solidFill>
        </p:grpSpPr>
        <p:sp>
          <p:nvSpPr>
            <p:cNvPr id="16" name="Rectángulo redondeado 15"/>
            <p:cNvSpPr/>
            <p:nvPr/>
          </p:nvSpPr>
          <p:spPr>
            <a:xfrm>
              <a:off x="59983" y="840491"/>
              <a:ext cx="2703869" cy="1117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114540" y="895048"/>
              <a:ext cx="2594755" cy="1008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 smtClean="0"/>
                <a:t>EN VEZ DE</a:t>
              </a:r>
              <a:endParaRPr lang="es-ES" sz="1700" kern="1200" dirty="0" smtClean="0"/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 smtClean="0"/>
                <a:t>ALM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 smtClean="0"/>
                <a:t>Métricas de artículos</a:t>
              </a:r>
              <a:endParaRPr lang="es-ES" sz="1700" kern="1200" dirty="0"/>
            </a:p>
          </p:txBody>
        </p:sp>
      </p:grpSp>
      <p:graphicFrame>
        <p:nvGraphicFramePr>
          <p:cNvPr id="18" name="Diagrama 17"/>
          <p:cNvGraphicFramePr/>
          <p:nvPr>
            <p:extLst/>
          </p:nvPr>
        </p:nvGraphicFramePr>
        <p:xfrm>
          <a:off x="6829945" y="3022600"/>
          <a:ext cx="2045533" cy="20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a 18"/>
          <p:cNvGraphicFramePr/>
          <p:nvPr>
            <p:extLst/>
          </p:nvPr>
        </p:nvGraphicFramePr>
        <p:xfrm>
          <a:off x="3085267" y="244476"/>
          <a:ext cx="33147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229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2181" y="549296"/>
            <a:ext cx="83422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Consenso internacional de expertos</a:t>
            </a:r>
          </a:p>
        </p:txBody>
      </p:sp>
      <p:pic>
        <p:nvPicPr>
          <p:cNvPr id="7" name="Picture 2" descr="http://royalsocietypublishing.org/sites/default/files/DORA-Logo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85" y="1439293"/>
            <a:ext cx="3838675" cy="17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67" y="3343124"/>
            <a:ext cx="6467345" cy="9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/>
          <p:nvPr/>
        </p:nvSpPr>
        <p:spPr>
          <a:xfrm>
            <a:off x="1805355" y="4296358"/>
            <a:ext cx="5488204" cy="165895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extBox 5"/>
          <p:cNvSpPr txBox="1"/>
          <p:nvPr/>
        </p:nvSpPr>
        <p:spPr>
          <a:xfrm>
            <a:off x="1805355" y="4939651"/>
            <a:ext cx="5488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</a:rPr>
              <a:t>Agencia Española de Investigación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</a:rPr>
              <a:t>ANECA	FECYT	CRUE	CSIC		ISCIII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</a:rPr>
              <a:t>   AQU	  FCRi	 ACUP	BIST		AQUaS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805355" y="4329207"/>
            <a:ext cx="548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b="1" cap="small" dirty="0" smtClean="0">
                <a:solidFill>
                  <a:schemeClr val="bg1"/>
                </a:solidFill>
              </a:rPr>
              <a:t>ORGANIZACIONES ESPAÑOLAS QUE NO HAN FIRMADO DORA</a:t>
            </a:r>
            <a:endParaRPr lang="es-ES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El Factor 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de Impacto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189289" y="1776966"/>
            <a:ext cx="2045014" cy="1107995"/>
            <a:chOff x="6564679" y="3214707"/>
            <a:chExt cx="2045014" cy="1107995"/>
          </a:xfrm>
        </p:grpSpPr>
        <p:sp>
          <p:nvSpPr>
            <p:cNvPr id="24" name="CuadroTexto 23"/>
            <p:cNvSpPr txBox="1"/>
            <p:nvPr/>
          </p:nvSpPr>
          <p:spPr>
            <a:xfrm>
              <a:off x="6564679" y="3469918"/>
              <a:ext cx="131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JIF</a:t>
              </a:r>
              <a:r>
                <a:rPr lang="es-ES" sz="2800" b="1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2017</a:t>
              </a:r>
              <a:r>
                <a:rPr lang="es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= </a:t>
              </a:r>
              <a:endParaRPr lang="es-E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970575" y="3214707"/>
              <a:ext cx="37542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706882" y="3312386"/>
              <a:ext cx="90281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____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766192" y="3799482"/>
              <a:ext cx="78418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A+B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1916695" y="3071169"/>
            <a:ext cx="1849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/>
              <a:t>A</a:t>
            </a:r>
            <a:r>
              <a:rPr lang="es-ES" sz="1400" dirty="0" smtClean="0"/>
              <a:t>: TRABAJOS CITABLES</a:t>
            </a:r>
          </a:p>
          <a:p>
            <a:pPr algn="ctr"/>
            <a:r>
              <a:rPr lang="es-ES" sz="1400" dirty="0" smtClean="0"/>
              <a:t>2015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782784" y="3043214"/>
            <a:ext cx="1839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/>
              <a:t>B</a:t>
            </a:r>
            <a:r>
              <a:rPr lang="es-ES" sz="1400" dirty="0" smtClean="0"/>
              <a:t>: TRABAJOS CITABLES</a:t>
            </a:r>
          </a:p>
          <a:p>
            <a:pPr algn="ctr"/>
            <a:r>
              <a:rPr lang="es-ES" sz="1400" dirty="0" smtClean="0"/>
              <a:t>2016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975868" y="4747096"/>
            <a:ext cx="1584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/>
              <a:t>C</a:t>
            </a:r>
            <a:r>
              <a:rPr lang="es-ES" sz="1400" dirty="0" smtClean="0"/>
              <a:t>: CITAS RECIBIDAS</a:t>
            </a:r>
          </a:p>
          <a:p>
            <a:pPr algn="ctr"/>
            <a:r>
              <a:rPr lang="es-ES" sz="1400" dirty="0" smtClean="0"/>
              <a:t>EN 2017</a:t>
            </a:r>
            <a:r>
              <a:rPr lang="es-ES" sz="1400" baseline="30000" dirty="0" smtClean="0"/>
              <a:t>1,2</a:t>
            </a:r>
            <a:endParaRPr lang="es-ES" sz="1400" baseline="30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746907" y="4995654"/>
            <a:ext cx="25490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aseline="30000" dirty="0" smtClean="0"/>
              <a:t>1</a:t>
            </a:r>
            <a:r>
              <a:rPr lang="es-ES" sz="1050" dirty="0" smtClean="0"/>
              <a:t>Publicado (¿medido?) a mediados de 2018</a:t>
            </a:r>
          </a:p>
          <a:p>
            <a:r>
              <a:rPr lang="es-ES" sz="1050" baseline="30000" dirty="0" smtClean="0"/>
              <a:t>2</a:t>
            </a:r>
            <a:r>
              <a:rPr lang="es-ES" sz="1050" dirty="0" smtClean="0"/>
              <a:t>Solo de revistas fuente WoS</a:t>
            </a:r>
            <a:endParaRPr lang="es-ES" sz="1050" dirty="0"/>
          </a:p>
        </p:txBody>
      </p:sp>
      <p:sp>
        <p:nvSpPr>
          <p:cNvPr id="5" name="Flecha abajo 4"/>
          <p:cNvSpPr/>
          <p:nvPr/>
        </p:nvSpPr>
        <p:spPr>
          <a:xfrm rot="9637879">
            <a:off x="2908656" y="3629531"/>
            <a:ext cx="331590" cy="10824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12136567">
            <a:off x="4264226" y="3644358"/>
            <a:ext cx="242175" cy="10824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1932592">
            <a:off x="2115655" y="3595613"/>
            <a:ext cx="331590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745071" y="415634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EN 2015+2016</a:t>
            </a:r>
            <a:endParaRPr lang="es-ES" sz="1000" baseline="30000" dirty="0">
              <a:solidFill>
                <a:srgbClr val="FF0000"/>
              </a:solidFill>
            </a:endParaRPr>
          </a:p>
        </p:txBody>
      </p:sp>
      <p:sp>
        <p:nvSpPr>
          <p:cNvPr id="16" name="Flecha abajo 15"/>
          <p:cNvSpPr/>
          <p:nvPr/>
        </p:nvSpPr>
        <p:spPr>
          <a:xfrm rot="9021552">
            <a:off x="5056870" y="3636062"/>
            <a:ext cx="210580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776194" y="415154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EN 2016</a:t>
            </a:r>
            <a:endParaRPr lang="es-ES" sz="1000" baseline="30000" dirty="0">
              <a:solidFill>
                <a:srgbClr val="FF0000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 rot="5400000">
            <a:off x="5850455" y="2831916"/>
            <a:ext cx="165794" cy="462641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211796" y="298033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EN 2018</a:t>
            </a:r>
            <a:endParaRPr lang="es-ES" sz="1000" baseline="30000" dirty="0">
              <a:solidFill>
                <a:srgbClr val="FF0000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 rot="5400000">
            <a:off x="5907901" y="3123681"/>
            <a:ext cx="165798" cy="347743"/>
          </a:xfrm>
          <a:prstGeom prst="downArrow">
            <a:avLst/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>
            <a:off x="2908047" y="2378028"/>
            <a:ext cx="1720174" cy="462641"/>
          </a:xfrm>
          <a:prstGeom prst="downArrow">
            <a:avLst>
              <a:gd name="adj1" fmla="val 50000"/>
              <a:gd name="adj2" fmla="val 41900"/>
            </a:avLst>
          </a:prstGeom>
          <a:noFill/>
          <a:ln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000937" y="1809224"/>
            <a:ext cx="1534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CITAS RECIBIDAS</a:t>
            </a:r>
          </a:p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DE REVISTAS NO FUENTE</a:t>
            </a:r>
          </a:p>
          <a:p>
            <a:pPr algn="ctr"/>
            <a:r>
              <a:rPr lang="es-ES" sz="1000" dirty="0" smtClean="0">
                <a:solidFill>
                  <a:srgbClr val="FF0000"/>
                </a:solidFill>
              </a:rPr>
              <a:t>LIBROS, PATENTES, ETC</a:t>
            </a:r>
            <a:endParaRPr lang="es-ES" sz="1000" baseline="30000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90853" y="1721184"/>
            <a:ext cx="5821815" cy="388994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5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688" y="640409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Limitaciones del 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infame factor de impacto</a:t>
            </a: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271628" y="1484922"/>
          <a:ext cx="4097256" cy="472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/>
          </p:nvPr>
        </p:nvGraphicFramePr>
        <p:xfrm>
          <a:off x="4701983" y="1453660"/>
          <a:ext cx="4221132" cy="478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5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688" y="49800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Distribución tipo Pareto (“</a:t>
            </a:r>
            <a:r>
              <a:rPr lang="es-ES" sz="3200" spc="50" dirty="0" err="1">
                <a:solidFill>
                  <a:srgbClr val="376092"/>
                </a:solidFill>
                <a:latin typeface="Arial"/>
                <a:cs typeface="Arial"/>
              </a:rPr>
              <a:t>P</a:t>
            </a:r>
            <a:r>
              <a:rPr lang="es-ES" sz="3200" spc="50" dirty="0" err="1" smtClean="0">
                <a:solidFill>
                  <a:srgbClr val="376092"/>
                </a:solidFill>
                <a:latin typeface="Arial"/>
                <a:cs typeface="Arial"/>
              </a:rPr>
              <a:t>ower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es-ES" sz="3200" spc="50" dirty="0" err="1" smtClean="0">
                <a:solidFill>
                  <a:srgbClr val="376092"/>
                </a:solidFill>
                <a:latin typeface="Arial"/>
                <a:cs typeface="Arial"/>
              </a:rPr>
              <a:t>law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”)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78688" y="1152339"/>
            <a:ext cx="8583142" cy="5147575"/>
            <a:chOff x="1153983" y="770090"/>
            <a:chExt cx="8583142" cy="514757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5410" y="833810"/>
              <a:ext cx="8151098" cy="4806856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3905629" y="3193404"/>
              <a:ext cx="622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/>
                <a:t>MEDIA</a:t>
              </a:r>
              <a:br>
                <a:rPr lang="es-ES" sz="1200" b="1" dirty="0" smtClean="0"/>
              </a:br>
              <a:r>
                <a:rPr lang="es-ES" sz="1200" b="1" dirty="0" smtClean="0">
                  <a:solidFill>
                    <a:srgbClr val="FF0000"/>
                  </a:solidFill>
                </a:rPr>
                <a:t>FI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965057" y="2639364"/>
              <a:ext cx="87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/>
                <a:t>MEDIANA</a:t>
              </a:r>
              <a:br>
                <a:rPr lang="es-ES" sz="1200" b="1" dirty="0" smtClean="0"/>
              </a:br>
              <a:r>
                <a:rPr lang="es-ES" sz="1200" b="1" dirty="0" smtClean="0"/>
                <a:t>cuartil 50%</a:t>
              </a:r>
              <a:endParaRPr lang="es-ES" sz="12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338649" y="833810"/>
              <a:ext cx="87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>
                  <a:solidFill>
                    <a:srgbClr val="FF0000"/>
                  </a:solidFill>
                </a:rPr>
                <a:t>TOP</a:t>
              </a:r>
              <a:br>
                <a:rPr lang="es-ES" sz="1200" b="1" dirty="0" smtClean="0">
                  <a:solidFill>
                    <a:srgbClr val="FF0000"/>
                  </a:solidFill>
                </a:rPr>
              </a:br>
              <a:r>
                <a:rPr lang="es-ES" sz="1200" b="1" dirty="0" smtClean="0">
                  <a:solidFill>
                    <a:srgbClr val="FF0000"/>
                  </a:solidFill>
                </a:rPr>
                <a:t>10%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840288" y="1630576"/>
              <a:ext cx="87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>
                  <a:solidFill>
                    <a:srgbClr val="FF0000"/>
                  </a:solidFill>
                </a:rPr>
                <a:t>INDICE</a:t>
              </a:r>
              <a:br>
                <a:rPr lang="es-ES" sz="1200" b="1" dirty="0" smtClean="0">
                  <a:solidFill>
                    <a:srgbClr val="FF0000"/>
                  </a:solidFill>
                </a:rPr>
              </a:br>
              <a:r>
                <a:rPr lang="es-ES" sz="1200" b="1" dirty="0" smtClean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8641492" y="5640666"/>
              <a:ext cx="1095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/>
                <a:t>Documentos</a:t>
              </a:r>
              <a:endParaRPr lang="es-ES" sz="12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53983" y="770090"/>
              <a:ext cx="369332" cy="7044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s-ES" sz="1200" b="1" dirty="0" smtClean="0"/>
                <a:t>Citas</a:t>
              </a:r>
              <a:endParaRPr lang="es-ES" sz="12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8745" y="5822495"/>
            <a:ext cx="335547" cy="338919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748020" y="4324662"/>
            <a:ext cx="2693427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983" y="4091131"/>
            <a:ext cx="447305" cy="3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688" y="49800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Ejemplo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" y="1249176"/>
            <a:ext cx="8260729" cy="54724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05" y="2503982"/>
            <a:ext cx="1834812" cy="8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688" y="49800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Dictadura de los “mediocres”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0170574"/>
              </p:ext>
            </p:extLst>
          </p:nvPr>
        </p:nvGraphicFramePr>
        <p:xfrm>
          <a:off x="490303" y="4234721"/>
          <a:ext cx="8130190" cy="19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03" y="1548436"/>
            <a:ext cx="8354206" cy="25011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50505" y="2788170"/>
            <a:ext cx="374754" cy="1161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260891" y="2720715"/>
            <a:ext cx="2028669" cy="13288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9283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Citas “ignoradas”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1934" y="5990801"/>
            <a:ext cx="7135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https://www.recursoscientificos.fecyt.es/sites/default/files/citescore.pdf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1304924"/>
            <a:ext cx="9058275" cy="46236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131" y="5127115"/>
            <a:ext cx="605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1F497D"/>
                </a:solidFill>
              </a:rPr>
              <a:t>   0          1           2          3           4          5           6          7           8          9         10         11</a:t>
            </a:r>
            <a:endParaRPr lang="es-ES" sz="1400" b="1" dirty="0">
              <a:solidFill>
                <a:srgbClr val="1F497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81462" y="1393606"/>
            <a:ext cx="479686" cy="380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35998" y="139360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IF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83589" y="1393606"/>
            <a:ext cx="502214" cy="38079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083589" y="1398896"/>
            <a:ext cx="118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70C0"/>
                </a:solidFill>
              </a:rPr>
              <a:t>CiteScore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Errores de precisión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64658" y="1557217"/>
          <a:ext cx="4618894" cy="464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3068" y="2078893"/>
            <a:ext cx="3549046" cy="31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688" y="403727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Cuartiles: Falsa normalización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pSp>
        <p:nvGrpSpPr>
          <p:cNvPr id="49" name="40 Grupo"/>
          <p:cNvGrpSpPr>
            <a:grpSpLocks/>
          </p:cNvGrpSpPr>
          <p:nvPr/>
        </p:nvGrpSpPr>
        <p:grpSpPr bwMode="auto">
          <a:xfrm>
            <a:off x="451555" y="1322560"/>
            <a:ext cx="8310862" cy="4769397"/>
            <a:chOff x="49079" y="1458924"/>
            <a:chExt cx="8866389" cy="5201177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47" y="1529177"/>
              <a:ext cx="8501821" cy="51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5 CuadroTexto"/>
            <p:cNvSpPr txBox="1"/>
            <p:nvPr/>
          </p:nvSpPr>
          <p:spPr>
            <a:xfrm>
              <a:off x="49079" y="3167636"/>
              <a:ext cx="591029" cy="1287668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s-ES" sz="1200" b="1" dirty="0" smtClean="0">
                  <a:latin typeface="Arial Narrow" pitchFamily="34" charset="0"/>
                  <a:cs typeface="Arial" charset="0"/>
                </a:rPr>
                <a:t>Factor de Impacto</a:t>
              </a:r>
              <a:br>
                <a:rPr lang="es-ES" sz="1200" b="1" dirty="0" smtClean="0">
                  <a:latin typeface="Arial Narrow" pitchFamily="34" charset="0"/>
                  <a:cs typeface="Arial" charset="0"/>
                </a:rPr>
              </a:br>
              <a:r>
                <a:rPr lang="es-ES" sz="1200" b="1" dirty="0" smtClean="0">
                  <a:latin typeface="Arial Narrow" pitchFamily="34" charset="0"/>
                  <a:cs typeface="Arial" charset="0"/>
                </a:rPr>
                <a:t>(citas esperadas)</a:t>
              </a:r>
              <a:endParaRPr lang="es-ES" sz="1200" b="1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2" name="10 CuadroTexto"/>
            <p:cNvSpPr txBox="1">
              <a:spLocks noChangeArrowheads="1"/>
            </p:cNvSpPr>
            <p:nvPr/>
          </p:nvSpPr>
          <p:spPr bwMode="auto">
            <a:xfrm>
              <a:off x="6530944" y="1458924"/>
              <a:ext cx="2349288" cy="57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400" b="1" dirty="0">
                  <a:latin typeface="Arial Narrow" panose="020B0606020202030204" pitchFamily="34" charset="0"/>
                </a:rPr>
                <a:t>JCR 2009</a:t>
              </a:r>
            </a:p>
            <a:p>
              <a:pPr eaLnBrk="1" hangingPunct="1"/>
              <a:r>
                <a:rPr lang="es-ES" altLang="es-ES" sz="1400" b="1" dirty="0" err="1">
                  <a:latin typeface="Arial Narrow" panose="020B0606020202030204" pitchFamily="34" charset="0"/>
                </a:rPr>
                <a:t>Libray</a:t>
              </a:r>
              <a:r>
                <a:rPr lang="es-ES" altLang="es-ES" sz="1400" b="1" dirty="0">
                  <a:latin typeface="Arial Narrow" panose="020B0606020202030204" pitchFamily="34" charset="0"/>
                </a:rPr>
                <a:t> &amp;</a:t>
              </a:r>
              <a:r>
                <a:rPr lang="es-ES" altLang="es-ES" sz="1400" b="1" dirty="0" err="1">
                  <a:latin typeface="Arial Narrow" panose="020B0606020202030204" pitchFamily="34" charset="0"/>
                </a:rPr>
                <a:t>Information</a:t>
              </a:r>
              <a:r>
                <a:rPr lang="es-ES" altLang="es-ES" sz="1400" b="1" dirty="0">
                  <a:latin typeface="Arial Narrow" panose="020B0606020202030204" pitchFamily="34" charset="0"/>
                </a:rPr>
                <a:t> </a:t>
              </a:r>
              <a:r>
                <a:rPr lang="es-ES" altLang="es-ES" sz="1400" b="1" dirty="0" err="1">
                  <a:latin typeface="Arial Narrow" panose="020B0606020202030204" pitchFamily="34" charset="0"/>
                </a:rPr>
                <a:t>Science</a:t>
              </a:r>
              <a:endParaRPr lang="es-ES" altLang="es-ES" sz="12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57" name="7 Conector recto"/>
            <p:cNvCxnSpPr/>
            <p:nvPr/>
          </p:nvCxnSpPr>
          <p:spPr>
            <a:xfrm flipH="1" flipV="1">
              <a:off x="2698203" y="2587965"/>
              <a:ext cx="10488" cy="333516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7 Conector recto"/>
            <p:cNvCxnSpPr/>
            <p:nvPr/>
          </p:nvCxnSpPr>
          <p:spPr>
            <a:xfrm>
              <a:off x="786367" y="2598410"/>
              <a:ext cx="326474" cy="9512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8 Conector recto"/>
            <p:cNvCxnSpPr/>
            <p:nvPr/>
          </p:nvCxnSpPr>
          <p:spPr>
            <a:xfrm flipH="1" flipV="1">
              <a:off x="6646061" y="4697551"/>
              <a:ext cx="8516" cy="122557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9 Conector recto"/>
            <p:cNvCxnSpPr/>
            <p:nvPr/>
          </p:nvCxnSpPr>
          <p:spPr>
            <a:xfrm flipH="1" flipV="1">
              <a:off x="4664558" y="3586529"/>
              <a:ext cx="5206" cy="233659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24 Conector recto"/>
            <p:cNvCxnSpPr/>
            <p:nvPr/>
          </p:nvCxnSpPr>
          <p:spPr>
            <a:xfrm>
              <a:off x="786367" y="4898992"/>
              <a:ext cx="3007498" cy="16021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25 Conector recto"/>
            <p:cNvCxnSpPr/>
            <p:nvPr/>
          </p:nvCxnSpPr>
          <p:spPr>
            <a:xfrm flipV="1">
              <a:off x="759728" y="3896726"/>
              <a:ext cx="1052634" cy="5531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32 CuadroTexto"/>
            <p:cNvSpPr txBox="1">
              <a:spLocks noChangeArrowheads="1"/>
            </p:cNvSpPr>
            <p:nvPr/>
          </p:nvSpPr>
          <p:spPr bwMode="auto">
            <a:xfrm>
              <a:off x="1030206" y="2390388"/>
              <a:ext cx="511677" cy="33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400" b="1" dirty="0" smtClean="0">
                  <a:solidFill>
                    <a:srgbClr val="00B0F0"/>
                  </a:solidFill>
                  <a:latin typeface="Arial Narrow" panose="020B0606020202030204" pitchFamily="34" charset="0"/>
                </a:rPr>
                <a:t>75%</a:t>
              </a:r>
              <a:endParaRPr lang="es-ES" altLang="es-ES" sz="1400" b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33 CuadroTexto"/>
            <p:cNvSpPr txBox="1"/>
            <p:nvPr/>
          </p:nvSpPr>
          <p:spPr>
            <a:xfrm>
              <a:off x="1414012" y="2851497"/>
              <a:ext cx="1125623" cy="402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1</a:t>
              </a:r>
              <a:r>
                <a:rPr lang="es-ES" b="1" baseline="3000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er </a:t>
              </a: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Cuarto</a:t>
              </a:r>
              <a:endParaRPr lang="es-ES" b="1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6" name="34 CuadroTexto"/>
            <p:cNvSpPr txBox="1"/>
            <p:nvPr/>
          </p:nvSpPr>
          <p:spPr>
            <a:xfrm>
              <a:off x="2987106" y="3740520"/>
              <a:ext cx="1079448" cy="402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2</a:t>
              </a:r>
              <a:r>
                <a:rPr lang="es-ES" b="1" baseline="3000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o </a:t>
              </a: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Cuarto</a:t>
              </a:r>
              <a:endParaRPr lang="es-ES" b="1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7" name="35 CuadroTexto"/>
            <p:cNvSpPr txBox="1"/>
            <p:nvPr/>
          </p:nvSpPr>
          <p:spPr>
            <a:xfrm>
              <a:off x="4955457" y="4696217"/>
              <a:ext cx="1125623" cy="402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3</a:t>
              </a:r>
              <a:r>
                <a:rPr lang="es-ES" b="1" baseline="3000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er </a:t>
              </a: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Cuarto</a:t>
              </a:r>
              <a:endParaRPr lang="es-ES" b="1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8" name="36 CuadroTexto"/>
            <p:cNvSpPr txBox="1"/>
            <p:nvPr/>
          </p:nvSpPr>
          <p:spPr>
            <a:xfrm>
              <a:off x="6646061" y="5139140"/>
              <a:ext cx="1079448" cy="402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4</a:t>
              </a:r>
              <a:r>
                <a:rPr lang="es-ES" b="1" baseline="3000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o </a:t>
              </a:r>
              <a:r>
                <a:rPr lang="es-ES" b="1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Cuarto</a:t>
              </a:r>
              <a:endParaRPr lang="es-ES" b="1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69" name="33 CuadroTexto"/>
          <p:cNvSpPr txBox="1"/>
          <p:nvPr/>
        </p:nvSpPr>
        <p:spPr bwMode="auto">
          <a:xfrm>
            <a:off x="3005943" y="1590442"/>
            <a:ext cx="1327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rgbClr val="00B0F0"/>
                </a:solidFill>
                <a:latin typeface="Arial Narrow" pitchFamily="34" charset="0"/>
              </a:rPr>
              <a:t>Cuartiles FI</a:t>
            </a:r>
          </a:p>
        </p:txBody>
      </p:sp>
      <p:cxnSp>
        <p:nvCxnSpPr>
          <p:cNvPr id="70" name="Conector recto de flecha 69"/>
          <p:cNvCxnSpPr>
            <a:endCxn id="78" idx="0"/>
          </p:cNvCxnSpPr>
          <p:nvPr/>
        </p:nvCxnSpPr>
        <p:spPr bwMode="auto">
          <a:xfrm flipH="1">
            <a:off x="2975182" y="1935248"/>
            <a:ext cx="694758" cy="187009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Conector recto de flecha 70"/>
          <p:cNvCxnSpPr>
            <a:stCxn id="69" idx="2"/>
          </p:cNvCxnSpPr>
          <p:nvPr/>
        </p:nvCxnSpPr>
        <p:spPr bwMode="auto">
          <a:xfrm>
            <a:off x="3669940" y="1898219"/>
            <a:ext cx="1101905" cy="1213357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Conector recto de flecha 71"/>
          <p:cNvCxnSpPr>
            <a:stCxn id="69" idx="2"/>
          </p:cNvCxnSpPr>
          <p:nvPr/>
        </p:nvCxnSpPr>
        <p:spPr bwMode="auto">
          <a:xfrm>
            <a:off x="3669940" y="1898219"/>
            <a:ext cx="2876659" cy="2171974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CuadroTexto 72"/>
          <p:cNvSpPr txBox="1"/>
          <p:nvPr/>
        </p:nvSpPr>
        <p:spPr>
          <a:xfrm>
            <a:off x="879476" y="441088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881033" y="3569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873472" y="271759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875029" y="184094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67738" y="1220011"/>
            <a:ext cx="31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1º</a:t>
            </a:r>
            <a:endParaRPr lang="es-ES" sz="1050" b="1" dirty="0">
              <a:solidFill>
                <a:srgbClr val="FF0000"/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2784264" y="2122257"/>
            <a:ext cx="381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16º</a:t>
            </a:r>
            <a:endParaRPr lang="es-ES" sz="1050" b="1" dirty="0">
              <a:solidFill>
                <a:srgbClr val="FF0000"/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4610645" y="3031633"/>
            <a:ext cx="381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32º</a:t>
            </a:r>
            <a:endParaRPr lang="es-ES" sz="1050" b="1" dirty="0">
              <a:solidFill>
                <a:srgbClr val="FF0000"/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6452265" y="4061651"/>
            <a:ext cx="381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48º</a:t>
            </a:r>
            <a:endParaRPr lang="es-ES" sz="1050" b="1" dirty="0">
              <a:solidFill>
                <a:srgbClr val="FF0000"/>
              </a:solidFill>
            </a:endParaRPr>
          </a:p>
        </p:txBody>
      </p:sp>
      <p:sp>
        <p:nvSpPr>
          <p:cNvPr id="81" name="33 CuadroTexto"/>
          <p:cNvSpPr txBox="1"/>
          <p:nvPr/>
        </p:nvSpPr>
        <p:spPr bwMode="auto">
          <a:xfrm>
            <a:off x="7434423" y="4441664"/>
            <a:ext cx="1327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rgbClr val="FF0000"/>
                </a:solidFill>
                <a:latin typeface="Arial Narrow" pitchFamily="34" charset="0"/>
              </a:rPr>
              <a:t>Posiciones FI</a:t>
            </a:r>
          </a:p>
        </p:txBody>
      </p:sp>
      <p:cxnSp>
        <p:nvCxnSpPr>
          <p:cNvPr id="82" name="17 Conector recto"/>
          <p:cNvCxnSpPr/>
          <p:nvPr/>
        </p:nvCxnSpPr>
        <p:spPr bwMode="auto">
          <a:xfrm flipH="1" flipV="1">
            <a:off x="1419622" y="2357874"/>
            <a:ext cx="30890" cy="3058288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17 Conector recto"/>
          <p:cNvCxnSpPr/>
          <p:nvPr/>
        </p:nvCxnSpPr>
        <p:spPr bwMode="auto">
          <a:xfrm flipH="1" flipV="1">
            <a:off x="2098690" y="3551678"/>
            <a:ext cx="27932" cy="1864484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17 Conector recto"/>
          <p:cNvCxnSpPr/>
          <p:nvPr/>
        </p:nvCxnSpPr>
        <p:spPr bwMode="auto">
          <a:xfrm flipV="1">
            <a:off x="3951646" y="4475772"/>
            <a:ext cx="5185" cy="948209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 bwMode="auto">
          <a:xfrm flipH="1" flipV="1">
            <a:off x="1225872" y="1443029"/>
            <a:ext cx="2485534" cy="480703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32 CuadroTexto"/>
          <p:cNvSpPr txBox="1">
            <a:spLocks noChangeArrowheads="1"/>
          </p:cNvSpPr>
          <p:nvPr/>
        </p:nvSpPr>
        <p:spPr bwMode="auto">
          <a:xfrm>
            <a:off x="2045471" y="3314305"/>
            <a:ext cx="4796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50%</a:t>
            </a:r>
            <a:endParaRPr lang="es-ES" altLang="es-ES" sz="1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32 CuadroTexto"/>
          <p:cNvSpPr txBox="1">
            <a:spLocks noChangeArrowheads="1"/>
          </p:cNvSpPr>
          <p:nvPr/>
        </p:nvSpPr>
        <p:spPr bwMode="auto">
          <a:xfrm>
            <a:off x="3877712" y="4219475"/>
            <a:ext cx="4796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25%</a:t>
            </a:r>
            <a:endParaRPr lang="es-ES" altLang="es-ES" sz="1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38662" y="2445531"/>
            <a:ext cx="4931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¿POR QUÉ EVALUAR CON MÉTRICAS?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Crecimiento del Factor de Impacto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4" y="1203787"/>
            <a:ext cx="6408532" cy="48372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66472" y="6041036"/>
            <a:ext cx="526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http://en.citizendium.org/wiki/Journal_impact_factor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16701" y="1324343"/>
            <a:ext cx="492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Factor de impacto de algunas revistas médicas</a:t>
            </a: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 rot="19924988">
            <a:off x="1344485" y="3619098"/>
            <a:ext cx="4961572" cy="2378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4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38284" y="2172117"/>
            <a:ext cx="401383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1600" b="1" dirty="0" smtClean="0">
                <a:solidFill>
                  <a:srgbClr val="253F61"/>
                </a:solidFill>
              </a:rPr>
              <a:t>Each </a:t>
            </a:r>
            <a:r>
              <a:rPr lang="en-US" sz="1600" b="1" dirty="0">
                <a:solidFill>
                  <a:srgbClr val="253F61"/>
                </a:solidFill>
              </a:rPr>
              <a:t>article is compared to its own reference set but all use a common 0-100 percentile </a:t>
            </a:r>
            <a:r>
              <a:rPr lang="en-US" sz="1600" b="1" dirty="0" smtClean="0">
                <a:solidFill>
                  <a:srgbClr val="253F61"/>
                </a:solidFill>
              </a:rPr>
              <a:t>scale.</a:t>
            </a:r>
          </a:p>
          <a:p>
            <a:pPr algn="just">
              <a:spcAft>
                <a:spcPts val="400"/>
              </a:spcAft>
            </a:pPr>
            <a:r>
              <a:rPr lang="en-US" sz="1600" b="1" dirty="0" smtClean="0">
                <a:solidFill>
                  <a:srgbClr val="253F61"/>
                </a:solidFill>
              </a:rPr>
              <a:t>The </a:t>
            </a:r>
            <a:r>
              <a:rPr lang="en-US" sz="1600" b="1" dirty="0">
                <a:solidFill>
                  <a:srgbClr val="253F61"/>
                </a:solidFill>
              </a:rPr>
              <a:t>ranges of each year’s article percentiles are shown (grey marks, across the beam) with their annual median (purple mark, a pivot</a:t>
            </a:r>
            <a:r>
              <a:rPr lang="en-US" sz="1600" b="1" dirty="0" smtClean="0">
                <a:solidFill>
                  <a:srgbClr val="253F61"/>
                </a:solidFill>
              </a:rPr>
              <a:t>).</a:t>
            </a:r>
          </a:p>
          <a:p>
            <a:pPr algn="just">
              <a:spcAft>
                <a:spcPts val="400"/>
              </a:spcAft>
            </a:pPr>
            <a:r>
              <a:rPr lang="en-US" sz="1600" b="1" dirty="0" smtClean="0">
                <a:solidFill>
                  <a:srgbClr val="253F61"/>
                </a:solidFill>
              </a:rPr>
              <a:t>The </a:t>
            </a:r>
            <a:r>
              <a:rPr lang="en-US" sz="1600" b="1" dirty="0">
                <a:solidFill>
                  <a:srgbClr val="253F61"/>
                </a:solidFill>
              </a:rPr>
              <a:t>benchmark line is the researcher’s overall average: the 59th percentile.</a:t>
            </a:r>
            <a:endParaRPr lang="es-ES" sz="1600" b="1" dirty="0" smtClean="0">
              <a:solidFill>
                <a:srgbClr val="253F6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ISI (Clarivate</a:t>
            </a:r>
            <a:r>
              <a:rPr lang="es-ES" sz="3200" spc="50">
                <a:solidFill>
                  <a:srgbClr val="376092"/>
                </a:solidFill>
                <a:latin typeface="Arial"/>
                <a:cs typeface="Arial"/>
              </a:rPr>
              <a:t>) </a:t>
            </a:r>
            <a:r>
              <a:rPr lang="es-ES" sz="3200" spc="50" smtClean="0">
                <a:solidFill>
                  <a:srgbClr val="376092"/>
                </a:solidFill>
                <a:latin typeface="Arial"/>
                <a:cs typeface="Arial"/>
              </a:rPr>
              <a:t>RECHAZA </a:t>
            </a:r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el uso del FI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8" y="1279208"/>
            <a:ext cx="3732786" cy="47432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5477" y="6127824"/>
            <a:ext cx="844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https://clarivate.com/wp-content/uploads/dlm_uploads/2019/01/WOS_ISI_Report_ProfilesNotMetrics_008.pdf</a:t>
            </a:r>
          </a:p>
        </p:txBody>
      </p:sp>
    </p:spTree>
    <p:extLst>
      <p:ext uri="{BB962C8B-B14F-4D97-AF65-F5344CB8AC3E}">
        <p14:creationId xmlns:p14="http://schemas.microsoft.com/office/powerpoint/2010/main" val="8510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No se suman ni promedian FI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3" y="1792652"/>
            <a:ext cx="8336282" cy="38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688124" y="2625635"/>
            <a:ext cx="563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OTROS PROBLEMAS CONTANDO CITAS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640930" y="2318276"/>
            <a:ext cx="1912257" cy="626304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7"/>
          <p:cNvSpPr/>
          <p:nvPr/>
        </p:nvSpPr>
        <p:spPr>
          <a:xfrm>
            <a:off x="640926" y="3104513"/>
            <a:ext cx="1912257" cy="626304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7"/>
          <p:cNvSpPr/>
          <p:nvPr/>
        </p:nvSpPr>
        <p:spPr>
          <a:xfrm>
            <a:off x="640928" y="3886006"/>
            <a:ext cx="1912257" cy="6263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angle 7"/>
          <p:cNvSpPr/>
          <p:nvPr/>
        </p:nvSpPr>
        <p:spPr>
          <a:xfrm>
            <a:off x="640927" y="4671480"/>
            <a:ext cx="1912257" cy="626304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TextBox 13"/>
          <p:cNvSpPr txBox="1"/>
          <p:nvPr/>
        </p:nvSpPr>
        <p:spPr>
          <a:xfrm>
            <a:off x="2860648" y="2210034"/>
            <a:ext cx="577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Entre un 5-10% de las referencias y las citas son incorrectas</a:t>
            </a:r>
          </a:p>
        </p:txBody>
      </p:sp>
      <p:sp>
        <p:nvSpPr>
          <p:cNvPr id="19" name="Rectangle 8"/>
          <p:cNvSpPr/>
          <p:nvPr/>
        </p:nvSpPr>
        <p:spPr>
          <a:xfrm>
            <a:off x="640942" y="2421643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Errores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79680" y="703348"/>
            <a:ext cx="8253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Problemas con el conteo de citas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860681" y="2998962"/>
            <a:ext cx="57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Artículos fraudulentos (incluso retirados) pueden recibir muchas citas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2860681" y="3792346"/>
            <a:ext cx="57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Menos citas en grupos pequeños o con audiencias minoritarias</a:t>
            </a:r>
          </a:p>
        </p:txBody>
      </p:sp>
      <p:sp>
        <p:nvSpPr>
          <p:cNvPr id="24" name="Rectangle 8"/>
          <p:cNvSpPr/>
          <p:nvPr/>
        </p:nvSpPr>
        <p:spPr>
          <a:xfrm>
            <a:off x="640970" y="3979998"/>
            <a:ext cx="1912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Minorías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860681" y="4539563"/>
            <a:ext cx="57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Trabajos que tardan en acumular citas o lo hacen explosivamente en un futuro</a:t>
            </a:r>
          </a:p>
        </p:txBody>
      </p:sp>
      <p:sp>
        <p:nvSpPr>
          <p:cNvPr id="26" name="Rectangle 8"/>
          <p:cNvSpPr/>
          <p:nvPr/>
        </p:nvSpPr>
        <p:spPr>
          <a:xfrm>
            <a:off x="640977" y="4629290"/>
            <a:ext cx="1912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Bellas durmientes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860681" y="5351708"/>
            <a:ext cx="577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Excesivo auto-citado, intercambio de citas (</a:t>
            </a:r>
            <a:r>
              <a:rPr lang="es-ES" i="1" dirty="0" err="1" smtClean="0">
                <a:solidFill>
                  <a:srgbClr val="253F61"/>
                </a:solidFill>
              </a:rPr>
              <a:t>citations</a:t>
            </a:r>
            <a:r>
              <a:rPr lang="es-ES" i="1" dirty="0" smtClean="0">
                <a:solidFill>
                  <a:srgbClr val="253F61"/>
                </a:solidFill>
              </a:rPr>
              <a:t> </a:t>
            </a:r>
            <a:r>
              <a:rPr lang="es-ES" i="1" dirty="0" err="1" smtClean="0">
                <a:solidFill>
                  <a:srgbClr val="253F61"/>
                </a:solidFill>
              </a:rPr>
              <a:t>rings</a:t>
            </a:r>
            <a:r>
              <a:rPr lang="es-ES" dirty="0" smtClean="0">
                <a:solidFill>
                  <a:srgbClr val="253F61"/>
                </a:solidFill>
              </a:rPr>
              <a:t>)</a:t>
            </a:r>
          </a:p>
        </p:txBody>
      </p:sp>
      <p:sp>
        <p:nvSpPr>
          <p:cNvPr id="28" name="Rectangle 8"/>
          <p:cNvSpPr/>
          <p:nvPr/>
        </p:nvSpPr>
        <p:spPr>
          <a:xfrm>
            <a:off x="640975" y="3217610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Citas negativas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640975" y="5448466"/>
            <a:ext cx="1912257" cy="626304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 8"/>
          <p:cNvSpPr/>
          <p:nvPr/>
        </p:nvSpPr>
        <p:spPr>
          <a:xfrm>
            <a:off x="640977" y="5561563"/>
            <a:ext cx="1912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Auto citas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640952" y="1527053"/>
            <a:ext cx="1912257" cy="6263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TextBox 13"/>
          <p:cNvSpPr txBox="1"/>
          <p:nvPr/>
        </p:nvSpPr>
        <p:spPr>
          <a:xfrm>
            <a:off x="2860681" y="1467750"/>
            <a:ext cx="57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rgbClr val="253F61"/>
                </a:solidFill>
              </a:rPr>
              <a:t>Bases de datos incompletas: Producción “invisible” muy relevante en ciertas disciplinas</a:t>
            </a:r>
          </a:p>
        </p:txBody>
      </p:sp>
      <p:sp>
        <p:nvSpPr>
          <p:cNvPr id="33" name="Rectangle 8"/>
          <p:cNvSpPr/>
          <p:nvPr/>
        </p:nvSpPr>
        <p:spPr>
          <a:xfrm>
            <a:off x="640964" y="1640150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Lagunas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Auto-citas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05344" y="6076779"/>
            <a:ext cx="4247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https://www.mdpi.com/2304-6775/5/3/20/htm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0" y="1550597"/>
            <a:ext cx="8259277" cy="42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Autores prolíficos e hiperautoría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54" y="1116989"/>
            <a:ext cx="5263662" cy="296738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36698" y="4028051"/>
            <a:ext cx="518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https://www.nature.com/articles/d41586-018-06185-8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48" y="4565528"/>
            <a:ext cx="6010275" cy="14001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9680" y="5965703"/>
            <a:ext cx="8303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https://www.natureindex.com/news-blog/paper-authorship-goes-hyper</a:t>
            </a:r>
          </a:p>
        </p:txBody>
      </p:sp>
    </p:spTree>
    <p:extLst>
      <p:ext uri="{BB962C8B-B14F-4D97-AF65-F5344CB8AC3E}">
        <p14:creationId xmlns:p14="http://schemas.microsoft.com/office/powerpoint/2010/main" val="6464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69606" y="2688158"/>
            <a:ext cx="4931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MALAS PRÁCTICAS CON MÉTRICAS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590" y="1385123"/>
            <a:ext cx="6169975" cy="4611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688" y="42328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FI Medio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48104" y="6013818"/>
            <a:ext cx="690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www.idibaps.org/media/upload/memoria2017</a:t>
            </a:r>
            <a:r>
              <a:rPr lang="es-ES" dirty="0"/>
              <a:t>/</a:t>
            </a:r>
          </a:p>
        </p:txBody>
      </p:sp>
      <p:sp>
        <p:nvSpPr>
          <p:cNvPr id="23" name="7 Rectángulo redondeado"/>
          <p:cNvSpPr/>
          <p:nvPr/>
        </p:nvSpPr>
        <p:spPr bwMode="auto">
          <a:xfrm>
            <a:off x="1717374" y="4647166"/>
            <a:ext cx="5500390" cy="1349698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15" y="1554480"/>
            <a:ext cx="1222798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>
            <a:off x="962299" y="3143487"/>
            <a:ext cx="2068644" cy="103367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8688" y="446132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FI Medio y Global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15" y="1554480"/>
            <a:ext cx="1222798" cy="8077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84002" y="6095465"/>
            <a:ext cx="6902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http://www.idipaz.com/ficheros/files/prensa/IdiPAZ%202017.pdf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11" y="1153311"/>
            <a:ext cx="4551312" cy="4888784"/>
          </a:xfrm>
          <a:prstGeom prst="rect">
            <a:avLst/>
          </a:prstGeom>
        </p:spPr>
      </p:pic>
      <p:sp>
        <p:nvSpPr>
          <p:cNvPr id="10" name="Rectangle 17"/>
          <p:cNvSpPr/>
          <p:nvPr/>
        </p:nvSpPr>
        <p:spPr>
          <a:xfrm>
            <a:off x="915266" y="3110203"/>
            <a:ext cx="216271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FACTOR DE IMPACTO</a:t>
            </a:r>
          </a:p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Total y </a:t>
            </a:r>
            <a:r>
              <a:rPr lang="en-US" sz="2000" b="1" dirty="0" err="1" smtClean="0">
                <a:solidFill>
                  <a:schemeClr val="bg1"/>
                </a:solidFill>
              </a:rPr>
              <a:t>medio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0648" y="1667418"/>
            <a:ext cx="57727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b="1" dirty="0" smtClean="0">
                <a:solidFill>
                  <a:srgbClr val="253F61"/>
                </a:solidFill>
              </a:rPr>
              <a:t>Responsabilidad (política) y rendición de cuentas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Conocer el esfuerzo, los resultados y el impacto de la inversión pública en I+D  para el guiado, diseño y seguimiento de políticas públicas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“</a:t>
            </a:r>
            <a:r>
              <a:rPr lang="es-ES" sz="1600" i="1" dirty="0" smtClean="0">
                <a:solidFill>
                  <a:srgbClr val="253F61"/>
                </a:solidFill>
              </a:rPr>
              <a:t>Open </a:t>
            </a:r>
            <a:r>
              <a:rPr lang="es-ES" sz="1600" i="1" dirty="0" err="1" smtClean="0">
                <a:solidFill>
                  <a:srgbClr val="253F61"/>
                </a:solidFill>
              </a:rPr>
              <a:t>Metrics</a:t>
            </a:r>
            <a:r>
              <a:rPr lang="es-ES" sz="1600" dirty="0" smtClean="0">
                <a:solidFill>
                  <a:srgbClr val="253F61"/>
                </a:solidFill>
              </a:rPr>
              <a:t>” como parte del escenario “</a:t>
            </a:r>
            <a:r>
              <a:rPr lang="es-ES" sz="1600" i="1" dirty="0" smtClean="0">
                <a:solidFill>
                  <a:srgbClr val="253F61"/>
                </a:solidFill>
              </a:rPr>
              <a:t>Open </a:t>
            </a:r>
            <a:r>
              <a:rPr lang="es-ES" sz="1600" i="1" dirty="0" err="1" smtClean="0">
                <a:solidFill>
                  <a:srgbClr val="253F61"/>
                </a:solidFill>
              </a:rPr>
              <a:t>Science</a:t>
            </a:r>
            <a:r>
              <a:rPr lang="es-ES" sz="1600" dirty="0" smtClean="0">
                <a:solidFill>
                  <a:srgbClr val="253F61"/>
                </a:solidFill>
              </a:rPr>
              <a:t>” (UE)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938" y="1693261"/>
            <a:ext cx="1912257" cy="1341912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824054" y="1856385"/>
            <a:ext cx="1546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Política </a:t>
            </a:r>
            <a:r>
              <a:rPr lang="es-ES" sz="2000" b="1" dirty="0">
                <a:solidFill>
                  <a:schemeClr val="bg1"/>
                </a:solidFill>
              </a:rPr>
              <a:t>P</a:t>
            </a:r>
            <a:r>
              <a:rPr lang="es-ES" sz="2000" b="1" dirty="0" smtClean="0">
                <a:solidFill>
                  <a:schemeClr val="bg1"/>
                </a:solidFill>
              </a:rPr>
              <a:t>ública de I+D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0648" y="3285276"/>
            <a:ext cx="589146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b="1" dirty="0" smtClean="0">
                <a:solidFill>
                  <a:srgbClr val="253F61"/>
                </a:solidFill>
              </a:rPr>
              <a:t>Objetividad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Métodos cuantitativos: Métricas imperfectas hoy, mejor que perfectas no se sabe cuando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Frente a la evaluación por comités de expertos: Número limitado de expertos, con sesgos subjetivos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938" y="3291401"/>
            <a:ext cx="1912257" cy="1341912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824054" y="3608414"/>
            <a:ext cx="1546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Aspectos Técnicos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938" y="4889541"/>
            <a:ext cx="1912257" cy="1341912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938" y="5206554"/>
            <a:ext cx="1912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Ética e Integridad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Evaluar la Investigación con Métricas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44DE0-613A-4B4D-A65F-819A2E96D940}"/>
              </a:ext>
            </a:extLst>
          </p:cNvPr>
          <p:cNvSpPr txBox="1"/>
          <p:nvPr/>
        </p:nvSpPr>
        <p:spPr>
          <a:xfrm>
            <a:off x="2860648" y="4909036"/>
            <a:ext cx="6128974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b="1" dirty="0" smtClean="0">
                <a:solidFill>
                  <a:srgbClr val="253F61"/>
                </a:solidFill>
              </a:rPr>
              <a:t>Responsabilidad (individual) y transparencia: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Identificar las líneas, grupos e individuos excelentes y también los mediocres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Descubrir </a:t>
            </a:r>
            <a:r>
              <a:rPr lang="es-ES" sz="1600" dirty="0">
                <a:solidFill>
                  <a:srgbClr val="253F61"/>
                </a:solidFill>
              </a:rPr>
              <a:t>las malas </a:t>
            </a:r>
            <a:r>
              <a:rPr lang="es-ES" sz="1600" dirty="0" smtClean="0">
                <a:solidFill>
                  <a:srgbClr val="253F61"/>
                </a:solidFill>
              </a:rPr>
              <a:t>prácticas, acabar con la impunidad</a:t>
            </a:r>
            <a:endParaRPr lang="es-ES" sz="1600" dirty="0">
              <a:solidFill>
                <a:srgbClr val="253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Sumas de FI por tipo de documento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53" y="1216528"/>
            <a:ext cx="7300147" cy="468210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0353" y="5937379"/>
            <a:ext cx="7300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http://annualreport2017.vhir.org/facts-and-figures/research-activity/publications/</a:t>
            </a:r>
          </a:p>
        </p:txBody>
      </p:sp>
    </p:spTree>
    <p:extLst>
      <p:ext uri="{BB962C8B-B14F-4D97-AF65-F5344CB8AC3E}">
        <p14:creationId xmlns:p14="http://schemas.microsoft.com/office/powerpoint/2010/main" val="9004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Uso innecesario del FI (peor escenario)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50392" y="5863288"/>
            <a:ext cx="7300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http://annualreport2017.vhir.org/facts-and-figures/research-activity/publications/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7" y="1894774"/>
            <a:ext cx="5451567" cy="33817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57615" y="2608689"/>
            <a:ext cx="18773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CITAS ESPERADAS</a:t>
            </a:r>
          </a:p>
          <a:p>
            <a:pPr algn="ctr"/>
            <a:r>
              <a:rPr lang="en-US" dirty="0" smtClean="0"/>
              <a:t>Suma de FIs (sic)</a:t>
            </a:r>
          </a:p>
          <a:p>
            <a:pPr algn="ctr"/>
            <a:r>
              <a:rPr lang="en-US" dirty="0" smtClean="0"/>
              <a:t>5,155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CITAS REALES</a:t>
            </a:r>
          </a:p>
          <a:p>
            <a:pPr algn="ctr"/>
            <a:r>
              <a:rPr lang="en-US" dirty="0" smtClean="0"/>
              <a:t>5,566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108%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6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Combinación de disciplinas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50392" y="5904173"/>
            <a:ext cx="7300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http://asr2017.iciq.es/scientific-production/papers/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7" y="1323974"/>
            <a:ext cx="7157532" cy="45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07083" y="2563112"/>
            <a:ext cx="493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MAS Y MEJORES MÉTRICAS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680" y="496265"/>
            <a:ext cx="83344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Una propuesta práctica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742" y="2122809"/>
            <a:ext cx="54333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chemeClr val="tx2"/>
                </a:solidFill>
              </a:rPr>
              <a:t>Combinando bases de datos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Fuentes bibliométricas</a:t>
            </a:r>
            <a:endParaRPr lang="es-ES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Productos propios</a:t>
            </a:r>
            <a:r>
              <a:rPr lang="es-ES" dirty="0" smtClean="0">
                <a:solidFill>
                  <a:schemeClr val="tx2"/>
                </a:solidFill>
              </a:rPr>
              <a:t> (Por </a:t>
            </a:r>
            <a:r>
              <a:rPr lang="es-ES" dirty="0" err="1" smtClean="0">
                <a:solidFill>
                  <a:schemeClr val="tx2"/>
                </a:solidFill>
              </a:rPr>
              <a:t>ej</a:t>
            </a:r>
            <a:r>
              <a:rPr lang="es-ES" dirty="0" smtClean="0">
                <a:solidFill>
                  <a:schemeClr val="tx2"/>
                </a:solidFill>
              </a:rPr>
              <a:t>: CRIS institucionales)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Otras fuentes</a:t>
            </a:r>
            <a:r>
              <a:rPr lang="es-ES" dirty="0" smtClean="0">
                <a:solidFill>
                  <a:schemeClr val="tx2"/>
                </a:solidFill>
              </a:rPr>
              <a:t> (explotación de </a:t>
            </a:r>
            <a:r>
              <a:rPr lang="es-ES" dirty="0" err="1" smtClean="0">
                <a:solidFill>
                  <a:schemeClr val="tx2"/>
                </a:solidFill>
              </a:rPr>
              <a:t>APIs</a:t>
            </a:r>
            <a:r>
              <a:rPr lang="es-ES" dirty="0">
                <a:solidFill>
                  <a:schemeClr val="tx2"/>
                </a:solidFill>
              </a:rPr>
              <a:t>)</a:t>
            </a:r>
            <a:endParaRPr lang="es-ES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741" y="1465163"/>
            <a:ext cx="5433364" cy="50916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743" y="1476178"/>
            <a:ext cx="543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cap="small" dirty="0" smtClean="0">
                <a:solidFill>
                  <a:schemeClr val="bg1"/>
                </a:solidFill>
              </a:rPr>
              <a:t>MULTIFUENTE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502741" y="3892824"/>
            <a:ext cx="5433364" cy="50916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502740" y="3916573"/>
            <a:ext cx="543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cap="small" dirty="0" smtClean="0">
                <a:solidFill>
                  <a:schemeClr val="bg1"/>
                </a:solidFill>
              </a:rPr>
              <a:t>MULTI-INDICADOR</a:t>
            </a: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2742" y="4712524"/>
            <a:ext cx="543336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dirty="0" smtClean="0">
                <a:solidFill>
                  <a:schemeClr val="tx2"/>
                </a:solidFill>
              </a:rPr>
              <a:t>Sistema personalizable con indicadores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Bibliométricos absolutos y relativos </a:t>
            </a:r>
            <a:r>
              <a:rPr lang="es-ES" dirty="0" smtClean="0">
                <a:solidFill>
                  <a:schemeClr val="tx2"/>
                </a:solidFill>
              </a:rPr>
              <a:t>(en contexto)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Otras indicadores </a:t>
            </a:r>
            <a:r>
              <a:rPr lang="es-ES" dirty="0" smtClean="0">
                <a:solidFill>
                  <a:schemeClr val="tx2"/>
                </a:solidFill>
              </a:rPr>
              <a:t>(métricos y cualitativos)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82" y="347752"/>
            <a:ext cx="2321870" cy="1950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84" y="2291711"/>
            <a:ext cx="2321870" cy="19617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37" y="4253505"/>
            <a:ext cx="2319217" cy="19439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182417" y="5912584"/>
            <a:ext cx="86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ceon.rs</a:t>
            </a:r>
          </a:p>
        </p:txBody>
      </p:sp>
    </p:spTree>
    <p:extLst>
      <p:ext uri="{BB962C8B-B14F-4D97-AF65-F5344CB8AC3E}">
        <p14:creationId xmlns:p14="http://schemas.microsoft.com/office/powerpoint/2010/main" val="1944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28" y="3440312"/>
            <a:ext cx="4373408" cy="26681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53" y="1459572"/>
            <a:ext cx="4483973" cy="2542802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379680" y="539178"/>
            <a:ext cx="76775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Métricas, pero no solo métricas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1203432" y="4343828"/>
            <a:ext cx="2454168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/>
          <p:cNvSpPr txBox="1"/>
          <p:nvPr/>
        </p:nvSpPr>
        <p:spPr>
          <a:xfrm>
            <a:off x="1272655" y="4343828"/>
            <a:ext cx="245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smtClean="0">
                <a:solidFill>
                  <a:schemeClr val="bg1"/>
                </a:solidFill>
              </a:rPr>
              <a:t>CONTEXTO: ACTIVIDAD</a:t>
            </a:r>
            <a:endParaRPr lang="en-US" sz="1600" b="1" cap="small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369648" y="2833639"/>
            <a:ext cx="2454168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/>
          <p:cNvSpPr txBox="1"/>
          <p:nvPr/>
        </p:nvSpPr>
        <p:spPr>
          <a:xfrm>
            <a:off x="5369648" y="2833639"/>
            <a:ext cx="245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smtClean="0">
                <a:solidFill>
                  <a:schemeClr val="bg1"/>
                </a:solidFill>
              </a:rPr>
              <a:t>CONTEXTO: IMPACTO</a:t>
            </a:r>
            <a:endParaRPr lang="en-US" sz="1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378688" y="743418"/>
            <a:ext cx="8241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OTRAS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 Fuentes Bibliométricas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5912601"/>
              </p:ext>
            </p:extLst>
          </p:nvPr>
        </p:nvGraphicFramePr>
        <p:xfrm>
          <a:off x="577121" y="1389468"/>
          <a:ext cx="3798277" cy="47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67158429"/>
              </p:ext>
            </p:extLst>
          </p:nvPr>
        </p:nvGraphicFramePr>
        <p:xfrm>
          <a:off x="4822216" y="1387129"/>
          <a:ext cx="3798277" cy="47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2776928" y="5680976"/>
            <a:ext cx="3515194" cy="1076659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40636" y="5742251"/>
            <a:ext cx="3387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cap="small" dirty="0" smtClean="0">
                <a:solidFill>
                  <a:schemeClr val="bg1"/>
                </a:solidFill>
              </a:rPr>
              <a:t>NO CITAS ESPERADAS</a:t>
            </a:r>
          </a:p>
          <a:p>
            <a:pPr algn="ctr">
              <a:defRPr/>
            </a:pPr>
            <a:r>
              <a:rPr lang="es-ES" sz="2800" b="1" cap="small" dirty="0" smtClean="0">
                <a:solidFill>
                  <a:schemeClr val="bg1"/>
                </a:solidFill>
              </a:rPr>
              <a:t>SINO CITAS REALES</a:t>
            </a:r>
            <a:endParaRPr lang="en-US" sz="28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9"/>
          <p:cNvSpPr txBox="1"/>
          <p:nvPr/>
        </p:nvSpPr>
        <p:spPr>
          <a:xfrm>
            <a:off x="379680" y="703348"/>
            <a:ext cx="8253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Cobertura “incompleta”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5" y="1701757"/>
            <a:ext cx="8320096" cy="4061961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378688" y="6028917"/>
            <a:ext cx="8626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www.slideshare.net/LudoWaltman/web-of-science-scopus-dimensions-and-beyond-the-evolving-landscape-of-bibliometric-data-sources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97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9"/>
          <p:cNvSpPr txBox="1"/>
          <p:nvPr/>
        </p:nvSpPr>
        <p:spPr>
          <a:xfrm>
            <a:off x="379680" y="703348"/>
            <a:ext cx="8253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Cobertura y solapamiento de citas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5" y="1724421"/>
            <a:ext cx="8936739" cy="36916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64" y="5488457"/>
            <a:ext cx="3400425" cy="285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08613" y="6002908"/>
            <a:ext cx="4179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https://doi.org/10.1016/j.joi.2018.09.002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73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Contexto: Cobertura de las “otras” fuentes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5826706"/>
              </p:ext>
            </p:extLst>
          </p:nvPr>
        </p:nvGraphicFramePr>
        <p:xfrm>
          <a:off x="509666" y="2248525"/>
          <a:ext cx="8162144" cy="403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Grupo 29"/>
          <p:cNvGrpSpPr/>
          <p:nvPr/>
        </p:nvGrpSpPr>
        <p:grpSpPr>
          <a:xfrm>
            <a:off x="509666" y="1528919"/>
            <a:ext cx="8162144" cy="600530"/>
            <a:chOff x="260048" y="1236789"/>
            <a:chExt cx="2072419" cy="600530"/>
          </a:xfrm>
          <a:solidFill>
            <a:srgbClr val="1F497D"/>
          </a:solidFill>
        </p:grpSpPr>
        <p:sp>
          <p:nvSpPr>
            <p:cNvPr id="31" name="Rectángulo redondeado 30"/>
            <p:cNvSpPr/>
            <p:nvPr/>
          </p:nvSpPr>
          <p:spPr>
            <a:xfrm>
              <a:off x="260048" y="1236789"/>
              <a:ext cx="2072419" cy="6005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277637" y="1254378"/>
              <a:ext cx="2037241" cy="565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INVESTIGADORA JANE </a:t>
              </a:r>
              <a:r>
                <a:rPr lang="es-ES" sz="2400" b="1" kern="1200" dirty="0" smtClean="0"/>
                <a:t>SMITH</a:t>
              </a:r>
              <a:endParaRPr lang="es-E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9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38662" y="2445531"/>
            <a:ext cx="4931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¿POR QUÉ EVALUAR CON CITAS?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El pecado original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33" y="1526108"/>
            <a:ext cx="4086225" cy="2066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84" y="1650323"/>
            <a:ext cx="3845934" cy="19427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07" y="4171512"/>
            <a:ext cx="8164567" cy="152225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668248" y="2570813"/>
            <a:ext cx="262329" cy="3372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7130323" y="5144125"/>
            <a:ext cx="374754" cy="249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8267075" y="2621678"/>
            <a:ext cx="261782" cy="3372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9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9693"/>
            <a:ext cx="9144000" cy="5686466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2532378" y="2863121"/>
            <a:ext cx="3763491" cy="1199213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2563939" y="2985673"/>
            <a:ext cx="3731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cap="small" dirty="0" smtClean="0">
                <a:solidFill>
                  <a:schemeClr val="bg1"/>
                </a:solidFill>
              </a:rPr>
              <a:t>Y OTRAS MÉTRICAS</a:t>
            </a:r>
            <a:endParaRPr lang="en-US" sz="2800" b="1" cap="small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b="1" cap="small" dirty="0" smtClean="0">
                <a:solidFill>
                  <a:schemeClr val="bg1"/>
                </a:solidFill>
              </a:rPr>
              <a:t>* BIBLIOMÉTRICAS</a:t>
            </a:r>
          </a:p>
        </p:txBody>
      </p:sp>
    </p:spTree>
    <p:extLst>
      <p:ext uri="{BB962C8B-B14F-4D97-AF65-F5344CB8AC3E}">
        <p14:creationId xmlns:p14="http://schemas.microsoft.com/office/powerpoint/2010/main" val="35901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07083" y="2563112"/>
            <a:ext cx="493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EJEMPLOS DE ANÁLISIS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867" y="1212596"/>
            <a:ext cx="8221458" cy="4994690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312224" y="598417"/>
            <a:ext cx="8149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Indicadores simples: Producción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6594765" y="5891961"/>
            <a:ext cx="214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err="1" smtClean="0">
                <a:solidFill>
                  <a:srgbClr val="002060"/>
                </a:solidFill>
              </a:rPr>
              <a:t>Scimago</a:t>
            </a:r>
            <a:r>
              <a:rPr lang="en-US" sz="1600" b="1" cap="small" dirty="0" smtClean="0">
                <a:solidFill>
                  <a:srgbClr val="002060"/>
                </a:solidFill>
              </a:rPr>
              <a:t>, 2003-2017</a:t>
            </a:r>
            <a:endParaRPr lang="en-US" sz="1600" b="1" cap="small" dirty="0">
              <a:solidFill>
                <a:srgbClr val="002060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6048531" y="3603565"/>
            <a:ext cx="2068644" cy="103367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/>
          <p:nvPr/>
        </p:nvSpPr>
        <p:spPr>
          <a:xfrm>
            <a:off x="6001498" y="3558667"/>
            <a:ext cx="216271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EXCELENCIA (10%)</a:t>
            </a:r>
          </a:p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Muy superior a valores esperados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12224" y="598417"/>
            <a:ext cx="8149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Evolución de la producción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4" y="1183192"/>
            <a:ext cx="7230028" cy="516577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7182751" y="6041188"/>
            <a:ext cx="117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small" dirty="0" err="1" smtClean="0">
                <a:solidFill>
                  <a:srgbClr val="002060"/>
                </a:solidFill>
              </a:rPr>
              <a:t>Scimago</a:t>
            </a:r>
            <a:endParaRPr lang="en-US" sz="1400" b="1" cap="small" dirty="0">
              <a:solidFill>
                <a:srgbClr val="002060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6798745" y="2703631"/>
            <a:ext cx="1942276" cy="871523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7"/>
          <p:cNvSpPr/>
          <p:nvPr/>
        </p:nvSpPr>
        <p:spPr>
          <a:xfrm>
            <a:off x="6798745" y="2716780"/>
            <a:ext cx="194227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CRISIS</a:t>
            </a:r>
          </a:p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¿Qué crisis?</a:t>
            </a:r>
          </a:p>
        </p:txBody>
      </p:sp>
    </p:spTree>
    <p:extLst>
      <p:ext uri="{BB962C8B-B14F-4D97-AF65-F5344CB8AC3E}">
        <p14:creationId xmlns:p14="http://schemas.microsoft.com/office/powerpoint/2010/main" val="3090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321" y="1320539"/>
            <a:ext cx="8086334" cy="4955964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312224" y="598417"/>
            <a:ext cx="8149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Indicadores relativos: Impacto científico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746076" y="5916458"/>
            <a:ext cx="234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small" dirty="0" err="1" smtClean="0">
                <a:solidFill>
                  <a:srgbClr val="002060"/>
                </a:solidFill>
              </a:rPr>
              <a:t>Scimago</a:t>
            </a:r>
            <a:r>
              <a:rPr lang="en-US" sz="1400" b="1" cap="small" dirty="0" smtClean="0">
                <a:solidFill>
                  <a:srgbClr val="002060"/>
                </a:solidFill>
              </a:rPr>
              <a:t> (Media </a:t>
            </a:r>
            <a:r>
              <a:rPr lang="en-US" sz="1400" b="1" cap="small" dirty="0" err="1" smtClean="0">
                <a:solidFill>
                  <a:srgbClr val="002060"/>
                </a:solidFill>
              </a:rPr>
              <a:t>mundial</a:t>
            </a:r>
            <a:r>
              <a:rPr lang="en-US" sz="1400" b="1" cap="small" dirty="0" smtClean="0">
                <a:solidFill>
                  <a:srgbClr val="002060"/>
                </a:solidFill>
              </a:rPr>
              <a:t> = 1)</a:t>
            </a:r>
            <a:endParaRPr lang="en-US" sz="1400" b="1" cap="small" dirty="0">
              <a:solidFill>
                <a:srgbClr val="002060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066675" y="1401580"/>
            <a:ext cx="0" cy="45869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11" y="82446"/>
            <a:ext cx="6370445" cy="34627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12" y="3545174"/>
            <a:ext cx="6370445" cy="32550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10"/>
          <p:cNvSpPr txBox="1"/>
          <p:nvPr/>
        </p:nvSpPr>
        <p:spPr>
          <a:xfrm>
            <a:off x="668543" y="1528997"/>
            <a:ext cx="652679" cy="4834328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s-ES" sz="2800" spc="50" dirty="0" smtClean="0">
                <a:solidFill>
                  <a:srgbClr val="376092"/>
                </a:solidFill>
                <a:latin typeface="Arial"/>
                <a:cs typeface="Arial"/>
              </a:rPr>
              <a:t>Excelencia</a:t>
            </a:r>
            <a:endParaRPr lang="es-ES" sz="28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148729" y="796455"/>
            <a:ext cx="2316737" cy="70788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7"/>
          <p:cNvSpPr/>
          <p:nvPr/>
        </p:nvSpPr>
        <p:spPr>
          <a:xfrm>
            <a:off x="44969" y="796456"/>
            <a:ext cx="231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BIBLIOMETRÍA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FÁCIL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6541460" y="796456"/>
            <a:ext cx="2316737" cy="70788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7"/>
          <p:cNvSpPr/>
          <p:nvPr/>
        </p:nvSpPr>
        <p:spPr>
          <a:xfrm>
            <a:off x="6574693" y="796455"/>
            <a:ext cx="231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FUENTE WoS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Conteo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fraccionado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6537217" y="3302311"/>
            <a:ext cx="2316737" cy="70788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/>
          <p:cNvSpPr/>
          <p:nvPr/>
        </p:nvSpPr>
        <p:spPr>
          <a:xfrm>
            <a:off x="6523398" y="3302311"/>
            <a:ext cx="231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FUENTE Scopus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Conteo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completo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12224" y="598417"/>
            <a:ext cx="8149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Métricas institucionales = ∑individuales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5952059" y="2871627"/>
            <a:ext cx="2592334" cy="1908215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/>
          <p:cNvSpPr txBox="1"/>
          <p:nvPr/>
        </p:nvSpPr>
        <p:spPr>
          <a:xfrm>
            <a:off x="5952058" y="2871627"/>
            <a:ext cx="25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PERFILES PERSONALES PÚBLICOS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952060" y="3579513"/>
            <a:ext cx="259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cap="small" dirty="0" smtClean="0">
                <a:solidFill>
                  <a:schemeClr val="bg1"/>
                </a:solidFill>
              </a:rPr>
              <a:t> CNIC     58     IDIBELL  33</a:t>
            </a:r>
            <a:endParaRPr lang="en-US" b="1" cap="smal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cap="small" dirty="0" smtClean="0">
                <a:solidFill>
                  <a:schemeClr val="bg1"/>
                </a:solidFill>
              </a:rPr>
              <a:t> CNIO    48     IRBB       54</a:t>
            </a:r>
            <a:endParaRPr lang="en-US" b="1" cap="smal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cap="small" dirty="0" smtClean="0">
                <a:solidFill>
                  <a:schemeClr val="bg1"/>
                </a:solidFill>
              </a:rPr>
              <a:t> CRG    110     STPAU    </a:t>
            </a:r>
            <a:r>
              <a:rPr lang="en-US" b="1" cap="small" dirty="0" smtClean="0">
                <a:solidFill>
                  <a:schemeClr val="bg1"/>
                </a:solidFill>
              </a:rPr>
              <a:t>28</a:t>
            </a:r>
          </a:p>
          <a:p>
            <a:pPr algn="ctr">
              <a:defRPr/>
            </a:pPr>
            <a:r>
              <a:rPr lang="en-US" b="1" cap="small" dirty="0" smtClean="0">
                <a:solidFill>
                  <a:schemeClr val="bg1"/>
                </a:solidFill>
              </a:rPr>
              <a:t>UOC     523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2" y="1183192"/>
            <a:ext cx="4662330" cy="52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75" y="1208574"/>
            <a:ext cx="6737859" cy="5265133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312224" y="598417"/>
            <a:ext cx="8149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Métricas institucionales ≠ ∑individuales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98742" y="1716628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H(h)=20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98742" y="197847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H(h)=17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98742" y="223297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H(h)=22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98742" y="2510826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H(h)=15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98742" y="2781572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H(h)=16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698742" y="3052318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</a:rPr>
              <a:t>H(h)=14</a:t>
            </a:r>
            <a:endParaRPr lang="es-ES" sz="1100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5140" y="2735075"/>
            <a:ext cx="2912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h</a:t>
            </a:r>
          </a:p>
          <a:p>
            <a:endParaRPr lang="es-ES" sz="1100" b="1" dirty="0" smtClean="0"/>
          </a:p>
          <a:p>
            <a:r>
              <a:rPr lang="es-ES" sz="1100" b="1" dirty="0" smtClean="0"/>
              <a:t>A</a:t>
            </a:r>
          </a:p>
          <a:p>
            <a:r>
              <a:rPr lang="es-ES" sz="1100" b="1" dirty="0" smtClean="0"/>
              <a:t>U</a:t>
            </a:r>
          </a:p>
          <a:p>
            <a:r>
              <a:rPr lang="es-ES" sz="1100" b="1" dirty="0" smtClean="0"/>
              <a:t>T</a:t>
            </a:r>
          </a:p>
          <a:p>
            <a:r>
              <a:rPr lang="es-ES" sz="1100" b="1" dirty="0" smtClean="0"/>
              <a:t>O</a:t>
            </a:r>
          </a:p>
          <a:p>
            <a:r>
              <a:rPr lang="es-ES" sz="1100" b="1" dirty="0" smtClean="0"/>
              <a:t>R</a:t>
            </a:r>
          </a:p>
          <a:p>
            <a:r>
              <a:rPr lang="es-ES" sz="1100" b="1" dirty="0" smtClean="0"/>
              <a:t>E</a:t>
            </a:r>
          </a:p>
          <a:p>
            <a:r>
              <a:rPr lang="es-ES" sz="1100" b="1" dirty="0" smtClean="0"/>
              <a:t>S</a:t>
            </a:r>
            <a:endParaRPr lang="es-ES" sz="11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35" y="1561471"/>
            <a:ext cx="1831937" cy="24579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151387" y="6212097"/>
            <a:ext cx="768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AUTORES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31839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07083" y="2563112"/>
            <a:ext cx="493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OTRAS</a:t>
            </a:r>
          </a:p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MÉTRICAS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0648" y="1285488"/>
            <a:ext cx="577271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La evaluación la deben hacer expertos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En investigación científico-técnica los llamados “pares”, colegas investigadores en la disciplina.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939" y="1410948"/>
            <a:ext cx="1881538" cy="67268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824054" y="1536195"/>
            <a:ext cx="154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Consenso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0648" y="2357080"/>
            <a:ext cx="589146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>
                <a:solidFill>
                  <a:srgbClr val="253F61"/>
                </a:solidFill>
              </a:rPr>
              <a:t>Grupo reducido de expertos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53F61"/>
                </a:solidFill>
              </a:rPr>
              <a:t>Designados por terceros, evaluación cualitativa, opiniones subjetivas no exentas de intereses y sesgos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¿Cómo se debe evaluar?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44DE0-613A-4B4D-A65F-819A2E96D940}"/>
              </a:ext>
            </a:extLst>
          </p:cNvPr>
          <p:cNvSpPr txBox="1"/>
          <p:nvPr/>
        </p:nvSpPr>
        <p:spPr>
          <a:xfrm>
            <a:off x="2860648" y="4445795"/>
            <a:ext cx="612897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Pares referenciando trabajos de colegas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53F61"/>
                </a:solidFill>
              </a:rPr>
              <a:t>La comunidad científica que publica citando trabajos por su relevancia, utilidad o como objeto de debate</a:t>
            </a:r>
          </a:p>
        </p:txBody>
      </p:sp>
      <p:sp>
        <p:nvSpPr>
          <p:cNvPr id="15" name="Rectangle 7"/>
          <p:cNvSpPr/>
          <p:nvPr/>
        </p:nvSpPr>
        <p:spPr>
          <a:xfrm>
            <a:off x="640939" y="2449754"/>
            <a:ext cx="1881538" cy="696584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angle 8"/>
          <p:cNvSpPr/>
          <p:nvPr/>
        </p:nvSpPr>
        <p:spPr>
          <a:xfrm>
            <a:off x="824053" y="2613560"/>
            <a:ext cx="154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Comités</a:t>
            </a:r>
          </a:p>
        </p:txBody>
      </p:sp>
      <p:sp>
        <p:nvSpPr>
          <p:cNvPr id="21" name="Rectangle 7"/>
          <p:cNvSpPr/>
          <p:nvPr/>
        </p:nvSpPr>
        <p:spPr>
          <a:xfrm>
            <a:off x="656295" y="3506746"/>
            <a:ext cx="1881539" cy="71298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angle 8"/>
          <p:cNvSpPr/>
          <p:nvPr/>
        </p:nvSpPr>
        <p:spPr>
          <a:xfrm>
            <a:off x="824053" y="3648102"/>
            <a:ext cx="154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Peer-</a:t>
            </a:r>
            <a:r>
              <a:rPr lang="es-ES" sz="2000" b="1" dirty="0" err="1" smtClean="0">
                <a:solidFill>
                  <a:schemeClr val="bg1"/>
                </a:solidFill>
              </a:rPr>
              <a:t>review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860648" y="3381286"/>
            <a:ext cx="589146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Evaluadores validando publicaciones</a:t>
            </a:r>
            <a:endParaRPr lang="es-ES" sz="1600" b="1" dirty="0">
              <a:solidFill>
                <a:srgbClr val="253F61"/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53F61"/>
                </a:solidFill>
              </a:rPr>
              <a:t>Dos o tres revisores </a:t>
            </a:r>
            <a:r>
              <a:rPr lang="es-ES" sz="1600" dirty="0" smtClean="0">
                <a:solidFill>
                  <a:srgbClr val="253F61"/>
                </a:solidFill>
              </a:rPr>
              <a:t>(anónimos), que comprueban la calidad de trabajos individuales para su publicación formal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610219" y="4553558"/>
            <a:ext cx="1912257" cy="648029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angle 8"/>
          <p:cNvSpPr/>
          <p:nvPr/>
        </p:nvSpPr>
        <p:spPr>
          <a:xfrm>
            <a:off x="793335" y="4677517"/>
            <a:ext cx="154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Citas</a:t>
            </a:r>
          </a:p>
        </p:txBody>
      </p:sp>
      <p:sp>
        <p:nvSpPr>
          <p:cNvPr id="26" name="Rectangle 7"/>
          <p:cNvSpPr/>
          <p:nvPr/>
        </p:nvSpPr>
        <p:spPr>
          <a:xfrm>
            <a:off x="610219" y="5535413"/>
            <a:ext cx="1912257" cy="648723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angle 8"/>
          <p:cNvSpPr/>
          <p:nvPr/>
        </p:nvSpPr>
        <p:spPr>
          <a:xfrm>
            <a:off x="793336" y="5659719"/>
            <a:ext cx="154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Impacto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94844DE0-613A-4B4D-A65F-819A2E96D940}"/>
              </a:ext>
            </a:extLst>
          </p:cNvPr>
          <p:cNvSpPr txBox="1"/>
          <p:nvPr/>
        </p:nvSpPr>
        <p:spPr>
          <a:xfrm>
            <a:off x="2915612" y="5470001"/>
            <a:ext cx="58365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Medir el impacto tecnológico, social, cultural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No resuelto, implica la rotura del consenso, al abrir la evaluación a la </a:t>
            </a:r>
            <a:r>
              <a:rPr lang="es-ES" sz="1600" dirty="0">
                <a:solidFill>
                  <a:srgbClr val="253F61"/>
                </a:solidFill>
              </a:rPr>
              <a:t>comunidad </a:t>
            </a:r>
            <a:r>
              <a:rPr lang="es-ES" sz="1600" dirty="0" smtClean="0">
                <a:solidFill>
                  <a:srgbClr val="253F61"/>
                </a:solidFill>
              </a:rPr>
              <a:t>no científica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70753" y="4144619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20E2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+</a:t>
            </a:r>
            <a:endParaRPr lang="en-US" sz="2800" b="1" dirty="0">
              <a:solidFill>
                <a:srgbClr val="920E27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352105" y="3076679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20E2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+</a:t>
            </a:r>
            <a:endParaRPr lang="en-US" sz="2800" b="1" dirty="0">
              <a:solidFill>
                <a:srgbClr val="920E27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9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6" y="1357155"/>
            <a:ext cx="7448550" cy="4848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954" y="348131"/>
            <a:ext cx="83344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Indicadores 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altmétricos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098526" y="5381429"/>
            <a:ext cx="2747330" cy="1128009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/>
          <p:cNvSpPr txBox="1"/>
          <p:nvPr/>
        </p:nvSpPr>
        <p:spPr>
          <a:xfrm>
            <a:off x="3098527" y="5441268"/>
            <a:ext cx="2747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(MUY) DEPENDIENTES DEL TAMAÑO Y </a:t>
            </a:r>
            <a:r>
              <a:rPr lang="en-US" sz="2000" b="1" cap="small" dirty="0" smtClean="0">
                <a:solidFill>
                  <a:schemeClr val="bg1"/>
                </a:solidFill>
              </a:rPr>
              <a:t>POLITICAS </a:t>
            </a:r>
            <a:r>
              <a:rPr lang="en-US" sz="2000" b="1" cap="small" dirty="0" smtClean="0">
                <a:solidFill>
                  <a:schemeClr val="bg1"/>
                </a:solidFill>
              </a:rPr>
              <a:t>ACTIVAS</a:t>
            </a:r>
          </a:p>
        </p:txBody>
      </p:sp>
    </p:spTree>
    <p:extLst>
      <p:ext uri="{BB962C8B-B14F-4D97-AF65-F5344CB8AC3E}">
        <p14:creationId xmlns:p14="http://schemas.microsoft.com/office/powerpoint/2010/main" val="32437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78" y="1032823"/>
            <a:ext cx="6397625" cy="4873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954" y="348131"/>
            <a:ext cx="83344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Indicadores de género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6338277" y="2518102"/>
            <a:ext cx="1789724" cy="667126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/>
          <p:cNvSpPr txBox="1"/>
          <p:nvPr/>
        </p:nvSpPr>
        <p:spPr>
          <a:xfrm>
            <a:off x="6258912" y="2518102"/>
            <a:ext cx="198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AUTORES</a:t>
            </a:r>
            <a:br>
              <a:rPr lang="en-US" sz="2000" b="1" cap="small" dirty="0" smtClean="0">
                <a:solidFill>
                  <a:schemeClr val="bg1"/>
                </a:solidFill>
              </a:rPr>
            </a:br>
            <a:r>
              <a:rPr lang="en-US" sz="2000" b="1" cap="small" dirty="0" err="1" smtClean="0">
                <a:solidFill>
                  <a:schemeClr val="bg1"/>
                </a:solidFill>
              </a:rPr>
              <a:t>mujeres</a:t>
            </a:r>
            <a:r>
              <a:rPr lang="en-US" sz="2000" b="1" cap="small" dirty="0" smtClean="0">
                <a:solidFill>
                  <a:schemeClr val="bg1"/>
                </a:solidFill>
              </a:rPr>
              <a:t> a(f)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73221" y="6005992"/>
            <a:ext cx="4997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http://www.leidenranking.com/ranking/2019/list</a:t>
            </a:r>
          </a:p>
        </p:txBody>
      </p:sp>
    </p:spTree>
    <p:extLst>
      <p:ext uri="{BB962C8B-B14F-4D97-AF65-F5344CB8AC3E}">
        <p14:creationId xmlns:p14="http://schemas.microsoft.com/office/powerpoint/2010/main" val="23806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38" y="1144636"/>
            <a:ext cx="6546303" cy="4861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954" y="348131"/>
            <a:ext cx="83344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Indicadores de acceso abierto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73221" y="6115407"/>
            <a:ext cx="4997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http://www.leidenranking.com/ranking/2019/list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53" y="2334846"/>
            <a:ext cx="20097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0648" y="1212706"/>
            <a:ext cx="577271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Hay que abandonar la bibliometría fácil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>
                <a:solidFill>
                  <a:srgbClr val="253F61"/>
                </a:solidFill>
              </a:rPr>
              <a:t>La evaluación la deben hacer expertos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>
                <a:solidFill>
                  <a:srgbClr val="253F61"/>
                </a:solidFill>
              </a:rPr>
              <a:t>Combatir mitos: No es que el factor de impacto sea mal utilizado, sino que es un mal indicador per 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296" y="1318157"/>
            <a:ext cx="1866179" cy="1009293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824054" y="1298825"/>
            <a:ext cx="1546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DORA y Manifiesto de Leiden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0648" y="2505649"/>
            <a:ext cx="58914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Los cuartiles son un error</a:t>
            </a:r>
            <a:endParaRPr lang="es-ES" sz="1600" b="1" dirty="0">
              <a:solidFill>
                <a:srgbClr val="253F61"/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Clasificar por posiciones es incorrecto e injusto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Las actuales clasificaciones son agrupaciones cuestionables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Es necesario añadir contextualizaciones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Sugerencias y Conclusiones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44DE0-613A-4B4D-A65F-819A2E96D940}"/>
              </a:ext>
            </a:extLst>
          </p:cNvPr>
          <p:cNvSpPr txBox="1"/>
          <p:nvPr/>
        </p:nvSpPr>
        <p:spPr>
          <a:xfrm>
            <a:off x="2860648" y="5056445"/>
            <a:ext cx="612897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Perfiles personales e institucionales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Describir las métricas respecto a los escenarios globales o locales según necesidad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Acceso abierto y </a:t>
            </a:r>
            <a:r>
              <a:rPr lang="es-ES" sz="1600" dirty="0" err="1" smtClean="0">
                <a:solidFill>
                  <a:srgbClr val="253F61"/>
                </a:solidFill>
              </a:rPr>
              <a:t>altmétricas</a:t>
            </a:r>
            <a:r>
              <a:rPr lang="es-ES" sz="1600" dirty="0" smtClean="0">
                <a:solidFill>
                  <a:srgbClr val="253F61"/>
                </a:solidFill>
              </a:rPr>
              <a:t> ofrecen oportunidades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648616" y="2598746"/>
            <a:ext cx="1873860" cy="1009293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angle 8"/>
          <p:cNvSpPr/>
          <p:nvPr/>
        </p:nvSpPr>
        <p:spPr>
          <a:xfrm>
            <a:off x="640938" y="2741611"/>
            <a:ext cx="188153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Normalización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y Contexto</a:t>
            </a:r>
          </a:p>
        </p:txBody>
      </p:sp>
      <p:sp>
        <p:nvSpPr>
          <p:cNvPr id="21" name="Rectangle 7"/>
          <p:cNvSpPr/>
          <p:nvPr/>
        </p:nvSpPr>
        <p:spPr>
          <a:xfrm>
            <a:off x="656296" y="3863372"/>
            <a:ext cx="1881539" cy="1002569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angle 8"/>
          <p:cNvSpPr/>
          <p:nvPr/>
        </p:nvSpPr>
        <p:spPr>
          <a:xfrm>
            <a:off x="656295" y="3956814"/>
            <a:ext cx="186618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Más fuentes</a:t>
            </a:r>
          </a:p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I</a:t>
            </a:r>
            <a:r>
              <a:rPr lang="es-ES" sz="2000" b="1" dirty="0" smtClean="0">
                <a:solidFill>
                  <a:schemeClr val="bg1"/>
                </a:solidFill>
              </a:rPr>
              <a:t>ndicadores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860648" y="3853472"/>
            <a:ext cx="589146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1600" b="1" dirty="0" smtClean="0">
                <a:solidFill>
                  <a:srgbClr val="253F61"/>
                </a:solidFill>
              </a:rPr>
              <a:t>El duopolio WoS/</a:t>
            </a:r>
            <a:r>
              <a:rPr lang="es-ES" sz="1600" b="1" dirty="0" err="1" smtClean="0">
                <a:solidFill>
                  <a:srgbClr val="253F61"/>
                </a:solidFill>
              </a:rPr>
              <a:t>Scopus</a:t>
            </a:r>
            <a:r>
              <a:rPr lang="es-ES" sz="1600" b="1" dirty="0" smtClean="0">
                <a:solidFill>
                  <a:srgbClr val="253F61"/>
                </a:solidFill>
              </a:rPr>
              <a:t> es insuficiente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Al menos media docena de otras fuentes ofrecen cobertura más amplia y menos sesgada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610220" y="5121274"/>
            <a:ext cx="1927615" cy="101348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angle 8"/>
          <p:cNvSpPr/>
          <p:nvPr/>
        </p:nvSpPr>
        <p:spPr>
          <a:xfrm>
            <a:off x="617899" y="5253956"/>
            <a:ext cx="191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Métricas relativas</a:t>
            </a:r>
          </a:p>
        </p:txBody>
      </p:sp>
    </p:spTree>
    <p:extLst>
      <p:ext uri="{BB962C8B-B14F-4D97-AF65-F5344CB8AC3E}">
        <p14:creationId xmlns:p14="http://schemas.microsoft.com/office/powerpoint/2010/main" val="18047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181" y="746673"/>
            <a:ext cx="51560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¡Muchas gracias!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995" y="1941799"/>
            <a:ext cx="41569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turno:</a:t>
            </a:r>
          </a:p>
          <a:p>
            <a:pPr algn="ctr">
              <a:defRPr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favor, preséntense, sean breves y concisos</a:t>
            </a:r>
          </a:p>
          <a:p>
            <a:pPr algn="ctr">
              <a:defRPr/>
            </a:pP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ambién vía</a:t>
            </a:r>
          </a:p>
          <a:p>
            <a:pPr algn="ctr">
              <a:defRPr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isidro.aguillo@csic.es</a:t>
            </a:r>
          </a:p>
          <a:p>
            <a:pPr algn="ctr">
              <a:defRPr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s-E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isidroaguillo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¿Para quién se debe evaluar?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0" name="Rectangle 4"/>
          <p:cNvSpPr/>
          <p:nvPr/>
        </p:nvSpPr>
        <p:spPr>
          <a:xfrm>
            <a:off x="4591915" y="2380537"/>
            <a:ext cx="2653259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Diagrama 30"/>
          <p:cNvGraphicFramePr/>
          <p:nvPr>
            <p:extLst/>
          </p:nvPr>
        </p:nvGraphicFramePr>
        <p:xfrm>
          <a:off x="379680" y="2911007"/>
          <a:ext cx="8317398" cy="21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4"/>
          <p:cNvSpPr/>
          <p:nvPr/>
        </p:nvSpPr>
        <p:spPr>
          <a:xfrm>
            <a:off x="410090" y="2380537"/>
            <a:ext cx="4063670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7"/>
          <p:cNvSpPr txBox="1"/>
          <p:nvPr/>
        </p:nvSpPr>
        <p:spPr>
          <a:xfrm>
            <a:off x="410091" y="2394273"/>
            <a:ext cx="4004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smtClean="0">
                <a:solidFill>
                  <a:schemeClr val="bg1"/>
                </a:solidFill>
              </a:rPr>
              <a:t>PARES</a:t>
            </a:r>
            <a:endParaRPr lang="en-US" sz="1600" b="1" cap="small" dirty="0">
              <a:solidFill>
                <a:schemeClr val="bg1"/>
              </a:solidFill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4633409" y="2364350"/>
            <a:ext cx="250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smtClean="0">
                <a:solidFill>
                  <a:schemeClr val="bg1"/>
                </a:solidFill>
              </a:rPr>
              <a:t>SUPER-PARES</a:t>
            </a:r>
            <a:endParaRPr lang="en-US" sz="1600" b="1" cap="small" dirty="0">
              <a:solidFill>
                <a:schemeClr val="bg1"/>
              </a:solidFill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7343681" y="2366800"/>
            <a:ext cx="1353398" cy="366027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/>
          <p:cNvSpPr txBox="1"/>
          <p:nvPr/>
        </p:nvSpPr>
        <p:spPr>
          <a:xfrm>
            <a:off x="7343681" y="2388963"/>
            <a:ext cx="1353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cap="small" dirty="0" smtClean="0">
                <a:solidFill>
                  <a:schemeClr val="bg1"/>
                </a:solidFill>
              </a:rPr>
              <a:t>NO-PARES</a:t>
            </a:r>
            <a:endParaRPr lang="en-US" sz="1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0648" y="1647548"/>
            <a:ext cx="5891466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b="1" dirty="0" smtClean="0">
                <a:solidFill>
                  <a:srgbClr val="253F61"/>
                </a:solidFill>
              </a:rPr>
              <a:t>Capacidad discriminatoria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En ciertas disciplinas, en determinados contextos, para ciertas ventanas temporales, los números de muchas métricas no permiten segregar perfiles si los números son muy bajos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Sin embargo, ante ratios iguales (10/9=100/90=1000/900), cifras más altas sí que permiten discriminar con seguridad a la hora de comparar perfiles</a:t>
            </a:r>
            <a:endParaRPr lang="es-ES" sz="1600" dirty="0">
              <a:solidFill>
                <a:srgbClr val="253F6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938" y="1693261"/>
            <a:ext cx="1912257" cy="5516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640939" y="1769021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10 &lt;&gt; 9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9402" y="3985027"/>
            <a:ext cx="58914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b="1" dirty="0" smtClean="0">
                <a:solidFill>
                  <a:srgbClr val="253F61"/>
                </a:solidFill>
              </a:rPr>
              <a:t>Estrategia: Incrementar los números</a:t>
            </a:r>
            <a:endParaRPr lang="es-ES" sz="1600" dirty="0" smtClean="0">
              <a:solidFill>
                <a:srgbClr val="253F61"/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Base de datos más completa: WoS y </a:t>
            </a:r>
            <a:r>
              <a:rPr lang="es-ES" sz="1600" dirty="0" err="1" smtClean="0">
                <a:solidFill>
                  <a:srgbClr val="253F61"/>
                </a:solidFill>
              </a:rPr>
              <a:t>Scopus</a:t>
            </a:r>
            <a:r>
              <a:rPr lang="es-ES" sz="1600" dirty="0" smtClean="0">
                <a:solidFill>
                  <a:srgbClr val="253F61"/>
                </a:solidFill>
              </a:rPr>
              <a:t> son más pequeñas  que otras (GS, MSA, DD, LENS), especialmente en CCSS y HH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Ventana temporal corta: En casi todas las disciplinas las citas necesitan más de 5 años de acumulación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253F61"/>
                </a:solidFill>
              </a:rPr>
              <a:t>Las métricas alternativas trabajan con cifras órdenes de magnitud mayores que las basadas en citas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938" y="2420390"/>
            <a:ext cx="1912257" cy="470901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640938" y="2441712"/>
            <a:ext cx="191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100 &gt; 90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450" y="3077033"/>
            <a:ext cx="1912257" cy="50977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2848" y="3142550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1000 &gt;&gt; 900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80" y="462086"/>
            <a:ext cx="83724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>
                <a:solidFill>
                  <a:srgbClr val="376092"/>
                </a:solidFill>
                <a:latin typeface="Arial"/>
                <a:cs typeface="Arial"/>
              </a:rPr>
              <a:t>Ley de los grandes núme</a:t>
            </a:r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ros</a:t>
            </a:r>
          </a:p>
        </p:txBody>
      </p:sp>
      <p:sp>
        <p:nvSpPr>
          <p:cNvPr id="15" name="Rectangle 7"/>
          <p:cNvSpPr/>
          <p:nvPr/>
        </p:nvSpPr>
        <p:spPr>
          <a:xfrm>
            <a:off x="640939" y="4033148"/>
            <a:ext cx="1912257" cy="5516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angle 8"/>
          <p:cNvSpPr/>
          <p:nvPr/>
        </p:nvSpPr>
        <p:spPr>
          <a:xfrm>
            <a:off x="640940" y="4108908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FUENTE MAYOR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640939" y="4760277"/>
            <a:ext cx="1912257" cy="470901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angle 15"/>
          <p:cNvSpPr/>
          <p:nvPr/>
        </p:nvSpPr>
        <p:spPr>
          <a:xfrm>
            <a:off x="640939" y="4781599"/>
            <a:ext cx="191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>
                <a:solidFill>
                  <a:schemeClr val="bg1"/>
                </a:solidFill>
              </a:rPr>
              <a:t>AÑOS</a:t>
            </a:r>
          </a:p>
        </p:txBody>
      </p:sp>
      <p:sp>
        <p:nvSpPr>
          <p:cNvPr id="23" name="Rectangle 16"/>
          <p:cNvSpPr/>
          <p:nvPr/>
        </p:nvSpPr>
        <p:spPr>
          <a:xfrm>
            <a:off x="667451" y="5416920"/>
            <a:ext cx="1912257" cy="50977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/>
          <p:cNvSpPr/>
          <p:nvPr/>
        </p:nvSpPr>
        <p:spPr>
          <a:xfrm>
            <a:off x="682849" y="5482437"/>
            <a:ext cx="19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ALTMÉTRICAS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069606" y="2828835"/>
            <a:ext cx="493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¿CÓMO EVALUAR CON CITAS?</a:t>
            </a:r>
            <a:endParaRPr lang="en-US" sz="3600" b="1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1542" y="1295201"/>
            <a:ext cx="8009519" cy="11080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621744" y="1274717"/>
            <a:ext cx="787366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2400" dirty="0" smtClean="0">
                <a:solidFill>
                  <a:schemeClr val="bg1"/>
                </a:solidFill>
              </a:rPr>
              <a:t>MÉTRICAS NIVEL DE REVISTAS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Infame factor de impacto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Incorrectamente utilizadas para evaluar personas e instituciones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680" y="539178"/>
            <a:ext cx="51560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spc="50" dirty="0" smtClean="0">
                <a:solidFill>
                  <a:srgbClr val="376092"/>
                </a:solidFill>
                <a:latin typeface="Arial"/>
                <a:cs typeface="Arial"/>
              </a:rPr>
              <a:t>Métricas: Cuatro niveles</a:t>
            </a:r>
            <a:endParaRPr lang="es-ES" sz="3200" spc="5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485891" y="2576115"/>
            <a:ext cx="8009519" cy="11080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extBox 13"/>
          <p:cNvSpPr txBox="1"/>
          <p:nvPr/>
        </p:nvSpPr>
        <p:spPr>
          <a:xfrm>
            <a:off x="616093" y="2555631"/>
            <a:ext cx="787366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2400" dirty="0" smtClean="0">
                <a:solidFill>
                  <a:schemeClr val="bg1"/>
                </a:solidFill>
              </a:rPr>
              <a:t>MÉTRICAS NIVEL DE ARTÍCULOS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Indicadores bibliométricos y “altmétricos”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Control de calidad y estandarización previa a acreción en perfiles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491542" y="3857029"/>
            <a:ext cx="8009519" cy="11080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extBox 13"/>
          <p:cNvSpPr txBox="1"/>
          <p:nvPr/>
        </p:nvSpPr>
        <p:spPr>
          <a:xfrm>
            <a:off x="621744" y="3836545"/>
            <a:ext cx="787366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2400" dirty="0" smtClean="0">
                <a:solidFill>
                  <a:schemeClr val="bg1"/>
                </a:solidFill>
              </a:rPr>
              <a:t>PERFILES DE AUTOR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Indicadores absolutos y relativos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Resolver problemas de identificación de la contribución real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91542" y="5159771"/>
            <a:ext cx="8009519" cy="1108030"/>
          </a:xfrm>
          <a:prstGeom prst="rect">
            <a:avLst/>
          </a:prstGeom>
          <a:solidFill>
            <a:srgbClr val="253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extBox 13"/>
          <p:cNvSpPr txBox="1"/>
          <p:nvPr/>
        </p:nvSpPr>
        <p:spPr>
          <a:xfrm>
            <a:off x="621744" y="5139287"/>
            <a:ext cx="787366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s-ES" sz="2400" dirty="0" smtClean="0">
                <a:solidFill>
                  <a:schemeClr val="bg1"/>
                </a:solidFill>
              </a:rPr>
              <a:t>PERFILES INSTITUCIONALES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Más allá de la suma de producciones individuales. Umbrales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Indicadores relativos, independientes de tamaño. ¿Rankings?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or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50475</TotalTime>
  <Words>1630</Words>
  <Application>Microsoft Office PowerPoint</Application>
  <PresentationFormat>Presentación en pantalla (4:3)</PresentationFormat>
  <Paragraphs>436</Paragraphs>
  <Slides>54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Aharoni</vt:lpstr>
      <vt:lpstr>Arial</vt:lpstr>
      <vt:lpstr>Arial Black</vt:lpstr>
      <vt:lpstr>Arial Narrow</vt:lpstr>
      <vt:lpstr>Calibri</vt:lpstr>
      <vt:lpstr>Interior Design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Cybermetrics Lab. IPP-CSIC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y Evaluar la investigación</dc:title>
  <dc:subject>Presentación en Fac Biologicas UCM</dc:subject>
  <dc:creator>Isidro F. Aguillo</dc:creator>
  <cp:keywords>Bibliometria, evaluación, factor de impacto</cp:keywords>
  <cp:lastModifiedBy>isidroa</cp:lastModifiedBy>
  <cp:revision>1292</cp:revision>
  <cp:lastPrinted>2019-05-17T10:05:20Z</cp:lastPrinted>
  <dcterms:created xsi:type="dcterms:W3CDTF">2015-01-15T21:08:31Z</dcterms:created>
  <dcterms:modified xsi:type="dcterms:W3CDTF">2019-10-01T08:32:06Z</dcterms:modified>
</cp:coreProperties>
</file>