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552"/>
    <p:restoredTop sz="93692"/>
  </p:normalViewPr>
  <p:slideViewPr>
    <p:cSldViewPr snapToGrid="0" snapToObjects="1">
      <p:cViewPr varScale="1">
        <p:scale>
          <a:sx n="71" d="100"/>
          <a:sy n="71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66632-14BB-8E46-9CE0-E8BDA639090A}" type="datetimeFigureOut">
              <a:rPr lang="es-ES" smtClean="0"/>
              <a:t>7/1/20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1F76-2C60-0E42-9D2C-FFCADF7619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55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C1F76-2C60-0E42-9D2C-FFCADF76190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85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9296400" cy="1293028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9296400" cy="1293028"/>
          </a:xfr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 t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98E83-9B2C-2143-B50F-2582D03BB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t-Reto: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847607-F951-9C4A-ABF7-D20256941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Generador de retos deportivos con Strava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1714167-3F67-5D48-89D1-2749F19F7951}"/>
              </a:ext>
            </a:extLst>
          </p:cNvPr>
          <p:cNvSpPr/>
          <p:nvPr/>
        </p:nvSpPr>
        <p:spPr>
          <a:xfrm>
            <a:off x="524932" y="4318000"/>
            <a:ext cx="11152717" cy="2285999"/>
          </a:xfrm>
          <a:prstGeom prst="roundRect">
            <a:avLst/>
          </a:prstGeom>
          <a:solidFill>
            <a:schemeClr val="tx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A55A95-780C-1549-90E4-6C0F5BAB87BA}"/>
              </a:ext>
            </a:extLst>
          </p:cNvPr>
          <p:cNvSpPr txBox="1"/>
          <p:nvPr/>
        </p:nvSpPr>
        <p:spPr>
          <a:xfrm>
            <a:off x="804333" y="4495800"/>
            <a:ext cx="10659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Grado Ingeniería Informática</a:t>
            </a:r>
          </a:p>
          <a:p>
            <a:r>
              <a:rPr lang="es-ES" dirty="0">
                <a:solidFill>
                  <a:schemeClr val="bg1"/>
                </a:solidFill>
              </a:rPr>
              <a:t>Desarrollo de aplicaciones para dispositivos móviles en HTML5 o Windows </a:t>
            </a:r>
            <a:r>
              <a:rPr lang="es-ES" dirty="0" err="1">
                <a:solidFill>
                  <a:schemeClr val="bg1"/>
                </a:solidFill>
              </a:rPr>
              <a:t>Phone</a:t>
            </a:r>
            <a:endParaRPr lang="es-ES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Nombre del autor: Alberto Corral López</a:t>
            </a:r>
          </a:p>
          <a:p>
            <a:r>
              <a:rPr lang="es-ES" sz="1600" dirty="0">
                <a:solidFill>
                  <a:schemeClr val="bg1"/>
                </a:solidFill>
              </a:rPr>
              <a:t>Nombre Consultor/a: Carlos Sánchez Rosa</a:t>
            </a:r>
          </a:p>
          <a:p>
            <a:r>
              <a:rPr lang="es-ES" sz="1600" dirty="0">
                <a:solidFill>
                  <a:schemeClr val="bg1"/>
                </a:solidFill>
              </a:rPr>
              <a:t>Nombre Profesor/a responsable de la asignatura: Carles </a:t>
            </a:r>
            <a:r>
              <a:rPr lang="es-ES" sz="1600" dirty="0" err="1">
                <a:solidFill>
                  <a:schemeClr val="bg1"/>
                </a:solidFill>
              </a:rPr>
              <a:t>Garrigues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Olivella</a:t>
            </a:r>
            <a:endParaRPr lang="es-ES" sz="16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>
                <a:solidFill>
                  <a:schemeClr val="bg1"/>
                </a:solidFill>
              </a:rPr>
              <a:t>3 de enero del 2020</a:t>
            </a:r>
          </a:p>
        </p:txBody>
      </p:sp>
    </p:spTree>
    <p:extLst>
      <p:ext uri="{BB962C8B-B14F-4D97-AF65-F5344CB8AC3E}">
        <p14:creationId xmlns:p14="http://schemas.microsoft.com/office/powerpoint/2010/main" val="22078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50"/>
    </mc:Choice>
    <mc:Fallback>
      <p:transition spd="slow" advTm="226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1BE0E-6540-9943-8182-61EF3C72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A0FA2-9273-F140-BBBA-EF8AB89CF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808483" cy="4024125"/>
          </a:xfrm>
        </p:spPr>
        <p:txBody>
          <a:bodyPr/>
          <a:lstStyle/>
          <a:p>
            <a:r>
              <a:rPr lang="es-ES" dirty="0"/>
              <a:t>Completo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La aplicación se comunica con Cloud </a:t>
            </a:r>
            <a:r>
              <a:rPr lang="es-ES" dirty="0" err="1">
                <a:solidFill>
                  <a:schemeClr val="bg1"/>
                </a:solidFill>
              </a:rPr>
              <a:t>Firebase</a:t>
            </a:r>
            <a:endParaRPr lang="es-ES" dirty="0">
              <a:solidFill>
                <a:schemeClr val="bg1"/>
              </a:solidFill>
            </a:endParaRPr>
          </a:p>
          <a:p>
            <a:pPr lvl="1"/>
            <a:r>
              <a:rPr lang="es-ES" dirty="0">
                <a:solidFill>
                  <a:schemeClr val="bg1"/>
                </a:solidFill>
              </a:rPr>
              <a:t>Trabajo con Framework </a:t>
            </a:r>
            <a:r>
              <a:rPr lang="es-ES" dirty="0" err="1">
                <a:solidFill>
                  <a:schemeClr val="bg1"/>
                </a:solidFill>
              </a:rPr>
              <a:t>Ionic</a:t>
            </a:r>
            <a:endParaRPr lang="es-ES" dirty="0">
              <a:solidFill>
                <a:schemeClr val="bg1"/>
              </a:solidFill>
            </a:endParaRPr>
          </a:p>
          <a:p>
            <a:pPr lvl="1"/>
            <a:r>
              <a:rPr lang="es-ES" dirty="0">
                <a:solidFill>
                  <a:schemeClr val="bg1"/>
                </a:solidFill>
              </a:rPr>
              <a:t>Programación Angular estructurada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Creado CRUD de Normas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Creado Acceso y registro de usuarios con </a:t>
            </a:r>
            <a:r>
              <a:rPr lang="es-ES" dirty="0" err="1">
                <a:solidFill>
                  <a:schemeClr val="bg1"/>
                </a:solidFill>
              </a:rPr>
              <a:t>Firebase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0A1ACF7-40B8-5445-AB3A-1B03358DD5B7}"/>
              </a:ext>
            </a:extLst>
          </p:cNvPr>
          <p:cNvSpPr txBox="1">
            <a:spLocks/>
          </p:cNvSpPr>
          <p:nvPr/>
        </p:nvSpPr>
        <p:spPr>
          <a:xfrm>
            <a:off x="5985641" y="2194559"/>
            <a:ext cx="4808483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Incompleto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No se comunica con Strava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No se ha creado CRUD de retos</a:t>
            </a:r>
          </a:p>
          <a:p>
            <a:pPr lvl="1"/>
            <a:r>
              <a:rPr lang="es-ES" dirty="0">
                <a:solidFill>
                  <a:schemeClr val="bg1"/>
                </a:solidFill>
              </a:rPr>
              <a:t>No hay política de usuarios.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63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"/>
    </mc:Choice>
    <mc:Fallback>
      <p:transition spd="slow" advTm="1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CD3B-F47E-3448-97B8-488166F3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MEJORAS FUTURAS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3CFFA-E265-BA41-9289-6B409D8DB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Comunicación con Strava</a:t>
            </a:r>
          </a:p>
          <a:p>
            <a:r>
              <a:rPr lang="es-ES" dirty="0"/>
              <a:t>Gestionar retos desde la aplicación.</a:t>
            </a:r>
          </a:p>
          <a:p>
            <a:r>
              <a:rPr lang="es-ES" dirty="0"/>
              <a:t>Crear perfiles de usuario.</a:t>
            </a:r>
          </a:p>
          <a:p>
            <a:r>
              <a:rPr lang="es-ES" dirty="0"/>
              <a:t>Acceso a la aplicación por TOKENS de </a:t>
            </a:r>
            <a:r>
              <a:rPr lang="es-ES" dirty="0" err="1"/>
              <a:t>Firebase</a:t>
            </a:r>
            <a:endParaRPr lang="es-ES" dirty="0"/>
          </a:p>
          <a:p>
            <a:r>
              <a:rPr lang="es-ES" dirty="0"/>
              <a:t>Utilizar funciones </a:t>
            </a:r>
            <a:r>
              <a:rPr lang="es-ES" dirty="0" err="1"/>
              <a:t>Firebase</a:t>
            </a:r>
            <a:r>
              <a:rPr lang="es-ES" dirty="0"/>
              <a:t> para </a:t>
            </a:r>
            <a:r>
              <a:rPr lang="es-ES" dirty="0" err="1"/>
              <a:t>BackEnd</a:t>
            </a:r>
            <a:endParaRPr lang="es-ES" dirty="0"/>
          </a:p>
          <a:p>
            <a:r>
              <a:rPr lang="es-ES" dirty="0"/>
              <a:t>Reestructurar el código de la aplicación.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3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9"/>
    </mc:Choice>
    <mc:Fallback>
      <p:transition spd="slow" advTm="3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DE74-64F0-DD47-97C4-4EFD78FD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DEMOSTRACIÓN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675696-A073-DE41-BDBD-0563FE246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1971" y="1537011"/>
            <a:ext cx="2329865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96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4"/>
    </mc:Choice>
    <mc:Fallback>
      <p:transition spd="slow" advTm="3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139CE-90A2-0249-8C5D-E9DC73B7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9B78F-F161-3A44-A92A-792A7198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800" dirty="0"/>
              <a:t>INTRODUCCIÓN</a:t>
            </a:r>
            <a:endParaRPr lang="es-ES" sz="2000" dirty="0"/>
          </a:p>
          <a:p>
            <a:r>
              <a:rPr lang="es-ES" sz="2800" dirty="0"/>
              <a:t>OBJETIVOS</a:t>
            </a:r>
          </a:p>
          <a:p>
            <a:r>
              <a:rPr lang="es-ES" sz="2800" dirty="0"/>
              <a:t>PLANIFICACIÓN</a:t>
            </a:r>
          </a:p>
          <a:p>
            <a:r>
              <a:rPr lang="es-ES" sz="2800" dirty="0"/>
              <a:t>ESTUDIO PERFIL USUARIOS</a:t>
            </a:r>
          </a:p>
          <a:p>
            <a:r>
              <a:rPr lang="es-ES" sz="2800" dirty="0"/>
              <a:t>ARQUITECTURA</a:t>
            </a:r>
          </a:p>
          <a:p>
            <a:r>
              <a:rPr lang="es-ES" sz="2800" dirty="0"/>
              <a:t>BASE DE DATOS No-SQL: CLOUD FIRESTORE </a:t>
            </a:r>
          </a:p>
          <a:p>
            <a:r>
              <a:rPr lang="es-ES" sz="2800" dirty="0"/>
              <a:t>APLICACIÓN HÍBRIDA: IONIC</a:t>
            </a:r>
          </a:p>
          <a:p>
            <a:r>
              <a:rPr lang="es-ES" sz="2800" dirty="0"/>
              <a:t>RESULTADOS</a:t>
            </a:r>
          </a:p>
          <a:p>
            <a:r>
              <a:rPr lang="es-ES" sz="2800" dirty="0"/>
              <a:t>MEJORAS FUTURAS</a:t>
            </a:r>
          </a:p>
          <a:p>
            <a:r>
              <a:rPr lang="es-ES" sz="2800" dirty="0"/>
              <a:t>DEMOSTRACIÓN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00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70"/>
    </mc:Choice>
    <mc:Fallback>
      <p:transition spd="slow" advTm="4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088E1-067C-CB4F-861A-C149BE4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E642AA-17A4-1743-ACD6-F5441B4B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La competitividad del deportista aficionado genera interés</a:t>
            </a:r>
          </a:p>
          <a:p>
            <a:r>
              <a:rPr lang="es-ES" dirty="0"/>
              <a:t>La idea nace de una versión Microsoft Excel, gestionada y centralizada por un usuario.</a:t>
            </a:r>
          </a:p>
          <a:p>
            <a:r>
              <a:rPr lang="es-ES" dirty="0"/>
              <a:t>Necesidad de aprovechar los datos subidos a Internet: Strava</a:t>
            </a:r>
          </a:p>
          <a:p>
            <a:r>
              <a:rPr lang="es-ES" dirty="0"/>
              <a:t>Gestionar diferentes retos y clasificaciones.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48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32"/>
    </mc:Choice>
    <mc:Fallback>
      <p:transition spd="slow" advTm="19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397A-F357-F44A-B549-DB86FC32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81F58F-3B7A-E440-9A2F-6FA352FCD3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Crear un aplicación híbrida con prioridad al móvil: </a:t>
            </a:r>
            <a:r>
              <a:rPr lang="es-ES" dirty="0" err="1"/>
              <a:t>Ionic</a:t>
            </a:r>
            <a:endParaRPr lang="es-ES" dirty="0"/>
          </a:p>
          <a:p>
            <a:r>
              <a:rPr lang="es-ES" dirty="0"/>
              <a:t>Trabajar con API Strava</a:t>
            </a:r>
          </a:p>
          <a:p>
            <a:r>
              <a:rPr lang="es-ES" dirty="0"/>
              <a:t>Gestión de datos mediante Cloud </a:t>
            </a:r>
            <a:r>
              <a:rPr lang="es-ES" dirty="0" err="1"/>
              <a:t>Firestore</a:t>
            </a:r>
            <a:endParaRPr lang="es-ES" dirty="0"/>
          </a:p>
          <a:p>
            <a:r>
              <a:rPr lang="es-ES" dirty="0"/>
              <a:t>Aprender Framework JS Angular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628C0B-26F5-004C-879D-132447F91E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Registro de usuario en </a:t>
            </a:r>
            <a:r>
              <a:rPr lang="es-ES" dirty="0" err="1"/>
              <a:t>Firebase</a:t>
            </a:r>
            <a:endParaRPr lang="es-ES" dirty="0"/>
          </a:p>
          <a:p>
            <a:r>
              <a:rPr lang="es-ES" dirty="0"/>
              <a:t>Creación de retos parametrizables</a:t>
            </a:r>
          </a:p>
          <a:p>
            <a:r>
              <a:rPr lang="es-ES" dirty="0"/>
              <a:t>Gestión de las normas de cada reto</a:t>
            </a:r>
          </a:p>
          <a:p>
            <a:r>
              <a:rPr lang="es-ES" dirty="0"/>
              <a:t>Alta de actividades desde el móvil</a:t>
            </a:r>
          </a:p>
          <a:p>
            <a:r>
              <a:rPr lang="es-ES" dirty="0"/>
              <a:t>Puntuar las actividades según normas del reto.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5"/>
    </mc:Choice>
    <mc:Fallback>
      <p:transition spd="slow" advTm="7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3247275-679B-114D-A905-5BC5F76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PLANIFICACIÓN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3A412A2-EDF4-DE4B-A4FE-266D7715A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4073" y="2426733"/>
            <a:ext cx="9373543" cy="4098131"/>
          </a:xfrm>
          <a:effectLst>
            <a:outerShdw blurRad="50800" dist="152400" dir="270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0E0241-0D88-D644-88B3-47594D544AAF}"/>
              </a:ext>
            </a:extLst>
          </p:cNvPr>
          <p:cNvSpPr txBox="1"/>
          <p:nvPr/>
        </p:nvSpPr>
        <p:spPr>
          <a:xfrm>
            <a:off x="1532467" y="2057401"/>
            <a:ext cx="933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Siguiendo metodología Agile </a:t>
            </a:r>
            <a:r>
              <a:rPr lang="es-ES" dirty="0" err="1">
                <a:solidFill>
                  <a:schemeClr val="bg1"/>
                </a:solidFill>
              </a:rPr>
              <a:t>Scrum</a:t>
            </a:r>
            <a:endParaRPr lang="es-E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3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"/>
    </mc:Choice>
    <mc:Fallback>
      <p:transition spd="slow" advTm="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24071-8B57-C345-8150-1665FADF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ESTUDIO PERFIL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5D63BB-0458-1B4E-9E8C-F896AA69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758267" cy="4024125"/>
          </a:xfrm>
        </p:spPr>
        <p:txBody>
          <a:bodyPr/>
          <a:lstStyle/>
          <a:p>
            <a:r>
              <a:rPr lang="es-ES" dirty="0"/>
              <a:t>Usuario deportista aficionado</a:t>
            </a:r>
          </a:p>
          <a:p>
            <a:r>
              <a:rPr lang="es-ES" dirty="0"/>
              <a:t>Consumidor de tecnología móvil</a:t>
            </a:r>
          </a:p>
          <a:p>
            <a:r>
              <a:rPr lang="es-ES" dirty="0"/>
              <a:t>Habituado a comunidad Strava</a:t>
            </a:r>
          </a:p>
          <a:p>
            <a:r>
              <a:rPr lang="es-ES" dirty="0"/>
              <a:t>Generalmente, sexo masculino.</a:t>
            </a:r>
          </a:p>
          <a:p>
            <a:r>
              <a:rPr lang="es-ES" dirty="0"/>
              <a:t>Competitivo</a:t>
            </a:r>
          </a:p>
        </p:txBody>
      </p:sp>
      <p:pic>
        <p:nvPicPr>
          <p:cNvPr id="4" name="image45.png">
            <a:extLst>
              <a:ext uri="{FF2B5EF4-FFF2-40B4-BE49-F238E27FC236}">
                <a16:creationId xmlns:a16="http://schemas.microsoft.com/office/drawing/2014/main" id="{050670C3-EB11-1F4E-A80E-6F71A5EC889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777906" y="2486236"/>
            <a:ext cx="5829683" cy="2940897"/>
          </a:xfrm>
          <a:prstGeom prst="rect">
            <a:avLst/>
          </a:prstGeom>
          <a:ln/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81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3"/>
    </mc:Choice>
    <mc:Fallback>
      <p:transition spd="slow" advTm="1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AC99-92F5-3E40-A1CA-221CD69E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ARQUITECTURA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A0083-48B7-D243-BD0E-B57771CD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65933" cy="4024125"/>
          </a:xfrm>
        </p:spPr>
        <p:txBody>
          <a:bodyPr/>
          <a:lstStyle/>
          <a:p>
            <a:r>
              <a:rPr lang="es-ES" dirty="0"/>
              <a:t>Modelo Vista Controlador (MVC)</a:t>
            </a:r>
          </a:p>
          <a:p>
            <a:r>
              <a:rPr lang="es-ES" dirty="0"/>
              <a:t>Patrón </a:t>
            </a:r>
            <a:r>
              <a:rPr lang="es-ES" dirty="0" err="1"/>
              <a:t>Observer</a:t>
            </a:r>
            <a:r>
              <a:rPr lang="es-ES" dirty="0"/>
              <a:t> para datos en tiempo real.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B1E3AE-F16A-9347-A445-66EA9ECB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83" y="3953932"/>
            <a:ext cx="4990738" cy="2025227"/>
          </a:xfrm>
          <a:prstGeom prst="rect">
            <a:avLst/>
          </a:prstGeom>
          <a:effectLst>
            <a:outerShdw blurRad="50800" dist="2032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29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"/>
    </mc:Choice>
    <mc:Fallback>
      <p:transition spd="slow" advTm="1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B274-EA5A-3046-9A80-DB1C0CF5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BASE de DATOS No-SQL: </a:t>
            </a:r>
            <a:br>
              <a:rPr lang="es-ES" dirty="0"/>
            </a:br>
            <a:r>
              <a:rPr lang="es-ES" dirty="0"/>
              <a:t>CLOUD FIRESTORE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9CC3B1-DFE9-5440-909C-5FDE328C14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Accesible desde cualquier dispositivo.</a:t>
            </a:r>
          </a:p>
          <a:p>
            <a:r>
              <a:rPr lang="es-ES" dirty="0"/>
              <a:t>Fácil de mantener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4712443-241D-0049-97CB-4A4D174741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66" y="3655575"/>
            <a:ext cx="5334000" cy="3037242"/>
          </a:xfr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AA8E57D-368E-C341-9E90-20883910B7F6}"/>
              </a:ext>
            </a:extLst>
          </p:cNvPr>
          <p:cNvSpPr txBox="1">
            <a:spLocks/>
          </p:cNvSpPr>
          <p:nvPr/>
        </p:nvSpPr>
        <p:spPr>
          <a:xfrm>
            <a:off x="6129867" y="2194558"/>
            <a:ext cx="53340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Estructura no relacional</a:t>
            </a:r>
          </a:p>
          <a:p>
            <a:r>
              <a:rPr lang="es-ES" dirty="0"/>
              <a:t>Formado por colecciones y documentos.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1E2EE2-58C6-2E46-BB67-E0C25DF3F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348" y="3655576"/>
            <a:ext cx="4798617" cy="3037242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10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6"/>
    </mc:Choice>
    <mc:Fallback>
      <p:transition spd="slow" advTm="1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18C02-097F-6A41-BD9A-9047D4A7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 </a:t>
            </a:r>
            <a:r>
              <a:rPr lang="es-ES" dirty="0" err="1"/>
              <a:t>HíBRIDA</a:t>
            </a:r>
            <a:r>
              <a:rPr lang="es-ES" dirty="0"/>
              <a:t>: IONIC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70D1C-6B03-364D-B4D6-F84548C845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Desarrollado sobre Angular y </a:t>
            </a:r>
            <a:r>
              <a:rPr lang="es-ES" dirty="0" err="1"/>
              <a:t>Cordova</a:t>
            </a:r>
            <a:r>
              <a:rPr lang="es-ES" dirty="0"/>
              <a:t>.</a:t>
            </a:r>
          </a:p>
          <a:p>
            <a:r>
              <a:rPr lang="es-ES" dirty="0"/>
              <a:t>Componentes nativos para Android e iOS.</a:t>
            </a:r>
          </a:p>
          <a:p>
            <a:r>
              <a:rPr lang="es-ES" dirty="0"/>
              <a:t>Entorno de trabajo sencillo.</a:t>
            </a:r>
          </a:p>
          <a:p>
            <a:r>
              <a:rPr lang="es-ES" dirty="0"/>
              <a:t>Framework perfectamente documentado.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A31861-97BE-E441-9DB4-368BBEDCA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8083" y="2851414"/>
            <a:ext cx="47625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61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3"/>
    </mc:Choice>
    <mc:Fallback>
      <p:transition spd="slow" advTm="1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2|3.4|4.4|3.6|3.3|3.3|2.9|3.6|3.1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8|0.1|0.2|0.2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1.8|3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9|1.7|1|0.8|0.7|0.4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1|0.1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1|0.2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346</Words>
  <Application>Microsoft Macintosh PowerPoint</Application>
  <PresentationFormat>Panorámica</PresentationFormat>
  <Paragraphs>78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Estela de condensación</vt:lpstr>
      <vt:lpstr>t-Reto:</vt:lpstr>
      <vt:lpstr>CONTENIDO</vt:lpstr>
      <vt:lpstr>INTRODUCCIÓN</vt:lpstr>
      <vt:lpstr>OBJETIVOS</vt:lpstr>
      <vt:lpstr>PLANIFICACIÓN</vt:lpstr>
      <vt:lpstr>ESTUDIO PERFIL USUARIOS</vt:lpstr>
      <vt:lpstr>ARQUITECTURA</vt:lpstr>
      <vt:lpstr>BASE de DATOS No-SQL:  CLOUD FIRESTORE </vt:lpstr>
      <vt:lpstr>APLICACIÓN HíBRIDA: IONIC</vt:lpstr>
      <vt:lpstr>RESULTADO</vt:lpstr>
      <vt:lpstr>MEJORAS FUTURAS</vt:lpstr>
      <vt:lpstr>DEMOSTRACIÓN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t-Reto:</dc:title>
  <dc:creator>Microsoft Office User</dc:creator>
  <cp:lastModifiedBy>Microsoft Office User</cp:lastModifiedBy>
  <cp:revision>19</cp:revision>
  <cp:lastPrinted>2020-01-07T19:36:53Z</cp:lastPrinted>
  <dcterms:created xsi:type="dcterms:W3CDTF">2020-01-07T16:13:44Z</dcterms:created>
  <dcterms:modified xsi:type="dcterms:W3CDTF">2020-01-07T20:40:03Z</dcterms:modified>
</cp:coreProperties>
</file>