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7" r:id="rId4"/>
    <p:sldId id="258" r:id="rId5"/>
    <p:sldId id="259" r:id="rId6"/>
    <p:sldId id="260" r:id="rId7"/>
    <p:sldId id="278" r:id="rId8"/>
    <p:sldId id="280" r:id="rId9"/>
    <p:sldId id="281" r:id="rId10"/>
    <p:sldId id="279" r:id="rId11"/>
    <p:sldId id="264" r:id="rId12"/>
    <p:sldId id="261" r:id="rId13"/>
    <p:sldId id="277" r:id="rId14"/>
    <p:sldId id="284" r:id="rId15"/>
    <p:sldId id="282" r:id="rId16"/>
    <p:sldId id="283" r:id="rId17"/>
    <p:sldId id="262" r:id="rId18"/>
    <p:sldId id="265" r:id="rId19"/>
    <p:sldId id="266" r:id="rId20"/>
    <p:sldId id="267" r:id="rId21"/>
    <p:sldId id="268" r:id="rId22"/>
    <p:sldId id="270" r:id="rId23"/>
    <p:sldId id="269" r:id="rId24"/>
    <p:sldId id="271" r:id="rId25"/>
    <p:sldId id="272" r:id="rId26"/>
    <p:sldId id="273" r:id="rId27"/>
    <p:sldId id="274" r:id="rId28"/>
    <p:sldId id="276" r:id="rId29"/>
    <p:sldId id="275" r:id="rId30"/>
    <p:sldId id="290" r:id="rId31"/>
    <p:sldId id="263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3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C4554-86B5-4AD8-AF49-C047B22F30A1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F59D96AF-7D87-4C0B-B1F5-D98213471679}">
      <dgm:prSet phldrT="[Texto]"/>
      <dgm:spPr/>
      <dgm:t>
        <a:bodyPr/>
        <a:lstStyle/>
        <a:p>
          <a:r>
            <a:rPr lang="es-ES" dirty="0" smtClean="0"/>
            <a:t>Auto-formación</a:t>
          </a:r>
          <a:endParaRPr lang="es-ES" dirty="0"/>
        </a:p>
      </dgm:t>
    </dgm:pt>
    <dgm:pt modelId="{1874FA26-53AD-4BF5-BE17-DABDF1C3A2E9}" type="parTrans" cxnId="{C7E58337-1FD4-469F-AA49-651F4B66AB42}">
      <dgm:prSet/>
      <dgm:spPr/>
      <dgm:t>
        <a:bodyPr/>
        <a:lstStyle/>
        <a:p>
          <a:endParaRPr lang="es-ES"/>
        </a:p>
      </dgm:t>
    </dgm:pt>
    <dgm:pt modelId="{038336A4-5FDB-45E3-9FC1-39AE42A71B69}" type="sibTrans" cxnId="{C7E58337-1FD4-469F-AA49-651F4B66AB42}">
      <dgm:prSet/>
      <dgm:spPr/>
      <dgm:t>
        <a:bodyPr/>
        <a:lstStyle/>
        <a:p>
          <a:endParaRPr lang="es-ES"/>
        </a:p>
      </dgm:t>
    </dgm:pt>
    <dgm:pt modelId="{ADE60854-04F7-44A9-B13C-78D123C111C4}">
      <dgm:prSet phldrT="[Texto]"/>
      <dgm:spPr/>
      <dgm:t>
        <a:bodyPr/>
        <a:lstStyle/>
        <a:p>
          <a:r>
            <a:rPr lang="es-ES" dirty="0" smtClean="0"/>
            <a:t>Reto personal</a:t>
          </a:r>
          <a:endParaRPr lang="es-ES" dirty="0"/>
        </a:p>
      </dgm:t>
    </dgm:pt>
    <dgm:pt modelId="{4551D1F8-859D-4615-8B4B-E05BE16FD11B}" type="parTrans" cxnId="{3766C5E0-A278-4BA0-96D2-E5824BD3671C}">
      <dgm:prSet/>
      <dgm:spPr/>
      <dgm:t>
        <a:bodyPr/>
        <a:lstStyle/>
        <a:p>
          <a:endParaRPr lang="es-ES"/>
        </a:p>
      </dgm:t>
    </dgm:pt>
    <dgm:pt modelId="{DF01E5CA-B453-4CD4-821A-D2164C1B9692}" type="sibTrans" cxnId="{3766C5E0-A278-4BA0-96D2-E5824BD3671C}">
      <dgm:prSet/>
      <dgm:spPr/>
      <dgm:t>
        <a:bodyPr/>
        <a:lstStyle/>
        <a:p>
          <a:endParaRPr lang="es-ES"/>
        </a:p>
      </dgm:t>
    </dgm:pt>
    <dgm:pt modelId="{2EB14A36-59E4-4C1D-9AA9-CC06B9F843AC}">
      <dgm:prSet phldrT="[Texto]"/>
      <dgm:spPr/>
      <dgm:t>
        <a:bodyPr/>
        <a:lstStyle/>
        <a:p>
          <a:r>
            <a:rPr lang="es-ES" dirty="0" smtClean="0"/>
            <a:t>Necesidades</a:t>
          </a:r>
          <a:endParaRPr lang="es-ES" dirty="0"/>
        </a:p>
      </dgm:t>
    </dgm:pt>
    <dgm:pt modelId="{9FA9E3DB-A056-4A86-BFE8-152D37572C56}" type="parTrans" cxnId="{5948BB56-21A7-437D-B6DF-6923C370B056}">
      <dgm:prSet/>
      <dgm:spPr/>
      <dgm:t>
        <a:bodyPr/>
        <a:lstStyle/>
        <a:p>
          <a:endParaRPr lang="es-ES"/>
        </a:p>
      </dgm:t>
    </dgm:pt>
    <dgm:pt modelId="{DAC75A12-DCF4-4C3E-B38F-16F38F552F36}" type="sibTrans" cxnId="{5948BB56-21A7-437D-B6DF-6923C370B056}">
      <dgm:prSet/>
      <dgm:spPr/>
      <dgm:t>
        <a:bodyPr/>
        <a:lstStyle/>
        <a:p>
          <a:endParaRPr lang="es-ES"/>
        </a:p>
      </dgm:t>
    </dgm:pt>
    <dgm:pt modelId="{ECE63A34-150A-441B-A230-46E52A6600B6}" type="pres">
      <dgm:prSet presAssocID="{59EC4554-86B5-4AD8-AF49-C047B22F30A1}" presName="compositeShape" presStyleCnt="0">
        <dgm:presLayoutVars>
          <dgm:chMax val="7"/>
          <dgm:dir/>
          <dgm:resizeHandles val="exact"/>
        </dgm:presLayoutVars>
      </dgm:prSet>
      <dgm:spPr/>
    </dgm:pt>
    <dgm:pt modelId="{84DDF2AF-E74C-47E8-AF03-785BEE20DF56}" type="pres">
      <dgm:prSet presAssocID="{59EC4554-86B5-4AD8-AF49-C047B22F30A1}" presName="wedge1" presStyleLbl="node1" presStyleIdx="0" presStyleCnt="3"/>
      <dgm:spPr/>
    </dgm:pt>
    <dgm:pt modelId="{E50AEC26-8FAF-4D77-9BFC-138D7E3BDA46}" type="pres">
      <dgm:prSet presAssocID="{59EC4554-86B5-4AD8-AF49-C047B22F30A1}" presName="dummy1a" presStyleCnt="0"/>
      <dgm:spPr/>
    </dgm:pt>
    <dgm:pt modelId="{12C28282-5A1A-46CD-9264-14BD5A5E0ECC}" type="pres">
      <dgm:prSet presAssocID="{59EC4554-86B5-4AD8-AF49-C047B22F30A1}" presName="dummy1b" presStyleCnt="0"/>
      <dgm:spPr/>
    </dgm:pt>
    <dgm:pt modelId="{D4A87EA1-A29A-425E-9BDF-3D06378EB458}" type="pres">
      <dgm:prSet presAssocID="{59EC4554-86B5-4AD8-AF49-C047B22F30A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D3EE53-E8E0-438E-9F82-6BD5A9CE344C}" type="pres">
      <dgm:prSet presAssocID="{59EC4554-86B5-4AD8-AF49-C047B22F30A1}" presName="wedge2" presStyleLbl="node1" presStyleIdx="1" presStyleCnt="3"/>
      <dgm:spPr/>
    </dgm:pt>
    <dgm:pt modelId="{C84DBF31-FEB7-463C-8529-389EB5C567F9}" type="pres">
      <dgm:prSet presAssocID="{59EC4554-86B5-4AD8-AF49-C047B22F30A1}" presName="dummy2a" presStyleCnt="0"/>
      <dgm:spPr/>
    </dgm:pt>
    <dgm:pt modelId="{7500F78F-E7A1-440D-90A7-CB9060170449}" type="pres">
      <dgm:prSet presAssocID="{59EC4554-86B5-4AD8-AF49-C047B22F30A1}" presName="dummy2b" presStyleCnt="0"/>
      <dgm:spPr/>
    </dgm:pt>
    <dgm:pt modelId="{85401E57-6024-46A1-A32A-1CD3640C3F27}" type="pres">
      <dgm:prSet presAssocID="{59EC4554-86B5-4AD8-AF49-C047B22F30A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5840744-3328-47B3-AB63-9D56A749D34B}" type="pres">
      <dgm:prSet presAssocID="{59EC4554-86B5-4AD8-AF49-C047B22F30A1}" presName="wedge3" presStyleLbl="node1" presStyleIdx="2" presStyleCnt="3"/>
      <dgm:spPr/>
    </dgm:pt>
    <dgm:pt modelId="{EBD2398E-2626-4CC7-8831-31B98BE95821}" type="pres">
      <dgm:prSet presAssocID="{59EC4554-86B5-4AD8-AF49-C047B22F30A1}" presName="dummy3a" presStyleCnt="0"/>
      <dgm:spPr/>
    </dgm:pt>
    <dgm:pt modelId="{FBA2C829-F9AF-4081-8B06-6454411BCD68}" type="pres">
      <dgm:prSet presAssocID="{59EC4554-86B5-4AD8-AF49-C047B22F30A1}" presName="dummy3b" presStyleCnt="0"/>
      <dgm:spPr/>
    </dgm:pt>
    <dgm:pt modelId="{9E303B4F-BF2F-454E-ADA0-66915FA1BF9D}" type="pres">
      <dgm:prSet presAssocID="{59EC4554-86B5-4AD8-AF49-C047B22F30A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1AFB8FD-D269-4112-99A8-15F3D7A4A6C6}" type="pres">
      <dgm:prSet presAssocID="{038336A4-5FDB-45E3-9FC1-39AE42A71B69}" presName="arrowWedge1" presStyleLbl="fgSibTrans2D1" presStyleIdx="0" presStyleCnt="3"/>
      <dgm:spPr/>
    </dgm:pt>
    <dgm:pt modelId="{26E5863A-BB6D-4DC8-ADB5-34C55F5B5493}" type="pres">
      <dgm:prSet presAssocID="{DF01E5CA-B453-4CD4-821A-D2164C1B9692}" presName="arrowWedge2" presStyleLbl="fgSibTrans2D1" presStyleIdx="1" presStyleCnt="3"/>
      <dgm:spPr/>
    </dgm:pt>
    <dgm:pt modelId="{78C1AC8B-D99B-4C5F-BB28-5CE2F07F17E2}" type="pres">
      <dgm:prSet presAssocID="{DAC75A12-DCF4-4C3E-B38F-16F38F552F36}" presName="arrowWedge3" presStyleLbl="fgSibTrans2D1" presStyleIdx="2" presStyleCnt="3"/>
      <dgm:spPr/>
    </dgm:pt>
  </dgm:ptLst>
  <dgm:cxnLst>
    <dgm:cxn modelId="{44F1A783-314D-4F1E-BDAC-4E6293DEECBD}" type="presOf" srcId="{2EB14A36-59E4-4C1D-9AA9-CC06B9F843AC}" destId="{9E303B4F-BF2F-454E-ADA0-66915FA1BF9D}" srcOrd="1" destOrd="0" presId="urn:microsoft.com/office/officeart/2005/8/layout/cycle8"/>
    <dgm:cxn modelId="{5C26EED3-96F1-4F05-A350-6343FBDFEE7D}" type="presOf" srcId="{F59D96AF-7D87-4C0B-B1F5-D98213471679}" destId="{D4A87EA1-A29A-425E-9BDF-3D06378EB458}" srcOrd="1" destOrd="0" presId="urn:microsoft.com/office/officeart/2005/8/layout/cycle8"/>
    <dgm:cxn modelId="{3766C5E0-A278-4BA0-96D2-E5824BD3671C}" srcId="{59EC4554-86B5-4AD8-AF49-C047B22F30A1}" destId="{ADE60854-04F7-44A9-B13C-78D123C111C4}" srcOrd="1" destOrd="0" parTransId="{4551D1F8-859D-4615-8B4B-E05BE16FD11B}" sibTransId="{DF01E5CA-B453-4CD4-821A-D2164C1B9692}"/>
    <dgm:cxn modelId="{2B8FF08A-F6CD-4014-8840-2E46ED0BAFC8}" type="presOf" srcId="{F59D96AF-7D87-4C0B-B1F5-D98213471679}" destId="{84DDF2AF-E74C-47E8-AF03-785BEE20DF56}" srcOrd="0" destOrd="0" presId="urn:microsoft.com/office/officeart/2005/8/layout/cycle8"/>
    <dgm:cxn modelId="{6FDA2238-53FF-44FA-BCFD-EE5693E5E971}" type="presOf" srcId="{ADE60854-04F7-44A9-B13C-78D123C111C4}" destId="{6DD3EE53-E8E0-438E-9F82-6BD5A9CE344C}" srcOrd="0" destOrd="0" presId="urn:microsoft.com/office/officeart/2005/8/layout/cycle8"/>
    <dgm:cxn modelId="{4CF68A02-CA83-4E70-A913-6DAF021BE139}" type="presOf" srcId="{ADE60854-04F7-44A9-B13C-78D123C111C4}" destId="{85401E57-6024-46A1-A32A-1CD3640C3F27}" srcOrd="1" destOrd="0" presId="urn:microsoft.com/office/officeart/2005/8/layout/cycle8"/>
    <dgm:cxn modelId="{5948BB56-21A7-437D-B6DF-6923C370B056}" srcId="{59EC4554-86B5-4AD8-AF49-C047B22F30A1}" destId="{2EB14A36-59E4-4C1D-9AA9-CC06B9F843AC}" srcOrd="2" destOrd="0" parTransId="{9FA9E3DB-A056-4A86-BFE8-152D37572C56}" sibTransId="{DAC75A12-DCF4-4C3E-B38F-16F38F552F36}"/>
    <dgm:cxn modelId="{C7E58337-1FD4-469F-AA49-651F4B66AB42}" srcId="{59EC4554-86B5-4AD8-AF49-C047B22F30A1}" destId="{F59D96AF-7D87-4C0B-B1F5-D98213471679}" srcOrd="0" destOrd="0" parTransId="{1874FA26-53AD-4BF5-BE17-DABDF1C3A2E9}" sibTransId="{038336A4-5FDB-45E3-9FC1-39AE42A71B69}"/>
    <dgm:cxn modelId="{E7B0063F-178C-4A29-838B-AF31395326EC}" type="presOf" srcId="{59EC4554-86B5-4AD8-AF49-C047B22F30A1}" destId="{ECE63A34-150A-441B-A230-46E52A6600B6}" srcOrd="0" destOrd="0" presId="urn:microsoft.com/office/officeart/2005/8/layout/cycle8"/>
    <dgm:cxn modelId="{3863F91E-CE51-4372-85C9-0639215F020C}" type="presOf" srcId="{2EB14A36-59E4-4C1D-9AA9-CC06B9F843AC}" destId="{F5840744-3328-47B3-AB63-9D56A749D34B}" srcOrd="0" destOrd="0" presId="urn:microsoft.com/office/officeart/2005/8/layout/cycle8"/>
    <dgm:cxn modelId="{6DD219E3-2A03-4127-B3D9-8B9E3DF25250}" type="presParOf" srcId="{ECE63A34-150A-441B-A230-46E52A6600B6}" destId="{84DDF2AF-E74C-47E8-AF03-785BEE20DF56}" srcOrd="0" destOrd="0" presId="urn:microsoft.com/office/officeart/2005/8/layout/cycle8"/>
    <dgm:cxn modelId="{47D2E6CB-48E4-4EFD-B4A2-3700C6BD969E}" type="presParOf" srcId="{ECE63A34-150A-441B-A230-46E52A6600B6}" destId="{E50AEC26-8FAF-4D77-9BFC-138D7E3BDA46}" srcOrd="1" destOrd="0" presId="urn:microsoft.com/office/officeart/2005/8/layout/cycle8"/>
    <dgm:cxn modelId="{9784FDB2-F41E-413C-8381-2AEE7727A90C}" type="presParOf" srcId="{ECE63A34-150A-441B-A230-46E52A6600B6}" destId="{12C28282-5A1A-46CD-9264-14BD5A5E0ECC}" srcOrd="2" destOrd="0" presId="urn:microsoft.com/office/officeart/2005/8/layout/cycle8"/>
    <dgm:cxn modelId="{1E9BB41D-5595-49DA-B8AB-0F40142EE7E5}" type="presParOf" srcId="{ECE63A34-150A-441B-A230-46E52A6600B6}" destId="{D4A87EA1-A29A-425E-9BDF-3D06378EB458}" srcOrd="3" destOrd="0" presId="urn:microsoft.com/office/officeart/2005/8/layout/cycle8"/>
    <dgm:cxn modelId="{AA6846BC-2E7D-4229-9EAF-F8F7726D0A8A}" type="presParOf" srcId="{ECE63A34-150A-441B-A230-46E52A6600B6}" destId="{6DD3EE53-E8E0-438E-9F82-6BD5A9CE344C}" srcOrd="4" destOrd="0" presId="urn:microsoft.com/office/officeart/2005/8/layout/cycle8"/>
    <dgm:cxn modelId="{7680DF76-C5C7-447A-867C-018B651ECF63}" type="presParOf" srcId="{ECE63A34-150A-441B-A230-46E52A6600B6}" destId="{C84DBF31-FEB7-463C-8529-389EB5C567F9}" srcOrd="5" destOrd="0" presId="urn:microsoft.com/office/officeart/2005/8/layout/cycle8"/>
    <dgm:cxn modelId="{43527094-6153-479B-AC30-38273301B72D}" type="presParOf" srcId="{ECE63A34-150A-441B-A230-46E52A6600B6}" destId="{7500F78F-E7A1-440D-90A7-CB9060170449}" srcOrd="6" destOrd="0" presId="urn:microsoft.com/office/officeart/2005/8/layout/cycle8"/>
    <dgm:cxn modelId="{5DDE1986-3065-4FB9-BEA8-AF70CF280318}" type="presParOf" srcId="{ECE63A34-150A-441B-A230-46E52A6600B6}" destId="{85401E57-6024-46A1-A32A-1CD3640C3F27}" srcOrd="7" destOrd="0" presId="urn:microsoft.com/office/officeart/2005/8/layout/cycle8"/>
    <dgm:cxn modelId="{6D241E34-8252-4960-B3BD-0A214F47052E}" type="presParOf" srcId="{ECE63A34-150A-441B-A230-46E52A6600B6}" destId="{F5840744-3328-47B3-AB63-9D56A749D34B}" srcOrd="8" destOrd="0" presId="urn:microsoft.com/office/officeart/2005/8/layout/cycle8"/>
    <dgm:cxn modelId="{8C3C9ECE-3DEF-4A81-9FC5-43EA52E62BAD}" type="presParOf" srcId="{ECE63A34-150A-441B-A230-46E52A6600B6}" destId="{EBD2398E-2626-4CC7-8831-31B98BE95821}" srcOrd="9" destOrd="0" presId="urn:microsoft.com/office/officeart/2005/8/layout/cycle8"/>
    <dgm:cxn modelId="{7041F77C-DB6D-4D98-85C3-85EE733A2FA1}" type="presParOf" srcId="{ECE63A34-150A-441B-A230-46E52A6600B6}" destId="{FBA2C829-F9AF-4081-8B06-6454411BCD68}" srcOrd="10" destOrd="0" presId="urn:microsoft.com/office/officeart/2005/8/layout/cycle8"/>
    <dgm:cxn modelId="{39EBF918-8719-48C3-B076-C86FBFE8B277}" type="presParOf" srcId="{ECE63A34-150A-441B-A230-46E52A6600B6}" destId="{9E303B4F-BF2F-454E-ADA0-66915FA1BF9D}" srcOrd="11" destOrd="0" presId="urn:microsoft.com/office/officeart/2005/8/layout/cycle8"/>
    <dgm:cxn modelId="{02756EBB-7A8E-4EE8-91C1-C43AF073ED49}" type="presParOf" srcId="{ECE63A34-150A-441B-A230-46E52A6600B6}" destId="{51AFB8FD-D269-4112-99A8-15F3D7A4A6C6}" srcOrd="12" destOrd="0" presId="urn:microsoft.com/office/officeart/2005/8/layout/cycle8"/>
    <dgm:cxn modelId="{D2DF4DB1-D4C7-49E7-B286-EB435802EA0E}" type="presParOf" srcId="{ECE63A34-150A-441B-A230-46E52A6600B6}" destId="{26E5863A-BB6D-4DC8-ADB5-34C55F5B5493}" srcOrd="13" destOrd="0" presId="urn:microsoft.com/office/officeart/2005/8/layout/cycle8"/>
    <dgm:cxn modelId="{D67FD577-7019-4123-87C6-389334C4E59D}" type="presParOf" srcId="{ECE63A34-150A-441B-A230-46E52A6600B6}" destId="{78C1AC8B-D99B-4C5F-BB28-5CE2F07F17E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5CD80-B273-4B5B-9AD6-D471A428BDF6}" type="doc">
      <dgm:prSet loTypeId="urn:microsoft.com/office/officeart/2005/8/layout/target2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6AFBBFF7-5764-4CC1-B601-E561EE3FF6D4}">
      <dgm:prSet phldrT="[Texto]"/>
      <dgm:spPr/>
      <dgm:t>
        <a:bodyPr/>
        <a:lstStyle/>
        <a:p>
          <a:r>
            <a:rPr lang="es-ES"/>
            <a:t>Theme Display</a:t>
          </a:r>
        </a:p>
      </dgm:t>
    </dgm:pt>
    <dgm:pt modelId="{5EB4D956-0BD6-4EEC-B85A-BC4016F9D4C6}" type="parTrans" cxnId="{5360C015-4852-4C71-A9B0-155C221CB6D7}">
      <dgm:prSet/>
      <dgm:spPr/>
      <dgm:t>
        <a:bodyPr/>
        <a:lstStyle/>
        <a:p>
          <a:endParaRPr lang="es-ES"/>
        </a:p>
      </dgm:t>
    </dgm:pt>
    <dgm:pt modelId="{6155A42C-15C1-4FC9-BCC7-78491B1B274E}" type="sibTrans" cxnId="{5360C015-4852-4C71-A9B0-155C221CB6D7}">
      <dgm:prSet/>
      <dgm:spPr/>
      <dgm:t>
        <a:bodyPr/>
        <a:lstStyle/>
        <a:p>
          <a:endParaRPr lang="es-ES"/>
        </a:p>
      </dgm:t>
    </dgm:pt>
    <dgm:pt modelId="{604DAF70-9E59-435E-B680-D6B845E5EFC9}">
      <dgm:prSet phldrT="[Texto]"/>
      <dgm:spPr/>
      <dgm:t>
        <a:bodyPr/>
        <a:lstStyle/>
        <a:p>
          <a:r>
            <a:rPr lang="es-ES"/>
            <a:t>Site 1</a:t>
          </a:r>
        </a:p>
      </dgm:t>
    </dgm:pt>
    <dgm:pt modelId="{83B2F186-BAA4-4552-A8B3-BF1293245393}" type="parTrans" cxnId="{62DF23C6-005C-4DFE-8D47-FA3030368BED}">
      <dgm:prSet/>
      <dgm:spPr/>
      <dgm:t>
        <a:bodyPr/>
        <a:lstStyle/>
        <a:p>
          <a:endParaRPr lang="es-ES"/>
        </a:p>
      </dgm:t>
    </dgm:pt>
    <dgm:pt modelId="{9B628591-3E60-4839-A02D-7FD9119AC938}" type="sibTrans" cxnId="{62DF23C6-005C-4DFE-8D47-FA3030368BED}">
      <dgm:prSet/>
      <dgm:spPr/>
      <dgm:t>
        <a:bodyPr/>
        <a:lstStyle/>
        <a:p>
          <a:endParaRPr lang="es-ES"/>
        </a:p>
      </dgm:t>
    </dgm:pt>
    <dgm:pt modelId="{0076919B-E98F-47A3-A578-9FB32A852EA1}">
      <dgm:prSet phldrT="[Texto]"/>
      <dgm:spPr/>
      <dgm:t>
        <a:bodyPr/>
        <a:lstStyle/>
        <a:p>
          <a:r>
            <a:rPr lang="es-ES"/>
            <a:t>Site 2</a:t>
          </a:r>
        </a:p>
      </dgm:t>
    </dgm:pt>
    <dgm:pt modelId="{3D937270-9159-44FD-B828-3C8CFF1F9318}" type="parTrans" cxnId="{FD5DC72B-9FCF-4F57-9715-05CC32B2A63D}">
      <dgm:prSet/>
      <dgm:spPr/>
      <dgm:t>
        <a:bodyPr/>
        <a:lstStyle/>
        <a:p>
          <a:endParaRPr lang="es-ES"/>
        </a:p>
      </dgm:t>
    </dgm:pt>
    <dgm:pt modelId="{8BBF3834-741E-40E4-A3C1-AD68DF0F0249}" type="sibTrans" cxnId="{FD5DC72B-9FCF-4F57-9715-05CC32B2A63D}">
      <dgm:prSet/>
      <dgm:spPr/>
      <dgm:t>
        <a:bodyPr/>
        <a:lstStyle/>
        <a:p>
          <a:endParaRPr lang="es-ES"/>
        </a:p>
      </dgm:t>
    </dgm:pt>
    <dgm:pt modelId="{EF69948E-202A-423E-9CE9-DC93977F5AE9}">
      <dgm:prSet phldrT="[Texto]"/>
      <dgm:spPr/>
      <dgm:t>
        <a:bodyPr/>
        <a:lstStyle/>
        <a:p>
          <a:r>
            <a:rPr lang="es-ES" dirty="0" err="1" smtClean="0"/>
            <a:t>GroupBy</a:t>
          </a:r>
          <a:endParaRPr lang="es-ES" dirty="0"/>
        </a:p>
      </dgm:t>
    </dgm:pt>
    <dgm:pt modelId="{D2B8ECBC-40A3-4221-9387-07DEB741B678}" type="parTrans" cxnId="{55450CA5-4EB5-43B2-8750-C3A6EFC6526C}">
      <dgm:prSet/>
      <dgm:spPr/>
      <dgm:t>
        <a:bodyPr/>
        <a:lstStyle/>
        <a:p>
          <a:endParaRPr lang="es-ES"/>
        </a:p>
      </dgm:t>
    </dgm:pt>
    <dgm:pt modelId="{F9163F0C-F794-4F58-94B7-F8989130488B}" type="sibTrans" cxnId="{55450CA5-4EB5-43B2-8750-C3A6EFC6526C}">
      <dgm:prSet/>
      <dgm:spPr/>
      <dgm:t>
        <a:bodyPr/>
        <a:lstStyle/>
        <a:p>
          <a:endParaRPr lang="es-ES"/>
        </a:p>
      </dgm:t>
    </dgm:pt>
    <dgm:pt modelId="{8ED5AE47-E332-4BFB-800A-9D8B0093D395}">
      <dgm:prSet phldrT="[Texto]"/>
      <dgm:spPr/>
      <dgm:t>
        <a:bodyPr/>
        <a:lstStyle/>
        <a:p>
          <a:r>
            <a:rPr lang="es-ES"/>
            <a:t>Admin</a:t>
          </a:r>
        </a:p>
      </dgm:t>
    </dgm:pt>
    <dgm:pt modelId="{C68B02F3-D0F4-4103-BC11-FD2B9F8CF244}" type="parTrans" cxnId="{7820CFB9-E06B-4254-8D9F-4C5B8278E622}">
      <dgm:prSet/>
      <dgm:spPr/>
      <dgm:t>
        <a:bodyPr/>
        <a:lstStyle/>
        <a:p>
          <a:endParaRPr lang="es-ES"/>
        </a:p>
      </dgm:t>
    </dgm:pt>
    <dgm:pt modelId="{47059C4A-8AE2-4F1F-946A-91DA388E23CD}" type="sibTrans" cxnId="{7820CFB9-E06B-4254-8D9F-4C5B8278E622}">
      <dgm:prSet/>
      <dgm:spPr/>
      <dgm:t>
        <a:bodyPr/>
        <a:lstStyle/>
        <a:p>
          <a:endParaRPr lang="es-ES"/>
        </a:p>
      </dgm:t>
    </dgm:pt>
    <dgm:pt modelId="{B9EDD384-0764-4800-9011-6D0BF0ECA25C}">
      <dgm:prSet phldrT="[Texto]"/>
      <dgm:spPr/>
      <dgm:t>
        <a:bodyPr/>
        <a:lstStyle/>
        <a:p>
          <a:r>
            <a:rPr lang="es-ES"/>
            <a:t>Guest</a:t>
          </a:r>
        </a:p>
      </dgm:t>
    </dgm:pt>
    <dgm:pt modelId="{2E4A49F7-B334-4498-ABC0-5F08AE47734A}" type="parTrans" cxnId="{243ECE2D-6E80-4A0A-BB87-C07704372FA0}">
      <dgm:prSet/>
      <dgm:spPr/>
      <dgm:t>
        <a:bodyPr/>
        <a:lstStyle/>
        <a:p>
          <a:endParaRPr lang="es-ES"/>
        </a:p>
      </dgm:t>
    </dgm:pt>
    <dgm:pt modelId="{EA65C1CC-E385-4DB0-9BCA-27E9F0158B78}" type="sibTrans" cxnId="{243ECE2D-6E80-4A0A-BB87-C07704372FA0}">
      <dgm:prSet/>
      <dgm:spPr/>
      <dgm:t>
        <a:bodyPr/>
        <a:lstStyle/>
        <a:p>
          <a:endParaRPr lang="es-ES"/>
        </a:p>
      </dgm:t>
    </dgm:pt>
    <dgm:pt modelId="{ADA3FCE6-A0A7-453F-844A-DADEF3C53980}">
      <dgm:prSet phldrT="[Texto]"/>
      <dgm:spPr/>
      <dgm:t>
        <a:bodyPr/>
        <a:lstStyle/>
        <a:p>
          <a:r>
            <a:rPr lang="es-ES"/>
            <a:t>UserId</a:t>
          </a:r>
        </a:p>
      </dgm:t>
    </dgm:pt>
    <dgm:pt modelId="{C8E290C8-43BC-464E-8CE6-6E4A70207BCC}" type="parTrans" cxnId="{5866C6BD-AF76-44FF-93FB-833B0CF63C79}">
      <dgm:prSet/>
      <dgm:spPr/>
      <dgm:t>
        <a:bodyPr/>
        <a:lstStyle/>
        <a:p>
          <a:endParaRPr lang="es-ES"/>
        </a:p>
      </dgm:t>
    </dgm:pt>
    <dgm:pt modelId="{70785A7D-B364-49BC-ABDC-FE4818DF7738}" type="sibTrans" cxnId="{5866C6BD-AF76-44FF-93FB-833B0CF63C79}">
      <dgm:prSet/>
      <dgm:spPr/>
      <dgm:t>
        <a:bodyPr/>
        <a:lstStyle/>
        <a:p>
          <a:endParaRPr lang="es-ES"/>
        </a:p>
      </dgm:t>
    </dgm:pt>
    <dgm:pt modelId="{E18B0F27-87CB-4545-A92A-73D47D30495A}">
      <dgm:prSet phldrT="[Texto]"/>
      <dgm:spPr/>
      <dgm:t>
        <a:bodyPr/>
        <a:lstStyle/>
        <a:p>
          <a:r>
            <a:rPr lang="es-ES"/>
            <a:t>User 1</a:t>
          </a:r>
        </a:p>
      </dgm:t>
    </dgm:pt>
    <dgm:pt modelId="{F98A85EF-2587-4E79-987B-EA201E6842D5}" type="parTrans" cxnId="{C2FA9F16-7515-4950-B416-42333C5F6D9A}">
      <dgm:prSet/>
      <dgm:spPr/>
      <dgm:t>
        <a:bodyPr/>
        <a:lstStyle/>
        <a:p>
          <a:endParaRPr lang="es-ES"/>
        </a:p>
      </dgm:t>
    </dgm:pt>
    <dgm:pt modelId="{A25B5ECD-6417-4CB6-BC2B-7C519C95DA24}" type="sibTrans" cxnId="{C2FA9F16-7515-4950-B416-42333C5F6D9A}">
      <dgm:prSet/>
      <dgm:spPr/>
      <dgm:t>
        <a:bodyPr/>
        <a:lstStyle/>
        <a:p>
          <a:endParaRPr lang="es-ES"/>
        </a:p>
      </dgm:t>
    </dgm:pt>
    <dgm:pt modelId="{210865A1-30DD-4350-A378-083F0BF422CB}">
      <dgm:prSet phldrT="[Texto]"/>
      <dgm:spPr/>
      <dgm:t>
        <a:bodyPr/>
        <a:lstStyle/>
        <a:p>
          <a:r>
            <a:rPr lang="es-ES"/>
            <a:t>User 2</a:t>
          </a:r>
        </a:p>
      </dgm:t>
    </dgm:pt>
    <dgm:pt modelId="{6E16DE92-9C7C-43E8-9D83-FD77B802AE89}" type="parTrans" cxnId="{C75D81E5-E7C0-463B-8FD4-17D2448B20BF}">
      <dgm:prSet/>
      <dgm:spPr/>
      <dgm:t>
        <a:bodyPr/>
        <a:lstStyle/>
        <a:p>
          <a:endParaRPr lang="es-ES"/>
        </a:p>
      </dgm:t>
    </dgm:pt>
    <dgm:pt modelId="{DE01E8B9-C23F-42E7-8762-3B6B8B413C67}" type="sibTrans" cxnId="{C75D81E5-E7C0-463B-8FD4-17D2448B20BF}">
      <dgm:prSet/>
      <dgm:spPr/>
      <dgm:t>
        <a:bodyPr/>
        <a:lstStyle/>
        <a:p>
          <a:endParaRPr lang="es-ES"/>
        </a:p>
      </dgm:t>
    </dgm:pt>
    <dgm:pt modelId="{2C4D1048-79CE-4CC1-A744-0D1EB2A234B7}" type="pres">
      <dgm:prSet presAssocID="{BCA5CD80-B273-4B5B-9AD6-D471A428BDF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110FB5-332F-4827-99A8-96650A5C9F56}" type="pres">
      <dgm:prSet presAssocID="{BCA5CD80-B273-4B5B-9AD6-D471A428BDF6}" presName="outerBox" presStyleCnt="0"/>
      <dgm:spPr/>
      <dgm:t>
        <a:bodyPr/>
        <a:lstStyle/>
        <a:p>
          <a:endParaRPr lang="es-ES"/>
        </a:p>
      </dgm:t>
    </dgm:pt>
    <dgm:pt modelId="{826D575D-8D94-4595-A88A-C3D1E267FBA5}" type="pres">
      <dgm:prSet presAssocID="{BCA5CD80-B273-4B5B-9AD6-D471A428BDF6}" presName="outerBoxParent" presStyleLbl="node1" presStyleIdx="0" presStyleCnt="3" custLinFactNeighborY="11413"/>
      <dgm:spPr/>
      <dgm:t>
        <a:bodyPr/>
        <a:lstStyle/>
        <a:p>
          <a:endParaRPr lang="es-ES"/>
        </a:p>
      </dgm:t>
    </dgm:pt>
    <dgm:pt modelId="{B1E20225-7FC5-43E3-996D-20C476026EFA}" type="pres">
      <dgm:prSet presAssocID="{BCA5CD80-B273-4B5B-9AD6-D471A428BDF6}" presName="outerBoxChildren" presStyleCnt="0"/>
      <dgm:spPr/>
      <dgm:t>
        <a:bodyPr/>
        <a:lstStyle/>
        <a:p>
          <a:endParaRPr lang="es-ES"/>
        </a:p>
      </dgm:t>
    </dgm:pt>
    <dgm:pt modelId="{A568FD94-DF08-4013-9BAD-D3BDCE0A4794}" type="pres">
      <dgm:prSet presAssocID="{604DAF70-9E59-435E-B680-D6B845E5EFC9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41A4F1-C045-4567-9EA2-CED944ED1AA8}" type="pres">
      <dgm:prSet presAssocID="{9B628591-3E60-4839-A02D-7FD9119AC938}" presName="outerSibTrans" presStyleCnt="0"/>
      <dgm:spPr/>
      <dgm:t>
        <a:bodyPr/>
        <a:lstStyle/>
        <a:p>
          <a:endParaRPr lang="es-ES"/>
        </a:p>
      </dgm:t>
    </dgm:pt>
    <dgm:pt modelId="{54B28D44-7DBB-494C-86D5-512F76B1ABC7}" type="pres">
      <dgm:prSet presAssocID="{0076919B-E98F-47A3-A578-9FB32A852EA1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ABA466-A61F-47C1-BB84-5DACABF1D88B}" type="pres">
      <dgm:prSet presAssocID="{BCA5CD80-B273-4B5B-9AD6-D471A428BDF6}" presName="middleBox" presStyleCnt="0"/>
      <dgm:spPr/>
      <dgm:t>
        <a:bodyPr/>
        <a:lstStyle/>
        <a:p>
          <a:endParaRPr lang="es-ES"/>
        </a:p>
      </dgm:t>
    </dgm:pt>
    <dgm:pt modelId="{C6A5AD24-0E15-4E26-B9C2-266A1A18F3E7}" type="pres">
      <dgm:prSet presAssocID="{BCA5CD80-B273-4B5B-9AD6-D471A428BDF6}" presName="middleBoxParent" presStyleLbl="node1" presStyleIdx="1" presStyleCnt="3"/>
      <dgm:spPr/>
      <dgm:t>
        <a:bodyPr/>
        <a:lstStyle/>
        <a:p>
          <a:endParaRPr lang="es-ES"/>
        </a:p>
      </dgm:t>
    </dgm:pt>
    <dgm:pt modelId="{E6C7BC2A-4403-4CE6-8529-333B155186E4}" type="pres">
      <dgm:prSet presAssocID="{BCA5CD80-B273-4B5B-9AD6-D471A428BDF6}" presName="middleBoxChildren" presStyleCnt="0"/>
      <dgm:spPr/>
      <dgm:t>
        <a:bodyPr/>
        <a:lstStyle/>
        <a:p>
          <a:endParaRPr lang="es-ES"/>
        </a:p>
      </dgm:t>
    </dgm:pt>
    <dgm:pt modelId="{631C24C4-99CB-4CF0-A7CE-F049599DFF58}" type="pres">
      <dgm:prSet presAssocID="{8ED5AE47-E332-4BFB-800A-9D8B0093D395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BE5EC0-46D6-4457-8225-E3BF547EC1AF}" type="pres">
      <dgm:prSet presAssocID="{47059C4A-8AE2-4F1F-946A-91DA388E23CD}" presName="middleSibTrans" presStyleCnt="0"/>
      <dgm:spPr/>
      <dgm:t>
        <a:bodyPr/>
        <a:lstStyle/>
        <a:p>
          <a:endParaRPr lang="es-ES"/>
        </a:p>
      </dgm:t>
    </dgm:pt>
    <dgm:pt modelId="{7D9DD57D-C4CB-433C-9022-B4299B492785}" type="pres">
      <dgm:prSet presAssocID="{B9EDD384-0764-4800-9011-6D0BF0ECA25C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9D1FC-FAB2-4FD8-9FB3-3F8C79708F6A}" type="pres">
      <dgm:prSet presAssocID="{BCA5CD80-B273-4B5B-9AD6-D471A428BDF6}" presName="centerBox" presStyleCnt="0"/>
      <dgm:spPr/>
      <dgm:t>
        <a:bodyPr/>
        <a:lstStyle/>
        <a:p>
          <a:endParaRPr lang="es-ES"/>
        </a:p>
      </dgm:t>
    </dgm:pt>
    <dgm:pt modelId="{12F2B826-BCD5-4296-8AD0-FC37D5883227}" type="pres">
      <dgm:prSet presAssocID="{BCA5CD80-B273-4B5B-9AD6-D471A428BDF6}" presName="centerBoxParent" presStyleLbl="node1" presStyleIdx="2" presStyleCnt="3"/>
      <dgm:spPr/>
      <dgm:t>
        <a:bodyPr/>
        <a:lstStyle/>
        <a:p>
          <a:endParaRPr lang="es-ES"/>
        </a:p>
      </dgm:t>
    </dgm:pt>
    <dgm:pt modelId="{AD74E850-B574-4550-829B-60B6A368D8B7}" type="pres">
      <dgm:prSet presAssocID="{BCA5CD80-B273-4B5B-9AD6-D471A428BDF6}" presName="centerBoxChildren" presStyleCnt="0"/>
      <dgm:spPr/>
      <dgm:t>
        <a:bodyPr/>
        <a:lstStyle/>
        <a:p>
          <a:endParaRPr lang="es-ES"/>
        </a:p>
      </dgm:t>
    </dgm:pt>
    <dgm:pt modelId="{B61FC877-EE02-46EA-B4B1-222B2CCCC14D}" type="pres">
      <dgm:prSet presAssocID="{E18B0F27-87CB-4545-A92A-73D47D30495A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7AA1EC-33D4-420B-A0F1-20CFDC8529D4}" type="pres">
      <dgm:prSet presAssocID="{A25B5ECD-6417-4CB6-BC2B-7C519C95DA24}" presName="centerSibTrans" presStyleCnt="0"/>
      <dgm:spPr/>
      <dgm:t>
        <a:bodyPr/>
        <a:lstStyle/>
        <a:p>
          <a:endParaRPr lang="es-ES"/>
        </a:p>
      </dgm:t>
    </dgm:pt>
    <dgm:pt modelId="{5B3090BB-C3CC-4B0E-A54B-7026E01570B5}" type="pres">
      <dgm:prSet presAssocID="{210865A1-30DD-4350-A378-083F0BF422CB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8DE707-EAB9-47A7-AC78-123ECFE98366}" type="presOf" srcId="{210865A1-30DD-4350-A378-083F0BF422CB}" destId="{5B3090BB-C3CC-4B0E-A54B-7026E01570B5}" srcOrd="0" destOrd="0" presId="urn:microsoft.com/office/officeart/2005/8/layout/target2"/>
    <dgm:cxn modelId="{C2FA9F16-7515-4950-B416-42333C5F6D9A}" srcId="{ADA3FCE6-A0A7-453F-844A-DADEF3C53980}" destId="{E18B0F27-87CB-4545-A92A-73D47D30495A}" srcOrd="0" destOrd="0" parTransId="{F98A85EF-2587-4E79-987B-EA201E6842D5}" sibTransId="{A25B5ECD-6417-4CB6-BC2B-7C519C95DA24}"/>
    <dgm:cxn modelId="{43CFEBE4-D1A6-4D9B-BBB4-1A99834311DD}" type="presOf" srcId="{EF69948E-202A-423E-9CE9-DC93977F5AE9}" destId="{C6A5AD24-0E15-4E26-B9C2-266A1A18F3E7}" srcOrd="0" destOrd="0" presId="urn:microsoft.com/office/officeart/2005/8/layout/target2"/>
    <dgm:cxn modelId="{FD5DC72B-9FCF-4F57-9715-05CC32B2A63D}" srcId="{6AFBBFF7-5764-4CC1-B601-E561EE3FF6D4}" destId="{0076919B-E98F-47A3-A578-9FB32A852EA1}" srcOrd="1" destOrd="0" parTransId="{3D937270-9159-44FD-B828-3C8CFF1F9318}" sibTransId="{8BBF3834-741E-40E4-A3C1-AD68DF0F0249}"/>
    <dgm:cxn modelId="{EF2F663A-6160-4A0C-B550-FFE380CDE958}" type="presOf" srcId="{6AFBBFF7-5764-4CC1-B601-E561EE3FF6D4}" destId="{826D575D-8D94-4595-A88A-C3D1E267FBA5}" srcOrd="0" destOrd="0" presId="urn:microsoft.com/office/officeart/2005/8/layout/target2"/>
    <dgm:cxn modelId="{C75D81E5-E7C0-463B-8FD4-17D2448B20BF}" srcId="{ADA3FCE6-A0A7-453F-844A-DADEF3C53980}" destId="{210865A1-30DD-4350-A378-083F0BF422CB}" srcOrd="1" destOrd="0" parTransId="{6E16DE92-9C7C-43E8-9D83-FD77B802AE89}" sibTransId="{DE01E8B9-C23F-42E7-8762-3B6B8B413C67}"/>
    <dgm:cxn modelId="{55450CA5-4EB5-43B2-8750-C3A6EFC6526C}" srcId="{BCA5CD80-B273-4B5B-9AD6-D471A428BDF6}" destId="{EF69948E-202A-423E-9CE9-DC93977F5AE9}" srcOrd="1" destOrd="0" parTransId="{D2B8ECBC-40A3-4221-9387-07DEB741B678}" sibTransId="{F9163F0C-F794-4F58-94B7-F8989130488B}"/>
    <dgm:cxn modelId="{5866C6BD-AF76-44FF-93FB-833B0CF63C79}" srcId="{BCA5CD80-B273-4B5B-9AD6-D471A428BDF6}" destId="{ADA3FCE6-A0A7-453F-844A-DADEF3C53980}" srcOrd="2" destOrd="0" parTransId="{C8E290C8-43BC-464E-8CE6-6E4A70207BCC}" sibTransId="{70785A7D-B364-49BC-ABDC-FE4818DF7738}"/>
    <dgm:cxn modelId="{243ECE2D-6E80-4A0A-BB87-C07704372FA0}" srcId="{EF69948E-202A-423E-9CE9-DC93977F5AE9}" destId="{B9EDD384-0764-4800-9011-6D0BF0ECA25C}" srcOrd="1" destOrd="0" parTransId="{2E4A49F7-B334-4498-ABC0-5F08AE47734A}" sibTransId="{EA65C1CC-E385-4DB0-9BCA-27E9F0158B78}"/>
    <dgm:cxn modelId="{A2DAD76F-9D95-4927-A56E-11AB5610A6E4}" type="presOf" srcId="{B9EDD384-0764-4800-9011-6D0BF0ECA25C}" destId="{7D9DD57D-C4CB-433C-9022-B4299B492785}" srcOrd="0" destOrd="0" presId="urn:microsoft.com/office/officeart/2005/8/layout/target2"/>
    <dgm:cxn modelId="{62DF23C6-005C-4DFE-8D47-FA3030368BED}" srcId="{6AFBBFF7-5764-4CC1-B601-E561EE3FF6D4}" destId="{604DAF70-9E59-435E-B680-D6B845E5EFC9}" srcOrd="0" destOrd="0" parTransId="{83B2F186-BAA4-4552-A8B3-BF1293245393}" sibTransId="{9B628591-3E60-4839-A02D-7FD9119AC938}"/>
    <dgm:cxn modelId="{7820CFB9-E06B-4254-8D9F-4C5B8278E622}" srcId="{EF69948E-202A-423E-9CE9-DC93977F5AE9}" destId="{8ED5AE47-E332-4BFB-800A-9D8B0093D395}" srcOrd="0" destOrd="0" parTransId="{C68B02F3-D0F4-4103-BC11-FD2B9F8CF244}" sibTransId="{47059C4A-8AE2-4F1F-946A-91DA388E23CD}"/>
    <dgm:cxn modelId="{694CFF06-95B7-41A4-A158-85858107417B}" type="presOf" srcId="{604DAF70-9E59-435E-B680-D6B845E5EFC9}" destId="{A568FD94-DF08-4013-9BAD-D3BDCE0A4794}" srcOrd="0" destOrd="0" presId="urn:microsoft.com/office/officeart/2005/8/layout/target2"/>
    <dgm:cxn modelId="{FE428C4A-6857-46D6-8276-602AEB7BCABD}" type="presOf" srcId="{E18B0F27-87CB-4545-A92A-73D47D30495A}" destId="{B61FC877-EE02-46EA-B4B1-222B2CCCC14D}" srcOrd="0" destOrd="0" presId="urn:microsoft.com/office/officeart/2005/8/layout/target2"/>
    <dgm:cxn modelId="{9724AA8A-2CAE-4EEA-B3C5-50E0E210CD70}" type="presOf" srcId="{ADA3FCE6-A0A7-453F-844A-DADEF3C53980}" destId="{12F2B826-BCD5-4296-8AD0-FC37D5883227}" srcOrd="0" destOrd="0" presId="urn:microsoft.com/office/officeart/2005/8/layout/target2"/>
    <dgm:cxn modelId="{F2B2EA75-07DF-4846-91DD-88462E0136E8}" type="presOf" srcId="{BCA5CD80-B273-4B5B-9AD6-D471A428BDF6}" destId="{2C4D1048-79CE-4CC1-A744-0D1EB2A234B7}" srcOrd="0" destOrd="0" presId="urn:microsoft.com/office/officeart/2005/8/layout/target2"/>
    <dgm:cxn modelId="{5360C015-4852-4C71-A9B0-155C221CB6D7}" srcId="{BCA5CD80-B273-4B5B-9AD6-D471A428BDF6}" destId="{6AFBBFF7-5764-4CC1-B601-E561EE3FF6D4}" srcOrd="0" destOrd="0" parTransId="{5EB4D956-0BD6-4EEC-B85A-BC4016F9D4C6}" sibTransId="{6155A42C-15C1-4FC9-BCC7-78491B1B274E}"/>
    <dgm:cxn modelId="{7A480C68-B413-43FA-B9B1-C4C98D7FCA4E}" type="presOf" srcId="{8ED5AE47-E332-4BFB-800A-9D8B0093D395}" destId="{631C24C4-99CB-4CF0-A7CE-F049599DFF58}" srcOrd="0" destOrd="0" presId="urn:microsoft.com/office/officeart/2005/8/layout/target2"/>
    <dgm:cxn modelId="{DCE8FC42-7222-45B7-9830-F92E944E5D6E}" type="presOf" srcId="{0076919B-E98F-47A3-A578-9FB32A852EA1}" destId="{54B28D44-7DBB-494C-86D5-512F76B1ABC7}" srcOrd="0" destOrd="0" presId="urn:microsoft.com/office/officeart/2005/8/layout/target2"/>
    <dgm:cxn modelId="{705DC0F9-77F6-413B-96AE-DE8D0AF4867F}" type="presParOf" srcId="{2C4D1048-79CE-4CC1-A744-0D1EB2A234B7}" destId="{E2110FB5-332F-4827-99A8-96650A5C9F56}" srcOrd="0" destOrd="0" presId="urn:microsoft.com/office/officeart/2005/8/layout/target2"/>
    <dgm:cxn modelId="{0D444BD2-C6D6-45FE-979A-AE78EE257311}" type="presParOf" srcId="{E2110FB5-332F-4827-99A8-96650A5C9F56}" destId="{826D575D-8D94-4595-A88A-C3D1E267FBA5}" srcOrd="0" destOrd="0" presId="urn:microsoft.com/office/officeart/2005/8/layout/target2"/>
    <dgm:cxn modelId="{C4FE674D-409E-4F87-BADF-DA138E612AAA}" type="presParOf" srcId="{E2110FB5-332F-4827-99A8-96650A5C9F56}" destId="{B1E20225-7FC5-43E3-996D-20C476026EFA}" srcOrd="1" destOrd="0" presId="urn:microsoft.com/office/officeart/2005/8/layout/target2"/>
    <dgm:cxn modelId="{4A38255A-20B9-4135-8237-0CFC2CA5FAE2}" type="presParOf" srcId="{B1E20225-7FC5-43E3-996D-20C476026EFA}" destId="{A568FD94-DF08-4013-9BAD-D3BDCE0A4794}" srcOrd="0" destOrd="0" presId="urn:microsoft.com/office/officeart/2005/8/layout/target2"/>
    <dgm:cxn modelId="{0F2BC90E-A7D1-4155-B86D-AFD2ADCEB603}" type="presParOf" srcId="{B1E20225-7FC5-43E3-996D-20C476026EFA}" destId="{9741A4F1-C045-4567-9EA2-CED944ED1AA8}" srcOrd="1" destOrd="0" presId="urn:microsoft.com/office/officeart/2005/8/layout/target2"/>
    <dgm:cxn modelId="{95EDC867-BF6E-474D-8C4D-BCCF8C7ABDE4}" type="presParOf" srcId="{B1E20225-7FC5-43E3-996D-20C476026EFA}" destId="{54B28D44-7DBB-494C-86D5-512F76B1ABC7}" srcOrd="2" destOrd="0" presId="urn:microsoft.com/office/officeart/2005/8/layout/target2"/>
    <dgm:cxn modelId="{D2DD4182-6D16-4BCA-97FA-0490FE2BD304}" type="presParOf" srcId="{2C4D1048-79CE-4CC1-A744-0D1EB2A234B7}" destId="{8AABA466-A61F-47C1-BB84-5DACABF1D88B}" srcOrd="1" destOrd="0" presId="urn:microsoft.com/office/officeart/2005/8/layout/target2"/>
    <dgm:cxn modelId="{92ADAB79-AB9A-49BB-9FC3-014E6D7DE002}" type="presParOf" srcId="{8AABA466-A61F-47C1-BB84-5DACABF1D88B}" destId="{C6A5AD24-0E15-4E26-B9C2-266A1A18F3E7}" srcOrd="0" destOrd="0" presId="urn:microsoft.com/office/officeart/2005/8/layout/target2"/>
    <dgm:cxn modelId="{20E5BFDA-9E76-4AAF-95C3-371CDC32E932}" type="presParOf" srcId="{8AABA466-A61F-47C1-BB84-5DACABF1D88B}" destId="{E6C7BC2A-4403-4CE6-8529-333B155186E4}" srcOrd="1" destOrd="0" presId="urn:microsoft.com/office/officeart/2005/8/layout/target2"/>
    <dgm:cxn modelId="{8BF4FA05-727E-4D64-A7D5-96E7AB18EAD6}" type="presParOf" srcId="{E6C7BC2A-4403-4CE6-8529-333B155186E4}" destId="{631C24C4-99CB-4CF0-A7CE-F049599DFF58}" srcOrd="0" destOrd="0" presId="urn:microsoft.com/office/officeart/2005/8/layout/target2"/>
    <dgm:cxn modelId="{71F1C6EA-F387-4521-8CA3-942F2D78E73B}" type="presParOf" srcId="{E6C7BC2A-4403-4CE6-8529-333B155186E4}" destId="{26BE5EC0-46D6-4457-8225-E3BF547EC1AF}" srcOrd="1" destOrd="0" presId="urn:microsoft.com/office/officeart/2005/8/layout/target2"/>
    <dgm:cxn modelId="{CC244106-0E06-4479-8363-B4A49C75CD15}" type="presParOf" srcId="{E6C7BC2A-4403-4CE6-8529-333B155186E4}" destId="{7D9DD57D-C4CB-433C-9022-B4299B492785}" srcOrd="2" destOrd="0" presId="urn:microsoft.com/office/officeart/2005/8/layout/target2"/>
    <dgm:cxn modelId="{AA269687-B2F2-4AA0-99DA-031B9874619F}" type="presParOf" srcId="{2C4D1048-79CE-4CC1-A744-0D1EB2A234B7}" destId="{0899D1FC-FAB2-4FD8-9FB3-3F8C79708F6A}" srcOrd="2" destOrd="0" presId="urn:microsoft.com/office/officeart/2005/8/layout/target2"/>
    <dgm:cxn modelId="{D07F0AA9-809D-4390-A375-5F6E572D22C4}" type="presParOf" srcId="{0899D1FC-FAB2-4FD8-9FB3-3F8C79708F6A}" destId="{12F2B826-BCD5-4296-8AD0-FC37D5883227}" srcOrd="0" destOrd="0" presId="urn:microsoft.com/office/officeart/2005/8/layout/target2"/>
    <dgm:cxn modelId="{61F50F8F-978E-4377-BF05-47A0B4F6366C}" type="presParOf" srcId="{0899D1FC-FAB2-4FD8-9FB3-3F8C79708F6A}" destId="{AD74E850-B574-4550-829B-60B6A368D8B7}" srcOrd="1" destOrd="0" presId="urn:microsoft.com/office/officeart/2005/8/layout/target2"/>
    <dgm:cxn modelId="{288D1CD3-BD44-4A06-861C-870037F599F5}" type="presParOf" srcId="{AD74E850-B574-4550-829B-60B6A368D8B7}" destId="{B61FC877-EE02-46EA-B4B1-222B2CCCC14D}" srcOrd="0" destOrd="0" presId="urn:microsoft.com/office/officeart/2005/8/layout/target2"/>
    <dgm:cxn modelId="{7C72B0F2-F190-4587-A7F7-BB2B7ED73F23}" type="presParOf" srcId="{AD74E850-B574-4550-829B-60B6A368D8B7}" destId="{AC7AA1EC-33D4-420B-A0F1-20CFDC8529D4}" srcOrd="1" destOrd="0" presId="urn:microsoft.com/office/officeart/2005/8/layout/target2"/>
    <dgm:cxn modelId="{83FFDE88-E596-4100-B2C9-5A559B2DF541}" type="presParOf" srcId="{AD74E850-B574-4550-829B-60B6A368D8B7}" destId="{5B3090BB-C3CC-4B0E-A54B-7026E01570B5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0E3369-7AA6-45A1-A69E-7F2F84FCA25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D51B02-4213-44D1-BEDC-BADF86AD3628}">
      <dgm:prSet phldrT="[Texto]" custT="1"/>
      <dgm:spPr/>
      <dgm:t>
        <a:bodyPr/>
        <a:lstStyle/>
        <a:p>
          <a:r>
            <a:rPr lang="es-ES" sz="2800"/>
            <a:t>Paleta</a:t>
          </a:r>
          <a:endParaRPr lang="es-ES" sz="3800"/>
        </a:p>
      </dgm:t>
    </dgm:pt>
    <dgm:pt modelId="{89588AE0-0CEF-4C2F-9F6E-B07BFF0136E7}" type="parTrans" cxnId="{E9DE9A7B-2B49-4396-B0FA-60477812474B}">
      <dgm:prSet/>
      <dgm:spPr/>
      <dgm:t>
        <a:bodyPr/>
        <a:lstStyle/>
        <a:p>
          <a:endParaRPr lang="es-ES"/>
        </a:p>
      </dgm:t>
    </dgm:pt>
    <dgm:pt modelId="{534CEC97-C876-4713-BB80-BE387646BC07}" type="sibTrans" cxnId="{E9DE9A7B-2B49-4396-B0FA-60477812474B}">
      <dgm:prSet custT="1"/>
      <dgm:spPr/>
      <dgm:t>
        <a:bodyPr/>
        <a:lstStyle/>
        <a:p>
          <a:pPr algn="ctr"/>
          <a:r>
            <a:rPr lang="es-ES" sz="1400"/>
            <a:t>div #paleta1</a:t>
          </a:r>
        </a:p>
      </dgm:t>
    </dgm:pt>
    <dgm:pt modelId="{989E9E92-946A-4883-801E-D7809855E0EF}" type="asst">
      <dgm:prSet phldrT="[Texto]" custT="1"/>
      <dgm:spPr/>
      <dgm:t>
        <a:bodyPr/>
        <a:lstStyle/>
        <a:p>
          <a:r>
            <a:rPr lang="es-ES" sz="2800"/>
            <a:t>Texto</a:t>
          </a:r>
          <a:endParaRPr lang="es-ES" sz="3800"/>
        </a:p>
      </dgm:t>
    </dgm:pt>
    <dgm:pt modelId="{8B4A1B98-BA1B-4C86-A008-4736F036C8B6}" type="parTrans" cxnId="{4DDC8297-3C7B-4F9A-A69A-CFBF0F8B5BC7}">
      <dgm:prSet/>
      <dgm:spPr/>
      <dgm:t>
        <a:bodyPr/>
        <a:lstStyle/>
        <a:p>
          <a:endParaRPr lang="es-ES"/>
        </a:p>
      </dgm:t>
    </dgm:pt>
    <dgm:pt modelId="{003B3497-5F3B-4D32-8EFD-7CF8D68C80A9}" type="sibTrans" cxnId="{4DDC8297-3C7B-4F9A-A69A-CFBF0F8B5BC7}">
      <dgm:prSet custT="1"/>
      <dgm:spPr/>
      <dgm:t>
        <a:bodyPr/>
        <a:lstStyle/>
        <a:p>
          <a:pPr algn="ctr"/>
          <a:r>
            <a:rPr lang="es-ES" sz="1400"/>
            <a:t>a.c-4t</a:t>
          </a:r>
          <a:endParaRPr lang="es-ES" sz="1700"/>
        </a:p>
      </dgm:t>
    </dgm:pt>
    <dgm:pt modelId="{9A427B7F-2D0D-4064-86A7-871114AB0003}">
      <dgm:prSet phldrT="[Texto]" custT="1"/>
      <dgm:spPr/>
      <dgm:t>
        <a:bodyPr/>
        <a:lstStyle/>
        <a:p>
          <a:r>
            <a:rPr lang="es-ES" sz="2800"/>
            <a:t>Fondo</a:t>
          </a:r>
          <a:endParaRPr lang="es-ES" sz="3800"/>
        </a:p>
      </dgm:t>
    </dgm:pt>
    <dgm:pt modelId="{9170B04C-3AF5-4BC6-A9AE-E6E8326E2090}" type="parTrans" cxnId="{98737E48-D942-4F04-8CEA-C29FFB359F0F}">
      <dgm:prSet/>
      <dgm:spPr/>
      <dgm:t>
        <a:bodyPr/>
        <a:lstStyle/>
        <a:p>
          <a:endParaRPr lang="es-ES"/>
        </a:p>
      </dgm:t>
    </dgm:pt>
    <dgm:pt modelId="{EA065AB8-66DE-4EE4-8871-BF50BA76C012}" type="sibTrans" cxnId="{98737E48-D942-4F04-8CEA-C29FFB359F0F}">
      <dgm:prSet custT="1"/>
      <dgm:spPr/>
      <dgm:t>
        <a:bodyPr/>
        <a:lstStyle/>
        <a:p>
          <a:pPr algn="ctr"/>
          <a:r>
            <a:rPr lang="es-ES" sz="1700"/>
            <a:t>.</a:t>
          </a:r>
          <a:r>
            <a:rPr lang="es-ES" sz="1400"/>
            <a:t>c-1</a:t>
          </a:r>
          <a:endParaRPr lang="es-ES" sz="1700"/>
        </a:p>
      </dgm:t>
    </dgm:pt>
    <dgm:pt modelId="{A01CCF26-96CE-434B-9A78-0737E9ECE3F7}">
      <dgm:prSet phldrT="[Texto]" custT="1"/>
      <dgm:spPr/>
      <dgm:t>
        <a:bodyPr/>
        <a:lstStyle/>
        <a:p>
          <a:r>
            <a:rPr lang="es-ES" sz="2800"/>
            <a:t>Fondo</a:t>
          </a:r>
          <a:endParaRPr lang="es-ES" sz="3800"/>
        </a:p>
      </dgm:t>
    </dgm:pt>
    <dgm:pt modelId="{369825B6-E969-4FA1-AD6E-28BF2461DE13}" type="parTrans" cxnId="{92A55904-2D17-4FEB-81ED-A7FA14EE375F}">
      <dgm:prSet/>
      <dgm:spPr/>
      <dgm:t>
        <a:bodyPr/>
        <a:lstStyle/>
        <a:p>
          <a:endParaRPr lang="es-ES"/>
        </a:p>
      </dgm:t>
    </dgm:pt>
    <dgm:pt modelId="{F87CC99A-2402-4D93-8BC2-59BC0F5D2997}" type="sibTrans" cxnId="{92A55904-2D17-4FEB-81ED-A7FA14EE375F}">
      <dgm:prSet custT="1"/>
      <dgm:spPr/>
      <dgm:t>
        <a:bodyPr/>
        <a:lstStyle/>
        <a:p>
          <a:pPr algn="ctr"/>
          <a:r>
            <a:rPr lang="es-ES" sz="1700"/>
            <a:t>.</a:t>
          </a:r>
          <a:r>
            <a:rPr lang="es-ES" sz="1400"/>
            <a:t>c-2</a:t>
          </a:r>
          <a:endParaRPr lang="es-ES" sz="1700"/>
        </a:p>
      </dgm:t>
    </dgm:pt>
    <dgm:pt modelId="{D0D16917-48FB-4E41-B878-47EDDD308AC9}">
      <dgm:prSet phldrT="[Texto]" custT="1"/>
      <dgm:spPr/>
      <dgm:t>
        <a:bodyPr/>
        <a:lstStyle/>
        <a:p>
          <a:r>
            <a:rPr lang="es-ES" sz="2800"/>
            <a:t>Fondo</a:t>
          </a:r>
          <a:endParaRPr lang="es-ES" sz="3800"/>
        </a:p>
      </dgm:t>
    </dgm:pt>
    <dgm:pt modelId="{FD8B7676-ECB9-48A0-BA09-48372B5A45BE}" type="parTrans" cxnId="{CED3AD38-E4BC-488D-A619-DCEA89810FAD}">
      <dgm:prSet/>
      <dgm:spPr/>
      <dgm:t>
        <a:bodyPr/>
        <a:lstStyle/>
        <a:p>
          <a:endParaRPr lang="es-ES"/>
        </a:p>
      </dgm:t>
    </dgm:pt>
    <dgm:pt modelId="{2F775C2C-76A3-44B4-94BE-7FB7D1B84961}" type="sibTrans" cxnId="{CED3AD38-E4BC-488D-A619-DCEA89810FAD}">
      <dgm:prSet/>
      <dgm:spPr/>
      <dgm:t>
        <a:bodyPr/>
        <a:lstStyle/>
        <a:p>
          <a:pPr algn="ctr"/>
          <a:r>
            <a:rPr lang="es-ES"/>
            <a:t>.c-3</a:t>
          </a:r>
        </a:p>
      </dgm:t>
    </dgm:pt>
    <dgm:pt modelId="{2696B8C4-2C07-41CF-84F1-D0ED61F5A719}" type="pres">
      <dgm:prSet presAssocID="{640E3369-7AA6-45A1-A69E-7F2F84FCA2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E14302B-B66B-4478-BC33-7CCBB97B10B5}" type="pres">
      <dgm:prSet presAssocID="{44D51B02-4213-44D1-BEDC-BADF86AD362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2790B2-FC28-4756-948F-78E6E63C64BC}" type="pres">
      <dgm:prSet presAssocID="{44D51B02-4213-44D1-BEDC-BADF86AD3628}" presName="rootComposite1" presStyleCnt="0"/>
      <dgm:spPr/>
      <dgm:t>
        <a:bodyPr/>
        <a:lstStyle/>
        <a:p>
          <a:endParaRPr lang="es-ES"/>
        </a:p>
      </dgm:t>
    </dgm:pt>
    <dgm:pt modelId="{A090859A-38E7-4090-9911-75EC640C0A18}" type="pres">
      <dgm:prSet presAssocID="{44D51B02-4213-44D1-BEDC-BADF86AD362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7F2AA4A8-E388-44F9-A540-D5E51A36561C}" type="pres">
      <dgm:prSet presAssocID="{44D51B02-4213-44D1-BEDC-BADF86AD362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1E98665-6958-4A5B-AD63-6D9F9D64EA95}" type="pres">
      <dgm:prSet presAssocID="{44D51B02-4213-44D1-BEDC-BADF86AD3628}" presName="rootConnector1" presStyleLbl="node1" presStyleIdx="0" presStyleCnt="3"/>
      <dgm:spPr/>
      <dgm:t>
        <a:bodyPr/>
        <a:lstStyle/>
        <a:p>
          <a:endParaRPr lang="es-ES"/>
        </a:p>
      </dgm:t>
    </dgm:pt>
    <dgm:pt modelId="{182FCC0F-1EE3-48B9-AA85-374A75C1225B}" type="pres">
      <dgm:prSet presAssocID="{44D51B02-4213-44D1-BEDC-BADF86AD3628}" presName="hierChild2" presStyleCnt="0"/>
      <dgm:spPr/>
      <dgm:t>
        <a:bodyPr/>
        <a:lstStyle/>
        <a:p>
          <a:endParaRPr lang="es-ES"/>
        </a:p>
      </dgm:t>
    </dgm:pt>
    <dgm:pt modelId="{89F24978-19EB-42FD-A4CF-12396661F759}" type="pres">
      <dgm:prSet presAssocID="{9170B04C-3AF5-4BC6-A9AE-E6E8326E20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50A56B1-4BEC-42A6-A195-FCF420A91B94}" type="pres">
      <dgm:prSet presAssocID="{9A427B7F-2D0D-4064-86A7-871114AB000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36170FE-18B9-478D-8FD9-F72B865B69C4}" type="pres">
      <dgm:prSet presAssocID="{9A427B7F-2D0D-4064-86A7-871114AB0003}" presName="rootComposite" presStyleCnt="0"/>
      <dgm:spPr/>
      <dgm:t>
        <a:bodyPr/>
        <a:lstStyle/>
        <a:p>
          <a:endParaRPr lang="es-ES"/>
        </a:p>
      </dgm:t>
    </dgm:pt>
    <dgm:pt modelId="{3C373307-840C-4125-A659-16EAC227BAC5}" type="pres">
      <dgm:prSet presAssocID="{9A427B7F-2D0D-4064-86A7-871114AB0003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5B89D059-6B2E-4336-B667-5E10301A4B22}" type="pres">
      <dgm:prSet presAssocID="{9A427B7F-2D0D-4064-86A7-871114AB0003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8CC9EE6-0118-43DB-BB09-026640C9AA50}" type="pres">
      <dgm:prSet presAssocID="{9A427B7F-2D0D-4064-86A7-871114AB0003}" presName="rootConnector" presStyleLbl="node2" presStyleIdx="0" presStyleCnt="0"/>
      <dgm:spPr/>
      <dgm:t>
        <a:bodyPr/>
        <a:lstStyle/>
        <a:p>
          <a:endParaRPr lang="es-ES"/>
        </a:p>
      </dgm:t>
    </dgm:pt>
    <dgm:pt modelId="{F8110932-976C-49CF-8064-57D9808DDF51}" type="pres">
      <dgm:prSet presAssocID="{9A427B7F-2D0D-4064-86A7-871114AB0003}" presName="hierChild4" presStyleCnt="0"/>
      <dgm:spPr/>
      <dgm:t>
        <a:bodyPr/>
        <a:lstStyle/>
        <a:p>
          <a:endParaRPr lang="es-ES"/>
        </a:p>
      </dgm:t>
    </dgm:pt>
    <dgm:pt modelId="{A167401D-E77A-454D-A88D-11BD0F6A7465}" type="pres">
      <dgm:prSet presAssocID="{9A427B7F-2D0D-4064-86A7-871114AB0003}" presName="hierChild5" presStyleCnt="0"/>
      <dgm:spPr/>
      <dgm:t>
        <a:bodyPr/>
        <a:lstStyle/>
        <a:p>
          <a:endParaRPr lang="es-ES"/>
        </a:p>
      </dgm:t>
    </dgm:pt>
    <dgm:pt modelId="{7C7D0844-F08C-4BAC-8AED-108C870C5880}" type="pres">
      <dgm:prSet presAssocID="{369825B6-E969-4FA1-AD6E-28BF2461D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32C50F0-343B-499B-8C13-9D77F1661F35}" type="pres">
      <dgm:prSet presAssocID="{A01CCF26-96CE-434B-9A78-0737E9ECE3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8B31463-6DDC-49E6-AE19-BA398D6FFFD8}" type="pres">
      <dgm:prSet presAssocID="{A01CCF26-96CE-434B-9A78-0737E9ECE3F7}" presName="rootComposite" presStyleCnt="0"/>
      <dgm:spPr/>
      <dgm:t>
        <a:bodyPr/>
        <a:lstStyle/>
        <a:p>
          <a:endParaRPr lang="es-ES"/>
        </a:p>
      </dgm:t>
    </dgm:pt>
    <dgm:pt modelId="{F015C66E-7877-4D54-8E75-41992C6D869E}" type="pres">
      <dgm:prSet presAssocID="{A01CCF26-96CE-434B-9A78-0737E9ECE3F7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CC5AC53F-40AC-4F96-9B76-6D6C5873B72B}" type="pres">
      <dgm:prSet presAssocID="{A01CCF26-96CE-434B-9A78-0737E9ECE3F7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3F2AAF-AD8A-4F59-ABCE-764AC311AE19}" type="pres">
      <dgm:prSet presAssocID="{A01CCF26-96CE-434B-9A78-0737E9ECE3F7}" presName="rootConnector" presStyleLbl="node2" presStyleIdx="0" presStyleCnt="0"/>
      <dgm:spPr/>
      <dgm:t>
        <a:bodyPr/>
        <a:lstStyle/>
        <a:p>
          <a:endParaRPr lang="es-ES"/>
        </a:p>
      </dgm:t>
    </dgm:pt>
    <dgm:pt modelId="{C025AD58-952C-456E-9947-53CE5ABD302B}" type="pres">
      <dgm:prSet presAssocID="{A01CCF26-96CE-434B-9A78-0737E9ECE3F7}" presName="hierChild4" presStyleCnt="0"/>
      <dgm:spPr/>
      <dgm:t>
        <a:bodyPr/>
        <a:lstStyle/>
        <a:p>
          <a:endParaRPr lang="es-ES"/>
        </a:p>
      </dgm:t>
    </dgm:pt>
    <dgm:pt modelId="{B257DC6B-84B2-47A1-940D-0B4177B9C008}" type="pres">
      <dgm:prSet presAssocID="{A01CCF26-96CE-434B-9A78-0737E9ECE3F7}" presName="hierChild5" presStyleCnt="0"/>
      <dgm:spPr/>
      <dgm:t>
        <a:bodyPr/>
        <a:lstStyle/>
        <a:p>
          <a:endParaRPr lang="es-ES"/>
        </a:p>
      </dgm:t>
    </dgm:pt>
    <dgm:pt modelId="{B7288567-9EAD-4FFD-8A25-F8582FEA9AF1}" type="pres">
      <dgm:prSet presAssocID="{FD8B7676-ECB9-48A0-BA09-48372B5A45B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7A879D-8BF8-4C43-ACE9-7F8E4AD75843}" type="pres">
      <dgm:prSet presAssocID="{D0D16917-48FB-4E41-B878-47EDDD308A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865AED-D112-4006-955A-24C2A0966FD7}" type="pres">
      <dgm:prSet presAssocID="{D0D16917-48FB-4E41-B878-47EDDD308AC9}" presName="rootComposite" presStyleCnt="0"/>
      <dgm:spPr/>
      <dgm:t>
        <a:bodyPr/>
        <a:lstStyle/>
        <a:p>
          <a:endParaRPr lang="es-ES"/>
        </a:p>
      </dgm:t>
    </dgm:pt>
    <dgm:pt modelId="{898B9119-DDBD-45DD-95FE-FA29F625E497}" type="pres">
      <dgm:prSet presAssocID="{D0D16917-48FB-4E41-B878-47EDDD308AC9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58FD8E33-D4B9-4E3C-B38D-5E12CB288598}" type="pres">
      <dgm:prSet presAssocID="{D0D16917-48FB-4E41-B878-47EDDD308AC9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0630FE4-7139-4A3D-BB3A-C040603A73F4}" type="pres">
      <dgm:prSet presAssocID="{D0D16917-48FB-4E41-B878-47EDDD308AC9}" presName="rootConnector" presStyleLbl="node2" presStyleIdx="0" presStyleCnt="0"/>
      <dgm:spPr/>
      <dgm:t>
        <a:bodyPr/>
        <a:lstStyle/>
        <a:p>
          <a:endParaRPr lang="es-ES"/>
        </a:p>
      </dgm:t>
    </dgm:pt>
    <dgm:pt modelId="{4E01D746-D720-41F2-8A3C-C5E01AEE62B5}" type="pres">
      <dgm:prSet presAssocID="{D0D16917-48FB-4E41-B878-47EDDD308AC9}" presName="hierChild4" presStyleCnt="0"/>
      <dgm:spPr/>
      <dgm:t>
        <a:bodyPr/>
        <a:lstStyle/>
        <a:p>
          <a:endParaRPr lang="es-ES"/>
        </a:p>
      </dgm:t>
    </dgm:pt>
    <dgm:pt modelId="{1031DFCC-A1C6-420A-8727-5EA61B7CE743}" type="pres">
      <dgm:prSet presAssocID="{D0D16917-48FB-4E41-B878-47EDDD308AC9}" presName="hierChild5" presStyleCnt="0"/>
      <dgm:spPr/>
      <dgm:t>
        <a:bodyPr/>
        <a:lstStyle/>
        <a:p>
          <a:endParaRPr lang="es-ES"/>
        </a:p>
      </dgm:t>
    </dgm:pt>
    <dgm:pt modelId="{D0036803-B4E9-4636-8FC6-C0C06DECCA5E}" type="pres">
      <dgm:prSet presAssocID="{44D51B02-4213-44D1-BEDC-BADF86AD3628}" presName="hierChild3" presStyleCnt="0"/>
      <dgm:spPr/>
      <dgm:t>
        <a:bodyPr/>
        <a:lstStyle/>
        <a:p>
          <a:endParaRPr lang="es-ES"/>
        </a:p>
      </dgm:t>
    </dgm:pt>
    <dgm:pt modelId="{9ED1A435-5A5B-4187-B04B-F50EAA157EF5}" type="pres">
      <dgm:prSet presAssocID="{8B4A1B98-BA1B-4C86-A008-4736F036C8B6}" presName="Name96" presStyleLbl="parChTrans1D2" presStyleIdx="3" presStyleCnt="4"/>
      <dgm:spPr/>
      <dgm:t>
        <a:bodyPr/>
        <a:lstStyle/>
        <a:p>
          <a:endParaRPr lang="es-ES"/>
        </a:p>
      </dgm:t>
    </dgm:pt>
    <dgm:pt modelId="{B4568A48-BE44-4926-864F-CB347DCA1CBC}" type="pres">
      <dgm:prSet presAssocID="{989E9E92-946A-4883-801E-D7809855E0EF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B9DDF6E-0A78-4421-B3FE-AF1DE8CDB313}" type="pres">
      <dgm:prSet presAssocID="{989E9E92-946A-4883-801E-D7809855E0EF}" presName="rootComposite3" presStyleCnt="0"/>
      <dgm:spPr/>
      <dgm:t>
        <a:bodyPr/>
        <a:lstStyle/>
        <a:p>
          <a:endParaRPr lang="es-ES"/>
        </a:p>
      </dgm:t>
    </dgm:pt>
    <dgm:pt modelId="{7CDF29C1-B9C2-48D9-BE68-F9D3749A56D8}" type="pres">
      <dgm:prSet presAssocID="{989E9E92-946A-4883-801E-D7809855E0E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F02A12-88E2-4D8B-8292-4B058CB1F27D}" type="pres">
      <dgm:prSet presAssocID="{989E9E92-946A-4883-801E-D7809855E0EF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2074618-E085-406D-AC12-07F96A9349CE}" type="pres">
      <dgm:prSet presAssocID="{989E9E92-946A-4883-801E-D7809855E0E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06D1171-589A-4FC3-8688-EA0E7484110F}" type="pres">
      <dgm:prSet presAssocID="{989E9E92-946A-4883-801E-D7809855E0EF}" presName="hierChild6" presStyleCnt="0"/>
      <dgm:spPr/>
      <dgm:t>
        <a:bodyPr/>
        <a:lstStyle/>
        <a:p>
          <a:endParaRPr lang="es-ES"/>
        </a:p>
      </dgm:t>
    </dgm:pt>
    <dgm:pt modelId="{EBEED66B-5B33-4521-9B53-B8CE870F2A81}" type="pres">
      <dgm:prSet presAssocID="{989E9E92-946A-4883-801E-D7809855E0EF}" presName="hierChild7" presStyleCnt="0"/>
      <dgm:spPr/>
      <dgm:t>
        <a:bodyPr/>
        <a:lstStyle/>
        <a:p>
          <a:endParaRPr lang="es-ES"/>
        </a:p>
      </dgm:t>
    </dgm:pt>
  </dgm:ptLst>
  <dgm:cxnLst>
    <dgm:cxn modelId="{4DDC8297-3C7B-4F9A-A69A-CFBF0F8B5BC7}" srcId="{44D51B02-4213-44D1-BEDC-BADF86AD3628}" destId="{989E9E92-946A-4883-801E-D7809855E0EF}" srcOrd="0" destOrd="0" parTransId="{8B4A1B98-BA1B-4C86-A008-4736F036C8B6}" sibTransId="{003B3497-5F3B-4D32-8EFD-7CF8D68C80A9}"/>
    <dgm:cxn modelId="{E26D79B7-E3B1-40FA-9640-3DB43A7BC056}" type="presOf" srcId="{534CEC97-C876-4713-BB80-BE387646BC07}" destId="{7F2AA4A8-E388-44F9-A540-D5E51A36561C}" srcOrd="0" destOrd="0" presId="urn:microsoft.com/office/officeart/2008/layout/NameandTitleOrganizationalChart"/>
    <dgm:cxn modelId="{937095DB-23CD-4F2D-A4F5-06EFC444E4B3}" type="presOf" srcId="{640E3369-7AA6-45A1-A69E-7F2F84FCA252}" destId="{2696B8C4-2C07-41CF-84F1-D0ED61F5A719}" srcOrd="0" destOrd="0" presId="urn:microsoft.com/office/officeart/2008/layout/NameandTitleOrganizationalChart"/>
    <dgm:cxn modelId="{2997B693-DFF8-4A72-982B-F42544D69049}" type="presOf" srcId="{EA065AB8-66DE-4EE4-8871-BF50BA76C012}" destId="{5B89D059-6B2E-4336-B667-5E10301A4B22}" srcOrd="0" destOrd="0" presId="urn:microsoft.com/office/officeart/2008/layout/NameandTitleOrganizationalChart"/>
    <dgm:cxn modelId="{92A55904-2D17-4FEB-81ED-A7FA14EE375F}" srcId="{44D51B02-4213-44D1-BEDC-BADF86AD3628}" destId="{A01CCF26-96CE-434B-9A78-0737E9ECE3F7}" srcOrd="2" destOrd="0" parTransId="{369825B6-E969-4FA1-AD6E-28BF2461DE13}" sibTransId="{F87CC99A-2402-4D93-8BC2-59BC0F5D2997}"/>
    <dgm:cxn modelId="{00C85F57-F2F6-4CD2-BA42-21EA5D6CF956}" type="presOf" srcId="{2F775C2C-76A3-44B4-94BE-7FB7D1B84961}" destId="{58FD8E33-D4B9-4E3C-B38D-5E12CB288598}" srcOrd="0" destOrd="0" presId="urn:microsoft.com/office/officeart/2008/layout/NameandTitleOrganizationalChart"/>
    <dgm:cxn modelId="{A990BF1F-29A3-4DFA-B034-2BA9FE5A30A1}" type="presOf" srcId="{D0D16917-48FB-4E41-B878-47EDDD308AC9}" destId="{898B9119-DDBD-45DD-95FE-FA29F625E497}" srcOrd="0" destOrd="0" presId="urn:microsoft.com/office/officeart/2008/layout/NameandTitleOrganizationalChart"/>
    <dgm:cxn modelId="{98737E48-D942-4F04-8CEA-C29FFB359F0F}" srcId="{44D51B02-4213-44D1-BEDC-BADF86AD3628}" destId="{9A427B7F-2D0D-4064-86A7-871114AB0003}" srcOrd="1" destOrd="0" parTransId="{9170B04C-3AF5-4BC6-A9AE-E6E8326E2090}" sibTransId="{EA065AB8-66DE-4EE4-8871-BF50BA76C012}"/>
    <dgm:cxn modelId="{04154639-D7D8-4146-A585-6CD96C7D5F70}" type="presOf" srcId="{003B3497-5F3B-4D32-8EFD-7CF8D68C80A9}" destId="{53F02A12-88E2-4D8B-8292-4B058CB1F27D}" srcOrd="0" destOrd="0" presId="urn:microsoft.com/office/officeart/2008/layout/NameandTitleOrganizationalChart"/>
    <dgm:cxn modelId="{22419F76-915A-44B2-B3EC-16522593DCAC}" type="presOf" srcId="{D0D16917-48FB-4E41-B878-47EDDD308AC9}" destId="{90630FE4-7139-4A3D-BB3A-C040603A73F4}" srcOrd="1" destOrd="0" presId="urn:microsoft.com/office/officeart/2008/layout/NameandTitleOrganizationalChart"/>
    <dgm:cxn modelId="{19E5242B-62B7-4B97-8752-B62E6C6959FB}" type="presOf" srcId="{F87CC99A-2402-4D93-8BC2-59BC0F5D2997}" destId="{CC5AC53F-40AC-4F96-9B76-6D6C5873B72B}" srcOrd="0" destOrd="0" presId="urn:microsoft.com/office/officeart/2008/layout/NameandTitleOrganizationalChart"/>
    <dgm:cxn modelId="{47E382E4-A8F7-40D2-9604-8E6811D75146}" type="presOf" srcId="{A01CCF26-96CE-434B-9A78-0737E9ECE3F7}" destId="{F015C66E-7877-4D54-8E75-41992C6D869E}" srcOrd="0" destOrd="0" presId="urn:microsoft.com/office/officeart/2008/layout/NameandTitleOrganizationalChart"/>
    <dgm:cxn modelId="{7957B9D3-2913-4EFD-BCD4-6C825BF2B534}" type="presOf" srcId="{44D51B02-4213-44D1-BEDC-BADF86AD3628}" destId="{A090859A-38E7-4090-9911-75EC640C0A18}" srcOrd="0" destOrd="0" presId="urn:microsoft.com/office/officeart/2008/layout/NameandTitleOrganizationalChart"/>
    <dgm:cxn modelId="{DAA02D20-12E0-4934-8223-33B74B8F88AC}" type="presOf" srcId="{989E9E92-946A-4883-801E-D7809855E0EF}" destId="{02074618-E085-406D-AC12-07F96A9349CE}" srcOrd="1" destOrd="0" presId="urn:microsoft.com/office/officeart/2008/layout/NameandTitleOrganizationalChart"/>
    <dgm:cxn modelId="{89C69B68-1B37-46CF-B161-EA9096D1776E}" type="presOf" srcId="{44D51B02-4213-44D1-BEDC-BADF86AD3628}" destId="{51E98665-6958-4A5B-AD63-6D9F9D64EA95}" srcOrd="1" destOrd="0" presId="urn:microsoft.com/office/officeart/2008/layout/NameandTitleOrganizationalChart"/>
    <dgm:cxn modelId="{D7282426-5BE8-4161-87BD-4EB5FCF50414}" type="presOf" srcId="{9A427B7F-2D0D-4064-86A7-871114AB0003}" destId="{98CC9EE6-0118-43DB-BB09-026640C9AA50}" srcOrd="1" destOrd="0" presId="urn:microsoft.com/office/officeart/2008/layout/NameandTitleOrganizationalChart"/>
    <dgm:cxn modelId="{E9DE9A7B-2B49-4396-B0FA-60477812474B}" srcId="{640E3369-7AA6-45A1-A69E-7F2F84FCA252}" destId="{44D51B02-4213-44D1-BEDC-BADF86AD3628}" srcOrd="0" destOrd="0" parTransId="{89588AE0-0CEF-4C2F-9F6E-B07BFF0136E7}" sibTransId="{534CEC97-C876-4713-BB80-BE387646BC07}"/>
    <dgm:cxn modelId="{97F7ACC4-B5E3-48FA-8D8B-D2D1112CEF23}" type="presOf" srcId="{369825B6-E969-4FA1-AD6E-28BF2461DE13}" destId="{7C7D0844-F08C-4BAC-8AED-108C870C5880}" srcOrd="0" destOrd="0" presId="urn:microsoft.com/office/officeart/2008/layout/NameandTitleOrganizationalChart"/>
    <dgm:cxn modelId="{02EDD73E-21E3-44FE-830C-7CDFA9160029}" type="presOf" srcId="{A01CCF26-96CE-434B-9A78-0737E9ECE3F7}" destId="{223F2AAF-AD8A-4F59-ABCE-764AC311AE19}" srcOrd="1" destOrd="0" presId="urn:microsoft.com/office/officeart/2008/layout/NameandTitleOrganizationalChart"/>
    <dgm:cxn modelId="{CED3AD38-E4BC-488D-A619-DCEA89810FAD}" srcId="{44D51B02-4213-44D1-BEDC-BADF86AD3628}" destId="{D0D16917-48FB-4E41-B878-47EDDD308AC9}" srcOrd="3" destOrd="0" parTransId="{FD8B7676-ECB9-48A0-BA09-48372B5A45BE}" sibTransId="{2F775C2C-76A3-44B4-94BE-7FB7D1B84961}"/>
    <dgm:cxn modelId="{45802838-4D1E-4FA6-A002-6DC44E4E8E6E}" type="presOf" srcId="{FD8B7676-ECB9-48A0-BA09-48372B5A45BE}" destId="{B7288567-9EAD-4FFD-8A25-F8582FEA9AF1}" srcOrd="0" destOrd="0" presId="urn:microsoft.com/office/officeart/2008/layout/NameandTitleOrganizationalChart"/>
    <dgm:cxn modelId="{6A93BF60-569B-480C-87CF-763898BC27CD}" type="presOf" srcId="{9170B04C-3AF5-4BC6-A9AE-E6E8326E2090}" destId="{89F24978-19EB-42FD-A4CF-12396661F759}" srcOrd="0" destOrd="0" presId="urn:microsoft.com/office/officeart/2008/layout/NameandTitleOrganizationalChart"/>
    <dgm:cxn modelId="{2DB9A797-85B9-4328-987D-C7010F0A058C}" type="presOf" srcId="{989E9E92-946A-4883-801E-D7809855E0EF}" destId="{7CDF29C1-B9C2-48D9-BE68-F9D3749A56D8}" srcOrd="0" destOrd="0" presId="urn:microsoft.com/office/officeart/2008/layout/NameandTitleOrganizationalChart"/>
    <dgm:cxn modelId="{BC1B755D-7084-4DD4-A614-DCAB10704205}" type="presOf" srcId="{9A427B7F-2D0D-4064-86A7-871114AB0003}" destId="{3C373307-840C-4125-A659-16EAC227BAC5}" srcOrd="0" destOrd="0" presId="urn:microsoft.com/office/officeart/2008/layout/NameandTitleOrganizationalChart"/>
    <dgm:cxn modelId="{8C97B1D2-5C7B-4602-9BE7-42A69616A46E}" type="presOf" srcId="{8B4A1B98-BA1B-4C86-A008-4736F036C8B6}" destId="{9ED1A435-5A5B-4187-B04B-F50EAA157EF5}" srcOrd="0" destOrd="0" presId="urn:microsoft.com/office/officeart/2008/layout/NameandTitleOrganizationalChart"/>
    <dgm:cxn modelId="{CB544991-72CE-4A3F-A4E5-353ED8BDEDA6}" type="presParOf" srcId="{2696B8C4-2C07-41CF-84F1-D0ED61F5A719}" destId="{8E14302B-B66B-4478-BC33-7CCBB97B10B5}" srcOrd="0" destOrd="0" presId="urn:microsoft.com/office/officeart/2008/layout/NameandTitleOrganizationalChart"/>
    <dgm:cxn modelId="{519A6176-FDC7-4A4E-B65B-43026683B523}" type="presParOf" srcId="{8E14302B-B66B-4478-BC33-7CCBB97B10B5}" destId="{9F2790B2-FC28-4756-948F-78E6E63C64BC}" srcOrd="0" destOrd="0" presId="urn:microsoft.com/office/officeart/2008/layout/NameandTitleOrganizationalChart"/>
    <dgm:cxn modelId="{259EA694-72A1-4632-8D09-8660E3D610A2}" type="presParOf" srcId="{9F2790B2-FC28-4756-948F-78E6E63C64BC}" destId="{A090859A-38E7-4090-9911-75EC640C0A18}" srcOrd="0" destOrd="0" presId="urn:microsoft.com/office/officeart/2008/layout/NameandTitleOrganizationalChart"/>
    <dgm:cxn modelId="{725FED5E-4084-48E9-BFE0-1EA76813F0A4}" type="presParOf" srcId="{9F2790B2-FC28-4756-948F-78E6E63C64BC}" destId="{7F2AA4A8-E388-44F9-A540-D5E51A36561C}" srcOrd="1" destOrd="0" presId="urn:microsoft.com/office/officeart/2008/layout/NameandTitleOrganizationalChart"/>
    <dgm:cxn modelId="{EFFDF8F7-EAFD-42D2-81D3-BC18BAC55926}" type="presParOf" srcId="{9F2790B2-FC28-4756-948F-78E6E63C64BC}" destId="{51E98665-6958-4A5B-AD63-6D9F9D64EA95}" srcOrd="2" destOrd="0" presId="urn:microsoft.com/office/officeart/2008/layout/NameandTitleOrganizationalChart"/>
    <dgm:cxn modelId="{A55866EB-E0F7-43C2-BA70-70C65E885DFC}" type="presParOf" srcId="{8E14302B-B66B-4478-BC33-7CCBB97B10B5}" destId="{182FCC0F-1EE3-48B9-AA85-374A75C1225B}" srcOrd="1" destOrd="0" presId="urn:microsoft.com/office/officeart/2008/layout/NameandTitleOrganizationalChart"/>
    <dgm:cxn modelId="{30CBA0E3-1FB3-467C-92C1-CB91FCC54D6E}" type="presParOf" srcId="{182FCC0F-1EE3-48B9-AA85-374A75C1225B}" destId="{89F24978-19EB-42FD-A4CF-12396661F759}" srcOrd="0" destOrd="0" presId="urn:microsoft.com/office/officeart/2008/layout/NameandTitleOrganizationalChart"/>
    <dgm:cxn modelId="{0B50E858-05B5-4EC8-9451-596C7E44C80B}" type="presParOf" srcId="{182FCC0F-1EE3-48B9-AA85-374A75C1225B}" destId="{850A56B1-4BEC-42A6-A195-FCF420A91B94}" srcOrd="1" destOrd="0" presId="urn:microsoft.com/office/officeart/2008/layout/NameandTitleOrganizationalChart"/>
    <dgm:cxn modelId="{87224B77-8ADC-43CE-8D5F-7D3BC741AB96}" type="presParOf" srcId="{850A56B1-4BEC-42A6-A195-FCF420A91B94}" destId="{736170FE-18B9-478D-8FD9-F72B865B69C4}" srcOrd="0" destOrd="0" presId="urn:microsoft.com/office/officeart/2008/layout/NameandTitleOrganizationalChart"/>
    <dgm:cxn modelId="{CC1CA3B1-29FD-4BB5-9FD1-A19995C87623}" type="presParOf" srcId="{736170FE-18B9-478D-8FD9-F72B865B69C4}" destId="{3C373307-840C-4125-A659-16EAC227BAC5}" srcOrd="0" destOrd="0" presId="urn:microsoft.com/office/officeart/2008/layout/NameandTitleOrganizationalChart"/>
    <dgm:cxn modelId="{FEF69993-83A7-45F8-B053-52EFAF4D0BE9}" type="presParOf" srcId="{736170FE-18B9-478D-8FD9-F72B865B69C4}" destId="{5B89D059-6B2E-4336-B667-5E10301A4B22}" srcOrd="1" destOrd="0" presId="urn:microsoft.com/office/officeart/2008/layout/NameandTitleOrganizationalChart"/>
    <dgm:cxn modelId="{BD3D31C6-0100-4530-8583-5ECAB97BE441}" type="presParOf" srcId="{736170FE-18B9-478D-8FD9-F72B865B69C4}" destId="{98CC9EE6-0118-43DB-BB09-026640C9AA50}" srcOrd="2" destOrd="0" presId="urn:microsoft.com/office/officeart/2008/layout/NameandTitleOrganizationalChart"/>
    <dgm:cxn modelId="{D524FEB8-8A8E-49DB-AA22-7DEF51481DFC}" type="presParOf" srcId="{850A56B1-4BEC-42A6-A195-FCF420A91B94}" destId="{F8110932-976C-49CF-8064-57D9808DDF51}" srcOrd="1" destOrd="0" presId="urn:microsoft.com/office/officeart/2008/layout/NameandTitleOrganizationalChart"/>
    <dgm:cxn modelId="{FAB6B8D5-FE26-4CAF-BDB3-FCFA54AB8CE2}" type="presParOf" srcId="{850A56B1-4BEC-42A6-A195-FCF420A91B94}" destId="{A167401D-E77A-454D-A88D-11BD0F6A7465}" srcOrd="2" destOrd="0" presId="urn:microsoft.com/office/officeart/2008/layout/NameandTitleOrganizationalChart"/>
    <dgm:cxn modelId="{6B3366C6-B183-48E6-A85F-6FE8D79DDCFB}" type="presParOf" srcId="{182FCC0F-1EE3-48B9-AA85-374A75C1225B}" destId="{7C7D0844-F08C-4BAC-8AED-108C870C5880}" srcOrd="2" destOrd="0" presId="urn:microsoft.com/office/officeart/2008/layout/NameandTitleOrganizationalChart"/>
    <dgm:cxn modelId="{FDDF8578-EF75-44CB-BAD7-D9F07D2B1163}" type="presParOf" srcId="{182FCC0F-1EE3-48B9-AA85-374A75C1225B}" destId="{332C50F0-343B-499B-8C13-9D77F1661F35}" srcOrd="3" destOrd="0" presId="urn:microsoft.com/office/officeart/2008/layout/NameandTitleOrganizationalChart"/>
    <dgm:cxn modelId="{DA573D5C-125E-4636-B5FE-B0ABEC175AA5}" type="presParOf" srcId="{332C50F0-343B-499B-8C13-9D77F1661F35}" destId="{58B31463-6DDC-49E6-AE19-BA398D6FFFD8}" srcOrd="0" destOrd="0" presId="urn:microsoft.com/office/officeart/2008/layout/NameandTitleOrganizationalChart"/>
    <dgm:cxn modelId="{000BE25A-7DC5-42B8-ADBB-86007C1DE179}" type="presParOf" srcId="{58B31463-6DDC-49E6-AE19-BA398D6FFFD8}" destId="{F015C66E-7877-4D54-8E75-41992C6D869E}" srcOrd="0" destOrd="0" presId="urn:microsoft.com/office/officeart/2008/layout/NameandTitleOrganizationalChart"/>
    <dgm:cxn modelId="{4CC51B4A-5336-4024-ABC3-5E0AF27F421E}" type="presParOf" srcId="{58B31463-6DDC-49E6-AE19-BA398D6FFFD8}" destId="{CC5AC53F-40AC-4F96-9B76-6D6C5873B72B}" srcOrd="1" destOrd="0" presId="urn:microsoft.com/office/officeart/2008/layout/NameandTitleOrganizationalChart"/>
    <dgm:cxn modelId="{71DBB933-34BA-41E4-94A8-9490C6CCDA25}" type="presParOf" srcId="{58B31463-6DDC-49E6-AE19-BA398D6FFFD8}" destId="{223F2AAF-AD8A-4F59-ABCE-764AC311AE19}" srcOrd="2" destOrd="0" presId="urn:microsoft.com/office/officeart/2008/layout/NameandTitleOrganizationalChart"/>
    <dgm:cxn modelId="{524BC4E7-D364-41C8-AD89-27E418B40BAE}" type="presParOf" srcId="{332C50F0-343B-499B-8C13-9D77F1661F35}" destId="{C025AD58-952C-456E-9947-53CE5ABD302B}" srcOrd="1" destOrd="0" presId="urn:microsoft.com/office/officeart/2008/layout/NameandTitleOrganizationalChart"/>
    <dgm:cxn modelId="{A68D8569-CEEE-4648-A1D4-B2000467C0E3}" type="presParOf" srcId="{332C50F0-343B-499B-8C13-9D77F1661F35}" destId="{B257DC6B-84B2-47A1-940D-0B4177B9C008}" srcOrd="2" destOrd="0" presId="urn:microsoft.com/office/officeart/2008/layout/NameandTitleOrganizationalChart"/>
    <dgm:cxn modelId="{D746F8C3-9FB1-445F-90CB-41E98290A911}" type="presParOf" srcId="{182FCC0F-1EE3-48B9-AA85-374A75C1225B}" destId="{B7288567-9EAD-4FFD-8A25-F8582FEA9AF1}" srcOrd="4" destOrd="0" presId="urn:microsoft.com/office/officeart/2008/layout/NameandTitleOrganizationalChart"/>
    <dgm:cxn modelId="{AF6DE832-8F40-40CC-9212-3C03216F51DC}" type="presParOf" srcId="{182FCC0F-1EE3-48B9-AA85-374A75C1225B}" destId="{857A879D-8BF8-4C43-ACE9-7F8E4AD75843}" srcOrd="5" destOrd="0" presId="urn:microsoft.com/office/officeart/2008/layout/NameandTitleOrganizationalChart"/>
    <dgm:cxn modelId="{067BB235-BDD8-43D6-ACD3-E845A2B91C48}" type="presParOf" srcId="{857A879D-8BF8-4C43-ACE9-7F8E4AD75843}" destId="{63865AED-D112-4006-955A-24C2A0966FD7}" srcOrd="0" destOrd="0" presId="urn:microsoft.com/office/officeart/2008/layout/NameandTitleOrganizationalChart"/>
    <dgm:cxn modelId="{B5CC7BD7-049C-4E1A-89E5-76B665F298E4}" type="presParOf" srcId="{63865AED-D112-4006-955A-24C2A0966FD7}" destId="{898B9119-DDBD-45DD-95FE-FA29F625E497}" srcOrd="0" destOrd="0" presId="urn:microsoft.com/office/officeart/2008/layout/NameandTitleOrganizationalChart"/>
    <dgm:cxn modelId="{3DB34FA9-2C85-408A-B627-B59C604D706E}" type="presParOf" srcId="{63865AED-D112-4006-955A-24C2A0966FD7}" destId="{58FD8E33-D4B9-4E3C-B38D-5E12CB288598}" srcOrd="1" destOrd="0" presId="urn:microsoft.com/office/officeart/2008/layout/NameandTitleOrganizationalChart"/>
    <dgm:cxn modelId="{DEABA86A-D6E7-479A-A146-CD343B7D6114}" type="presParOf" srcId="{63865AED-D112-4006-955A-24C2A0966FD7}" destId="{90630FE4-7139-4A3D-BB3A-C040603A73F4}" srcOrd="2" destOrd="0" presId="urn:microsoft.com/office/officeart/2008/layout/NameandTitleOrganizationalChart"/>
    <dgm:cxn modelId="{1FFDB55A-A1EC-4CFD-BD42-3196B5B6F690}" type="presParOf" srcId="{857A879D-8BF8-4C43-ACE9-7F8E4AD75843}" destId="{4E01D746-D720-41F2-8A3C-C5E01AEE62B5}" srcOrd="1" destOrd="0" presId="urn:microsoft.com/office/officeart/2008/layout/NameandTitleOrganizationalChart"/>
    <dgm:cxn modelId="{F59A6DF4-74A8-440B-96CC-99C1CB9F0B6C}" type="presParOf" srcId="{857A879D-8BF8-4C43-ACE9-7F8E4AD75843}" destId="{1031DFCC-A1C6-420A-8727-5EA61B7CE743}" srcOrd="2" destOrd="0" presId="urn:microsoft.com/office/officeart/2008/layout/NameandTitleOrganizationalChart"/>
    <dgm:cxn modelId="{740C8D1F-ACEB-4CAC-9C17-217C5497D551}" type="presParOf" srcId="{8E14302B-B66B-4478-BC33-7CCBB97B10B5}" destId="{D0036803-B4E9-4636-8FC6-C0C06DECCA5E}" srcOrd="2" destOrd="0" presId="urn:microsoft.com/office/officeart/2008/layout/NameandTitleOrganizationalChart"/>
    <dgm:cxn modelId="{87BD7B1B-7072-4B9A-A10F-11192DB5B02C}" type="presParOf" srcId="{D0036803-B4E9-4636-8FC6-C0C06DECCA5E}" destId="{9ED1A435-5A5B-4187-B04B-F50EAA157EF5}" srcOrd="0" destOrd="0" presId="urn:microsoft.com/office/officeart/2008/layout/NameandTitleOrganizationalChart"/>
    <dgm:cxn modelId="{9CD053E0-7B38-4A3E-A1AC-45A1DA15466F}" type="presParOf" srcId="{D0036803-B4E9-4636-8FC6-C0C06DECCA5E}" destId="{B4568A48-BE44-4926-864F-CB347DCA1CBC}" srcOrd="1" destOrd="0" presId="urn:microsoft.com/office/officeart/2008/layout/NameandTitleOrganizationalChart"/>
    <dgm:cxn modelId="{EE74D9A4-9DD1-49DC-B4F0-811C78A18AD4}" type="presParOf" srcId="{B4568A48-BE44-4926-864F-CB347DCA1CBC}" destId="{FB9DDF6E-0A78-4421-B3FE-AF1DE8CDB313}" srcOrd="0" destOrd="0" presId="urn:microsoft.com/office/officeart/2008/layout/NameandTitleOrganizationalChart"/>
    <dgm:cxn modelId="{D8B99C2F-5026-4EC9-B94C-3F303BAEA5DD}" type="presParOf" srcId="{FB9DDF6E-0A78-4421-B3FE-AF1DE8CDB313}" destId="{7CDF29C1-B9C2-48D9-BE68-F9D3749A56D8}" srcOrd="0" destOrd="0" presId="urn:microsoft.com/office/officeart/2008/layout/NameandTitleOrganizationalChart"/>
    <dgm:cxn modelId="{6FEFA107-3CFE-4508-BBDF-DFB6D5229CC1}" type="presParOf" srcId="{FB9DDF6E-0A78-4421-B3FE-AF1DE8CDB313}" destId="{53F02A12-88E2-4D8B-8292-4B058CB1F27D}" srcOrd="1" destOrd="0" presId="urn:microsoft.com/office/officeart/2008/layout/NameandTitleOrganizationalChart"/>
    <dgm:cxn modelId="{7CF03B32-1A89-4DC7-BB8E-9D982AF64817}" type="presParOf" srcId="{FB9DDF6E-0A78-4421-B3FE-AF1DE8CDB313}" destId="{02074618-E085-406D-AC12-07F96A9349CE}" srcOrd="2" destOrd="0" presId="urn:microsoft.com/office/officeart/2008/layout/NameandTitleOrganizationalChart"/>
    <dgm:cxn modelId="{CB5B0379-0A10-4792-A431-11EE4CA45501}" type="presParOf" srcId="{B4568A48-BE44-4926-864F-CB347DCA1CBC}" destId="{C06D1171-589A-4FC3-8688-EA0E7484110F}" srcOrd="1" destOrd="0" presId="urn:microsoft.com/office/officeart/2008/layout/NameandTitleOrganizationalChart"/>
    <dgm:cxn modelId="{EEBB92FB-B6BC-4F9D-8EC7-8B111B22198F}" type="presParOf" srcId="{B4568A48-BE44-4926-864F-CB347DCA1CBC}" destId="{EBEED66B-5B33-4521-9B53-B8CE870F2A8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1E28C2-8164-41E8-9372-45EB4383C831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21FC34-9AF5-469B-BDB9-3886244925AE}">
      <dgm:prSet phldrT="[Texto]"/>
      <dgm:spPr/>
      <dgm:t>
        <a:bodyPr/>
        <a:lstStyle/>
        <a:p>
          <a:r>
            <a:rPr lang="es-ES" dirty="0" smtClean="0"/>
            <a:t>PLANTILLAS</a:t>
          </a:r>
          <a:endParaRPr lang="es-ES" dirty="0"/>
        </a:p>
      </dgm:t>
    </dgm:pt>
    <dgm:pt modelId="{3E06AC17-3148-4585-8884-85D2C3140F61}" type="parTrans" cxnId="{307D47EC-2831-4FD9-9144-9A998FF3660A}">
      <dgm:prSet/>
      <dgm:spPr/>
      <dgm:t>
        <a:bodyPr/>
        <a:lstStyle/>
        <a:p>
          <a:endParaRPr lang="es-ES"/>
        </a:p>
      </dgm:t>
    </dgm:pt>
    <dgm:pt modelId="{C64688F5-B903-49A5-8FD3-81C23861EE75}" type="sibTrans" cxnId="{307D47EC-2831-4FD9-9144-9A998FF3660A}">
      <dgm:prSet/>
      <dgm:spPr/>
      <dgm:t>
        <a:bodyPr/>
        <a:lstStyle/>
        <a:p>
          <a:endParaRPr lang="es-ES"/>
        </a:p>
      </dgm:t>
    </dgm:pt>
    <dgm:pt modelId="{31555FB4-F325-41FC-A243-92ABE3D00CD8}">
      <dgm:prSet phldrT="[Texto]"/>
      <dgm:spPr/>
      <dgm:t>
        <a:bodyPr/>
        <a:lstStyle/>
        <a:p>
          <a:r>
            <a:rPr lang="es-ES" dirty="0" smtClean="0"/>
            <a:t>Se generan en una carpeta temporal del usuario en el servidor los archivos </a:t>
          </a:r>
          <a:r>
            <a:rPr lang="es-ES" dirty="0" err="1" smtClean="0"/>
            <a:t>html</a:t>
          </a:r>
          <a:r>
            <a:rPr lang="es-ES" dirty="0" smtClean="0"/>
            <a:t> necesarios</a:t>
          </a:r>
          <a:endParaRPr lang="es-ES" dirty="0"/>
        </a:p>
      </dgm:t>
    </dgm:pt>
    <dgm:pt modelId="{3D439498-C1EA-4618-9D8E-E3141937D81A}" type="parTrans" cxnId="{EE23CA15-C335-4E65-AA93-75EE4E3F7A99}">
      <dgm:prSet/>
      <dgm:spPr/>
      <dgm:t>
        <a:bodyPr/>
        <a:lstStyle/>
        <a:p>
          <a:endParaRPr lang="es-ES"/>
        </a:p>
      </dgm:t>
    </dgm:pt>
    <dgm:pt modelId="{F24D15EA-E751-4F41-91AB-5CDA30B68027}" type="sibTrans" cxnId="{EE23CA15-C335-4E65-AA93-75EE4E3F7A99}">
      <dgm:prSet/>
      <dgm:spPr/>
      <dgm:t>
        <a:bodyPr/>
        <a:lstStyle/>
        <a:p>
          <a:endParaRPr lang="es-ES"/>
        </a:p>
      </dgm:t>
    </dgm:pt>
    <dgm:pt modelId="{D6022526-D05D-4C8E-AED5-4DFD39341041}">
      <dgm:prSet phldrT="[Texto]"/>
      <dgm:spPr/>
      <dgm:t>
        <a:bodyPr/>
        <a:lstStyle/>
        <a:p>
          <a:r>
            <a:rPr lang="es-ES" dirty="0" smtClean="0"/>
            <a:t>MENÚ</a:t>
          </a:r>
          <a:endParaRPr lang="es-ES" dirty="0"/>
        </a:p>
      </dgm:t>
    </dgm:pt>
    <dgm:pt modelId="{52BA4A3D-AA11-4838-BF39-95C69E4727D5}" type="parTrans" cxnId="{D1615DB5-9CB8-4E64-9A69-6007D7956366}">
      <dgm:prSet/>
      <dgm:spPr/>
      <dgm:t>
        <a:bodyPr/>
        <a:lstStyle/>
        <a:p>
          <a:endParaRPr lang="es-ES"/>
        </a:p>
      </dgm:t>
    </dgm:pt>
    <dgm:pt modelId="{074434E6-E810-4D90-B205-1B1D89F3251C}" type="sibTrans" cxnId="{D1615DB5-9CB8-4E64-9A69-6007D7956366}">
      <dgm:prSet/>
      <dgm:spPr/>
      <dgm:t>
        <a:bodyPr/>
        <a:lstStyle/>
        <a:p>
          <a:endParaRPr lang="es-ES"/>
        </a:p>
      </dgm:t>
    </dgm:pt>
    <dgm:pt modelId="{51B83C04-FB92-4581-BD12-E2A765D88DB6}">
      <dgm:prSet phldrT="[Texto]"/>
      <dgm:spPr/>
      <dgm:t>
        <a:bodyPr/>
        <a:lstStyle/>
        <a:p>
          <a:r>
            <a:rPr lang="es-ES" dirty="0" smtClean="0"/>
            <a:t>Además de, los estilos predefinidos se añade el menú personalizado seleccionado</a:t>
          </a:r>
          <a:endParaRPr lang="es-ES" dirty="0"/>
        </a:p>
      </dgm:t>
    </dgm:pt>
    <dgm:pt modelId="{3FC29249-7EB1-4A3C-8CFA-E03A6293479E}" type="parTrans" cxnId="{74A180A5-1AAF-4402-874C-84E69DC653AD}">
      <dgm:prSet/>
      <dgm:spPr/>
      <dgm:t>
        <a:bodyPr/>
        <a:lstStyle/>
        <a:p>
          <a:endParaRPr lang="es-ES"/>
        </a:p>
      </dgm:t>
    </dgm:pt>
    <dgm:pt modelId="{B42C3716-2531-44DA-9083-BF90330173B1}" type="sibTrans" cxnId="{74A180A5-1AAF-4402-874C-84E69DC653AD}">
      <dgm:prSet/>
      <dgm:spPr/>
      <dgm:t>
        <a:bodyPr/>
        <a:lstStyle/>
        <a:p>
          <a:endParaRPr lang="es-ES"/>
        </a:p>
      </dgm:t>
    </dgm:pt>
    <dgm:pt modelId="{D010ADC4-1D52-439A-9C08-8C9EA5F0A3A8}">
      <dgm:prSet phldrT="[Texto]"/>
      <dgm:spPr/>
      <dgm:t>
        <a:bodyPr/>
        <a:lstStyle/>
        <a:p>
          <a:r>
            <a:rPr lang="es-ES" dirty="0" smtClean="0"/>
            <a:t>ESTR/TEXTO</a:t>
          </a:r>
          <a:endParaRPr lang="es-ES" dirty="0"/>
        </a:p>
      </dgm:t>
    </dgm:pt>
    <dgm:pt modelId="{3FC26F8F-05C7-414D-BE4A-6BADE0D8D077}" type="parTrans" cxnId="{FAE7EDA2-8DD9-44F8-A9BC-43086FCB0683}">
      <dgm:prSet/>
      <dgm:spPr/>
      <dgm:t>
        <a:bodyPr/>
        <a:lstStyle/>
        <a:p>
          <a:endParaRPr lang="es-ES"/>
        </a:p>
      </dgm:t>
    </dgm:pt>
    <dgm:pt modelId="{57EC94FD-88CF-4403-9663-19830CF57D6F}" type="sibTrans" cxnId="{FAE7EDA2-8DD9-44F8-A9BC-43086FCB0683}">
      <dgm:prSet/>
      <dgm:spPr/>
      <dgm:t>
        <a:bodyPr/>
        <a:lstStyle/>
        <a:p>
          <a:endParaRPr lang="es-ES"/>
        </a:p>
      </dgm:t>
    </dgm:pt>
    <dgm:pt modelId="{657A4C31-E460-4CF6-A002-BEFC98A6D311}">
      <dgm:prSet phldrT="[Texto]"/>
      <dgm:spPr/>
      <dgm:t>
        <a:bodyPr/>
        <a:lstStyle/>
        <a:p>
          <a:r>
            <a:rPr lang="es-ES" dirty="0" smtClean="0"/>
            <a:t>Dependiendo de la elección del usuario se añadirá texto o estructuras </a:t>
          </a:r>
          <a:r>
            <a:rPr lang="es-ES" dirty="0" err="1" smtClean="0"/>
            <a:t>secudarias</a:t>
          </a:r>
          <a:endParaRPr lang="es-ES" dirty="0"/>
        </a:p>
      </dgm:t>
    </dgm:pt>
    <dgm:pt modelId="{F2CAB03F-DFED-48DC-85E5-6EC90875582F}" type="parTrans" cxnId="{34ECF64D-468A-4F79-B37C-9E7C5495B37B}">
      <dgm:prSet/>
      <dgm:spPr/>
      <dgm:t>
        <a:bodyPr/>
        <a:lstStyle/>
        <a:p>
          <a:endParaRPr lang="es-ES"/>
        </a:p>
      </dgm:t>
    </dgm:pt>
    <dgm:pt modelId="{D0DCB41C-ADC3-4F86-8F07-22D6614D1F92}" type="sibTrans" cxnId="{34ECF64D-468A-4F79-B37C-9E7C5495B37B}">
      <dgm:prSet/>
      <dgm:spPr/>
      <dgm:t>
        <a:bodyPr/>
        <a:lstStyle/>
        <a:p>
          <a:endParaRPr lang="es-ES"/>
        </a:p>
      </dgm:t>
    </dgm:pt>
    <dgm:pt modelId="{706627A6-C0E4-4792-9AFA-88CE183E8522}" type="pres">
      <dgm:prSet presAssocID="{201E28C2-8164-41E8-9372-45EB4383C83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885211D-0FBD-4424-8D3E-77EFDF242EB8}" type="pres">
      <dgm:prSet presAssocID="{E621FC34-9AF5-469B-BDB9-3886244925A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8699E-093E-451A-8689-398297464B35}" type="pres">
      <dgm:prSet presAssocID="{E621FC34-9AF5-469B-BDB9-3886244925A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BEAA9A4F-CB6B-4027-B79B-3BA5FC3725CF}" type="pres">
      <dgm:prSet presAssocID="{D6022526-D05D-4C8E-AED5-4DFD3934104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0854E8-2071-48B8-8BB3-484BA2F2891A}" type="pres">
      <dgm:prSet presAssocID="{D6022526-D05D-4C8E-AED5-4DFD39341041}" presName="childText2" presStyleLbl="solidAlignAcc1" presStyleIdx="1" presStyleCnt="3" custScaleY="95490" custLinFactNeighborY="-2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95AB8-69E4-4287-91E0-553BA224080E}" type="pres">
      <dgm:prSet presAssocID="{D010ADC4-1D52-439A-9C08-8C9EA5F0A3A8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2CF4E979-46AD-4AED-80F0-BBCDD161356F}" type="pres">
      <dgm:prSet presAssocID="{D010ADC4-1D52-439A-9C08-8C9EA5F0A3A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A180A5-1AAF-4402-874C-84E69DC653AD}" srcId="{D6022526-D05D-4C8E-AED5-4DFD39341041}" destId="{51B83C04-FB92-4581-BD12-E2A765D88DB6}" srcOrd="0" destOrd="0" parTransId="{3FC29249-7EB1-4A3C-8CFA-E03A6293479E}" sibTransId="{B42C3716-2531-44DA-9083-BF90330173B1}"/>
    <dgm:cxn modelId="{820BD95A-F0D4-4AB1-BBDD-601DD1C3E16E}" type="presOf" srcId="{D010ADC4-1D52-439A-9C08-8C9EA5F0A3A8}" destId="{6BA95AB8-69E4-4287-91E0-553BA224080E}" srcOrd="0" destOrd="0" presId="urn:microsoft.com/office/officeart/2009/3/layout/IncreasingArrowsProcess"/>
    <dgm:cxn modelId="{4D2BCA53-67E5-4FCC-BC7D-F614A37519D8}" type="presOf" srcId="{D6022526-D05D-4C8E-AED5-4DFD39341041}" destId="{BEAA9A4F-CB6B-4027-B79B-3BA5FC3725CF}" srcOrd="0" destOrd="0" presId="urn:microsoft.com/office/officeart/2009/3/layout/IncreasingArrowsProcess"/>
    <dgm:cxn modelId="{E06D2BA2-C755-47F2-832E-D72E8DF38E31}" type="presOf" srcId="{E621FC34-9AF5-469B-BDB9-3886244925AE}" destId="{4885211D-0FBD-4424-8D3E-77EFDF242EB8}" srcOrd="0" destOrd="0" presId="urn:microsoft.com/office/officeart/2009/3/layout/IncreasingArrowsProcess"/>
    <dgm:cxn modelId="{D1615DB5-9CB8-4E64-9A69-6007D7956366}" srcId="{201E28C2-8164-41E8-9372-45EB4383C831}" destId="{D6022526-D05D-4C8E-AED5-4DFD39341041}" srcOrd="1" destOrd="0" parTransId="{52BA4A3D-AA11-4838-BF39-95C69E4727D5}" sibTransId="{074434E6-E810-4D90-B205-1B1D89F3251C}"/>
    <dgm:cxn modelId="{EE23CA15-C335-4E65-AA93-75EE4E3F7A99}" srcId="{E621FC34-9AF5-469B-BDB9-3886244925AE}" destId="{31555FB4-F325-41FC-A243-92ABE3D00CD8}" srcOrd="0" destOrd="0" parTransId="{3D439498-C1EA-4618-9D8E-E3141937D81A}" sibTransId="{F24D15EA-E751-4F41-91AB-5CDA30B68027}"/>
    <dgm:cxn modelId="{4A7911E8-4DFC-4941-9739-14F668444DC9}" type="presOf" srcId="{31555FB4-F325-41FC-A243-92ABE3D00CD8}" destId="{5328699E-093E-451A-8689-398297464B35}" srcOrd="0" destOrd="0" presId="urn:microsoft.com/office/officeart/2009/3/layout/IncreasingArrowsProcess"/>
    <dgm:cxn modelId="{ECC4F996-6139-4277-850A-8FB21F6D393F}" type="presOf" srcId="{657A4C31-E460-4CF6-A002-BEFC98A6D311}" destId="{2CF4E979-46AD-4AED-80F0-BBCDD161356F}" srcOrd="0" destOrd="0" presId="urn:microsoft.com/office/officeart/2009/3/layout/IncreasingArrowsProcess"/>
    <dgm:cxn modelId="{307D47EC-2831-4FD9-9144-9A998FF3660A}" srcId="{201E28C2-8164-41E8-9372-45EB4383C831}" destId="{E621FC34-9AF5-469B-BDB9-3886244925AE}" srcOrd="0" destOrd="0" parTransId="{3E06AC17-3148-4585-8884-85D2C3140F61}" sibTransId="{C64688F5-B903-49A5-8FD3-81C23861EE75}"/>
    <dgm:cxn modelId="{3D5B1514-94CB-4E11-9179-C95B962C5E86}" type="presOf" srcId="{51B83C04-FB92-4581-BD12-E2A765D88DB6}" destId="{4C0854E8-2071-48B8-8BB3-484BA2F2891A}" srcOrd="0" destOrd="0" presId="urn:microsoft.com/office/officeart/2009/3/layout/IncreasingArrowsProcess"/>
    <dgm:cxn modelId="{FAE7EDA2-8DD9-44F8-A9BC-43086FCB0683}" srcId="{201E28C2-8164-41E8-9372-45EB4383C831}" destId="{D010ADC4-1D52-439A-9C08-8C9EA5F0A3A8}" srcOrd="2" destOrd="0" parTransId="{3FC26F8F-05C7-414D-BE4A-6BADE0D8D077}" sibTransId="{57EC94FD-88CF-4403-9663-19830CF57D6F}"/>
    <dgm:cxn modelId="{34ECF64D-468A-4F79-B37C-9E7C5495B37B}" srcId="{D010ADC4-1D52-439A-9C08-8C9EA5F0A3A8}" destId="{657A4C31-E460-4CF6-A002-BEFC98A6D311}" srcOrd="0" destOrd="0" parTransId="{F2CAB03F-DFED-48DC-85E5-6EC90875582F}" sibTransId="{D0DCB41C-ADC3-4F86-8F07-22D6614D1F92}"/>
    <dgm:cxn modelId="{73860D11-A25C-4631-AF3D-8869AF6A7FBB}" type="presOf" srcId="{201E28C2-8164-41E8-9372-45EB4383C831}" destId="{706627A6-C0E4-4792-9AFA-88CE183E8522}" srcOrd="0" destOrd="0" presId="urn:microsoft.com/office/officeart/2009/3/layout/IncreasingArrowsProcess"/>
    <dgm:cxn modelId="{28F22DE4-F5E5-4692-AB79-EE2EC3A36360}" type="presParOf" srcId="{706627A6-C0E4-4792-9AFA-88CE183E8522}" destId="{4885211D-0FBD-4424-8D3E-77EFDF242EB8}" srcOrd="0" destOrd="0" presId="urn:microsoft.com/office/officeart/2009/3/layout/IncreasingArrowsProcess"/>
    <dgm:cxn modelId="{96DDD464-C7E9-425E-8B43-385ACDDC3E5A}" type="presParOf" srcId="{706627A6-C0E4-4792-9AFA-88CE183E8522}" destId="{5328699E-093E-451A-8689-398297464B35}" srcOrd="1" destOrd="0" presId="urn:microsoft.com/office/officeart/2009/3/layout/IncreasingArrowsProcess"/>
    <dgm:cxn modelId="{5D222787-D408-47C6-AD0E-0B458258D1F6}" type="presParOf" srcId="{706627A6-C0E4-4792-9AFA-88CE183E8522}" destId="{BEAA9A4F-CB6B-4027-B79B-3BA5FC3725CF}" srcOrd="2" destOrd="0" presId="urn:microsoft.com/office/officeart/2009/3/layout/IncreasingArrowsProcess"/>
    <dgm:cxn modelId="{96FA8557-87AB-4907-BEC4-19DAF88896BE}" type="presParOf" srcId="{706627A6-C0E4-4792-9AFA-88CE183E8522}" destId="{4C0854E8-2071-48B8-8BB3-484BA2F2891A}" srcOrd="3" destOrd="0" presId="urn:microsoft.com/office/officeart/2009/3/layout/IncreasingArrowsProcess"/>
    <dgm:cxn modelId="{480E9915-CF9F-4CEA-B9BC-270ADBDC76A8}" type="presParOf" srcId="{706627A6-C0E4-4792-9AFA-88CE183E8522}" destId="{6BA95AB8-69E4-4287-91E0-553BA224080E}" srcOrd="4" destOrd="0" presId="urn:microsoft.com/office/officeart/2009/3/layout/IncreasingArrowsProcess"/>
    <dgm:cxn modelId="{47668175-A139-4232-BEDF-AA68CB5C5CCA}" type="presParOf" srcId="{706627A6-C0E4-4792-9AFA-88CE183E8522}" destId="{2CF4E979-46AD-4AED-80F0-BBCDD161356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DF2AF-E74C-47E8-AF03-785BEE20DF56}">
      <dsp:nvSpPr>
        <dsp:cNvPr id="0" name=""/>
        <dsp:cNvSpPr/>
      </dsp:nvSpPr>
      <dsp:spPr>
        <a:xfrm>
          <a:off x="1678165" y="267480"/>
          <a:ext cx="3456673" cy="345667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Auto-formación</a:t>
          </a:r>
          <a:endParaRPr lang="es-ES" sz="1800" kern="1200" dirty="0"/>
        </a:p>
      </dsp:txBody>
      <dsp:txXfrm>
        <a:off x="3499914" y="999966"/>
        <a:ext cx="1234526" cy="1028772"/>
      </dsp:txXfrm>
    </dsp:sp>
    <dsp:sp modelId="{6DD3EE53-E8E0-438E-9F82-6BD5A9CE344C}">
      <dsp:nvSpPr>
        <dsp:cNvPr id="0" name=""/>
        <dsp:cNvSpPr/>
      </dsp:nvSpPr>
      <dsp:spPr>
        <a:xfrm>
          <a:off x="1606974" y="390933"/>
          <a:ext cx="3456673" cy="345667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Reto personal</a:t>
          </a:r>
          <a:endParaRPr lang="es-ES" sz="1800" kern="1200" dirty="0"/>
        </a:p>
      </dsp:txBody>
      <dsp:txXfrm>
        <a:off x="2429991" y="2633656"/>
        <a:ext cx="1851789" cy="905319"/>
      </dsp:txXfrm>
    </dsp:sp>
    <dsp:sp modelId="{F5840744-3328-47B3-AB63-9D56A749D34B}">
      <dsp:nvSpPr>
        <dsp:cNvPr id="0" name=""/>
        <dsp:cNvSpPr/>
      </dsp:nvSpPr>
      <dsp:spPr>
        <a:xfrm>
          <a:off x="1535783" y="267480"/>
          <a:ext cx="3456673" cy="345667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Necesidades</a:t>
          </a:r>
          <a:endParaRPr lang="es-ES" sz="1800" kern="1200" dirty="0"/>
        </a:p>
      </dsp:txBody>
      <dsp:txXfrm>
        <a:off x="1936181" y="999966"/>
        <a:ext cx="1234526" cy="1028772"/>
      </dsp:txXfrm>
    </dsp:sp>
    <dsp:sp modelId="{51AFB8FD-D269-4112-99A8-15F3D7A4A6C6}">
      <dsp:nvSpPr>
        <dsp:cNvPr id="0" name=""/>
        <dsp:cNvSpPr/>
      </dsp:nvSpPr>
      <dsp:spPr>
        <a:xfrm>
          <a:off x="1464465" y="53496"/>
          <a:ext cx="3884643" cy="388464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E5863A-BB6D-4DC8-ADB5-34C55F5B5493}">
      <dsp:nvSpPr>
        <dsp:cNvPr id="0" name=""/>
        <dsp:cNvSpPr/>
      </dsp:nvSpPr>
      <dsp:spPr>
        <a:xfrm>
          <a:off x="1392989" y="176730"/>
          <a:ext cx="3884643" cy="388464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1AC8B-D99B-4C5F-BB28-5CE2F07F17E2}">
      <dsp:nvSpPr>
        <dsp:cNvPr id="0" name=""/>
        <dsp:cNvSpPr/>
      </dsp:nvSpPr>
      <dsp:spPr>
        <a:xfrm>
          <a:off x="1321513" y="53496"/>
          <a:ext cx="3884643" cy="388464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D575D-8D94-4595-A88A-C3D1E267FBA5}">
      <dsp:nvSpPr>
        <dsp:cNvPr id="0" name=""/>
        <dsp:cNvSpPr/>
      </dsp:nvSpPr>
      <dsp:spPr>
        <a:xfrm>
          <a:off x="0" y="0"/>
          <a:ext cx="5599834" cy="344170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2671142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/>
            <a:t>Theme Display</a:t>
          </a:r>
        </a:p>
      </dsp:txBody>
      <dsp:txXfrm>
        <a:off x="85683" y="85683"/>
        <a:ext cx="5428468" cy="3270334"/>
      </dsp:txXfrm>
    </dsp:sp>
    <dsp:sp modelId="{A568FD94-DF08-4013-9BAD-D3BDCE0A4794}">
      <dsp:nvSpPr>
        <dsp:cNvPr id="0" name=""/>
        <dsp:cNvSpPr/>
      </dsp:nvSpPr>
      <dsp:spPr>
        <a:xfrm>
          <a:off x="139995" y="860425"/>
          <a:ext cx="839975" cy="11834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Site 1</a:t>
          </a:r>
        </a:p>
      </dsp:txBody>
      <dsp:txXfrm>
        <a:off x="165827" y="886257"/>
        <a:ext cx="788311" cy="1131756"/>
      </dsp:txXfrm>
    </dsp:sp>
    <dsp:sp modelId="{54B28D44-7DBB-494C-86D5-512F76B1ABC7}">
      <dsp:nvSpPr>
        <dsp:cNvPr id="0" name=""/>
        <dsp:cNvSpPr/>
      </dsp:nvSpPr>
      <dsp:spPr>
        <a:xfrm>
          <a:off x="139995" y="2085105"/>
          <a:ext cx="839975" cy="11834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90243"/>
              <a:satOff val="-6979"/>
              <a:lumOff val="65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Site 2</a:t>
          </a:r>
        </a:p>
      </dsp:txBody>
      <dsp:txXfrm>
        <a:off x="165827" y="2110937"/>
        <a:ext cx="788311" cy="1131756"/>
      </dsp:txXfrm>
    </dsp:sp>
    <dsp:sp modelId="{C6A5AD24-0E15-4E26-B9C2-266A1A18F3E7}">
      <dsp:nvSpPr>
        <dsp:cNvPr id="0" name=""/>
        <dsp:cNvSpPr/>
      </dsp:nvSpPr>
      <dsp:spPr>
        <a:xfrm>
          <a:off x="1119966" y="860425"/>
          <a:ext cx="4339871" cy="240919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shade val="80000"/>
                <a:hueOff val="225607"/>
                <a:satOff val="-17448"/>
                <a:lumOff val="164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80000"/>
                <a:hueOff val="225607"/>
                <a:satOff val="-17448"/>
                <a:lumOff val="1641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225607"/>
                <a:satOff val="-17448"/>
                <a:lumOff val="1641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529836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err="1" smtClean="0"/>
            <a:t>GroupBy</a:t>
          </a:r>
          <a:endParaRPr lang="es-ES" sz="3000" kern="1200" dirty="0"/>
        </a:p>
      </dsp:txBody>
      <dsp:txXfrm>
        <a:off x="1194057" y="934516"/>
        <a:ext cx="4191689" cy="2261008"/>
      </dsp:txXfrm>
    </dsp:sp>
    <dsp:sp modelId="{631C24C4-99CB-4CF0-A7CE-F049599DFF58}">
      <dsp:nvSpPr>
        <dsp:cNvPr id="0" name=""/>
        <dsp:cNvSpPr/>
      </dsp:nvSpPr>
      <dsp:spPr>
        <a:xfrm>
          <a:off x="1228463" y="1703641"/>
          <a:ext cx="867974" cy="671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80486"/>
              <a:satOff val="-13958"/>
              <a:lumOff val="131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Admin</a:t>
          </a:r>
        </a:p>
      </dsp:txBody>
      <dsp:txXfrm>
        <a:off x="1249119" y="1724297"/>
        <a:ext cx="826662" cy="630361"/>
      </dsp:txXfrm>
    </dsp:sp>
    <dsp:sp modelId="{7D9DD57D-C4CB-433C-9022-B4299B492785}">
      <dsp:nvSpPr>
        <dsp:cNvPr id="0" name=""/>
        <dsp:cNvSpPr/>
      </dsp:nvSpPr>
      <dsp:spPr>
        <a:xfrm>
          <a:off x="1228463" y="2416042"/>
          <a:ext cx="867974" cy="671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70728"/>
              <a:satOff val="-20938"/>
              <a:lumOff val="196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Guest</a:t>
          </a:r>
        </a:p>
      </dsp:txBody>
      <dsp:txXfrm>
        <a:off x="1249119" y="2436698"/>
        <a:ext cx="826662" cy="630361"/>
      </dsp:txXfrm>
    </dsp:sp>
    <dsp:sp modelId="{12F2B826-BCD5-4296-8AD0-FC37D5883227}">
      <dsp:nvSpPr>
        <dsp:cNvPr id="0" name=""/>
        <dsp:cNvSpPr/>
      </dsp:nvSpPr>
      <dsp:spPr>
        <a:xfrm>
          <a:off x="2211934" y="1720850"/>
          <a:ext cx="3107907" cy="137668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shade val="80000"/>
                <a:hueOff val="451214"/>
                <a:satOff val="-34896"/>
                <a:lumOff val="3283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80000"/>
                <a:hueOff val="451214"/>
                <a:satOff val="-34896"/>
                <a:lumOff val="3283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451214"/>
                <a:satOff val="-34896"/>
                <a:lumOff val="3283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777059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/>
            <a:t>UserId</a:t>
          </a:r>
        </a:p>
      </dsp:txBody>
      <dsp:txXfrm>
        <a:off x="2254272" y="1763188"/>
        <a:ext cx="3023231" cy="1292004"/>
      </dsp:txXfrm>
    </dsp:sp>
    <dsp:sp modelId="{B61FC877-EE02-46EA-B4B1-222B2CCCC14D}">
      <dsp:nvSpPr>
        <dsp:cNvPr id="0" name=""/>
        <dsp:cNvSpPr/>
      </dsp:nvSpPr>
      <dsp:spPr>
        <a:xfrm>
          <a:off x="2289632" y="2340356"/>
          <a:ext cx="1454631" cy="6195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60971"/>
              <a:satOff val="-27917"/>
              <a:lumOff val="262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User 1</a:t>
          </a:r>
        </a:p>
      </dsp:txBody>
      <dsp:txXfrm>
        <a:off x="2308684" y="2359408"/>
        <a:ext cx="1416527" cy="581402"/>
      </dsp:txXfrm>
    </dsp:sp>
    <dsp:sp modelId="{5B3090BB-C3CC-4B0E-A54B-7026E01570B5}">
      <dsp:nvSpPr>
        <dsp:cNvPr id="0" name=""/>
        <dsp:cNvSpPr/>
      </dsp:nvSpPr>
      <dsp:spPr>
        <a:xfrm>
          <a:off x="3785647" y="2340356"/>
          <a:ext cx="1454631" cy="6195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51214"/>
              <a:satOff val="-34896"/>
              <a:lumOff val="32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User 2</a:t>
          </a:r>
        </a:p>
      </dsp:txBody>
      <dsp:txXfrm>
        <a:off x="3804699" y="2359408"/>
        <a:ext cx="1416527" cy="581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1A435-5A5B-4187-B04B-F50EAA157EF5}">
      <dsp:nvSpPr>
        <dsp:cNvPr id="0" name=""/>
        <dsp:cNvSpPr/>
      </dsp:nvSpPr>
      <dsp:spPr>
        <a:xfrm>
          <a:off x="3090232" y="873994"/>
          <a:ext cx="288018" cy="940939"/>
        </a:xfrm>
        <a:custGeom>
          <a:avLst/>
          <a:gdLst/>
          <a:ahLst/>
          <a:cxnLst/>
          <a:rect l="0" t="0" r="0" b="0"/>
          <a:pathLst>
            <a:path>
              <a:moveTo>
                <a:pt x="288018" y="0"/>
              </a:moveTo>
              <a:lnTo>
                <a:pt x="288018" y="940939"/>
              </a:lnTo>
              <a:lnTo>
                <a:pt x="0" y="9409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88567-9EAD-4FFD-8A25-F8582FEA9AF1}">
      <dsp:nvSpPr>
        <dsp:cNvPr id="0" name=""/>
        <dsp:cNvSpPr/>
      </dsp:nvSpPr>
      <dsp:spPr>
        <a:xfrm>
          <a:off x="3378251" y="873994"/>
          <a:ext cx="2262231" cy="1881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171"/>
              </a:lnTo>
              <a:lnTo>
                <a:pt x="2262231" y="1678171"/>
              </a:lnTo>
              <a:lnTo>
                <a:pt x="2262231" y="18818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0844-F08C-4BAC-8AED-108C870C5880}">
      <dsp:nvSpPr>
        <dsp:cNvPr id="0" name=""/>
        <dsp:cNvSpPr/>
      </dsp:nvSpPr>
      <dsp:spPr>
        <a:xfrm>
          <a:off x="3332531" y="873994"/>
          <a:ext cx="91440" cy="1881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8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24978-19EB-42FD-A4CF-12396661F759}">
      <dsp:nvSpPr>
        <dsp:cNvPr id="0" name=""/>
        <dsp:cNvSpPr/>
      </dsp:nvSpPr>
      <dsp:spPr>
        <a:xfrm>
          <a:off x="1116019" y="873994"/>
          <a:ext cx="2262231" cy="1881879"/>
        </a:xfrm>
        <a:custGeom>
          <a:avLst/>
          <a:gdLst/>
          <a:ahLst/>
          <a:cxnLst/>
          <a:rect l="0" t="0" r="0" b="0"/>
          <a:pathLst>
            <a:path>
              <a:moveTo>
                <a:pt x="2262231" y="0"/>
              </a:moveTo>
              <a:lnTo>
                <a:pt x="2262231" y="1678171"/>
              </a:lnTo>
              <a:lnTo>
                <a:pt x="0" y="1678171"/>
              </a:lnTo>
              <a:lnTo>
                <a:pt x="0" y="18818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0859A-38E7-4090-9911-75EC640C0A18}">
      <dsp:nvSpPr>
        <dsp:cNvPr id="0" name=""/>
        <dsp:cNvSpPr/>
      </dsp:nvSpPr>
      <dsp:spPr>
        <a:xfrm>
          <a:off x="2535153" y="957"/>
          <a:ext cx="1686195" cy="87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2319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Paleta</a:t>
          </a:r>
          <a:endParaRPr lang="es-ES" sz="3800" kern="1200"/>
        </a:p>
      </dsp:txBody>
      <dsp:txXfrm>
        <a:off x="2535153" y="957"/>
        <a:ext cx="1686195" cy="873037"/>
      </dsp:txXfrm>
    </dsp:sp>
    <dsp:sp modelId="{7F2AA4A8-E388-44F9-A540-D5E51A36561C}">
      <dsp:nvSpPr>
        <dsp:cNvPr id="0" name=""/>
        <dsp:cNvSpPr/>
      </dsp:nvSpPr>
      <dsp:spPr>
        <a:xfrm>
          <a:off x="2872392" y="679986"/>
          <a:ext cx="1517575" cy="291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div #paleta1</a:t>
          </a:r>
        </a:p>
      </dsp:txBody>
      <dsp:txXfrm>
        <a:off x="2872392" y="679986"/>
        <a:ext cx="1517575" cy="291012"/>
      </dsp:txXfrm>
    </dsp:sp>
    <dsp:sp modelId="{3C373307-840C-4125-A659-16EAC227BAC5}">
      <dsp:nvSpPr>
        <dsp:cNvPr id="0" name=""/>
        <dsp:cNvSpPr/>
      </dsp:nvSpPr>
      <dsp:spPr>
        <a:xfrm>
          <a:off x="272921" y="2755874"/>
          <a:ext cx="1686195" cy="87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2319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Fondo</a:t>
          </a:r>
          <a:endParaRPr lang="es-ES" sz="3800" kern="1200"/>
        </a:p>
      </dsp:txBody>
      <dsp:txXfrm>
        <a:off x="272921" y="2755874"/>
        <a:ext cx="1686195" cy="873037"/>
      </dsp:txXfrm>
    </dsp:sp>
    <dsp:sp modelId="{5B89D059-6B2E-4336-B667-5E10301A4B22}">
      <dsp:nvSpPr>
        <dsp:cNvPr id="0" name=""/>
        <dsp:cNvSpPr/>
      </dsp:nvSpPr>
      <dsp:spPr>
        <a:xfrm>
          <a:off x="610160" y="3434903"/>
          <a:ext cx="1517575" cy="291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/>
            <a:t>.</a:t>
          </a:r>
          <a:r>
            <a:rPr lang="es-ES" sz="1400" kern="1200"/>
            <a:t>c-1</a:t>
          </a:r>
          <a:endParaRPr lang="es-ES" sz="1700" kern="1200"/>
        </a:p>
      </dsp:txBody>
      <dsp:txXfrm>
        <a:off x="610160" y="3434903"/>
        <a:ext cx="1517575" cy="291012"/>
      </dsp:txXfrm>
    </dsp:sp>
    <dsp:sp modelId="{F015C66E-7877-4D54-8E75-41992C6D869E}">
      <dsp:nvSpPr>
        <dsp:cNvPr id="0" name=""/>
        <dsp:cNvSpPr/>
      </dsp:nvSpPr>
      <dsp:spPr>
        <a:xfrm>
          <a:off x="2535153" y="2755874"/>
          <a:ext cx="1686195" cy="87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2319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Fondo</a:t>
          </a:r>
          <a:endParaRPr lang="es-ES" sz="3800" kern="1200"/>
        </a:p>
      </dsp:txBody>
      <dsp:txXfrm>
        <a:off x="2535153" y="2755874"/>
        <a:ext cx="1686195" cy="873037"/>
      </dsp:txXfrm>
    </dsp:sp>
    <dsp:sp modelId="{CC5AC53F-40AC-4F96-9B76-6D6C5873B72B}">
      <dsp:nvSpPr>
        <dsp:cNvPr id="0" name=""/>
        <dsp:cNvSpPr/>
      </dsp:nvSpPr>
      <dsp:spPr>
        <a:xfrm>
          <a:off x="2872392" y="3434903"/>
          <a:ext cx="1517575" cy="291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/>
            <a:t>.</a:t>
          </a:r>
          <a:r>
            <a:rPr lang="es-ES" sz="1400" kern="1200"/>
            <a:t>c-2</a:t>
          </a:r>
          <a:endParaRPr lang="es-ES" sz="1700" kern="1200"/>
        </a:p>
      </dsp:txBody>
      <dsp:txXfrm>
        <a:off x="2872392" y="3434903"/>
        <a:ext cx="1517575" cy="291012"/>
      </dsp:txXfrm>
    </dsp:sp>
    <dsp:sp modelId="{898B9119-DDBD-45DD-95FE-FA29F625E497}">
      <dsp:nvSpPr>
        <dsp:cNvPr id="0" name=""/>
        <dsp:cNvSpPr/>
      </dsp:nvSpPr>
      <dsp:spPr>
        <a:xfrm>
          <a:off x="4797385" y="2755874"/>
          <a:ext cx="1686195" cy="87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2319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Fondo</a:t>
          </a:r>
          <a:endParaRPr lang="es-ES" sz="3800" kern="1200"/>
        </a:p>
      </dsp:txBody>
      <dsp:txXfrm>
        <a:off x="4797385" y="2755874"/>
        <a:ext cx="1686195" cy="873037"/>
      </dsp:txXfrm>
    </dsp:sp>
    <dsp:sp modelId="{58FD8E33-D4B9-4E3C-B38D-5E12CB288598}">
      <dsp:nvSpPr>
        <dsp:cNvPr id="0" name=""/>
        <dsp:cNvSpPr/>
      </dsp:nvSpPr>
      <dsp:spPr>
        <a:xfrm>
          <a:off x="5134624" y="3434903"/>
          <a:ext cx="1517575" cy="291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.c-3</a:t>
          </a:r>
        </a:p>
      </dsp:txBody>
      <dsp:txXfrm>
        <a:off x="5134624" y="3434903"/>
        <a:ext cx="1517575" cy="291012"/>
      </dsp:txXfrm>
    </dsp:sp>
    <dsp:sp modelId="{7CDF29C1-B9C2-48D9-BE68-F9D3749A56D8}">
      <dsp:nvSpPr>
        <dsp:cNvPr id="0" name=""/>
        <dsp:cNvSpPr/>
      </dsp:nvSpPr>
      <dsp:spPr>
        <a:xfrm>
          <a:off x="1404037" y="1378416"/>
          <a:ext cx="1686195" cy="87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2319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Texto</a:t>
          </a:r>
          <a:endParaRPr lang="es-ES" sz="3800" kern="1200"/>
        </a:p>
      </dsp:txBody>
      <dsp:txXfrm>
        <a:off x="1404037" y="1378416"/>
        <a:ext cx="1686195" cy="873037"/>
      </dsp:txXfrm>
    </dsp:sp>
    <dsp:sp modelId="{53F02A12-88E2-4D8B-8292-4B058CB1F27D}">
      <dsp:nvSpPr>
        <dsp:cNvPr id="0" name=""/>
        <dsp:cNvSpPr/>
      </dsp:nvSpPr>
      <dsp:spPr>
        <a:xfrm>
          <a:off x="1741276" y="2057445"/>
          <a:ext cx="1517575" cy="291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a.c-4t</a:t>
          </a:r>
          <a:endParaRPr lang="es-ES" sz="1700" kern="1200"/>
        </a:p>
      </dsp:txBody>
      <dsp:txXfrm>
        <a:off x="1741276" y="2057445"/>
        <a:ext cx="1517575" cy="291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5211D-0FBD-4424-8D3E-77EFDF242EB8}">
      <dsp:nvSpPr>
        <dsp:cNvPr id="0" name=""/>
        <dsp:cNvSpPr/>
      </dsp:nvSpPr>
      <dsp:spPr>
        <a:xfrm>
          <a:off x="37527" y="2036"/>
          <a:ext cx="8109254" cy="118101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48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PLANTILLAS</a:t>
          </a:r>
          <a:endParaRPr lang="es-ES" sz="2300" kern="1200" dirty="0"/>
        </a:p>
      </dsp:txBody>
      <dsp:txXfrm>
        <a:off x="37527" y="297290"/>
        <a:ext cx="7814000" cy="590508"/>
      </dsp:txXfrm>
    </dsp:sp>
    <dsp:sp modelId="{5328699E-093E-451A-8689-398297464B35}">
      <dsp:nvSpPr>
        <dsp:cNvPr id="0" name=""/>
        <dsp:cNvSpPr/>
      </dsp:nvSpPr>
      <dsp:spPr>
        <a:xfrm>
          <a:off x="37527" y="912771"/>
          <a:ext cx="2497650" cy="2275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 generan en una carpeta temporal del usuario en el servidor los archivos </a:t>
          </a:r>
          <a:r>
            <a:rPr lang="es-ES" sz="2300" kern="1200" dirty="0" err="1" smtClean="0"/>
            <a:t>html</a:t>
          </a:r>
          <a:r>
            <a:rPr lang="es-ES" sz="2300" kern="1200" dirty="0" smtClean="0"/>
            <a:t> necesarios</a:t>
          </a:r>
          <a:endParaRPr lang="es-ES" sz="2300" kern="1200" dirty="0"/>
        </a:p>
      </dsp:txBody>
      <dsp:txXfrm>
        <a:off x="37527" y="912771"/>
        <a:ext cx="2497650" cy="2275072"/>
      </dsp:txXfrm>
    </dsp:sp>
    <dsp:sp modelId="{BEAA9A4F-CB6B-4027-B79B-3BA5FC3725CF}">
      <dsp:nvSpPr>
        <dsp:cNvPr id="0" name=""/>
        <dsp:cNvSpPr/>
      </dsp:nvSpPr>
      <dsp:spPr>
        <a:xfrm>
          <a:off x="2535178" y="395709"/>
          <a:ext cx="5611604" cy="118101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48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MENÚ</a:t>
          </a:r>
          <a:endParaRPr lang="es-ES" sz="2300" kern="1200" dirty="0"/>
        </a:p>
      </dsp:txBody>
      <dsp:txXfrm>
        <a:off x="2535178" y="690963"/>
        <a:ext cx="5316350" cy="590508"/>
      </dsp:txXfrm>
    </dsp:sp>
    <dsp:sp modelId="{4C0854E8-2071-48B8-8BB3-484BA2F2891A}">
      <dsp:nvSpPr>
        <dsp:cNvPr id="0" name=""/>
        <dsp:cNvSpPr/>
      </dsp:nvSpPr>
      <dsp:spPr>
        <a:xfrm>
          <a:off x="2535178" y="1302325"/>
          <a:ext cx="2497650" cy="2172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Además de, los estilos predefinidos se añade el menú personalizado seleccionado</a:t>
          </a:r>
          <a:endParaRPr lang="es-ES" sz="2300" kern="1200" dirty="0"/>
        </a:p>
      </dsp:txBody>
      <dsp:txXfrm>
        <a:off x="2535178" y="1302325"/>
        <a:ext cx="2497650" cy="2172466"/>
      </dsp:txXfrm>
    </dsp:sp>
    <dsp:sp modelId="{6BA95AB8-69E4-4287-91E0-553BA224080E}">
      <dsp:nvSpPr>
        <dsp:cNvPr id="0" name=""/>
        <dsp:cNvSpPr/>
      </dsp:nvSpPr>
      <dsp:spPr>
        <a:xfrm>
          <a:off x="5032828" y="789381"/>
          <a:ext cx="3113953" cy="118101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748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ESTR/TEXTO</a:t>
          </a:r>
          <a:endParaRPr lang="es-ES" sz="2300" kern="1200" dirty="0"/>
        </a:p>
      </dsp:txBody>
      <dsp:txXfrm>
        <a:off x="5032828" y="1084635"/>
        <a:ext cx="2818699" cy="590508"/>
      </dsp:txXfrm>
    </dsp:sp>
    <dsp:sp modelId="{2CF4E979-46AD-4AED-80F0-BBCDD161356F}">
      <dsp:nvSpPr>
        <dsp:cNvPr id="0" name=""/>
        <dsp:cNvSpPr/>
      </dsp:nvSpPr>
      <dsp:spPr>
        <a:xfrm>
          <a:off x="5032828" y="1700115"/>
          <a:ext cx="2497650" cy="2241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Dependiendo de la elección del usuario se añadirá texto o estructuras </a:t>
          </a:r>
          <a:r>
            <a:rPr lang="es-ES" sz="2300" kern="1200" dirty="0" err="1" smtClean="0"/>
            <a:t>secudarias</a:t>
          </a:r>
          <a:endParaRPr lang="es-ES" sz="2300" kern="1200" dirty="0"/>
        </a:p>
      </dsp:txBody>
      <dsp:txXfrm>
        <a:off x="5032828" y="1700115"/>
        <a:ext cx="2497650" cy="224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TFG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548796"/>
          </a:xfrm>
        </p:spPr>
        <p:txBody>
          <a:bodyPr>
            <a:normAutofit/>
          </a:bodyPr>
          <a:lstStyle/>
          <a:p>
            <a:r>
              <a:rPr lang="es-ES" sz="1400" dirty="0" smtClean="0"/>
              <a:t>AUTOR: Jesús </a:t>
            </a:r>
            <a:r>
              <a:rPr lang="es-ES" sz="1400" dirty="0" err="1" smtClean="0"/>
              <a:t>blasco</a:t>
            </a:r>
            <a:r>
              <a:rPr lang="es-ES" sz="1400" dirty="0" smtClean="0"/>
              <a:t> </a:t>
            </a:r>
            <a:r>
              <a:rPr lang="es-ES" sz="1400" dirty="0" err="1" smtClean="0"/>
              <a:t>armiñana</a:t>
            </a:r>
            <a:endParaRPr lang="es-ES" sz="1400" dirty="0" smtClean="0"/>
          </a:p>
          <a:p>
            <a:r>
              <a:rPr lang="es-ES" sz="1400" dirty="0" smtClean="0"/>
              <a:t>Profesor/colaborador: Gregorio robles </a:t>
            </a:r>
            <a:r>
              <a:rPr lang="es-ES" sz="1400" dirty="0" err="1" smtClean="0"/>
              <a:t>martinez</a:t>
            </a:r>
            <a:endParaRPr lang="es-ES" sz="1400" dirty="0" smtClean="0"/>
          </a:p>
          <a:p>
            <a:r>
              <a:rPr lang="es-ES" sz="1400" dirty="0" smtClean="0"/>
              <a:t>ENERO 2020</a:t>
            </a:r>
            <a:endParaRPr lang="es-ES" sz="1400" dirty="0"/>
          </a:p>
        </p:txBody>
      </p:sp>
      <p:pic>
        <p:nvPicPr>
          <p:cNvPr id="4" name="Picture 2" descr="Image result for U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79" y="1255811"/>
            <a:ext cx="2438400" cy="5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03" y="849587"/>
            <a:ext cx="4645025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Análisis: casos de uso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46" y="2194924"/>
            <a:ext cx="5143129" cy="33990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11" y="2194924"/>
            <a:ext cx="4185253" cy="33990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75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Arquitectura </a:t>
            </a:r>
            <a:r>
              <a:rPr lang="es-ES" dirty="0" err="1" smtClean="0"/>
              <a:t>Liferay</a:t>
            </a:r>
            <a:endParaRPr lang="es-ES" dirty="0" smtClean="0"/>
          </a:p>
          <a:p>
            <a:r>
              <a:rPr lang="es-ES" dirty="0"/>
              <a:t>Tecnología y programas a </a:t>
            </a:r>
            <a:r>
              <a:rPr lang="es-ES" dirty="0" smtClean="0"/>
              <a:t>utilizar</a:t>
            </a:r>
          </a:p>
          <a:p>
            <a:r>
              <a:rPr lang="es-ES" dirty="0"/>
              <a:t>Arquitectura del </a:t>
            </a:r>
            <a:r>
              <a:rPr lang="es-ES" dirty="0" smtClean="0"/>
              <a:t>portal</a:t>
            </a:r>
          </a:p>
          <a:p>
            <a:r>
              <a:rPr lang="es-ES" dirty="0"/>
              <a:t>Componentes del </a:t>
            </a:r>
            <a:r>
              <a:rPr lang="es-ES" dirty="0" smtClean="0"/>
              <a:t>portal</a:t>
            </a:r>
          </a:p>
          <a:p>
            <a:pPr lvl="1"/>
            <a:r>
              <a:rPr lang="es-ES" dirty="0" err="1" smtClean="0"/>
              <a:t>ServiceBuilder</a:t>
            </a:r>
            <a:endParaRPr lang="es-ES" dirty="0" smtClean="0"/>
          </a:p>
          <a:p>
            <a:pPr lvl="1"/>
            <a:r>
              <a:rPr lang="es-ES" dirty="0" err="1" smtClean="0"/>
              <a:t>Portlet</a:t>
            </a:r>
            <a:endParaRPr lang="es-ES" dirty="0" smtClean="0"/>
          </a:p>
          <a:p>
            <a:r>
              <a:rPr lang="es-ES" dirty="0" smtClean="0"/>
              <a:t>Base de datos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0185696"/>
              </p:ext>
            </p:extLst>
          </p:nvPr>
        </p:nvGraphicFramePr>
        <p:xfrm>
          <a:off x="5221670" y="2170543"/>
          <a:ext cx="5836854" cy="3288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427">
                  <a:extLst>
                    <a:ext uri="{9D8B030D-6E8A-4147-A177-3AD203B41FA5}">
                      <a16:colId xmlns:a16="http://schemas.microsoft.com/office/drawing/2014/main" val="3726486723"/>
                    </a:ext>
                  </a:extLst>
                </a:gridCol>
                <a:gridCol w="2918427">
                  <a:extLst>
                    <a:ext uri="{9D8B030D-6E8A-4147-A177-3AD203B41FA5}">
                      <a16:colId xmlns:a16="http://schemas.microsoft.com/office/drawing/2014/main" val="424101960"/>
                    </a:ext>
                  </a:extLst>
                </a:gridCol>
              </a:tblGrid>
              <a:tr h="401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1º Fase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2ª Fase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1993980786"/>
                  </a:ext>
                </a:extLst>
              </a:tr>
              <a:tr h="36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Estructura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Estructura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1196172644"/>
                  </a:ext>
                </a:extLst>
              </a:tr>
              <a:tr h="36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Celda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3194395451"/>
                  </a:ext>
                </a:extLst>
              </a:tr>
              <a:tr h="36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Registro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Registro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1681946440"/>
                  </a:ext>
                </a:extLst>
              </a:tr>
              <a:tr h="36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Objeto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3583022312"/>
                  </a:ext>
                </a:extLst>
              </a:tr>
              <a:tr h="36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Sub-Registro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Sub-Registro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1533095871"/>
                  </a:ext>
                </a:extLst>
              </a:tr>
              <a:tr h="36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Menú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Menú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469987513"/>
                  </a:ext>
                </a:extLst>
              </a:tr>
              <a:tr h="36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Tipo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1959598950"/>
                  </a:ext>
                </a:extLst>
              </a:tr>
              <a:tr h="36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</a:t>
                      </a:r>
                      <a:endParaRPr lang="es-ES" sz="140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Grupo</a:t>
                      </a:r>
                      <a:endParaRPr lang="es-ES" sz="1400" dirty="0"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7749" marR="77749" marT="0" marB="0" anchor="ctr"/>
                </a:tc>
                <a:extLst>
                  <a:ext uri="{0D108BD9-81ED-4DB2-BD59-A6C34878D82A}">
                    <a16:rowId xmlns:a16="http://schemas.microsoft.com/office/drawing/2014/main" val="159901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129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 &amp; desarrollo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1190" y="2019843"/>
            <a:ext cx="4645152" cy="3448595"/>
          </a:xfrm>
        </p:spPr>
        <p:txBody>
          <a:bodyPr/>
          <a:lstStyle/>
          <a:p>
            <a:r>
              <a:rPr lang="es-ES" dirty="0"/>
              <a:t>Instalación entorno de </a:t>
            </a:r>
            <a:r>
              <a:rPr lang="es-ES" dirty="0" smtClean="0"/>
              <a:t>desarrollo</a:t>
            </a:r>
          </a:p>
          <a:p>
            <a:r>
              <a:rPr lang="es-ES" dirty="0"/>
              <a:t>Creación de las </a:t>
            </a:r>
            <a:r>
              <a:rPr lang="es-ES" dirty="0" smtClean="0"/>
              <a:t>páginas</a:t>
            </a:r>
          </a:p>
          <a:p>
            <a:r>
              <a:rPr lang="es-ES" dirty="0"/>
              <a:t>Desarrollo del </a:t>
            </a:r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 smtClean="0"/>
              <a:t>Builder</a:t>
            </a:r>
            <a:endParaRPr lang="es-ES" dirty="0" smtClean="0"/>
          </a:p>
          <a:p>
            <a:r>
              <a:rPr lang="es-ES" dirty="0" smtClean="0"/>
              <a:t>Desarrollo de </a:t>
            </a:r>
            <a:r>
              <a:rPr lang="es-ES" dirty="0" err="1" smtClean="0"/>
              <a:t>Portlet</a:t>
            </a:r>
            <a:r>
              <a:rPr lang="es-ES" dirty="0" smtClean="0"/>
              <a:t> (modelo)</a:t>
            </a:r>
          </a:p>
          <a:p>
            <a:r>
              <a:rPr lang="es-ES" dirty="0" smtClean="0"/>
              <a:t>API</a:t>
            </a:r>
          </a:p>
          <a:p>
            <a:r>
              <a:rPr lang="es-ES" dirty="0"/>
              <a:t>Formulario de </a:t>
            </a:r>
            <a:r>
              <a:rPr lang="es-ES" dirty="0" smtClean="0"/>
              <a:t>contacto</a:t>
            </a:r>
          </a:p>
          <a:p>
            <a:r>
              <a:rPr lang="es-ES" dirty="0" err="1" smtClean="0"/>
              <a:t>FAQs</a:t>
            </a:r>
            <a:r>
              <a:rPr lang="es-ES" dirty="0" smtClean="0"/>
              <a:t> e invitar miembros</a:t>
            </a:r>
            <a:endParaRPr lang="es-ES" dirty="0"/>
          </a:p>
        </p:txBody>
      </p:sp>
      <p:pic>
        <p:nvPicPr>
          <p:cNvPr id="16386" name="Picture 2" descr="Resultado de imagen de liferay service builder 7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06" y="535448"/>
            <a:ext cx="2090146" cy="52331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07" y="3052714"/>
            <a:ext cx="4083893" cy="27158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74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Implementación: </a:t>
            </a:r>
            <a:r>
              <a:rPr lang="es-ES" dirty="0" err="1" smtClean="0"/>
              <a:t>Servicebuilder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2" y="2314733"/>
            <a:ext cx="5989482" cy="31105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1" y="2302161"/>
            <a:ext cx="4159621" cy="31230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457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Implementación: </a:t>
            </a:r>
            <a:r>
              <a:rPr lang="es-ES" dirty="0" err="1" smtClean="0"/>
              <a:t>Servicebuilder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20" y="2051311"/>
            <a:ext cx="8497685" cy="3874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401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Implementación: API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50" y="726705"/>
            <a:ext cx="5677876" cy="50460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7" y="2230194"/>
            <a:ext cx="3916702" cy="3542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68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Implementación: Formulario y </a:t>
            </a:r>
            <a:r>
              <a:rPr lang="es-ES" dirty="0" err="1" smtClean="0"/>
              <a:t>faqS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11" y="2048482"/>
            <a:ext cx="2656618" cy="38398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6" y="2048482"/>
            <a:ext cx="8310284" cy="38519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19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ServiceBuilder</a:t>
            </a:r>
            <a:endParaRPr lang="es-ES" dirty="0" smtClean="0"/>
          </a:p>
          <a:p>
            <a:r>
              <a:rPr lang="es-ES" dirty="0" err="1" smtClean="0"/>
              <a:t>Portlet</a:t>
            </a:r>
            <a:endParaRPr lang="es-ES" dirty="0" smtClean="0"/>
          </a:p>
          <a:p>
            <a:pPr lvl="1"/>
            <a:r>
              <a:rPr lang="es-ES" dirty="0" smtClean="0"/>
              <a:t>Creación y gestión de Plantillas</a:t>
            </a:r>
          </a:p>
          <a:p>
            <a:pPr lvl="1"/>
            <a:r>
              <a:rPr lang="es-ES" dirty="0" smtClean="0"/>
              <a:t>Visor de Plantillas</a:t>
            </a:r>
          </a:p>
          <a:p>
            <a:r>
              <a:rPr lang="es-ES" dirty="0" smtClean="0"/>
              <a:t>Otros desarrollos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8204025"/>
              </p:ext>
            </p:extLst>
          </p:nvPr>
        </p:nvGraphicFramePr>
        <p:xfrm>
          <a:off x="5458692" y="2017713"/>
          <a:ext cx="5599834" cy="344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980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Desarrollo: Plantillas I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074" name="Imagen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62" y="2164026"/>
            <a:ext cx="2229235" cy="37508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72" y="2164026"/>
            <a:ext cx="5664720" cy="37508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855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Desarrollo: Plantillas II (Diseño)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098" name="Imagen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03" y="2189901"/>
            <a:ext cx="6189662" cy="26939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84" y="5293011"/>
            <a:ext cx="3771900" cy="476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95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406340" y="587187"/>
            <a:ext cx="612508" cy="1015399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599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2656792" y="1919482"/>
            <a:ext cx="612508" cy="1015399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599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5116548" y="1871743"/>
            <a:ext cx="3081328" cy="2350246"/>
          </a:xfrm>
          <a:custGeom>
            <a:avLst/>
            <a:gdLst/>
            <a:ahLst/>
            <a:cxnLst>
              <a:cxn ang="0">
                <a:pos x="1208" y="0"/>
              </a:cxn>
              <a:cxn ang="0">
                <a:pos x="1504" y="597"/>
              </a:cxn>
              <a:cxn ang="0">
                <a:pos x="295" y="1329"/>
              </a:cxn>
              <a:cxn ang="0">
                <a:pos x="0" y="732"/>
              </a:cxn>
              <a:cxn ang="0">
                <a:pos x="1208" y="0"/>
              </a:cxn>
            </a:cxnLst>
            <a:rect l="0" t="0" r="r" b="b"/>
            <a:pathLst>
              <a:path w="1504" h="1329">
                <a:moveTo>
                  <a:pt x="1208" y="0"/>
                </a:moveTo>
                <a:lnTo>
                  <a:pt x="1504" y="597"/>
                </a:lnTo>
                <a:lnTo>
                  <a:pt x="295" y="1329"/>
                </a:lnTo>
                <a:lnTo>
                  <a:pt x="0" y="732"/>
                </a:lnTo>
                <a:lnTo>
                  <a:pt x="1208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3698103" y="587187"/>
            <a:ext cx="3081328" cy="2350246"/>
          </a:xfrm>
          <a:custGeom>
            <a:avLst/>
            <a:gdLst/>
            <a:ahLst/>
            <a:cxnLst>
              <a:cxn ang="0">
                <a:pos x="1208" y="0"/>
              </a:cxn>
              <a:cxn ang="0">
                <a:pos x="1504" y="597"/>
              </a:cxn>
              <a:cxn ang="0">
                <a:pos x="295" y="1329"/>
              </a:cxn>
              <a:cxn ang="0">
                <a:pos x="0" y="732"/>
              </a:cxn>
              <a:cxn ang="0">
                <a:pos x="1208" y="0"/>
              </a:cxn>
            </a:cxnLst>
            <a:rect l="0" t="0" r="r" b="b"/>
            <a:pathLst>
              <a:path w="1504" h="1329">
                <a:moveTo>
                  <a:pt x="1208" y="0"/>
                </a:moveTo>
                <a:lnTo>
                  <a:pt x="1504" y="597"/>
                </a:lnTo>
                <a:lnTo>
                  <a:pt x="295" y="1329"/>
                </a:lnTo>
                <a:lnTo>
                  <a:pt x="0" y="732"/>
                </a:lnTo>
                <a:lnTo>
                  <a:pt x="1208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3698104" y="1881680"/>
            <a:ext cx="4507263" cy="1055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5" y="0"/>
              </a:cxn>
              <a:cxn ang="0">
                <a:pos x="2200" y="597"/>
              </a:cxn>
              <a:cxn ang="0">
                <a:pos x="295" y="597"/>
              </a:cxn>
              <a:cxn ang="0">
                <a:pos x="0" y="0"/>
              </a:cxn>
            </a:cxnLst>
            <a:rect l="0" t="0" r="r" b="b"/>
            <a:pathLst>
              <a:path w="2200" h="597">
                <a:moveTo>
                  <a:pt x="0" y="0"/>
                </a:moveTo>
                <a:lnTo>
                  <a:pt x="1905" y="0"/>
                </a:lnTo>
                <a:lnTo>
                  <a:pt x="2200" y="597"/>
                </a:lnTo>
                <a:lnTo>
                  <a:pt x="295" y="5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Estudio de las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competencias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presentes en el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mercado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actual</a:t>
            </a:r>
            <a:endParaRPr lang="ca-ES" sz="1799" kern="0" dirty="0">
              <a:solidFill>
                <a:schemeClr val="bg1"/>
              </a:solidFill>
              <a:latin typeface="Calibri (Títulos)"/>
              <a:cs typeface="Arial" pitchFamily="34" charset="0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2268071" y="587188"/>
            <a:ext cx="4511360" cy="1055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6" y="0"/>
              </a:cxn>
              <a:cxn ang="0">
                <a:pos x="2202" y="597"/>
              </a:cxn>
              <a:cxn ang="0">
                <a:pos x="295" y="597"/>
              </a:cxn>
              <a:cxn ang="0">
                <a:pos x="0" y="0"/>
              </a:cxn>
            </a:cxnLst>
            <a:rect l="0" t="0" r="r" b="b"/>
            <a:pathLst>
              <a:path w="2202" h="597">
                <a:moveTo>
                  <a:pt x="0" y="0"/>
                </a:moveTo>
                <a:lnTo>
                  <a:pt x="1906" y="0"/>
                </a:lnTo>
                <a:lnTo>
                  <a:pt x="2202" y="597"/>
                </a:lnTo>
                <a:lnTo>
                  <a:pt x="295" y="5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Necesidades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que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impulsan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la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realización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del tema del TFG</a:t>
            </a:r>
            <a:endParaRPr lang="ca-ES" sz="1799" dirty="0">
              <a:solidFill>
                <a:schemeClr val="bg1"/>
              </a:solidFill>
              <a:latin typeface="Calibri (Títulos)"/>
              <a:cs typeface="Arial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535903" y="3172054"/>
            <a:ext cx="3081328" cy="2350246"/>
          </a:xfrm>
          <a:custGeom>
            <a:avLst/>
            <a:gdLst/>
            <a:ahLst/>
            <a:cxnLst>
              <a:cxn ang="0">
                <a:pos x="1208" y="0"/>
              </a:cxn>
              <a:cxn ang="0">
                <a:pos x="1504" y="597"/>
              </a:cxn>
              <a:cxn ang="0">
                <a:pos x="295" y="1329"/>
              </a:cxn>
              <a:cxn ang="0">
                <a:pos x="0" y="732"/>
              </a:cxn>
              <a:cxn ang="0">
                <a:pos x="1208" y="0"/>
              </a:cxn>
            </a:cxnLst>
            <a:rect l="0" t="0" r="r" b="b"/>
            <a:pathLst>
              <a:path w="1504" h="1329">
                <a:moveTo>
                  <a:pt x="1208" y="0"/>
                </a:moveTo>
                <a:lnTo>
                  <a:pt x="1504" y="597"/>
                </a:lnTo>
                <a:lnTo>
                  <a:pt x="295" y="1329"/>
                </a:lnTo>
                <a:lnTo>
                  <a:pt x="0" y="732"/>
                </a:lnTo>
                <a:lnTo>
                  <a:pt x="1208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6535904" y="4466547"/>
            <a:ext cx="4507263" cy="1055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5" y="0"/>
              </a:cxn>
              <a:cxn ang="0">
                <a:pos x="2200" y="597"/>
              </a:cxn>
              <a:cxn ang="0">
                <a:pos x="295" y="597"/>
              </a:cxn>
              <a:cxn ang="0">
                <a:pos x="0" y="0"/>
              </a:cxn>
            </a:cxnLst>
            <a:rect l="0" t="0" r="r" b="b"/>
            <a:pathLst>
              <a:path w="2200" h="597">
                <a:moveTo>
                  <a:pt x="0" y="0"/>
                </a:moveTo>
                <a:lnTo>
                  <a:pt x="1905" y="0"/>
                </a:lnTo>
                <a:lnTo>
                  <a:pt x="2200" y="597"/>
                </a:lnTo>
                <a:lnTo>
                  <a:pt x="295" y="5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Los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elementos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que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forman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parte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de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nuestra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aplicación</a:t>
            </a:r>
            <a:endParaRPr lang="es-ES" sz="1799" kern="0" dirty="0">
              <a:solidFill>
                <a:schemeClr val="bg1"/>
              </a:solidFill>
              <a:latin typeface="Calibri (Títulos)"/>
              <a:cs typeface="Arial" pitchFamily="34" charset="0"/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5105871" y="3172055"/>
            <a:ext cx="4511360" cy="1055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6" y="0"/>
              </a:cxn>
              <a:cxn ang="0">
                <a:pos x="2202" y="597"/>
              </a:cxn>
              <a:cxn ang="0">
                <a:pos x="295" y="597"/>
              </a:cxn>
              <a:cxn ang="0">
                <a:pos x="0" y="0"/>
              </a:cxn>
            </a:cxnLst>
            <a:rect l="0" t="0" r="r" b="b"/>
            <a:pathLst>
              <a:path w="2202" h="597">
                <a:moveTo>
                  <a:pt x="0" y="0"/>
                </a:moveTo>
                <a:lnTo>
                  <a:pt x="1906" y="0"/>
                </a:lnTo>
                <a:lnTo>
                  <a:pt x="2202" y="597"/>
                </a:lnTo>
                <a:lnTo>
                  <a:pt x="295" y="5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Estudio de las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necesidades</a:t>
            </a:r>
            <a:r>
              <a:rPr lang="ca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 y bases para el </a:t>
            </a:r>
            <a:r>
              <a:rPr lang="es-ES" sz="1799" kern="0" dirty="0" smtClean="0">
                <a:solidFill>
                  <a:schemeClr val="bg1"/>
                </a:solidFill>
                <a:latin typeface="Calibri (Títulos)"/>
                <a:cs typeface="Arial" pitchFamily="34" charset="0"/>
              </a:rPr>
              <a:t>desarrollo</a:t>
            </a:r>
            <a:endParaRPr lang="es-ES" sz="1799" kern="0" dirty="0">
              <a:solidFill>
                <a:schemeClr val="bg1"/>
              </a:solidFill>
              <a:latin typeface="Calibri (Títulos)"/>
              <a:cs typeface="Arial" pitchFamily="34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4250838" y="3248130"/>
            <a:ext cx="612508" cy="1015399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5998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99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670659" y="4567399"/>
            <a:ext cx="612508" cy="1015399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5998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99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7"/>
          <p:cNvSpPr txBox="1"/>
          <p:nvPr/>
        </p:nvSpPr>
        <p:spPr>
          <a:xfrm rot="10800000" flipV="1">
            <a:off x="1056822" y="1371364"/>
            <a:ext cx="127169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s-ES" dirty="0" smtClean="0"/>
              <a:t>Justificación</a:t>
            </a:r>
            <a:endParaRPr lang="es-ES" dirty="0"/>
          </a:p>
        </p:txBody>
      </p:sp>
      <p:sp>
        <p:nvSpPr>
          <p:cNvPr id="14" name="TextBox 18"/>
          <p:cNvSpPr txBox="1"/>
          <p:nvPr/>
        </p:nvSpPr>
        <p:spPr>
          <a:xfrm rot="10800000" flipV="1">
            <a:off x="2193258" y="2708919"/>
            <a:ext cx="15199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s-ES" dirty="0" smtClean="0"/>
              <a:t>Competencias</a:t>
            </a:r>
            <a:endParaRPr lang="ca-ES" sz="1799" dirty="0">
              <a:solidFill>
                <a:schemeClr val="tx1">
                  <a:lumMod val="85000"/>
                  <a:lumOff val="15000"/>
                </a:schemeClr>
              </a:solidFill>
              <a:latin typeface="Calibri (Títulos)"/>
              <a:cs typeface="Arial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 rot="10800000" flipV="1">
            <a:off x="3651817" y="4046601"/>
            <a:ext cx="177644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s-ES" dirty="0" smtClean="0"/>
              <a:t>Análisis y Diseño</a:t>
            </a:r>
            <a:endParaRPr lang="ca-ES" sz="1799" dirty="0">
              <a:solidFill>
                <a:schemeClr val="tx1">
                  <a:lumMod val="85000"/>
                  <a:lumOff val="15000"/>
                </a:schemeClr>
              </a:solidFill>
              <a:latin typeface="Calibri (Títulos)"/>
              <a:cs typeface="Arial" pitchFamily="34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 rot="10800000" flipV="1">
            <a:off x="5428265" y="5290479"/>
            <a:ext cx="1197765" cy="36920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s-ES" dirty="0"/>
              <a:t>Desarrollo</a:t>
            </a:r>
            <a:endParaRPr lang="en-US" sz="1799" dirty="0">
              <a:solidFill>
                <a:schemeClr val="tx1">
                  <a:lumMod val="85000"/>
                  <a:lumOff val="15000"/>
                </a:schemeClr>
              </a:solidFill>
              <a:latin typeface="Calibri (Títulos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07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Desarrollo: Plantillas III (Texto)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122" name="Imagen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11" y="2130874"/>
            <a:ext cx="5573999" cy="1446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2" y="2130874"/>
            <a:ext cx="2016746" cy="14387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1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04" y="3244344"/>
            <a:ext cx="5347996" cy="2540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n 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18" y="4185830"/>
            <a:ext cx="4478338" cy="11382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54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a libre 34"/>
          <p:cNvSpPr/>
          <p:nvPr/>
        </p:nvSpPr>
        <p:spPr>
          <a:xfrm>
            <a:off x="3602182" y="4886036"/>
            <a:ext cx="1791854" cy="535709"/>
          </a:xfrm>
          <a:custGeom>
            <a:avLst/>
            <a:gdLst>
              <a:gd name="connsiteX0" fmla="*/ 0 w 1791854"/>
              <a:gd name="connsiteY0" fmla="*/ 0 h 535709"/>
              <a:gd name="connsiteX1" fmla="*/ 1644073 w 1791854"/>
              <a:gd name="connsiteY1" fmla="*/ 304800 h 535709"/>
              <a:gd name="connsiteX2" fmla="*/ 1681018 w 1791854"/>
              <a:gd name="connsiteY2" fmla="*/ 341746 h 535709"/>
              <a:gd name="connsiteX3" fmla="*/ 1791854 w 1791854"/>
              <a:gd name="connsiteY3" fmla="*/ 535709 h 53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854" h="535709">
                <a:moveTo>
                  <a:pt x="0" y="0"/>
                </a:moveTo>
                <a:lnTo>
                  <a:pt x="1644073" y="304800"/>
                </a:lnTo>
                <a:cubicBezTo>
                  <a:pt x="1924243" y="361758"/>
                  <a:pt x="1656388" y="303261"/>
                  <a:pt x="1681018" y="341746"/>
                </a:cubicBezTo>
                <a:cubicBezTo>
                  <a:pt x="1705648" y="380231"/>
                  <a:pt x="1748751" y="457970"/>
                  <a:pt x="1791854" y="535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orma libre 33"/>
          <p:cNvSpPr/>
          <p:nvPr/>
        </p:nvSpPr>
        <p:spPr>
          <a:xfrm>
            <a:off x="2309091" y="2452070"/>
            <a:ext cx="5767268" cy="2415494"/>
          </a:xfrm>
          <a:custGeom>
            <a:avLst/>
            <a:gdLst>
              <a:gd name="connsiteX0" fmla="*/ 0 w 5767268"/>
              <a:gd name="connsiteY0" fmla="*/ 2415494 h 2415494"/>
              <a:gd name="connsiteX1" fmla="*/ 5255491 w 5767268"/>
              <a:gd name="connsiteY1" fmla="*/ 198766 h 2415494"/>
              <a:gd name="connsiteX2" fmla="*/ 5273964 w 5767268"/>
              <a:gd name="connsiteY2" fmla="*/ 244948 h 241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7268" h="2415494">
                <a:moveTo>
                  <a:pt x="0" y="2415494"/>
                </a:moveTo>
                <a:lnTo>
                  <a:pt x="5255491" y="198766"/>
                </a:lnTo>
                <a:cubicBezTo>
                  <a:pt x="6134485" y="-162992"/>
                  <a:pt x="5704224" y="40978"/>
                  <a:pt x="5273964" y="2449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orma libre 35"/>
          <p:cNvSpPr/>
          <p:nvPr/>
        </p:nvSpPr>
        <p:spPr>
          <a:xfrm rot="1816042">
            <a:off x="3558035" y="2476182"/>
            <a:ext cx="3364976" cy="1081024"/>
          </a:xfrm>
          <a:custGeom>
            <a:avLst/>
            <a:gdLst>
              <a:gd name="connsiteX0" fmla="*/ 0 w 5945227"/>
              <a:gd name="connsiteY0" fmla="*/ 463565 h 463565"/>
              <a:gd name="connsiteX1" fmla="*/ 2410691 w 5945227"/>
              <a:gd name="connsiteY1" fmla="*/ 1747 h 463565"/>
              <a:gd name="connsiteX2" fmla="*/ 5680364 w 5945227"/>
              <a:gd name="connsiteY2" fmla="*/ 306547 h 463565"/>
              <a:gd name="connsiteX3" fmla="*/ 5763491 w 5945227"/>
              <a:gd name="connsiteY3" fmla="*/ 334256 h 463565"/>
              <a:gd name="connsiteX4" fmla="*/ 5846618 w 5945227"/>
              <a:gd name="connsiteY4" fmla="*/ 315783 h 46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5227" h="463565">
                <a:moveTo>
                  <a:pt x="0" y="463565"/>
                </a:moveTo>
                <a:cubicBezTo>
                  <a:pt x="731982" y="245741"/>
                  <a:pt x="1463964" y="27917"/>
                  <a:pt x="2410691" y="1747"/>
                </a:cubicBezTo>
                <a:cubicBezTo>
                  <a:pt x="3357418" y="-24423"/>
                  <a:pt x="5121564" y="251129"/>
                  <a:pt x="5680364" y="306547"/>
                </a:cubicBezTo>
                <a:cubicBezTo>
                  <a:pt x="6239164" y="361965"/>
                  <a:pt x="5735782" y="332717"/>
                  <a:pt x="5763491" y="334256"/>
                </a:cubicBezTo>
                <a:cubicBezTo>
                  <a:pt x="5791200" y="335795"/>
                  <a:pt x="5818909" y="325789"/>
                  <a:pt x="5846618" y="315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orma libre 29"/>
          <p:cNvSpPr/>
          <p:nvPr/>
        </p:nvSpPr>
        <p:spPr>
          <a:xfrm>
            <a:off x="1856509" y="2178035"/>
            <a:ext cx="5945227" cy="463565"/>
          </a:xfrm>
          <a:custGeom>
            <a:avLst/>
            <a:gdLst>
              <a:gd name="connsiteX0" fmla="*/ 0 w 5945227"/>
              <a:gd name="connsiteY0" fmla="*/ 463565 h 463565"/>
              <a:gd name="connsiteX1" fmla="*/ 2410691 w 5945227"/>
              <a:gd name="connsiteY1" fmla="*/ 1747 h 463565"/>
              <a:gd name="connsiteX2" fmla="*/ 5680364 w 5945227"/>
              <a:gd name="connsiteY2" fmla="*/ 306547 h 463565"/>
              <a:gd name="connsiteX3" fmla="*/ 5763491 w 5945227"/>
              <a:gd name="connsiteY3" fmla="*/ 334256 h 463565"/>
              <a:gd name="connsiteX4" fmla="*/ 5846618 w 5945227"/>
              <a:gd name="connsiteY4" fmla="*/ 315783 h 46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5227" h="463565">
                <a:moveTo>
                  <a:pt x="0" y="463565"/>
                </a:moveTo>
                <a:cubicBezTo>
                  <a:pt x="731982" y="245741"/>
                  <a:pt x="1463964" y="27917"/>
                  <a:pt x="2410691" y="1747"/>
                </a:cubicBezTo>
                <a:cubicBezTo>
                  <a:pt x="3357418" y="-24423"/>
                  <a:pt x="5121564" y="251129"/>
                  <a:pt x="5680364" y="306547"/>
                </a:cubicBezTo>
                <a:cubicBezTo>
                  <a:pt x="6239164" y="361965"/>
                  <a:pt x="5735782" y="332717"/>
                  <a:pt x="5763491" y="334256"/>
                </a:cubicBezTo>
                <a:cubicBezTo>
                  <a:pt x="5791200" y="335795"/>
                  <a:pt x="5818909" y="325789"/>
                  <a:pt x="5846618" y="315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Desarrollo: Plantillas IV (Menú)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0057401"/>
              </p:ext>
            </p:extLst>
          </p:nvPr>
        </p:nvGraphicFramePr>
        <p:xfrm>
          <a:off x="4978400" y="2036617"/>
          <a:ext cx="6925122" cy="372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Elipse 27"/>
          <p:cNvSpPr/>
          <p:nvPr/>
        </p:nvSpPr>
        <p:spPr>
          <a:xfrm>
            <a:off x="729672" y="2636981"/>
            <a:ext cx="2189019" cy="4756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738908" y="4830618"/>
            <a:ext cx="2189019" cy="4756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2937165" y="2636981"/>
            <a:ext cx="1163782" cy="4756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2927927" y="4830618"/>
            <a:ext cx="877453" cy="4756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729672" y="2636981"/>
            <a:ext cx="3759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div</a:t>
            </a:r>
            <a:r>
              <a:rPr lang="es-ES" sz="2400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 </a:t>
            </a:r>
            <a:r>
              <a:rPr lang="es-ES" sz="2400" i="1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#paleta1</a:t>
            </a:r>
            <a:r>
              <a:rPr lang="es-ES" sz="2400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 </a:t>
            </a:r>
            <a:r>
              <a:rPr lang="es-ES" sz="2400" b="1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a</a:t>
            </a:r>
            <a:r>
              <a:rPr lang="es-ES" sz="2400" i="1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.c-4t</a:t>
            </a:r>
            <a:endParaRPr lang="es-ES" sz="2400" dirty="0"/>
          </a:p>
          <a:p>
            <a:endParaRPr lang="es-ES" sz="2400" b="1" dirty="0" smtClean="0">
              <a:solidFill>
                <a:srgbClr val="3F7F7F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Consolas" panose="020B0609020204030204" pitchFamily="49" charset="0"/>
            </a:endParaRPr>
          </a:p>
          <a:p>
            <a:endParaRPr lang="es-ES" sz="2400" b="1" dirty="0">
              <a:solidFill>
                <a:srgbClr val="3F7F7F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Consolas" panose="020B0609020204030204" pitchFamily="49" charset="0"/>
            </a:endParaRPr>
          </a:p>
          <a:p>
            <a:endParaRPr lang="es-ES" sz="2400" b="1" dirty="0" smtClean="0">
              <a:solidFill>
                <a:srgbClr val="3F7F7F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Consolas" panose="020B0609020204030204" pitchFamily="49" charset="0"/>
            </a:endParaRPr>
          </a:p>
          <a:p>
            <a:endParaRPr lang="es-ES" sz="2400" b="1" dirty="0" smtClean="0">
              <a:solidFill>
                <a:srgbClr val="3F7F7F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Consolas" panose="020B0609020204030204" pitchFamily="49" charset="0"/>
            </a:endParaRPr>
          </a:p>
          <a:p>
            <a:endParaRPr lang="es-ES" sz="2400" b="1" dirty="0">
              <a:solidFill>
                <a:srgbClr val="3F7F7F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Consolas" panose="020B0609020204030204" pitchFamily="49" charset="0"/>
            </a:endParaRPr>
          </a:p>
          <a:p>
            <a:r>
              <a:rPr lang="es-ES" sz="2400" b="1" dirty="0" smtClean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div</a:t>
            </a:r>
            <a:r>
              <a:rPr lang="es-ES" sz="2400" dirty="0" smtClean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 </a:t>
            </a:r>
            <a:r>
              <a:rPr lang="es-ES" sz="2400" i="1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#paleta1</a:t>
            </a:r>
            <a:r>
              <a:rPr lang="es-ES" sz="2400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 </a:t>
            </a:r>
            <a:r>
              <a:rPr lang="es-ES" sz="2400" i="1" dirty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.</a:t>
            </a:r>
            <a:r>
              <a:rPr lang="es-ES" sz="2400" i="1" dirty="0" smtClean="0">
                <a:solidFill>
                  <a:srgbClr val="3F7F7F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Consolas" panose="020B0609020204030204" pitchFamily="49" charset="0"/>
              </a:rPr>
              <a:t>c-1</a:t>
            </a:r>
            <a:endParaRPr lang="es-ES" sz="2400" i="1" dirty="0">
              <a:solidFill>
                <a:srgbClr val="3F7F7F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Consolas" panose="020B0609020204030204" pitchFamily="49" charset="0"/>
            </a:endParaRPr>
          </a:p>
          <a:p>
            <a:endParaRPr lang="es-ES" i="1" dirty="0">
              <a:solidFill>
                <a:srgbClr val="3F7F7F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24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Desarrollo: Plantillas IV (Menú)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08" y="2138216"/>
            <a:ext cx="7357052" cy="36529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386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Desarrollo: Plantillas V (GUARDAR)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320" r="11353" b="-320"/>
          <a:stretch/>
        </p:blipFill>
        <p:spPr>
          <a:xfrm>
            <a:off x="774871" y="2243830"/>
            <a:ext cx="5292436" cy="28823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85" y="2243830"/>
            <a:ext cx="4767270" cy="28823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882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Desarrollo: Plantillas </a:t>
            </a:r>
            <a:r>
              <a:rPr lang="es-ES" dirty="0" err="1" smtClean="0"/>
              <a:t>vI</a:t>
            </a:r>
            <a:r>
              <a:rPr lang="es-ES" dirty="0" smtClean="0"/>
              <a:t> (descarga)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2302639"/>
              </p:ext>
            </p:extLst>
          </p:nvPr>
        </p:nvGraphicFramePr>
        <p:xfrm>
          <a:off x="1449217" y="2013526"/>
          <a:ext cx="8184310" cy="394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Resultado de imagen de .zip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121" y="2013526"/>
            <a:ext cx="1922607" cy="19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13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Desarrollo: Plantillas VII (Resultado)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42" y="2292855"/>
            <a:ext cx="8577184" cy="29072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65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Desarrollo:  visor de plantillas</a:t>
            </a:r>
            <a:endParaRPr lang="es-ES" dirty="0"/>
          </a:p>
        </p:txBody>
      </p:sp>
      <p:pic>
        <p:nvPicPr>
          <p:cNvPr id="1126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31" y="2811168"/>
            <a:ext cx="6572389" cy="2019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0" y="2811168"/>
            <a:ext cx="3565592" cy="2019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84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desarrollos: </a:t>
            </a:r>
            <a:r>
              <a:rPr lang="es-ES" dirty="0" err="1" smtClean="0"/>
              <a:t>FAQs</a:t>
            </a:r>
            <a:endParaRPr lang="es-ES" dirty="0"/>
          </a:p>
        </p:txBody>
      </p:sp>
      <p:pic>
        <p:nvPicPr>
          <p:cNvPr id="12293" name="Imagen 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8" y="2163260"/>
            <a:ext cx="4324603" cy="27320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n 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96" y="2486534"/>
            <a:ext cx="3635014" cy="20675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n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636" y="2486534"/>
            <a:ext cx="2529511" cy="21131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41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desarrollos: invitar a miembros</a:t>
            </a:r>
            <a:endParaRPr lang="es-ES" dirty="0"/>
          </a:p>
        </p:txBody>
      </p:sp>
      <p:pic>
        <p:nvPicPr>
          <p:cNvPr id="12290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77" y="2131147"/>
            <a:ext cx="7142914" cy="35861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67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desarrollos: formulario</a:t>
            </a:r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6" y="2100973"/>
            <a:ext cx="1692910" cy="26054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33" y="2100973"/>
            <a:ext cx="1780540" cy="29229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40" y="2100973"/>
            <a:ext cx="1818304" cy="23417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71" y="2100973"/>
            <a:ext cx="1669278" cy="24799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82" y="2100973"/>
            <a:ext cx="3208655" cy="34397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Imagen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1" y="5130564"/>
            <a:ext cx="787400" cy="596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Imagen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32" y="7067233"/>
            <a:ext cx="1828800" cy="685800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74" y="5121619"/>
            <a:ext cx="1749744" cy="6561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461047" y="1647322"/>
            <a:ext cx="313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08763" y="5244348"/>
            <a:ext cx="313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086221" y="5080364"/>
            <a:ext cx="313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223510" y="4521712"/>
            <a:ext cx="313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721536" y="4633078"/>
            <a:ext cx="313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5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231027" y="5592881"/>
            <a:ext cx="313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6</a:t>
            </a:r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375048" y="5265030"/>
            <a:ext cx="3137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905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mond 7"/>
          <p:cNvSpPr/>
          <p:nvPr/>
        </p:nvSpPr>
        <p:spPr>
          <a:xfrm>
            <a:off x="4354345" y="3860385"/>
            <a:ext cx="2771507" cy="1828324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ca-E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</a:t>
            </a:r>
            <a:endParaRPr lang="ca-E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amond 5"/>
          <p:cNvSpPr/>
          <p:nvPr/>
        </p:nvSpPr>
        <p:spPr>
          <a:xfrm>
            <a:off x="4355434" y="3048000"/>
            <a:ext cx="2771507" cy="1828324"/>
          </a:xfrm>
          <a:prstGeom prst="diamond">
            <a:avLst/>
          </a:prstGeom>
          <a:solidFill>
            <a:schemeClr val="accent4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ca-E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2</a:t>
            </a:r>
            <a:endParaRPr lang="ca-E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amond 6"/>
          <p:cNvSpPr/>
          <p:nvPr/>
        </p:nvSpPr>
        <p:spPr>
          <a:xfrm>
            <a:off x="4382583" y="2286000"/>
            <a:ext cx="2771507" cy="1828324"/>
          </a:xfrm>
          <a:prstGeom prst="diamond">
            <a:avLst/>
          </a:prstGeom>
          <a:solidFill>
            <a:schemeClr val="accent3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ca-E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3</a:t>
            </a:r>
            <a:endParaRPr lang="ca-E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amond 4"/>
          <p:cNvSpPr/>
          <p:nvPr/>
        </p:nvSpPr>
        <p:spPr>
          <a:xfrm>
            <a:off x="4391183" y="1524476"/>
            <a:ext cx="2771507" cy="1828324"/>
          </a:xfrm>
          <a:prstGeom prst="diamond">
            <a:avLst/>
          </a:prstGeom>
          <a:solidFill>
            <a:schemeClr val="accent2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ca-E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4</a:t>
            </a:r>
            <a:endParaRPr lang="ca-E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amond 3"/>
          <p:cNvSpPr/>
          <p:nvPr/>
        </p:nvSpPr>
        <p:spPr>
          <a:xfrm>
            <a:off x="4383741" y="762476"/>
            <a:ext cx="2771507" cy="1828324"/>
          </a:xfrm>
          <a:prstGeom prst="diamond">
            <a:avLst/>
          </a:prstGeom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ca-E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5</a:t>
            </a:r>
            <a:endParaRPr lang="ca-E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6"/>
          <p:cNvSpPr/>
          <p:nvPr/>
        </p:nvSpPr>
        <p:spPr>
          <a:xfrm>
            <a:off x="8438461" y="2007690"/>
            <a:ext cx="2748549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Fase 4: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Estudio y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restructuración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–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</a:t>
            </a:r>
            <a:r>
              <a:rPr lang="ca-ES" sz="1799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2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días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. </a:t>
            </a:r>
            <a:endParaRPr lang="ca-ES" sz="1799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18"/>
          <p:cNvSpPr/>
          <p:nvPr/>
        </p:nvSpPr>
        <p:spPr>
          <a:xfrm>
            <a:off x="293185" y="3019889"/>
            <a:ext cx="2748549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/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Fase 3: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1ª Etapa de Desarrollo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– 45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días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.</a:t>
            </a:r>
            <a:endParaRPr lang="ca-ES" sz="1799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293186" y="4438169"/>
            <a:ext cx="2748549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/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Fase 1: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Preparación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del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projecto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– 30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días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.  </a:t>
            </a:r>
            <a:endParaRPr lang="ca-ES" sz="1799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0"/>
          <p:cNvSpPr/>
          <p:nvPr/>
        </p:nvSpPr>
        <p:spPr>
          <a:xfrm>
            <a:off x="8438463" y="3716540"/>
            <a:ext cx="2408832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Fase 2: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Anàlisis y Diseño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– 15 dies. </a:t>
            </a:r>
            <a:endParaRPr lang="ca-ES" sz="1799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8" name="Diamond 3"/>
          <p:cNvSpPr/>
          <p:nvPr/>
        </p:nvSpPr>
        <p:spPr>
          <a:xfrm>
            <a:off x="4383741" y="0"/>
            <a:ext cx="2771507" cy="1828324"/>
          </a:xfrm>
          <a:prstGeom prst="diamond">
            <a:avLst/>
          </a:prstGeom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ca-E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6</a:t>
            </a:r>
            <a:endParaRPr lang="ca-E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65" y="4438169"/>
            <a:ext cx="742950" cy="66723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72" y="3733319"/>
            <a:ext cx="752475" cy="70485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058" y="3019889"/>
            <a:ext cx="742950" cy="71343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72" y="2007690"/>
            <a:ext cx="752475" cy="6953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565" y="1295400"/>
            <a:ext cx="742950" cy="711257"/>
          </a:xfrm>
          <a:prstGeom prst="rect">
            <a:avLst/>
          </a:prstGeom>
        </p:spPr>
      </p:pic>
      <p:sp>
        <p:nvSpPr>
          <p:cNvPr id="34" name="Rectangle 18"/>
          <p:cNvSpPr/>
          <p:nvPr/>
        </p:nvSpPr>
        <p:spPr>
          <a:xfrm>
            <a:off x="497541" y="1295400"/>
            <a:ext cx="2514600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/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Fase 5: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2</a:t>
            </a:r>
            <a:r>
              <a:rPr lang="es-ES" sz="1799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ª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s-ES" sz="1799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Etapa de Desarrollo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– 16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días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. </a:t>
            </a:r>
            <a:endParaRPr lang="ca-ES" sz="1799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 16"/>
          <p:cNvSpPr/>
          <p:nvPr/>
        </p:nvSpPr>
        <p:spPr>
          <a:xfrm>
            <a:off x="8438460" y="599391"/>
            <a:ext cx="2748549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Fase 6: </a:t>
            </a:r>
            <a:r>
              <a:rPr lang="es-ES" sz="1799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Documentación</a:t>
            </a:r>
            <a:r>
              <a:rPr lang="ca-ES" sz="1799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final – 6 </a:t>
            </a:r>
            <a:r>
              <a:rPr lang="es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días</a:t>
            </a:r>
            <a:r>
              <a:rPr lang="ca-ES" sz="1799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.</a:t>
            </a:r>
            <a:endParaRPr lang="ca-ES" sz="1799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173" y="599391"/>
            <a:ext cx="7524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70750" y="2321876"/>
            <a:ext cx="37625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</a:rPr>
              <a:t>DEMO!</a:t>
            </a:r>
            <a:endParaRPr lang="es-E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93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grpSp>
        <p:nvGrpSpPr>
          <p:cNvPr id="81" name="Group 79"/>
          <p:cNvGrpSpPr/>
          <p:nvPr/>
        </p:nvGrpSpPr>
        <p:grpSpPr>
          <a:xfrm>
            <a:off x="548439" y="2402541"/>
            <a:ext cx="3429076" cy="3720353"/>
            <a:chOff x="3506788" y="1241425"/>
            <a:chExt cx="5176838" cy="5616576"/>
          </a:xfrm>
        </p:grpSpPr>
        <p:sp>
          <p:nvSpPr>
            <p:cNvPr id="82" name="Freeform 5"/>
            <p:cNvSpPr>
              <a:spLocks/>
            </p:cNvSpPr>
            <p:nvPr/>
          </p:nvSpPr>
          <p:spPr bwMode="auto">
            <a:xfrm>
              <a:off x="4200526" y="5394325"/>
              <a:ext cx="1524000" cy="1463675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5411788" y="3960813"/>
              <a:ext cx="2959100" cy="2897188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4124325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3781426" y="3803650"/>
              <a:ext cx="2071688" cy="3054350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2"/>
            <p:cNvSpPr>
              <a:spLocks/>
            </p:cNvSpPr>
            <p:nvPr/>
          </p:nvSpPr>
          <p:spPr bwMode="auto">
            <a:xfrm>
              <a:off x="5327651" y="4040188"/>
              <a:ext cx="230188" cy="2817813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748088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582738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2378075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1279525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3384550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79"/>
          <p:cNvGrpSpPr/>
          <p:nvPr/>
        </p:nvGrpSpPr>
        <p:grpSpPr>
          <a:xfrm>
            <a:off x="4411351" y="2402091"/>
            <a:ext cx="3429076" cy="3720353"/>
            <a:chOff x="3506788" y="1241425"/>
            <a:chExt cx="5176838" cy="5616576"/>
          </a:xfrm>
        </p:grpSpPr>
        <p:sp>
          <p:nvSpPr>
            <p:cNvPr id="158" name="Freeform 5"/>
            <p:cNvSpPr>
              <a:spLocks/>
            </p:cNvSpPr>
            <p:nvPr/>
          </p:nvSpPr>
          <p:spPr bwMode="auto">
            <a:xfrm>
              <a:off x="4200526" y="5394325"/>
              <a:ext cx="1524000" cy="1463675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"/>
            <p:cNvSpPr>
              <a:spLocks/>
            </p:cNvSpPr>
            <p:nvPr/>
          </p:nvSpPr>
          <p:spPr bwMode="auto">
            <a:xfrm>
              <a:off x="5411788" y="3960813"/>
              <a:ext cx="2959100" cy="2897188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4124325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7"/>
            <p:cNvSpPr>
              <a:spLocks/>
            </p:cNvSpPr>
            <p:nvPr/>
          </p:nvSpPr>
          <p:spPr bwMode="auto">
            <a:xfrm>
              <a:off x="3781426" y="3803650"/>
              <a:ext cx="2071688" cy="3054350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2"/>
            <p:cNvSpPr>
              <a:spLocks/>
            </p:cNvSpPr>
            <p:nvPr/>
          </p:nvSpPr>
          <p:spPr bwMode="auto">
            <a:xfrm>
              <a:off x="5327651" y="4040188"/>
              <a:ext cx="230188" cy="2817813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748088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582738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2378075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1279525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3384550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" name="Group 79"/>
          <p:cNvGrpSpPr/>
          <p:nvPr/>
        </p:nvGrpSpPr>
        <p:grpSpPr>
          <a:xfrm>
            <a:off x="8220607" y="2404746"/>
            <a:ext cx="3429076" cy="3720353"/>
            <a:chOff x="3506788" y="1241425"/>
            <a:chExt cx="5176838" cy="5616576"/>
          </a:xfrm>
        </p:grpSpPr>
        <p:sp>
          <p:nvSpPr>
            <p:cNvPr id="234" name="Freeform 5"/>
            <p:cNvSpPr>
              <a:spLocks/>
            </p:cNvSpPr>
            <p:nvPr/>
          </p:nvSpPr>
          <p:spPr bwMode="auto">
            <a:xfrm>
              <a:off x="4200526" y="5394325"/>
              <a:ext cx="1524000" cy="1463675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6"/>
            <p:cNvSpPr>
              <a:spLocks/>
            </p:cNvSpPr>
            <p:nvPr/>
          </p:nvSpPr>
          <p:spPr bwMode="auto">
            <a:xfrm>
              <a:off x="5411788" y="3960813"/>
              <a:ext cx="2959100" cy="2897188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4124325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7"/>
            <p:cNvSpPr>
              <a:spLocks/>
            </p:cNvSpPr>
            <p:nvPr/>
          </p:nvSpPr>
          <p:spPr bwMode="auto">
            <a:xfrm>
              <a:off x="3781426" y="3803650"/>
              <a:ext cx="2071688" cy="3054350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32"/>
            <p:cNvSpPr>
              <a:spLocks/>
            </p:cNvSpPr>
            <p:nvPr/>
          </p:nvSpPr>
          <p:spPr bwMode="auto">
            <a:xfrm>
              <a:off x="5327651" y="4040188"/>
              <a:ext cx="230188" cy="2817813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748088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582738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2378075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1279525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3384550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9392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Agradecimientos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493906" y="2877688"/>
            <a:ext cx="55162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</a:rPr>
              <a:t>GRACIAS!</a:t>
            </a:r>
            <a:endParaRPr lang="es-E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5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857656"/>
          </a:xfrm>
        </p:spPr>
        <p:txBody>
          <a:bodyPr/>
          <a:lstStyle/>
          <a:p>
            <a:r>
              <a:rPr lang="es-ES" dirty="0" smtClean="0"/>
              <a:t>Justificación del proyecto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0417534"/>
              </p:ext>
            </p:extLst>
          </p:nvPr>
        </p:nvGraphicFramePr>
        <p:xfrm>
          <a:off x="2916723" y="1995053"/>
          <a:ext cx="6670622" cy="41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59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competencias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3825046"/>
              </p:ext>
            </p:extLst>
          </p:nvPr>
        </p:nvGraphicFramePr>
        <p:xfrm>
          <a:off x="551873" y="2167484"/>
          <a:ext cx="4645024" cy="3596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512">
                  <a:extLst>
                    <a:ext uri="{9D8B030D-6E8A-4147-A177-3AD203B41FA5}">
                      <a16:colId xmlns:a16="http://schemas.microsoft.com/office/drawing/2014/main" val="2504436004"/>
                    </a:ext>
                  </a:extLst>
                </a:gridCol>
                <a:gridCol w="2322512">
                  <a:extLst>
                    <a:ext uri="{9D8B030D-6E8A-4147-A177-3AD203B41FA5}">
                      <a16:colId xmlns:a16="http://schemas.microsoft.com/office/drawing/2014/main" val="3415236395"/>
                    </a:ext>
                  </a:extLst>
                </a:gridCol>
              </a:tblGrid>
              <a:tr h="21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Ventajas soluciones ONLINE</a:t>
                      </a:r>
                      <a:endParaRPr lang="es-ES" sz="900">
                        <a:solidFill>
                          <a:srgbClr val="7A042E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Ventajas soluciones OFFLINE</a:t>
                      </a:r>
                      <a:endParaRPr lang="es-ES" sz="900" dirty="0">
                        <a:solidFill>
                          <a:srgbClr val="7A042E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300" marR="52300" marT="0" marB="0"/>
                </a:tc>
                <a:extLst>
                  <a:ext uri="{0D108BD9-81ED-4DB2-BD59-A6C34878D82A}">
                    <a16:rowId xmlns:a16="http://schemas.microsoft.com/office/drawing/2014/main" val="1780492274"/>
                  </a:ext>
                </a:extLst>
              </a:tr>
              <a:tr h="294042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>
                          <a:effectLst/>
                        </a:rPr>
                        <a:t>No hace falta que instales nada en tu ordenador.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>
                          <a:effectLst/>
                        </a:rPr>
                        <a:t>Puedes trabajar desde cualquier lugar (con internet) y con cualquier dispositivo.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>
                          <a:effectLst/>
                        </a:rPr>
                        <a:t>Las actualizaciones son automáticas.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73430" algn="l"/>
                        </a:tabLst>
                      </a:pPr>
                      <a:r>
                        <a:rPr lang="es-ES" sz="900">
                          <a:effectLst/>
                        </a:rPr>
                        <a:t>	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>
                          <a:effectLst/>
                        </a:rPr>
                        <a:t>Puedes olvidarte de usar clientes FTP (para subir archivos al servidor), esto no es necesario.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>
                          <a:effectLst/>
                        </a:rPr>
                        <a:t>Incluyen el hosting para tu sitio web.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>
                          <a:effectLst/>
                        </a:rPr>
                        <a:t>No hay que comprar ningún software.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>
                          <a:effectLst/>
                        </a:rPr>
                        <a:t>La mayoría de creadores online ofrecen planes gratuitos con los que probar su herramienta.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solidFill>
                          <a:srgbClr val="7A042E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300" marR="5230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 dirty="0">
                          <a:effectLst/>
                        </a:rPr>
                        <a:t>Podrás trabajar en tu sitio web sin tener conexión a internet.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 dirty="0">
                          <a:effectLst/>
                        </a:rPr>
                        <a:t>Puedes acceder al servidor donde tu sitio web está alojado. Esto da mayor flexibilidad, pero también puedes desbaratar tu sitio web si no sabes lo que haces.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900" dirty="0">
                          <a:effectLst/>
                        </a:rPr>
                        <a:t>No dependes tanto del proveedor del creador de sitio web.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solidFill>
                          <a:srgbClr val="7A042E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300" marR="52300" marT="0" marB="0"/>
                </a:tc>
                <a:extLst>
                  <a:ext uri="{0D108BD9-81ED-4DB2-BD59-A6C34878D82A}">
                    <a16:rowId xmlns:a16="http://schemas.microsoft.com/office/drawing/2014/main" val="3719266211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1632070"/>
              </p:ext>
            </p:extLst>
          </p:nvPr>
        </p:nvGraphicFramePr>
        <p:xfrm>
          <a:off x="5406736" y="2156699"/>
          <a:ext cx="6204157" cy="3607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837">
                  <a:extLst>
                    <a:ext uri="{9D8B030D-6E8A-4147-A177-3AD203B41FA5}">
                      <a16:colId xmlns:a16="http://schemas.microsoft.com/office/drawing/2014/main" val="3613996"/>
                    </a:ext>
                  </a:extLst>
                </a:gridCol>
                <a:gridCol w="2067837">
                  <a:extLst>
                    <a:ext uri="{9D8B030D-6E8A-4147-A177-3AD203B41FA5}">
                      <a16:colId xmlns:a16="http://schemas.microsoft.com/office/drawing/2014/main" val="2455272013"/>
                    </a:ext>
                  </a:extLst>
                </a:gridCol>
                <a:gridCol w="2068483">
                  <a:extLst>
                    <a:ext uri="{9D8B030D-6E8A-4147-A177-3AD203B41FA5}">
                      <a16:colId xmlns:a16="http://schemas.microsoft.com/office/drawing/2014/main" val="1937842886"/>
                    </a:ext>
                  </a:extLst>
                </a:gridCol>
              </a:tblGrid>
              <a:tr h="514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Programa (offline/online)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Perfil</a:t>
                      </a:r>
                      <a:endParaRPr lang="es-ES" sz="1200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</a:rPr>
                        <a:t>LortuKodea</a:t>
                      </a:r>
                      <a:endParaRPr lang="es-ES" sz="1200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3229699433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WIX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Creativos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+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901947449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Webnode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Multi-languaje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+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3435168107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Jimdo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Multiple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+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2569413878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Weebly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Simple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+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1853176128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Ionos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Variedad de plantillas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+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2848098318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One.com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Económico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+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2843163091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WordPress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CMS limitado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612009058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Shopify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Ecommerce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386117708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Webs.com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Anticuado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968071815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Mobirise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Offline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1081569575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Adobe Muse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Offline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343854794"/>
                  </a:ext>
                </a:extLst>
              </a:tr>
              <a:tr h="2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Website X5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Windows</a:t>
                      </a:r>
                      <a:endParaRPr lang="es-ES" sz="120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-</a:t>
                      </a:r>
                      <a:endParaRPr lang="es-ES" sz="1200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5" marR="69855" marT="0" marB="0" anchor="ctr"/>
                </a:tc>
                <a:extLst>
                  <a:ext uri="{0D108BD9-81ED-4DB2-BD59-A6C34878D82A}">
                    <a16:rowId xmlns:a16="http://schemas.microsoft.com/office/drawing/2014/main" val="389022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734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Requisitos</a:t>
            </a:r>
          </a:p>
          <a:p>
            <a:pPr lvl="0"/>
            <a:r>
              <a:rPr lang="es-ES" dirty="0" smtClean="0"/>
              <a:t>Configuración previa</a:t>
            </a:r>
          </a:p>
          <a:p>
            <a:pPr lvl="0"/>
            <a:r>
              <a:rPr lang="es-ES" dirty="0" smtClean="0"/>
              <a:t>Casos de uso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Roles:</a:t>
            </a:r>
          </a:p>
          <a:p>
            <a:pPr lvl="1"/>
            <a:r>
              <a:rPr lang="es-ES" dirty="0" smtClean="0"/>
              <a:t>Administrador</a:t>
            </a:r>
          </a:p>
          <a:p>
            <a:pPr lvl="1"/>
            <a:r>
              <a:rPr lang="es-ES" dirty="0" smtClean="0"/>
              <a:t>Redactor</a:t>
            </a:r>
          </a:p>
          <a:p>
            <a:pPr lvl="1"/>
            <a:r>
              <a:rPr lang="es-ES" dirty="0" smtClean="0"/>
              <a:t>Usuario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13" y="3739214"/>
            <a:ext cx="3968861" cy="20911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02" y="3739214"/>
            <a:ext cx="3029663" cy="20911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605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Análisis: Requisitos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El proyecto se desarrollará con </a:t>
            </a:r>
            <a:r>
              <a:rPr lang="es-ES" dirty="0" err="1"/>
              <a:t>Liferay</a:t>
            </a:r>
            <a:r>
              <a:rPr lang="es-ES" dirty="0"/>
              <a:t> 7.2 </a:t>
            </a:r>
            <a:r>
              <a:rPr lang="es-ES" dirty="0" smtClean="0"/>
              <a:t>principalmente</a:t>
            </a:r>
          </a:p>
          <a:p>
            <a:r>
              <a:rPr lang="es-ES" dirty="0" err="1" smtClean="0"/>
              <a:t>Liferay</a:t>
            </a:r>
            <a:r>
              <a:rPr lang="es-ES" dirty="0" smtClean="0"/>
              <a:t> </a:t>
            </a:r>
            <a:r>
              <a:rPr lang="es-ES" dirty="0"/>
              <a:t>está construido sobre Java, por lo que utilizare Java 1.8 para el desarrollo, tanto en el </a:t>
            </a:r>
            <a:r>
              <a:rPr lang="es-ES" dirty="0" err="1"/>
              <a:t>backend</a:t>
            </a:r>
            <a:r>
              <a:rPr lang="es-ES" dirty="0"/>
              <a:t>, como en las peticiones de servicios web a una </a:t>
            </a:r>
            <a:r>
              <a:rPr lang="es-ES" dirty="0" err="1" smtClean="0"/>
              <a:t>bbdd</a:t>
            </a:r>
            <a:r>
              <a:rPr lang="es-ES" dirty="0" smtClean="0"/>
              <a:t>.</a:t>
            </a:r>
          </a:p>
          <a:p>
            <a:r>
              <a:rPr lang="es-ES" dirty="0" smtClean="0"/>
              <a:t> Se construirá con </a:t>
            </a:r>
            <a:r>
              <a:rPr lang="es-ES" dirty="0"/>
              <a:t>Oracle y </a:t>
            </a:r>
            <a:r>
              <a:rPr lang="es-ES" dirty="0" smtClean="0"/>
              <a:t>con </a:t>
            </a:r>
            <a:r>
              <a:rPr lang="es-ES" dirty="0" err="1"/>
              <a:t>Hibernate</a:t>
            </a:r>
            <a:r>
              <a:rPr lang="es-ES" dirty="0"/>
              <a:t> aprovechando una vez más las ventajas de </a:t>
            </a:r>
            <a:r>
              <a:rPr lang="es-ES" dirty="0" err="1"/>
              <a:t>Liferay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la parte </a:t>
            </a:r>
            <a:r>
              <a:rPr lang="es-ES" dirty="0" err="1"/>
              <a:t>frontend</a:t>
            </a:r>
            <a:r>
              <a:rPr lang="es-ES" dirty="0"/>
              <a:t> </a:t>
            </a:r>
            <a:r>
              <a:rPr lang="es-ES" dirty="0" smtClean="0"/>
              <a:t>utilizamos JSP</a:t>
            </a:r>
            <a:r>
              <a:rPr lang="es-ES" dirty="0"/>
              <a:t>.</a:t>
            </a:r>
            <a:endParaRPr lang="es-ES" dirty="0" smtClean="0"/>
          </a:p>
          <a:p>
            <a:r>
              <a:rPr lang="es-ES" dirty="0" smtClean="0"/>
              <a:t>Además de, </a:t>
            </a:r>
            <a:r>
              <a:rPr lang="es-ES" dirty="0"/>
              <a:t>diferentes </a:t>
            </a:r>
            <a:r>
              <a:rPr lang="es-ES" dirty="0" err="1"/>
              <a:t>framework</a:t>
            </a:r>
            <a:r>
              <a:rPr lang="es-ES" dirty="0"/>
              <a:t> en la parte del cliente, en el caso de </a:t>
            </a:r>
            <a:r>
              <a:rPr lang="es-ES" dirty="0" err="1"/>
              <a:t>javascript</a:t>
            </a:r>
            <a:r>
              <a:rPr lang="es-ES" dirty="0"/>
              <a:t> (</a:t>
            </a:r>
            <a:r>
              <a:rPr lang="es-ES" dirty="0" err="1"/>
              <a:t>Soap</a:t>
            </a:r>
            <a:r>
              <a:rPr lang="es-ES" dirty="0"/>
              <a:t> UI, </a:t>
            </a:r>
            <a:r>
              <a:rPr lang="es-ES" dirty="0" err="1"/>
              <a:t>jQuery</a:t>
            </a:r>
            <a:r>
              <a:rPr lang="es-ES" dirty="0"/>
              <a:t>, AJAX, </a:t>
            </a:r>
            <a:r>
              <a:rPr lang="es-ES" dirty="0" err="1"/>
              <a:t>DataTables</a:t>
            </a:r>
            <a:r>
              <a:rPr lang="es-ES" dirty="0"/>
              <a:t>, </a:t>
            </a:r>
            <a:r>
              <a:rPr lang="es-ES" dirty="0" err="1"/>
              <a:t>etc</a:t>
            </a:r>
            <a:r>
              <a:rPr lang="es-ES" dirty="0"/>
              <a:t>), como para la correcta visualización y estandarización en todos los dispositivos </a:t>
            </a:r>
            <a:r>
              <a:rPr lang="es-ES" dirty="0" smtClean="0"/>
              <a:t>con </a:t>
            </a:r>
            <a:r>
              <a:rPr lang="es-ES" dirty="0"/>
              <a:t>los recursos de </a:t>
            </a:r>
            <a:r>
              <a:rPr lang="es-ES" dirty="0" err="1"/>
              <a:t>Liferay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 err="1"/>
              <a:t>bootstrap</a:t>
            </a:r>
            <a:r>
              <a:rPr lang="es-ES" dirty="0"/>
              <a:t> 4.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8551" y="2098396"/>
            <a:ext cx="4003590" cy="37431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714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Análisis: configuración</a:t>
            </a:r>
            <a:endParaRPr lang="es-ES" dirty="0"/>
          </a:p>
        </p:txBody>
      </p:sp>
      <p:pic>
        <p:nvPicPr>
          <p:cNvPr id="14339" name="Imagen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2" y="2077197"/>
            <a:ext cx="4683778" cy="37498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t="-2" r="6995" b="15079"/>
          <a:stretch>
            <a:fillRect/>
          </a:stretch>
        </p:blipFill>
        <p:spPr bwMode="auto">
          <a:xfrm>
            <a:off x="6046974" y="2444750"/>
            <a:ext cx="5353050" cy="2730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74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Análisis: configuración</a:t>
            </a:r>
            <a:endParaRPr lang="es-ES" dirty="0"/>
          </a:p>
        </p:txBody>
      </p:sp>
      <p:pic>
        <p:nvPicPr>
          <p:cNvPr id="15362" name="Imagen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" y="2381997"/>
            <a:ext cx="5268913" cy="857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n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16" y="3896565"/>
            <a:ext cx="4456112" cy="1435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38" y="2198454"/>
            <a:ext cx="4664075" cy="35575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880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2210</TotalTime>
  <Words>577</Words>
  <Application>Microsoft Office PowerPoint</Application>
  <PresentationFormat>Panorámica</PresentationFormat>
  <Paragraphs>212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SimSun</vt:lpstr>
      <vt:lpstr>Arial</vt:lpstr>
      <vt:lpstr>Bahnschrift</vt:lpstr>
      <vt:lpstr>Calibri (Títulos)</vt:lpstr>
      <vt:lpstr>Consolas</vt:lpstr>
      <vt:lpstr>Franklin Gothic Book</vt:lpstr>
      <vt:lpstr>Gill Sans MT</vt:lpstr>
      <vt:lpstr>Microsoft Sans Serif</vt:lpstr>
      <vt:lpstr>Times New Roman</vt:lpstr>
      <vt:lpstr>Wingdings</vt:lpstr>
      <vt:lpstr>Gallery</vt:lpstr>
      <vt:lpstr>TFG</vt:lpstr>
      <vt:lpstr>Presentación de PowerPoint</vt:lpstr>
      <vt:lpstr>Presentación de PowerPoint</vt:lpstr>
      <vt:lpstr>Justificación del proyecto</vt:lpstr>
      <vt:lpstr>Estudio de competencias</vt:lpstr>
      <vt:lpstr>análisis</vt:lpstr>
      <vt:lpstr>Análisis: Requisitos </vt:lpstr>
      <vt:lpstr>Análisis: configuración</vt:lpstr>
      <vt:lpstr>Análisis: configuración</vt:lpstr>
      <vt:lpstr>Análisis: casos de uso</vt:lpstr>
      <vt:lpstr>diseño</vt:lpstr>
      <vt:lpstr>Implementación &amp; desarrollo</vt:lpstr>
      <vt:lpstr>Implementación: Servicebuilder</vt:lpstr>
      <vt:lpstr>Implementación: Servicebuilder</vt:lpstr>
      <vt:lpstr>Implementación: API</vt:lpstr>
      <vt:lpstr>Implementación: Formulario y faqS</vt:lpstr>
      <vt:lpstr>desarrollo</vt:lpstr>
      <vt:lpstr>Desarrollo: Plantillas I </vt:lpstr>
      <vt:lpstr>Desarrollo: Plantillas II (Diseño) </vt:lpstr>
      <vt:lpstr>Desarrollo: Plantillas III (Texto) </vt:lpstr>
      <vt:lpstr>Desarrollo: Plantillas IV (Menú) </vt:lpstr>
      <vt:lpstr>Desarrollo: Plantillas IV (Menú) </vt:lpstr>
      <vt:lpstr>Desarrollo: Plantillas V (GUARDAR) </vt:lpstr>
      <vt:lpstr>Desarrollo: Plantillas vI (descarga) </vt:lpstr>
      <vt:lpstr>Desarrollo: Plantillas VII (Resultado) </vt:lpstr>
      <vt:lpstr>Desarrollo:  visor de plantillas</vt:lpstr>
      <vt:lpstr>Otros desarrollos: FAQs</vt:lpstr>
      <vt:lpstr>Otros desarrollos: invitar a miembros</vt:lpstr>
      <vt:lpstr>Otros desarrollos: formulario</vt:lpstr>
      <vt:lpstr>Presentación de PowerPoint</vt:lpstr>
      <vt:lpstr>Conclusiones</vt:lpstr>
      <vt:lpstr>Agradecimientos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TFG: LORTUKODEA</dc:title>
  <dc:creator>BLASCO ARMINANA Jesus</dc:creator>
  <cp:lastModifiedBy>BLASCO ARMINANA Jesus</cp:lastModifiedBy>
  <cp:revision>33</cp:revision>
  <dcterms:created xsi:type="dcterms:W3CDTF">2020-01-07T20:40:57Z</dcterms:created>
  <dcterms:modified xsi:type="dcterms:W3CDTF">2020-01-09T09:31:37Z</dcterms:modified>
</cp:coreProperties>
</file>