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358" r:id="rId3"/>
    <p:sldId id="359" r:id="rId4"/>
    <p:sldId id="383" r:id="rId5"/>
    <p:sldId id="363" r:id="rId6"/>
    <p:sldId id="362" r:id="rId7"/>
    <p:sldId id="364" r:id="rId8"/>
    <p:sldId id="365" r:id="rId9"/>
    <p:sldId id="367" r:id="rId10"/>
    <p:sldId id="369" r:id="rId11"/>
    <p:sldId id="389" r:id="rId12"/>
    <p:sldId id="373" r:id="rId13"/>
    <p:sldId id="385" r:id="rId14"/>
    <p:sldId id="372" r:id="rId15"/>
    <p:sldId id="375" r:id="rId16"/>
    <p:sldId id="374" r:id="rId17"/>
    <p:sldId id="390" r:id="rId18"/>
    <p:sldId id="378" r:id="rId19"/>
    <p:sldId id="391" r:id="rId20"/>
    <p:sldId id="381" r:id="rId21"/>
    <p:sldId id="392" r:id="rId22"/>
    <p:sldId id="394" r:id="rId23"/>
    <p:sldId id="393" r:id="rId24"/>
    <p:sldId id="386" r:id="rId25"/>
    <p:sldId id="387" r:id="rId26"/>
  </p:sldIdLst>
  <p:sldSz cx="9144000" cy="5143500" type="screen16x9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4F5"/>
    <a:srgbClr val="6F7A80"/>
    <a:srgbClr val="A794BE"/>
    <a:srgbClr val="8D75AB"/>
    <a:srgbClr val="4BACC6"/>
    <a:srgbClr val="B38600"/>
    <a:srgbClr val="FFC30F"/>
    <a:srgbClr val="D83556"/>
    <a:srgbClr val="45CC77"/>
    <a:srgbClr val="FFD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9" autoAdjust="0"/>
  </p:normalViewPr>
  <p:slideViewPr>
    <p:cSldViewPr>
      <p:cViewPr>
        <p:scale>
          <a:sx n="75" d="100"/>
          <a:sy n="75" d="100"/>
        </p:scale>
        <p:origin x="2556" y="1362"/>
      </p:cViewPr>
      <p:guideLst>
        <p:guide orient="horz" pos="1801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 dirty="0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solidFill>
          <a:srgbClr val="FFC30F"/>
        </a:soli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/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/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solidFill>
          <a:srgbClr val="FFC30F"/>
        </a:soli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solidFill>
          <a:srgbClr val="FFC30F"/>
        </a:soli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solidFill>
          <a:srgbClr val="FFC30F"/>
        </a:soli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solidFill>
          <a:srgbClr val="FFC30F"/>
        </a:soli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solidFill>
          <a:srgbClr val="FFC30F"/>
        </a:soli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solidFill>
          <a:srgbClr val="FFC30F"/>
        </a:soli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solidFill>
          <a:srgbClr val="FFC30F"/>
        </a:soli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solidFill>
          <a:srgbClr val="FFC30F"/>
        </a:soli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6</a:t>
          </a: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solidFill>
          <a:srgbClr val="FFC30F"/>
        </a:soli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>
        <a:solidFill>
          <a:srgbClr val="FFC30F"/>
        </a:solidFill>
      </dgm:spPr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solidFill>
          <a:srgbClr val="FFC30F"/>
        </a:soli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/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/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>
        <a:solidFill>
          <a:srgbClr val="FFC30F"/>
        </a:solidFill>
      </dgm:spPr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solidFill>
          <a:srgbClr val="FFC30F"/>
        </a:soli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/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/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solidFill>
          <a:srgbClr val="FFC30F"/>
        </a:soli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/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solidFill>
          <a:srgbClr val="FFC30F"/>
        </a:soli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/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FCEF03-54EF-4B84-8E71-31075ED52887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</dgm:pt>
    <dgm:pt modelId="{D8F58076-128C-4713-8AC0-D275B4C13317}">
      <dgm:prSet phldrT="[Texto]" custT="1"/>
      <dgm:spPr>
        <a:solidFill>
          <a:srgbClr val="CCC1D9"/>
        </a:solidFill>
      </dgm:spPr>
      <dgm:t>
        <a:bodyPr/>
        <a:lstStyle/>
        <a:p>
          <a:r>
            <a:rPr lang="ca-ES" sz="1000" dirty="0"/>
            <a:t>Pla de treball</a:t>
          </a:r>
        </a:p>
      </dgm:t>
    </dgm:pt>
    <dgm:pt modelId="{BE89C0E4-A62B-41BC-B5C8-19AB5E950769}" type="parTrans" cxnId="{5F0065ED-3B57-4A5A-88C9-F963E6AEA47C}">
      <dgm:prSet/>
      <dgm:spPr/>
      <dgm:t>
        <a:bodyPr/>
        <a:lstStyle/>
        <a:p>
          <a:endParaRPr lang="ca-ES" sz="1050"/>
        </a:p>
      </dgm:t>
    </dgm:pt>
    <dgm:pt modelId="{2FFA668A-910F-44E5-984E-24A870C729CC}" type="sibTrans" cxnId="{5F0065ED-3B57-4A5A-88C9-F963E6AEA47C}">
      <dgm:prSet/>
      <dgm:spPr/>
      <dgm:t>
        <a:bodyPr/>
        <a:lstStyle/>
        <a:p>
          <a:endParaRPr lang="ca-ES" sz="1050"/>
        </a:p>
      </dgm:t>
    </dgm:pt>
    <dgm:pt modelId="{8A0D0C6E-652B-4519-BE7F-48A870903F3E}">
      <dgm:prSet phldrT="[Texto]" custT="1"/>
      <dgm:spPr>
        <a:solidFill>
          <a:srgbClr val="B09FC5"/>
        </a:solidFill>
      </dgm:spPr>
      <dgm:t>
        <a:bodyPr/>
        <a:lstStyle/>
        <a:p>
          <a:r>
            <a:rPr lang="ca-ES" sz="1050" dirty="0"/>
            <a:t>Disseny i arquitectura</a:t>
          </a:r>
        </a:p>
      </dgm:t>
    </dgm:pt>
    <dgm:pt modelId="{D835C947-4A8E-4FA7-B541-CCE43668FF92}" type="parTrans" cxnId="{1CE63F94-E5AF-4518-A7A8-87D83B93E10E}">
      <dgm:prSet/>
      <dgm:spPr/>
      <dgm:t>
        <a:bodyPr/>
        <a:lstStyle/>
        <a:p>
          <a:endParaRPr lang="ca-ES" sz="1050"/>
        </a:p>
      </dgm:t>
    </dgm:pt>
    <dgm:pt modelId="{08814683-2078-4D4D-A4A6-05139464907C}" type="sibTrans" cxnId="{1CE63F94-E5AF-4518-A7A8-87D83B93E10E}">
      <dgm:prSet/>
      <dgm:spPr/>
      <dgm:t>
        <a:bodyPr/>
        <a:lstStyle/>
        <a:p>
          <a:endParaRPr lang="ca-ES" sz="1050"/>
        </a:p>
      </dgm:t>
    </dgm:pt>
    <dgm:pt modelId="{EA953CB8-7BD3-4080-A53C-3622D203482F}">
      <dgm:prSet phldrT="[Texto]" custT="1"/>
      <dgm:spPr>
        <a:solidFill>
          <a:srgbClr val="78DA9D"/>
        </a:solidFill>
      </dgm:spPr>
      <dgm:t>
        <a:bodyPr/>
        <a:lstStyle/>
        <a:p>
          <a:r>
            <a:rPr lang="ca-ES" sz="1000" dirty="0"/>
            <a:t>Lliurament final (memòria)</a:t>
          </a:r>
        </a:p>
      </dgm:t>
    </dgm:pt>
    <dgm:pt modelId="{3E03D5D9-2E28-4D91-AF83-397710777976}" type="parTrans" cxnId="{32DE4218-E765-40FC-A817-7A710803EE31}">
      <dgm:prSet/>
      <dgm:spPr/>
      <dgm:t>
        <a:bodyPr/>
        <a:lstStyle/>
        <a:p>
          <a:endParaRPr lang="ca-ES" sz="1050"/>
        </a:p>
      </dgm:t>
    </dgm:pt>
    <dgm:pt modelId="{13E9CB25-279F-46D4-90D2-871BFFC7FB5F}" type="sibTrans" cxnId="{32DE4218-E765-40FC-A817-7A710803EE31}">
      <dgm:prSet/>
      <dgm:spPr/>
      <dgm:t>
        <a:bodyPr/>
        <a:lstStyle/>
        <a:p>
          <a:endParaRPr lang="ca-ES" sz="1050"/>
        </a:p>
      </dgm:t>
    </dgm:pt>
    <dgm:pt modelId="{C3D9C802-F32D-4C6E-8D4B-14F25C31F94C}">
      <dgm:prSet custT="1"/>
      <dgm:spPr>
        <a:solidFill>
          <a:srgbClr val="E6AC00"/>
        </a:solidFill>
      </dgm:spPr>
      <dgm:t>
        <a:bodyPr/>
        <a:lstStyle/>
        <a:p>
          <a:r>
            <a:rPr lang="ca-ES" sz="1000" dirty="0"/>
            <a:t>Implementació</a:t>
          </a:r>
        </a:p>
      </dgm:t>
    </dgm:pt>
    <dgm:pt modelId="{20170EA0-575E-4ED7-8BF3-2D3DAD95C3D2}" type="parTrans" cxnId="{CA2AC4B0-11E3-4145-ACAE-85057EB6489B}">
      <dgm:prSet/>
      <dgm:spPr/>
      <dgm:t>
        <a:bodyPr/>
        <a:lstStyle/>
        <a:p>
          <a:endParaRPr lang="ca-ES" sz="1050"/>
        </a:p>
      </dgm:t>
    </dgm:pt>
    <dgm:pt modelId="{ACA82B14-CC8F-4BA0-8D6A-88CE3CDAB5DA}" type="sibTrans" cxnId="{CA2AC4B0-11E3-4145-ACAE-85057EB6489B}">
      <dgm:prSet/>
      <dgm:spPr/>
      <dgm:t>
        <a:bodyPr/>
        <a:lstStyle/>
        <a:p>
          <a:endParaRPr lang="ca-ES" sz="1050"/>
        </a:p>
      </dgm:t>
    </dgm:pt>
    <dgm:pt modelId="{B3551911-DA70-4621-B7DD-5D946E67FF40}">
      <dgm:prSet phldrT="[Texto]" custT="1"/>
      <dgm:spPr>
        <a:solidFill>
          <a:srgbClr val="45CC77"/>
        </a:solidFill>
      </dgm:spPr>
      <dgm:t>
        <a:bodyPr/>
        <a:lstStyle/>
        <a:p>
          <a:r>
            <a:rPr lang="ca-ES" sz="1000" dirty="0"/>
            <a:t>Defensa virtual</a:t>
          </a:r>
        </a:p>
      </dgm:t>
    </dgm:pt>
    <dgm:pt modelId="{5187DAE8-E983-4414-A3D2-ED951FFB5E34}" type="parTrans" cxnId="{C463E79A-AB54-4EF1-AE95-8913429FC751}">
      <dgm:prSet/>
      <dgm:spPr/>
      <dgm:t>
        <a:bodyPr/>
        <a:lstStyle/>
        <a:p>
          <a:endParaRPr lang="ca-ES" sz="1050"/>
        </a:p>
      </dgm:t>
    </dgm:pt>
    <dgm:pt modelId="{6993B793-7E18-467A-A16D-3970CA483846}" type="sibTrans" cxnId="{C463E79A-AB54-4EF1-AE95-8913429FC751}">
      <dgm:prSet/>
      <dgm:spPr/>
      <dgm:t>
        <a:bodyPr/>
        <a:lstStyle/>
        <a:p>
          <a:endParaRPr lang="ca-ES" sz="1050"/>
        </a:p>
      </dgm:t>
    </dgm:pt>
    <dgm:pt modelId="{07B58D85-6A53-43E3-9535-695CC5B9EDC1}" type="pres">
      <dgm:prSet presAssocID="{DFFCEF03-54EF-4B84-8E71-31075ED52887}" presName="Name0" presStyleCnt="0">
        <dgm:presLayoutVars>
          <dgm:dir/>
          <dgm:animLvl val="lvl"/>
          <dgm:resizeHandles val="exact"/>
        </dgm:presLayoutVars>
      </dgm:prSet>
      <dgm:spPr/>
    </dgm:pt>
    <dgm:pt modelId="{AA9C99D5-80F8-4057-B99B-C72D89BCE405}" type="pres">
      <dgm:prSet presAssocID="{D8F58076-128C-4713-8AC0-D275B4C1331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2FB2A17-2728-4A01-BD90-B818A9B6B84D}" type="pres">
      <dgm:prSet presAssocID="{2FFA668A-910F-44E5-984E-24A870C729CC}" presName="parTxOnlySpace" presStyleCnt="0"/>
      <dgm:spPr/>
    </dgm:pt>
    <dgm:pt modelId="{28631361-CD94-4FAF-81F5-DD986F2DD962}" type="pres">
      <dgm:prSet presAssocID="{8A0D0C6E-652B-4519-BE7F-48A870903F3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AEC2037-3CC2-498E-9B0A-BE31A1A00279}" type="pres">
      <dgm:prSet presAssocID="{08814683-2078-4D4D-A4A6-05139464907C}" presName="parTxOnlySpace" presStyleCnt="0"/>
      <dgm:spPr/>
    </dgm:pt>
    <dgm:pt modelId="{67E2ED68-1BD1-403E-BE59-AC08A4E25C0E}" type="pres">
      <dgm:prSet presAssocID="{C3D9C802-F32D-4C6E-8D4B-14F25C31F94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BB8D055B-BA38-4AE0-BAF8-FB6FDCEF9CF5}" type="pres">
      <dgm:prSet presAssocID="{ACA82B14-CC8F-4BA0-8D6A-88CE3CDAB5DA}" presName="parTxOnlySpace" presStyleCnt="0"/>
      <dgm:spPr/>
    </dgm:pt>
    <dgm:pt modelId="{275D7887-8E29-4169-9367-6BEC07922D14}" type="pres">
      <dgm:prSet presAssocID="{EA953CB8-7BD3-4080-A53C-3622D203482F}" presName="parTxOnly" presStyleLbl="node1" presStyleIdx="3" presStyleCnt="5" custLinFactNeighborY="1233">
        <dgm:presLayoutVars>
          <dgm:chMax val="0"/>
          <dgm:chPref val="0"/>
          <dgm:bulletEnabled val="1"/>
        </dgm:presLayoutVars>
      </dgm:prSet>
      <dgm:spPr/>
    </dgm:pt>
    <dgm:pt modelId="{9675A18B-E681-4A56-8CE5-E59EAC03A051}" type="pres">
      <dgm:prSet presAssocID="{13E9CB25-279F-46D4-90D2-871BFFC7FB5F}" presName="parTxOnlySpace" presStyleCnt="0"/>
      <dgm:spPr/>
    </dgm:pt>
    <dgm:pt modelId="{442F9E74-BC34-4E43-BEF2-FB9A4E9096AF}" type="pres">
      <dgm:prSet presAssocID="{B3551911-DA70-4621-B7DD-5D946E67FF4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6D31008-C77A-4B23-B28B-BB4A8CE99B7E}" type="presOf" srcId="{DFFCEF03-54EF-4B84-8E71-31075ED52887}" destId="{07B58D85-6A53-43E3-9535-695CC5B9EDC1}" srcOrd="0" destOrd="0" presId="urn:microsoft.com/office/officeart/2005/8/layout/chevron1"/>
    <dgm:cxn modelId="{3F2B5A08-74C7-4F77-839D-7C72CC6C1912}" type="presOf" srcId="{D8F58076-128C-4713-8AC0-D275B4C13317}" destId="{AA9C99D5-80F8-4057-B99B-C72D89BCE405}" srcOrd="0" destOrd="0" presId="urn:microsoft.com/office/officeart/2005/8/layout/chevron1"/>
    <dgm:cxn modelId="{478CC50E-EB0E-41D4-9AB8-39F5B45D2D9D}" type="presOf" srcId="{C3D9C802-F32D-4C6E-8D4B-14F25C31F94C}" destId="{67E2ED68-1BD1-403E-BE59-AC08A4E25C0E}" srcOrd="0" destOrd="0" presId="urn:microsoft.com/office/officeart/2005/8/layout/chevron1"/>
    <dgm:cxn modelId="{32DE4218-E765-40FC-A817-7A710803EE31}" srcId="{DFFCEF03-54EF-4B84-8E71-31075ED52887}" destId="{EA953CB8-7BD3-4080-A53C-3622D203482F}" srcOrd="3" destOrd="0" parTransId="{3E03D5D9-2E28-4D91-AF83-397710777976}" sibTransId="{13E9CB25-279F-46D4-90D2-871BFFC7FB5F}"/>
    <dgm:cxn modelId="{5C0C5667-36F2-4E7E-BAB9-70EAFB01B8B7}" type="presOf" srcId="{8A0D0C6E-652B-4519-BE7F-48A870903F3E}" destId="{28631361-CD94-4FAF-81F5-DD986F2DD962}" srcOrd="0" destOrd="0" presId="urn:microsoft.com/office/officeart/2005/8/layout/chevron1"/>
    <dgm:cxn modelId="{3065D54F-9B90-40D3-8AD1-B33A83111347}" type="presOf" srcId="{EA953CB8-7BD3-4080-A53C-3622D203482F}" destId="{275D7887-8E29-4169-9367-6BEC07922D14}" srcOrd="0" destOrd="0" presId="urn:microsoft.com/office/officeart/2005/8/layout/chevron1"/>
    <dgm:cxn modelId="{1CE63F94-E5AF-4518-A7A8-87D83B93E10E}" srcId="{DFFCEF03-54EF-4B84-8E71-31075ED52887}" destId="{8A0D0C6E-652B-4519-BE7F-48A870903F3E}" srcOrd="1" destOrd="0" parTransId="{D835C947-4A8E-4FA7-B541-CCE43668FF92}" sibTransId="{08814683-2078-4D4D-A4A6-05139464907C}"/>
    <dgm:cxn modelId="{C463E79A-AB54-4EF1-AE95-8913429FC751}" srcId="{DFFCEF03-54EF-4B84-8E71-31075ED52887}" destId="{B3551911-DA70-4621-B7DD-5D946E67FF40}" srcOrd="4" destOrd="0" parTransId="{5187DAE8-E983-4414-A3D2-ED951FFB5E34}" sibTransId="{6993B793-7E18-467A-A16D-3970CA483846}"/>
    <dgm:cxn modelId="{CA2AC4B0-11E3-4145-ACAE-85057EB6489B}" srcId="{DFFCEF03-54EF-4B84-8E71-31075ED52887}" destId="{C3D9C802-F32D-4C6E-8D4B-14F25C31F94C}" srcOrd="2" destOrd="0" parTransId="{20170EA0-575E-4ED7-8BF3-2D3DAD95C3D2}" sibTransId="{ACA82B14-CC8F-4BA0-8D6A-88CE3CDAB5DA}"/>
    <dgm:cxn modelId="{478C8DC2-E57E-4305-911E-CA75E7BD2C2D}" type="presOf" srcId="{B3551911-DA70-4621-B7DD-5D946E67FF40}" destId="{442F9E74-BC34-4E43-BEF2-FB9A4E9096AF}" srcOrd="0" destOrd="0" presId="urn:microsoft.com/office/officeart/2005/8/layout/chevron1"/>
    <dgm:cxn modelId="{5F0065ED-3B57-4A5A-88C9-F963E6AEA47C}" srcId="{DFFCEF03-54EF-4B84-8E71-31075ED52887}" destId="{D8F58076-128C-4713-8AC0-D275B4C13317}" srcOrd="0" destOrd="0" parTransId="{BE89C0E4-A62B-41BC-B5C8-19AB5E950769}" sibTransId="{2FFA668A-910F-44E5-984E-24A870C729CC}"/>
    <dgm:cxn modelId="{20ED8711-0F0E-48EE-B96B-5D9B50B340CD}" type="presParOf" srcId="{07B58D85-6A53-43E3-9535-695CC5B9EDC1}" destId="{AA9C99D5-80F8-4057-B99B-C72D89BCE405}" srcOrd="0" destOrd="0" presId="urn:microsoft.com/office/officeart/2005/8/layout/chevron1"/>
    <dgm:cxn modelId="{88A86F2A-A463-4F02-891B-98304D905B20}" type="presParOf" srcId="{07B58D85-6A53-43E3-9535-695CC5B9EDC1}" destId="{42FB2A17-2728-4A01-BD90-B818A9B6B84D}" srcOrd="1" destOrd="0" presId="urn:microsoft.com/office/officeart/2005/8/layout/chevron1"/>
    <dgm:cxn modelId="{2326FEAD-9B45-463B-89DF-1D7E1776717D}" type="presParOf" srcId="{07B58D85-6A53-43E3-9535-695CC5B9EDC1}" destId="{28631361-CD94-4FAF-81F5-DD986F2DD962}" srcOrd="2" destOrd="0" presId="urn:microsoft.com/office/officeart/2005/8/layout/chevron1"/>
    <dgm:cxn modelId="{F9387E23-7DCE-4EF3-8130-802CC0856274}" type="presParOf" srcId="{07B58D85-6A53-43E3-9535-695CC5B9EDC1}" destId="{EAEC2037-3CC2-498E-9B0A-BE31A1A00279}" srcOrd="3" destOrd="0" presId="urn:microsoft.com/office/officeart/2005/8/layout/chevron1"/>
    <dgm:cxn modelId="{6FAC3D28-FB28-4808-A756-531B580A68AA}" type="presParOf" srcId="{07B58D85-6A53-43E3-9535-695CC5B9EDC1}" destId="{67E2ED68-1BD1-403E-BE59-AC08A4E25C0E}" srcOrd="4" destOrd="0" presId="urn:microsoft.com/office/officeart/2005/8/layout/chevron1"/>
    <dgm:cxn modelId="{2240C77F-8884-4F3F-8EE5-F85408CF4683}" type="presParOf" srcId="{07B58D85-6A53-43E3-9535-695CC5B9EDC1}" destId="{BB8D055B-BA38-4AE0-BAF8-FB6FDCEF9CF5}" srcOrd="5" destOrd="0" presId="urn:microsoft.com/office/officeart/2005/8/layout/chevron1"/>
    <dgm:cxn modelId="{2B62054F-B38B-4B54-A0F4-A92C7F4ECFE8}" type="presParOf" srcId="{07B58D85-6A53-43E3-9535-695CC5B9EDC1}" destId="{275D7887-8E29-4169-9367-6BEC07922D14}" srcOrd="6" destOrd="0" presId="urn:microsoft.com/office/officeart/2005/8/layout/chevron1"/>
    <dgm:cxn modelId="{5F2786A6-7323-489D-8B15-D518B908B3A0}" type="presParOf" srcId="{07B58D85-6A53-43E3-9535-695CC5B9EDC1}" destId="{9675A18B-E681-4A56-8CE5-E59EAC03A051}" srcOrd="7" destOrd="0" presId="urn:microsoft.com/office/officeart/2005/8/layout/chevron1"/>
    <dgm:cxn modelId="{1F968449-B35F-4B2F-9E99-8CAE972C2C49}" type="presParOf" srcId="{07B58D85-6A53-43E3-9535-695CC5B9EDC1}" destId="{442F9E74-BC34-4E43-BEF2-FB9A4E9096AF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6BD3B2-215B-4BCD-AB1E-DB7ADFEA38A0}" type="doc">
      <dgm:prSet loTypeId="urn:microsoft.com/office/officeart/2005/8/layout/cycle3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a-ES"/>
        </a:p>
      </dgm:t>
    </dgm:pt>
    <dgm:pt modelId="{18F71F5E-E224-4073-96D6-4A4C65F2E713}">
      <dgm:prSet phldrT="[Texto]" custT="1"/>
      <dgm:spPr>
        <a:solidFill>
          <a:srgbClr val="E6AC00"/>
        </a:solidFill>
        <a:ln>
          <a:solidFill>
            <a:schemeClr val="bg1"/>
          </a:solidFill>
        </a:ln>
      </dgm:spPr>
      <dgm:t>
        <a:bodyPr/>
        <a:lstStyle/>
        <a:p>
          <a:r>
            <a:rPr lang="ca-ES" sz="800" dirty="0">
              <a:solidFill>
                <a:schemeClr val="bg1"/>
              </a:solidFill>
            </a:rPr>
            <a:t>Programació components  estàtics</a:t>
          </a:r>
        </a:p>
      </dgm:t>
    </dgm:pt>
    <dgm:pt modelId="{16616E5E-B843-49F9-8CAB-14AC633AFA90}" type="parTrans" cxnId="{FF9910A7-49CD-4FCF-8DB6-6BA8A850A975}">
      <dgm:prSet/>
      <dgm:spPr/>
      <dgm:t>
        <a:bodyPr/>
        <a:lstStyle/>
        <a:p>
          <a:endParaRPr lang="ca-ES" sz="800"/>
        </a:p>
      </dgm:t>
    </dgm:pt>
    <dgm:pt modelId="{BA8BB0E0-18A3-4091-96C3-D524BE316483}" type="sibTrans" cxnId="{FF9910A7-49CD-4FCF-8DB6-6BA8A850A975}">
      <dgm:prSet/>
      <dgm:spPr/>
      <dgm:t>
        <a:bodyPr/>
        <a:lstStyle/>
        <a:p>
          <a:endParaRPr lang="ca-ES" sz="800"/>
        </a:p>
      </dgm:t>
    </dgm:pt>
    <dgm:pt modelId="{0223C991-3422-4664-BAC3-53117757093B}">
      <dgm:prSet phldrT="[Texto]" custT="1"/>
      <dgm:spPr>
        <a:solidFill>
          <a:srgbClr val="E6AC00"/>
        </a:solidFill>
        <a:ln>
          <a:solidFill>
            <a:schemeClr val="bg1"/>
          </a:solidFill>
        </a:ln>
      </dgm:spPr>
      <dgm:t>
        <a:bodyPr/>
        <a:lstStyle/>
        <a:p>
          <a:r>
            <a:rPr lang="ca-ES" sz="800" dirty="0">
              <a:solidFill>
                <a:schemeClr val="bg1"/>
              </a:solidFill>
            </a:rPr>
            <a:t>Programació components dinàmics</a:t>
          </a:r>
        </a:p>
      </dgm:t>
    </dgm:pt>
    <dgm:pt modelId="{CB689CC1-C5EA-4847-9E05-4965B84ADE63}" type="parTrans" cxnId="{C1168C99-5952-44DE-887D-C6CD324F79AF}">
      <dgm:prSet/>
      <dgm:spPr/>
      <dgm:t>
        <a:bodyPr/>
        <a:lstStyle/>
        <a:p>
          <a:endParaRPr lang="ca-ES" sz="800"/>
        </a:p>
      </dgm:t>
    </dgm:pt>
    <dgm:pt modelId="{8A576BDC-C906-4C41-B7DD-D6DD4465B021}" type="sibTrans" cxnId="{C1168C99-5952-44DE-887D-C6CD324F79AF}">
      <dgm:prSet/>
      <dgm:spPr/>
      <dgm:t>
        <a:bodyPr/>
        <a:lstStyle/>
        <a:p>
          <a:endParaRPr lang="ca-ES" sz="800"/>
        </a:p>
      </dgm:t>
    </dgm:pt>
    <dgm:pt modelId="{69C73B70-F91C-4359-947E-5FD3710C0FCB}">
      <dgm:prSet phldrT="[Texto]" custT="1"/>
      <dgm:spPr>
        <a:solidFill>
          <a:srgbClr val="E6AC00"/>
        </a:solidFill>
        <a:ln>
          <a:solidFill>
            <a:schemeClr val="bg1"/>
          </a:solidFill>
        </a:ln>
      </dgm:spPr>
      <dgm:t>
        <a:bodyPr/>
        <a:lstStyle/>
        <a:p>
          <a:r>
            <a:rPr lang="ca-ES" sz="800" dirty="0">
              <a:solidFill>
                <a:schemeClr val="bg1"/>
              </a:solidFill>
            </a:rPr>
            <a:t>Programació animacions</a:t>
          </a:r>
        </a:p>
      </dgm:t>
    </dgm:pt>
    <dgm:pt modelId="{15AAC4B2-A4DB-4283-BB1E-151F10A4F993}" type="parTrans" cxnId="{A419BE8F-7287-4C6B-B47F-2AB84B959521}">
      <dgm:prSet/>
      <dgm:spPr/>
      <dgm:t>
        <a:bodyPr/>
        <a:lstStyle/>
        <a:p>
          <a:endParaRPr lang="ca-ES" sz="800"/>
        </a:p>
      </dgm:t>
    </dgm:pt>
    <dgm:pt modelId="{764C755A-8CB6-4F76-B8E9-2E66AB6BD09D}" type="sibTrans" cxnId="{A419BE8F-7287-4C6B-B47F-2AB84B959521}">
      <dgm:prSet/>
      <dgm:spPr/>
      <dgm:t>
        <a:bodyPr/>
        <a:lstStyle/>
        <a:p>
          <a:endParaRPr lang="ca-ES" sz="800"/>
        </a:p>
      </dgm:t>
    </dgm:pt>
    <dgm:pt modelId="{761FFBFC-268B-4C86-8F09-742CFD3D32E8}">
      <dgm:prSet phldrT="[Texto]" custT="1"/>
      <dgm:spPr>
        <a:solidFill>
          <a:srgbClr val="E6AC00"/>
        </a:solidFill>
        <a:ln>
          <a:solidFill>
            <a:schemeClr val="bg1"/>
          </a:solidFill>
        </a:ln>
      </dgm:spPr>
      <dgm:t>
        <a:bodyPr/>
        <a:lstStyle/>
        <a:p>
          <a:r>
            <a:rPr lang="ca-ES" sz="800" dirty="0">
              <a:solidFill>
                <a:schemeClr val="bg1"/>
              </a:solidFill>
            </a:rPr>
            <a:t>Incorporar Cloud Firestore</a:t>
          </a:r>
        </a:p>
      </dgm:t>
    </dgm:pt>
    <dgm:pt modelId="{01938FCA-4E1D-44A7-96CE-F5D6CEBC8C8C}" type="parTrans" cxnId="{65265B7E-04EB-4B48-8D2B-A23228E23BF6}">
      <dgm:prSet/>
      <dgm:spPr/>
      <dgm:t>
        <a:bodyPr/>
        <a:lstStyle/>
        <a:p>
          <a:endParaRPr lang="ca-ES" sz="800"/>
        </a:p>
      </dgm:t>
    </dgm:pt>
    <dgm:pt modelId="{1148DE6D-F240-4A0A-8C39-4692098D9307}" type="sibTrans" cxnId="{65265B7E-04EB-4B48-8D2B-A23228E23BF6}">
      <dgm:prSet/>
      <dgm:spPr/>
      <dgm:t>
        <a:bodyPr/>
        <a:lstStyle/>
        <a:p>
          <a:endParaRPr lang="ca-ES" sz="800"/>
        </a:p>
      </dgm:t>
    </dgm:pt>
    <dgm:pt modelId="{3C44ABC1-1533-40BF-AF27-9914ACFCD4EA}">
      <dgm:prSet custT="1"/>
      <dgm:spPr>
        <a:solidFill>
          <a:srgbClr val="E6AC00"/>
        </a:solidFill>
        <a:ln>
          <a:solidFill>
            <a:schemeClr val="bg1"/>
          </a:solidFill>
        </a:ln>
      </dgm:spPr>
      <dgm:t>
        <a:bodyPr/>
        <a:lstStyle/>
        <a:p>
          <a:r>
            <a:rPr lang="ca-ES" sz="800" dirty="0">
              <a:solidFill>
                <a:schemeClr val="bg1"/>
              </a:solidFill>
            </a:rPr>
            <a:t>Incorporar Firebase Authentication</a:t>
          </a:r>
        </a:p>
      </dgm:t>
    </dgm:pt>
    <dgm:pt modelId="{E1A0229B-71FE-423B-8C17-2B07FE9E0DE9}" type="sibTrans" cxnId="{40451CC6-7A34-4D5D-B6C6-421D76E20CC4}">
      <dgm:prSet/>
      <dgm:spPr/>
      <dgm:t>
        <a:bodyPr/>
        <a:lstStyle/>
        <a:p>
          <a:endParaRPr lang="ca-ES" sz="800"/>
        </a:p>
      </dgm:t>
    </dgm:pt>
    <dgm:pt modelId="{EE26D6A7-2EB4-4829-A33B-EA8305C1673E}" type="parTrans" cxnId="{40451CC6-7A34-4D5D-B6C6-421D76E20CC4}">
      <dgm:prSet/>
      <dgm:spPr/>
      <dgm:t>
        <a:bodyPr/>
        <a:lstStyle/>
        <a:p>
          <a:endParaRPr lang="ca-ES" sz="800"/>
        </a:p>
      </dgm:t>
    </dgm:pt>
    <dgm:pt modelId="{055EE000-A6D2-4C03-AB10-3469C083BD7B}" type="pres">
      <dgm:prSet presAssocID="{B26BD3B2-215B-4BCD-AB1E-DB7ADFEA38A0}" presName="Name0" presStyleCnt="0">
        <dgm:presLayoutVars>
          <dgm:dir/>
          <dgm:resizeHandles val="exact"/>
        </dgm:presLayoutVars>
      </dgm:prSet>
      <dgm:spPr/>
    </dgm:pt>
    <dgm:pt modelId="{9FA68BF1-6B1A-44F5-BBC9-CC2881187588}" type="pres">
      <dgm:prSet presAssocID="{B26BD3B2-215B-4BCD-AB1E-DB7ADFEA38A0}" presName="cycle" presStyleCnt="0"/>
      <dgm:spPr/>
    </dgm:pt>
    <dgm:pt modelId="{56C989E3-5D77-4F9B-90B3-E5FC83197CC5}" type="pres">
      <dgm:prSet presAssocID="{18F71F5E-E224-4073-96D6-4A4C65F2E713}" presName="nodeFirstNode" presStyleLbl="node1" presStyleIdx="0" presStyleCnt="5">
        <dgm:presLayoutVars>
          <dgm:bulletEnabled val="1"/>
        </dgm:presLayoutVars>
      </dgm:prSet>
      <dgm:spPr/>
    </dgm:pt>
    <dgm:pt modelId="{98F0FF09-B9DC-448C-B77A-E288620A8B6C}" type="pres">
      <dgm:prSet presAssocID="{BA8BB0E0-18A3-4091-96C3-D524BE316483}" presName="sibTransFirstNode" presStyleLbl="bgShp" presStyleIdx="0" presStyleCnt="1"/>
      <dgm:spPr/>
    </dgm:pt>
    <dgm:pt modelId="{506FCA7A-2FF7-4127-B059-958A7ADCC3A7}" type="pres">
      <dgm:prSet presAssocID="{0223C991-3422-4664-BAC3-53117757093B}" presName="nodeFollowingNodes" presStyleLbl="node1" presStyleIdx="1" presStyleCnt="5">
        <dgm:presLayoutVars>
          <dgm:bulletEnabled val="1"/>
        </dgm:presLayoutVars>
      </dgm:prSet>
      <dgm:spPr/>
    </dgm:pt>
    <dgm:pt modelId="{06C93A0A-7294-410D-85F7-7656E8A0AAA1}" type="pres">
      <dgm:prSet presAssocID="{69C73B70-F91C-4359-947E-5FD3710C0FCB}" presName="nodeFollowingNodes" presStyleLbl="node1" presStyleIdx="2" presStyleCnt="5">
        <dgm:presLayoutVars>
          <dgm:bulletEnabled val="1"/>
        </dgm:presLayoutVars>
      </dgm:prSet>
      <dgm:spPr/>
    </dgm:pt>
    <dgm:pt modelId="{A2FF63B5-750A-4F8E-A835-BC35E13B91D9}" type="pres">
      <dgm:prSet presAssocID="{761FFBFC-268B-4C86-8F09-742CFD3D32E8}" presName="nodeFollowingNodes" presStyleLbl="node1" presStyleIdx="3" presStyleCnt="5">
        <dgm:presLayoutVars>
          <dgm:bulletEnabled val="1"/>
        </dgm:presLayoutVars>
      </dgm:prSet>
      <dgm:spPr/>
    </dgm:pt>
    <dgm:pt modelId="{BE442A81-1FCF-4ABF-BD69-F7B60B0E787F}" type="pres">
      <dgm:prSet presAssocID="{3C44ABC1-1533-40BF-AF27-9914ACFCD4EA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1D53CE10-366F-4A84-959E-5D726AFA51B7}" type="presOf" srcId="{761FFBFC-268B-4C86-8F09-742CFD3D32E8}" destId="{A2FF63B5-750A-4F8E-A835-BC35E13B91D9}" srcOrd="0" destOrd="0" presId="urn:microsoft.com/office/officeart/2005/8/layout/cycle3"/>
    <dgm:cxn modelId="{58379A41-0DEE-4E54-A210-1206760BB95C}" type="presOf" srcId="{18F71F5E-E224-4073-96D6-4A4C65F2E713}" destId="{56C989E3-5D77-4F9B-90B3-E5FC83197CC5}" srcOrd="0" destOrd="0" presId="urn:microsoft.com/office/officeart/2005/8/layout/cycle3"/>
    <dgm:cxn modelId="{FD003C47-E0FD-43CC-AD1F-08D59549C62E}" type="presOf" srcId="{69C73B70-F91C-4359-947E-5FD3710C0FCB}" destId="{06C93A0A-7294-410D-85F7-7656E8A0AAA1}" srcOrd="0" destOrd="0" presId="urn:microsoft.com/office/officeart/2005/8/layout/cycle3"/>
    <dgm:cxn modelId="{65265B7E-04EB-4B48-8D2B-A23228E23BF6}" srcId="{B26BD3B2-215B-4BCD-AB1E-DB7ADFEA38A0}" destId="{761FFBFC-268B-4C86-8F09-742CFD3D32E8}" srcOrd="3" destOrd="0" parTransId="{01938FCA-4E1D-44A7-96CE-F5D6CEBC8C8C}" sibTransId="{1148DE6D-F240-4A0A-8C39-4692098D9307}"/>
    <dgm:cxn modelId="{A419BE8F-7287-4C6B-B47F-2AB84B959521}" srcId="{B26BD3B2-215B-4BCD-AB1E-DB7ADFEA38A0}" destId="{69C73B70-F91C-4359-947E-5FD3710C0FCB}" srcOrd="2" destOrd="0" parTransId="{15AAC4B2-A4DB-4283-BB1E-151F10A4F993}" sibTransId="{764C755A-8CB6-4F76-B8E9-2E66AB6BD09D}"/>
    <dgm:cxn modelId="{C1168C99-5952-44DE-887D-C6CD324F79AF}" srcId="{B26BD3B2-215B-4BCD-AB1E-DB7ADFEA38A0}" destId="{0223C991-3422-4664-BAC3-53117757093B}" srcOrd="1" destOrd="0" parTransId="{CB689CC1-C5EA-4847-9E05-4965B84ADE63}" sibTransId="{8A576BDC-C906-4C41-B7DD-D6DD4465B021}"/>
    <dgm:cxn modelId="{FF9910A7-49CD-4FCF-8DB6-6BA8A850A975}" srcId="{B26BD3B2-215B-4BCD-AB1E-DB7ADFEA38A0}" destId="{18F71F5E-E224-4073-96D6-4A4C65F2E713}" srcOrd="0" destOrd="0" parTransId="{16616E5E-B843-49F9-8CAB-14AC633AFA90}" sibTransId="{BA8BB0E0-18A3-4091-96C3-D524BE316483}"/>
    <dgm:cxn modelId="{4F46A0BF-FC5E-48E6-B1E9-830B65EC7944}" type="presOf" srcId="{BA8BB0E0-18A3-4091-96C3-D524BE316483}" destId="{98F0FF09-B9DC-448C-B77A-E288620A8B6C}" srcOrd="0" destOrd="0" presId="urn:microsoft.com/office/officeart/2005/8/layout/cycle3"/>
    <dgm:cxn modelId="{40451CC6-7A34-4D5D-B6C6-421D76E20CC4}" srcId="{B26BD3B2-215B-4BCD-AB1E-DB7ADFEA38A0}" destId="{3C44ABC1-1533-40BF-AF27-9914ACFCD4EA}" srcOrd="4" destOrd="0" parTransId="{EE26D6A7-2EB4-4829-A33B-EA8305C1673E}" sibTransId="{E1A0229B-71FE-423B-8C17-2B07FE9E0DE9}"/>
    <dgm:cxn modelId="{F763C9D4-7198-41ED-921D-6CE63D885C63}" type="presOf" srcId="{3C44ABC1-1533-40BF-AF27-9914ACFCD4EA}" destId="{BE442A81-1FCF-4ABF-BD69-F7B60B0E787F}" srcOrd="0" destOrd="0" presId="urn:microsoft.com/office/officeart/2005/8/layout/cycle3"/>
    <dgm:cxn modelId="{3B0E17D6-289E-4B51-9D6E-78B6C54341FD}" type="presOf" srcId="{0223C991-3422-4664-BAC3-53117757093B}" destId="{506FCA7A-2FF7-4127-B059-958A7ADCC3A7}" srcOrd="0" destOrd="0" presId="urn:microsoft.com/office/officeart/2005/8/layout/cycle3"/>
    <dgm:cxn modelId="{AE6717E5-2450-46DC-AE0F-641E81DA3833}" type="presOf" srcId="{B26BD3B2-215B-4BCD-AB1E-DB7ADFEA38A0}" destId="{055EE000-A6D2-4C03-AB10-3469C083BD7B}" srcOrd="0" destOrd="0" presId="urn:microsoft.com/office/officeart/2005/8/layout/cycle3"/>
    <dgm:cxn modelId="{CA1C6A62-C0EE-4286-AD2E-4738D2ED3AE1}" type="presParOf" srcId="{055EE000-A6D2-4C03-AB10-3469C083BD7B}" destId="{9FA68BF1-6B1A-44F5-BBC9-CC2881187588}" srcOrd="0" destOrd="0" presId="urn:microsoft.com/office/officeart/2005/8/layout/cycle3"/>
    <dgm:cxn modelId="{3A4F9B8D-A33D-490F-B1DF-D5ED6ABEB76D}" type="presParOf" srcId="{9FA68BF1-6B1A-44F5-BBC9-CC2881187588}" destId="{56C989E3-5D77-4F9B-90B3-E5FC83197CC5}" srcOrd="0" destOrd="0" presId="urn:microsoft.com/office/officeart/2005/8/layout/cycle3"/>
    <dgm:cxn modelId="{04E0C5C1-A57F-4C48-90BD-497A608122AE}" type="presParOf" srcId="{9FA68BF1-6B1A-44F5-BBC9-CC2881187588}" destId="{98F0FF09-B9DC-448C-B77A-E288620A8B6C}" srcOrd="1" destOrd="0" presId="urn:microsoft.com/office/officeart/2005/8/layout/cycle3"/>
    <dgm:cxn modelId="{B4ED3015-7B2B-43BB-845C-11AD473B05D5}" type="presParOf" srcId="{9FA68BF1-6B1A-44F5-BBC9-CC2881187588}" destId="{506FCA7A-2FF7-4127-B059-958A7ADCC3A7}" srcOrd="2" destOrd="0" presId="urn:microsoft.com/office/officeart/2005/8/layout/cycle3"/>
    <dgm:cxn modelId="{A133C48D-62AA-41D3-B672-7EA64C5ECD1E}" type="presParOf" srcId="{9FA68BF1-6B1A-44F5-BBC9-CC2881187588}" destId="{06C93A0A-7294-410D-85F7-7656E8A0AAA1}" srcOrd="3" destOrd="0" presId="urn:microsoft.com/office/officeart/2005/8/layout/cycle3"/>
    <dgm:cxn modelId="{1D5CF30A-54EC-4699-B09C-34CA10A4F708}" type="presParOf" srcId="{9FA68BF1-6B1A-44F5-BBC9-CC2881187588}" destId="{A2FF63B5-750A-4F8E-A835-BC35E13B91D9}" srcOrd="4" destOrd="0" presId="urn:microsoft.com/office/officeart/2005/8/layout/cycle3"/>
    <dgm:cxn modelId="{712DC042-6FF6-47D4-8CBE-9F70DFBB99AA}" type="presParOf" srcId="{9FA68BF1-6B1A-44F5-BBC9-CC2881187588}" destId="{BE442A81-1FCF-4ABF-BD69-F7B60B0E787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4</a:t>
          </a: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solidFill>
          <a:srgbClr val="FFC30F"/>
        </a:soli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/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9998D8-1C47-4F95-BD41-F90A6BF2EDC6}" type="doc">
      <dgm:prSet loTypeId="urn:microsoft.com/office/officeart/2008/layout/CircleAccentTimeline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A68A731-A1CD-4CE0-8742-A83A84F7237E}">
      <dgm:prSet phldrT="[Texto]" custT="1"/>
      <dgm:spPr/>
      <dgm:t>
        <a:bodyPr/>
        <a:lstStyle/>
        <a:p>
          <a:r>
            <a:rPr lang="es-ES" sz="800" b="1">
              <a:solidFill>
                <a:schemeClr val="bg1"/>
              </a:solidFill>
            </a:rPr>
            <a:t>1</a:t>
          </a:r>
          <a:endParaRPr lang="es-ES" sz="600" b="1" dirty="0">
            <a:solidFill>
              <a:schemeClr val="bg1"/>
            </a:solidFill>
          </a:endParaRPr>
        </a:p>
      </dgm:t>
    </dgm:pt>
    <dgm:pt modelId="{4803D6FE-6530-4258-9D93-FB66A9F97A41}" type="par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B857857-E116-4FF7-9FF6-53EDB231E571}" type="sibTrans" cxnId="{DDCE3E3E-9117-4EEC-A50F-D01D9B705AF8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5B379E5D-A178-4A8B-B029-29CD6D90474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10</a:t>
          </a:r>
          <a:endParaRPr lang="es-ES" dirty="0">
            <a:solidFill>
              <a:schemeClr val="bg1"/>
            </a:solidFill>
          </a:endParaRPr>
        </a:p>
      </dgm:t>
    </dgm:pt>
    <dgm:pt modelId="{3038FD24-A813-46B1-9E02-A2A63A78F3F5}" type="par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D83F25A-07A3-4A5E-B4AD-669BEE47E062}" type="sibTrans" cxnId="{6D3563E2-FBEE-4007-8FE5-A5A195A939B5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7D5A00-7026-487C-83E3-0BE5BDD19D8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2</a:t>
          </a:r>
          <a:endParaRPr lang="es-ES" dirty="0">
            <a:solidFill>
              <a:schemeClr val="bg1"/>
            </a:solidFill>
          </a:endParaRPr>
        </a:p>
      </dgm:t>
    </dgm:pt>
    <dgm:pt modelId="{C23ACB74-EA31-4748-A708-115520891BBA}" type="par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4E48020E-779C-4FF4-86B0-95F398FECA51}" type="sibTrans" cxnId="{69BAF459-F968-42E8-B07D-2B304C2B7E12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75380DFE-0F04-41DE-B674-B5E400F72407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3</a:t>
          </a:r>
          <a:endParaRPr lang="es-ES" dirty="0">
            <a:solidFill>
              <a:schemeClr val="bg1"/>
            </a:solidFill>
          </a:endParaRPr>
        </a:p>
      </dgm:t>
    </dgm:pt>
    <dgm:pt modelId="{0C25B5C8-16F7-462F-BAD0-BE2C7FBED5FE}" type="par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901CCE49-ACC5-438C-8D3A-179AE33DF2BE}" type="sibTrans" cxnId="{C8BA1D99-F607-4002-B50A-79292A5A87A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1CD9963-4B1C-4B64-AB45-0FACAABF95CA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4</a:t>
          </a:r>
          <a:endParaRPr lang="es-ES" dirty="0">
            <a:solidFill>
              <a:schemeClr val="bg1"/>
            </a:solidFill>
          </a:endParaRPr>
        </a:p>
      </dgm:t>
    </dgm:pt>
    <dgm:pt modelId="{C3EA8D22-49A0-49DD-8291-D42D94DB4F2A}" type="par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BB3B09F-90CC-406A-832D-2702B4EE1545}" type="sibTrans" cxnId="{0F6F52AA-8ACA-4AC3-BAB8-DBF0E4121626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EEA6EFF-48D3-42CB-8F79-87BCA445CA5E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5</a:t>
          </a:r>
          <a:endParaRPr lang="es-ES" dirty="0">
            <a:solidFill>
              <a:schemeClr val="bg1"/>
            </a:solidFill>
          </a:endParaRPr>
        </a:p>
      </dgm:t>
    </dgm:pt>
    <dgm:pt modelId="{657CA550-8610-4C54-9A97-918AFA30D0B0}" type="par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206977AB-B438-4B90-8FCA-04026332B8F1}" type="sibTrans" cxnId="{FE282E62-60BE-4682-9BD2-0965A1C1092F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2CC1CAA-B8A7-4FF5-835F-496012A7D763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6</a:t>
          </a:r>
          <a:endParaRPr lang="es-ES" dirty="0">
            <a:solidFill>
              <a:schemeClr val="bg1"/>
            </a:solidFill>
          </a:endParaRPr>
        </a:p>
      </dgm:t>
    </dgm:pt>
    <dgm:pt modelId="{25F80092-D2A3-48E9-BBDA-D5E1C34A97FF}" type="par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14DC16D-DBC6-4E1D-9DCC-30793E7052BA}" type="sibTrans" cxnId="{28AD1481-F6F4-43BC-AAD5-F8B5BA0669CE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63FE8232-0BF1-4B79-A972-B202BF5BA798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7</a:t>
          </a:r>
          <a:endParaRPr lang="es-ES" dirty="0">
            <a:solidFill>
              <a:schemeClr val="bg1"/>
            </a:solidFill>
          </a:endParaRPr>
        </a:p>
      </dgm:t>
    </dgm:pt>
    <dgm:pt modelId="{E0CB669E-F3CA-4A10-9B12-D7CBB68C1773}" type="par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A7AF51E2-E5BC-4556-8D5A-313445D793DC}" type="sibTrans" cxnId="{FBB89D63-CB03-4E25-9609-D29DCF800B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65F7602-F5CA-44BB-9615-BB4AF08F0082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8</a:t>
          </a:r>
          <a:endParaRPr lang="es-ES" dirty="0">
            <a:solidFill>
              <a:schemeClr val="bg1"/>
            </a:solidFill>
          </a:endParaRPr>
        </a:p>
      </dgm:t>
    </dgm:pt>
    <dgm:pt modelId="{4B60DBFD-0C48-4BFB-B4AC-3446D629A0DE}" type="par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CF8126E7-D750-4257-846E-3F6EB7886AB5}" type="sibTrans" cxnId="{CAD30901-FC06-44C2-A0D7-9DA7023605E9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863A413B-2E00-463F-90C0-C3EBFC33F836}">
      <dgm:prSet phldrT="[Texto]"/>
      <dgm:spPr/>
      <dgm:t>
        <a:bodyPr/>
        <a:lstStyle/>
        <a:p>
          <a:r>
            <a:rPr lang="es-ES">
              <a:solidFill>
                <a:schemeClr val="bg1"/>
              </a:solidFill>
            </a:rPr>
            <a:t>9</a:t>
          </a:r>
          <a:endParaRPr lang="es-ES" dirty="0">
            <a:solidFill>
              <a:schemeClr val="bg1"/>
            </a:solidFill>
          </a:endParaRPr>
        </a:p>
      </dgm:t>
    </dgm:pt>
    <dgm:pt modelId="{F24A5AE2-625E-4D46-AB9A-18B637873466}" type="par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38ED0021-D2D4-4C85-BC4C-25FDD70EE174}" type="sibTrans" cxnId="{F17CC258-9732-4761-9D60-56A45580910A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F914DFE8-94DF-43DF-924C-FA14687AB4AC}" type="pres">
      <dgm:prSet presAssocID="{9D9998D8-1C47-4F95-BD41-F90A6BF2EDC6}" presName="Name0" presStyleCnt="0">
        <dgm:presLayoutVars>
          <dgm:dir/>
        </dgm:presLayoutVars>
      </dgm:prSet>
      <dgm:spPr/>
    </dgm:pt>
    <dgm:pt modelId="{44239932-16FC-4B63-9EC1-BD70F6BB9417}" type="pres">
      <dgm:prSet presAssocID="{BA68A731-A1CD-4CE0-8742-A83A84F7237E}" presName="parComposite" presStyleCnt="0"/>
      <dgm:spPr/>
    </dgm:pt>
    <dgm:pt modelId="{28CD231C-576D-4310-A61F-D1EC898D7AF4}" type="pres">
      <dgm:prSet presAssocID="{BA68A731-A1CD-4CE0-8742-A83A84F7237E}" presName="parBigCircle" presStyleLbl="node0" presStyleIdx="0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B11E617-8885-41C6-8B98-6EDC8E0E3D75}" type="pres">
      <dgm:prSet presAssocID="{BA68A731-A1CD-4CE0-8742-A83A84F7237E}" presName="parTx" presStyleLbl="revTx" presStyleIdx="0" presStyleCnt="10"/>
      <dgm:spPr/>
    </dgm:pt>
    <dgm:pt modelId="{D23112BB-A42B-46FA-A497-9F4BEB089096}" type="pres">
      <dgm:prSet presAssocID="{BA68A731-A1CD-4CE0-8742-A83A84F7237E}" presName="bSpace" presStyleCnt="0"/>
      <dgm:spPr/>
    </dgm:pt>
    <dgm:pt modelId="{F4B017EC-CE50-4A80-ACC7-FFE8C99874CA}" type="pres">
      <dgm:prSet presAssocID="{BA68A731-A1CD-4CE0-8742-A83A84F7237E}" presName="parBackupNorm" presStyleCnt="0"/>
      <dgm:spPr/>
    </dgm:pt>
    <dgm:pt modelId="{7C891F7C-0651-41C2-A040-64614489A0C9}" type="pres">
      <dgm:prSet presAssocID="{EB857857-E116-4FF7-9FF6-53EDB231E571}" presName="parSpace" presStyleCnt="0"/>
      <dgm:spPr/>
    </dgm:pt>
    <dgm:pt modelId="{17CE43D9-2651-4A35-B9F6-80E89050963E}" type="pres">
      <dgm:prSet presAssocID="{A77D5A00-7026-487C-83E3-0BE5BDD19D83}" presName="parComposite" presStyleCnt="0"/>
      <dgm:spPr/>
    </dgm:pt>
    <dgm:pt modelId="{C37794FA-17EC-4362-A583-900D68D1EE58}" type="pres">
      <dgm:prSet presAssocID="{A77D5A00-7026-487C-83E3-0BE5BDD19D83}" presName="parBigCircle" presStyleLbl="node0" presStyleIdx="1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CD0870A7-B903-47EC-8C0B-0CBDDF577E10}" type="pres">
      <dgm:prSet presAssocID="{A77D5A00-7026-487C-83E3-0BE5BDD19D83}" presName="parTx" presStyleLbl="revTx" presStyleIdx="1" presStyleCnt="10"/>
      <dgm:spPr/>
    </dgm:pt>
    <dgm:pt modelId="{62EBCD13-3B8F-4BCD-A68F-67341CD8711C}" type="pres">
      <dgm:prSet presAssocID="{A77D5A00-7026-487C-83E3-0BE5BDD19D83}" presName="bSpace" presStyleCnt="0"/>
      <dgm:spPr/>
    </dgm:pt>
    <dgm:pt modelId="{1D8B7B1B-3BA3-4ADE-86FE-F63AA25579B5}" type="pres">
      <dgm:prSet presAssocID="{A77D5A00-7026-487C-83E3-0BE5BDD19D83}" presName="parBackupNorm" presStyleCnt="0"/>
      <dgm:spPr/>
    </dgm:pt>
    <dgm:pt modelId="{2EDA8DE1-D886-4C95-8450-D984C4A454F6}" type="pres">
      <dgm:prSet presAssocID="{4E48020E-779C-4FF4-86B0-95F398FECA51}" presName="parSpace" presStyleCnt="0"/>
      <dgm:spPr/>
    </dgm:pt>
    <dgm:pt modelId="{93B63340-CE11-460B-BF25-E80AE1F8ADF3}" type="pres">
      <dgm:prSet presAssocID="{75380DFE-0F04-41DE-B674-B5E400F72407}" presName="parComposite" presStyleCnt="0"/>
      <dgm:spPr/>
    </dgm:pt>
    <dgm:pt modelId="{9838ECA6-0B0E-474C-A53F-2AE1589F9E0B}" type="pres">
      <dgm:prSet presAssocID="{75380DFE-0F04-41DE-B674-B5E400F72407}" presName="parBigCircle" presStyleLbl="node0" presStyleIdx="2" presStyleCnt="10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</dgm:pt>
    <dgm:pt modelId="{FA91F1D3-7190-4970-9A93-2CAD071E424D}" type="pres">
      <dgm:prSet presAssocID="{75380DFE-0F04-41DE-B674-B5E400F72407}" presName="parTx" presStyleLbl="revTx" presStyleIdx="2" presStyleCnt="10"/>
      <dgm:spPr/>
    </dgm:pt>
    <dgm:pt modelId="{1E0F1BB8-DD24-4F7C-B12E-860CCD1758F9}" type="pres">
      <dgm:prSet presAssocID="{75380DFE-0F04-41DE-B674-B5E400F72407}" presName="bSpace" presStyleCnt="0"/>
      <dgm:spPr/>
    </dgm:pt>
    <dgm:pt modelId="{20225258-B6A9-4A23-BBB2-6A3942BD05AE}" type="pres">
      <dgm:prSet presAssocID="{75380DFE-0F04-41DE-B674-B5E400F72407}" presName="parBackupNorm" presStyleCnt="0"/>
      <dgm:spPr/>
    </dgm:pt>
    <dgm:pt modelId="{5C593154-18B9-42A4-AF03-C03825723FBA}" type="pres">
      <dgm:prSet presAssocID="{901CCE49-ACC5-438C-8D3A-179AE33DF2BE}" presName="parSpace" presStyleCnt="0"/>
      <dgm:spPr/>
    </dgm:pt>
    <dgm:pt modelId="{68E57471-A830-4F8A-8078-011F1D36197D}" type="pres">
      <dgm:prSet presAssocID="{F1CD9963-4B1C-4B64-AB45-0FACAABF95CA}" presName="parComposite" presStyleCnt="0"/>
      <dgm:spPr/>
    </dgm:pt>
    <dgm:pt modelId="{82D38D99-4F24-496C-9B3C-42F297AA240A}" type="pres">
      <dgm:prSet presAssocID="{F1CD9963-4B1C-4B64-AB45-0FACAABF95CA}" presName="parBigCircle" presStyleLbl="node0" presStyleIdx="3" presStyleCnt="10"/>
      <dgm:spPr>
        <a:solidFill>
          <a:srgbClr val="FFC30F"/>
        </a:solidFill>
      </dgm:spPr>
    </dgm:pt>
    <dgm:pt modelId="{A2F1D178-F676-4FDF-BDA0-83A319D33D8F}" type="pres">
      <dgm:prSet presAssocID="{F1CD9963-4B1C-4B64-AB45-0FACAABF95CA}" presName="parTx" presStyleLbl="revTx" presStyleIdx="3" presStyleCnt="10"/>
      <dgm:spPr/>
    </dgm:pt>
    <dgm:pt modelId="{27CD8F71-3A9B-416A-A6EF-1B5C1873FB13}" type="pres">
      <dgm:prSet presAssocID="{F1CD9963-4B1C-4B64-AB45-0FACAABF95CA}" presName="bSpace" presStyleCnt="0"/>
      <dgm:spPr/>
    </dgm:pt>
    <dgm:pt modelId="{25F16EAC-BE43-4B75-B7C4-D82F29E933FF}" type="pres">
      <dgm:prSet presAssocID="{F1CD9963-4B1C-4B64-AB45-0FACAABF95CA}" presName="parBackupNorm" presStyleCnt="0"/>
      <dgm:spPr/>
    </dgm:pt>
    <dgm:pt modelId="{0F334457-9BB5-4DCA-974C-DCEA18A481A3}" type="pres">
      <dgm:prSet presAssocID="{3BB3B09F-90CC-406A-832D-2702B4EE1545}" presName="parSpace" presStyleCnt="0"/>
      <dgm:spPr/>
    </dgm:pt>
    <dgm:pt modelId="{3BD7563A-E94B-4BC0-8E62-6CE429F4321A}" type="pres">
      <dgm:prSet presAssocID="{2EEA6EFF-48D3-42CB-8F79-87BCA445CA5E}" presName="parComposite" presStyleCnt="0"/>
      <dgm:spPr/>
    </dgm:pt>
    <dgm:pt modelId="{C1E2C9CC-0A0D-454E-B00D-D5319EDBC989}" type="pres">
      <dgm:prSet presAssocID="{2EEA6EFF-48D3-42CB-8F79-87BCA445CA5E}" presName="parBigCircle" presStyleLbl="node0" presStyleIdx="4" presStyleCnt="10"/>
      <dgm:spPr/>
    </dgm:pt>
    <dgm:pt modelId="{785A5FA3-3239-4CAF-BAA7-B1F2EFF22CF7}" type="pres">
      <dgm:prSet presAssocID="{2EEA6EFF-48D3-42CB-8F79-87BCA445CA5E}" presName="parTx" presStyleLbl="revTx" presStyleIdx="4" presStyleCnt="10"/>
      <dgm:spPr/>
    </dgm:pt>
    <dgm:pt modelId="{DCAC1B9A-883E-4029-83FF-04032D745977}" type="pres">
      <dgm:prSet presAssocID="{2EEA6EFF-48D3-42CB-8F79-87BCA445CA5E}" presName="bSpace" presStyleCnt="0"/>
      <dgm:spPr/>
    </dgm:pt>
    <dgm:pt modelId="{70D559DF-6BA6-4562-AE51-18B7B025D871}" type="pres">
      <dgm:prSet presAssocID="{2EEA6EFF-48D3-42CB-8F79-87BCA445CA5E}" presName="parBackupNorm" presStyleCnt="0"/>
      <dgm:spPr/>
    </dgm:pt>
    <dgm:pt modelId="{0EC23EA9-F0B9-4C51-87DA-AB5D17EA3FF3}" type="pres">
      <dgm:prSet presAssocID="{206977AB-B438-4B90-8FCA-04026332B8F1}" presName="parSpace" presStyleCnt="0"/>
      <dgm:spPr/>
    </dgm:pt>
    <dgm:pt modelId="{473D0DF2-BF0C-4738-8873-A8692A6552B8}" type="pres">
      <dgm:prSet presAssocID="{A2CC1CAA-B8A7-4FF5-835F-496012A7D763}" presName="parComposite" presStyleCnt="0"/>
      <dgm:spPr/>
    </dgm:pt>
    <dgm:pt modelId="{6850526B-7259-4850-BF7A-62D3DE68A6EA}" type="pres">
      <dgm:prSet presAssocID="{A2CC1CAA-B8A7-4FF5-835F-496012A7D763}" presName="parBigCircle" presStyleLbl="node0" presStyleIdx="5" presStyleCnt="10"/>
      <dgm:spPr/>
    </dgm:pt>
    <dgm:pt modelId="{4DF4B4E9-C3A7-42E7-A9FB-50643E944256}" type="pres">
      <dgm:prSet presAssocID="{A2CC1CAA-B8A7-4FF5-835F-496012A7D763}" presName="parTx" presStyleLbl="revTx" presStyleIdx="5" presStyleCnt="10"/>
      <dgm:spPr/>
    </dgm:pt>
    <dgm:pt modelId="{22B40BA2-A9E4-49AF-9705-EA222B3D7403}" type="pres">
      <dgm:prSet presAssocID="{A2CC1CAA-B8A7-4FF5-835F-496012A7D763}" presName="bSpace" presStyleCnt="0"/>
      <dgm:spPr/>
    </dgm:pt>
    <dgm:pt modelId="{7D729E39-9AA6-4FA5-95C9-C09209F76D33}" type="pres">
      <dgm:prSet presAssocID="{A2CC1CAA-B8A7-4FF5-835F-496012A7D763}" presName="parBackupNorm" presStyleCnt="0"/>
      <dgm:spPr/>
    </dgm:pt>
    <dgm:pt modelId="{1F241AE0-6169-4CE6-AFA2-DC2E651E5892}" type="pres">
      <dgm:prSet presAssocID="{614DC16D-DBC6-4E1D-9DCC-30793E7052BA}" presName="parSpace" presStyleCnt="0"/>
      <dgm:spPr/>
    </dgm:pt>
    <dgm:pt modelId="{FF066EDB-FC29-4052-B59E-F8AD8DE295B9}" type="pres">
      <dgm:prSet presAssocID="{63FE8232-0BF1-4B79-A972-B202BF5BA798}" presName="parComposite" presStyleCnt="0"/>
      <dgm:spPr/>
    </dgm:pt>
    <dgm:pt modelId="{C9B31FFE-AFCF-4E88-8A6B-89990648FF2A}" type="pres">
      <dgm:prSet presAssocID="{63FE8232-0BF1-4B79-A972-B202BF5BA798}" presName="parBigCircle" presStyleLbl="node0" presStyleIdx="6" presStyleCnt="10"/>
      <dgm:spPr/>
    </dgm:pt>
    <dgm:pt modelId="{2B6311F5-0139-40A4-B66A-3779FBFEBA4C}" type="pres">
      <dgm:prSet presAssocID="{63FE8232-0BF1-4B79-A972-B202BF5BA798}" presName="parTx" presStyleLbl="revTx" presStyleIdx="6" presStyleCnt="10"/>
      <dgm:spPr/>
    </dgm:pt>
    <dgm:pt modelId="{D874C78B-B3C6-4B20-A97A-E0E84A982A76}" type="pres">
      <dgm:prSet presAssocID="{63FE8232-0BF1-4B79-A972-B202BF5BA798}" presName="bSpace" presStyleCnt="0"/>
      <dgm:spPr/>
    </dgm:pt>
    <dgm:pt modelId="{B579D950-3511-4A0E-8942-0CC97A8B82B6}" type="pres">
      <dgm:prSet presAssocID="{63FE8232-0BF1-4B79-A972-B202BF5BA798}" presName="parBackupNorm" presStyleCnt="0"/>
      <dgm:spPr/>
    </dgm:pt>
    <dgm:pt modelId="{3E41EF2A-19DD-43DA-B754-465E3662AE05}" type="pres">
      <dgm:prSet presAssocID="{A7AF51E2-E5BC-4556-8D5A-313445D793DC}" presName="parSpace" presStyleCnt="0"/>
      <dgm:spPr/>
    </dgm:pt>
    <dgm:pt modelId="{0C6E520B-C449-4DD5-B69B-3E53229BC847}" type="pres">
      <dgm:prSet presAssocID="{365F7602-F5CA-44BB-9615-BB4AF08F0082}" presName="parComposite" presStyleCnt="0"/>
      <dgm:spPr/>
    </dgm:pt>
    <dgm:pt modelId="{D912AD88-64C1-4DEE-916D-C6ACC9735DCA}" type="pres">
      <dgm:prSet presAssocID="{365F7602-F5CA-44BB-9615-BB4AF08F0082}" presName="parBigCircle" presStyleLbl="node0" presStyleIdx="7" presStyleCnt="10"/>
      <dgm:spPr/>
    </dgm:pt>
    <dgm:pt modelId="{6CF8D0D5-9809-4E31-B199-5A57A64DC18A}" type="pres">
      <dgm:prSet presAssocID="{365F7602-F5CA-44BB-9615-BB4AF08F0082}" presName="parTx" presStyleLbl="revTx" presStyleIdx="7" presStyleCnt="10"/>
      <dgm:spPr/>
    </dgm:pt>
    <dgm:pt modelId="{124DFF88-C62C-4B52-B4CC-45F667BFEBF6}" type="pres">
      <dgm:prSet presAssocID="{365F7602-F5CA-44BB-9615-BB4AF08F0082}" presName="bSpace" presStyleCnt="0"/>
      <dgm:spPr/>
    </dgm:pt>
    <dgm:pt modelId="{E1BD61E4-CA7A-44AC-ACAE-3800789D0B12}" type="pres">
      <dgm:prSet presAssocID="{365F7602-F5CA-44BB-9615-BB4AF08F0082}" presName="parBackupNorm" presStyleCnt="0"/>
      <dgm:spPr/>
    </dgm:pt>
    <dgm:pt modelId="{95A756DE-C1A6-4261-BBB5-1B52EADB1A89}" type="pres">
      <dgm:prSet presAssocID="{CF8126E7-D750-4257-846E-3F6EB7886AB5}" presName="parSpace" presStyleCnt="0"/>
      <dgm:spPr/>
    </dgm:pt>
    <dgm:pt modelId="{7D7B6AB7-1E0E-4D3D-B1F1-7E00D3D4B5D1}" type="pres">
      <dgm:prSet presAssocID="{863A413B-2E00-463F-90C0-C3EBFC33F836}" presName="parComposite" presStyleCnt="0"/>
      <dgm:spPr/>
    </dgm:pt>
    <dgm:pt modelId="{3B4CDD20-943F-4FD7-BC65-4518329A937E}" type="pres">
      <dgm:prSet presAssocID="{863A413B-2E00-463F-90C0-C3EBFC33F836}" presName="parBigCircle" presStyleLbl="node0" presStyleIdx="8" presStyleCnt="10"/>
      <dgm:spPr/>
    </dgm:pt>
    <dgm:pt modelId="{47707252-C6CF-4F41-A8A1-C6B65B516C00}" type="pres">
      <dgm:prSet presAssocID="{863A413B-2E00-463F-90C0-C3EBFC33F836}" presName="parTx" presStyleLbl="revTx" presStyleIdx="8" presStyleCnt="10"/>
      <dgm:spPr/>
    </dgm:pt>
    <dgm:pt modelId="{2B1A4F34-6761-4257-9CEB-C0F4944A369A}" type="pres">
      <dgm:prSet presAssocID="{863A413B-2E00-463F-90C0-C3EBFC33F836}" presName="bSpace" presStyleCnt="0"/>
      <dgm:spPr/>
    </dgm:pt>
    <dgm:pt modelId="{BF18A5FF-E46C-44CE-9E82-2B3B4633EC3B}" type="pres">
      <dgm:prSet presAssocID="{863A413B-2E00-463F-90C0-C3EBFC33F836}" presName="parBackupNorm" presStyleCnt="0"/>
      <dgm:spPr/>
    </dgm:pt>
    <dgm:pt modelId="{8E3EFF32-1A1D-4E6D-A90E-E0AFA27C0EB0}" type="pres">
      <dgm:prSet presAssocID="{38ED0021-D2D4-4C85-BC4C-25FDD70EE174}" presName="parSpace" presStyleCnt="0"/>
      <dgm:spPr/>
    </dgm:pt>
    <dgm:pt modelId="{B74ED884-D6CE-4036-B3A9-2A290556726D}" type="pres">
      <dgm:prSet presAssocID="{5B379E5D-A178-4A8B-B029-29CD6D904748}" presName="parComposite" presStyleCnt="0"/>
      <dgm:spPr/>
    </dgm:pt>
    <dgm:pt modelId="{AF79AFE5-9F6A-4696-B544-F7D7C591C537}" type="pres">
      <dgm:prSet presAssocID="{5B379E5D-A178-4A8B-B029-29CD6D904748}" presName="parBigCircle" presStyleLbl="node0" presStyleIdx="9" presStyleCnt="10"/>
      <dgm:spPr/>
    </dgm:pt>
    <dgm:pt modelId="{B93C44A6-341C-41BF-B316-1E5FB661A82E}" type="pres">
      <dgm:prSet presAssocID="{5B379E5D-A178-4A8B-B029-29CD6D904748}" presName="parTx" presStyleLbl="revTx" presStyleIdx="9" presStyleCnt="10"/>
      <dgm:spPr/>
    </dgm:pt>
    <dgm:pt modelId="{A841B65E-802C-43AF-B90C-767174B088AE}" type="pres">
      <dgm:prSet presAssocID="{5B379E5D-A178-4A8B-B029-29CD6D904748}" presName="bSpace" presStyleCnt="0"/>
      <dgm:spPr/>
    </dgm:pt>
    <dgm:pt modelId="{20E20933-B54B-4B87-9B1F-E9073686C89B}" type="pres">
      <dgm:prSet presAssocID="{5B379E5D-A178-4A8B-B029-29CD6D904748}" presName="parBackupNorm" presStyleCnt="0"/>
      <dgm:spPr/>
    </dgm:pt>
    <dgm:pt modelId="{C48D9E00-E570-4E08-A2AB-755A94631EDA}" type="pres">
      <dgm:prSet presAssocID="{9D83F25A-07A3-4A5E-B4AD-669BEE47E062}" presName="parSpace" presStyleCnt="0"/>
      <dgm:spPr/>
    </dgm:pt>
  </dgm:ptLst>
  <dgm:cxnLst>
    <dgm:cxn modelId="{CAD30901-FC06-44C2-A0D7-9DA7023605E9}" srcId="{9D9998D8-1C47-4F95-BD41-F90A6BF2EDC6}" destId="{365F7602-F5CA-44BB-9615-BB4AF08F0082}" srcOrd="7" destOrd="0" parTransId="{4B60DBFD-0C48-4BFB-B4AC-3446D629A0DE}" sibTransId="{CF8126E7-D750-4257-846E-3F6EB7886AB5}"/>
    <dgm:cxn modelId="{A310BC11-475E-40BF-A6B8-FBCF406DDD82}" type="presOf" srcId="{863A413B-2E00-463F-90C0-C3EBFC33F836}" destId="{47707252-C6CF-4F41-A8A1-C6B65B516C00}" srcOrd="0" destOrd="0" presId="urn:microsoft.com/office/officeart/2008/layout/CircleAccentTimeline"/>
    <dgm:cxn modelId="{7C188827-115D-46CD-B6D7-31521FD89025}" type="presOf" srcId="{75380DFE-0F04-41DE-B674-B5E400F72407}" destId="{FA91F1D3-7190-4970-9A93-2CAD071E424D}" srcOrd="0" destOrd="0" presId="urn:microsoft.com/office/officeart/2008/layout/CircleAccentTimeline"/>
    <dgm:cxn modelId="{75518734-F91F-420D-B3DE-8D743E43921D}" type="presOf" srcId="{A2CC1CAA-B8A7-4FF5-835F-496012A7D763}" destId="{4DF4B4E9-C3A7-42E7-A9FB-50643E944256}" srcOrd="0" destOrd="0" presId="urn:microsoft.com/office/officeart/2008/layout/CircleAccentTimeline"/>
    <dgm:cxn modelId="{DDCE3E3E-9117-4EEC-A50F-D01D9B705AF8}" srcId="{9D9998D8-1C47-4F95-BD41-F90A6BF2EDC6}" destId="{BA68A731-A1CD-4CE0-8742-A83A84F7237E}" srcOrd="0" destOrd="0" parTransId="{4803D6FE-6530-4258-9D93-FB66A9F97A41}" sibTransId="{EB857857-E116-4FF7-9FF6-53EDB231E571}"/>
    <dgm:cxn modelId="{DCA70E5F-210B-4D3B-B47D-7430BE0DD4D1}" type="presOf" srcId="{A77D5A00-7026-487C-83E3-0BE5BDD19D83}" destId="{CD0870A7-B903-47EC-8C0B-0CBDDF577E10}" srcOrd="0" destOrd="0" presId="urn:microsoft.com/office/officeart/2008/layout/CircleAccentTimeline"/>
    <dgm:cxn modelId="{FE282E62-60BE-4682-9BD2-0965A1C1092F}" srcId="{9D9998D8-1C47-4F95-BD41-F90A6BF2EDC6}" destId="{2EEA6EFF-48D3-42CB-8F79-87BCA445CA5E}" srcOrd="4" destOrd="0" parTransId="{657CA550-8610-4C54-9A97-918AFA30D0B0}" sibTransId="{206977AB-B438-4B90-8FCA-04026332B8F1}"/>
    <dgm:cxn modelId="{FBB89D63-CB03-4E25-9609-D29DCF800B9B}" srcId="{9D9998D8-1C47-4F95-BD41-F90A6BF2EDC6}" destId="{63FE8232-0BF1-4B79-A972-B202BF5BA798}" srcOrd="6" destOrd="0" parTransId="{E0CB669E-F3CA-4A10-9B12-D7CBB68C1773}" sibTransId="{A7AF51E2-E5BC-4556-8D5A-313445D793DC}"/>
    <dgm:cxn modelId="{04E13A4A-47C9-4B76-B4A8-9374924461AC}" type="presOf" srcId="{BA68A731-A1CD-4CE0-8742-A83A84F7237E}" destId="{FB11E617-8885-41C6-8B98-6EDC8E0E3D75}" srcOrd="0" destOrd="0" presId="urn:microsoft.com/office/officeart/2008/layout/CircleAccentTimeline"/>
    <dgm:cxn modelId="{F17CC258-9732-4761-9D60-56A45580910A}" srcId="{9D9998D8-1C47-4F95-BD41-F90A6BF2EDC6}" destId="{863A413B-2E00-463F-90C0-C3EBFC33F836}" srcOrd="8" destOrd="0" parTransId="{F24A5AE2-625E-4D46-AB9A-18B637873466}" sibTransId="{38ED0021-D2D4-4C85-BC4C-25FDD70EE174}"/>
    <dgm:cxn modelId="{69BAF459-F968-42E8-B07D-2B304C2B7E12}" srcId="{9D9998D8-1C47-4F95-BD41-F90A6BF2EDC6}" destId="{A77D5A00-7026-487C-83E3-0BE5BDD19D83}" srcOrd="1" destOrd="0" parTransId="{C23ACB74-EA31-4748-A708-115520891BBA}" sibTransId="{4E48020E-779C-4FF4-86B0-95F398FECA51}"/>
    <dgm:cxn modelId="{28AD1481-F6F4-43BC-AAD5-F8B5BA0669CE}" srcId="{9D9998D8-1C47-4F95-BD41-F90A6BF2EDC6}" destId="{A2CC1CAA-B8A7-4FF5-835F-496012A7D763}" srcOrd="5" destOrd="0" parTransId="{25F80092-D2A3-48E9-BBDA-D5E1C34A97FF}" sibTransId="{614DC16D-DBC6-4E1D-9DCC-30793E7052BA}"/>
    <dgm:cxn modelId="{C8BA1D99-F607-4002-B50A-79292A5A87AF}" srcId="{9D9998D8-1C47-4F95-BD41-F90A6BF2EDC6}" destId="{75380DFE-0F04-41DE-B674-B5E400F72407}" srcOrd="2" destOrd="0" parTransId="{0C25B5C8-16F7-462F-BAD0-BE2C7FBED5FE}" sibTransId="{901CCE49-ACC5-438C-8D3A-179AE33DF2BE}"/>
    <dgm:cxn modelId="{0F6F52AA-8ACA-4AC3-BAB8-DBF0E4121626}" srcId="{9D9998D8-1C47-4F95-BD41-F90A6BF2EDC6}" destId="{F1CD9963-4B1C-4B64-AB45-0FACAABF95CA}" srcOrd="3" destOrd="0" parTransId="{C3EA8D22-49A0-49DD-8291-D42D94DB4F2A}" sibTransId="{3BB3B09F-90CC-406A-832D-2702B4EE1545}"/>
    <dgm:cxn modelId="{51C24AAE-4B60-4DDD-AD20-D0EA4EFE0B40}" type="presOf" srcId="{365F7602-F5CA-44BB-9615-BB4AF08F0082}" destId="{6CF8D0D5-9809-4E31-B199-5A57A64DC18A}" srcOrd="0" destOrd="0" presId="urn:microsoft.com/office/officeart/2008/layout/CircleAccentTimeline"/>
    <dgm:cxn modelId="{18F28EB4-EE39-4AE4-8383-EAB982DE64B2}" type="presOf" srcId="{5B379E5D-A178-4A8B-B029-29CD6D904748}" destId="{B93C44A6-341C-41BF-B316-1E5FB661A82E}" srcOrd="0" destOrd="0" presId="urn:microsoft.com/office/officeart/2008/layout/CircleAccentTimeline"/>
    <dgm:cxn modelId="{D018CCCB-BE58-4D48-95A0-FFD55FA71846}" type="presOf" srcId="{F1CD9963-4B1C-4B64-AB45-0FACAABF95CA}" destId="{A2F1D178-F676-4FDF-BDA0-83A319D33D8F}" srcOrd="0" destOrd="0" presId="urn:microsoft.com/office/officeart/2008/layout/CircleAccentTimeline"/>
    <dgm:cxn modelId="{D610BFD7-B4DB-47A9-A352-2E78BDE33B62}" type="presOf" srcId="{2EEA6EFF-48D3-42CB-8F79-87BCA445CA5E}" destId="{785A5FA3-3239-4CAF-BAA7-B1F2EFF22CF7}" srcOrd="0" destOrd="0" presId="urn:microsoft.com/office/officeart/2008/layout/CircleAccentTimeline"/>
    <dgm:cxn modelId="{CAABB3D9-2561-49DE-8C87-9B635C6817A4}" type="presOf" srcId="{63FE8232-0BF1-4B79-A972-B202BF5BA798}" destId="{2B6311F5-0139-40A4-B66A-3779FBFEBA4C}" srcOrd="0" destOrd="0" presId="urn:microsoft.com/office/officeart/2008/layout/CircleAccentTimeline"/>
    <dgm:cxn modelId="{57EAA4DF-D69E-4D66-A00F-A8A2C7D054FF}" type="presOf" srcId="{9D9998D8-1C47-4F95-BD41-F90A6BF2EDC6}" destId="{F914DFE8-94DF-43DF-924C-FA14687AB4AC}" srcOrd="0" destOrd="0" presId="urn:microsoft.com/office/officeart/2008/layout/CircleAccentTimeline"/>
    <dgm:cxn modelId="{6D3563E2-FBEE-4007-8FE5-A5A195A939B5}" srcId="{9D9998D8-1C47-4F95-BD41-F90A6BF2EDC6}" destId="{5B379E5D-A178-4A8B-B029-29CD6D904748}" srcOrd="9" destOrd="0" parTransId="{3038FD24-A813-46B1-9E02-A2A63A78F3F5}" sibTransId="{9D83F25A-07A3-4A5E-B4AD-669BEE47E062}"/>
    <dgm:cxn modelId="{8C6288F4-17B2-43D7-9370-D0B0E739A623}" type="presParOf" srcId="{F914DFE8-94DF-43DF-924C-FA14687AB4AC}" destId="{44239932-16FC-4B63-9EC1-BD70F6BB9417}" srcOrd="0" destOrd="0" presId="urn:microsoft.com/office/officeart/2008/layout/CircleAccentTimeline"/>
    <dgm:cxn modelId="{FF765137-57BF-44EE-B3BD-6BD531733601}" type="presParOf" srcId="{44239932-16FC-4B63-9EC1-BD70F6BB9417}" destId="{28CD231C-576D-4310-A61F-D1EC898D7AF4}" srcOrd="0" destOrd="0" presId="urn:microsoft.com/office/officeart/2008/layout/CircleAccentTimeline"/>
    <dgm:cxn modelId="{59F32F27-DB18-4D6F-BB9D-034826AC28D8}" type="presParOf" srcId="{44239932-16FC-4B63-9EC1-BD70F6BB9417}" destId="{FB11E617-8885-41C6-8B98-6EDC8E0E3D75}" srcOrd="1" destOrd="0" presId="urn:microsoft.com/office/officeart/2008/layout/CircleAccentTimeline"/>
    <dgm:cxn modelId="{CCC8E392-A6BF-42A1-993F-CD5CF0A2EF1D}" type="presParOf" srcId="{44239932-16FC-4B63-9EC1-BD70F6BB9417}" destId="{D23112BB-A42B-46FA-A497-9F4BEB089096}" srcOrd="2" destOrd="0" presId="urn:microsoft.com/office/officeart/2008/layout/CircleAccentTimeline"/>
    <dgm:cxn modelId="{651AF86A-A5BD-4F37-84F3-FF1D618A6428}" type="presParOf" srcId="{F914DFE8-94DF-43DF-924C-FA14687AB4AC}" destId="{F4B017EC-CE50-4A80-ACC7-FFE8C99874CA}" srcOrd="1" destOrd="0" presId="urn:microsoft.com/office/officeart/2008/layout/CircleAccentTimeline"/>
    <dgm:cxn modelId="{A9B6AF76-45F9-448F-80A0-3AE4C8DE4A83}" type="presParOf" srcId="{F914DFE8-94DF-43DF-924C-FA14687AB4AC}" destId="{7C891F7C-0651-41C2-A040-64614489A0C9}" srcOrd="2" destOrd="0" presId="urn:microsoft.com/office/officeart/2008/layout/CircleAccentTimeline"/>
    <dgm:cxn modelId="{6B9AA7D1-24BF-4BD0-AB5B-2FE7F769AA54}" type="presParOf" srcId="{F914DFE8-94DF-43DF-924C-FA14687AB4AC}" destId="{17CE43D9-2651-4A35-B9F6-80E89050963E}" srcOrd="3" destOrd="0" presId="urn:microsoft.com/office/officeart/2008/layout/CircleAccentTimeline"/>
    <dgm:cxn modelId="{23352D6B-5836-4124-AD93-63A983CAB10C}" type="presParOf" srcId="{17CE43D9-2651-4A35-B9F6-80E89050963E}" destId="{C37794FA-17EC-4362-A583-900D68D1EE58}" srcOrd="0" destOrd="0" presId="urn:microsoft.com/office/officeart/2008/layout/CircleAccentTimeline"/>
    <dgm:cxn modelId="{BC2D0E59-3DE0-44B7-B95A-22EAD9973C4F}" type="presParOf" srcId="{17CE43D9-2651-4A35-B9F6-80E89050963E}" destId="{CD0870A7-B903-47EC-8C0B-0CBDDF577E10}" srcOrd="1" destOrd="0" presId="urn:microsoft.com/office/officeart/2008/layout/CircleAccentTimeline"/>
    <dgm:cxn modelId="{B83B2958-E0AD-4F49-8543-610776D0A6A2}" type="presParOf" srcId="{17CE43D9-2651-4A35-B9F6-80E89050963E}" destId="{62EBCD13-3B8F-4BCD-A68F-67341CD8711C}" srcOrd="2" destOrd="0" presId="urn:microsoft.com/office/officeart/2008/layout/CircleAccentTimeline"/>
    <dgm:cxn modelId="{D829FAB1-4873-45AA-AA9B-11E3865F59E1}" type="presParOf" srcId="{F914DFE8-94DF-43DF-924C-FA14687AB4AC}" destId="{1D8B7B1B-3BA3-4ADE-86FE-F63AA25579B5}" srcOrd="4" destOrd="0" presId="urn:microsoft.com/office/officeart/2008/layout/CircleAccentTimeline"/>
    <dgm:cxn modelId="{1F6B9948-FD05-4D5A-9F23-DEC692609266}" type="presParOf" srcId="{F914DFE8-94DF-43DF-924C-FA14687AB4AC}" destId="{2EDA8DE1-D886-4C95-8450-D984C4A454F6}" srcOrd="5" destOrd="0" presId="urn:microsoft.com/office/officeart/2008/layout/CircleAccentTimeline"/>
    <dgm:cxn modelId="{DC23F2BC-C46E-4FB7-B9F6-14B2AB0BDEBD}" type="presParOf" srcId="{F914DFE8-94DF-43DF-924C-FA14687AB4AC}" destId="{93B63340-CE11-460B-BF25-E80AE1F8ADF3}" srcOrd="6" destOrd="0" presId="urn:microsoft.com/office/officeart/2008/layout/CircleAccentTimeline"/>
    <dgm:cxn modelId="{793EE20A-33F5-42BE-9156-B7DEEAB4FD4E}" type="presParOf" srcId="{93B63340-CE11-460B-BF25-E80AE1F8ADF3}" destId="{9838ECA6-0B0E-474C-A53F-2AE1589F9E0B}" srcOrd="0" destOrd="0" presId="urn:microsoft.com/office/officeart/2008/layout/CircleAccentTimeline"/>
    <dgm:cxn modelId="{FD4F9226-9613-45A8-87DE-71738E7E0D11}" type="presParOf" srcId="{93B63340-CE11-460B-BF25-E80AE1F8ADF3}" destId="{FA91F1D3-7190-4970-9A93-2CAD071E424D}" srcOrd="1" destOrd="0" presId="urn:microsoft.com/office/officeart/2008/layout/CircleAccentTimeline"/>
    <dgm:cxn modelId="{19C6ECDB-D9B3-43AB-9C98-B08CBB71837D}" type="presParOf" srcId="{93B63340-CE11-460B-BF25-E80AE1F8ADF3}" destId="{1E0F1BB8-DD24-4F7C-B12E-860CCD1758F9}" srcOrd="2" destOrd="0" presId="urn:microsoft.com/office/officeart/2008/layout/CircleAccentTimeline"/>
    <dgm:cxn modelId="{039E7A09-B239-4B76-B894-65701253652D}" type="presParOf" srcId="{F914DFE8-94DF-43DF-924C-FA14687AB4AC}" destId="{20225258-B6A9-4A23-BBB2-6A3942BD05AE}" srcOrd="7" destOrd="0" presId="urn:microsoft.com/office/officeart/2008/layout/CircleAccentTimeline"/>
    <dgm:cxn modelId="{AB1753B4-9721-420B-90FF-F9129448DCFF}" type="presParOf" srcId="{F914DFE8-94DF-43DF-924C-FA14687AB4AC}" destId="{5C593154-18B9-42A4-AF03-C03825723FBA}" srcOrd="8" destOrd="0" presId="urn:microsoft.com/office/officeart/2008/layout/CircleAccentTimeline"/>
    <dgm:cxn modelId="{EF42E4B5-56D7-40F3-BDA7-02FE6984EDE4}" type="presParOf" srcId="{F914DFE8-94DF-43DF-924C-FA14687AB4AC}" destId="{68E57471-A830-4F8A-8078-011F1D36197D}" srcOrd="9" destOrd="0" presId="urn:microsoft.com/office/officeart/2008/layout/CircleAccentTimeline"/>
    <dgm:cxn modelId="{D4EF1821-5E76-497E-97BE-CA7FF6EC5E75}" type="presParOf" srcId="{68E57471-A830-4F8A-8078-011F1D36197D}" destId="{82D38D99-4F24-496C-9B3C-42F297AA240A}" srcOrd="0" destOrd="0" presId="urn:microsoft.com/office/officeart/2008/layout/CircleAccentTimeline"/>
    <dgm:cxn modelId="{B9669471-A0E0-489C-9111-D336C225FE5F}" type="presParOf" srcId="{68E57471-A830-4F8A-8078-011F1D36197D}" destId="{A2F1D178-F676-4FDF-BDA0-83A319D33D8F}" srcOrd="1" destOrd="0" presId="urn:microsoft.com/office/officeart/2008/layout/CircleAccentTimeline"/>
    <dgm:cxn modelId="{653A962E-8445-43B7-83B2-2F9472AB30DF}" type="presParOf" srcId="{68E57471-A830-4F8A-8078-011F1D36197D}" destId="{27CD8F71-3A9B-416A-A6EF-1B5C1873FB13}" srcOrd="2" destOrd="0" presId="urn:microsoft.com/office/officeart/2008/layout/CircleAccentTimeline"/>
    <dgm:cxn modelId="{821E6AF7-BD53-4EA0-AEE5-84AD5C908871}" type="presParOf" srcId="{F914DFE8-94DF-43DF-924C-FA14687AB4AC}" destId="{25F16EAC-BE43-4B75-B7C4-D82F29E933FF}" srcOrd="10" destOrd="0" presId="urn:microsoft.com/office/officeart/2008/layout/CircleAccentTimeline"/>
    <dgm:cxn modelId="{77E56DD4-A331-4BC0-84C4-1FC7F1996D1D}" type="presParOf" srcId="{F914DFE8-94DF-43DF-924C-FA14687AB4AC}" destId="{0F334457-9BB5-4DCA-974C-DCEA18A481A3}" srcOrd="11" destOrd="0" presId="urn:microsoft.com/office/officeart/2008/layout/CircleAccentTimeline"/>
    <dgm:cxn modelId="{284DF304-B001-44C8-A9D4-0F5076208637}" type="presParOf" srcId="{F914DFE8-94DF-43DF-924C-FA14687AB4AC}" destId="{3BD7563A-E94B-4BC0-8E62-6CE429F4321A}" srcOrd="12" destOrd="0" presId="urn:microsoft.com/office/officeart/2008/layout/CircleAccentTimeline"/>
    <dgm:cxn modelId="{F9E12F07-1985-4156-B62F-B4B21F64B807}" type="presParOf" srcId="{3BD7563A-E94B-4BC0-8E62-6CE429F4321A}" destId="{C1E2C9CC-0A0D-454E-B00D-D5319EDBC989}" srcOrd="0" destOrd="0" presId="urn:microsoft.com/office/officeart/2008/layout/CircleAccentTimeline"/>
    <dgm:cxn modelId="{847BE83D-3152-4936-BA29-E17E24744F14}" type="presParOf" srcId="{3BD7563A-E94B-4BC0-8E62-6CE429F4321A}" destId="{785A5FA3-3239-4CAF-BAA7-B1F2EFF22CF7}" srcOrd="1" destOrd="0" presId="urn:microsoft.com/office/officeart/2008/layout/CircleAccentTimeline"/>
    <dgm:cxn modelId="{6F9743F3-7407-4CE2-86A5-C812153D2F4A}" type="presParOf" srcId="{3BD7563A-E94B-4BC0-8E62-6CE429F4321A}" destId="{DCAC1B9A-883E-4029-83FF-04032D745977}" srcOrd="2" destOrd="0" presId="urn:microsoft.com/office/officeart/2008/layout/CircleAccentTimeline"/>
    <dgm:cxn modelId="{682BD232-B804-4C37-AC75-4AE69095A0F2}" type="presParOf" srcId="{F914DFE8-94DF-43DF-924C-FA14687AB4AC}" destId="{70D559DF-6BA6-4562-AE51-18B7B025D871}" srcOrd="13" destOrd="0" presId="urn:microsoft.com/office/officeart/2008/layout/CircleAccentTimeline"/>
    <dgm:cxn modelId="{39160431-00CA-4370-B86A-3D5250F237FF}" type="presParOf" srcId="{F914DFE8-94DF-43DF-924C-FA14687AB4AC}" destId="{0EC23EA9-F0B9-4C51-87DA-AB5D17EA3FF3}" srcOrd="14" destOrd="0" presId="urn:microsoft.com/office/officeart/2008/layout/CircleAccentTimeline"/>
    <dgm:cxn modelId="{771CCEFB-8324-4450-9940-83D587369B6D}" type="presParOf" srcId="{F914DFE8-94DF-43DF-924C-FA14687AB4AC}" destId="{473D0DF2-BF0C-4738-8873-A8692A6552B8}" srcOrd="15" destOrd="0" presId="urn:microsoft.com/office/officeart/2008/layout/CircleAccentTimeline"/>
    <dgm:cxn modelId="{2C7B486E-8B95-449A-B5F4-B3D792B7F787}" type="presParOf" srcId="{473D0DF2-BF0C-4738-8873-A8692A6552B8}" destId="{6850526B-7259-4850-BF7A-62D3DE68A6EA}" srcOrd="0" destOrd="0" presId="urn:microsoft.com/office/officeart/2008/layout/CircleAccentTimeline"/>
    <dgm:cxn modelId="{2F939563-79E4-4F1A-947D-70926EF27FCB}" type="presParOf" srcId="{473D0DF2-BF0C-4738-8873-A8692A6552B8}" destId="{4DF4B4E9-C3A7-42E7-A9FB-50643E944256}" srcOrd="1" destOrd="0" presId="urn:microsoft.com/office/officeart/2008/layout/CircleAccentTimeline"/>
    <dgm:cxn modelId="{6D1A1F1C-DED1-4D86-8FAD-849E315CDBA1}" type="presParOf" srcId="{473D0DF2-BF0C-4738-8873-A8692A6552B8}" destId="{22B40BA2-A9E4-49AF-9705-EA222B3D7403}" srcOrd="2" destOrd="0" presId="urn:microsoft.com/office/officeart/2008/layout/CircleAccentTimeline"/>
    <dgm:cxn modelId="{46E47F15-5F43-403B-AE46-8BBC29BCB0AA}" type="presParOf" srcId="{F914DFE8-94DF-43DF-924C-FA14687AB4AC}" destId="{7D729E39-9AA6-4FA5-95C9-C09209F76D33}" srcOrd="16" destOrd="0" presId="urn:microsoft.com/office/officeart/2008/layout/CircleAccentTimeline"/>
    <dgm:cxn modelId="{70861011-7A5B-4495-98E2-980676F187C0}" type="presParOf" srcId="{F914DFE8-94DF-43DF-924C-FA14687AB4AC}" destId="{1F241AE0-6169-4CE6-AFA2-DC2E651E5892}" srcOrd="17" destOrd="0" presId="urn:microsoft.com/office/officeart/2008/layout/CircleAccentTimeline"/>
    <dgm:cxn modelId="{31D8D3CD-6B03-420F-B3EE-16E97C78C63A}" type="presParOf" srcId="{F914DFE8-94DF-43DF-924C-FA14687AB4AC}" destId="{FF066EDB-FC29-4052-B59E-F8AD8DE295B9}" srcOrd="18" destOrd="0" presId="urn:microsoft.com/office/officeart/2008/layout/CircleAccentTimeline"/>
    <dgm:cxn modelId="{86071566-E638-407D-B036-A7362A67797B}" type="presParOf" srcId="{FF066EDB-FC29-4052-B59E-F8AD8DE295B9}" destId="{C9B31FFE-AFCF-4E88-8A6B-89990648FF2A}" srcOrd="0" destOrd="0" presId="urn:microsoft.com/office/officeart/2008/layout/CircleAccentTimeline"/>
    <dgm:cxn modelId="{466C954D-2BBF-4382-82F8-BD09ECF0CF77}" type="presParOf" srcId="{FF066EDB-FC29-4052-B59E-F8AD8DE295B9}" destId="{2B6311F5-0139-40A4-B66A-3779FBFEBA4C}" srcOrd="1" destOrd="0" presId="urn:microsoft.com/office/officeart/2008/layout/CircleAccentTimeline"/>
    <dgm:cxn modelId="{13A32319-21A9-4114-8CB7-47113740F174}" type="presParOf" srcId="{FF066EDB-FC29-4052-B59E-F8AD8DE295B9}" destId="{D874C78B-B3C6-4B20-A97A-E0E84A982A76}" srcOrd="2" destOrd="0" presId="urn:microsoft.com/office/officeart/2008/layout/CircleAccentTimeline"/>
    <dgm:cxn modelId="{3D9C1F05-8D00-49E9-A65A-2742839D3077}" type="presParOf" srcId="{F914DFE8-94DF-43DF-924C-FA14687AB4AC}" destId="{B579D950-3511-4A0E-8942-0CC97A8B82B6}" srcOrd="19" destOrd="0" presId="urn:microsoft.com/office/officeart/2008/layout/CircleAccentTimeline"/>
    <dgm:cxn modelId="{D0AB5087-278C-4F18-807A-8D270683F8F3}" type="presParOf" srcId="{F914DFE8-94DF-43DF-924C-FA14687AB4AC}" destId="{3E41EF2A-19DD-43DA-B754-465E3662AE05}" srcOrd="20" destOrd="0" presId="urn:microsoft.com/office/officeart/2008/layout/CircleAccentTimeline"/>
    <dgm:cxn modelId="{DD21C520-4BDB-40A7-A205-2AB73ED016E2}" type="presParOf" srcId="{F914DFE8-94DF-43DF-924C-FA14687AB4AC}" destId="{0C6E520B-C449-4DD5-B69B-3E53229BC847}" srcOrd="21" destOrd="0" presId="urn:microsoft.com/office/officeart/2008/layout/CircleAccentTimeline"/>
    <dgm:cxn modelId="{875DCF75-195A-441D-A95E-09D874958742}" type="presParOf" srcId="{0C6E520B-C449-4DD5-B69B-3E53229BC847}" destId="{D912AD88-64C1-4DEE-916D-C6ACC9735DCA}" srcOrd="0" destOrd="0" presId="urn:microsoft.com/office/officeart/2008/layout/CircleAccentTimeline"/>
    <dgm:cxn modelId="{D125E11D-0D1B-4982-B7CB-29D556428366}" type="presParOf" srcId="{0C6E520B-C449-4DD5-B69B-3E53229BC847}" destId="{6CF8D0D5-9809-4E31-B199-5A57A64DC18A}" srcOrd="1" destOrd="0" presId="urn:microsoft.com/office/officeart/2008/layout/CircleAccentTimeline"/>
    <dgm:cxn modelId="{54345651-6FC9-4F3A-9768-C4DF96BEA4D9}" type="presParOf" srcId="{0C6E520B-C449-4DD5-B69B-3E53229BC847}" destId="{124DFF88-C62C-4B52-B4CC-45F667BFEBF6}" srcOrd="2" destOrd="0" presId="urn:microsoft.com/office/officeart/2008/layout/CircleAccentTimeline"/>
    <dgm:cxn modelId="{545C5F16-9D4B-4937-8798-129AAA23B64F}" type="presParOf" srcId="{F914DFE8-94DF-43DF-924C-FA14687AB4AC}" destId="{E1BD61E4-CA7A-44AC-ACAE-3800789D0B12}" srcOrd="22" destOrd="0" presId="urn:microsoft.com/office/officeart/2008/layout/CircleAccentTimeline"/>
    <dgm:cxn modelId="{20A2E141-EDE6-49C3-AA27-AB493E13EFD9}" type="presParOf" srcId="{F914DFE8-94DF-43DF-924C-FA14687AB4AC}" destId="{95A756DE-C1A6-4261-BBB5-1B52EADB1A89}" srcOrd="23" destOrd="0" presId="urn:microsoft.com/office/officeart/2008/layout/CircleAccentTimeline"/>
    <dgm:cxn modelId="{57AE90A6-B148-41F2-B896-E8DDDC0CE6C3}" type="presParOf" srcId="{F914DFE8-94DF-43DF-924C-FA14687AB4AC}" destId="{7D7B6AB7-1E0E-4D3D-B1F1-7E00D3D4B5D1}" srcOrd="24" destOrd="0" presId="urn:microsoft.com/office/officeart/2008/layout/CircleAccentTimeline"/>
    <dgm:cxn modelId="{A1CE2D7A-D5B1-4FAD-8232-828C7134B4BC}" type="presParOf" srcId="{7D7B6AB7-1E0E-4D3D-B1F1-7E00D3D4B5D1}" destId="{3B4CDD20-943F-4FD7-BC65-4518329A937E}" srcOrd="0" destOrd="0" presId="urn:microsoft.com/office/officeart/2008/layout/CircleAccentTimeline"/>
    <dgm:cxn modelId="{FCB88CDF-38D6-41BF-A21E-CC22CA6323AC}" type="presParOf" srcId="{7D7B6AB7-1E0E-4D3D-B1F1-7E00D3D4B5D1}" destId="{47707252-C6CF-4F41-A8A1-C6B65B516C00}" srcOrd="1" destOrd="0" presId="urn:microsoft.com/office/officeart/2008/layout/CircleAccentTimeline"/>
    <dgm:cxn modelId="{B221C121-6C4C-49B3-9C98-1645FA1B9B48}" type="presParOf" srcId="{7D7B6AB7-1E0E-4D3D-B1F1-7E00D3D4B5D1}" destId="{2B1A4F34-6761-4257-9CEB-C0F4944A369A}" srcOrd="2" destOrd="0" presId="urn:microsoft.com/office/officeart/2008/layout/CircleAccentTimeline"/>
    <dgm:cxn modelId="{D202C7E7-C3D4-494A-AA8C-239BECDFDE18}" type="presParOf" srcId="{F914DFE8-94DF-43DF-924C-FA14687AB4AC}" destId="{BF18A5FF-E46C-44CE-9E82-2B3B4633EC3B}" srcOrd="25" destOrd="0" presId="urn:microsoft.com/office/officeart/2008/layout/CircleAccentTimeline"/>
    <dgm:cxn modelId="{E6EEE40D-E1DD-4FC5-AA19-E295D9A2C261}" type="presParOf" srcId="{F914DFE8-94DF-43DF-924C-FA14687AB4AC}" destId="{8E3EFF32-1A1D-4E6D-A90E-E0AFA27C0EB0}" srcOrd="26" destOrd="0" presId="urn:microsoft.com/office/officeart/2008/layout/CircleAccentTimeline"/>
    <dgm:cxn modelId="{1281F12F-0959-427F-9615-CB9C48EE34D3}" type="presParOf" srcId="{F914DFE8-94DF-43DF-924C-FA14687AB4AC}" destId="{B74ED884-D6CE-4036-B3A9-2A290556726D}" srcOrd="27" destOrd="0" presId="urn:microsoft.com/office/officeart/2008/layout/CircleAccentTimeline"/>
    <dgm:cxn modelId="{2EED36B1-66EC-4A61-ADF0-9C5CDACA9941}" type="presParOf" srcId="{B74ED884-D6CE-4036-B3A9-2A290556726D}" destId="{AF79AFE5-9F6A-4696-B544-F7D7C591C537}" srcOrd="0" destOrd="0" presId="urn:microsoft.com/office/officeart/2008/layout/CircleAccentTimeline"/>
    <dgm:cxn modelId="{9B5393DC-01DB-4020-B100-8FC2E4CE8A84}" type="presParOf" srcId="{B74ED884-D6CE-4036-B3A9-2A290556726D}" destId="{B93C44A6-341C-41BF-B316-1E5FB661A82E}" srcOrd="1" destOrd="0" presId="urn:microsoft.com/office/officeart/2008/layout/CircleAccentTimeline"/>
    <dgm:cxn modelId="{774DF9C5-D6BE-4EAF-8229-BC5C42B2D678}" type="presParOf" srcId="{B74ED884-D6CE-4036-B3A9-2A290556726D}" destId="{A841B65E-802C-43AF-B90C-767174B088AE}" srcOrd="2" destOrd="0" presId="urn:microsoft.com/office/officeart/2008/layout/CircleAccentTimeline"/>
    <dgm:cxn modelId="{CD21BCD9-ABC9-4F60-80A6-9D9F3A283F94}" type="presParOf" srcId="{F914DFE8-94DF-43DF-924C-FA14687AB4AC}" destId="{20E20933-B54B-4B87-9B1F-E9073686C89B}" srcOrd="28" destOrd="0" presId="urn:microsoft.com/office/officeart/2008/layout/CircleAccentTimeline"/>
    <dgm:cxn modelId="{1C9BC88A-DFF1-443F-B766-0A245C3D8863}" type="presParOf" srcId="{F914DFE8-94DF-43DF-924C-FA14687AB4AC}" destId="{C48D9E00-E570-4E08-A2AB-755A94631EDA}" srcOrd="29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>
              <a:solidFill>
                <a:schemeClr val="bg1"/>
              </a:solidFill>
            </a:rPr>
            <a:t>6</a:t>
          </a: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C99D5-80F8-4057-B99B-C72D89BCE405}">
      <dsp:nvSpPr>
        <dsp:cNvPr id="0" name=""/>
        <dsp:cNvSpPr/>
      </dsp:nvSpPr>
      <dsp:spPr>
        <a:xfrm>
          <a:off x="1679" y="0"/>
          <a:ext cx="1494829" cy="511571"/>
        </a:xfrm>
        <a:prstGeom prst="chevron">
          <a:avLst/>
        </a:prstGeom>
        <a:solidFill>
          <a:srgbClr val="CCC1D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000" kern="1200" dirty="0"/>
            <a:t>Pla de treball</a:t>
          </a:r>
        </a:p>
      </dsp:txBody>
      <dsp:txXfrm>
        <a:off x="257465" y="0"/>
        <a:ext cx="983258" cy="511571"/>
      </dsp:txXfrm>
    </dsp:sp>
    <dsp:sp modelId="{28631361-CD94-4FAF-81F5-DD986F2DD962}">
      <dsp:nvSpPr>
        <dsp:cNvPr id="0" name=""/>
        <dsp:cNvSpPr/>
      </dsp:nvSpPr>
      <dsp:spPr>
        <a:xfrm>
          <a:off x="1347025" y="0"/>
          <a:ext cx="1494829" cy="511571"/>
        </a:xfrm>
        <a:prstGeom prst="chevron">
          <a:avLst/>
        </a:prstGeom>
        <a:solidFill>
          <a:srgbClr val="B09FC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050" kern="1200" dirty="0"/>
            <a:t>Disseny i arquitectura</a:t>
          </a:r>
        </a:p>
      </dsp:txBody>
      <dsp:txXfrm>
        <a:off x="1602811" y="0"/>
        <a:ext cx="983258" cy="511571"/>
      </dsp:txXfrm>
    </dsp:sp>
    <dsp:sp modelId="{67E2ED68-1BD1-403E-BE59-AC08A4E25C0E}">
      <dsp:nvSpPr>
        <dsp:cNvPr id="0" name=""/>
        <dsp:cNvSpPr/>
      </dsp:nvSpPr>
      <dsp:spPr>
        <a:xfrm>
          <a:off x="2692372" y="0"/>
          <a:ext cx="1494829" cy="511571"/>
        </a:xfrm>
        <a:prstGeom prst="chevron">
          <a:avLst/>
        </a:prstGeom>
        <a:solidFill>
          <a:srgbClr val="E6A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000" kern="1200" dirty="0"/>
            <a:t>Implementació</a:t>
          </a:r>
        </a:p>
      </dsp:txBody>
      <dsp:txXfrm>
        <a:off x="2948158" y="0"/>
        <a:ext cx="983258" cy="511571"/>
      </dsp:txXfrm>
    </dsp:sp>
    <dsp:sp modelId="{275D7887-8E29-4169-9367-6BEC07922D14}">
      <dsp:nvSpPr>
        <dsp:cNvPr id="0" name=""/>
        <dsp:cNvSpPr/>
      </dsp:nvSpPr>
      <dsp:spPr>
        <a:xfrm>
          <a:off x="4037718" y="0"/>
          <a:ext cx="1494829" cy="511571"/>
        </a:xfrm>
        <a:prstGeom prst="chevron">
          <a:avLst/>
        </a:prstGeom>
        <a:solidFill>
          <a:srgbClr val="78DA9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000" kern="1200" dirty="0"/>
            <a:t>Lliurament final (memòria)</a:t>
          </a:r>
        </a:p>
      </dsp:txBody>
      <dsp:txXfrm>
        <a:off x="4293504" y="0"/>
        <a:ext cx="983258" cy="511571"/>
      </dsp:txXfrm>
    </dsp:sp>
    <dsp:sp modelId="{442F9E74-BC34-4E43-BEF2-FB9A4E9096AF}">
      <dsp:nvSpPr>
        <dsp:cNvPr id="0" name=""/>
        <dsp:cNvSpPr/>
      </dsp:nvSpPr>
      <dsp:spPr>
        <a:xfrm>
          <a:off x="5383065" y="0"/>
          <a:ext cx="1494829" cy="511571"/>
        </a:xfrm>
        <a:prstGeom prst="chevron">
          <a:avLst/>
        </a:prstGeom>
        <a:solidFill>
          <a:srgbClr val="45CC7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000" kern="1200" dirty="0"/>
            <a:t>Defensa virtual</a:t>
          </a:r>
        </a:p>
      </dsp:txBody>
      <dsp:txXfrm>
        <a:off x="5638851" y="0"/>
        <a:ext cx="983258" cy="5115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0FF09-B9DC-448C-B77A-E288620A8B6C}">
      <dsp:nvSpPr>
        <dsp:cNvPr id="0" name=""/>
        <dsp:cNvSpPr/>
      </dsp:nvSpPr>
      <dsp:spPr>
        <a:xfrm>
          <a:off x="471677" y="-9865"/>
          <a:ext cx="2254907" cy="2254907"/>
        </a:xfrm>
        <a:prstGeom prst="circularArrow">
          <a:avLst>
            <a:gd name="adj1" fmla="val 5544"/>
            <a:gd name="adj2" fmla="val 330680"/>
            <a:gd name="adj3" fmla="val 13972397"/>
            <a:gd name="adj4" fmla="val 17267517"/>
            <a:gd name="adj5" fmla="val 575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989E3-5D77-4F9B-90B3-E5FC83197CC5}">
      <dsp:nvSpPr>
        <dsp:cNvPr id="0" name=""/>
        <dsp:cNvSpPr/>
      </dsp:nvSpPr>
      <dsp:spPr>
        <a:xfrm>
          <a:off x="1116580" y="394"/>
          <a:ext cx="965100" cy="482550"/>
        </a:xfrm>
        <a:prstGeom prst="roundRect">
          <a:avLst/>
        </a:prstGeom>
        <a:solidFill>
          <a:srgbClr val="E6AC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800" kern="1200" dirty="0">
              <a:solidFill>
                <a:schemeClr val="bg1"/>
              </a:solidFill>
            </a:rPr>
            <a:t>Programació components  estàtics</a:t>
          </a:r>
        </a:p>
      </dsp:txBody>
      <dsp:txXfrm>
        <a:off x="1140136" y="23950"/>
        <a:ext cx="917988" cy="435438"/>
      </dsp:txXfrm>
    </dsp:sp>
    <dsp:sp modelId="{506FCA7A-2FF7-4127-B059-958A7ADCC3A7}">
      <dsp:nvSpPr>
        <dsp:cNvPr id="0" name=""/>
        <dsp:cNvSpPr/>
      </dsp:nvSpPr>
      <dsp:spPr>
        <a:xfrm>
          <a:off x="2031098" y="664830"/>
          <a:ext cx="965100" cy="482550"/>
        </a:xfrm>
        <a:prstGeom prst="roundRect">
          <a:avLst/>
        </a:prstGeom>
        <a:solidFill>
          <a:srgbClr val="E6AC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800" kern="1200" dirty="0">
              <a:solidFill>
                <a:schemeClr val="bg1"/>
              </a:solidFill>
            </a:rPr>
            <a:t>Programació components dinàmics</a:t>
          </a:r>
        </a:p>
      </dsp:txBody>
      <dsp:txXfrm>
        <a:off x="2054654" y="688386"/>
        <a:ext cx="917988" cy="435438"/>
      </dsp:txXfrm>
    </dsp:sp>
    <dsp:sp modelId="{06C93A0A-7294-410D-85F7-7656E8A0AAA1}">
      <dsp:nvSpPr>
        <dsp:cNvPr id="0" name=""/>
        <dsp:cNvSpPr/>
      </dsp:nvSpPr>
      <dsp:spPr>
        <a:xfrm>
          <a:off x="1681783" y="1739910"/>
          <a:ext cx="965100" cy="482550"/>
        </a:xfrm>
        <a:prstGeom prst="roundRect">
          <a:avLst/>
        </a:prstGeom>
        <a:solidFill>
          <a:srgbClr val="E6AC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800" kern="1200" dirty="0">
              <a:solidFill>
                <a:schemeClr val="bg1"/>
              </a:solidFill>
            </a:rPr>
            <a:t>Programació animacions</a:t>
          </a:r>
        </a:p>
      </dsp:txBody>
      <dsp:txXfrm>
        <a:off x="1705339" y="1763466"/>
        <a:ext cx="917988" cy="435438"/>
      </dsp:txXfrm>
    </dsp:sp>
    <dsp:sp modelId="{A2FF63B5-750A-4F8E-A835-BC35E13B91D9}">
      <dsp:nvSpPr>
        <dsp:cNvPr id="0" name=""/>
        <dsp:cNvSpPr/>
      </dsp:nvSpPr>
      <dsp:spPr>
        <a:xfrm>
          <a:off x="551377" y="1739910"/>
          <a:ext cx="965100" cy="482550"/>
        </a:xfrm>
        <a:prstGeom prst="roundRect">
          <a:avLst/>
        </a:prstGeom>
        <a:solidFill>
          <a:srgbClr val="E6AC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800" kern="1200" dirty="0">
              <a:solidFill>
                <a:schemeClr val="bg1"/>
              </a:solidFill>
            </a:rPr>
            <a:t>Incorporar Cloud Firestore</a:t>
          </a:r>
        </a:p>
      </dsp:txBody>
      <dsp:txXfrm>
        <a:off x="574933" y="1763466"/>
        <a:ext cx="917988" cy="435438"/>
      </dsp:txXfrm>
    </dsp:sp>
    <dsp:sp modelId="{BE442A81-1FCF-4ABF-BD69-F7B60B0E787F}">
      <dsp:nvSpPr>
        <dsp:cNvPr id="0" name=""/>
        <dsp:cNvSpPr/>
      </dsp:nvSpPr>
      <dsp:spPr>
        <a:xfrm>
          <a:off x="202062" y="664830"/>
          <a:ext cx="965100" cy="482550"/>
        </a:xfrm>
        <a:prstGeom prst="roundRect">
          <a:avLst/>
        </a:prstGeom>
        <a:solidFill>
          <a:srgbClr val="E6AC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800" kern="1200" dirty="0">
              <a:solidFill>
                <a:schemeClr val="bg1"/>
              </a:solidFill>
            </a:rPr>
            <a:t>Incorporar Firebase Authentication</a:t>
          </a:r>
        </a:p>
      </dsp:txBody>
      <dsp:txXfrm>
        <a:off x="225618" y="688386"/>
        <a:ext cx="917988" cy="4354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>
              <a:solidFill>
                <a:schemeClr val="bg1"/>
              </a:solidFill>
            </a:rPr>
            <a:t>4</a:t>
          </a: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D231C-576D-4310-A61F-D1EC898D7AF4}">
      <dsp:nvSpPr>
        <dsp:cNvPr id="0" name=""/>
        <dsp:cNvSpPr/>
      </dsp:nvSpPr>
      <dsp:spPr>
        <a:xfrm>
          <a:off x="62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1E617-8885-41C6-8B98-6EDC8E0E3D75}">
      <dsp:nvSpPr>
        <dsp:cNvPr id="0" name=""/>
        <dsp:cNvSpPr/>
      </dsp:nvSpPr>
      <dsp:spPr>
        <a:xfrm rot="17700000">
          <a:off x="6520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0" rIns="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solidFill>
                <a:schemeClr val="bg1"/>
              </a:solidFill>
            </a:rPr>
            <a:t>1</a:t>
          </a:r>
          <a:endParaRPr lang="es-ES" sz="600" b="1" kern="1200" dirty="0">
            <a:solidFill>
              <a:schemeClr val="bg1"/>
            </a:solidFill>
          </a:endParaRPr>
        </a:p>
      </dsp:txBody>
      <dsp:txXfrm>
        <a:off x="65203" y="784986"/>
        <a:ext cx="227821" cy="109792"/>
      </dsp:txXfrm>
    </dsp:sp>
    <dsp:sp modelId="{C37794FA-17EC-4362-A583-900D68D1EE58}">
      <dsp:nvSpPr>
        <dsp:cNvPr id="0" name=""/>
        <dsp:cNvSpPr/>
      </dsp:nvSpPr>
      <dsp:spPr>
        <a:xfrm>
          <a:off x="19771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70A7-B903-47EC-8C0B-0CBDDF577E10}">
      <dsp:nvSpPr>
        <dsp:cNvPr id="0" name=""/>
        <dsp:cNvSpPr/>
      </dsp:nvSpPr>
      <dsp:spPr>
        <a:xfrm rot="17700000">
          <a:off x="26228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2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89" y="784986"/>
        <a:ext cx="227821" cy="109792"/>
      </dsp:txXfrm>
    </dsp:sp>
    <dsp:sp modelId="{9838ECA6-0B0E-474C-A53F-2AE1589F9E0B}">
      <dsp:nvSpPr>
        <dsp:cNvPr id="0" name=""/>
        <dsp:cNvSpPr/>
      </dsp:nvSpPr>
      <dsp:spPr>
        <a:xfrm>
          <a:off x="39480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1D3-7190-4970-9A93-2CAD071E424D}">
      <dsp:nvSpPr>
        <dsp:cNvPr id="0" name=""/>
        <dsp:cNvSpPr/>
      </dsp:nvSpPr>
      <dsp:spPr>
        <a:xfrm rot="17700000">
          <a:off x="45937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3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59375" y="784986"/>
        <a:ext cx="227821" cy="109792"/>
      </dsp:txXfrm>
    </dsp:sp>
    <dsp:sp modelId="{82D38D99-4F24-496C-9B3C-42F297AA240A}">
      <dsp:nvSpPr>
        <dsp:cNvPr id="0" name=""/>
        <dsp:cNvSpPr/>
      </dsp:nvSpPr>
      <dsp:spPr>
        <a:xfrm>
          <a:off x="591886" y="934386"/>
          <a:ext cx="183267" cy="183267"/>
        </a:xfrm>
        <a:prstGeom prst="donut">
          <a:avLst>
            <a:gd name="adj" fmla="val 20000"/>
          </a:avLst>
        </a:prstGeom>
        <a:solidFill>
          <a:srgbClr val="FFC3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1D178-F676-4FDF-BDA0-83A319D33D8F}">
      <dsp:nvSpPr>
        <dsp:cNvPr id="0" name=""/>
        <dsp:cNvSpPr/>
      </dsp:nvSpPr>
      <dsp:spPr>
        <a:xfrm rot="17700000">
          <a:off x="65646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4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56461" y="784986"/>
        <a:ext cx="227821" cy="109792"/>
      </dsp:txXfrm>
    </dsp:sp>
    <dsp:sp modelId="{C1E2C9CC-0A0D-454E-B00D-D5319EDBC989}">
      <dsp:nvSpPr>
        <dsp:cNvPr id="0" name=""/>
        <dsp:cNvSpPr/>
      </dsp:nvSpPr>
      <dsp:spPr>
        <a:xfrm>
          <a:off x="78897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5FA3-3239-4CAF-BAA7-B1F2EFF22CF7}">
      <dsp:nvSpPr>
        <dsp:cNvPr id="0" name=""/>
        <dsp:cNvSpPr/>
      </dsp:nvSpPr>
      <dsp:spPr>
        <a:xfrm rot="17700000">
          <a:off x="85354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5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53547" y="784986"/>
        <a:ext cx="227821" cy="109792"/>
      </dsp:txXfrm>
    </dsp:sp>
    <dsp:sp modelId="{6850526B-7259-4850-BF7A-62D3DE68A6EA}">
      <dsp:nvSpPr>
        <dsp:cNvPr id="0" name=""/>
        <dsp:cNvSpPr/>
      </dsp:nvSpPr>
      <dsp:spPr>
        <a:xfrm>
          <a:off x="986058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F4B4E9-C3A7-42E7-A9FB-50643E944256}">
      <dsp:nvSpPr>
        <dsp:cNvPr id="0" name=""/>
        <dsp:cNvSpPr/>
      </dsp:nvSpPr>
      <dsp:spPr>
        <a:xfrm rot="17700000">
          <a:off x="1050633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6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050633" y="784986"/>
        <a:ext cx="227821" cy="109792"/>
      </dsp:txXfrm>
    </dsp:sp>
    <dsp:sp modelId="{C9B31FFE-AFCF-4E88-8A6B-89990648FF2A}">
      <dsp:nvSpPr>
        <dsp:cNvPr id="0" name=""/>
        <dsp:cNvSpPr/>
      </dsp:nvSpPr>
      <dsp:spPr>
        <a:xfrm>
          <a:off x="1183144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311F5-0139-40A4-B66A-3779FBFEBA4C}">
      <dsp:nvSpPr>
        <dsp:cNvPr id="0" name=""/>
        <dsp:cNvSpPr/>
      </dsp:nvSpPr>
      <dsp:spPr>
        <a:xfrm rot="17700000">
          <a:off x="1247719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7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247719" y="784986"/>
        <a:ext cx="227821" cy="109792"/>
      </dsp:txXfrm>
    </dsp:sp>
    <dsp:sp modelId="{D912AD88-64C1-4DEE-916D-C6ACC9735DCA}">
      <dsp:nvSpPr>
        <dsp:cNvPr id="0" name=""/>
        <dsp:cNvSpPr/>
      </dsp:nvSpPr>
      <dsp:spPr>
        <a:xfrm>
          <a:off x="1380230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8D0D5-9809-4E31-B199-5A57A64DC18A}">
      <dsp:nvSpPr>
        <dsp:cNvPr id="0" name=""/>
        <dsp:cNvSpPr/>
      </dsp:nvSpPr>
      <dsp:spPr>
        <a:xfrm rot="17700000">
          <a:off x="1444805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8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444805" y="784986"/>
        <a:ext cx="227821" cy="109792"/>
      </dsp:txXfrm>
    </dsp:sp>
    <dsp:sp modelId="{3B4CDD20-943F-4FD7-BC65-4518329A937E}">
      <dsp:nvSpPr>
        <dsp:cNvPr id="0" name=""/>
        <dsp:cNvSpPr/>
      </dsp:nvSpPr>
      <dsp:spPr>
        <a:xfrm>
          <a:off x="1577316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07252-C6CF-4F41-A8A1-C6B65B516C00}">
      <dsp:nvSpPr>
        <dsp:cNvPr id="0" name=""/>
        <dsp:cNvSpPr/>
      </dsp:nvSpPr>
      <dsp:spPr>
        <a:xfrm rot="17700000">
          <a:off x="1641891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9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641891" y="784986"/>
        <a:ext cx="227821" cy="109792"/>
      </dsp:txXfrm>
    </dsp:sp>
    <dsp:sp modelId="{AF79AFE5-9F6A-4696-B544-F7D7C591C537}">
      <dsp:nvSpPr>
        <dsp:cNvPr id="0" name=""/>
        <dsp:cNvSpPr/>
      </dsp:nvSpPr>
      <dsp:spPr>
        <a:xfrm>
          <a:off x="1774402" y="934386"/>
          <a:ext cx="183267" cy="183267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3C44A6-341C-41BF-B316-1E5FB661A82E}">
      <dsp:nvSpPr>
        <dsp:cNvPr id="0" name=""/>
        <dsp:cNvSpPr/>
      </dsp:nvSpPr>
      <dsp:spPr>
        <a:xfrm rot="17700000">
          <a:off x="1838977" y="784986"/>
          <a:ext cx="227821" cy="109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0" rIns="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>
              <a:solidFill>
                <a:schemeClr val="bg1"/>
              </a:solidFill>
            </a:rPr>
            <a:t>10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838977" y="784986"/>
        <a:ext cx="227821" cy="109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DA7CA-40D2-468D-AC12-6AA8E351E2B0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2EAAD-4DDD-4533-95E4-3DAB209FB7D0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0548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168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244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869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346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3169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115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659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6497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6485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4483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526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6536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30707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8231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6088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968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817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761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281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20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6304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66752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2EAAD-4DDD-4533-95E4-3DAB209FB7D0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323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90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39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614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9748"/>
            <a:ext cx="7886700" cy="5542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AB61E0D-C023-4803-83C2-866F3BA67E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15295" y="2182091"/>
            <a:ext cx="4305992" cy="1839191"/>
          </a:xfrm>
          <a:solidFill>
            <a:schemeClr val="accent3"/>
          </a:solidFill>
        </p:spPr>
        <p:txBody>
          <a:bodyPr lIns="182880" tIns="182880" rIns="182880">
            <a:noAutofit/>
          </a:bodyPr>
          <a:lstStyle>
            <a:lvl1pPr>
              <a:defRPr sz="1800"/>
            </a:lvl1pPr>
          </a:lstStyle>
          <a:p>
            <a:r>
              <a:rPr lang="en-US"/>
              <a:t>Insert your picture here (click the icon)</a:t>
            </a:r>
          </a:p>
          <a:p>
            <a:endParaRPr lang="en-US"/>
          </a:p>
          <a:p>
            <a:r>
              <a:rPr lang="en-US"/>
              <a:t>And send this placeholder to back</a:t>
            </a:r>
          </a:p>
        </p:txBody>
      </p:sp>
    </p:spTree>
    <p:extLst>
      <p:ext uri="{BB962C8B-B14F-4D97-AF65-F5344CB8AC3E}">
        <p14:creationId xmlns:p14="http://schemas.microsoft.com/office/powerpoint/2010/main" val="3338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18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275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827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56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09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56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42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14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B8F59-4B82-42F4-969C-AEF3DDE2DAF4}" type="datetimeFigureOut">
              <a:rPr lang="ca-ES" smtClean="0"/>
              <a:pPr/>
              <a:t>23/1/2020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96C49-0349-4AF5-B63F-10D11DD6EF3F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292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9749"/>
            <a:ext cx="7886700" cy="554292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1"/>
            <a:ext cx="7886700" cy="3718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4729433"/>
            <a:ext cx="9144000" cy="414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858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13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2400" b="0" i="0" u="none" strike="noStrike" kern="1200" cap="none" spc="113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400" b="0" i="0" u="none" strike="noStrike" kern="1200" cap="none" spc="113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37365" y="15966"/>
            <a:ext cx="277122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35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654908" y="-55353"/>
            <a:ext cx="1484223" cy="482192"/>
            <a:chOff x="-2096383" y="21447"/>
            <a:chExt cx="1484223" cy="642922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06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88899" y="5219701"/>
            <a:ext cx="1245854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825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101528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diagramLayout" Target="../diagrams/layout10.xml"/><Relationship Id="rId3" Type="http://schemas.openxmlformats.org/officeDocument/2006/relationships/image" Target="../media/image39.png"/><Relationship Id="rId21" Type="http://schemas.microsoft.com/office/2007/relationships/diagramDrawing" Target="../diagrams/drawing10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diagramData" Target="../diagrams/data10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gif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diagramQuickStyle" Target="../diagrams/quickStyle10.xml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53.png"/><Relationship Id="rId21" Type="http://schemas.openxmlformats.org/officeDocument/2006/relationships/diagramQuickStyle" Target="../diagrams/quickStyle12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6.svg"/><Relationship Id="rId20" Type="http://schemas.openxmlformats.org/officeDocument/2006/relationships/diagramLayout" Target="../diagrams/layou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microsoft.com/office/2007/relationships/diagramDrawing" Target="../diagrams/drawing12.xml"/><Relationship Id="rId10" Type="http://schemas.openxmlformats.org/officeDocument/2006/relationships/image" Target="../media/image60.svg"/><Relationship Id="rId19" Type="http://schemas.openxmlformats.org/officeDocument/2006/relationships/diagramData" Target="../diagrams/data12.xml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diagramColors" Target="../diagrams/colors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69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microsoft.com/office/2007/relationships/diagramDrawing" Target="../diagrams/drawing13.xml"/><Relationship Id="rId5" Type="http://schemas.openxmlformats.org/officeDocument/2006/relationships/image" Target="../media/image71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70.png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diagramQuickStyle" Target="../diagrams/quickStyle14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4.png"/><Relationship Id="rId12" Type="http://schemas.openxmlformats.org/officeDocument/2006/relationships/diagramLayout" Target="../diagrams/layout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diagramData" Target="../diagrams/data14.xml"/><Relationship Id="rId5" Type="http://schemas.openxmlformats.org/officeDocument/2006/relationships/image" Target="../media/image73.png"/><Relationship Id="rId15" Type="http://schemas.microsoft.com/office/2007/relationships/diagramDrawing" Target="../diagrams/drawing14.xml"/><Relationship Id="rId10" Type="http://schemas.openxmlformats.org/officeDocument/2006/relationships/image" Target="../media/image7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5.png"/><Relationship Id="rId14" Type="http://schemas.openxmlformats.org/officeDocument/2006/relationships/diagramColors" Target="../diagrams/colors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diagramDrawing" Target="../diagrams/drawing15.xml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diagramColors" Target="../diagrams/colors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diagramQuickStyle" Target="../diagrams/quickStyle15.xml"/><Relationship Id="rId5" Type="http://schemas.openxmlformats.org/officeDocument/2006/relationships/image" Target="../media/image79.svg"/><Relationship Id="rId10" Type="http://schemas.openxmlformats.org/officeDocument/2006/relationships/diagramLayout" Target="../diagrams/layout15.xml"/><Relationship Id="rId4" Type="http://schemas.openxmlformats.org/officeDocument/2006/relationships/image" Target="../media/image78.png"/><Relationship Id="rId9" Type="http://schemas.openxmlformats.org/officeDocument/2006/relationships/diagramData" Target="../diagrams/data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83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84.png"/><Relationship Id="rId9" Type="http://schemas.microsoft.com/office/2007/relationships/diagramDrawing" Target="../diagrams/drawing1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86.pn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87.png"/><Relationship Id="rId9" Type="http://schemas.microsoft.com/office/2007/relationships/diagramDrawing" Target="../diagrams/drawin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image" Target="../media/image96.svg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95.png"/><Relationship Id="rId4" Type="http://schemas.openxmlformats.org/officeDocument/2006/relationships/diagramLayout" Target="../diagrams/layout20.xml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microsoft.com/office/2007/relationships/diagramDrawing" Target="../diagrams/drawing2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svg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diagramData" Target="../diagrams/data3.xml"/><Relationship Id="rId21" Type="http://schemas.openxmlformats.org/officeDocument/2006/relationships/image" Target="../media/image22.svg"/><Relationship Id="rId7" Type="http://schemas.microsoft.com/office/2007/relationships/diagramDrawing" Target="../diagrams/drawing3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diagramData" Target="../diagrams/data4.xml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5.xml"/><Relationship Id="rId10" Type="http://schemas.microsoft.com/office/2007/relationships/hdphoto" Target="../media/hdphoto1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8.svg"/><Relationship Id="rId9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715706F5-AF1E-4D4E-8613-4E8887B4DF4D}"/>
              </a:ext>
            </a:extLst>
          </p:cNvPr>
          <p:cNvGrpSpPr/>
          <p:nvPr/>
        </p:nvGrpSpPr>
        <p:grpSpPr>
          <a:xfrm>
            <a:off x="0" y="-11122"/>
            <a:ext cx="9152574" cy="1594727"/>
            <a:chOff x="0" y="-6832"/>
            <a:chExt cx="9152574" cy="1594727"/>
          </a:xfrm>
        </p:grpSpPr>
        <p:sp>
          <p:nvSpPr>
            <p:cNvPr id="5" name="Trapecio 1">
              <a:extLst>
                <a:ext uri="{FF2B5EF4-FFF2-40B4-BE49-F238E27FC236}">
                  <a16:creationId xmlns:a16="http://schemas.microsoft.com/office/drawing/2014/main" id="{988812B9-97A7-45BE-A65F-CD346E3C942F}"/>
                </a:ext>
              </a:extLst>
            </p:cNvPr>
            <p:cNvSpPr/>
            <p:nvPr/>
          </p:nvSpPr>
          <p:spPr>
            <a:xfrm>
              <a:off x="0" y="-6832"/>
              <a:ext cx="6300192" cy="159472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6" name="Trapecio 1">
              <a:extLst>
                <a:ext uri="{FF2B5EF4-FFF2-40B4-BE49-F238E27FC236}">
                  <a16:creationId xmlns:a16="http://schemas.microsoft.com/office/drawing/2014/main" id="{61062D3E-4B92-49B2-9723-9C9D197599A8}"/>
                </a:ext>
              </a:extLst>
            </p:cNvPr>
            <p:cNvSpPr/>
            <p:nvPr/>
          </p:nvSpPr>
          <p:spPr>
            <a:xfrm rot="10800000">
              <a:off x="6084167" y="3122"/>
              <a:ext cx="3068407" cy="1580483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20442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8358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14401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14401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114 w 2745163"/>
                <a:gd name="connsiteY0" fmla="*/ 1597853 h 1597853"/>
                <a:gd name="connsiteX1" fmla="*/ 7072 w 2745163"/>
                <a:gd name="connsiteY1" fmla="*/ 3726 h 1597853"/>
                <a:gd name="connsiteX2" fmla="*/ 2425194 w 2745163"/>
                <a:gd name="connsiteY2" fmla="*/ 0 h 1597853"/>
                <a:gd name="connsiteX3" fmla="*/ 2745163 w 2745163"/>
                <a:gd name="connsiteY3" fmla="*/ 1597853 h 1597853"/>
                <a:gd name="connsiteX4" fmla="*/ 114 w 2745163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15810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9768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  <a:gd name="connsiteX0" fmla="*/ 114 w 2745163"/>
                <a:gd name="connsiteY0" fmla="*/ 1597853 h 1597853"/>
                <a:gd name="connsiteX1" fmla="*/ 7072 w 2745163"/>
                <a:gd name="connsiteY1" fmla="*/ 3725 h 1597853"/>
                <a:gd name="connsiteX2" fmla="*/ 2425194 w 2745163"/>
                <a:gd name="connsiteY2" fmla="*/ 0 h 1597853"/>
                <a:gd name="connsiteX3" fmla="*/ 2745163 w 2745163"/>
                <a:gd name="connsiteY3" fmla="*/ 1597853 h 1597853"/>
                <a:gd name="connsiteX4" fmla="*/ 114 w 2745163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3725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287" h="1597853">
                  <a:moveTo>
                    <a:pt x="238" y="1597853"/>
                  </a:moveTo>
                  <a:cubicBezTo>
                    <a:pt x="-1007" y="1060435"/>
                    <a:pt x="3094" y="541143"/>
                    <a:pt x="1849" y="3725"/>
                  </a:cubicBezTo>
                  <a:lnTo>
                    <a:pt x="2425318" y="0"/>
                  </a:lnTo>
                  <a:lnTo>
                    <a:pt x="2745287" y="1597853"/>
                  </a:lnTo>
                  <a:lnTo>
                    <a:pt x="238" y="1597853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0" name="Subtítulo 2">
            <a:extLst>
              <a:ext uri="{FF2B5EF4-FFF2-40B4-BE49-F238E27FC236}">
                <a16:creationId xmlns:a16="http://schemas.microsoft.com/office/drawing/2014/main" id="{0B6FEAFD-F20C-4A3F-8606-9E258C0EFADD}"/>
              </a:ext>
            </a:extLst>
          </p:cNvPr>
          <p:cNvSpPr txBox="1">
            <a:spLocks/>
          </p:cNvSpPr>
          <p:nvPr/>
        </p:nvSpPr>
        <p:spPr>
          <a:xfrm>
            <a:off x="599889" y="1911612"/>
            <a:ext cx="7944225" cy="1392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a-E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Desenvolupament d’una aplicació mòbil mitjançant React Native amb Firebase: </a:t>
            </a:r>
            <a:r>
              <a:rPr lang="ca-E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BurnApp</a:t>
            </a:r>
            <a:endParaRPr lang="ca-E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5008347-550E-4D34-BF41-E99574F3C4C9}"/>
              </a:ext>
            </a:extLst>
          </p:cNvPr>
          <p:cNvSpPr txBox="1">
            <a:spLocks/>
          </p:cNvSpPr>
          <p:nvPr/>
        </p:nvSpPr>
        <p:spPr>
          <a:xfrm>
            <a:off x="6002478" y="0"/>
            <a:ext cx="3008729" cy="1475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ca-ES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Sara Martínez Domínguez</a:t>
            </a:r>
          </a:p>
          <a:p>
            <a:pPr algn="r">
              <a:lnSpc>
                <a:spcPct val="150000"/>
              </a:lnSpc>
            </a:pPr>
            <a:r>
              <a:rPr lang="ca-E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Grau d’Enginyeria Informàtica</a:t>
            </a:r>
            <a:br>
              <a:rPr lang="ca-ES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ca-E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TFG Gener del 2020</a:t>
            </a:r>
            <a:endParaRPr lang="es-ES" sz="1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9EE405B-E3F6-44EA-B47B-FB27E9F4E432}"/>
              </a:ext>
            </a:extLst>
          </p:cNvPr>
          <p:cNvGrpSpPr/>
          <p:nvPr/>
        </p:nvGrpSpPr>
        <p:grpSpPr>
          <a:xfrm rot="10800000">
            <a:off x="0" y="3569310"/>
            <a:ext cx="9152574" cy="1594727"/>
            <a:chOff x="0" y="-6832"/>
            <a:chExt cx="9152574" cy="1594727"/>
          </a:xfrm>
        </p:grpSpPr>
        <p:sp>
          <p:nvSpPr>
            <p:cNvPr id="15" name="Trapecio 1">
              <a:extLst>
                <a:ext uri="{FF2B5EF4-FFF2-40B4-BE49-F238E27FC236}">
                  <a16:creationId xmlns:a16="http://schemas.microsoft.com/office/drawing/2014/main" id="{5C7DD1B0-5D3A-4119-AFC4-09C4688585F3}"/>
                </a:ext>
              </a:extLst>
            </p:cNvPr>
            <p:cNvSpPr/>
            <p:nvPr/>
          </p:nvSpPr>
          <p:spPr>
            <a:xfrm>
              <a:off x="0" y="-6832"/>
              <a:ext cx="6300192" cy="159472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9F9F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" name="Trapecio 1">
              <a:extLst>
                <a:ext uri="{FF2B5EF4-FFF2-40B4-BE49-F238E27FC236}">
                  <a16:creationId xmlns:a16="http://schemas.microsoft.com/office/drawing/2014/main" id="{0FDFC920-763C-464C-B357-C0A45FB7B16D}"/>
                </a:ext>
              </a:extLst>
            </p:cNvPr>
            <p:cNvSpPr/>
            <p:nvPr/>
          </p:nvSpPr>
          <p:spPr>
            <a:xfrm rot="10800000">
              <a:off x="6084167" y="3122"/>
              <a:ext cx="3068407" cy="1580483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20442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8358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14401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428816 w 2748785"/>
                <a:gd name="connsiteY2" fmla="*/ 14401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  <a:gd name="connsiteX0" fmla="*/ 114 w 2745163"/>
                <a:gd name="connsiteY0" fmla="*/ 1597853 h 1597853"/>
                <a:gd name="connsiteX1" fmla="*/ 7072 w 2745163"/>
                <a:gd name="connsiteY1" fmla="*/ 3726 h 1597853"/>
                <a:gd name="connsiteX2" fmla="*/ 2425194 w 2745163"/>
                <a:gd name="connsiteY2" fmla="*/ 0 h 1597853"/>
                <a:gd name="connsiteX3" fmla="*/ 2745163 w 2745163"/>
                <a:gd name="connsiteY3" fmla="*/ 1597853 h 1597853"/>
                <a:gd name="connsiteX4" fmla="*/ 114 w 2745163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15810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9768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  <a:gd name="connsiteX0" fmla="*/ 114 w 2745163"/>
                <a:gd name="connsiteY0" fmla="*/ 1597853 h 1597853"/>
                <a:gd name="connsiteX1" fmla="*/ 7072 w 2745163"/>
                <a:gd name="connsiteY1" fmla="*/ 3725 h 1597853"/>
                <a:gd name="connsiteX2" fmla="*/ 2425194 w 2745163"/>
                <a:gd name="connsiteY2" fmla="*/ 0 h 1597853"/>
                <a:gd name="connsiteX3" fmla="*/ 2745163 w 2745163"/>
                <a:gd name="connsiteY3" fmla="*/ 1597853 h 1597853"/>
                <a:gd name="connsiteX4" fmla="*/ 114 w 2745163"/>
                <a:gd name="connsiteY4" fmla="*/ 1597853 h 1597853"/>
                <a:gd name="connsiteX0" fmla="*/ 238 w 2745287"/>
                <a:gd name="connsiteY0" fmla="*/ 1597853 h 1597853"/>
                <a:gd name="connsiteX1" fmla="*/ 1849 w 2745287"/>
                <a:gd name="connsiteY1" fmla="*/ 3725 h 1597853"/>
                <a:gd name="connsiteX2" fmla="*/ 2425318 w 2745287"/>
                <a:gd name="connsiteY2" fmla="*/ 0 h 1597853"/>
                <a:gd name="connsiteX3" fmla="*/ 2745287 w 2745287"/>
                <a:gd name="connsiteY3" fmla="*/ 1597853 h 1597853"/>
                <a:gd name="connsiteX4" fmla="*/ 238 w 2745287"/>
                <a:gd name="connsiteY4" fmla="*/ 1597853 h 159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287" h="1597853">
                  <a:moveTo>
                    <a:pt x="238" y="1597853"/>
                  </a:moveTo>
                  <a:cubicBezTo>
                    <a:pt x="-1007" y="1060435"/>
                    <a:pt x="3094" y="541143"/>
                    <a:pt x="1849" y="3725"/>
                  </a:cubicBezTo>
                  <a:lnTo>
                    <a:pt x="2425318" y="0"/>
                  </a:lnTo>
                  <a:lnTo>
                    <a:pt x="2745287" y="1597853"/>
                  </a:lnTo>
                  <a:lnTo>
                    <a:pt x="238" y="1597853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pic>
        <p:nvPicPr>
          <p:cNvPr id="1026" name="Imagen 1">
            <a:extLst>
              <a:ext uri="{FF2B5EF4-FFF2-40B4-BE49-F238E27FC236}">
                <a16:creationId xmlns:a16="http://schemas.microsoft.com/office/drawing/2014/main" id="{9D2CF1C4-A8C2-4445-A442-6A391E08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1" y="3917816"/>
            <a:ext cx="1656184" cy="6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B75CC0A7-2CF3-414E-996F-B6B6990D2A96}"/>
              </a:ext>
            </a:extLst>
          </p:cNvPr>
          <p:cNvSpPr/>
          <p:nvPr/>
        </p:nvSpPr>
        <p:spPr>
          <a:xfrm>
            <a:off x="114755" y="4595471"/>
            <a:ext cx="265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Tutor: Joan Vicent Orenga </a:t>
            </a:r>
            <a:r>
              <a:rPr lang="ca-ES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Serisuelo</a:t>
            </a:r>
            <a:endParaRPr lang="ca-ES" sz="1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a-ES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Consultor: Carles Garrigues Olivella</a:t>
            </a:r>
          </a:p>
        </p:txBody>
      </p:sp>
    </p:spTree>
    <p:extLst>
      <p:ext uri="{BB962C8B-B14F-4D97-AF65-F5344CB8AC3E}">
        <p14:creationId xmlns:p14="http://schemas.microsoft.com/office/powerpoint/2010/main" val="18918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Tecnologies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8/20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2028959-6152-4722-AECD-77798F22C3E3}"/>
              </a:ext>
            </a:extLst>
          </p:cNvPr>
          <p:cNvGrpSpPr/>
          <p:nvPr/>
        </p:nvGrpSpPr>
        <p:grpSpPr>
          <a:xfrm>
            <a:off x="4537047" y="1326897"/>
            <a:ext cx="1543676" cy="3816603"/>
            <a:chOff x="4537047" y="1326897"/>
            <a:chExt cx="1543676" cy="3816603"/>
          </a:xfrm>
        </p:grpSpPr>
        <p:sp>
          <p:nvSpPr>
            <p:cNvPr id="89" name="Freeform: Shape 52">
              <a:extLst>
                <a:ext uri="{FF2B5EF4-FFF2-40B4-BE49-F238E27FC236}">
                  <a16:creationId xmlns:a16="http://schemas.microsoft.com/office/drawing/2014/main" id="{279D47D3-4AF3-4D21-B8A6-43B20EE3831A}"/>
                </a:ext>
              </a:extLst>
            </p:cNvPr>
            <p:cNvSpPr/>
            <p:nvPr/>
          </p:nvSpPr>
          <p:spPr>
            <a:xfrm>
              <a:off x="4537047" y="1565887"/>
              <a:ext cx="358885" cy="3577613"/>
            </a:xfrm>
            <a:custGeom>
              <a:avLst/>
              <a:gdLst>
                <a:gd name="connsiteX0" fmla="*/ 289185 w 358885"/>
                <a:gd name="connsiteY0" fmla="*/ 0 h 4734587"/>
                <a:gd name="connsiteX1" fmla="*/ 358885 w 358885"/>
                <a:gd name="connsiteY1" fmla="*/ 0 h 4734587"/>
                <a:gd name="connsiteX2" fmla="*/ 358885 w 358885"/>
                <a:gd name="connsiteY2" fmla="*/ 45156 h 4734587"/>
                <a:gd name="connsiteX3" fmla="*/ 289185 w 358885"/>
                <a:gd name="connsiteY3" fmla="*/ 45156 h 4734587"/>
                <a:gd name="connsiteX4" fmla="*/ 45209 w 358885"/>
                <a:gd name="connsiteY4" fmla="*/ 289114 h 4734587"/>
                <a:gd name="connsiteX5" fmla="*/ 45209 w 358885"/>
                <a:gd name="connsiteY5" fmla="*/ 3995534 h 4734587"/>
                <a:gd name="connsiteX6" fmla="*/ 45209 w 358885"/>
                <a:gd name="connsiteY6" fmla="*/ 4104165 h 4734587"/>
                <a:gd name="connsiteX7" fmla="*/ 45209 w 358885"/>
                <a:gd name="connsiteY7" fmla="*/ 4734587 h 4734587"/>
                <a:gd name="connsiteX8" fmla="*/ 0 w 358885"/>
                <a:gd name="connsiteY8" fmla="*/ 4734587 h 4734587"/>
                <a:gd name="connsiteX9" fmla="*/ 0 w 358885"/>
                <a:gd name="connsiteY9" fmla="*/ 4104165 h 4734587"/>
                <a:gd name="connsiteX10" fmla="*/ 0 w 358885"/>
                <a:gd name="connsiteY10" fmla="*/ 3995534 h 4734587"/>
                <a:gd name="connsiteX11" fmla="*/ 0 w 358885"/>
                <a:gd name="connsiteY11" fmla="*/ 289114 h 4734587"/>
                <a:gd name="connsiteX12" fmla="*/ 289185 w 358885"/>
                <a:gd name="connsiteY12" fmla="*/ 0 h 473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885" h="4734587">
                  <a:moveTo>
                    <a:pt x="289185" y="0"/>
                  </a:moveTo>
                  <a:lnTo>
                    <a:pt x="358885" y="0"/>
                  </a:lnTo>
                  <a:lnTo>
                    <a:pt x="358885" y="45156"/>
                  </a:lnTo>
                  <a:lnTo>
                    <a:pt x="289185" y="45156"/>
                  </a:lnTo>
                  <a:cubicBezTo>
                    <a:pt x="154753" y="45156"/>
                    <a:pt x="45209" y="154602"/>
                    <a:pt x="45209" y="289114"/>
                  </a:cubicBezTo>
                  <a:lnTo>
                    <a:pt x="45209" y="3995534"/>
                  </a:lnTo>
                  <a:lnTo>
                    <a:pt x="45209" y="4104165"/>
                  </a:lnTo>
                  <a:lnTo>
                    <a:pt x="45209" y="4734587"/>
                  </a:lnTo>
                  <a:lnTo>
                    <a:pt x="0" y="4734587"/>
                  </a:lnTo>
                  <a:lnTo>
                    <a:pt x="0" y="4104165"/>
                  </a:lnTo>
                  <a:lnTo>
                    <a:pt x="0" y="3995534"/>
                  </a:lnTo>
                  <a:lnTo>
                    <a:pt x="0" y="289114"/>
                  </a:lnTo>
                  <a:cubicBezTo>
                    <a:pt x="0" y="129729"/>
                    <a:pt x="129647" y="0"/>
                    <a:pt x="289185" y="0"/>
                  </a:cubicBezTo>
                  <a:close/>
                </a:path>
              </a:pathLst>
            </a:custGeom>
            <a:solidFill>
              <a:srgbClr val="6F7A80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642D674-F59A-47AC-AD1B-D3358EDBC573}"/>
                </a:ext>
              </a:extLst>
            </p:cNvPr>
            <p:cNvGrpSpPr/>
            <p:nvPr/>
          </p:nvGrpSpPr>
          <p:grpSpPr>
            <a:xfrm>
              <a:off x="4895531" y="1326897"/>
              <a:ext cx="1185192" cy="538128"/>
              <a:chOff x="4895531" y="1326897"/>
              <a:chExt cx="1185192" cy="538128"/>
            </a:xfrm>
          </p:grpSpPr>
          <p:sp>
            <p:nvSpPr>
              <p:cNvPr id="77" name="Shape">
                <a:extLst>
                  <a:ext uri="{FF2B5EF4-FFF2-40B4-BE49-F238E27FC236}">
                    <a16:creationId xmlns:a16="http://schemas.microsoft.com/office/drawing/2014/main" id="{9492E8F9-9049-4ABD-AEF3-942C88BEC05E}"/>
                  </a:ext>
                </a:extLst>
              </p:cNvPr>
              <p:cNvSpPr/>
              <p:nvPr/>
            </p:nvSpPr>
            <p:spPr>
              <a:xfrm>
                <a:off x="4895531" y="1326897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4" y="0"/>
                    </a:moveTo>
                    <a:lnTo>
                      <a:pt x="0" y="0"/>
                    </a:lnTo>
                    <a:lnTo>
                      <a:pt x="0" y="9889"/>
                    </a:lnTo>
                    <a:lnTo>
                      <a:pt x="0" y="11703"/>
                    </a:lnTo>
                    <a:lnTo>
                      <a:pt x="0" y="12711"/>
                    </a:lnTo>
                    <a:cubicBezTo>
                      <a:pt x="0" y="17619"/>
                      <a:pt x="1808" y="21600"/>
                      <a:pt x="4036" y="21600"/>
                    </a:cubicBezTo>
                    <a:lnTo>
                      <a:pt x="21600" y="21600"/>
                    </a:lnTo>
                    <a:lnTo>
                      <a:pt x="21600" y="8889"/>
                    </a:lnTo>
                    <a:cubicBezTo>
                      <a:pt x="21600" y="3981"/>
                      <a:pt x="19792" y="0"/>
                      <a:pt x="17564" y="0"/>
                    </a:cubicBezTo>
                    <a:close/>
                  </a:path>
                </a:pathLst>
              </a:custGeom>
              <a:solidFill>
                <a:srgbClr val="6F7A80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0" name="Picture 30" descr="Resultado de imagen de react native png">
                <a:extLst>
                  <a:ext uri="{FF2B5EF4-FFF2-40B4-BE49-F238E27FC236}">
                    <a16:creationId xmlns:a16="http://schemas.microsoft.com/office/drawing/2014/main" id="{0A540DEE-7CD3-4A8C-8A88-1D17C1C317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5867" y="1455195"/>
                <a:ext cx="1085090" cy="284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117C187-7399-440A-8E0B-E735F9655D2C}"/>
              </a:ext>
            </a:extLst>
          </p:cNvPr>
          <p:cNvGrpSpPr/>
          <p:nvPr/>
        </p:nvGrpSpPr>
        <p:grpSpPr>
          <a:xfrm>
            <a:off x="4616710" y="2035449"/>
            <a:ext cx="4072984" cy="3108051"/>
            <a:chOff x="4616710" y="1745129"/>
            <a:chExt cx="4072984" cy="3108051"/>
          </a:xfrm>
        </p:grpSpPr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F6C9498B-EE8B-4EB1-98DB-996CF8C58E0A}"/>
                </a:ext>
              </a:extLst>
            </p:cNvPr>
            <p:cNvSpPr/>
            <p:nvPr/>
          </p:nvSpPr>
          <p:spPr>
            <a:xfrm>
              <a:off x="6528628" y="1745129"/>
              <a:ext cx="1185192" cy="53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889"/>
                  </a:lnTo>
                  <a:cubicBezTo>
                    <a:pt x="21600" y="3981"/>
                    <a:pt x="19792" y="0"/>
                    <a:pt x="17564" y="0"/>
                  </a:cubicBezTo>
                  <a:lnTo>
                    <a:pt x="0" y="0"/>
                  </a:lnTo>
                  <a:lnTo>
                    <a:pt x="0" y="12711"/>
                  </a:lnTo>
                  <a:cubicBezTo>
                    <a:pt x="0" y="17619"/>
                    <a:pt x="1808" y="21600"/>
                    <a:pt x="4036" y="21600"/>
                  </a:cubicBezTo>
                  <a:lnTo>
                    <a:pt x="10388" y="21600"/>
                  </a:lnTo>
                  <a:lnTo>
                    <a:pt x="11212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C30F"/>
            </a:solidFill>
            <a:ln w="12700">
              <a:miter lim="400000"/>
            </a:ln>
            <a:effectLst>
              <a:innerShdw dist="50800" dir="2700000">
                <a:prstClr val="black">
                  <a:alpha val="30000"/>
                </a:prstClr>
              </a:innerShdw>
            </a:effectLst>
          </p:spPr>
          <p:txBody>
            <a:bodyPr lIns="28575" tIns="28575" rIns="28575" bIns="28575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lnSpc>
                  <a:spcPts val="1500"/>
                </a:lnSpc>
              </a:pP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43CCAD10-9890-41D3-BF4C-1725AE6CF0CE}"/>
                </a:ext>
              </a:extLst>
            </p:cNvPr>
            <p:cNvSpPr/>
            <p:nvPr/>
          </p:nvSpPr>
          <p:spPr>
            <a:xfrm>
              <a:off x="7504502" y="2476876"/>
              <a:ext cx="1185192" cy="53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4" y="0"/>
                  </a:moveTo>
                  <a:lnTo>
                    <a:pt x="11197" y="0"/>
                  </a:lnTo>
                  <a:lnTo>
                    <a:pt x="10366" y="0"/>
                  </a:lnTo>
                  <a:lnTo>
                    <a:pt x="0" y="0"/>
                  </a:lnTo>
                  <a:lnTo>
                    <a:pt x="0" y="12711"/>
                  </a:lnTo>
                  <a:cubicBezTo>
                    <a:pt x="0" y="17619"/>
                    <a:pt x="1808" y="21600"/>
                    <a:pt x="4036" y="21600"/>
                  </a:cubicBezTo>
                  <a:lnTo>
                    <a:pt x="21600" y="21600"/>
                  </a:lnTo>
                  <a:lnTo>
                    <a:pt x="21600" y="8889"/>
                  </a:lnTo>
                  <a:cubicBezTo>
                    <a:pt x="21600" y="3973"/>
                    <a:pt x="19792" y="0"/>
                    <a:pt x="17564" y="0"/>
                  </a:cubicBezTo>
                  <a:close/>
                </a:path>
              </a:pathLst>
            </a:custGeom>
            <a:solidFill>
              <a:srgbClr val="FFC30F"/>
            </a:solidFill>
            <a:ln w="12700">
              <a:miter lim="400000"/>
            </a:ln>
            <a:effectLst>
              <a:innerShdw dist="50800" dir="2700000">
                <a:prstClr val="black">
                  <a:alpha val="30000"/>
                </a:prstClr>
              </a:innerShdw>
            </a:effectLst>
          </p:spPr>
          <p:txBody>
            <a:bodyPr lIns="28575" tIns="28575" rIns="28575" bIns="28575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sz="1500" b="1" dirty="0">
                  <a:solidFill>
                    <a:schemeClr val="bg1"/>
                  </a:solidFill>
                </a:rPr>
                <a:t>Redux Logger</a:t>
              </a: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76967E38-1960-4077-A274-4AA10757B820}"/>
                </a:ext>
              </a:extLst>
            </p:cNvPr>
            <p:cNvSpPr/>
            <p:nvPr/>
          </p:nvSpPr>
          <p:spPr>
            <a:xfrm>
              <a:off x="6170143" y="2476876"/>
              <a:ext cx="1185192" cy="53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88" y="0"/>
                  </a:moveTo>
                  <a:lnTo>
                    <a:pt x="0" y="0"/>
                  </a:lnTo>
                  <a:lnTo>
                    <a:pt x="0" y="12711"/>
                  </a:lnTo>
                  <a:cubicBezTo>
                    <a:pt x="0" y="17619"/>
                    <a:pt x="1808" y="21600"/>
                    <a:pt x="4036" y="21600"/>
                  </a:cubicBezTo>
                  <a:lnTo>
                    <a:pt x="21600" y="21600"/>
                  </a:lnTo>
                  <a:lnTo>
                    <a:pt x="21600" y="8889"/>
                  </a:lnTo>
                  <a:cubicBezTo>
                    <a:pt x="21600" y="3981"/>
                    <a:pt x="19792" y="0"/>
                    <a:pt x="17564" y="0"/>
                  </a:cubicBezTo>
                  <a:lnTo>
                    <a:pt x="11208" y="0"/>
                  </a:lnTo>
                  <a:lnTo>
                    <a:pt x="10388" y="0"/>
                  </a:lnTo>
                  <a:close/>
                </a:path>
              </a:pathLst>
            </a:custGeom>
            <a:solidFill>
              <a:srgbClr val="FFC30F"/>
            </a:solidFill>
            <a:ln w="12700">
              <a:miter lim="400000"/>
            </a:ln>
            <a:effectLst>
              <a:innerShdw dist="50800" dir="2700000">
                <a:prstClr val="black">
                  <a:alpha val="30000"/>
                </a:prstClr>
              </a:innerShdw>
            </a:effectLst>
          </p:spPr>
          <p:txBody>
            <a:bodyPr lIns="28575" tIns="28575" rIns="28575" bIns="28575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sz="1500" b="1" dirty="0">
                  <a:solidFill>
                    <a:schemeClr val="bg1"/>
                  </a:solidFill>
                </a:rPr>
                <a:t>Redux </a:t>
              </a:r>
              <a:r>
                <a:rPr lang="en-US" sz="1500" b="1" dirty="0" err="1">
                  <a:solidFill>
                    <a:schemeClr val="bg1"/>
                  </a:solidFill>
                </a:rPr>
                <a:t>Thunk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53">
              <a:extLst>
                <a:ext uri="{FF2B5EF4-FFF2-40B4-BE49-F238E27FC236}">
                  <a16:creationId xmlns:a16="http://schemas.microsoft.com/office/drawing/2014/main" id="{5DE439C4-D633-445C-8F67-B94A2398E210}"/>
                </a:ext>
              </a:extLst>
            </p:cNvPr>
            <p:cNvSpPr/>
            <p:nvPr/>
          </p:nvSpPr>
          <p:spPr>
            <a:xfrm>
              <a:off x="4616710" y="2377802"/>
              <a:ext cx="3501401" cy="2475378"/>
            </a:xfrm>
            <a:custGeom>
              <a:avLst/>
              <a:gdLst>
                <a:gd name="connsiteX0" fmla="*/ 289190 w 3501401"/>
                <a:gd name="connsiteY0" fmla="*/ 0 h 3922674"/>
                <a:gd name="connsiteX1" fmla="*/ 2491344 w 3501401"/>
                <a:gd name="connsiteY1" fmla="*/ 0 h 3922674"/>
                <a:gd name="connsiteX2" fmla="*/ 2536408 w 3501401"/>
                <a:gd name="connsiteY2" fmla="*/ 0 h 3922674"/>
                <a:gd name="connsiteX3" fmla="*/ 3353402 w 3501401"/>
                <a:gd name="connsiteY3" fmla="*/ 0 h 3922674"/>
                <a:gd name="connsiteX4" fmla="*/ 3501401 w 3501401"/>
                <a:gd name="connsiteY4" fmla="*/ 148771 h 3922674"/>
                <a:gd name="connsiteX5" fmla="*/ 3455851 w 3501401"/>
                <a:gd name="connsiteY5" fmla="*/ 148771 h 3922674"/>
                <a:gd name="connsiteX6" fmla="*/ 3353402 w 3501401"/>
                <a:gd name="connsiteY6" fmla="*/ 45251 h 3922674"/>
                <a:gd name="connsiteX7" fmla="*/ 2184647 w 3501401"/>
                <a:gd name="connsiteY7" fmla="*/ 45251 h 3922674"/>
                <a:gd name="connsiteX8" fmla="*/ 2139421 w 3501401"/>
                <a:gd name="connsiteY8" fmla="*/ 45251 h 3922674"/>
                <a:gd name="connsiteX9" fmla="*/ 856384 w 3501401"/>
                <a:gd name="connsiteY9" fmla="*/ 45251 h 3922674"/>
                <a:gd name="connsiteX10" fmla="*/ 811158 w 3501401"/>
                <a:gd name="connsiteY10" fmla="*/ 45251 h 3922674"/>
                <a:gd name="connsiteX11" fmla="*/ 289190 w 3501401"/>
                <a:gd name="connsiteY11" fmla="*/ 45251 h 3922674"/>
                <a:gd name="connsiteX12" fmla="*/ 45227 w 3501401"/>
                <a:gd name="connsiteY12" fmla="*/ 289285 h 3922674"/>
                <a:gd name="connsiteX13" fmla="*/ 45227 w 3501401"/>
                <a:gd name="connsiteY13" fmla="*/ 3183618 h 3922674"/>
                <a:gd name="connsiteX14" fmla="*/ 45227 w 3501401"/>
                <a:gd name="connsiteY14" fmla="*/ 3183618 h 3922674"/>
                <a:gd name="connsiteX15" fmla="*/ 45227 w 3501401"/>
                <a:gd name="connsiteY15" fmla="*/ 3922674 h 3922674"/>
                <a:gd name="connsiteX16" fmla="*/ 0 w 3501401"/>
                <a:gd name="connsiteY16" fmla="*/ 3922674 h 3922674"/>
                <a:gd name="connsiteX17" fmla="*/ 0 w 3501401"/>
                <a:gd name="connsiteY17" fmla="*/ 3292250 h 3922674"/>
                <a:gd name="connsiteX18" fmla="*/ 0 w 3501401"/>
                <a:gd name="connsiteY18" fmla="*/ 3183618 h 3922674"/>
                <a:gd name="connsiteX19" fmla="*/ 0 w 3501401"/>
                <a:gd name="connsiteY19" fmla="*/ 289285 h 3922674"/>
                <a:gd name="connsiteX20" fmla="*/ 289190 w 3501401"/>
                <a:gd name="connsiteY20" fmla="*/ 0 h 3922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01401" h="3922674">
                  <a:moveTo>
                    <a:pt x="289190" y="0"/>
                  </a:moveTo>
                  <a:lnTo>
                    <a:pt x="2491344" y="0"/>
                  </a:lnTo>
                  <a:lnTo>
                    <a:pt x="2536408" y="0"/>
                  </a:lnTo>
                  <a:lnTo>
                    <a:pt x="3353402" y="0"/>
                  </a:lnTo>
                  <a:cubicBezTo>
                    <a:pt x="3430563" y="0"/>
                    <a:pt x="3493782" y="72084"/>
                    <a:pt x="3501401" y="148771"/>
                  </a:cubicBezTo>
                  <a:lnTo>
                    <a:pt x="3455851" y="148771"/>
                  </a:lnTo>
                  <a:cubicBezTo>
                    <a:pt x="3448556" y="96376"/>
                    <a:pt x="3405437" y="45251"/>
                    <a:pt x="3353402" y="45251"/>
                  </a:cubicBezTo>
                  <a:lnTo>
                    <a:pt x="2184647" y="45251"/>
                  </a:lnTo>
                  <a:lnTo>
                    <a:pt x="2139421" y="45251"/>
                  </a:lnTo>
                  <a:lnTo>
                    <a:pt x="856384" y="45251"/>
                  </a:lnTo>
                  <a:lnTo>
                    <a:pt x="811158" y="45251"/>
                  </a:lnTo>
                  <a:lnTo>
                    <a:pt x="289190" y="45251"/>
                  </a:lnTo>
                  <a:cubicBezTo>
                    <a:pt x="154808" y="45251"/>
                    <a:pt x="45227" y="154645"/>
                    <a:pt x="45227" y="289285"/>
                  </a:cubicBezTo>
                  <a:lnTo>
                    <a:pt x="45227" y="3183618"/>
                  </a:lnTo>
                  <a:lnTo>
                    <a:pt x="45227" y="3183618"/>
                  </a:lnTo>
                  <a:lnTo>
                    <a:pt x="45227" y="3922674"/>
                  </a:lnTo>
                  <a:lnTo>
                    <a:pt x="0" y="3922674"/>
                  </a:lnTo>
                  <a:lnTo>
                    <a:pt x="0" y="3292250"/>
                  </a:lnTo>
                  <a:lnTo>
                    <a:pt x="0" y="3183618"/>
                  </a:lnTo>
                  <a:lnTo>
                    <a:pt x="0" y="289285"/>
                  </a:lnTo>
                  <a:cubicBezTo>
                    <a:pt x="0" y="129718"/>
                    <a:pt x="129682" y="0"/>
                    <a:pt x="289190" y="0"/>
                  </a:cubicBezTo>
                  <a:close/>
                </a:path>
              </a:pathLst>
            </a:custGeom>
            <a:solidFill>
              <a:srgbClr val="FFC30F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19CD423-1357-4B66-A4EF-B0261C61FC75}"/>
                </a:ext>
              </a:extLst>
            </p:cNvPr>
            <p:cNvGrpSpPr/>
            <p:nvPr/>
          </p:nvGrpSpPr>
          <p:grpSpPr>
            <a:xfrm>
              <a:off x="4855700" y="2476876"/>
              <a:ext cx="1185192" cy="538128"/>
              <a:chOff x="4855700" y="2521845"/>
              <a:chExt cx="1185192" cy="538128"/>
            </a:xfrm>
          </p:grpSpPr>
          <p:sp>
            <p:nvSpPr>
              <p:cNvPr id="75" name="Shape">
                <a:extLst>
                  <a:ext uri="{FF2B5EF4-FFF2-40B4-BE49-F238E27FC236}">
                    <a16:creationId xmlns:a16="http://schemas.microsoft.com/office/drawing/2014/main" id="{30DAD03B-5C05-45E8-91C7-BDE283E86C83}"/>
                  </a:ext>
                </a:extLst>
              </p:cNvPr>
              <p:cNvSpPr/>
              <p:nvPr/>
            </p:nvSpPr>
            <p:spPr>
              <a:xfrm>
                <a:off x="4855700" y="2521845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88" y="0"/>
                    </a:moveTo>
                    <a:lnTo>
                      <a:pt x="0" y="0"/>
                    </a:lnTo>
                    <a:lnTo>
                      <a:pt x="0" y="12711"/>
                    </a:lnTo>
                    <a:cubicBezTo>
                      <a:pt x="0" y="17619"/>
                      <a:pt x="1808" y="21600"/>
                      <a:pt x="4036" y="21600"/>
                    </a:cubicBezTo>
                    <a:lnTo>
                      <a:pt x="21600" y="21600"/>
                    </a:lnTo>
                    <a:lnTo>
                      <a:pt x="21600" y="8889"/>
                    </a:lnTo>
                    <a:cubicBezTo>
                      <a:pt x="21600" y="3981"/>
                      <a:pt x="19792" y="0"/>
                      <a:pt x="17564" y="0"/>
                    </a:cubicBezTo>
                    <a:lnTo>
                      <a:pt x="11212" y="0"/>
                    </a:lnTo>
                    <a:lnTo>
                      <a:pt x="10388" y="0"/>
                    </a:lnTo>
                    <a:close/>
                  </a:path>
                </a:pathLst>
              </a:custGeom>
              <a:solidFill>
                <a:srgbClr val="FFC30F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92" name="Picture 32" descr="Imagen relacionada">
                <a:extLst>
                  <a:ext uri="{FF2B5EF4-FFF2-40B4-BE49-F238E27FC236}">
                    <a16:creationId xmlns:a16="http://schemas.microsoft.com/office/drawing/2014/main" id="{1B0E5AF8-6010-45A6-BF9E-3D67FF618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8313" y="2571750"/>
                <a:ext cx="963572" cy="411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Resultado de imagen de flux logo png">
              <a:extLst>
                <a:ext uri="{FF2B5EF4-FFF2-40B4-BE49-F238E27FC236}">
                  <a16:creationId xmlns:a16="http://schemas.microsoft.com/office/drawing/2014/main" id="{0BDF8773-8310-468E-8480-A529A822E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161" y="1892291"/>
              <a:ext cx="611899" cy="243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D1C9661-2830-4F8D-9492-0D39648487E7}"/>
              </a:ext>
            </a:extLst>
          </p:cNvPr>
          <p:cNvGrpSpPr/>
          <p:nvPr/>
        </p:nvGrpSpPr>
        <p:grpSpPr>
          <a:xfrm>
            <a:off x="4707035" y="3863070"/>
            <a:ext cx="1319538" cy="1280430"/>
            <a:chOff x="4707035" y="3572750"/>
            <a:chExt cx="1319538" cy="1280430"/>
          </a:xfrm>
        </p:grpSpPr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E082F25F-EA40-4C3F-8F1D-FC318568CBBE}"/>
                </a:ext>
              </a:extLst>
            </p:cNvPr>
            <p:cNvSpPr/>
            <p:nvPr/>
          </p:nvSpPr>
          <p:spPr>
            <a:xfrm>
              <a:off x="4707035" y="3852681"/>
              <a:ext cx="167732" cy="1000499"/>
            </a:xfrm>
            <a:custGeom>
              <a:avLst/>
              <a:gdLst>
                <a:gd name="connsiteX0" fmla="*/ 140208 w 140208"/>
                <a:gd name="connsiteY0" fmla="*/ 0 h 1309069"/>
                <a:gd name="connsiteX1" fmla="*/ 140208 w 140208"/>
                <a:gd name="connsiteY1" fmla="*/ 45210 h 1309069"/>
                <a:gd name="connsiteX2" fmla="*/ 45211 w 140208"/>
                <a:gd name="connsiteY2" fmla="*/ 140211 h 1309069"/>
                <a:gd name="connsiteX3" fmla="*/ 45211 w 140208"/>
                <a:gd name="connsiteY3" fmla="*/ 570016 h 1309069"/>
                <a:gd name="connsiteX4" fmla="*/ 45212 w 140208"/>
                <a:gd name="connsiteY4" fmla="*/ 570016 h 1309069"/>
                <a:gd name="connsiteX5" fmla="*/ 45212 w 140208"/>
                <a:gd name="connsiteY5" fmla="*/ 1309069 h 1309069"/>
                <a:gd name="connsiteX6" fmla="*/ 1 w 140208"/>
                <a:gd name="connsiteY6" fmla="*/ 1309069 h 1309069"/>
                <a:gd name="connsiteX7" fmla="*/ 1 w 140208"/>
                <a:gd name="connsiteY7" fmla="*/ 678644 h 1309069"/>
                <a:gd name="connsiteX8" fmla="*/ 0 w 140208"/>
                <a:gd name="connsiteY8" fmla="*/ 678644 h 1309069"/>
                <a:gd name="connsiteX9" fmla="*/ 0 w 140208"/>
                <a:gd name="connsiteY9" fmla="*/ 140211 h 1309069"/>
                <a:gd name="connsiteX10" fmla="*/ 140208 w 140208"/>
                <a:gd name="connsiteY10" fmla="*/ 0 h 130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08" h="1309069">
                  <a:moveTo>
                    <a:pt x="140208" y="0"/>
                  </a:moveTo>
                  <a:lnTo>
                    <a:pt x="140208" y="45210"/>
                  </a:lnTo>
                  <a:cubicBezTo>
                    <a:pt x="87832" y="45210"/>
                    <a:pt x="45211" y="87836"/>
                    <a:pt x="45211" y="140211"/>
                  </a:cubicBezTo>
                  <a:lnTo>
                    <a:pt x="45211" y="570016"/>
                  </a:lnTo>
                  <a:lnTo>
                    <a:pt x="45212" y="570016"/>
                  </a:lnTo>
                  <a:lnTo>
                    <a:pt x="45212" y="1309069"/>
                  </a:lnTo>
                  <a:lnTo>
                    <a:pt x="1" y="1309069"/>
                  </a:lnTo>
                  <a:lnTo>
                    <a:pt x="1" y="678644"/>
                  </a:lnTo>
                  <a:lnTo>
                    <a:pt x="0" y="678644"/>
                  </a:lnTo>
                  <a:lnTo>
                    <a:pt x="0" y="140211"/>
                  </a:lnTo>
                  <a:cubicBezTo>
                    <a:pt x="0" y="62941"/>
                    <a:pt x="62737" y="0"/>
                    <a:pt x="140208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 dirty="0"/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34DA957-0308-41B8-8DE1-0EFEB9B589D0}"/>
                </a:ext>
              </a:extLst>
            </p:cNvPr>
            <p:cNvGrpSpPr/>
            <p:nvPr/>
          </p:nvGrpSpPr>
          <p:grpSpPr>
            <a:xfrm>
              <a:off x="4841381" y="3572750"/>
              <a:ext cx="1185192" cy="538128"/>
              <a:chOff x="4841381" y="3572750"/>
              <a:chExt cx="1185192" cy="538128"/>
            </a:xfrm>
          </p:grpSpPr>
          <p:sp>
            <p:nvSpPr>
              <p:cNvPr id="66" name="Shape">
                <a:extLst>
                  <a:ext uri="{FF2B5EF4-FFF2-40B4-BE49-F238E27FC236}">
                    <a16:creationId xmlns:a16="http://schemas.microsoft.com/office/drawing/2014/main" id="{2C5926E8-4B61-4C76-9F76-95C60DE76D61}"/>
                  </a:ext>
                </a:extLst>
              </p:cNvPr>
              <p:cNvSpPr/>
              <p:nvPr/>
            </p:nvSpPr>
            <p:spPr>
              <a:xfrm>
                <a:off x="4841381" y="3572750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4" y="0"/>
                    </a:moveTo>
                    <a:lnTo>
                      <a:pt x="0" y="0"/>
                    </a:lnTo>
                    <a:lnTo>
                      <a:pt x="0" y="9889"/>
                    </a:lnTo>
                    <a:lnTo>
                      <a:pt x="0" y="11703"/>
                    </a:lnTo>
                    <a:lnTo>
                      <a:pt x="0" y="12711"/>
                    </a:lnTo>
                    <a:cubicBezTo>
                      <a:pt x="0" y="17619"/>
                      <a:pt x="1808" y="21600"/>
                      <a:pt x="4036" y="21600"/>
                    </a:cubicBezTo>
                    <a:lnTo>
                      <a:pt x="21600" y="21600"/>
                    </a:lnTo>
                    <a:lnTo>
                      <a:pt x="21600" y="8889"/>
                    </a:lnTo>
                    <a:cubicBezTo>
                      <a:pt x="21600" y="3973"/>
                      <a:pt x="19792" y="0"/>
                      <a:pt x="175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/>
              </a:p>
            </p:txBody>
          </p:sp>
          <p:pic>
            <p:nvPicPr>
              <p:cNvPr id="96" name="Picture 22" descr="Resultado de imagen de firebase png">
                <a:extLst>
                  <a:ext uri="{FF2B5EF4-FFF2-40B4-BE49-F238E27FC236}">
                    <a16:creationId xmlns:a16="http://schemas.microsoft.com/office/drawing/2014/main" id="{73EB249E-2F74-4A8D-B634-91AF990AB3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917" y="3675438"/>
                <a:ext cx="1053783" cy="29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17E0961-5451-49F7-9607-B0CB5F863AD1}"/>
              </a:ext>
            </a:extLst>
          </p:cNvPr>
          <p:cNvGrpSpPr/>
          <p:nvPr/>
        </p:nvGrpSpPr>
        <p:grpSpPr>
          <a:xfrm>
            <a:off x="1649254" y="3223807"/>
            <a:ext cx="2770890" cy="1940231"/>
            <a:chOff x="1649254" y="3223807"/>
            <a:chExt cx="2770890" cy="1940231"/>
          </a:xfrm>
        </p:grpSpPr>
        <p:sp>
          <p:nvSpPr>
            <p:cNvPr id="84" name="Freeform: Shape 50">
              <a:extLst>
                <a:ext uri="{FF2B5EF4-FFF2-40B4-BE49-F238E27FC236}">
                  <a16:creationId xmlns:a16="http://schemas.microsoft.com/office/drawing/2014/main" id="{FCAA3D44-9B80-4211-BF96-72BADB6EE230}"/>
                </a:ext>
              </a:extLst>
            </p:cNvPr>
            <p:cNvSpPr/>
            <p:nvPr/>
          </p:nvSpPr>
          <p:spPr>
            <a:xfrm>
              <a:off x="2206897" y="3223807"/>
              <a:ext cx="2213247" cy="1940231"/>
            </a:xfrm>
            <a:custGeom>
              <a:avLst/>
              <a:gdLst>
                <a:gd name="connsiteX0" fmla="*/ 147960 w 2213247"/>
                <a:gd name="connsiteY0" fmla="*/ 0 h 1940231"/>
                <a:gd name="connsiteX1" fmla="*/ 737237 w 2213247"/>
                <a:gd name="connsiteY1" fmla="*/ 0 h 1940231"/>
                <a:gd name="connsiteX2" fmla="*/ 782526 w 2213247"/>
                <a:gd name="connsiteY2" fmla="*/ 0 h 1940231"/>
                <a:gd name="connsiteX3" fmla="*/ 1924090 w 2213247"/>
                <a:gd name="connsiteY3" fmla="*/ 0 h 1940231"/>
                <a:gd name="connsiteX4" fmla="*/ 2213246 w 2213247"/>
                <a:gd name="connsiteY4" fmla="*/ 289234 h 1940231"/>
                <a:gd name="connsiteX5" fmla="*/ 2213246 w 2213247"/>
                <a:gd name="connsiteY5" fmla="*/ 1201178 h 1940231"/>
                <a:gd name="connsiteX6" fmla="*/ 2213247 w 2213247"/>
                <a:gd name="connsiteY6" fmla="*/ 1201178 h 1940231"/>
                <a:gd name="connsiteX7" fmla="*/ 2213247 w 2213247"/>
                <a:gd name="connsiteY7" fmla="*/ 1940231 h 1940231"/>
                <a:gd name="connsiteX8" fmla="*/ 2168060 w 2213247"/>
                <a:gd name="connsiteY8" fmla="*/ 1940231 h 1940231"/>
                <a:gd name="connsiteX9" fmla="*/ 2168060 w 2213247"/>
                <a:gd name="connsiteY9" fmla="*/ 1309806 h 1940231"/>
                <a:gd name="connsiteX10" fmla="*/ 2168059 w 2213247"/>
                <a:gd name="connsiteY10" fmla="*/ 1309806 h 1940231"/>
                <a:gd name="connsiteX11" fmla="*/ 2168059 w 2213247"/>
                <a:gd name="connsiteY11" fmla="*/ 289234 h 1940231"/>
                <a:gd name="connsiteX12" fmla="*/ 1924090 w 2213247"/>
                <a:gd name="connsiteY12" fmla="*/ 45243 h 1940231"/>
                <a:gd name="connsiteX13" fmla="*/ 1385533 w 2213247"/>
                <a:gd name="connsiteY13" fmla="*/ 45243 h 1940231"/>
                <a:gd name="connsiteX14" fmla="*/ 1340346 w 2213247"/>
                <a:gd name="connsiteY14" fmla="*/ 45243 h 1940231"/>
                <a:gd name="connsiteX15" fmla="*/ 147960 w 2213247"/>
                <a:gd name="connsiteY15" fmla="*/ 45243 h 1940231"/>
                <a:gd name="connsiteX16" fmla="*/ 45597 w 2213247"/>
                <a:gd name="connsiteY16" fmla="*/ 148827 h 1940231"/>
                <a:gd name="connsiteX17" fmla="*/ 0 w 2213247"/>
                <a:gd name="connsiteY17" fmla="*/ 148827 h 1940231"/>
                <a:gd name="connsiteX18" fmla="*/ 147960 w 2213247"/>
                <a:gd name="connsiteY18" fmla="*/ 0 h 194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3247" h="1940231">
                  <a:moveTo>
                    <a:pt x="147960" y="0"/>
                  </a:moveTo>
                  <a:lnTo>
                    <a:pt x="737237" y="0"/>
                  </a:lnTo>
                  <a:lnTo>
                    <a:pt x="782526" y="0"/>
                  </a:lnTo>
                  <a:lnTo>
                    <a:pt x="1924090" y="0"/>
                  </a:lnTo>
                  <a:cubicBezTo>
                    <a:pt x="2083423" y="0"/>
                    <a:pt x="2213246" y="129714"/>
                    <a:pt x="2213246" y="289234"/>
                  </a:cubicBezTo>
                  <a:lnTo>
                    <a:pt x="2213246" y="1201178"/>
                  </a:lnTo>
                  <a:lnTo>
                    <a:pt x="2213247" y="1201178"/>
                  </a:lnTo>
                  <a:lnTo>
                    <a:pt x="2213247" y="1940231"/>
                  </a:lnTo>
                  <a:lnTo>
                    <a:pt x="2168060" y="1940231"/>
                  </a:lnTo>
                  <a:lnTo>
                    <a:pt x="2168060" y="1309806"/>
                  </a:lnTo>
                  <a:lnTo>
                    <a:pt x="2168059" y="1309806"/>
                  </a:lnTo>
                  <a:lnTo>
                    <a:pt x="2168059" y="289234"/>
                  </a:lnTo>
                  <a:cubicBezTo>
                    <a:pt x="2168059" y="154775"/>
                    <a:pt x="2058729" y="45243"/>
                    <a:pt x="1924090" y="45243"/>
                  </a:cubicBezTo>
                  <a:lnTo>
                    <a:pt x="1385533" y="45243"/>
                  </a:lnTo>
                  <a:lnTo>
                    <a:pt x="1340346" y="45243"/>
                  </a:lnTo>
                  <a:lnTo>
                    <a:pt x="147960" y="45243"/>
                  </a:lnTo>
                  <a:cubicBezTo>
                    <a:pt x="95805" y="45243"/>
                    <a:pt x="52770" y="96433"/>
                    <a:pt x="45597" y="148827"/>
                  </a:cubicBezTo>
                  <a:lnTo>
                    <a:pt x="0" y="148827"/>
                  </a:lnTo>
                  <a:cubicBezTo>
                    <a:pt x="7582" y="72108"/>
                    <a:pt x="71111" y="0"/>
                    <a:pt x="147960" y="0"/>
                  </a:cubicBezTo>
                  <a:close/>
                </a:path>
              </a:pathLst>
            </a:custGeom>
            <a:solidFill>
              <a:srgbClr val="E6E6E6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B79C801-1D42-49E5-96E9-F404245825B8}"/>
                </a:ext>
              </a:extLst>
            </p:cNvPr>
            <p:cNvGrpSpPr/>
            <p:nvPr/>
          </p:nvGrpSpPr>
          <p:grpSpPr>
            <a:xfrm>
              <a:off x="2983614" y="3329766"/>
              <a:ext cx="1185192" cy="538128"/>
              <a:chOff x="2983614" y="4005028"/>
              <a:chExt cx="1185192" cy="538128"/>
            </a:xfrm>
          </p:grpSpPr>
          <p:sp>
            <p:nvSpPr>
              <p:cNvPr id="60" name="Shape">
                <a:extLst>
                  <a:ext uri="{FF2B5EF4-FFF2-40B4-BE49-F238E27FC236}">
                    <a16:creationId xmlns:a16="http://schemas.microsoft.com/office/drawing/2014/main" id="{60CF2599-C817-437E-A75C-A0ABFF71E1B9}"/>
                  </a:ext>
                </a:extLst>
              </p:cNvPr>
              <p:cNvSpPr/>
              <p:nvPr/>
            </p:nvSpPr>
            <p:spPr>
              <a:xfrm>
                <a:off x="2983614" y="4005028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6" y="0"/>
                    </a:move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212" y="0"/>
                    </a:lnTo>
                    <a:lnTo>
                      <a:pt x="10388" y="0"/>
                    </a:lnTo>
                    <a:lnTo>
                      <a:pt x="4036" y="0"/>
                    </a:lnTo>
                    <a:close/>
                  </a:path>
                </a:pathLst>
              </a:custGeom>
              <a:solidFill>
                <a:srgbClr val="E6E6E6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94" name="Picture 26" descr="Resultado de imagen de bitbucket png">
                <a:extLst>
                  <a:ext uri="{FF2B5EF4-FFF2-40B4-BE49-F238E27FC236}">
                    <a16:creationId xmlns:a16="http://schemas.microsoft.com/office/drawing/2014/main" id="{06954FCD-DFBC-4036-8BA1-6716994D1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279" y="4198681"/>
                <a:ext cx="1046329" cy="150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3823387B-7CEF-4EE1-B2BA-F5259D177AE6}"/>
                </a:ext>
              </a:extLst>
            </p:cNvPr>
            <p:cNvGrpSpPr/>
            <p:nvPr/>
          </p:nvGrpSpPr>
          <p:grpSpPr>
            <a:xfrm>
              <a:off x="1649254" y="3329766"/>
              <a:ext cx="1185192" cy="538128"/>
              <a:chOff x="1649254" y="4005028"/>
              <a:chExt cx="1185192" cy="538128"/>
            </a:xfrm>
          </p:grpSpPr>
          <p:sp>
            <p:nvSpPr>
              <p:cNvPr id="58" name="Shape">
                <a:extLst>
                  <a:ext uri="{FF2B5EF4-FFF2-40B4-BE49-F238E27FC236}">
                    <a16:creationId xmlns:a16="http://schemas.microsoft.com/office/drawing/2014/main" id="{954BA558-8B93-453D-9E84-DE5001004E02}"/>
                  </a:ext>
                </a:extLst>
              </p:cNvPr>
              <p:cNvSpPr/>
              <p:nvPr/>
            </p:nvSpPr>
            <p:spPr>
              <a:xfrm>
                <a:off x="1649254" y="4005028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59" y="0"/>
                    </a:moveTo>
                    <a:lnTo>
                      <a:pt x="4036" y="0"/>
                    </a:ln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187" y="0"/>
                    </a:lnTo>
                    <a:lnTo>
                      <a:pt x="10359" y="0"/>
                    </a:lnTo>
                    <a:close/>
                  </a:path>
                </a:pathLst>
              </a:custGeom>
              <a:solidFill>
                <a:srgbClr val="E6E6E6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54" name="Picture 6" descr="Resultado de imagen de git png">
                <a:extLst>
                  <a:ext uri="{FF2B5EF4-FFF2-40B4-BE49-F238E27FC236}">
                    <a16:creationId xmlns:a16="http://schemas.microsoft.com/office/drawing/2014/main" id="{C211FAF4-F217-4ECB-90C6-B3E29AA85D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304" y="4098897"/>
                <a:ext cx="839090" cy="350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C3C790E-A5CB-491E-9BBD-3DF8047D28A8}"/>
              </a:ext>
            </a:extLst>
          </p:cNvPr>
          <p:cNvGrpSpPr/>
          <p:nvPr/>
        </p:nvGrpSpPr>
        <p:grpSpPr>
          <a:xfrm>
            <a:off x="454306" y="1563638"/>
            <a:ext cx="4046896" cy="3579862"/>
            <a:chOff x="454306" y="1563638"/>
            <a:chExt cx="4046896" cy="3579862"/>
          </a:xfrm>
        </p:grpSpPr>
        <p:sp>
          <p:nvSpPr>
            <p:cNvPr id="85" name="Freeform: Shape 51">
              <a:extLst>
                <a:ext uri="{FF2B5EF4-FFF2-40B4-BE49-F238E27FC236}">
                  <a16:creationId xmlns:a16="http://schemas.microsoft.com/office/drawing/2014/main" id="{C76121CA-B681-4893-941C-1204C658650B}"/>
                </a:ext>
              </a:extLst>
            </p:cNvPr>
            <p:cNvSpPr/>
            <p:nvPr/>
          </p:nvSpPr>
          <p:spPr>
            <a:xfrm>
              <a:off x="1011949" y="2207884"/>
              <a:ext cx="3489253" cy="2935616"/>
            </a:xfrm>
            <a:custGeom>
              <a:avLst/>
              <a:gdLst>
                <a:gd name="connsiteX0" fmla="*/ 148778 w 3489253"/>
                <a:gd name="connsiteY0" fmla="*/ 0 h 3535675"/>
                <a:gd name="connsiteX1" fmla="*/ 1025613 w 3489253"/>
                <a:gd name="connsiteY1" fmla="*/ 0 h 3535675"/>
                <a:gd name="connsiteX2" fmla="*/ 1070845 w 3489253"/>
                <a:gd name="connsiteY2" fmla="*/ 0 h 3535675"/>
                <a:gd name="connsiteX3" fmla="*/ 2343291 w 3489253"/>
                <a:gd name="connsiteY3" fmla="*/ 0 h 3535675"/>
                <a:gd name="connsiteX4" fmla="*/ 2388522 w 3489253"/>
                <a:gd name="connsiteY4" fmla="*/ 0 h 3535675"/>
                <a:gd name="connsiteX5" fmla="*/ 3200096 w 3489253"/>
                <a:gd name="connsiteY5" fmla="*/ 0 h 3535675"/>
                <a:gd name="connsiteX6" fmla="*/ 3489252 w 3489253"/>
                <a:gd name="connsiteY6" fmla="*/ 289220 h 3535675"/>
                <a:gd name="connsiteX7" fmla="*/ 3489252 w 3489253"/>
                <a:gd name="connsiteY7" fmla="*/ 2796619 h 3535675"/>
                <a:gd name="connsiteX8" fmla="*/ 3489253 w 3489253"/>
                <a:gd name="connsiteY8" fmla="*/ 2796619 h 3535675"/>
                <a:gd name="connsiteX9" fmla="*/ 3489253 w 3489253"/>
                <a:gd name="connsiteY9" fmla="*/ 3535675 h 3535675"/>
                <a:gd name="connsiteX10" fmla="*/ 3444022 w 3489253"/>
                <a:gd name="connsiteY10" fmla="*/ 3535675 h 3535675"/>
                <a:gd name="connsiteX11" fmla="*/ 3444022 w 3489253"/>
                <a:gd name="connsiteY11" fmla="*/ 2905251 h 3535675"/>
                <a:gd name="connsiteX12" fmla="*/ 3444020 w 3489253"/>
                <a:gd name="connsiteY12" fmla="*/ 2905251 h 3535675"/>
                <a:gd name="connsiteX13" fmla="*/ 3444020 w 3489253"/>
                <a:gd name="connsiteY13" fmla="*/ 289220 h 3535675"/>
                <a:gd name="connsiteX14" fmla="*/ 3200096 w 3489253"/>
                <a:gd name="connsiteY14" fmla="*/ 45222 h 3535675"/>
                <a:gd name="connsiteX15" fmla="*/ 2691085 w 3489253"/>
                <a:gd name="connsiteY15" fmla="*/ 45222 h 3535675"/>
                <a:gd name="connsiteX16" fmla="*/ 2645854 w 3489253"/>
                <a:gd name="connsiteY16" fmla="*/ 45222 h 3535675"/>
                <a:gd name="connsiteX17" fmla="*/ 1373408 w 3489253"/>
                <a:gd name="connsiteY17" fmla="*/ 45222 h 3535675"/>
                <a:gd name="connsiteX18" fmla="*/ 1328177 w 3489253"/>
                <a:gd name="connsiteY18" fmla="*/ 45222 h 3535675"/>
                <a:gd name="connsiteX19" fmla="*/ 148778 w 3489253"/>
                <a:gd name="connsiteY19" fmla="*/ 45222 h 3535675"/>
                <a:gd name="connsiteX20" fmla="*/ 45231 w 3489253"/>
                <a:gd name="connsiteY20" fmla="*/ 148766 h 3535675"/>
                <a:gd name="connsiteX21" fmla="*/ 45231 w 3489253"/>
                <a:gd name="connsiteY21" fmla="*/ 165531 h 3535675"/>
                <a:gd name="connsiteX22" fmla="*/ 0 w 3489253"/>
                <a:gd name="connsiteY22" fmla="*/ 165531 h 3535675"/>
                <a:gd name="connsiteX23" fmla="*/ 0 w 3489253"/>
                <a:gd name="connsiteY23" fmla="*/ 148766 h 3535675"/>
                <a:gd name="connsiteX24" fmla="*/ 148778 w 3489253"/>
                <a:gd name="connsiteY24" fmla="*/ 0 h 35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89253" h="3535675">
                  <a:moveTo>
                    <a:pt x="148778" y="0"/>
                  </a:moveTo>
                  <a:lnTo>
                    <a:pt x="1025613" y="0"/>
                  </a:lnTo>
                  <a:lnTo>
                    <a:pt x="1070845" y="0"/>
                  </a:lnTo>
                  <a:lnTo>
                    <a:pt x="2343291" y="0"/>
                  </a:lnTo>
                  <a:lnTo>
                    <a:pt x="2388522" y="0"/>
                  </a:lnTo>
                  <a:lnTo>
                    <a:pt x="3200096" y="0"/>
                  </a:lnTo>
                  <a:cubicBezTo>
                    <a:pt x="3359535" y="0"/>
                    <a:pt x="3489252" y="129607"/>
                    <a:pt x="3489252" y="289220"/>
                  </a:cubicBezTo>
                  <a:lnTo>
                    <a:pt x="3489252" y="2796619"/>
                  </a:lnTo>
                  <a:lnTo>
                    <a:pt x="3489253" y="2796619"/>
                  </a:lnTo>
                  <a:lnTo>
                    <a:pt x="3489253" y="3535675"/>
                  </a:lnTo>
                  <a:lnTo>
                    <a:pt x="3444022" y="3535675"/>
                  </a:lnTo>
                  <a:lnTo>
                    <a:pt x="3444022" y="2905251"/>
                  </a:lnTo>
                  <a:lnTo>
                    <a:pt x="3444020" y="2905251"/>
                  </a:lnTo>
                  <a:lnTo>
                    <a:pt x="3444020" y="289220"/>
                  </a:lnTo>
                  <a:cubicBezTo>
                    <a:pt x="3444020" y="154823"/>
                    <a:pt x="3334658" y="45222"/>
                    <a:pt x="3200096" y="45222"/>
                  </a:cubicBezTo>
                  <a:lnTo>
                    <a:pt x="2691085" y="45222"/>
                  </a:lnTo>
                  <a:lnTo>
                    <a:pt x="2645854" y="45222"/>
                  </a:lnTo>
                  <a:lnTo>
                    <a:pt x="1373408" y="45222"/>
                  </a:lnTo>
                  <a:lnTo>
                    <a:pt x="1328177" y="45222"/>
                  </a:lnTo>
                  <a:lnTo>
                    <a:pt x="148778" y="45222"/>
                  </a:lnTo>
                  <a:cubicBezTo>
                    <a:pt x="91593" y="45222"/>
                    <a:pt x="45231" y="91570"/>
                    <a:pt x="45231" y="148766"/>
                  </a:cubicBezTo>
                  <a:lnTo>
                    <a:pt x="45231" y="165531"/>
                  </a:lnTo>
                  <a:lnTo>
                    <a:pt x="0" y="165531"/>
                  </a:lnTo>
                  <a:lnTo>
                    <a:pt x="0" y="148766"/>
                  </a:lnTo>
                  <a:cubicBezTo>
                    <a:pt x="0" y="66775"/>
                    <a:pt x="66716" y="0"/>
                    <a:pt x="148778" y="0"/>
                  </a:cubicBezTo>
                  <a:close/>
                </a:path>
              </a:pathLst>
            </a:custGeom>
            <a:solidFill>
              <a:srgbClr val="CCC1D9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B7CA0B78-4423-4EB7-991E-F42C97354E83}"/>
                </a:ext>
              </a:extLst>
            </p:cNvPr>
            <p:cNvGrpSpPr/>
            <p:nvPr/>
          </p:nvGrpSpPr>
          <p:grpSpPr>
            <a:xfrm>
              <a:off x="454306" y="2302865"/>
              <a:ext cx="1185591" cy="538128"/>
              <a:chOff x="454306" y="2859782"/>
              <a:chExt cx="1185591" cy="538128"/>
            </a:xfrm>
          </p:grpSpPr>
          <p:sp>
            <p:nvSpPr>
              <p:cNvPr id="65" name="Shape">
                <a:extLst>
                  <a:ext uri="{FF2B5EF4-FFF2-40B4-BE49-F238E27FC236}">
                    <a16:creationId xmlns:a16="http://schemas.microsoft.com/office/drawing/2014/main" id="{474AC538-C204-467C-9B20-37222BFA09A3}"/>
                  </a:ext>
                </a:extLst>
              </p:cNvPr>
              <p:cNvSpPr/>
              <p:nvPr/>
            </p:nvSpPr>
            <p:spPr>
              <a:xfrm>
                <a:off x="454306" y="2859782"/>
                <a:ext cx="1185591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88" y="0"/>
                    </a:moveTo>
                    <a:lnTo>
                      <a:pt x="4035" y="0"/>
                    </a:lnTo>
                    <a:cubicBezTo>
                      <a:pt x="1807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5" y="21600"/>
                    </a:lnTo>
                    <a:cubicBezTo>
                      <a:pt x="19793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215" y="0"/>
                    </a:lnTo>
                    <a:lnTo>
                      <a:pt x="10388" y="0"/>
                    </a:lnTo>
                    <a:close/>
                  </a:path>
                </a:pathLst>
              </a:custGeom>
              <a:solidFill>
                <a:srgbClr val="CCC1D9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/>
              </a:p>
            </p:txBody>
          </p:sp>
          <p:pic>
            <p:nvPicPr>
              <p:cNvPr id="97" name="Picture 8" descr="Resultado de imagen de visual studio code png">
                <a:extLst>
                  <a:ext uri="{FF2B5EF4-FFF2-40B4-BE49-F238E27FC236}">
                    <a16:creationId xmlns:a16="http://schemas.microsoft.com/office/drawing/2014/main" id="{9160B65F-4F43-46CF-862C-29DEC9417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506" y="2938360"/>
                <a:ext cx="358885" cy="358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9F428028-78B6-481E-AA50-3510010E1B14}"/>
                </a:ext>
              </a:extLst>
            </p:cNvPr>
            <p:cNvGrpSpPr/>
            <p:nvPr/>
          </p:nvGrpSpPr>
          <p:grpSpPr>
            <a:xfrm>
              <a:off x="2784455" y="1566612"/>
              <a:ext cx="1185192" cy="538128"/>
              <a:chOff x="2784455" y="2123529"/>
              <a:chExt cx="1185192" cy="538128"/>
            </a:xfrm>
          </p:grpSpPr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B14A2F0F-F5A7-4589-90CC-5A3118A69EDC}"/>
                  </a:ext>
                </a:extLst>
              </p:cNvPr>
              <p:cNvSpPr/>
              <p:nvPr/>
            </p:nvSpPr>
            <p:spPr>
              <a:xfrm>
                <a:off x="2784455" y="2123529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12" y="21600"/>
                    </a:move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4036" y="0"/>
                    </a:ln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0388" y="21600"/>
                    </a:lnTo>
                    <a:lnTo>
                      <a:pt x="11212" y="21600"/>
                    </a:lnTo>
                    <a:close/>
                  </a:path>
                </a:pathLst>
              </a:custGeom>
              <a:solidFill>
                <a:srgbClr val="CCC1D9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/>
              </a:p>
            </p:txBody>
          </p:sp>
          <p:pic>
            <p:nvPicPr>
              <p:cNvPr id="99" name="Picture 18" descr="Resultado de imagen de node.js png">
                <a:extLst>
                  <a:ext uri="{FF2B5EF4-FFF2-40B4-BE49-F238E27FC236}">
                    <a16:creationId xmlns:a16="http://schemas.microsoft.com/office/drawing/2014/main" id="{2A03DD2C-DF4E-4B96-9D75-0930940AA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0625" y="2141533"/>
                <a:ext cx="763730" cy="467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45CFFADC-A505-4705-8454-89D842A259E2}"/>
                </a:ext>
              </a:extLst>
            </p:cNvPr>
            <p:cNvGrpSpPr/>
            <p:nvPr/>
          </p:nvGrpSpPr>
          <p:grpSpPr>
            <a:xfrm>
              <a:off x="1768750" y="2302865"/>
              <a:ext cx="1185192" cy="538128"/>
              <a:chOff x="1768750" y="2859782"/>
              <a:chExt cx="1185192" cy="538128"/>
            </a:xfrm>
          </p:grpSpPr>
          <p:sp>
            <p:nvSpPr>
              <p:cNvPr id="64" name="Shape">
                <a:extLst>
                  <a:ext uri="{FF2B5EF4-FFF2-40B4-BE49-F238E27FC236}">
                    <a16:creationId xmlns:a16="http://schemas.microsoft.com/office/drawing/2014/main" id="{ED60CB3B-D2A0-4994-9850-4352A9A81117}"/>
                  </a:ext>
                </a:extLst>
              </p:cNvPr>
              <p:cNvSpPr/>
              <p:nvPr/>
            </p:nvSpPr>
            <p:spPr>
              <a:xfrm>
                <a:off x="1768750" y="2859782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88" y="0"/>
                    </a:moveTo>
                    <a:lnTo>
                      <a:pt x="4036" y="0"/>
                    </a:ln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212" y="0"/>
                    </a:lnTo>
                    <a:lnTo>
                      <a:pt x="10388" y="0"/>
                    </a:lnTo>
                    <a:close/>
                  </a:path>
                </a:pathLst>
              </a:custGeom>
              <a:solidFill>
                <a:srgbClr val="CCC1D9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/>
              </a:p>
            </p:txBody>
          </p:sp>
          <p:pic>
            <p:nvPicPr>
              <p:cNvPr id="2058" name="Picture 10" descr="Imagen relacionada">
                <a:extLst>
                  <a:ext uri="{FF2B5EF4-FFF2-40B4-BE49-F238E27FC236}">
                    <a16:creationId xmlns:a16="http://schemas.microsoft.com/office/drawing/2014/main" id="{6906633F-A651-4FAE-927B-033034F251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3966" y="3005391"/>
                <a:ext cx="900572" cy="254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A03C364C-5C52-46A5-B459-F7F4925A3B80}"/>
                </a:ext>
              </a:extLst>
            </p:cNvPr>
            <p:cNvGrpSpPr/>
            <p:nvPr/>
          </p:nvGrpSpPr>
          <p:grpSpPr>
            <a:xfrm>
              <a:off x="1470013" y="1563638"/>
              <a:ext cx="1185192" cy="541102"/>
              <a:chOff x="1470013" y="2120555"/>
              <a:chExt cx="1185192" cy="541102"/>
            </a:xfrm>
          </p:grpSpPr>
          <p:sp>
            <p:nvSpPr>
              <p:cNvPr id="61" name="Shape">
                <a:extLst>
                  <a:ext uri="{FF2B5EF4-FFF2-40B4-BE49-F238E27FC236}">
                    <a16:creationId xmlns:a16="http://schemas.microsoft.com/office/drawing/2014/main" id="{339A7149-B4B8-49A6-B273-D01361AA23AC}"/>
                  </a:ext>
                </a:extLst>
              </p:cNvPr>
              <p:cNvSpPr/>
              <p:nvPr/>
            </p:nvSpPr>
            <p:spPr>
              <a:xfrm>
                <a:off x="1470013" y="2123529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4" y="21600"/>
                    </a:move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4036" y="0"/>
                    </a:ln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0388" y="21600"/>
                    </a:lnTo>
                    <a:lnTo>
                      <a:pt x="11212" y="21600"/>
                    </a:lnTo>
                    <a:lnTo>
                      <a:pt x="17564" y="21600"/>
                    </a:lnTo>
                    <a:close/>
                  </a:path>
                </a:pathLst>
              </a:custGeom>
              <a:solidFill>
                <a:srgbClr val="CCC1D9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  <a:defRPr sz="3000">
                    <a:solidFill>
                      <a:srgbClr val="FFFFFF"/>
                    </a:solidFill>
                  </a:defRPr>
                </a:pPr>
                <a:endParaRPr sz="15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60" name="Picture 12" descr="Resultado de imagen de javascript logo png">
                <a:extLst>
                  <a:ext uri="{FF2B5EF4-FFF2-40B4-BE49-F238E27FC236}">
                    <a16:creationId xmlns:a16="http://schemas.microsoft.com/office/drawing/2014/main" id="{35892F03-7C25-46EA-BEEF-4DDCBF883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4102" y="2120555"/>
                <a:ext cx="887932" cy="499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C951775B-6A0F-4EF8-AD25-14CB0918C349}"/>
                </a:ext>
              </a:extLst>
            </p:cNvPr>
            <p:cNvGrpSpPr/>
            <p:nvPr/>
          </p:nvGrpSpPr>
          <p:grpSpPr>
            <a:xfrm>
              <a:off x="3083193" y="2302865"/>
              <a:ext cx="1185192" cy="538128"/>
              <a:chOff x="3083193" y="2859782"/>
              <a:chExt cx="1185192" cy="538128"/>
            </a:xfrm>
          </p:grpSpPr>
          <p:sp>
            <p:nvSpPr>
              <p:cNvPr id="63" name="Shape">
                <a:extLst>
                  <a:ext uri="{FF2B5EF4-FFF2-40B4-BE49-F238E27FC236}">
                    <a16:creationId xmlns:a16="http://schemas.microsoft.com/office/drawing/2014/main" id="{FFC17621-4B0B-454B-B954-802FC7734A1F}"/>
                  </a:ext>
                </a:extLst>
              </p:cNvPr>
              <p:cNvSpPr/>
              <p:nvPr/>
            </p:nvSpPr>
            <p:spPr>
              <a:xfrm>
                <a:off x="3083193" y="2859782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6" y="0"/>
                    </a:move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212" y="0"/>
                    </a:lnTo>
                    <a:lnTo>
                      <a:pt x="10388" y="0"/>
                    </a:lnTo>
                    <a:lnTo>
                      <a:pt x="4036" y="0"/>
                    </a:lnTo>
                    <a:close/>
                  </a:path>
                </a:pathLst>
              </a:custGeom>
              <a:solidFill>
                <a:srgbClr val="CCC1D9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/>
              </a:p>
            </p:txBody>
          </p:sp>
          <p:pic>
            <p:nvPicPr>
              <p:cNvPr id="100" name="Picture 20" descr="Imagen relacionada">
                <a:extLst>
                  <a:ext uri="{FF2B5EF4-FFF2-40B4-BE49-F238E27FC236}">
                    <a16:creationId xmlns:a16="http://schemas.microsoft.com/office/drawing/2014/main" id="{FD23D74E-420B-4F21-9964-A0E3C71990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836" y="2938270"/>
                <a:ext cx="821907" cy="368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D0E318C-A591-445B-AF3B-03B77D3AF0BE}"/>
              </a:ext>
            </a:extLst>
          </p:cNvPr>
          <p:cNvGrpSpPr/>
          <p:nvPr/>
        </p:nvGrpSpPr>
        <p:grpSpPr>
          <a:xfrm>
            <a:off x="1634562" y="4147157"/>
            <a:ext cx="2691813" cy="996343"/>
            <a:chOff x="1634562" y="4147157"/>
            <a:chExt cx="2691813" cy="996343"/>
          </a:xfrm>
        </p:grpSpPr>
        <p:sp>
          <p:nvSpPr>
            <p:cNvPr id="50" name="Freeform: Shape 50">
              <a:extLst>
                <a:ext uri="{FF2B5EF4-FFF2-40B4-BE49-F238E27FC236}">
                  <a16:creationId xmlns:a16="http://schemas.microsoft.com/office/drawing/2014/main" id="{2009757E-3659-4779-BBEA-151AFD1F0129}"/>
                </a:ext>
              </a:extLst>
            </p:cNvPr>
            <p:cNvSpPr/>
            <p:nvPr/>
          </p:nvSpPr>
          <p:spPr>
            <a:xfrm>
              <a:off x="2113128" y="4147157"/>
              <a:ext cx="2213247" cy="996343"/>
            </a:xfrm>
            <a:custGeom>
              <a:avLst/>
              <a:gdLst>
                <a:gd name="connsiteX0" fmla="*/ 147960 w 2213247"/>
                <a:gd name="connsiteY0" fmla="*/ 0 h 1940231"/>
                <a:gd name="connsiteX1" fmla="*/ 737237 w 2213247"/>
                <a:gd name="connsiteY1" fmla="*/ 0 h 1940231"/>
                <a:gd name="connsiteX2" fmla="*/ 782526 w 2213247"/>
                <a:gd name="connsiteY2" fmla="*/ 0 h 1940231"/>
                <a:gd name="connsiteX3" fmla="*/ 1924090 w 2213247"/>
                <a:gd name="connsiteY3" fmla="*/ 0 h 1940231"/>
                <a:gd name="connsiteX4" fmla="*/ 2213246 w 2213247"/>
                <a:gd name="connsiteY4" fmla="*/ 289234 h 1940231"/>
                <a:gd name="connsiteX5" fmla="*/ 2213246 w 2213247"/>
                <a:gd name="connsiteY5" fmla="*/ 1201178 h 1940231"/>
                <a:gd name="connsiteX6" fmla="*/ 2213247 w 2213247"/>
                <a:gd name="connsiteY6" fmla="*/ 1201178 h 1940231"/>
                <a:gd name="connsiteX7" fmla="*/ 2213247 w 2213247"/>
                <a:gd name="connsiteY7" fmla="*/ 1940231 h 1940231"/>
                <a:gd name="connsiteX8" fmla="*/ 2168060 w 2213247"/>
                <a:gd name="connsiteY8" fmla="*/ 1940231 h 1940231"/>
                <a:gd name="connsiteX9" fmla="*/ 2168060 w 2213247"/>
                <a:gd name="connsiteY9" fmla="*/ 1309806 h 1940231"/>
                <a:gd name="connsiteX10" fmla="*/ 2168059 w 2213247"/>
                <a:gd name="connsiteY10" fmla="*/ 1309806 h 1940231"/>
                <a:gd name="connsiteX11" fmla="*/ 2168059 w 2213247"/>
                <a:gd name="connsiteY11" fmla="*/ 289234 h 1940231"/>
                <a:gd name="connsiteX12" fmla="*/ 1924090 w 2213247"/>
                <a:gd name="connsiteY12" fmla="*/ 45243 h 1940231"/>
                <a:gd name="connsiteX13" fmla="*/ 1385533 w 2213247"/>
                <a:gd name="connsiteY13" fmla="*/ 45243 h 1940231"/>
                <a:gd name="connsiteX14" fmla="*/ 1340346 w 2213247"/>
                <a:gd name="connsiteY14" fmla="*/ 45243 h 1940231"/>
                <a:gd name="connsiteX15" fmla="*/ 147960 w 2213247"/>
                <a:gd name="connsiteY15" fmla="*/ 45243 h 1940231"/>
                <a:gd name="connsiteX16" fmla="*/ 45597 w 2213247"/>
                <a:gd name="connsiteY16" fmla="*/ 148827 h 1940231"/>
                <a:gd name="connsiteX17" fmla="*/ 0 w 2213247"/>
                <a:gd name="connsiteY17" fmla="*/ 148827 h 1940231"/>
                <a:gd name="connsiteX18" fmla="*/ 147960 w 2213247"/>
                <a:gd name="connsiteY18" fmla="*/ 0 h 194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3247" h="1940231">
                  <a:moveTo>
                    <a:pt x="147960" y="0"/>
                  </a:moveTo>
                  <a:lnTo>
                    <a:pt x="737237" y="0"/>
                  </a:lnTo>
                  <a:lnTo>
                    <a:pt x="782526" y="0"/>
                  </a:lnTo>
                  <a:lnTo>
                    <a:pt x="1924090" y="0"/>
                  </a:lnTo>
                  <a:cubicBezTo>
                    <a:pt x="2083423" y="0"/>
                    <a:pt x="2213246" y="129714"/>
                    <a:pt x="2213246" y="289234"/>
                  </a:cubicBezTo>
                  <a:lnTo>
                    <a:pt x="2213246" y="1201178"/>
                  </a:lnTo>
                  <a:lnTo>
                    <a:pt x="2213247" y="1201178"/>
                  </a:lnTo>
                  <a:lnTo>
                    <a:pt x="2213247" y="1940231"/>
                  </a:lnTo>
                  <a:lnTo>
                    <a:pt x="2168060" y="1940231"/>
                  </a:lnTo>
                  <a:lnTo>
                    <a:pt x="2168060" y="1309806"/>
                  </a:lnTo>
                  <a:lnTo>
                    <a:pt x="2168059" y="1309806"/>
                  </a:lnTo>
                  <a:lnTo>
                    <a:pt x="2168059" y="289234"/>
                  </a:lnTo>
                  <a:cubicBezTo>
                    <a:pt x="2168059" y="154775"/>
                    <a:pt x="2058729" y="45243"/>
                    <a:pt x="1924090" y="45243"/>
                  </a:cubicBezTo>
                  <a:lnTo>
                    <a:pt x="1385533" y="45243"/>
                  </a:lnTo>
                  <a:lnTo>
                    <a:pt x="1340346" y="45243"/>
                  </a:lnTo>
                  <a:lnTo>
                    <a:pt x="147960" y="45243"/>
                  </a:lnTo>
                  <a:cubicBezTo>
                    <a:pt x="95805" y="45243"/>
                    <a:pt x="52770" y="96433"/>
                    <a:pt x="45597" y="148827"/>
                  </a:cubicBezTo>
                  <a:lnTo>
                    <a:pt x="0" y="148827"/>
                  </a:lnTo>
                  <a:cubicBezTo>
                    <a:pt x="7582" y="72108"/>
                    <a:pt x="71111" y="0"/>
                    <a:pt x="147960" y="0"/>
                  </a:cubicBezTo>
                  <a:close/>
                </a:path>
              </a:pathLst>
            </a:custGeom>
            <a:solidFill>
              <a:srgbClr val="E6E6E6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1pPr>
              <a:lvl2pPr marL="0" marR="0" indent="3429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2pPr>
              <a:lvl3pPr marL="0" marR="0" indent="6858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3pPr>
              <a:lvl4pPr marL="0" marR="0" indent="10287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4pPr>
              <a:lvl5pPr marL="0" marR="0" indent="13716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5pPr>
              <a:lvl6pPr marL="0" marR="0" indent="17145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6pPr>
              <a:lvl7pPr marL="0" marR="0" indent="20574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7pPr>
              <a:lvl8pPr marL="0" marR="0" indent="24003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8pPr>
              <a:lvl9pPr marL="0" marR="0" indent="274320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534BABF-C9E1-49F5-BBE4-2DDC92AC7C43}"/>
                </a:ext>
              </a:extLst>
            </p:cNvPr>
            <p:cNvGrpSpPr/>
            <p:nvPr/>
          </p:nvGrpSpPr>
          <p:grpSpPr>
            <a:xfrm>
              <a:off x="1634562" y="4226325"/>
              <a:ext cx="1185192" cy="538128"/>
              <a:chOff x="1634562" y="4226325"/>
              <a:chExt cx="1185192" cy="538128"/>
            </a:xfrm>
          </p:grpSpPr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45067E78-AC1A-463A-B94E-BECCD9D8F485}"/>
                  </a:ext>
                </a:extLst>
              </p:cNvPr>
              <p:cNvSpPr/>
              <p:nvPr/>
            </p:nvSpPr>
            <p:spPr>
              <a:xfrm>
                <a:off x="1634562" y="4226325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59" y="0"/>
                    </a:moveTo>
                    <a:lnTo>
                      <a:pt x="4036" y="0"/>
                    </a:ln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187" y="0"/>
                    </a:lnTo>
                    <a:lnTo>
                      <a:pt x="10359" y="0"/>
                    </a:lnTo>
                    <a:close/>
                  </a:path>
                </a:pathLst>
              </a:custGeom>
              <a:solidFill>
                <a:srgbClr val="E6E6E6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62" name="Picture 14" descr="Resultado de imagen de JEST png">
                <a:extLst>
                  <a:ext uri="{FF2B5EF4-FFF2-40B4-BE49-F238E27FC236}">
                    <a16:creationId xmlns:a16="http://schemas.microsoft.com/office/drawing/2014/main" id="{904E2197-46C8-4B7E-B294-F0499C2CDD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3314" y="4277697"/>
                <a:ext cx="415069" cy="415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7B96367D-5D3C-483B-9386-063338C9CED6}"/>
                </a:ext>
              </a:extLst>
            </p:cNvPr>
            <p:cNvGrpSpPr/>
            <p:nvPr/>
          </p:nvGrpSpPr>
          <p:grpSpPr>
            <a:xfrm>
              <a:off x="2968922" y="4218749"/>
              <a:ext cx="1185192" cy="545704"/>
              <a:chOff x="2968922" y="4218749"/>
              <a:chExt cx="1185192" cy="545704"/>
            </a:xfrm>
          </p:grpSpPr>
          <p:sp>
            <p:nvSpPr>
              <p:cNvPr id="55" name="Shape">
                <a:extLst>
                  <a:ext uri="{FF2B5EF4-FFF2-40B4-BE49-F238E27FC236}">
                    <a16:creationId xmlns:a16="http://schemas.microsoft.com/office/drawing/2014/main" id="{78C2CFA6-EBEC-4F3E-B1D6-29887810BDC5}"/>
                  </a:ext>
                </a:extLst>
              </p:cNvPr>
              <p:cNvSpPr/>
              <p:nvPr/>
            </p:nvSpPr>
            <p:spPr>
              <a:xfrm>
                <a:off x="2968922" y="4226325"/>
                <a:ext cx="1185192" cy="53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6" y="0"/>
                    </a:moveTo>
                    <a:cubicBezTo>
                      <a:pt x="1808" y="0"/>
                      <a:pt x="0" y="3981"/>
                      <a:pt x="0" y="8889"/>
                    </a:cubicBezTo>
                    <a:lnTo>
                      <a:pt x="0" y="21600"/>
                    </a:lnTo>
                    <a:lnTo>
                      <a:pt x="17564" y="21600"/>
                    </a:lnTo>
                    <a:cubicBezTo>
                      <a:pt x="19792" y="21600"/>
                      <a:pt x="21600" y="17619"/>
                      <a:pt x="21600" y="12711"/>
                    </a:cubicBezTo>
                    <a:lnTo>
                      <a:pt x="21600" y="0"/>
                    </a:lnTo>
                    <a:lnTo>
                      <a:pt x="11212" y="0"/>
                    </a:lnTo>
                    <a:lnTo>
                      <a:pt x="10388" y="0"/>
                    </a:lnTo>
                    <a:lnTo>
                      <a:pt x="4036" y="0"/>
                    </a:lnTo>
                    <a:close/>
                  </a:path>
                </a:pathLst>
              </a:custGeom>
              <a:solidFill>
                <a:srgbClr val="E6E6E6"/>
              </a:solidFill>
              <a:ln w="12700">
                <a:miter lim="400000"/>
              </a:ln>
              <a:effectLst>
                <a:innerShdw dist="50800" dir="2700000">
                  <a:prstClr val="black">
                    <a:alpha val="30000"/>
                  </a:prstClr>
                </a:innerShdw>
              </a:effectLst>
            </p:spPr>
            <p:txBody>
              <a:bodyPr lIns="28575" tIns="28575" rIns="28575" bIns="28575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0" marR="0" indent="3429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0" marR="0" indent="6858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0" marR="0" indent="10287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0" marR="0" indent="13716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0" marR="0" indent="17145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0" marR="0" indent="20574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0" marR="0" indent="24003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0" marR="0" indent="274320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>
                  <a:lnSpc>
                    <a:spcPts val="15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64" name="Picture 16" descr="Resultado de imagen de enzyme png airbnb">
                <a:extLst>
                  <a:ext uri="{FF2B5EF4-FFF2-40B4-BE49-F238E27FC236}">
                    <a16:creationId xmlns:a16="http://schemas.microsoft.com/office/drawing/2014/main" id="{66281047-82AF-4CA4-8F7F-6834884D02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8320" y="4218749"/>
                <a:ext cx="514985" cy="514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Imagen 115">
            <a:extLst>
              <a:ext uri="{FF2B5EF4-FFF2-40B4-BE49-F238E27FC236}">
                <a16:creationId xmlns:a16="http://schemas.microsoft.com/office/drawing/2014/main" id="{DF3D3440-8996-4EA6-88C4-0E958F74EE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7" y="1865025"/>
            <a:ext cx="3445153" cy="2583865"/>
          </a:xfrm>
          <a:prstGeom prst="rect">
            <a:avLst/>
          </a:prstGeom>
        </p:spPr>
      </p:pic>
      <p:graphicFrame>
        <p:nvGraphicFramePr>
          <p:cNvPr id="57" name="Diagrama 56">
            <a:extLst>
              <a:ext uri="{FF2B5EF4-FFF2-40B4-BE49-F238E27FC236}">
                <a16:creationId xmlns:a16="http://schemas.microsoft.com/office/drawing/2014/main" id="{43AC9159-24D8-4202-927E-3DEB469E5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698676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E457A38C-BE8D-4DDB-B9C2-2C2AB1DD166A}"/>
              </a:ext>
            </a:extLst>
          </p:cNvPr>
          <p:cNvSpPr txBox="1"/>
          <p:nvPr/>
        </p:nvSpPr>
        <p:spPr>
          <a:xfrm>
            <a:off x="6151737" y="1229353"/>
            <a:ext cx="2161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dirty="0"/>
              <a:t>Llibreria 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dirty="0"/>
              <a:t>Components reactius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dirty="0"/>
              <a:t>Multiplataforma</a:t>
            </a:r>
          </a:p>
        </p:txBody>
      </p:sp>
    </p:spTree>
    <p:extLst>
      <p:ext uri="{BB962C8B-B14F-4D97-AF65-F5344CB8AC3E}">
        <p14:creationId xmlns:p14="http://schemas.microsoft.com/office/powerpoint/2010/main" val="5022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330">
        <p:fade/>
      </p:transition>
    </mc:Choice>
    <mc:Fallback xmlns="">
      <p:transition spd="med" advTm="163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Disseny i arquitectura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9/20</a:t>
            </a:r>
            <a:endParaRPr lang="ca-ES" sz="1400" dirty="0">
              <a:solidFill>
                <a:schemeClr val="bg1"/>
              </a:solidFill>
            </a:endParaRPr>
          </a:p>
        </p:txBody>
      </p:sp>
      <p:graphicFrame>
        <p:nvGraphicFramePr>
          <p:cNvPr id="52" name="Diagrama 51">
            <a:extLst>
              <a:ext uri="{FF2B5EF4-FFF2-40B4-BE49-F238E27FC236}">
                <a16:creationId xmlns:a16="http://schemas.microsoft.com/office/drawing/2014/main" id="{3C342536-C9D8-4612-8E58-D241C2B95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575692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upo 13">
            <a:extLst>
              <a:ext uri="{FF2B5EF4-FFF2-40B4-BE49-F238E27FC236}">
                <a16:creationId xmlns:a16="http://schemas.microsoft.com/office/drawing/2014/main" id="{5434B991-9DEC-4359-A12E-9AC6E8FC6B41}"/>
              </a:ext>
            </a:extLst>
          </p:cNvPr>
          <p:cNvGrpSpPr/>
          <p:nvPr/>
        </p:nvGrpSpPr>
        <p:grpSpPr>
          <a:xfrm>
            <a:off x="2665503" y="1447253"/>
            <a:ext cx="980121" cy="3696247"/>
            <a:chOff x="637107" y="1449659"/>
            <a:chExt cx="980121" cy="3696247"/>
          </a:xfrm>
        </p:grpSpPr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AAD8C13C-17A6-4854-BBAB-F688D0B43EA6}"/>
                </a:ext>
              </a:extLst>
            </p:cNvPr>
            <p:cNvSpPr/>
            <p:nvPr/>
          </p:nvSpPr>
          <p:spPr>
            <a:xfrm>
              <a:off x="919425" y="3979630"/>
              <a:ext cx="415486" cy="585216"/>
            </a:xfrm>
            <a:custGeom>
              <a:avLst/>
              <a:gdLst>
                <a:gd name="connsiteX0" fmla="*/ 0 w 415486"/>
                <a:gd name="connsiteY0" fmla="*/ 0 h 585216"/>
                <a:gd name="connsiteX1" fmla="*/ 415486 w 415486"/>
                <a:gd name="connsiteY1" fmla="*/ 0 h 585216"/>
                <a:gd name="connsiteX2" fmla="*/ 415486 w 415486"/>
                <a:gd name="connsiteY2" fmla="*/ 585216 h 585216"/>
                <a:gd name="connsiteX3" fmla="*/ 0 w 415486"/>
                <a:gd name="connsiteY3" fmla="*/ 585216 h 585216"/>
                <a:gd name="connsiteX4" fmla="*/ 0 w 41548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0" y="0"/>
                  </a:moveTo>
                  <a:lnTo>
                    <a:pt x="415486" y="0"/>
                  </a:lnTo>
                  <a:lnTo>
                    <a:pt x="41548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28">
              <a:extLst>
                <a:ext uri="{FF2B5EF4-FFF2-40B4-BE49-F238E27FC236}">
                  <a16:creationId xmlns:a16="http://schemas.microsoft.com/office/drawing/2014/main" id="{27E332B9-47EC-481A-BD78-A2D3D146973D}"/>
                </a:ext>
              </a:extLst>
            </p:cNvPr>
            <p:cNvSpPr/>
            <p:nvPr/>
          </p:nvSpPr>
          <p:spPr>
            <a:xfrm>
              <a:off x="1334912" y="3979630"/>
              <a:ext cx="282316" cy="585216"/>
            </a:xfrm>
            <a:custGeom>
              <a:avLst/>
              <a:gdLst>
                <a:gd name="connsiteX0" fmla="*/ 0 w 282316"/>
                <a:gd name="connsiteY0" fmla="*/ 0 h 585216"/>
                <a:gd name="connsiteX1" fmla="*/ 282316 w 282316"/>
                <a:gd name="connsiteY1" fmla="*/ 0 h 585216"/>
                <a:gd name="connsiteX2" fmla="*/ 282316 w 282316"/>
                <a:gd name="connsiteY2" fmla="*/ 585216 h 585216"/>
                <a:gd name="connsiteX3" fmla="*/ 0 w 282316"/>
                <a:gd name="connsiteY3" fmla="*/ 585216 h 585216"/>
                <a:gd name="connsiteX4" fmla="*/ 0 w 28231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0" y="0"/>
                  </a:moveTo>
                  <a:lnTo>
                    <a:pt x="282316" y="0"/>
                  </a:lnTo>
                  <a:lnTo>
                    <a:pt x="28231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8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41E36C3F-2FB8-4A70-939C-D4BF6DF9E847}"/>
                </a:ext>
              </a:extLst>
            </p:cNvPr>
            <p:cNvSpPr/>
            <p:nvPr/>
          </p:nvSpPr>
          <p:spPr>
            <a:xfrm>
              <a:off x="919425" y="3398570"/>
              <a:ext cx="415486" cy="585216"/>
            </a:xfrm>
            <a:custGeom>
              <a:avLst/>
              <a:gdLst>
                <a:gd name="connsiteX0" fmla="*/ 0 w 415486"/>
                <a:gd name="connsiteY0" fmla="*/ 0 h 585216"/>
                <a:gd name="connsiteX1" fmla="*/ 415486 w 415486"/>
                <a:gd name="connsiteY1" fmla="*/ 0 h 585216"/>
                <a:gd name="connsiteX2" fmla="*/ 415486 w 415486"/>
                <a:gd name="connsiteY2" fmla="*/ 585216 h 585216"/>
                <a:gd name="connsiteX3" fmla="*/ 0 w 415486"/>
                <a:gd name="connsiteY3" fmla="*/ 585216 h 585216"/>
                <a:gd name="connsiteX4" fmla="*/ 0 w 41548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0" y="0"/>
                  </a:moveTo>
                  <a:lnTo>
                    <a:pt x="415486" y="0"/>
                  </a:lnTo>
                  <a:lnTo>
                    <a:pt x="41548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D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24">
              <a:extLst>
                <a:ext uri="{FF2B5EF4-FFF2-40B4-BE49-F238E27FC236}">
                  <a16:creationId xmlns:a16="http://schemas.microsoft.com/office/drawing/2014/main" id="{C931AE41-94E9-415C-9658-602402984FF1}"/>
                </a:ext>
              </a:extLst>
            </p:cNvPr>
            <p:cNvSpPr/>
            <p:nvPr/>
          </p:nvSpPr>
          <p:spPr>
            <a:xfrm>
              <a:off x="1334912" y="3398570"/>
              <a:ext cx="282316" cy="585216"/>
            </a:xfrm>
            <a:custGeom>
              <a:avLst/>
              <a:gdLst>
                <a:gd name="connsiteX0" fmla="*/ 0 w 282316"/>
                <a:gd name="connsiteY0" fmla="*/ 0 h 585216"/>
                <a:gd name="connsiteX1" fmla="*/ 282316 w 282316"/>
                <a:gd name="connsiteY1" fmla="*/ 0 h 585216"/>
                <a:gd name="connsiteX2" fmla="*/ 282316 w 282316"/>
                <a:gd name="connsiteY2" fmla="*/ 585216 h 585216"/>
                <a:gd name="connsiteX3" fmla="*/ 0 w 282316"/>
                <a:gd name="connsiteY3" fmla="*/ 585216 h 585216"/>
                <a:gd name="connsiteX4" fmla="*/ 0 w 282316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0" y="0"/>
                  </a:moveTo>
                  <a:lnTo>
                    <a:pt x="282316" y="0"/>
                  </a:lnTo>
                  <a:lnTo>
                    <a:pt x="282316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C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">
              <a:extLst>
                <a:ext uri="{FF2B5EF4-FFF2-40B4-BE49-F238E27FC236}">
                  <a16:creationId xmlns:a16="http://schemas.microsoft.com/office/drawing/2014/main" id="{E98AD79A-C56E-457A-B6D6-167E94A72383}"/>
                </a:ext>
              </a:extLst>
            </p:cNvPr>
            <p:cNvGrpSpPr/>
            <p:nvPr/>
          </p:nvGrpSpPr>
          <p:grpSpPr>
            <a:xfrm>
              <a:off x="637107" y="1449659"/>
              <a:ext cx="980121" cy="867233"/>
              <a:chOff x="4077608" y="1455398"/>
              <a:chExt cx="980121" cy="867233"/>
            </a:xfrm>
          </p:grpSpPr>
          <p:sp>
            <p:nvSpPr>
              <p:cNvPr id="119" name="Freeform 106">
                <a:extLst>
                  <a:ext uri="{FF2B5EF4-FFF2-40B4-BE49-F238E27FC236}">
                    <a16:creationId xmlns:a16="http://schemas.microsoft.com/office/drawing/2014/main" id="{C2B3609F-3790-4EDD-88E6-52E271B6B1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4077608" y="1455400"/>
                <a:ext cx="980121" cy="867231"/>
              </a:xfrm>
              <a:custGeom>
                <a:avLst/>
                <a:gdLst>
                  <a:gd name="connsiteX0" fmla="*/ 149225 w 584200"/>
                  <a:gd name="connsiteY0" fmla="*/ 93899 h 516912"/>
                  <a:gd name="connsiteX1" fmla="*/ 158221 w 584200"/>
                  <a:gd name="connsiteY1" fmla="*/ 73797 h 516912"/>
                  <a:gd name="connsiteX2" fmla="*/ 164571 w 584200"/>
                  <a:gd name="connsiteY2" fmla="*/ 51578 h 516912"/>
                  <a:gd name="connsiteX3" fmla="*/ 158221 w 584200"/>
                  <a:gd name="connsiteY3" fmla="*/ 73796 h 516912"/>
                  <a:gd name="connsiteX4" fmla="*/ 83609 w 584200"/>
                  <a:gd name="connsiteY4" fmla="*/ 139394 h 516912"/>
                  <a:gd name="connsiteX5" fmla="*/ 75671 w 584200"/>
                  <a:gd name="connsiteY5" fmla="*/ 138865 h 516912"/>
                  <a:gd name="connsiteX6" fmla="*/ 59267 w 584200"/>
                  <a:gd name="connsiteY6" fmla="*/ 133575 h 516912"/>
                  <a:gd name="connsiteX7" fmla="*/ 53533 w 584200"/>
                  <a:gd name="connsiteY7" fmla="*/ 130017 h 516912"/>
                  <a:gd name="connsiteX8" fmla="*/ 59266 w 584200"/>
                  <a:gd name="connsiteY8" fmla="*/ 133575 h 516912"/>
                  <a:gd name="connsiteX9" fmla="*/ 75671 w 584200"/>
                  <a:gd name="connsiteY9" fmla="*/ 138865 h 516912"/>
                  <a:gd name="connsiteX10" fmla="*/ 83608 w 584200"/>
                  <a:gd name="connsiteY10" fmla="*/ 139394 h 516912"/>
                  <a:gd name="connsiteX11" fmla="*/ 298979 w 584200"/>
                  <a:gd name="connsiteY11" fmla="*/ 516912 h 516912"/>
                  <a:gd name="connsiteX12" fmla="*/ 286808 w 584200"/>
                  <a:gd name="connsiteY12" fmla="*/ 516912 h 516912"/>
                  <a:gd name="connsiteX13" fmla="*/ 274638 w 584200"/>
                  <a:gd name="connsiteY13" fmla="*/ 512679 h 516912"/>
                  <a:gd name="connsiteX14" fmla="*/ 262996 w 584200"/>
                  <a:gd name="connsiteY14" fmla="*/ 504212 h 516912"/>
                  <a:gd name="connsiteX15" fmla="*/ 251883 w 584200"/>
                  <a:gd name="connsiteY15" fmla="*/ 492041 h 516912"/>
                  <a:gd name="connsiteX16" fmla="*/ 247650 w 584200"/>
                  <a:gd name="connsiteY16" fmla="*/ 484633 h 516912"/>
                  <a:gd name="connsiteX17" fmla="*/ 192088 w 584200"/>
                  <a:gd name="connsiteY17" fmla="*/ 389383 h 516912"/>
                  <a:gd name="connsiteX18" fmla="*/ 146579 w 584200"/>
                  <a:gd name="connsiteY18" fmla="*/ 310008 h 516912"/>
                  <a:gd name="connsiteX19" fmla="*/ 101071 w 584200"/>
                  <a:gd name="connsiteY19" fmla="*/ 231162 h 516912"/>
                  <a:gd name="connsiteX20" fmla="*/ 46037 w 584200"/>
                  <a:gd name="connsiteY20" fmla="*/ 135912 h 516912"/>
                  <a:gd name="connsiteX21" fmla="*/ 33279 w 584200"/>
                  <a:gd name="connsiteY21" fmla="*/ 113823 h 516912"/>
                  <a:gd name="connsiteX22" fmla="*/ 33936 w 584200"/>
                  <a:gd name="connsiteY22" fmla="*/ 114454 h 516912"/>
                  <a:gd name="connsiteX23" fmla="*/ 30162 w 584200"/>
                  <a:gd name="connsiteY23" fmla="*/ 110827 h 516912"/>
                  <a:gd name="connsiteX24" fmla="*/ 19050 w 584200"/>
                  <a:gd name="connsiteY24" fmla="*/ 93899 h 516912"/>
                  <a:gd name="connsiteX25" fmla="*/ 10054 w 584200"/>
                  <a:gd name="connsiteY25" fmla="*/ 73797 h 516912"/>
                  <a:gd name="connsiteX26" fmla="*/ 3175 w 584200"/>
                  <a:gd name="connsiteY26" fmla="*/ 51578 h 516912"/>
                  <a:gd name="connsiteX27" fmla="*/ 0 w 584200"/>
                  <a:gd name="connsiteY27" fmla="*/ 26714 h 516912"/>
                  <a:gd name="connsiteX28" fmla="*/ 0 w 584200"/>
                  <a:gd name="connsiteY28" fmla="*/ 14547 h 516912"/>
                  <a:gd name="connsiteX29" fmla="*/ 0 w 584200"/>
                  <a:gd name="connsiteY29" fmla="*/ 0 h 516912"/>
                  <a:gd name="connsiteX30" fmla="*/ 584200 w 584200"/>
                  <a:gd name="connsiteY30" fmla="*/ 0 h 516912"/>
                  <a:gd name="connsiteX31" fmla="*/ 584200 w 584200"/>
                  <a:gd name="connsiteY31" fmla="*/ 14547 h 516912"/>
                  <a:gd name="connsiteX32" fmla="*/ 584200 w 584200"/>
                  <a:gd name="connsiteY32" fmla="*/ 26714 h 516912"/>
                  <a:gd name="connsiteX33" fmla="*/ 581025 w 584200"/>
                  <a:gd name="connsiteY33" fmla="*/ 51578 h 516912"/>
                  <a:gd name="connsiteX34" fmla="*/ 574146 w 584200"/>
                  <a:gd name="connsiteY34" fmla="*/ 73796 h 516912"/>
                  <a:gd name="connsiteX35" fmla="*/ 569048 w 584200"/>
                  <a:gd name="connsiteY35" fmla="*/ 85190 h 516912"/>
                  <a:gd name="connsiteX36" fmla="*/ 558074 w 584200"/>
                  <a:gd name="connsiteY36" fmla="*/ 104188 h 516912"/>
                  <a:gd name="connsiteX37" fmla="*/ 539750 w 584200"/>
                  <a:gd name="connsiteY37" fmla="*/ 135912 h 516912"/>
                  <a:gd name="connsiteX38" fmla="*/ 484717 w 584200"/>
                  <a:gd name="connsiteY38" fmla="*/ 231162 h 516912"/>
                  <a:gd name="connsiteX39" fmla="*/ 439209 w 584200"/>
                  <a:gd name="connsiteY39" fmla="*/ 310008 h 516912"/>
                  <a:gd name="connsiteX40" fmla="*/ 393700 w 584200"/>
                  <a:gd name="connsiteY40" fmla="*/ 389383 h 516912"/>
                  <a:gd name="connsiteX41" fmla="*/ 338667 w 584200"/>
                  <a:gd name="connsiteY41" fmla="*/ 484633 h 516912"/>
                  <a:gd name="connsiteX42" fmla="*/ 333375 w 584200"/>
                  <a:gd name="connsiteY42" fmla="*/ 492041 h 516912"/>
                  <a:gd name="connsiteX43" fmla="*/ 323321 w 584200"/>
                  <a:gd name="connsiteY43" fmla="*/ 504212 h 516912"/>
                  <a:gd name="connsiteX44" fmla="*/ 311679 w 584200"/>
                  <a:gd name="connsiteY44" fmla="*/ 512679 h 5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84200" h="516912">
                    <a:moveTo>
                      <a:pt x="149225" y="93899"/>
                    </a:moveTo>
                    <a:lnTo>
                      <a:pt x="158221" y="73797"/>
                    </a:lnTo>
                    <a:lnTo>
                      <a:pt x="164571" y="51578"/>
                    </a:lnTo>
                    <a:lnTo>
                      <a:pt x="158221" y="73796"/>
                    </a:lnTo>
                    <a:close/>
                    <a:moveTo>
                      <a:pt x="83609" y="139394"/>
                    </a:moveTo>
                    <a:lnTo>
                      <a:pt x="75671" y="138865"/>
                    </a:lnTo>
                    <a:lnTo>
                      <a:pt x="59267" y="133575"/>
                    </a:lnTo>
                    <a:lnTo>
                      <a:pt x="53533" y="130017"/>
                    </a:lnTo>
                    <a:lnTo>
                      <a:pt x="59266" y="133575"/>
                    </a:lnTo>
                    <a:lnTo>
                      <a:pt x="75671" y="138865"/>
                    </a:lnTo>
                    <a:lnTo>
                      <a:pt x="83608" y="139394"/>
                    </a:lnTo>
                    <a:close/>
                    <a:moveTo>
                      <a:pt x="298979" y="516912"/>
                    </a:moveTo>
                    <a:lnTo>
                      <a:pt x="286808" y="516912"/>
                    </a:lnTo>
                    <a:lnTo>
                      <a:pt x="274638" y="512679"/>
                    </a:lnTo>
                    <a:lnTo>
                      <a:pt x="262996" y="504212"/>
                    </a:lnTo>
                    <a:lnTo>
                      <a:pt x="251883" y="492041"/>
                    </a:lnTo>
                    <a:lnTo>
                      <a:pt x="247650" y="484633"/>
                    </a:lnTo>
                    <a:lnTo>
                      <a:pt x="192088" y="389383"/>
                    </a:lnTo>
                    <a:lnTo>
                      <a:pt x="146579" y="310008"/>
                    </a:lnTo>
                    <a:lnTo>
                      <a:pt x="101071" y="231162"/>
                    </a:lnTo>
                    <a:lnTo>
                      <a:pt x="46037" y="135912"/>
                    </a:lnTo>
                    <a:lnTo>
                      <a:pt x="33279" y="113823"/>
                    </a:lnTo>
                    <a:lnTo>
                      <a:pt x="33936" y="114454"/>
                    </a:lnTo>
                    <a:lnTo>
                      <a:pt x="30162" y="110827"/>
                    </a:lnTo>
                    <a:lnTo>
                      <a:pt x="19050" y="93899"/>
                    </a:lnTo>
                    <a:lnTo>
                      <a:pt x="10054" y="73797"/>
                    </a:lnTo>
                    <a:lnTo>
                      <a:pt x="3175" y="51578"/>
                    </a:lnTo>
                    <a:lnTo>
                      <a:pt x="0" y="26714"/>
                    </a:lnTo>
                    <a:lnTo>
                      <a:pt x="0" y="14547"/>
                    </a:lnTo>
                    <a:lnTo>
                      <a:pt x="0" y="0"/>
                    </a:lnTo>
                    <a:lnTo>
                      <a:pt x="584200" y="0"/>
                    </a:lnTo>
                    <a:lnTo>
                      <a:pt x="584200" y="14547"/>
                    </a:lnTo>
                    <a:lnTo>
                      <a:pt x="584200" y="26714"/>
                    </a:lnTo>
                    <a:lnTo>
                      <a:pt x="581025" y="51578"/>
                    </a:lnTo>
                    <a:lnTo>
                      <a:pt x="574146" y="73796"/>
                    </a:lnTo>
                    <a:lnTo>
                      <a:pt x="569048" y="85190"/>
                    </a:lnTo>
                    <a:lnTo>
                      <a:pt x="558074" y="104188"/>
                    </a:lnTo>
                    <a:lnTo>
                      <a:pt x="539750" y="135912"/>
                    </a:lnTo>
                    <a:lnTo>
                      <a:pt x="484717" y="231162"/>
                    </a:lnTo>
                    <a:lnTo>
                      <a:pt x="439209" y="310008"/>
                    </a:lnTo>
                    <a:lnTo>
                      <a:pt x="393700" y="389383"/>
                    </a:lnTo>
                    <a:lnTo>
                      <a:pt x="338667" y="484633"/>
                    </a:lnTo>
                    <a:lnTo>
                      <a:pt x="333375" y="492041"/>
                    </a:lnTo>
                    <a:lnTo>
                      <a:pt x="323321" y="504212"/>
                    </a:lnTo>
                    <a:lnTo>
                      <a:pt x="311679" y="512679"/>
                    </a:lnTo>
                    <a:close/>
                  </a:path>
                </a:pathLst>
              </a:custGeom>
              <a:solidFill>
                <a:srgbClr val="ECAE7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hangingPunct="0"/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105">
                <a:extLst>
                  <a:ext uri="{FF2B5EF4-FFF2-40B4-BE49-F238E27FC236}">
                    <a16:creationId xmlns:a16="http://schemas.microsoft.com/office/drawing/2014/main" id="{1A8592B6-653A-426B-96C3-034AC81F865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4379691" y="1455398"/>
                <a:ext cx="358152" cy="244517"/>
              </a:xfrm>
              <a:custGeom>
                <a:avLst/>
                <a:gdLst>
                  <a:gd name="connsiteX0" fmla="*/ 108311 w 213476"/>
                  <a:gd name="connsiteY0" fmla="*/ 145744 h 145744"/>
                  <a:gd name="connsiteX1" fmla="*/ 96140 w 213476"/>
                  <a:gd name="connsiteY1" fmla="*/ 145744 h 145744"/>
                  <a:gd name="connsiteX2" fmla="*/ 83970 w 213476"/>
                  <a:gd name="connsiteY2" fmla="*/ 141511 h 145744"/>
                  <a:gd name="connsiteX3" fmla="*/ 72328 w 213476"/>
                  <a:gd name="connsiteY3" fmla="*/ 133044 h 145744"/>
                  <a:gd name="connsiteX4" fmla="*/ 61215 w 213476"/>
                  <a:gd name="connsiteY4" fmla="*/ 120873 h 145744"/>
                  <a:gd name="connsiteX5" fmla="*/ 56982 w 213476"/>
                  <a:gd name="connsiteY5" fmla="*/ 113465 h 145744"/>
                  <a:gd name="connsiteX6" fmla="*/ 1420 w 213476"/>
                  <a:gd name="connsiteY6" fmla="*/ 18215 h 145744"/>
                  <a:gd name="connsiteX7" fmla="*/ 0 w 213476"/>
                  <a:gd name="connsiteY7" fmla="*/ 15738 h 145744"/>
                  <a:gd name="connsiteX8" fmla="*/ 5653 w 213476"/>
                  <a:gd name="connsiteY8" fmla="*/ 19636 h 145744"/>
                  <a:gd name="connsiteX9" fmla="*/ 15178 w 213476"/>
                  <a:gd name="connsiteY9" fmla="*/ 23351 h 145744"/>
                  <a:gd name="connsiteX10" fmla="*/ 20999 w 213476"/>
                  <a:gd name="connsiteY10" fmla="*/ 23882 h 145744"/>
                  <a:gd name="connsiteX11" fmla="*/ 26819 w 213476"/>
                  <a:gd name="connsiteY11" fmla="*/ 23882 h 145744"/>
                  <a:gd name="connsiteX12" fmla="*/ 32111 w 213476"/>
                  <a:gd name="connsiteY12" fmla="*/ 23351 h 145744"/>
                  <a:gd name="connsiteX13" fmla="*/ 42165 w 213476"/>
                  <a:gd name="connsiteY13" fmla="*/ 19636 h 145744"/>
                  <a:gd name="connsiteX14" fmla="*/ 49574 w 213476"/>
                  <a:gd name="connsiteY14" fmla="*/ 13798 h 145744"/>
                  <a:gd name="connsiteX15" fmla="*/ 55924 w 213476"/>
                  <a:gd name="connsiteY15" fmla="*/ 5307 h 145744"/>
                  <a:gd name="connsiteX16" fmla="*/ 57511 w 213476"/>
                  <a:gd name="connsiteY16" fmla="*/ 0 h 145744"/>
                  <a:gd name="connsiteX17" fmla="*/ 63332 w 213476"/>
                  <a:gd name="connsiteY17" fmla="*/ 0 h 145744"/>
                  <a:gd name="connsiteX18" fmla="*/ 64919 w 213476"/>
                  <a:gd name="connsiteY18" fmla="*/ 5307 h 145744"/>
                  <a:gd name="connsiteX19" fmla="*/ 70740 w 213476"/>
                  <a:gd name="connsiteY19" fmla="*/ 13798 h 145744"/>
                  <a:gd name="connsiteX20" fmla="*/ 78678 w 213476"/>
                  <a:gd name="connsiteY20" fmla="*/ 19636 h 145744"/>
                  <a:gd name="connsiteX21" fmla="*/ 88732 w 213476"/>
                  <a:gd name="connsiteY21" fmla="*/ 23351 h 145744"/>
                  <a:gd name="connsiteX22" fmla="*/ 94024 w 213476"/>
                  <a:gd name="connsiteY22" fmla="*/ 23882 h 145744"/>
                  <a:gd name="connsiteX23" fmla="*/ 99844 w 213476"/>
                  <a:gd name="connsiteY23" fmla="*/ 23882 h 145744"/>
                  <a:gd name="connsiteX24" fmla="*/ 105136 w 213476"/>
                  <a:gd name="connsiteY24" fmla="*/ 23351 h 145744"/>
                  <a:gd name="connsiteX25" fmla="*/ 115190 w 213476"/>
                  <a:gd name="connsiteY25" fmla="*/ 19636 h 145744"/>
                  <a:gd name="connsiteX26" fmla="*/ 123128 w 213476"/>
                  <a:gd name="connsiteY26" fmla="*/ 13798 h 145744"/>
                  <a:gd name="connsiteX27" fmla="*/ 128419 w 213476"/>
                  <a:gd name="connsiteY27" fmla="*/ 5307 h 145744"/>
                  <a:gd name="connsiteX28" fmla="*/ 130007 w 213476"/>
                  <a:gd name="connsiteY28" fmla="*/ 0 h 145744"/>
                  <a:gd name="connsiteX29" fmla="*/ 137415 w 213476"/>
                  <a:gd name="connsiteY29" fmla="*/ 0 h 145744"/>
                  <a:gd name="connsiteX30" fmla="*/ 139003 w 213476"/>
                  <a:gd name="connsiteY30" fmla="*/ 5307 h 145744"/>
                  <a:gd name="connsiteX31" fmla="*/ 144294 w 213476"/>
                  <a:gd name="connsiteY31" fmla="*/ 13798 h 145744"/>
                  <a:gd name="connsiteX32" fmla="*/ 152761 w 213476"/>
                  <a:gd name="connsiteY32" fmla="*/ 19636 h 145744"/>
                  <a:gd name="connsiteX33" fmla="*/ 162815 w 213476"/>
                  <a:gd name="connsiteY33" fmla="*/ 23351 h 145744"/>
                  <a:gd name="connsiteX34" fmla="*/ 168107 w 213476"/>
                  <a:gd name="connsiteY34" fmla="*/ 23882 h 145744"/>
                  <a:gd name="connsiteX35" fmla="*/ 173399 w 213476"/>
                  <a:gd name="connsiteY35" fmla="*/ 23882 h 145744"/>
                  <a:gd name="connsiteX36" fmla="*/ 179219 w 213476"/>
                  <a:gd name="connsiteY36" fmla="*/ 23351 h 145744"/>
                  <a:gd name="connsiteX37" fmla="*/ 188744 w 213476"/>
                  <a:gd name="connsiteY37" fmla="*/ 19636 h 145744"/>
                  <a:gd name="connsiteX38" fmla="*/ 197211 w 213476"/>
                  <a:gd name="connsiteY38" fmla="*/ 13798 h 145744"/>
                  <a:gd name="connsiteX39" fmla="*/ 202503 w 213476"/>
                  <a:gd name="connsiteY39" fmla="*/ 5307 h 145744"/>
                  <a:gd name="connsiteX40" fmla="*/ 204090 w 213476"/>
                  <a:gd name="connsiteY40" fmla="*/ 0 h 145744"/>
                  <a:gd name="connsiteX41" fmla="*/ 213476 w 213476"/>
                  <a:gd name="connsiteY41" fmla="*/ 0 h 145744"/>
                  <a:gd name="connsiteX42" fmla="*/ 203032 w 213476"/>
                  <a:gd name="connsiteY42" fmla="*/ 18215 h 145744"/>
                  <a:gd name="connsiteX43" fmla="*/ 147999 w 213476"/>
                  <a:gd name="connsiteY43" fmla="*/ 113465 h 145744"/>
                  <a:gd name="connsiteX44" fmla="*/ 142707 w 213476"/>
                  <a:gd name="connsiteY44" fmla="*/ 120873 h 145744"/>
                  <a:gd name="connsiteX45" fmla="*/ 132653 w 213476"/>
                  <a:gd name="connsiteY45" fmla="*/ 133044 h 145744"/>
                  <a:gd name="connsiteX46" fmla="*/ 121011 w 213476"/>
                  <a:gd name="connsiteY46" fmla="*/ 141511 h 145744"/>
                  <a:gd name="connsiteX47" fmla="*/ 108311 w 213476"/>
                  <a:gd name="connsiteY47" fmla="*/ 145744 h 14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13476" h="145744">
                    <a:moveTo>
                      <a:pt x="108311" y="145744"/>
                    </a:moveTo>
                    <a:lnTo>
                      <a:pt x="96140" y="145744"/>
                    </a:lnTo>
                    <a:lnTo>
                      <a:pt x="83970" y="141511"/>
                    </a:lnTo>
                    <a:lnTo>
                      <a:pt x="72328" y="133044"/>
                    </a:lnTo>
                    <a:lnTo>
                      <a:pt x="61215" y="120873"/>
                    </a:lnTo>
                    <a:lnTo>
                      <a:pt x="56982" y="113465"/>
                    </a:lnTo>
                    <a:lnTo>
                      <a:pt x="1420" y="18215"/>
                    </a:lnTo>
                    <a:lnTo>
                      <a:pt x="0" y="15738"/>
                    </a:lnTo>
                    <a:lnTo>
                      <a:pt x="5653" y="19636"/>
                    </a:lnTo>
                    <a:lnTo>
                      <a:pt x="15178" y="23351"/>
                    </a:lnTo>
                    <a:lnTo>
                      <a:pt x="20999" y="23882"/>
                    </a:lnTo>
                    <a:lnTo>
                      <a:pt x="26819" y="23882"/>
                    </a:lnTo>
                    <a:lnTo>
                      <a:pt x="32111" y="23351"/>
                    </a:lnTo>
                    <a:lnTo>
                      <a:pt x="42165" y="19636"/>
                    </a:lnTo>
                    <a:lnTo>
                      <a:pt x="49574" y="13798"/>
                    </a:lnTo>
                    <a:lnTo>
                      <a:pt x="55924" y="5307"/>
                    </a:lnTo>
                    <a:lnTo>
                      <a:pt x="57511" y="0"/>
                    </a:lnTo>
                    <a:lnTo>
                      <a:pt x="63332" y="0"/>
                    </a:lnTo>
                    <a:lnTo>
                      <a:pt x="64919" y="5307"/>
                    </a:lnTo>
                    <a:lnTo>
                      <a:pt x="70740" y="13798"/>
                    </a:lnTo>
                    <a:lnTo>
                      <a:pt x="78678" y="19636"/>
                    </a:lnTo>
                    <a:lnTo>
                      <a:pt x="88732" y="23351"/>
                    </a:lnTo>
                    <a:lnTo>
                      <a:pt x="94024" y="23882"/>
                    </a:lnTo>
                    <a:lnTo>
                      <a:pt x="99844" y="23882"/>
                    </a:lnTo>
                    <a:lnTo>
                      <a:pt x="105136" y="23351"/>
                    </a:lnTo>
                    <a:lnTo>
                      <a:pt x="115190" y="19636"/>
                    </a:lnTo>
                    <a:lnTo>
                      <a:pt x="123128" y="13798"/>
                    </a:lnTo>
                    <a:lnTo>
                      <a:pt x="128419" y="5307"/>
                    </a:lnTo>
                    <a:lnTo>
                      <a:pt x="130007" y="0"/>
                    </a:lnTo>
                    <a:lnTo>
                      <a:pt x="137415" y="0"/>
                    </a:lnTo>
                    <a:lnTo>
                      <a:pt x="139003" y="5307"/>
                    </a:lnTo>
                    <a:lnTo>
                      <a:pt x="144294" y="13798"/>
                    </a:lnTo>
                    <a:lnTo>
                      <a:pt x="152761" y="19636"/>
                    </a:lnTo>
                    <a:lnTo>
                      <a:pt x="162815" y="23351"/>
                    </a:lnTo>
                    <a:lnTo>
                      <a:pt x="168107" y="23882"/>
                    </a:lnTo>
                    <a:lnTo>
                      <a:pt x="173399" y="23882"/>
                    </a:lnTo>
                    <a:lnTo>
                      <a:pt x="179219" y="23351"/>
                    </a:lnTo>
                    <a:lnTo>
                      <a:pt x="188744" y="19636"/>
                    </a:lnTo>
                    <a:lnTo>
                      <a:pt x="197211" y="13798"/>
                    </a:lnTo>
                    <a:lnTo>
                      <a:pt x="202503" y="5307"/>
                    </a:lnTo>
                    <a:lnTo>
                      <a:pt x="204090" y="0"/>
                    </a:lnTo>
                    <a:lnTo>
                      <a:pt x="213476" y="0"/>
                    </a:lnTo>
                    <a:lnTo>
                      <a:pt x="203032" y="18215"/>
                    </a:lnTo>
                    <a:lnTo>
                      <a:pt x="147999" y="113465"/>
                    </a:lnTo>
                    <a:lnTo>
                      <a:pt x="142707" y="120873"/>
                    </a:lnTo>
                    <a:lnTo>
                      <a:pt x="132653" y="133044"/>
                    </a:lnTo>
                    <a:lnTo>
                      <a:pt x="121011" y="141511"/>
                    </a:lnTo>
                    <a:lnTo>
                      <a:pt x="108311" y="145744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21" name="Freeform 104">
              <a:extLst>
                <a:ext uri="{FF2B5EF4-FFF2-40B4-BE49-F238E27FC236}">
                  <a16:creationId xmlns:a16="http://schemas.microsoft.com/office/drawing/2014/main" id="{B204402A-F418-4346-9E01-4D3A0784D8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76956" y="2083028"/>
              <a:ext cx="13318" cy="888"/>
            </a:xfrm>
            <a:custGeom>
              <a:avLst/>
              <a:gdLst>
                <a:gd name="connsiteX0" fmla="*/ 7938 w 7938"/>
                <a:gd name="connsiteY0" fmla="*/ 529 h 529"/>
                <a:gd name="connsiteX1" fmla="*/ 7937 w 7938"/>
                <a:gd name="connsiteY1" fmla="*/ 529 h 529"/>
                <a:gd name="connsiteX2" fmla="*/ 0 w 7938"/>
                <a:gd name="connsiteY2" fmla="*/ 0 h 529"/>
                <a:gd name="connsiteX3" fmla="*/ 7938 w 7938"/>
                <a:gd name="connsiteY3" fmla="*/ 529 h 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8" h="529">
                  <a:moveTo>
                    <a:pt x="7938" y="529"/>
                  </a:moveTo>
                  <a:lnTo>
                    <a:pt x="7937" y="529"/>
                  </a:lnTo>
                  <a:lnTo>
                    <a:pt x="0" y="0"/>
                  </a:lnTo>
                  <a:lnTo>
                    <a:pt x="7938" y="529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Freeform 103">
              <a:extLst>
                <a:ext uri="{FF2B5EF4-FFF2-40B4-BE49-F238E27FC236}">
                  <a16:creationId xmlns:a16="http://schemas.microsoft.com/office/drawing/2014/main" id="{609FDEEB-29EC-4157-A920-8EB4C7A937B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490274" y="2083914"/>
              <a:ext cx="37141" cy="14844"/>
            </a:xfrm>
            <a:custGeom>
              <a:avLst/>
              <a:gdLst>
                <a:gd name="connsiteX0" fmla="*/ 22138 w 22138"/>
                <a:gd name="connsiteY0" fmla="*/ 8848 h 8848"/>
                <a:gd name="connsiteX1" fmla="*/ 5733 w 22138"/>
                <a:gd name="connsiteY1" fmla="*/ 3558 h 8848"/>
                <a:gd name="connsiteX2" fmla="*/ 0 w 22138"/>
                <a:gd name="connsiteY2" fmla="*/ 0 h 8848"/>
                <a:gd name="connsiteX3" fmla="*/ 5734 w 22138"/>
                <a:gd name="connsiteY3" fmla="*/ 3558 h 8848"/>
                <a:gd name="connsiteX4" fmla="*/ 22138 w 22138"/>
                <a:gd name="connsiteY4" fmla="*/ 8848 h 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8" h="8848">
                  <a:moveTo>
                    <a:pt x="22138" y="8848"/>
                  </a:moveTo>
                  <a:lnTo>
                    <a:pt x="5733" y="3558"/>
                  </a:lnTo>
                  <a:lnTo>
                    <a:pt x="0" y="0"/>
                  </a:lnTo>
                  <a:lnTo>
                    <a:pt x="5734" y="3558"/>
                  </a:lnTo>
                  <a:lnTo>
                    <a:pt x="22138" y="8848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" name="Freeform 102">
              <a:extLst>
                <a:ext uri="{FF2B5EF4-FFF2-40B4-BE49-F238E27FC236}">
                  <a16:creationId xmlns:a16="http://schemas.microsoft.com/office/drawing/2014/main" id="{4F5D5C86-0817-4C4A-BE64-E5E16AA3EC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41125" y="2159356"/>
              <a:ext cx="25746" cy="71003"/>
            </a:xfrm>
            <a:custGeom>
              <a:avLst/>
              <a:gdLst>
                <a:gd name="connsiteX0" fmla="*/ 0 w 15346"/>
                <a:gd name="connsiteY0" fmla="*/ 42321 h 42321"/>
                <a:gd name="connsiteX1" fmla="*/ 8996 w 15346"/>
                <a:gd name="connsiteY1" fmla="*/ 22218 h 42321"/>
                <a:gd name="connsiteX2" fmla="*/ 15346 w 15346"/>
                <a:gd name="connsiteY2" fmla="*/ 0 h 42321"/>
                <a:gd name="connsiteX3" fmla="*/ 8996 w 15346"/>
                <a:gd name="connsiteY3" fmla="*/ 22219 h 42321"/>
                <a:gd name="connsiteX4" fmla="*/ 0 w 15346"/>
                <a:gd name="connsiteY4" fmla="*/ 42321 h 4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6" h="42321">
                  <a:moveTo>
                    <a:pt x="0" y="42321"/>
                  </a:moveTo>
                  <a:lnTo>
                    <a:pt x="8996" y="22218"/>
                  </a:lnTo>
                  <a:lnTo>
                    <a:pt x="15346" y="0"/>
                  </a:lnTo>
                  <a:lnTo>
                    <a:pt x="8996" y="22219"/>
                  </a:lnTo>
                  <a:lnTo>
                    <a:pt x="0" y="42321"/>
                  </a:ln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" name="Freeform 112">
              <a:extLst>
                <a:ext uri="{FF2B5EF4-FFF2-40B4-BE49-F238E27FC236}">
                  <a16:creationId xmlns:a16="http://schemas.microsoft.com/office/drawing/2014/main" id="{5BBB9619-D7FD-4E0F-8F83-9AFF049797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29230" y="2236449"/>
              <a:ext cx="10989" cy="46247"/>
            </a:xfrm>
            <a:custGeom>
              <a:avLst/>
              <a:gdLst>
                <a:gd name="connsiteX0" fmla="*/ 10989 w 10989"/>
                <a:gd name="connsiteY0" fmla="*/ 46247 h 46247"/>
                <a:gd name="connsiteX1" fmla="*/ 0 w 10989"/>
                <a:gd name="connsiteY1" fmla="*/ 46247 h 46247"/>
                <a:gd name="connsiteX2" fmla="*/ 5308 w 10989"/>
                <a:gd name="connsiteY2" fmla="*/ 10621 h 46247"/>
                <a:gd name="connsiteX3" fmla="*/ 5308 w 10989"/>
                <a:gd name="connsiteY3" fmla="*/ 0 h 46247"/>
                <a:gd name="connsiteX4" fmla="*/ 6191 w 10989"/>
                <a:gd name="connsiteY4" fmla="*/ 22164 h 46247"/>
                <a:gd name="connsiteX5" fmla="*/ 10989 w 10989"/>
                <a:gd name="connsiteY5" fmla="*/ 46247 h 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9" h="46247">
                  <a:moveTo>
                    <a:pt x="10989" y="46247"/>
                  </a:moveTo>
                  <a:lnTo>
                    <a:pt x="0" y="46247"/>
                  </a:lnTo>
                  <a:lnTo>
                    <a:pt x="5308" y="10621"/>
                  </a:lnTo>
                  <a:lnTo>
                    <a:pt x="5308" y="0"/>
                  </a:lnTo>
                  <a:lnTo>
                    <a:pt x="6191" y="22164"/>
                  </a:lnTo>
                  <a:lnTo>
                    <a:pt x="10989" y="46247"/>
                  </a:lnTo>
                  <a:close/>
                </a:path>
              </a:pathLst>
            </a:custGeom>
            <a:solidFill>
              <a:srgbClr val="B1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" name="Freeform 76">
              <a:extLst>
                <a:ext uri="{FF2B5EF4-FFF2-40B4-BE49-F238E27FC236}">
                  <a16:creationId xmlns:a16="http://schemas.microsoft.com/office/drawing/2014/main" id="{0E73DE35-DF20-49C3-95E5-207847A39E17}"/>
                </a:ext>
              </a:extLst>
            </p:cNvPr>
            <p:cNvSpPr/>
            <p:nvPr/>
          </p:nvSpPr>
          <p:spPr>
            <a:xfrm>
              <a:off x="637107" y="3979630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77">
              <a:extLst>
                <a:ext uri="{FF2B5EF4-FFF2-40B4-BE49-F238E27FC236}">
                  <a16:creationId xmlns:a16="http://schemas.microsoft.com/office/drawing/2014/main" id="{D819AA57-2E98-450A-8F72-960312F4A543}"/>
                </a:ext>
              </a:extLst>
            </p:cNvPr>
            <p:cNvSpPr/>
            <p:nvPr/>
          </p:nvSpPr>
          <p:spPr>
            <a:xfrm>
              <a:off x="637107" y="3398570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D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4">
              <a:extLst>
                <a:ext uri="{FF2B5EF4-FFF2-40B4-BE49-F238E27FC236}">
                  <a16:creationId xmlns:a16="http://schemas.microsoft.com/office/drawing/2014/main" id="{E5D3FFB2-E18B-40CA-BFF7-95C632E47119}"/>
                </a:ext>
              </a:extLst>
            </p:cNvPr>
            <p:cNvGrpSpPr/>
            <p:nvPr/>
          </p:nvGrpSpPr>
          <p:grpSpPr>
            <a:xfrm>
              <a:off x="637107" y="2817510"/>
              <a:ext cx="980121" cy="585216"/>
              <a:chOff x="4083272" y="2823249"/>
              <a:chExt cx="980121" cy="585216"/>
            </a:xfrm>
          </p:grpSpPr>
          <p:sp>
            <p:nvSpPr>
              <p:cNvPr id="128" name="Freeform 96">
                <a:extLst>
                  <a:ext uri="{FF2B5EF4-FFF2-40B4-BE49-F238E27FC236}">
                    <a16:creationId xmlns:a16="http://schemas.microsoft.com/office/drawing/2014/main" id="{FCE178F1-8BED-460B-964F-F8F031ABDA9B}"/>
                  </a:ext>
                </a:extLst>
              </p:cNvPr>
              <p:cNvSpPr/>
              <p:nvPr/>
            </p:nvSpPr>
            <p:spPr>
              <a:xfrm>
                <a:off x="4365590" y="2823249"/>
                <a:ext cx="415486" cy="585216"/>
              </a:xfrm>
              <a:custGeom>
                <a:avLst/>
                <a:gdLst>
                  <a:gd name="connsiteX0" fmla="*/ 0 w 415486"/>
                  <a:gd name="connsiteY0" fmla="*/ 0 h 585216"/>
                  <a:gd name="connsiteX1" fmla="*/ 415486 w 415486"/>
                  <a:gd name="connsiteY1" fmla="*/ 0 h 585216"/>
                  <a:gd name="connsiteX2" fmla="*/ 415486 w 415486"/>
                  <a:gd name="connsiteY2" fmla="*/ 585216 h 585216"/>
                  <a:gd name="connsiteX3" fmla="*/ 0 w 415486"/>
                  <a:gd name="connsiteY3" fmla="*/ 585216 h 585216"/>
                  <a:gd name="connsiteX4" fmla="*/ 0 w 415486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486" h="585216">
                    <a:moveTo>
                      <a:pt x="0" y="0"/>
                    </a:moveTo>
                    <a:lnTo>
                      <a:pt x="415486" y="0"/>
                    </a:lnTo>
                    <a:lnTo>
                      <a:pt x="415486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6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0">
                <a:extLst>
                  <a:ext uri="{FF2B5EF4-FFF2-40B4-BE49-F238E27FC236}">
                    <a16:creationId xmlns:a16="http://schemas.microsoft.com/office/drawing/2014/main" id="{CC498C8E-C4CE-4A39-AD06-059ABE2D8ED9}"/>
                  </a:ext>
                </a:extLst>
              </p:cNvPr>
              <p:cNvSpPr/>
              <p:nvPr/>
            </p:nvSpPr>
            <p:spPr>
              <a:xfrm>
                <a:off x="4781077" y="2823249"/>
                <a:ext cx="282316" cy="585216"/>
              </a:xfrm>
              <a:custGeom>
                <a:avLst/>
                <a:gdLst>
                  <a:gd name="connsiteX0" fmla="*/ 0 w 282316"/>
                  <a:gd name="connsiteY0" fmla="*/ 0 h 585216"/>
                  <a:gd name="connsiteX1" fmla="*/ 282316 w 282316"/>
                  <a:gd name="connsiteY1" fmla="*/ 0 h 585216"/>
                  <a:gd name="connsiteX2" fmla="*/ 282316 w 282316"/>
                  <a:gd name="connsiteY2" fmla="*/ 585216 h 585216"/>
                  <a:gd name="connsiteX3" fmla="*/ 0 w 282316"/>
                  <a:gd name="connsiteY3" fmla="*/ 585216 h 585216"/>
                  <a:gd name="connsiteX4" fmla="*/ 0 w 282316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316" h="585216">
                    <a:moveTo>
                      <a:pt x="0" y="0"/>
                    </a:moveTo>
                    <a:lnTo>
                      <a:pt x="282316" y="0"/>
                    </a:lnTo>
                    <a:lnTo>
                      <a:pt x="282316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35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78">
                <a:extLst>
                  <a:ext uri="{FF2B5EF4-FFF2-40B4-BE49-F238E27FC236}">
                    <a16:creationId xmlns:a16="http://schemas.microsoft.com/office/drawing/2014/main" id="{1BEE7890-D551-49F2-A075-929CF0467FDA}"/>
                  </a:ext>
                </a:extLst>
              </p:cNvPr>
              <p:cNvSpPr/>
              <p:nvPr/>
            </p:nvSpPr>
            <p:spPr>
              <a:xfrm>
                <a:off x="4083272" y="2823249"/>
                <a:ext cx="282317" cy="585216"/>
              </a:xfrm>
              <a:custGeom>
                <a:avLst/>
                <a:gdLst>
                  <a:gd name="connsiteX0" fmla="*/ 0 w 282317"/>
                  <a:gd name="connsiteY0" fmla="*/ 0 h 585216"/>
                  <a:gd name="connsiteX1" fmla="*/ 282317 w 282317"/>
                  <a:gd name="connsiteY1" fmla="*/ 0 h 585216"/>
                  <a:gd name="connsiteX2" fmla="*/ 282317 w 282317"/>
                  <a:gd name="connsiteY2" fmla="*/ 585216 h 585216"/>
                  <a:gd name="connsiteX3" fmla="*/ 0 w 282317"/>
                  <a:gd name="connsiteY3" fmla="*/ 585216 h 585216"/>
                  <a:gd name="connsiteX4" fmla="*/ 0 w 282317"/>
                  <a:gd name="connsiteY4" fmla="*/ 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317" h="585216">
                    <a:moveTo>
                      <a:pt x="0" y="0"/>
                    </a:moveTo>
                    <a:lnTo>
                      <a:pt x="282317" y="0"/>
                    </a:lnTo>
                    <a:lnTo>
                      <a:pt x="282317" y="585216"/>
                    </a:lnTo>
                    <a:lnTo>
                      <a:pt x="0" y="585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A5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1" name="Freeform 101">
              <a:extLst>
                <a:ext uri="{FF2B5EF4-FFF2-40B4-BE49-F238E27FC236}">
                  <a16:creationId xmlns:a16="http://schemas.microsoft.com/office/drawing/2014/main" id="{EFFCD0DC-9B0A-4BE5-88CB-F775787599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4117" y="2236449"/>
              <a:ext cx="10989" cy="585216"/>
            </a:xfrm>
            <a:custGeom>
              <a:avLst/>
              <a:gdLst>
                <a:gd name="connsiteX0" fmla="*/ 10989 w 10989"/>
                <a:gd name="connsiteY0" fmla="*/ 585216 h 585216"/>
                <a:gd name="connsiteX1" fmla="*/ 0 w 10989"/>
                <a:gd name="connsiteY1" fmla="*/ 585216 h 585216"/>
                <a:gd name="connsiteX2" fmla="*/ 4797 w 10989"/>
                <a:gd name="connsiteY2" fmla="*/ 561133 h 585216"/>
                <a:gd name="connsiteX3" fmla="*/ 5681 w 10989"/>
                <a:gd name="connsiteY3" fmla="*/ 538944 h 585216"/>
                <a:gd name="connsiteX4" fmla="*/ 5681 w 10989"/>
                <a:gd name="connsiteY4" fmla="*/ 0 h 585216"/>
                <a:gd name="connsiteX5" fmla="*/ 5682 w 10989"/>
                <a:gd name="connsiteY5" fmla="*/ 0 h 585216"/>
                <a:gd name="connsiteX6" fmla="*/ 5682 w 10989"/>
                <a:gd name="connsiteY6" fmla="*/ 529178 h 585216"/>
                <a:gd name="connsiteX7" fmla="*/ 5682 w 10989"/>
                <a:gd name="connsiteY7" fmla="*/ 549591 h 585216"/>
                <a:gd name="connsiteX8" fmla="*/ 10989 w 10989"/>
                <a:gd name="connsiteY8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9" h="585216">
                  <a:moveTo>
                    <a:pt x="10989" y="585216"/>
                  </a:moveTo>
                  <a:lnTo>
                    <a:pt x="0" y="585216"/>
                  </a:lnTo>
                  <a:lnTo>
                    <a:pt x="4797" y="561133"/>
                  </a:lnTo>
                  <a:lnTo>
                    <a:pt x="5681" y="538944"/>
                  </a:lnTo>
                  <a:lnTo>
                    <a:pt x="5681" y="0"/>
                  </a:lnTo>
                  <a:lnTo>
                    <a:pt x="5682" y="0"/>
                  </a:lnTo>
                  <a:lnTo>
                    <a:pt x="5682" y="529178"/>
                  </a:lnTo>
                  <a:lnTo>
                    <a:pt x="5682" y="549591"/>
                  </a:lnTo>
                  <a:lnTo>
                    <a:pt x="10989" y="585216"/>
                  </a:lnTo>
                  <a:close/>
                </a:path>
              </a:pathLst>
            </a:custGeom>
            <a:solidFill>
              <a:srgbClr val="CDC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2" name="Freeform 149">
              <a:extLst>
                <a:ext uri="{FF2B5EF4-FFF2-40B4-BE49-F238E27FC236}">
                  <a16:creationId xmlns:a16="http://schemas.microsoft.com/office/drawing/2014/main" id="{2689F985-EB89-4403-8658-5661C135941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34911" y="2083031"/>
              <a:ext cx="282317" cy="738635"/>
            </a:xfrm>
            <a:custGeom>
              <a:avLst/>
              <a:gdLst>
                <a:gd name="connsiteX0" fmla="*/ 140271 w 282317"/>
                <a:gd name="connsiteY0" fmla="*/ 738635 h 738635"/>
                <a:gd name="connsiteX1" fmla="*/ 126955 w 282317"/>
                <a:gd name="connsiteY1" fmla="*/ 737747 h 738635"/>
                <a:gd name="connsiteX2" fmla="*/ 99433 w 282317"/>
                <a:gd name="connsiteY2" fmla="*/ 728872 h 738635"/>
                <a:gd name="connsiteX3" fmla="*/ 73687 w 282317"/>
                <a:gd name="connsiteY3" fmla="*/ 712896 h 738635"/>
                <a:gd name="connsiteX4" fmla="*/ 50605 w 282317"/>
                <a:gd name="connsiteY4" fmla="*/ 690708 h 738635"/>
                <a:gd name="connsiteX5" fmla="*/ 31961 w 282317"/>
                <a:gd name="connsiteY5" fmla="*/ 662307 h 738635"/>
                <a:gd name="connsiteX6" fmla="*/ 16869 w 282317"/>
                <a:gd name="connsiteY6" fmla="*/ 628581 h 738635"/>
                <a:gd name="connsiteX7" fmla="*/ 5327 w 282317"/>
                <a:gd name="connsiteY7" fmla="*/ 591304 h 738635"/>
                <a:gd name="connsiteX8" fmla="*/ 4550 w 282317"/>
                <a:gd name="connsiteY8" fmla="*/ 585216 h 738635"/>
                <a:gd name="connsiteX9" fmla="*/ 4549 w 282317"/>
                <a:gd name="connsiteY9" fmla="*/ 585216 h 738635"/>
                <a:gd name="connsiteX10" fmla="*/ 0 w 282317"/>
                <a:gd name="connsiteY10" fmla="*/ 549590 h 738635"/>
                <a:gd name="connsiteX11" fmla="*/ 0 w 282317"/>
                <a:gd name="connsiteY11" fmla="*/ 529177 h 738635"/>
                <a:gd name="connsiteX12" fmla="*/ 0 w 282317"/>
                <a:gd name="connsiteY12" fmla="*/ 0 h 738635"/>
                <a:gd name="connsiteX13" fmla="*/ 282316 w 282317"/>
                <a:gd name="connsiteY13" fmla="*/ 0 h 738635"/>
                <a:gd name="connsiteX14" fmla="*/ 282316 w 282317"/>
                <a:gd name="connsiteY14" fmla="*/ 538944 h 738635"/>
                <a:gd name="connsiteX15" fmla="*/ 282317 w 282317"/>
                <a:gd name="connsiteY15" fmla="*/ 538969 h 738635"/>
                <a:gd name="connsiteX16" fmla="*/ 282317 w 282317"/>
                <a:gd name="connsiteY16" fmla="*/ 549590 h 738635"/>
                <a:gd name="connsiteX17" fmla="*/ 277009 w 282317"/>
                <a:gd name="connsiteY17" fmla="*/ 585216 h 738635"/>
                <a:gd name="connsiteX18" fmla="*/ 277010 w 282317"/>
                <a:gd name="connsiteY18" fmla="*/ 585216 h 738635"/>
                <a:gd name="connsiteX19" fmla="*/ 276103 w 282317"/>
                <a:gd name="connsiteY19" fmla="*/ 591304 h 738635"/>
                <a:gd name="connsiteX20" fmla="*/ 265450 w 282317"/>
                <a:gd name="connsiteY20" fmla="*/ 628581 h 738635"/>
                <a:gd name="connsiteX21" fmla="*/ 250357 w 282317"/>
                <a:gd name="connsiteY21" fmla="*/ 662307 h 738635"/>
                <a:gd name="connsiteX22" fmla="*/ 230826 w 282317"/>
                <a:gd name="connsiteY22" fmla="*/ 690708 h 738635"/>
                <a:gd name="connsiteX23" fmla="*/ 208631 w 282317"/>
                <a:gd name="connsiteY23" fmla="*/ 712896 h 738635"/>
                <a:gd name="connsiteX24" fmla="*/ 182885 w 282317"/>
                <a:gd name="connsiteY24" fmla="*/ 728872 h 738635"/>
                <a:gd name="connsiteX25" fmla="*/ 155364 w 282317"/>
                <a:gd name="connsiteY25" fmla="*/ 737747 h 73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317" h="738635">
                  <a:moveTo>
                    <a:pt x="140271" y="738635"/>
                  </a:moveTo>
                  <a:lnTo>
                    <a:pt x="126955" y="737747"/>
                  </a:lnTo>
                  <a:lnTo>
                    <a:pt x="99433" y="728872"/>
                  </a:lnTo>
                  <a:lnTo>
                    <a:pt x="73687" y="712896"/>
                  </a:lnTo>
                  <a:lnTo>
                    <a:pt x="50605" y="690708"/>
                  </a:lnTo>
                  <a:lnTo>
                    <a:pt x="31961" y="662307"/>
                  </a:lnTo>
                  <a:lnTo>
                    <a:pt x="16869" y="628581"/>
                  </a:lnTo>
                  <a:lnTo>
                    <a:pt x="5327" y="591304"/>
                  </a:lnTo>
                  <a:lnTo>
                    <a:pt x="4550" y="585216"/>
                  </a:lnTo>
                  <a:lnTo>
                    <a:pt x="4549" y="585216"/>
                  </a:lnTo>
                  <a:lnTo>
                    <a:pt x="0" y="549590"/>
                  </a:lnTo>
                  <a:lnTo>
                    <a:pt x="0" y="529177"/>
                  </a:lnTo>
                  <a:lnTo>
                    <a:pt x="0" y="0"/>
                  </a:lnTo>
                  <a:lnTo>
                    <a:pt x="282316" y="0"/>
                  </a:lnTo>
                  <a:lnTo>
                    <a:pt x="282316" y="538944"/>
                  </a:lnTo>
                  <a:lnTo>
                    <a:pt x="282317" y="538969"/>
                  </a:lnTo>
                  <a:lnTo>
                    <a:pt x="282317" y="549590"/>
                  </a:lnTo>
                  <a:lnTo>
                    <a:pt x="277009" y="585216"/>
                  </a:lnTo>
                  <a:lnTo>
                    <a:pt x="277010" y="585216"/>
                  </a:lnTo>
                  <a:lnTo>
                    <a:pt x="276103" y="591304"/>
                  </a:lnTo>
                  <a:lnTo>
                    <a:pt x="265450" y="628581"/>
                  </a:lnTo>
                  <a:lnTo>
                    <a:pt x="250357" y="662307"/>
                  </a:lnTo>
                  <a:lnTo>
                    <a:pt x="230826" y="690708"/>
                  </a:lnTo>
                  <a:lnTo>
                    <a:pt x="208631" y="712896"/>
                  </a:lnTo>
                  <a:lnTo>
                    <a:pt x="182885" y="728872"/>
                  </a:lnTo>
                  <a:lnTo>
                    <a:pt x="155364" y="737747"/>
                  </a:lnTo>
                  <a:close/>
                </a:path>
              </a:pathLst>
            </a:custGeom>
            <a:solidFill>
              <a:srgbClr val="8D75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" name="Freeform 150">
              <a:extLst>
                <a:ext uri="{FF2B5EF4-FFF2-40B4-BE49-F238E27FC236}">
                  <a16:creationId xmlns:a16="http://schemas.microsoft.com/office/drawing/2014/main" id="{9DE7620C-C269-4653-BB63-8BF59815C4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7107" y="2083030"/>
              <a:ext cx="282317" cy="738636"/>
            </a:xfrm>
            <a:custGeom>
              <a:avLst/>
              <a:gdLst>
                <a:gd name="connsiteX0" fmla="*/ 141158 w 282317"/>
                <a:gd name="connsiteY0" fmla="*/ 738636 h 738636"/>
                <a:gd name="connsiteX1" fmla="*/ 126954 w 282317"/>
                <a:gd name="connsiteY1" fmla="*/ 737748 h 738636"/>
                <a:gd name="connsiteX2" fmla="*/ 99432 w 282317"/>
                <a:gd name="connsiteY2" fmla="*/ 728873 h 738636"/>
                <a:gd name="connsiteX3" fmla="*/ 73686 w 282317"/>
                <a:gd name="connsiteY3" fmla="*/ 712897 h 738636"/>
                <a:gd name="connsiteX4" fmla="*/ 50604 w 282317"/>
                <a:gd name="connsiteY4" fmla="*/ 690709 h 738636"/>
                <a:gd name="connsiteX5" fmla="*/ 32848 w 282317"/>
                <a:gd name="connsiteY5" fmla="*/ 662308 h 738636"/>
                <a:gd name="connsiteX6" fmla="*/ 16868 w 282317"/>
                <a:gd name="connsiteY6" fmla="*/ 628582 h 738636"/>
                <a:gd name="connsiteX7" fmla="*/ 6214 w 282317"/>
                <a:gd name="connsiteY7" fmla="*/ 591305 h 738636"/>
                <a:gd name="connsiteX8" fmla="*/ 5307 w 282317"/>
                <a:gd name="connsiteY8" fmla="*/ 585216 h 738636"/>
                <a:gd name="connsiteX9" fmla="*/ 0 w 282317"/>
                <a:gd name="connsiteY9" fmla="*/ 549591 h 738636"/>
                <a:gd name="connsiteX10" fmla="*/ 0 w 282317"/>
                <a:gd name="connsiteY10" fmla="*/ 529178 h 738636"/>
                <a:gd name="connsiteX11" fmla="*/ 0 w 282317"/>
                <a:gd name="connsiteY11" fmla="*/ 0 h 738636"/>
                <a:gd name="connsiteX12" fmla="*/ 282317 w 282317"/>
                <a:gd name="connsiteY12" fmla="*/ 0 h 738636"/>
                <a:gd name="connsiteX13" fmla="*/ 282317 w 282317"/>
                <a:gd name="connsiteY13" fmla="*/ 529178 h 738636"/>
                <a:gd name="connsiteX14" fmla="*/ 282317 w 282317"/>
                <a:gd name="connsiteY14" fmla="*/ 549591 h 738636"/>
                <a:gd name="connsiteX15" fmla="*/ 277768 w 282317"/>
                <a:gd name="connsiteY15" fmla="*/ 585216 h 738636"/>
                <a:gd name="connsiteX16" fmla="*/ 276990 w 282317"/>
                <a:gd name="connsiteY16" fmla="*/ 591305 h 738636"/>
                <a:gd name="connsiteX17" fmla="*/ 265449 w 282317"/>
                <a:gd name="connsiteY17" fmla="*/ 628582 h 738636"/>
                <a:gd name="connsiteX18" fmla="*/ 250356 w 282317"/>
                <a:gd name="connsiteY18" fmla="*/ 662308 h 738636"/>
                <a:gd name="connsiteX19" fmla="*/ 230825 w 282317"/>
                <a:gd name="connsiteY19" fmla="*/ 690709 h 738636"/>
                <a:gd name="connsiteX20" fmla="*/ 208630 w 282317"/>
                <a:gd name="connsiteY20" fmla="*/ 712897 h 738636"/>
                <a:gd name="connsiteX21" fmla="*/ 182884 w 282317"/>
                <a:gd name="connsiteY21" fmla="*/ 728873 h 738636"/>
                <a:gd name="connsiteX22" fmla="*/ 155363 w 282317"/>
                <a:gd name="connsiteY22" fmla="*/ 737748 h 7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2317" h="738636">
                  <a:moveTo>
                    <a:pt x="141158" y="738636"/>
                  </a:moveTo>
                  <a:lnTo>
                    <a:pt x="126954" y="737748"/>
                  </a:lnTo>
                  <a:lnTo>
                    <a:pt x="99432" y="728873"/>
                  </a:lnTo>
                  <a:lnTo>
                    <a:pt x="73686" y="712897"/>
                  </a:lnTo>
                  <a:lnTo>
                    <a:pt x="50604" y="690709"/>
                  </a:lnTo>
                  <a:lnTo>
                    <a:pt x="32848" y="662308"/>
                  </a:lnTo>
                  <a:lnTo>
                    <a:pt x="16868" y="628582"/>
                  </a:lnTo>
                  <a:lnTo>
                    <a:pt x="6214" y="591305"/>
                  </a:lnTo>
                  <a:lnTo>
                    <a:pt x="5307" y="585216"/>
                  </a:lnTo>
                  <a:lnTo>
                    <a:pt x="0" y="549591"/>
                  </a:lnTo>
                  <a:lnTo>
                    <a:pt x="0" y="529178"/>
                  </a:lnTo>
                  <a:lnTo>
                    <a:pt x="0" y="0"/>
                  </a:lnTo>
                  <a:lnTo>
                    <a:pt x="282317" y="0"/>
                  </a:lnTo>
                  <a:lnTo>
                    <a:pt x="282317" y="529178"/>
                  </a:lnTo>
                  <a:lnTo>
                    <a:pt x="282317" y="549591"/>
                  </a:lnTo>
                  <a:lnTo>
                    <a:pt x="277768" y="585216"/>
                  </a:lnTo>
                  <a:lnTo>
                    <a:pt x="276990" y="591305"/>
                  </a:lnTo>
                  <a:lnTo>
                    <a:pt x="265449" y="628582"/>
                  </a:lnTo>
                  <a:lnTo>
                    <a:pt x="250356" y="662308"/>
                  </a:lnTo>
                  <a:lnTo>
                    <a:pt x="230825" y="690709"/>
                  </a:lnTo>
                  <a:lnTo>
                    <a:pt x="208630" y="712897"/>
                  </a:lnTo>
                  <a:lnTo>
                    <a:pt x="182884" y="728873"/>
                  </a:lnTo>
                  <a:lnTo>
                    <a:pt x="155363" y="737748"/>
                  </a:lnTo>
                  <a:close/>
                </a:path>
              </a:pathLst>
            </a:custGeom>
            <a:solidFill>
              <a:srgbClr val="B09FC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hangingPunct="0"/>
              <a:endParaRPr lang="en-US" sz="1350">
                <a:solidFill>
                  <a:srgbClr val="FFFFFF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4" name="Freeform 151">
              <a:extLst>
                <a:ext uri="{FF2B5EF4-FFF2-40B4-BE49-F238E27FC236}">
                  <a16:creationId xmlns:a16="http://schemas.microsoft.com/office/drawing/2014/main" id="{7185463B-D145-4BAD-B645-70395DD4AB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9425" y="2072375"/>
              <a:ext cx="415486" cy="749290"/>
            </a:xfrm>
            <a:custGeom>
              <a:avLst/>
              <a:gdLst>
                <a:gd name="connsiteX0" fmla="*/ 207743 w 415486"/>
                <a:gd name="connsiteY0" fmla="*/ 749290 h 749290"/>
                <a:gd name="connsiteX1" fmla="*/ 186526 w 415486"/>
                <a:gd name="connsiteY1" fmla="*/ 748402 h 749290"/>
                <a:gd name="connsiteX2" fmla="*/ 145862 w 415486"/>
                <a:gd name="connsiteY2" fmla="*/ 740415 h 749290"/>
                <a:gd name="connsiteX3" fmla="*/ 108733 w 415486"/>
                <a:gd name="connsiteY3" fmla="*/ 723551 h 749290"/>
                <a:gd name="connsiteX4" fmla="*/ 76025 w 415486"/>
                <a:gd name="connsiteY4" fmla="*/ 701363 h 749290"/>
                <a:gd name="connsiteX5" fmla="*/ 47736 w 415486"/>
                <a:gd name="connsiteY5" fmla="*/ 672962 h 749290"/>
                <a:gd name="connsiteX6" fmla="*/ 24752 w 415486"/>
                <a:gd name="connsiteY6" fmla="*/ 639236 h 749290"/>
                <a:gd name="connsiteX7" fmla="*/ 8840 w 415486"/>
                <a:gd name="connsiteY7" fmla="*/ 601072 h 749290"/>
                <a:gd name="connsiteX8" fmla="*/ 5682 w 415486"/>
                <a:gd name="connsiteY8" fmla="*/ 585216 h 749290"/>
                <a:gd name="connsiteX9" fmla="*/ 884 w 415486"/>
                <a:gd name="connsiteY9" fmla="*/ 561133 h 749290"/>
                <a:gd name="connsiteX10" fmla="*/ 0 w 415486"/>
                <a:gd name="connsiteY10" fmla="*/ 538944 h 749290"/>
                <a:gd name="connsiteX11" fmla="*/ 0 w 415486"/>
                <a:gd name="connsiteY11" fmla="*/ 0 h 749290"/>
                <a:gd name="connsiteX12" fmla="*/ 415486 w 415486"/>
                <a:gd name="connsiteY12" fmla="*/ 0 h 749290"/>
                <a:gd name="connsiteX13" fmla="*/ 415486 w 415486"/>
                <a:gd name="connsiteY13" fmla="*/ 538944 h 749290"/>
                <a:gd name="connsiteX14" fmla="*/ 414602 w 415486"/>
                <a:gd name="connsiteY14" fmla="*/ 561133 h 749290"/>
                <a:gd name="connsiteX15" fmla="*/ 409805 w 415486"/>
                <a:gd name="connsiteY15" fmla="*/ 585216 h 749290"/>
                <a:gd name="connsiteX16" fmla="*/ 406646 w 415486"/>
                <a:gd name="connsiteY16" fmla="*/ 601072 h 749290"/>
                <a:gd name="connsiteX17" fmla="*/ 391617 w 415486"/>
                <a:gd name="connsiteY17" fmla="*/ 639236 h 749290"/>
                <a:gd name="connsiteX18" fmla="*/ 368633 w 415486"/>
                <a:gd name="connsiteY18" fmla="*/ 672962 h 749290"/>
                <a:gd name="connsiteX19" fmla="*/ 340345 w 415486"/>
                <a:gd name="connsiteY19" fmla="*/ 701363 h 749290"/>
                <a:gd name="connsiteX20" fmla="*/ 306752 w 415486"/>
                <a:gd name="connsiteY20" fmla="*/ 723551 h 749290"/>
                <a:gd name="connsiteX21" fmla="*/ 269624 w 415486"/>
                <a:gd name="connsiteY21" fmla="*/ 740415 h 749290"/>
                <a:gd name="connsiteX22" fmla="*/ 228959 w 415486"/>
                <a:gd name="connsiteY22" fmla="*/ 748402 h 74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5486" h="749290">
                  <a:moveTo>
                    <a:pt x="207743" y="749290"/>
                  </a:moveTo>
                  <a:lnTo>
                    <a:pt x="186526" y="748402"/>
                  </a:lnTo>
                  <a:lnTo>
                    <a:pt x="145862" y="740415"/>
                  </a:lnTo>
                  <a:lnTo>
                    <a:pt x="108733" y="723551"/>
                  </a:lnTo>
                  <a:lnTo>
                    <a:pt x="76025" y="701363"/>
                  </a:lnTo>
                  <a:lnTo>
                    <a:pt x="47736" y="672962"/>
                  </a:lnTo>
                  <a:lnTo>
                    <a:pt x="24752" y="639236"/>
                  </a:lnTo>
                  <a:lnTo>
                    <a:pt x="8840" y="601072"/>
                  </a:lnTo>
                  <a:lnTo>
                    <a:pt x="5682" y="585216"/>
                  </a:lnTo>
                  <a:lnTo>
                    <a:pt x="884" y="561133"/>
                  </a:lnTo>
                  <a:lnTo>
                    <a:pt x="0" y="538944"/>
                  </a:lnTo>
                  <a:lnTo>
                    <a:pt x="0" y="0"/>
                  </a:lnTo>
                  <a:lnTo>
                    <a:pt x="415486" y="0"/>
                  </a:lnTo>
                  <a:lnTo>
                    <a:pt x="415486" y="538944"/>
                  </a:lnTo>
                  <a:lnTo>
                    <a:pt x="414602" y="561133"/>
                  </a:lnTo>
                  <a:lnTo>
                    <a:pt x="409805" y="585216"/>
                  </a:lnTo>
                  <a:lnTo>
                    <a:pt x="406646" y="601072"/>
                  </a:lnTo>
                  <a:lnTo>
                    <a:pt x="391617" y="639236"/>
                  </a:lnTo>
                  <a:lnTo>
                    <a:pt x="368633" y="672962"/>
                  </a:lnTo>
                  <a:lnTo>
                    <a:pt x="340345" y="701363"/>
                  </a:lnTo>
                  <a:lnTo>
                    <a:pt x="306752" y="723551"/>
                  </a:lnTo>
                  <a:lnTo>
                    <a:pt x="269624" y="740415"/>
                  </a:lnTo>
                  <a:lnTo>
                    <a:pt x="228959" y="748402"/>
                  </a:lnTo>
                  <a:close/>
                </a:path>
              </a:pathLst>
            </a:custGeom>
            <a:solidFill>
              <a:srgbClr val="9B8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35" name="Freeform 152">
              <a:extLst>
                <a:ext uri="{FF2B5EF4-FFF2-40B4-BE49-F238E27FC236}">
                  <a16:creationId xmlns:a16="http://schemas.microsoft.com/office/drawing/2014/main" id="{DA43165E-87B2-4AFA-9CB8-0F70940691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9425" y="4560689"/>
              <a:ext cx="415486" cy="585216"/>
            </a:xfrm>
            <a:custGeom>
              <a:avLst/>
              <a:gdLst>
                <a:gd name="connsiteX0" fmla="*/ 415486 w 415486"/>
                <a:gd name="connsiteY0" fmla="*/ 585216 h 585216"/>
                <a:gd name="connsiteX1" fmla="*/ 0 w 415486"/>
                <a:gd name="connsiteY1" fmla="*/ 585216 h 585216"/>
                <a:gd name="connsiteX2" fmla="*/ 0 w 415486"/>
                <a:gd name="connsiteY2" fmla="*/ 0 h 585216"/>
                <a:gd name="connsiteX3" fmla="*/ 415486 w 415486"/>
                <a:gd name="connsiteY3" fmla="*/ 0 h 585216"/>
                <a:gd name="connsiteX4" fmla="*/ 415486 w 415486"/>
                <a:gd name="connsiteY4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86" h="585216">
                  <a:moveTo>
                    <a:pt x="415486" y="585216"/>
                  </a:moveTo>
                  <a:lnTo>
                    <a:pt x="0" y="585216"/>
                  </a:lnTo>
                  <a:lnTo>
                    <a:pt x="0" y="0"/>
                  </a:lnTo>
                  <a:lnTo>
                    <a:pt x="415486" y="0"/>
                  </a:lnTo>
                  <a:lnTo>
                    <a:pt x="415486" y="585216"/>
                  </a:lnTo>
                  <a:close/>
                </a:path>
              </a:pathLst>
            </a:custGeom>
            <a:solidFill>
              <a:srgbClr val="70BD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Freeform 153">
              <a:extLst>
                <a:ext uri="{FF2B5EF4-FFF2-40B4-BE49-F238E27FC236}">
                  <a16:creationId xmlns:a16="http://schemas.microsoft.com/office/drawing/2014/main" id="{BE173C4C-B820-439A-A5EF-AF9280F6E5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34911" y="4560689"/>
              <a:ext cx="282316" cy="585216"/>
            </a:xfrm>
            <a:custGeom>
              <a:avLst/>
              <a:gdLst>
                <a:gd name="connsiteX0" fmla="*/ 282316 w 282316"/>
                <a:gd name="connsiteY0" fmla="*/ 585216 h 585216"/>
                <a:gd name="connsiteX1" fmla="*/ 0 w 282316"/>
                <a:gd name="connsiteY1" fmla="*/ 585216 h 585216"/>
                <a:gd name="connsiteX2" fmla="*/ 0 w 282316"/>
                <a:gd name="connsiteY2" fmla="*/ 0 h 585216"/>
                <a:gd name="connsiteX3" fmla="*/ 282316 w 282316"/>
                <a:gd name="connsiteY3" fmla="*/ 0 h 585216"/>
                <a:gd name="connsiteX4" fmla="*/ 282316 w 282316"/>
                <a:gd name="connsiteY4" fmla="*/ 585216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6" h="585216">
                  <a:moveTo>
                    <a:pt x="282316" y="585216"/>
                  </a:moveTo>
                  <a:lnTo>
                    <a:pt x="0" y="585216"/>
                  </a:lnTo>
                  <a:lnTo>
                    <a:pt x="0" y="0"/>
                  </a:lnTo>
                  <a:lnTo>
                    <a:pt x="282316" y="0"/>
                  </a:lnTo>
                  <a:lnTo>
                    <a:pt x="282316" y="585216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Freeform 154">
              <a:extLst>
                <a:ext uri="{FF2B5EF4-FFF2-40B4-BE49-F238E27FC236}">
                  <a16:creationId xmlns:a16="http://schemas.microsoft.com/office/drawing/2014/main" id="{68F3016C-2C5D-4AF3-821A-EB16F125DC22}"/>
                </a:ext>
              </a:extLst>
            </p:cNvPr>
            <p:cNvSpPr/>
            <p:nvPr/>
          </p:nvSpPr>
          <p:spPr>
            <a:xfrm>
              <a:off x="637107" y="4560690"/>
              <a:ext cx="282317" cy="585216"/>
            </a:xfrm>
            <a:custGeom>
              <a:avLst/>
              <a:gdLst>
                <a:gd name="connsiteX0" fmla="*/ 0 w 282317"/>
                <a:gd name="connsiteY0" fmla="*/ 0 h 585216"/>
                <a:gd name="connsiteX1" fmla="*/ 282317 w 282317"/>
                <a:gd name="connsiteY1" fmla="*/ 0 h 585216"/>
                <a:gd name="connsiteX2" fmla="*/ 282317 w 282317"/>
                <a:gd name="connsiteY2" fmla="*/ 585216 h 585216"/>
                <a:gd name="connsiteX3" fmla="*/ 0 w 282317"/>
                <a:gd name="connsiteY3" fmla="*/ 585216 h 585216"/>
                <a:gd name="connsiteX4" fmla="*/ 0 w 282317"/>
                <a:gd name="connsiteY4" fmla="*/ 0 h 58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317" h="585216">
                  <a:moveTo>
                    <a:pt x="0" y="0"/>
                  </a:moveTo>
                  <a:lnTo>
                    <a:pt x="282317" y="0"/>
                  </a:lnTo>
                  <a:lnTo>
                    <a:pt x="282317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A3D4A6-DAB0-4334-B4AD-96B656874949}"/>
              </a:ext>
            </a:extLst>
          </p:cNvPr>
          <p:cNvSpPr txBox="1"/>
          <p:nvPr/>
        </p:nvSpPr>
        <p:spPr>
          <a:xfrm>
            <a:off x="3707904" y="2396897"/>
            <a:ext cx="26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Anàlisi de la competència</a:t>
            </a: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DA06635D-D073-4FE6-AAE4-E81287DC3D5A}"/>
              </a:ext>
            </a:extLst>
          </p:cNvPr>
          <p:cNvSpPr txBox="1"/>
          <p:nvPr/>
        </p:nvSpPr>
        <p:spPr>
          <a:xfrm>
            <a:off x="3709479" y="2942614"/>
            <a:ext cx="301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Perfils d’usuari i escenaris d’ús</a:t>
            </a: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42FC4CD1-D0A4-484B-A6A6-8665A999805F}"/>
              </a:ext>
            </a:extLst>
          </p:cNvPr>
          <p:cNvSpPr txBox="1"/>
          <p:nvPr/>
        </p:nvSpPr>
        <p:spPr>
          <a:xfrm>
            <a:off x="3709480" y="3529598"/>
            <a:ext cx="26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Casos d’ús</a:t>
            </a: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5C8F894A-AB57-4C96-AE45-7C6BF242334E}"/>
              </a:ext>
            </a:extLst>
          </p:cNvPr>
          <p:cNvSpPr txBox="1"/>
          <p:nvPr/>
        </p:nvSpPr>
        <p:spPr>
          <a:xfrm>
            <a:off x="3708621" y="4116582"/>
            <a:ext cx="26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Disseny de l’arquitectura</a:t>
            </a: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A4ED9433-A2CD-4434-9559-904028EB5C37}"/>
              </a:ext>
            </a:extLst>
          </p:cNvPr>
          <p:cNvSpPr txBox="1"/>
          <p:nvPr/>
        </p:nvSpPr>
        <p:spPr>
          <a:xfrm>
            <a:off x="3707904" y="4662299"/>
            <a:ext cx="261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Prototipatge</a:t>
            </a:r>
          </a:p>
        </p:txBody>
      </p:sp>
      <p:sp>
        <p:nvSpPr>
          <p:cNvPr id="177" name="Rectángulo 176">
            <a:extLst>
              <a:ext uri="{FF2B5EF4-FFF2-40B4-BE49-F238E27FC236}">
                <a16:creationId xmlns:a16="http://schemas.microsoft.com/office/drawing/2014/main" id="{0783C8C1-D776-44D5-A99F-2329BE77C0FB}"/>
              </a:ext>
            </a:extLst>
          </p:cNvPr>
          <p:cNvSpPr/>
          <p:nvPr/>
        </p:nvSpPr>
        <p:spPr>
          <a:xfrm>
            <a:off x="3481367" y="1403092"/>
            <a:ext cx="307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Disseny centrat en l’usuari</a:t>
            </a:r>
          </a:p>
        </p:txBody>
      </p:sp>
    </p:spTree>
    <p:extLst>
      <p:ext uri="{BB962C8B-B14F-4D97-AF65-F5344CB8AC3E}">
        <p14:creationId xmlns:p14="http://schemas.microsoft.com/office/powerpoint/2010/main" val="27322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20">
        <p:fade/>
      </p:transition>
    </mc:Choice>
    <mc:Fallback xmlns="">
      <p:transition spd="med" advTm="34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8" grpId="0"/>
      <p:bldP spid="169" grpId="0"/>
      <p:bldP spid="175" grpId="0"/>
      <p:bldP spid="176" grpId="0"/>
      <p:bldP spid="1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Disseny i arquitectura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10/20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5EB387BE-9778-4C8B-919A-CDDDB033B391}"/>
              </a:ext>
            </a:extLst>
          </p:cNvPr>
          <p:cNvGrpSpPr/>
          <p:nvPr/>
        </p:nvGrpSpPr>
        <p:grpSpPr>
          <a:xfrm>
            <a:off x="3041481" y="1678005"/>
            <a:ext cx="3061038" cy="3053985"/>
            <a:chOff x="3336926" y="676276"/>
            <a:chExt cx="5513387" cy="5500687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C2F448B8-21E2-46C7-B838-C97165EC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1890713"/>
              <a:ext cx="2295525" cy="2392363"/>
            </a:xfrm>
            <a:custGeom>
              <a:avLst/>
              <a:gdLst>
                <a:gd name="T0" fmla="*/ 113 w 611"/>
                <a:gd name="T1" fmla="*/ 0 h 637"/>
                <a:gd name="T2" fmla="*/ 113 w 611"/>
                <a:gd name="T3" fmla="*/ 132 h 637"/>
                <a:gd name="T4" fmla="*/ 156 w 611"/>
                <a:gd name="T5" fmla="*/ 173 h 637"/>
                <a:gd name="T6" fmla="*/ 373 w 611"/>
                <a:gd name="T7" fmla="*/ 173 h 637"/>
                <a:gd name="T8" fmla="*/ 609 w 611"/>
                <a:gd name="T9" fmla="*/ 408 h 637"/>
                <a:gd name="T10" fmla="*/ 431 w 611"/>
                <a:gd name="T11" fmla="*/ 637 h 637"/>
                <a:gd name="T12" fmla="*/ 396 w 611"/>
                <a:gd name="T13" fmla="*/ 592 h 637"/>
                <a:gd name="T14" fmla="*/ 335 w 611"/>
                <a:gd name="T15" fmla="*/ 531 h 637"/>
                <a:gd name="T16" fmla="*/ 373 w 611"/>
                <a:gd name="T17" fmla="*/ 531 h 637"/>
                <a:gd name="T18" fmla="*/ 495 w 611"/>
                <a:gd name="T19" fmla="*/ 408 h 637"/>
                <a:gd name="T20" fmla="*/ 373 w 611"/>
                <a:gd name="T21" fmla="*/ 286 h 637"/>
                <a:gd name="T22" fmla="*/ 108 w 611"/>
                <a:gd name="T23" fmla="*/ 286 h 637"/>
                <a:gd name="T24" fmla="*/ 0 w 611"/>
                <a:gd name="T25" fmla="*/ 172 h 637"/>
                <a:gd name="T26" fmla="*/ 0 w 611"/>
                <a:gd name="T27" fmla="*/ 113 h 637"/>
                <a:gd name="T28" fmla="*/ 113 w 611"/>
                <a:gd name="T2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1" h="637">
                  <a:moveTo>
                    <a:pt x="113" y="0"/>
                  </a:moveTo>
                  <a:cubicBezTo>
                    <a:pt x="113" y="132"/>
                    <a:pt x="113" y="132"/>
                    <a:pt x="113" y="132"/>
                  </a:cubicBezTo>
                  <a:cubicBezTo>
                    <a:pt x="115" y="154"/>
                    <a:pt x="133" y="171"/>
                    <a:pt x="156" y="173"/>
                  </a:cubicBezTo>
                  <a:cubicBezTo>
                    <a:pt x="373" y="173"/>
                    <a:pt x="373" y="173"/>
                    <a:pt x="373" y="173"/>
                  </a:cubicBezTo>
                  <a:cubicBezTo>
                    <a:pt x="500" y="173"/>
                    <a:pt x="611" y="279"/>
                    <a:pt x="609" y="408"/>
                  </a:cubicBezTo>
                  <a:cubicBezTo>
                    <a:pt x="610" y="517"/>
                    <a:pt x="532" y="610"/>
                    <a:pt x="431" y="637"/>
                  </a:cubicBezTo>
                  <a:cubicBezTo>
                    <a:pt x="421" y="621"/>
                    <a:pt x="410" y="606"/>
                    <a:pt x="396" y="592"/>
                  </a:cubicBezTo>
                  <a:cubicBezTo>
                    <a:pt x="335" y="531"/>
                    <a:pt x="335" y="531"/>
                    <a:pt x="335" y="531"/>
                  </a:cubicBezTo>
                  <a:cubicBezTo>
                    <a:pt x="373" y="531"/>
                    <a:pt x="373" y="531"/>
                    <a:pt x="373" y="531"/>
                  </a:cubicBezTo>
                  <a:cubicBezTo>
                    <a:pt x="440" y="531"/>
                    <a:pt x="495" y="476"/>
                    <a:pt x="495" y="408"/>
                  </a:cubicBezTo>
                  <a:cubicBezTo>
                    <a:pt x="495" y="341"/>
                    <a:pt x="440" y="286"/>
                    <a:pt x="373" y="286"/>
                  </a:cubicBezTo>
                  <a:cubicBezTo>
                    <a:pt x="285" y="286"/>
                    <a:pt x="196" y="286"/>
                    <a:pt x="108" y="286"/>
                  </a:cubicBezTo>
                  <a:cubicBezTo>
                    <a:pt x="49" y="279"/>
                    <a:pt x="3" y="231"/>
                    <a:pt x="0" y="17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FFC30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5F58243D-2935-469F-A9E0-AA4A427D7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538" y="676276"/>
              <a:ext cx="2393950" cy="2295525"/>
            </a:xfrm>
            <a:custGeom>
              <a:avLst/>
              <a:gdLst>
                <a:gd name="T0" fmla="*/ 0 w 637"/>
                <a:gd name="T1" fmla="*/ 497 h 611"/>
                <a:gd name="T2" fmla="*/ 132 w 637"/>
                <a:gd name="T3" fmla="*/ 497 h 611"/>
                <a:gd name="T4" fmla="*/ 173 w 637"/>
                <a:gd name="T5" fmla="*/ 455 h 611"/>
                <a:gd name="T6" fmla="*/ 173 w 637"/>
                <a:gd name="T7" fmla="*/ 238 h 611"/>
                <a:gd name="T8" fmla="*/ 409 w 637"/>
                <a:gd name="T9" fmla="*/ 2 h 611"/>
                <a:gd name="T10" fmla="*/ 637 w 637"/>
                <a:gd name="T11" fmla="*/ 181 h 611"/>
                <a:gd name="T12" fmla="*/ 592 w 637"/>
                <a:gd name="T13" fmla="*/ 216 h 611"/>
                <a:gd name="T14" fmla="*/ 531 w 637"/>
                <a:gd name="T15" fmla="*/ 277 h 611"/>
                <a:gd name="T16" fmla="*/ 531 w 637"/>
                <a:gd name="T17" fmla="*/ 238 h 611"/>
                <a:gd name="T18" fmla="*/ 409 w 637"/>
                <a:gd name="T19" fmla="*/ 115 h 611"/>
                <a:gd name="T20" fmla="*/ 287 w 637"/>
                <a:gd name="T21" fmla="*/ 238 h 611"/>
                <a:gd name="T22" fmla="*/ 287 w 637"/>
                <a:gd name="T23" fmla="*/ 503 h 611"/>
                <a:gd name="T24" fmla="*/ 172 w 637"/>
                <a:gd name="T25" fmla="*/ 611 h 611"/>
                <a:gd name="T26" fmla="*/ 113 w 637"/>
                <a:gd name="T27" fmla="*/ 611 h 611"/>
                <a:gd name="T28" fmla="*/ 0 w 637"/>
                <a:gd name="T29" fmla="*/ 497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7" h="611">
                  <a:moveTo>
                    <a:pt x="0" y="497"/>
                  </a:moveTo>
                  <a:cubicBezTo>
                    <a:pt x="132" y="497"/>
                    <a:pt x="132" y="497"/>
                    <a:pt x="132" y="497"/>
                  </a:cubicBezTo>
                  <a:cubicBezTo>
                    <a:pt x="154" y="495"/>
                    <a:pt x="172" y="478"/>
                    <a:pt x="173" y="455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3" y="111"/>
                    <a:pt x="280" y="0"/>
                    <a:pt x="409" y="2"/>
                  </a:cubicBezTo>
                  <a:cubicBezTo>
                    <a:pt x="518" y="1"/>
                    <a:pt x="611" y="80"/>
                    <a:pt x="637" y="181"/>
                  </a:cubicBezTo>
                  <a:cubicBezTo>
                    <a:pt x="620" y="193"/>
                    <a:pt x="607" y="201"/>
                    <a:pt x="592" y="216"/>
                  </a:cubicBezTo>
                  <a:cubicBezTo>
                    <a:pt x="531" y="277"/>
                    <a:pt x="531" y="277"/>
                    <a:pt x="531" y="277"/>
                  </a:cubicBezTo>
                  <a:cubicBezTo>
                    <a:pt x="531" y="238"/>
                    <a:pt x="531" y="238"/>
                    <a:pt x="531" y="238"/>
                  </a:cubicBezTo>
                  <a:cubicBezTo>
                    <a:pt x="531" y="171"/>
                    <a:pt x="476" y="116"/>
                    <a:pt x="409" y="115"/>
                  </a:cubicBezTo>
                  <a:cubicBezTo>
                    <a:pt x="342" y="116"/>
                    <a:pt x="287" y="171"/>
                    <a:pt x="287" y="238"/>
                  </a:cubicBezTo>
                  <a:cubicBezTo>
                    <a:pt x="287" y="326"/>
                    <a:pt x="287" y="414"/>
                    <a:pt x="287" y="503"/>
                  </a:cubicBezTo>
                  <a:cubicBezTo>
                    <a:pt x="279" y="562"/>
                    <a:pt x="232" y="607"/>
                    <a:pt x="172" y="611"/>
                  </a:cubicBezTo>
                  <a:cubicBezTo>
                    <a:pt x="113" y="611"/>
                    <a:pt x="113" y="611"/>
                    <a:pt x="113" y="611"/>
                  </a:cubicBezTo>
                  <a:cubicBezTo>
                    <a:pt x="0" y="497"/>
                    <a:pt x="0" y="497"/>
                    <a:pt x="0" y="497"/>
                  </a:cubicBezTo>
                  <a:close/>
                </a:path>
              </a:pathLst>
            </a:custGeom>
            <a:solidFill>
              <a:srgbClr val="D8355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3B3852C9-396F-463F-A1D7-A9D18FBD4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926" y="2570163"/>
              <a:ext cx="2297113" cy="2397125"/>
            </a:xfrm>
            <a:custGeom>
              <a:avLst/>
              <a:gdLst>
                <a:gd name="T0" fmla="*/ 497 w 611"/>
                <a:gd name="T1" fmla="*/ 638 h 638"/>
                <a:gd name="T2" fmla="*/ 497 w 611"/>
                <a:gd name="T3" fmla="*/ 506 h 638"/>
                <a:gd name="T4" fmla="*/ 455 w 611"/>
                <a:gd name="T5" fmla="*/ 465 h 638"/>
                <a:gd name="T6" fmla="*/ 238 w 611"/>
                <a:gd name="T7" fmla="*/ 465 h 638"/>
                <a:gd name="T8" fmla="*/ 2 w 611"/>
                <a:gd name="T9" fmla="*/ 229 h 638"/>
                <a:gd name="T10" fmla="*/ 181 w 611"/>
                <a:gd name="T11" fmla="*/ 0 h 638"/>
                <a:gd name="T12" fmla="*/ 216 w 611"/>
                <a:gd name="T13" fmla="*/ 46 h 638"/>
                <a:gd name="T14" fmla="*/ 278 w 611"/>
                <a:gd name="T15" fmla="*/ 107 h 638"/>
                <a:gd name="T16" fmla="*/ 238 w 611"/>
                <a:gd name="T17" fmla="*/ 107 h 638"/>
                <a:gd name="T18" fmla="*/ 116 w 611"/>
                <a:gd name="T19" fmla="*/ 229 h 638"/>
                <a:gd name="T20" fmla="*/ 238 w 611"/>
                <a:gd name="T21" fmla="*/ 351 h 638"/>
                <a:gd name="T22" fmla="*/ 503 w 611"/>
                <a:gd name="T23" fmla="*/ 351 h 638"/>
                <a:gd name="T24" fmla="*/ 611 w 611"/>
                <a:gd name="T25" fmla="*/ 466 h 638"/>
                <a:gd name="T26" fmla="*/ 611 w 611"/>
                <a:gd name="T27" fmla="*/ 525 h 638"/>
                <a:gd name="T28" fmla="*/ 497 w 611"/>
                <a:gd name="T29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1" h="638">
                  <a:moveTo>
                    <a:pt x="497" y="638"/>
                  </a:moveTo>
                  <a:cubicBezTo>
                    <a:pt x="497" y="506"/>
                    <a:pt x="497" y="506"/>
                    <a:pt x="497" y="506"/>
                  </a:cubicBezTo>
                  <a:cubicBezTo>
                    <a:pt x="495" y="484"/>
                    <a:pt x="478" y="466"/>
                    <a:pt x="455" y="465"/>
                  </a:cubicBezTo>
                  <a:cubicBezTo>
                    <a:pt x="238" y="465"/>
                    <a:pt x="238" y="465"/>
                    <a:pt x="238" y="465"/>
                  </a:cubicBezTo>
                  <a:cubicBezTo>
                    <a:pt x="111" y="465"/>
                    <a:pt x="0" y="358"/>
                    <a:pt x="2" y="229"/>
                  </a:cubicBezTo>
                  <a:cubicBezTo>
                    <a:pt x="1" y="120"/>
                    <a:pt x="80" y="26"/>
                    <a:pt x="181" y="0"/>
                  </a:cubicBezTo>
                  <a:cubicBezTo>
                    <a:pt x="193" y="18"/>
                    <a:pt x="201" y="31"/>
                    <a:pt x="216" y="4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171" y="107"/>
                    <a:pt x="116" y="162"/>
                    <a:pt x="116" y="229"/>
                  </a:cubicBezTo>
                  <a:cubicBezTo>
                    <a:pt x="116" y="296"/>
                    <a:pt x="171" y="351"/>
                    <a:pt x="238" y="351"/>
                  </a:cubicBezTo>
                  <a:cubicBezTo>
                    <a:pt x="326" y="351"/>
                    <a:pt x="414" y="351"/>
                    <a:pt x="503" y="351"/>
                  </a:cubicBezTo>
                  <a:cubicBezTo>
                    <a:pt x="562" y="358"/>
                    <a:pt x="607" y="406"/>
                    <a:pt x="611" y="466"/>
                  </a:cubicBezTo>
                  <a:cubicBezTo>
                    <a:pt x="611" y="525"/>
                    <a:pt x="611" y="525"/>
                    <a:pt x="611" y="525"/>
                  </a:cubicBezTo>
                  <a:cubicBezTo>
                    <a:pt x="497" y="638"/>
                    <a:pt x="497" y="638"/>
                    <a:pt x="497" y="638"/>
                  </a:cubicBezTo>
                  <a:close/>
                </a:path>
              </a:pathLst>
            </a:custGeom>
            <a:solidFill>
              <a:srgbClr val="6F7A8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1181E67B-2169-4FD7-8EDE-7A990FAA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6" y="3881438"/>
              <a:ext cx="2395538" cy="2295525"/>
            </a:xfrm>
            <a:custGeom>
              <a:avLst/>
              <a:gdLst>
                <a:gd name="T0" fmla="*/ 637 w 637"/>
                <a:gd name="T1" fmla="*/ 114 h 611"/>
                <a:gd name="T2" fmla="*/ 505 w 637"/>
                <a:gd name="T3" fmla="*/ 114 h 611"/>
                <a:gd name="T4" fmla="*/ 464 w 637"/>
                <a:gd name="T5" fmla="*/ 156 h 611"/>
                <a:gd name="T6" fmla="*/ 464 w 637"/>
                <a:gd name="T7" fmla="*/ 373 h 611"/>
                <a:gd name="T8" fmla="*/ 228 w 637"/>
                <a:gd name="T9" fmla="*/ 609 h 611"/>
                <a:gd name="T10" fmla="*/ 0 w 637"/>
                <a:gd name="T11" fmla="*/ 431 h 611"/>
                <a:gd name="T12" fmla="*/ 45 w 637"/>
                <a:gd name="T13" fmla="*/ 396 h 611"/>
                <a:gd name="T14" fmla="*/ 106 w 637"/>
                <a:gd name="T15" fmla="*/ 335 h 611"/>
                <a:gd name="T16" fmla="*/ 106 w 637"/>
                <a:gd name="T17" fmla="*/ 373 h 611"/>
                <a:gd name="T18" fmla="*/ 228 w 637"/>
                <a:gd name="T19" fmla="*/ 495 h 611"/>
                <a:gd name="T20" fmla="*/ 351 w 637"/>
                <a:gd name="T21" fmla="*/ 373 h 611"/>
                <a:gd name="T22" fmla="*/ 351 w 637"/>
                <a:gd name="T23" fmla="*/ 108 h 611"/>
                <a:gd name="T24" fmla="*/ 465 w 637"/>
                <a:gd name="T25" fmla="*/ 0 h 611"/>
                <a:gd name="T26" fmla="*/ 524 w 637"/>
                <a:gd name="T27" fmla="*/ 0 h 611"/>
                <a:gd name="T28" fmla="*/ 637 w 637"/>
                <a:gd name="T29" fmla="*/ 11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7" h="611">
                  <a:moveTo>
                    <a:pt x="637" y="114"/>
                  </a:moveTo>
                  <a:cubicBezTo>
                    <a:pt x="505" y="114"/>
                    <a:pt x="505" y="114"/>
                    <a:pt x="505" y="114"/>
                  </a:cubicBezTo>
                  <a:cubicBezTo>
                    <a:pt x="483" y="115"/>
                    <a:pt x="465" y="133"/>
                    <a:pt x="464" y="156"/>
                  </a:cubicBezTo>
                  <a:cubicBezTo>
                    <a:pt x="464" y="373"/>
                    <a:pt x="464" y="373"/>
                    <a:pt x="464" y="373"/>
                  </a:cubicBezTo>
                  <a:cubicBezTo>
                    <a:pt x="464" y="500"/>
                    <a:pt x="357" y="611"/>
                    <a:pt x="228" y="609"/>
                  </a:cubicBezTo>
                  <a:cubicBezTo>
                    <a:pt x="119" y="610"/>
                    <a:pt x="26" y="532"/>
                    <a:pt x="0" y="431"/>
                  </a:cubicBezTo>
                  <a:cubicBezTo>
                    <a:pt x="16" y="421"/>
                    <a:pt x="31" y="410"/>
                    <a:pt x="45" y="396"/>
                  </a:cubicBezTo>
                  <a:cubicBezTo>
                    <a:pt x="106" y="335"/>
                    <a:pt x="106" y="335"/>
                    <a:pt x="106" y="335"/>
                  </a:cubicBezTo>
                  <a:cubicBezTo>
                    <a:pt x="106" y="373"/>
                    <a:pt x="106" y="373"/>
                    <a:pt x="106" y="373"/>
                  </a:cubicBezTo>
                  <a:cubicBezTo>
                    <a:pt x="106" y="440"/>
                    <a:pt x="161" y="495"/>
                    <a:pt x="228" y="495"/>
                  </a:cubicBezTo>
                  <a:cubicBezTo>
                    <a:pt x="295" y="495"/>
                    <a:pt x="351" y="440"/>
                    <a:pt x="351" y="373"/>
                  </a:cubicBezTo>
                  <a:cubicBezTo>
                    <a:pt x="351" y="285"/>
                    <a:pt x="351" y="196"/>
                    <a:pt x="351" y="108"/>
                  </a:cubicBezTo>
                  <a:cubicBezTo>
                    <a:pt x="358" y="49"/>
                    <a:pt x="405" y="4"/>
                    <a:pt x="465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637" y="114"/>
                    <a:pt x="637" y="114"/>
                    <a:pt x="637" y="114"/>
                  </a:cubicBez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5BD5129-04B5-478D-940C-DA2BC08C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1135063"/>
              <a:ext cx="2735263" cy="1492250"/>
            </a:xfrm>
            <a:custGeom>
              <a:avLst/>
              <a:gdLst>
                <a:gd name="T0" fmla="*/ 0 w 728"/>
                <a:gd name="T1" fmla="*/ 154 h 397"/>
                <a:gd name="T2" fmla="*/ 94 w 728"/>
                <a:gd name="T3" fmla="*/ 247 h 397"/>
                <a:gd name="T4" fmla="*/ 153 w 728"/>
                <a:gd name="T5" fmla="*/ 246 h 397"/>
                <a:gd name="T6" fmla="*/ 306 w 728"/>
                <a:gd name="T7" fmla="*/ 93 h 397"/>
                <a:gd name="T8" fmla="*/ 640 w 728"/>
                <a:gd name="T9" fmla="*/ 92 h 397"/>
                <a:gd name="T10" fmla="*/ 675 w 728"/>
                <a:gd name="T11" fmla="*/ 381 h 397"/>
                <a:gd name="T12" fmla="*/ 618 w 728"/>
                <a:gd name="T13" fmla="*/ 374 h 397"/>
                <a:gd name="T14" fmla="*/ 531 w 728"/>
                <a:gd name="T15" fmla="*/ 374 h 397"/>
                <a:gd name="T16" fmla="*/ 559 w 728"/>
                <a:gd name="T17" fmla="*/ 346 h 397"/>
                <a:gd name="T18" fmla="*/ 560 w 728"/>
                <a:gd name="T19" fmla="*/ 173 h 397"/>
                <a:gd name="T20" fmla="*/ 386 w 728"/>
                <a:gd name="T21" fmla="*/ 173 h 397"/>
                <a:gd name="T22" fmla="*/ 199 w 728"/>
                <a:gd name="T23" fmla="*/ 360 h 397"/>
                <a:gd name="T24" fmla="*/ 42 w 728"/>
                <a:gd name="T25" fmla="*/ 355 h 397"/>
                <a:gd name="T26" fmla="*/ 0 w 728"/>
                <a:gd name="T27" fmla="*/ 314 h 397"/>
                <a:gd name="T28" fmla="*/ 0 w 728"/>
                <a:gd name="T29" fmla="*/ 154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397">
                  <a:moveTo>
                    <a:pt x="0" y="154"/>
                  </a:moveTo>
                  <a:cubicBezTo>
                    <a:pt x="94" y="247"/>
                    <a:pt x="94" y="247"/>
                    <a:pt x="94" y="247"/>
                  </a:cubicBezTo>
                  <a:cubicBezTo>
                    <a:pt x="111" y="261"/>
                    <a:pt x="136" y="261"/>
                    <a:pt x="153" y="246"/>
                  </a:cubicBezTo>
                  <a:cubicBezTo>
                    <a:pt x="306" y="93"/>
                    <a:pt x="306" y="93"/>
                    <a:pt x="306" y="93"/>
                  </a:cubicBezTo>
                  <a:cubicBezTo>
                    <a:pt x="396" y="3"/>
                    <a:pt x="550" y="0"/>
                    <a:pt x="640" y="92"/>
                  </a:cubicBezTo>
                  <a:cubicBezTo>
                    <a:pt x="718" y="169"/>
                    <a:pt x="728" y="291"/>
                    <a:pt x="675" y="381"/>
                  </a:cubicBezTo>
                  <a:cubicBezTo>
                    <a:pt x="654" y="377"/>
                    <a:pt x="639" y="374"/>
                    <a:pt x="618" y="374"/>
                  </a:cubicBezTo>
                  <a:cubicBezTo>
                    <a:pt x="531" y="374"/>
                    <a:pt x="531" y="374"/>
                    <a:pt x="531" y="374"/>
                  </a:cubicBezTo>
                  <a:cubicBezTo>
                    <a:pt x="559" y="346"/>
                    <a:pt x="559" y="346"/>
                    <a:pt x="559" y="346"/>
                  </a:cubicBezTo>
                  <a:cubicBezTo>
                    <a:pt x="607" y="298"/>
                    <a:pt x="607" y="220"/>
                    <a:pt x="560" y="173"/>
                  </a:cubicBezTo>
                  <a:cubicBezTo>
                    <a:pt x="512" y="125"/>
                    <a:pt x="434" y="125"/>
                    <a:pt x="386" y="173"/>
                  </a:cubicBezTo>
                  <a:cubicBezTo>
                    <a:pt x="324" y="235"/>
                    <a:pt x="262" y="298"/>
                    <a:pt x="199" y="360"/>
                  </a:cubicBezTo>
                  <a:cubicBezTo>
                    <a:pt x="152" y="397"/>
                    <a:pt x="87" y="395"/>
                    <a:pt x="42" y="355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0" y="154"/>
                    <a:pt x="0" y="154"/>
                    <a:pt x="0" y="154"/>
                  </a:cubicBezTo>
                  <a:close/>
                </a:path>
              </a:pathLst>
            </a:custGeom>
            <a:solidFill>
              <a:srgbClr val="45CC7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4CEC03CC-B08B-4EF4-8C6D-8D32F2915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888" y="1157288"/>
              <a:ext cx="1492250" cy="2735263"/>
            </a:xfrm>
            <a:custGeom>
              <a:avLst/>
              <a:gdLst>
                <a:gd name="T0" fmla="*/ 154 w 397"/>
                <a:gd name="T1" fmla="*/ 728 h 728"/>
                <a:gd name="T2" fmla="*/ 247 w 397"/>
                <a:gd name="T3" fmla="*/ 634 h 728"/>
                <a:gd name="T4" fmla="*/ 246 w 397"/>
                <a:gd name="T5" fmla="*/ 575 h 728"/>
                <a:gd name="T6" fmla="*/ 93 w 397"/>
                <a:gd name="T7" fmla="*/ 422 h 728"/>
                <a:gd name="T8" fmla="*/ 93 w 397"/>
                <a:gd name="T9" fmla="*/ 88 h 728"/>
                <a:gd name="T10" fmla="*/ 381 w 397"/>
                <a:gd name="T11" fmla="*/ 53 h 728"/>
                <a:gd name="T12" fmla="*/ 374 w 397"/>
                <a:gd name="T13" fmla="*/ 110 h 728"/>
                <a:gd name="T14" fmla="*/ 374 w 397"/>
                <a:gd name="T15" fmla="*/ 197 h 728"/>
                <a:gd name="T16" fmla="*/ 346 w 397"/>
                <a:gd name="T17" fmla="*/ 169 h 728"/>
                <a:gd name="T18" fmla="*/ 173 w 397"/>
                <a:gd name="T19" fmla="*/ 168 h 728"/>
                <a:gd name="T20" fmla="*/ 173 w 397"/>
                <a:gd name="T21" fmla="*/ 342 h 728"/>
                <a:gd name="T22" fmla="*/ 360 w 397"/>
                <a:gd name="T23" fmla="*/ 529 h 728"/>
                <a:gd name="T24" fmla="*/ 355 w 397"/>
                <a:gd name="T25" fmla="*/ 686 h 728"/>
                <a:gd name="T26" fmla="*/ 314 w 397"/>
                <a:gd name="T27" fmla="*/ 728 h 728"/>
                <a:gd name="T28" fmla="*/ 154 w 397"/>
                <a:gd name="T29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7" h="728">
                  <a:moveTo>
                    <a:pt x="154" y="728"/>
                  </a:moveTo>
                  <a:cubicBezTo>
                    <a:pt x="247" y="634"/>
                    <a:pt x="247" y="634"/>
                    <a:pt x="247" y="634"/>
                  </a:cubicBezTo>
                  <a:cubicBezTo>
                    <a:pt x="261" y="617"/>
                    <a:pt x="261" y="592"/>
                    <a:pt x="246" y="575"/>
                  </a:cubicBezTo>
                  <a:cubicBezTo>
                    <a:pt x="93" y="422"/>
                    <a:pt x="93" y="422"/>
                    <a:pt x="93" y="422"/>
                  </a:cubicBezTo>
                  <a:cubicBezTo>
                    <a:pt x="3" y="332"/>
                    <a:pt x="0" y="178"/>
                    <a:pt x="93" y="88"/>
                  </a:cubicBezTo>
                  <a:cubicBezTo>
                    <a:pt x="169" y="10"/>
                    <a:pt x="291" y="0"/>
                    <a:pt x="381" y="53"/>
                  </a:cubicBezTo>
                  <a:cubicBezTo>
                    <a:pt x="377" y="74"/>
                    <a:pt x="374" y="89"/>
                    <a:pt x="374" y="110"/>
                  </a:cubicBezTo>
                  <a:cubicBezTo>
                    <a:pt x="374" y="197"/>
                    <a:pt x="374" y="197"/>
                    <a:pt x="374" y="197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298" y="121"/>
                    <a:pt x="220" y="121"/>
                    <a:pt x="173" y="168"/>
                  </a:cubicBezTo>
                  <a:cubicBezTo>
                    <a:pt x="125" y="216"/>
                    <a:pt x="126" y="294"/>
                    <a:pt x="173" y="342"/>
                  </a:cubicBezTo>
                  <a:cubicBezTo>
                    <a:pt x="235" y="404"/>
                    <a:pt x="298" y="466"/>
                    <a:pt x="360" y="529"/>
                  </a:cubicBezTo>
                  <a:cubicBezTo>
                    <a:pt x="397" y="576"/>
                    <a:pt x="396" y="641"/>
                    <a:pt x="355" y="686"/>
                  </a:cubicBezTo>
                  <a:cubicBezTo>
                    <a:pt x="314" y="728"/>
                    <a:pt x="314" y="728"/>
                    <a:pt x="314" y="728"/>
                  </a:cubicBezTo>
                  <a:cubicBezTo>
                    <a:pt x="154" y="728"/>
                    <a:pt x="154" y="728"/>
                    <a:pt x="154" y="728"/>
                  </a:cubicBezTo>
                  <a:close/>
                </a:path>
              </a:pathLst>
            </a:custGeom>
            <a:solidFill>
              <a:srgbClr val="8D75A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4FEB4ECD-C742-445F-95E4-6D84EFF5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701" y="4227513"/>
              <a:ext cx="2735263" cy="1492250"/>
            </a:xfrm>
            <a:custGeom>
              <a:avLst/>
              <a:gdLst>
                <a:gd name="T0" fmla="*/ 728 w 728"/>
                <a:gd name="T1" fmla="*/ 244 h 397"/>
                <a:gd name="T2" fmla="*/ 634 w 728"/>
                <a:gd name="T3" fmla="*/ 150 h 397"/>
                <a:gd name="T4" fmla="*/ 576 w 728"/>
                <a:gd name="T5" fmla="*/ 151 h 397"/>
                <a:gd name="T6" fmla="*/ 422 w 728"/>
                <a:gd name="T7" fmla="*/ 305 h 397"/>
                <a:gd name="T8" fmla="*/ 88 w 728"/>
                <a:gd name="T9" fmla="*/ 305 h 397"/>
                <a:gd name="T10" fmla="*/ 54 w 728"/>
                <a:gd name="T11" fmla="*/ 16 h 397"/>
                <a:gd name="T12" fmla="*/ 110 w 728"/>
                <a:gd name="T13" fmla="*/ 24 h 397"/>
                <a:gd name="T14" fmla="*/ 197 w 728"/>
                <a:gd name="T15" fmla="*/ 24 h 397"/>
                <a:gd name="T16" fmla="*/ 169 w 728"/>
                <a:gd name="T17" fmla="*/ 51 h 397"/>
                <a:gd name="T18" fmla="*/ 169 w 728"/>
                <a:gd name="T19" fmla="*/ 225 h 397"/>
                <a:gd name="T20" fmla="*/ 342 w 728"/>
                <a:gd name="T21" fmla="*/ 224 h 397"/>
                <a:gd name="T22" fmla="*/ 529 w 728"/>
                <a:gd name="T23" fmla="*/ 37 h 397"/>
                <a:gd name="T24" fmla="*/ 686 w 728"/>
                <a:gd name="T25" fmla="*/ 42 h 397"/>
                <a:gd name="T26" fmla="*/ 728 w 728"/>
                <a:gd name="T27" fmla="*/ 84 h 397"/>
                <a:gd name="T28" fmla="*/ 728 w 728"/>
                <a:gd name="T29" fmla="*/ 244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8" h="397">
                  <a:moveTo>
                    <a:pt x="728" y="244"/>
                  </a:moveTo>
                  <a:cubicBezTo>
                    <a:pt x="634" y="150"/>
                    <a:pt x="634" y="150"/>
                    <a:pt x="634" y="150"/>
                  </a:cubicBezTo>
                  <a:cubicBezTo>
                    <a:pt x="617" y="136"/>
                    <a:pt x="592" y="136"/>
                    <a:pt x="576" y="151"/>
                  </a:cubicBezTo>
                  <a:cubicBezTo>
                    <a:pt x="422" y="305"/>
                    <a:pt x="422" y="305"/>
                    <a:pt x="422" y="305"/>
                  </a:cubicBezTo>
                  <a:cubicBezTo>
                    <a:pt x="332" y="395"/>
                    <a:pt x="178" y="397"/>
                    <a:pt x="88" y="305"/>
                  </a:cubicBezTo>
                  <a:cubicBezTo>
                    <a:pt x="10" y="229"/>
                    <a:pt x="0" y="107"/>
                    <a:pt x="54" y="16"/>
                  </a:cubicBezTo>
                  <a:cubicBezTo>
                    <a:pt x="74" y="21"/>
                    <a:pt x="89" y="24"/>
                    <a:pt x="110" y="24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21" y="99"/>
                    <a:pt x="121" y="177"/>
                    <a:pt x="169" y="225"/>
                  </a:cubicBezTo>
                  <a:cubicBezTo>
                    <a:pt x="216" y="272"/>
                    <a:pt x="294" y="272"/>
                    <a:pt x="342" y="224"/>
                  </a:cubicBezTo>
                  <a:cubicBezTo>
                    <a:pt x="404" y="162"/>
                    <a:pt x="466" y="100"/>
                    <a:pt x="529" y="37"/>
                  </a:cubicBezTo>
                  <a:cubicBezTo>
                    <a:pt x="576" y="0"/>
                    <a:pt x="642" y="2"/>
                    <a:pt x="686" y="42"/>
                  </a:cubicBezTo>
                  <a:cubicBezTo>
                    <a:pt x="728" y="84"/>
                    <a:pt x="728" y="84"/>
                    <a:pt x="728" y="84"/>
                  </a:cubicBezTo>
                  <a:cubicBezTo>
                    <a:pt x="728" y="244"/>
                    <a:pt x="728" y="244"/>
                    <a:pt x="728" y="244"/>
                  </a:cubicBezTo>
                  <a:close/>
                </a:path>
              </a:pathLst>
            </a:custGeom>
            <a:solidFill>
              <a:srgbClr val="F2F4F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AF6D91D1-EC21-4559-B7C2-98384C455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863" y="2960688"/>
              <a:ext cx="1490663" cy="2735263"/>
            </a:xfrm>
            <a:custGeom>
              <a:avLst/>
              <a:gdLst>
                <a:gd name="T0" fmla="*/ 243 w 397"/>
                <a:gd name="T1" fmla="*/ 1 h 728"/>
                <a:gd name="T2" fmla="*/ 150 w 397"/>
                <a:gd name="T3" fmla="*/ 94 h 728"/>
                <a:gd name="T4" fmla="*/ 151 w 397"/>
                <a:gd name="T5" fmla="*/ 153 h 728"/>
                <a:gd name="T6" fmla="*/ 304 w 397"/>
                <a:gd name="T7" fmla="*/ 306 h 728"/>
                <a:gd name="T8" fmla="*/ 305 w 397"/>
                <a:gd name="T9" fmla="*/ 640 h 728"/>
                <a:gd name="T10" fmla="*/ 16 w 397"/>
                <a:gd name="T11" fmla="*/ 675 h 728"/>
                <a:gd name="T12" fmla="*/ 23 w 397"/>
                <a:gd name="T13" fmla="*/ 618 h 728"/>
                <a:gd name="T14" fmla="*/ 23 w 397"/>
                <a:gd name="T15" fmla="*/ 532 h 728"/>
                <a:gd name="T16" fmla="*/ 51 w 397"/>
                <a:gd name="T17" fmla="*/ 559 h 728"/>
                <a:gd name="T18" fmla="*/ 224 w 397"/>
                <a:gd name="T19" fmla="*/ 560 h 728"/>
                <a:gd name="T20" fmla="*/ 224 w 397"/>
                <a:gd name="T21" fmla="*/ 387 h 728"/>
                <a:gd name="T22" fmla="*/ 37 w 397"/>
                <a:gd name="T23" fmla="*/ 200 h 728"/>
                <a:gd name="T24" fmla="*/ 42 w 397"/>
                <a:gd name="T25" fmla="*/ 42 h 728"/>
                <a:gd name="T26" fmla="*/ 83 w 397"/>
                <a:gd name="T27" fmla="*/ 0 h 728"/>
                <a:gd name="T28" fmla="*/ 243 w 397"/>
                <a:gd name="T29" fmla="*/ 1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7" h="728">
                  <a:moveTo>
                    <a:pt x="243" y="1"/>
                  </a:moveTo>
                  <a:cubicBezTo>
                    <a:pt x="150" y="94"/>
                    <a:pt x="150" y="94"/>
                    <a:pt x="150" y="94"/>
                  </a:cubicBezTo>
                  <a:cubicBezTo>
                    <a:pt x="136" y="111"/>
                    <a:pt x="136" y="136"/>
                    <a:pt x="151" y="153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94" y="397"/>
                    <a:pt x="397" y="550"/>
                    <a:pt x="305" y="640"/>
                  </a:cubicBezTo>
                  <a:cubicBezTo>
                    <a:pt x="228" y="718"/>
                    <a:pt x="106" y="728"/>
                    <a:pt x="16" y="675"/>
                  </a:cubicBezTo>
                  <a:cubicBezTo>
                    <a:pt x="20" y="654"/>
                    <a:pt x="23" y="639"/>
                    <a:pt x="23" y="618"/>
                  </a:cubicBezTo>
                  <a:cubicBezTo>
                    <a:pt x="23" y="532"/>
                    <a:pt x="23" y="532"/>
                    <a:pt x="23" y="532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99" y="607"/>
                    <a:pt x="177" y="607"/>
                    <a:pt x="224" y="560"/>
                  </a:cubicBezTo>
                  <a:cubicBezTo>
                    <a:pt x="272" y="512"/>
                    <a:pt x="272" y="434"/>
                    <a:pt x="224" y="387"/>
                  </a:cubicBezTo>
                  <a:cubicBezTo>
                    <a:pt x="162" y="324"/>
                    <a:pt x="99" y="262"/>
                    <a:pt x="37" y="200"/>
                  </a:cubicBezTo>
                  <a:cubicBezTo>
                    <a:pt x="0" y="153"/>
                    <a:pt x="2" y="87"/>
                    <a:pt x="42" y="4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243" y="1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B386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ca-ES" sz="1350"/>
            </a:p>
          </p:txBody>
        </p:sp>
      </p:grpSp>
      <p:pic>
        <p:nvPicPr>
          <p:cNvPr id="61" name="Graphic 7" descr="Bar chart">
            <a:extLst>
              <a:ext uri="{FF2B5EF4-FFF2-40B4-BE49-F238E27FC236}">
                <a16:creationId xmlns:a16="http://schemas.microsoft.com/office/drawing/2014/main" id="{7D4946C6-11EF-4F24-85F0-08C4CBA15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9160" y="3788268"/>
            <a:ext cx="313420" cy="313421"/>
          </a:xfrm>
          <a:prstGeom prst="rect">
            <a:avLst/>
          </a:prstGeom>
        </p:spPr>
      </p:pic>
      <p:pic>
        <p:nvPicPr>
          <p:cNvPr id="64" name="Graphic 13" descr="Gears">
            <a:extLst>
              <a:ext uri="{FF2B5EF4-FFF2-40B4-BE49-F238E27FC236}">
                <a16:creationId xmlns:a16="http://schemas.microsoft.com/office/drawing/2014/main" id="{CAE10494-1430-4CA2-AA4C-83C1E9105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5504" y="3054172"/>
            <a:ext cx="306983" cy="306984"/>
          </a:xfrm>
          <a:prstGeom prst="rect">
            <a:avLst/>
          </a:prstGeom>
        </p:spPr>
      </p:pic>
      <p:pic>
        <p:nvPicPr>
          <p:cNvPr id="81" name="Gráfico 80" descr="Descargar">
            <a:extLst>
              <a:ext uri="{FF2B5EF4-FFF2-40B4-BE49-F238E27FC236}">
                <a16:creationId xmlns:a16="http://schemas.microsoft.com/office/drawing/2014/main" id="{F3B1EE97-7EA3-4527-B37A-F6204E152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4381261" y="2006332"/>
            <a:ext cx="349896" cy="35328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19C91ACB-DE41-46B3-9235-6B0153B59E01}"/>
              </a:ext>
            </a:extLst>
          </p:cNvPr>
          <p:cNvGrpSpPr/>
          <p:nvPr/>
        </p:nvGrpSpPr>
        <p:grpSpPr>
          <a:xfrm>
            <a:off x="135783" y="1795428"/>
            <a:ext cx="2388214" cy="557019"/>
            <a:chOff x="135783" y="1384219"/>
            <a:chExt cx="2388214" cy="557019"/>
          </a:xfrm>
        </p:grpSpPr>
        <p:grpSp>
          <p:nvGrpSpPr>
            <p:cNvPr id="90" name="Group 74">
              <a:extLst>
                <a:ext uri="{FF2B5EF4-FFF2-40B4-BE49-F238E27FC236}">
                  <a16:creationId xmlns:a16="http://schemas.microsoft.com/office/drawing/2014/main" id="{2C328A73-1E05-4BC3-83B3-0284E7AADB12}"/>
                </a:ext>
              </a:extLst>
            </p:cNvPr>
            <p:cNvGrpSpPr/>
            <p:nvPr/>
          </p:nvGrpSpPr>
          <p:grpSpPr>
            <a:xfrm>
              <a:off x="135783" y="1401729"/>
              <a:ext cx="2388214" cy="539509"/>
              <a:chOff x="332936" y="4699923"/>
              <a:chExt cx="2937088" cy="719347"/>
            </a:xfrm>
          </p:grpSpPr>
          <p:sp>
            <p:nvSpPr>
              <p:cNvPr id="91" name="TextBox 75">
                <a:extLst>
                  <a:ext uri="{FF2B5EF4-FFF2-40B4-BE49-F238E27FC236}">
                    <a16:creationId xmlns:a16="http://schemas.microsoft.com/office/drawing/2014/main" id="{F29C4AC6-AAC8-4B40-9627-BFD2D3168FFD}"/>
                  </a:ext>
                </a:extLst>
              </p:cNvPr>
              <p:cNvSpPr txBox="1"/>
              <p:nvPr/>
            </p:nvSpPr>
            <p:spPr>
              <a:xfrm>
                <a:off x="332936" y="4699923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ca-ES" sz="1600" b="1" dirty="0"/>
                  <a:t>Registre i accés</a:t>
                </a:r>
              </a:p>
            </p:txBody>
          </p:sp>
          <p:sp>
            <p:nvSpPr>
              <p:cNvPr id="92" name="TextBox 76">
                <a:extLst>
                  <a:ext uri="{FF2B5EF4-FFF2-40B4-BE49-F238E27FC236}">
                    <a16:creationId xmlns:a16="http://schemas.microsoft.com/office/drawing/2014/main" id="{E553EC5D-3C0C-4A01-A4D0-7594FC6984F0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administrador/no administrador</a:t>
                </a:r>
              </a:p>
            </p:txBody>
          </p:sp>
        </p:grpSp>
        <p:pic>
          <p:nvPicPr>
            <p:cNvPr id="93" name="Gráfico 92" descr="Descargar">
              <a:extLst>
                <a:ext uri="{FF2B5EF4-FFF2-40B4-BE49-F238E27FC236}">
                  <a16:creationId xmlns:a16="http://schemas.microsoft.com/office/drawing/2014/main" id="{2A3F7FC0-2AC8-4437-902F-C52121CE7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6571" y="1382523"/>
              <a:ext cx="349896" cy="353287"/>
            </a:xfrm>
            <a:prstGeom prst="rect">
              <a:avLst/>
            </a:prstGeom>
          </p:spPr>
        </p:pic>
      </p:grpSp>
      <p:pic>
        <p:nvPicPr>
          <p:cNvPr id="13" name="Gráfico 12" descr="Grupo">
            <a:extLst>
              <a:ext uri="{FF2B5EF4-FFF2-40B4-BE49-F238E27FC236}">
                <a16:creationId xmlns:a16="http://schemas.microsoft.com/office/drawing/2014/main" id="{2C009F35-223F-4BB1-AB06-3E68295659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9473" y="2321564"/>
            <a:ext cx="353288" cy="353288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01C1D16-E2AF-4A02-B1FD-F9A6606BE520}"/>
              </a:ext>
            </a:extLst>
          </p:cNvPr>
          <p:cNvGrpSpPr/>
          <p:nvPr/>
        </p:nvGrpSpPr>
        <p:grpSpPr>
          <a:xfrm>
            <a:off x="134749" y="2585549"/>
            <a:ext cx="2388214" cy="562265"/>
            <a:chOff x="134749" y="2293178"/>
            <a:chExt cx="2388214" cy="562265"/>
          </a:xfrm>
        </p:grpSpPr>
        <p:grpSp>
          <p:nvGrpSpPr>
            <p:cNvPr id="33" name="Group 74">
              <a:extLst>
                <a:ext uri="{FF2B5EF4-FFF2-40B4-BE49-F238E27FC236}">
                  <a16:creationId xmlns:a16="http://schemas.microsoft.com/office/drawing/2014/main" id="{7A218D52-6CFF-4208-BD86-D4728A3B5523}"/>
                </a:ext>
              </a:extLst>
            </p:cNvPr>
            <p:cNvGrpSpPr/>
            <p:nvPr/>
          </p:nvGrpSpPr>
          <p:grpSpPr>
            <a:xfrm>
              <a:off x="134749" y="2315932"/>
              <a:ext cx="2388214" cy="539511"/>
              <a:chOff x="332936" y="4699921"/>
              <a:chExt cx="2937088" cy="719349"/>
            </a:xfrm>
          </p:grpSpPr>
          <p:sp>
            <p:nvSpPr>
              <p:cNvPr id="34" name="TextBox 75">
                <a:extLst>
                  <a:ext uri="{FF2B5EF4-FFF2-40B4-BE49-F238E27FC236}">
                    <a16:creationId xmlns:a16="http://schemas.microsoft.com/office/drawing/2014/main" id="{4965BBF0-046B-485C-AFB6-4A9527569670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ca-ES" sz="1600" b="1" dirty="0"/>
                  <a:t>Llista dels empleats</a:t>
                </a:r>
              </a:p>
            </p:txBody>
          </p:sp>
          <p:sp>
            <p:nvSpPr>
              <p:cNvPr id="35" name="TextBox 76">
                <a:extLst>
                  <a:ext uri="{FF2B5EF4-FFF2-40B4-BE49-F238E27FC236}">
                    <a16:creationId xmlns:a16="http://schemas.microsoft.com/office/drawing/2014/main" id="{FF3C7C4D-6B97-4D85-AC60-0DBFB8E3F8FF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administrador/no administrador</a:t>
                </a:r>
              </a:p>
            </p:txBody>
          </p:sp>
        </p:grpSp>
        <p:pic>
          <p:nvPicPr>
            <p:cNvPr id="96" name="Gráfico 95" descr="Grupo">
              <a:extLst>
                <a:ext uri="{FF2B5EF4-FFF2-40B4-BE49-F238E27FC236}">
                  <a16:creationId xmlns:a16="http://schemas.microsoft.com/office/drawing/2014/main" id="{7FE489B4-D25F-48CC-8883-AFF093699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4875" y="2293178"/>
              <a:ext cx="353288" cy="353288"/>
            </a:xfrm>
            <a:prstGeom prst="rect">
              <a:avLst/>
            </a:prstGeom>
          </p:spPr>
        </p:pic>
      </p:grpSp>
      <p:pic>
        <p:nvPicPr>
          <p:cNvPr id="16" name="Gráfico 15" descr="Agregar">
            <a:extLst>
              <a:ext uri="{FF2B5EF4-FFF2-40B4-BE49-F238E27FC236}">
                <a16:creationId xmlns:a16="http://schemas.microsoft.com/office/drawing/2014/main" id="{9B5C6A92-AEE6-4C57-B3A8-F6CF763334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08268" y="4094751"/>
            <a:ext cx="295882" cy="295882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2A2CD3F-355E-4CDE-89BD-D354BEDF7EE7}"/>
              </a:ext>
            </a:extLst>
          </p:cNvPr>
          <p:cNvGrpSpPr/>
          <p:nvPr/>
        </p:nvGrpSpPr>
        <p:grpSpPr>
          <a:xfrm>
            <a:off x="167563" y="3304045"/>
            <a:ext cx="2388214" cy="539511"/>
            <a:chOff x="167563" y="3175821"/>
            <a:chExt cx="2388214" cy="539511"/>
          </a:xfrm>
        </p:grpSpPr>
        <p:grpSp>
          <p:nvGrpSpPr>
            <p:cNvPr id="36" name="Group 77">
              <a:extLst>
                <a:ext uri="{FF2B5EF4-FFF2-40B4-BE49-F238E27FC236}">
                  <a16:creationId xmlns:a16="http://schemas.microsoft.com/office/drawing/2014/main" id="{016A4F46-49A1-4AE5-BD6D-4DBD92E8C92A}"/>
                </a:ext>
              </a:extLst>
            </p:cNvPr>
            <p:cNvGrpSpPr/>
            <p:nvPr/>
          </p:nvGrpSpPr>
          <p:grpSpPr>
            <a:xfrm>
              <a:off x="167563" y="3175821"/>
              <a:ext cx="2388214" cy="539511"/>
              <a:chOff x="332936" y="4699921"/>
              <a:chExt cx="2937088" cy="719349"/>
            </a:xfrm>
          </p:grpSpPr>
          <p:sp>
            <p:nvSpPr>
              <p:cNvPr id="37" name="TextBox 78">
                <a:extLst>
                  <a:ext uri="{FF2B5EF4-FFF2-40B4-BE49-F238E27FC236}">
                    <a16:creationId xmlns:a16="http://schemas.microsoft.com/office/drawing/2014/main" id="{7E2651AC-D6A6-45A2-BDDD-51BF51A19AAA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ca-ES" sz="1600" b="1" dirty="0"/>
                  <a:t>Concedir permisos</a:t>
                </a:r>
              </a:p>
            </p:txBody>
          </p:sp>
          <p:sp>
            <p:nvSpPr>
              <p:cNvPr id="38" name="TextBox 79">
                <a:extLst>
                  <a:ext uri="{FF2B5EF4-FFF2-40B4-BE49-F238E27FC236}">
                    <a16:creationId xmlns:a16="http://schemas.microsoft.com/office/drawing/2014/main" id="{2F33B844-CDD5-41A2-B73E-194874B289D6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/>
                <a:r>
                  <a:rPr lang="ca-ES" sz="9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</a:t>
                </a:r>
              </a:p>
            </p:txBody>
          </p:sp>
        </p:grpSp>
        <p:pic>
          <p:nvPicPr>
            <p:cNvPr id="100" name="Graphic 13" descr="Gears">
              <a:extLst>
                <a:ext uri="{FF2B5EF4-FFF2-40B4-BE49-F238E27FC236}">
                  <a16:creationId xmlns:a16="http://schemas.microsoft.com/office/drawing/2014/main" id="{BC8FA3E4-CC82-48EE-B024-A43AFFD4A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27" y="3222278"/>
              <a:ext cx="306983" cy="306984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087AFD2-F8D2-447E-B192-98670D4C7A3C}"/>
              </a:ext>
            </a:extLst>
          </p:cNvPr>
          <p:cNvGrpSpPr/>
          <p:nvPr/>
        </p:nvGrpSpPr>
        <p:grpSpPr>
          <a:xfrm>
            <a:off x="6391478" y="2580575"/>
            <a:ext cx="2428994" cy="541720"/>
            <a:chOff x="6391478" y="2288204"/>
            <a:chExt cx="2428994" cy="541720"/>
          </a:xfrm>
        </p:grpSpPr>
        <p:grpSp>
          <p:nvGrpSpPr>
            <p:cNvPr id="45" name="Group 89">
              <a:extLst>
                <a:ext uri="{FF2B5EF4-FFF2-40B4-BE49-F238E27FC236}">
                  <a16:creationId xmlns:a16="http://schemas.microsoft.com/office/drawing/2014/main" id="{4F1B3284-815D-4FB1-A2FC-4579BDA0F0AC}"/>
                </a:ext>
              </a:extLst>
            </p:cNvPr>
            <p:cNvGrpSpPr/>
            <p:nvPr/>
          </p:nvGrpSpPr>
          <p:grpSpPr>
            <a:xfrm>
              <a:off x="6391478" y="2290413"/>
              <a:ext cx="2373798" cy="539511"/>
              <a:chOff x="332936" y="4699921"/>
              <a:chExt cx="2937088" cy="719349"/>
            </a:xfrm>
          </p:grpSpPr>
          <p:sp>
            <p:nvSpPr>
              <p:cNvPr id="46" name="TextBox 90">
                <a:extLst>
                  <a:ext uri="{FF2B5EF4-FFF2-40B4-BE49-F238E27FC236}">
                    <a16:creationId xmlns:a16="http://schemas.microsoft.com/office/drawing/2014/main" id="{E21AC810-EF37-48B2-A61D-22406118834F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ca-ES" sz="1600" b="1" dirty="0"/>
                  <a:t>Consultar estadístiques</a:t>
                </a:r>
              </a:p>
            </p:txBody>
          </p:sp>
          <p:sp>
            <p:nvSpPr>
              <p:cNvPr id="47" name="TextBox 91">
                <a:extLst>
                  <a:ext uri="{FF2B5EF4-FFF2-40B4-BE49-F238E27FC236}">
                    <a16:creationId xmlns:a16="http://schemas.microsoft.com/office/drawing/2014/main" id="{7EA017A1-0D65-4714-988C-1901CB3A5DC5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administrador/no administrador</a:t>
                </a:r>
              </a:p>
            </p:txBody>
          </p:sp>
        </p:grpSp>
        <p:pic>
          <p:nvPicPr>
            <p:cNvPr id="101" name="Graphic 7" descr="Bar chart">
              <a:extLst>
                <a:ext uri="{FF2B5EF4-FFF2-40B4-BE49-F238E27FC236}">
                  <a16:creationId xmlns:a16="http://schemas.microsoft.com/office/drawing/2014/main" id="{D7D33EFC-EBD0-4EB8-8AD5-657CE238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07052" y="2288204"/>
              <a:ext cx="313420" cy="313421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2DFA661-777A-4071-B308-0F95CDABBBD8}"/>
              </a:ext>
            </a:extLst>
          </p:cNvPr>
          <p:cNvGrpSpPr/>
          <p:nvPr/>
        </p:nvGrpSpPr>
        <p:grpSpPr>
          <a:xfrm>
            <a:off x="6391478" y="1816215"/>
            <a:ext cx="2390285" cy="539511"/>
            <a:chOff x="6391478" y="1405006"/>
            <a:chExt cx="2390285" cy="539511"/>
          </a:xfrm>
        </p:grpSpPr>
        <p:grpSp>
          <p:nvGrpSpPr>
            <p:cNvPr id="42" name="Group 86">
              <a:extLst>
                <a:ext uri="{FF2B5EF4-FFF2-40B4-BE49-F238E27FC236}">
                  <a16:creationId xmlns:a16="http://schemas.microsoft.com/office/drawing/2014/main" id="{56702F9D-FFF3-4419-826B-F32D8830FAE1}"/>
                </a:ext>
              </a:extLst>
            </p:cNvPr>
            <p:cNvGrpSpPr/>
            <p:nvPr/>
          </p:nvGrpSpPr>
          <p:grpSpPr>
            <a:xfrm>
              <a:off x="6391478" y="1405006"/>
              <a:ext cx="2373798" cy="539511"/>
              <a:chOff x="332936" y="4699921"/>
              <a:chExt cx="2937088" cy="719349"/>
            </a:xfrm>
          </p:grpSpPr>
          <p:sp>
            <p:nvSpPr>
              <p:cNvPr id="43" name="TextBox 87">
                <a:extLst>
                  <a:ext uri="{FF2B5EF4-FFF2-40B4-BE49-F238E27FC236}">
                    <a16:creationId xmlns:a16="http://schemas.microsoft.com/office/drawing/2014/main" id="{A08FD8D9-2995-472B-BBC0-DFC5A335BC80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ca-ES" sz="1600" b="1" dirty="0"/>
                  <a:t>Afegir entrades</a:t>
                </a:r>
              </a:p>
            </p:txBody>
          </p:sp>
          <p:sp>
            <p:nvSpPr>
              <p:cNvPr id="44" name="TextBox 88">
                <a:extLst>
                  <a:ext uri="{FF2B5EF4-FFF2-40B4-BE49-F238E27FC236}">
                    <a16:creationId xmlns:a16="http://schemas.microsoft.com/office/drawing/2014/main" id="{B4AB9863-13DA-4DEF-BAA7-4BC66A2B321A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administrador/no administrador</a:t>
                </a:r>
              </a:p>
            </p:txBody>
          </p:sp>
        </p:grpSp>
        <p:pic>
          <p:nvPicPr>
            <p:cNvPr id="102" name="Gráfico 101" descr="Agregar">
              <a:extLst>
                <a:ext uri="{FF2B5EF4-FFF2-40B4-BE49-F238E27FC236}">
                  <a16:creationId xmlns:a16="http://schemas.microsoft.com/office/drawing/2014/main" id="{A45849BF-526D-427A-B287-6ACE2A97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85881" y="1441240"/>
              <a:ext cx="295882" cy="295882"/>
            </a:xfrm>
            <a:prstGeom prst="rect">
              <a:avLst/>
            </a:prstGeom>
          </p:spPr>
        </p:pic>
      </p:grpSp>
      <p:pic>
        <p:nvPicPr>
          <p:cNvPr id="20" name="Gráfico 19" descr="Basura">
            <a:extLst>
              <a:ext uri="{FF2B5EF4-FFF2-40B4-BE49-F238E27FC236}">
                <a16:creationId xmlns:a16="http://schemas.microsoft.com/office/drawing/2014/main" id="{6A21A2DB-BA4A-440D-A1F9-20880F215D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62171" y="3782781"/>
            <a:ext cx="296545" cy="29654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3A557D4-E54A-4A66-AF6D-2A23C4A43F95}"/>
              </a:ext>
            </a:extLst>
          </p:cNvPr>
          <p:cNvGrpSpPr/>
          <p:nvPr/>
        </p:nvGrpSpPr>
        <p:grpSpPr>
          <a:xfrm>
            <a:off x="167563" y="4163789"/>
            <a:ext cx="2388214" cy="539511"/>
            <a:chOff x="167563" y="4163789"/>
            <a:chExt cx="2388214" cy="539511"/>
          </a:xfrm>
        </p:grpSpPr>
        <p:grpSp>
          <p:nvGrpSpPr>
            <p:cNvPr id="26" name="Group 63">
              <a:extLst>
                <a:ext uri="{FF2B5EF4-FFF2-40B4-BE49-F238E27FC236}">
                  <a16:creationId xmlns:a16="http://schemas.microsoft.com/office/drawing/2014/main" id="{3F06FB9C-D867-437F-A78A-CB9DA532FEB8}"/>
                </a:ext>
              </a:extLst>
            </p:cNvPr>
            <p:cNvGrpSpPr/>
            <p:nvPr/>
          </p:nvGrpSpPr>
          <p:grpSpPr>
            <a:xfrm>
              <a:off x="167563" y="4163789"/>
              <a:ext cx="2388214" cy="539511"/>
              <a:chOff x="332936" y="4699921"/>
              <a:chExt cx="2937088" cy="719349"/>
            </a:xfrm>
          </p:grpSpPr>
          <p:sp>
            <p:nvSpPr>
              <p:cNvPr id="27" name="TextBox 64">
                <a:extLst>
                  <a:ext uri="{FF2B5EF4-FFF2-40B4-BE49-F238E27FC236}">
                    <a16:creationId xmlns:a16="http://schemas.microsoft.com/office/drawing/2014/main" id="{A7C7C040-D453-48CD-B000-AFF21163DBE7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ca-ES" sz="1600" b="1" dirty="0"/>
                  <a:t>Eliminar empleats</a:t>
                </a:r>
              </a:p>
            </p:txBody>
          </p:sp>
          <p:sp>
            <p:nvSpPr>
              <p:cNvPr id="29" name="TextBox 65">
                <a:extLst>
                  <a:ext uri="{FF2B5EF4-FFF2-40B4-BE49-F238E27FC236}">
                    <a16:creationId xmlns:a16="http://schemas.microsoft.com/office/drawing/2014/main" id="{D49CD9CE-8430-45F1-BB5D-75C3E30B5FFA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</a:t>
                </a:r>
              </a:p>
            </p:txBody>
          </p:sp>
        </p:grpSp>
        <p:pic>
          <p:nvPicPr>
            <p:cNvPr id="105" name="Gráfico 104" descr="Basura">
              <a:extLst>
                <a:ext uri="{FF2B5EF4-FFF2-40B4-BE49-F238E27FC236}">
                  <a16:creationId xmlns:a16="http://schemas.microsoft.com/office/drawing/2014/main" id="{A1A35CDE-EB08-4473-B2BC-4B5DB6A2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5307" y="4174070"/>
              <a:ext cx="296545" cy="296545"/>
            </a:xfrm>
            <a:prstGeom prst="rect">
              <a:avLst/>
            </a:prstGeom>
          </p:spPr>
        </p:pic>
      </p:grpSp>
      <p:pic>
        <p:nvPicPr>
          <p:cNvPr id="22" name="Gráfico 21" descr="Lista">
            <a:extLst>
              <a:ext uri="{FF2B5EF4-FFF2-40B4-BE49-F238E27FC236}">
                <a16:creationId xmlns:a16="http://schemas.microsoft.com/office/drawing/2014/main" id="{8106F060-BC27-4642-8343-57E34DFA90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2421" y="3054172"/>
            <a:ext cx="309830" cy="30983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656DD3D-AAEC-4BFD-8E8A-6B9C10DBDF88}"/>
              </a:ext>
            </a:extLst>
          </p:cNvPr>
          <p:cNvGrpSpPr/>
          <p:nvPr/>
        </p:nvGrpSpPr>
        <p:grpSpPr>
          <a:xfrm>
            <a:off x="6391478" y="3316684"/>
            <a:ext cx="2428994" cy="551210"/>
            <a:chOff x="6391478" y="3188460"/>
            <a:chExt cx="2428994" cy="551210"/>
          </a:xfrm>
        </p:grpSpPr>
        <p:grpSp>
          <p:nvGrpSpPr>
            <p:cNvPr id="48" name="Group 92">
              <a:extLst>
                <a:ext uri="{FF2B5EF4-FFF2-40B4-BE49-F238E27FC236}">
                  <a16:creationId xmlns:a16="http://schemas.microsoft.com/office/drawing/2014/main" id="{836F0BD4-9774-4E5C-8665-C4A062BF2ACE}"/>
                </a:ext>
              </a:extLst>
            </p:cNvPr>
            <p:cNvGrpSpPr/>
            <p:nvPr/>
          </p:nvGrpSpPr>
          <p:grpSpPr>
            <a:xfrm>
              <a:off x="6391478" y="3200159"/>
              <a:ext cx="2373798" cy="539511"/>
              <a:chOff x="332936" y="4699921"/>
              <a:chExt cx="2937088" cy="719349"/>
            </a:xfrm>
          </p:grpSpPr>
          <p:sp>
            <p:nvSpPr>
              <p:cNvPr id="49" name="TextBox 93">
                <a:extLst>
                  <a:ext uri="{FF2B5EF4-FFF2-40B4-BE49-F238E27FC236}">
                    <a16:creationId xmlns:a16="http://schemas.microsoft.com/office/drawing/2014/main" id="{94F6AF62-9B08-419A-ADCD-2ACD8670BCE0}"/>
                  </a:ext>
                </a:extLst>
              </p:cNvPr>
              <p:cNvSpPr txBox="1"/>
              <p:nvPr/>
            </p:nvSpPr>
            <p:spPr>
              <a:xfrm>
                <a:off x="332936" y="4699921"/>
                <a:ext cx="2937088" cy="45140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ca-ES" sz="1600" b="1" dirty="0"/>
                  <a:t>Llista de les entrades</a:t>
                </a:r>
              </a:p>
            </p:txBody>
          </p:sp>
          <p:sp>
            <p:nvSpPr>
              <p:cNvPr id="50" name="TextBox 94">
                <a:extLst>
                  <a:ext uri="{FF2B5EF4-FFF2-40B4-BE49-F238E27FC236}">
                    <a16:creationId xmlns:a16="http://schemas.microsoft.com/office/drawing/2014/main" id="{2F8652D3-A527-45BD-8FC3-227768E02B84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administrador/no administrador</a:t>
                </a:r>
              </a:p>
            </p:txBody>
          </p:sp>
        </p:grpSp>
        <p:pic>
          <p:nvPicPr>
            <p:cNvPr id="108" name="Gráfico 107" descr="Lista">
              <a:extLst>
                <a:ext uri="{FF2B5EF4-FFF2-40B4-BE49-F238E27FC236}">
                  <a16:creationId xmlns:a16="http://schemas.microsoft.com/office/drawing/2014/main" id="{2405F5DB-13E7-4E57-96E5-D9989219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10642" y="3188460"/>
              <a:ext cx="309830" cy="309830"/>
            </a:xfrm>
            <a:prstGeom prst="rect">
              <a:avLst/>
            </a:prstGeom>
          </p:spPr>
        </p:pic>
      </p:grpSp>
      <p:pic>
        <p:nvPicPr>
          <p:cNvPr id="24" name="Gráfico 23" descr="Tendencia alcista">
            <a:extLst>
              <a:ext uri="{FF2B5EF4-FFF2-40B4-BE49-F238E27FC236}">
                <a16:creationId xmlns:a16="http://schemas.microsoft.com/office/drawing/2014/main" id="{05A25E02-16ED-48F7-810F-2FB6A6A0AA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71927" y="2319715"/>
            <a:ext cx="318305" cy="318305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19168FC2-392A-4CF7-B080-8F8B8E97B277}"/>
              </a:ext>
            </a:extLst>
          </p:cNvPr>
          <p:cNvGrpSpPr/>
          <p:nvPr/>
        </p:nvGrpSpPr>
        <p:grpSpPr>
          <a:xfrm>
            <a:off x="6399592" y="4194570"/>
            <a:ext cx="2420880" cy="785731"/>
            <a:chOff x="6399592" y="4194570"/>
            <a:chExt cx="2420880" cy="785731"/>
          </a:xfrm>
        </p:grpSpPr>
        <p:grpSp>
          <p:nvGrpSpPr>
            <p:cNvPr id="39" name="Group 83">
              <a:extLst>
                <a:ext uri="{FF2B5EF4-FFF2-40B4-BE49-F238E27FC236}">
                  <a16:creationId xmlns:a16="http://schemas.microsoft.com/office/drawing/2014/main" id="{4CD82EFE-D2EB-4A74-AA04-687E841333FA}"/>
                </a:ext>
              </a:extLst>
            </p:cNvPr>
            <p:cNvGrpSpPr/>
            <p:nvPr/>
          </p:nvGrpSpPr>
          <p:grpSpPr>
            <a:xfrm>
              <a:off x="6399592" y="4194570"/>
              <a:ext cx="2373798" cy="785731"/>
              <a:chOff x="332936" y="4371628"/>
              <a:chExt cx="2937088" cy="1047642"/>
            </a:xfrm>
          </p:grpSpPr>
          <p:sp>
            <p:nvSpPr>
              <p:cNvPr id="40" name="TextBox 84">
                <a:extLst>
                  <a:ext uri="{FF2B5EF4-FFF2-40B4-BE49-F238E27FC236}">
                    <a16:creationId xmlns:a16="http://schemas.microsoft.com/office/drawing/2014/main" id="{5433BBD7-CE9B-4C82-9C34-2CA27F13E82C}"/>
                  </a:ext>
                </a:extLst>
              </p:cNvPr>
              <p:cNvSpPr txBox="1"/>
              <p:nvPr/>
            </p:nvSpPr>
            <p:spPr>
              <a:xfrm>
                <a:off x="332936" y="4371628"/>
                <a:ext cx="2937088" cy="77970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ca-ES" sz="1600" b="1" dirty="0"/>
                  <a:t>Obtenir dades dels empleats</a:t>
                </a:r>
              </a:p>
            </p:txBody>
          </p:sp>
          <p:sp>
            <p:nvSpPr>
              <p:cNvPr id="41" name="TextBox 85">
                <a:extLst>
                  <a:ext uri="{FF2B5EF4-FFF2-40B4-BE49-F238E27FC236}">
                    <a16:creationId xmlns:a16="http://schemas.microsoft.com/office/drawing/2014/main" id="{DFE37F61-5A1D-485D-A4DC-067EA2DF1550}"/>
                  </a:ext>
                </a:extLst>
              </p:cNvPr>
              <p:cNvSpPr txBox="1"/>
              <p:nvPr/>
            </p:nvSpPr>
            <p:spPr>
              <a:xfrm>
                <a:off x="340731" y="5111494"/>
                <a:ext cx="2929293" cy="3077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ca-E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Usuari administrador</a:t>
                </a:r>
              </a:p>
            </p:txBody>
          </p:sp>
        </p:grpSp>
        <p:pic>
          <p:nvPicPr>
            <p:cNvPr id="111" name="Gráfico 110" descr="Tendencia alcista">
              <a:extLst>
                <a:ext uri="{FF2B5EF4-FFF2-40B4-BE49-F238E27FC236}">
                  <a16:creationId xmlns:a16="http://schemas.microsoft.com/office/drawing/2014/main" id="{04D7976A-16C2-46C7-BD99-28BC3537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502167" y="4297026"/>
              <a:ext cx="318305" cy="318305"/>
            </a:xfrm>
            <a:prstGeom prst="rect">
              <a:avLst/>
            </a:prstGeom>
          </p:spPr>
        </p:pic>
      </p:grpSp>
      <p:graphicFrame>
        <p:nvGraphicFramePr>
          <p:cNvPr id="60" name="Diagrama 59">
            <a:extLst>
              <a:ext uri="{FF2B5EF4-FFF2-40B4-BE49-F238E27FC236}">
                <a16:creationId xmlns:a16="http://schemas.microsoft.com/office/drawing/2014/main" id="{21BB9DC9-5575-4CF2-9BA8-2BB343E141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32637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94" name="Rectángulo 93">
            <a:extLst>
              <a:ext uri="{FF2B5EF4-FFF2-40B4-BE49-F238E27FC236}">
                <a16:creationId xmlns:a16="http://schemas.microsoft.com/office/drawing/2014/main" id="{76A3A114-F2F7-47D5-9E4C-0C19CDB50AAD}"/>
              </a:ext>
            </a:extLst>
          </p:cNvPr>
          <p:cNvSpPr/>
          <p:nvPr/>
        </p:nvSpPr>
        <p:spPr>
          <a:xfrm>
            <a:off x="3020029" y="1181314"/>
            <a:ext cx="307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Requeriments funcionals</a:t>
            </a:r>
          </a:p>
        </p:txBody>
      </p:sp>
    </p:spTree>
    <p:extLst>
      <p:ext uri="{BB962C8B-B14F-4D97-AF65-F5344CB8AC3E}">
        <p14:creationId xmlns:p14="http://schemas.microsoft.com/office/powerpoint/2010/main" val="812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00">
        <p:fade/>
      </p:transition>
    </mc:Choice>
    <mc:Fallback xmlns="">
      <p:transition spd="med" advTm="45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Disseny i arquitectura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11/20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EDDB505-1A04-47E2-BCA1-9983FB1A9A7A}"/>
              </a:ext>
            </a:extLst>
          </p:cNvPr>
          <p:cNvGrpSpPr/>
          <p:nvPr/>
        </p:nvGrpSpPr>
        <p:grpSpPr>
          <a:xfrm>
            <a:off x="853314" y="1425916"/>
            <a:ext cx="7437372" cy="3335152"/>
            <a:chOff x="853314" y="1425916"/>
            <a:chExt cx="7437372" cy="3335152"/>
          </a:xfrm>
        </p:grpSpPr>
        <p:pic>
          <p:nvPicPr>
            <p:cNvPr id="24" name="Picture 14" descr="Resultado de imagen de cloud computing &quot;png&quot;">
              <a:extLst>
                <a:ext uri="{FF2B5EF4-FFF2-40B4-BE49-F238E27FC236}">
                  <a16:creationId xmlns:a16="http://schemas.microsoft.com/office/drawing/2014/main" id="{8669B414-8BCD-4D62-8196-ABA0EFF27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891" y="2033078"/>
              <a:ext cx="2155915" cy="215591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1163AD6-6934-4061-A5B3-3ECAAFCF4501}"/>
                </a:ext>
              </a:extLst>
            </p:cNvPr>
            <p:cNvSpPr txBox="1"/>
            <p:nvPr/>
          </p:nvSpPr>
          <p:spPr>
            <a:xfrm>
              <a:off x="853315" y="4328856"/>
              <a:ext cx="2985024" cy="43088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200" b="1" dirty="0"/>
                <a:t>Client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743F4D2-5945-41A4-9177-DBE0ECB4F596}"/>
                </a:ext>
              </a:extLst>
            </p:cNvPr>
            <p:cNvSpPr txBox="1"/>
            <p:nvPr/>
          </p:nvSpPr>
          <p:spPr>
            <a:xfrm>
              <a:off x="5305662" y="4330181"/>
              <a:ext cx="2985024" cy="43088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200" b="1" dirty="0"/>
                <a:t>Servidor</a:t>
              </a: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F0342466-D1F3-49D1-AE34-85A7F08AA0CF}"/>
                </a:ext>
              </a:extLst>
            </p:cNvPr>
            <p:cNvSpPr/>
            <p:nvPr/>
          </p:nvSpPr>
          <p:spPr>
            <a:xfrm>
              <a:off x="853314" y="2017606"/>
              <a:ext cx="2985024" cy="2297337"/>
            </a:xfrm>
            <a:prstGeom prst="roundRect">
              <a:avLst>
                <a:gd name="adj" fmla="val 5154"/>
              </a:avLst>
            </a:prstGeom>
            <a:noFill/>
            <a:ln w="19050">
              <a:solidFill>
                <a:srgbClr val="F2F4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830D627C-40D3-4F02-A632-860BC34A28F8}"/>
                </a:ext>
              </a:extLst>
            </p:cNvPr>
            <p:cNvSpPr/>
            <p:nvPr/>
          </p:nvSpPr>
          <p:spPr>
            <a:xfrm>
              <a:off x="5305661" y="2017605"/>
              <a:ext cx="2985024" cy="2297337"/>
            </a:xfrm>
            <a:prstGeom prst="roundRect">
              <a:avLst>
                <a:gd name="adj" fmla="val 5154"/>
              </a:avLst>
            </a:prstGeom>
            <a:noFill/>
            <a:ln w="19050">
              <a:solidFill>
                <a:srgbClr val="F2F4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53EA6443-DCE5-4CDE-A663-F427B90296E6}"/>
                </a:ext>
              </a:extLst>
            </p:cNvPr>
            <p:cNvSpPr/>
            <p:nvPr/>
          </p:nvSpPr>
          <p:spPr>
            <a:xfrm>
              <a:off x="4311282" y="2017604"/>
              <a:ext cx="521435" cy="2297337"/>
            </a:xfrm>
            <a:prstGeom prst="roundRect">
              <a:avLst>
                <a:gd name="adj" fmla="val 5154"/>
              </a:avLst>
            </a:prstGeom>
            <a:solidFill>
              <a:srgbClr val="D83556"/>
            </a:solidFill>
            <a:ln w="19050">
              <a:solidFill>
                <a:srgbClr val="D835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bg1"/>
                </a:solidFill>
              </a:endParaRP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A7BB5B12-6B52-4707-993D-FD9F08111F9C}"/>
                </a:ext>
              </a:extLst>
            </p:cNvPr>
            <p:cNvSpPr/>
            <p:nvPr/>
          </p:nvSpPr>
          <p:spPr>
            <a:xfrm>
              <a:off x="974002" y="2161712"/>
              <a:ext cx="2524515" cy="1607176"/>
            </a:xfrm>
            <a:prstGeom prst="roundRect">
              <a:avLst/>
            </a:prstGeom>
            <a:solidFill>
              <a:srgbClr val="F2F4F5"/>
            </a:solidFill>
            <a:ln>
              <a:solidFill>
                <a:srgbClr val="F2F4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C4BF18E9-399C-41EB-A60D-D59140FC482D}"/>
                </a:ext>
              </a:extLst>
            </p:cNvPr>
            <p:cNvSpPr/>
            <p:nvPr/>
          </p:nvSpPr>
          <p:spPr>
            <a:xfrm>
              <a:off x="3132360" y="3234150"/>
              <a:ext cx="486845" cy="9210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8CFD5642-17C1-4A5C-AB57-EEDB2CE48559}"/>
                </a:ext>
              </a:extLst>
            </p:cNvPr>
            <p:cNvGrpSpPr/>
            <p:nvPr/>
          </p:nvGrpSpPr>
          <p:grpSpPr>
            <a:xfrm>
              <a:off x="2247123" y="2825495"/>
              <a:ext cx="1105149" cy="279610"/>
              <a:chOff x="2313134" y="3172188"/>
              <a:chExt cx="1105149" cy="279610"/>
            </a:xfrm>
          </p:grpSpPr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id="{8544EB30-2800-4EC1-8B9B-429A33115AD9}"/>
                  </a:ext>
                </a:extLst>
              </p:cNvPr>
              <p:cNvSpPr/>
              <p:nvPr/>
            </p:nvSpPr>
            <p:spPr>
              <a:xfrm>
                <a:off x="2374503" y="3172188"/>
                <a:ext cx="982413" cy="279610"/>
              </a:xfrm>
              <a:prstGeom prst="roundRect">
                <a:avLst/>
              </a:prstGeom>
              <a:solidFill>
                <a:srgbClr val="6F7A80"/>
              </a:solidFill>
              <a:ln>
                <a:solidFill>
                  <a:srgbClr val="6F7A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2660EC81-52BE-4D0C-91AD-F3F4209220EA}"/>
                  </a:ext>
                </a:extLst>
              </p:cNvPr>
              <p:cNvSpPr txBox="1"/>
              <p:nvPr/>
            </p:nvSpPr>
            <p:spPr>
              <a:xfrm>
                <a:off x="2313134" y="3181188"/>
                <a:ext cx="1105149" cy="261610"/>
              </a:xfrm>
              <a:prstGeom prst="rect">
                <a:avLst/>
              </a:prstGeom>
              <a:noFill/>
              <a:ln w="19050" cap="rnd">
                <a:noFill/>
                <a:rou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100" dirty="0">
                    <a:solidFill>
                      <a:schemeClr val="bg1"/>
                    </a:solidFill>
                  </a:rPr>
                  <a:t>Accions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A9409C61-CA7A-4440-9772-978927FB8FCA}"/>
                </a:ext>
              </a:extLst>
            </p:cNvPr>
            <p:cNvGrpSpPr/>
            <p:nvPr/>
          </p:nvGrpSpPr>
          <p:grpSpPr>
            <a:xfrm>
              <a:off x="1131111" y="3234150"/>
              <a:ext cx="1043782" cy="279610"/>
              <a:chOff x="2313135" y="3172188"/>
              <a:chExt cx="1043782" cy="279610"/>
            </a:xfrm>
          </p:grpSpPr>
          <p:sp>
            <p:nvSpPr>
              <p:cNvPr id="53" name="Rectángulo: esquinas redondeadas 52">
                <a:extLst>
                  <a:ext uri="{FF2B5EF4-FFF2-40B4-BE49-F238E27FC236}">
                    <a16:creationId xmlns:a16="http://schemas.microsoft.com/office/drawing/2014/main" id="{AC0685AA-9832-48A5-BE78-DDF851D29EE4}"/>
                  </a:ext>
                </a:extLst>
              </p:cNvPr>
              <p:cNvSpPr/>
              <p:nvPr/>
            </p:nvSpPr>
            <p:spPr>
              <a:xfrm>
                <a:off x="2374503" y="3172188"/>
                <a:ext cx="982413" cy="279610"/>
              </a:xfrm>
              <a:prstGeom prst="roundRect">
                <a:avLst/>
              </a:prstGeom>
              <a:solidFill>
                <a:srgbClr val="6F7A80"/>
              </a:solidFill>
              <a:ln>
                <a:solidFill>
                  <a:srgbClr val="6F7A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4B3675C4-4238-4AC5-818F-2080D22D04DC}"/>
                  </a:ext>
                </a:extLst>
              </p:cNvPr>
              <p:cNvSpPr txBox="1"/>
              <p:nvPr/>
            </p:nvSpPr>
            <p:spPr>
              <a:xfrm>
                <a:off x="2313135" y="3181188"/>
                <a:ext cx="1043782" cy="261610"/>
              </a:xfrm>
              <a:prstGeom prst="rect">
                <a:avLst/>
              </a:prstGeom>
              <a:noFill/>
              <a:ln w="19050" cap="rnd">
                <a:noFill/>
                <a:rou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100" i="1" dirty="0" err="1">
                    <a:solidFill>
                      <a:schemeClr val="bg1"/>
                    </a:solidFill>
                  </a:rPr>
                  <a:t>Reducers</a:t>
                </a:r>
                <a:endParaRPr lang="ca-ES" sz="1100" i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C695193D-DB6D-4E3F-A0AB-C647D028F0F4}"/>
                </a:ext>
              </a:extLst>
            </p:cNvPr>
            <p:cNvCxnSpPr>
              <a:stCxn id="53" idx="0"/>
              <a:endCxn id="51" idx="2"/>
            </p:cNvCxnSpPr>
            <p:nvPr/>
          </p:nvCxnSpPr>
          <p:spPr>
            <a:xfrm flipV="1">
              <a:off x="1683686" y="2663800"/>
              <a:ext cx="0" cy="570350"/>
            </a:xfrm>
            <a:prstGeom prst="straightConnector1">
              <a:avLst/>
            </a:prstGeom>
            <a:ln w="19050">
              <a:solidFill>
                <a:srgbClr val="6F7A8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: angular 36">
              <a:extLst>
                <a:ext uri="{FF2B5EF4-FFF2-40B4-BE49-F238E27FC236}">
                  <a16:creationId xmlns:a16="http://schemas.microsoft.com/office/drawing/2014/main" id="{8B04C924-CD05-4E67-AF07-B44D6FE7181A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>
              <a:off x="2058346" y="2504050"/>
              <a:ext cx="741353" cy="321445"/>
            </a:xfrm>
            <a:prstGeom prst="bentConnector2">
              <a:avLst/>
            </a:prstGeom>
            <a:ln w="19050">
              <a:solidFill>
                <a:srgbClr val="6F7A8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5F9787FE-F950-406A-95AA-20FFC7514CF3}"/>
                </a:ext>
              </a:extLst>
            </p:cNvPr>
            <p:cNvGrpSpPr/>
            <p:nvPr/>
          </p:nvGrpSpPr>
          <p:grpSpPr>
            <a:xfrm>
              <a:off x="1131110" y="2384190"/>
              <a:ext cx="1105149" cy="279610"/>
              <a:chOff x="2313134" y="3172188"/>
              <a:chExt cx="1105149" cy="279610"/>
            </a:xfrm>
          </p:grpSpPr>
          <p:sp>
            <p:nvSpPr>
              <p:cNvPr id="51" name="Rectángulo: esquinas redondeadas 50">
                <a:extLst>
                  <a:ext uri="{FF2B5EF4-FFF2-40B4-BE49-F238E27FC236}">
                    <a16:creationId xmlns:a16="http://schemas.microsoft.com/office/drawing/2014/main" id="{B36D6985-EDBE-408D-960C-63A6E7C2AFCE}"/>
                  </a:ext>
                </a:extLst>
              </p:cNvPr>
              <p:cNvSpPr/>
              <p:nvPr/>
            </p:nvSpPr>
            <p:spPr>
              <a:xfrm>
                <a:off x="2374503" y="3172188"/>
                <a:ext cx="982413" cy="279610"/>
              </a:xfrm>
              <a:prstGeom prst="roundRect">
                <a:avLst/>
              </a:prstGeom>
              <a:solidFill>
                <a:srgbClr val="6F7A80"/>
              </a:solidFill>
              <a:ln>
                <a:solidFill>
                  <a:srgbClr val="6F7A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F2A4D5B6-5D9C-4221-9895-8BAF7ED61AD5}"/>
                  </a:ext>
                </a:extLst>
              </p:cNvPr>
              <p:cNvSpPr txBox="1"/>
              <p:nvPr/>
            </p:nvSpPr>
            <p:spPr>
              <a:xfrm>
                <a:off x="2313134" y="3181188"/>
                <a:ext cx="1105149" cy="261610"/>
              </a:xfrm>
              <a:prstGeom prst="rect">
                <a:avLst/>
              </a:prstGeom>
              <a:noFill/>
              <a:ln w="19050" cap="rnd">
                <a:noFill/>
                <a:round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100" dirty="0">
                    <a:solidFill>
                      <a:schemeClr val="bg1"/>
                    </a:solidFill>
                  </a:rPr>
                  <a:t>Components</a:t>
                </a:r>
              </a:p>
            </p:txBody>
          </p:sp>
        </p:grpSp>
        <p:cxnSp>
          <p:nvCxnSpPr>
            <p:cNvPr id="39" name="Conector: angular 38">
              <a:extLst>
                <a:ext uri="{FF2B5EF4-FFF2-40B4-BE49-F238E27FC236}">
                  <a16:creationId xmlns:a16="http://schemas.microsoft.com/office/drawing/2014/main" id="{1827FDB4-1B95-4740-BE9B-D93B33A8B3EE}"/>
                </a:ext>
              </a:extLst>
            </p:cNvPr>
            <p:cNvCxnSpPr>
              <a:cxnSpLocks/>
              <a:stCxn id="55" idx="2"/>
              <a:endCxn id="54" idx="3"/>
            </p:cNvCxnSpPr>
            <p:nvPr/>
          </p:nvCxnSpPr>
          <p:spPr>
            <a:xfrm rot="5400000">
              <a:off x="2352871" y="2927127"/>
              <a:ext cx="268850" cy="624806"/>
            </a:xfrm>
            <a:prstGeom prst="bentConnector2">
              <a:avLst/>
            </a:prstGeom>
            <a:ln w="19050">
              <a:solidFill>
                <a:srgbClr val="6F7A8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C648222-3FBF-4B4B-AF26-1751670AAC97}"/>
                </a:ext>
              </a:extLst>
            </p:cNvPr>
            <p:cNvSpPr txBox="1"/>
            <p:nvPr/>
          </p:nvSpPr>
          <p:spPr>
            <a:xfrm>
              <a:off x="974003" y="3772487"/>
              <a:ext cx="994576" cy="261610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r>
                <a:rPr lang="ca-ES" sz="1100" b="1" dirty="0">
                  <a:solidFill>
                    <a:srgbClr val="6F7A80"/>
                  </a:solidFill>
                </a:rPr>
                <a:t>PRESENTACIÓ</a:t>
              </a:r>
            </a:p>
          </p:txBody>
        </p:sp>
        <p:pic>
          <p:nvPicPr>
            <p:cNvPr id="41" name="Picture 12" descr="Resultado de imagen de database &quot;png&quot;">
              <a:extLst>
                <a:ext uri="{FF2B5EF4-FFF2-40B4-BE49-F238E27FC236}">
                  <a16:creationId xmlns:a16="http://schemas.microsoft.com/office/drawing/2014/main" id="{C9F2F934-2193-4CFC-AC33-06AEF3071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672" y="3148891"/>
              <a:ext cx="838115" cy="838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1D8AB8DB-2E9B-4E10-89D1-14C2C21A97AA}"/>
                </a:ext>
              </a:extLst>
            </p:cNvPr>
            <p:cNvSpPr txBox="1"/>
            <p:nvPr/>
          </p:nvSpPr>
          <p:spPr>
            <a:xfrm>
              <a:off x="6116472" y="3987006"/>
              <a:ext cx="1514134" cy="261610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100" b="1" dirty="0">
                  <a:solidFill>
                    <a:srgbClr val="61A4B5"/>
                  </a:solidFill>
                </a:rPr>
                <a:t>CLOUD FIRESTORE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C2D0734-3C06-48AE-862E-A1E9F3EC34F9}"/>
                </a:ext>
              </a:extLst>
            </p:cNvPr>
            <p:cNvSpPr txBox="1"/>
            <p:nvPr/>
          </p:nvSpPr>
          <p:spPr>
            <a:xfrm>
              <a:off x="6041106" y="2047926"/>
              <a:ext cx="1514134" cy="369332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>
                  <a:solidFill>
                    <a:srgbClr val="61A4B5"/>
                  </a:solidFill>
                </a:rPr>
                <a:t>FIREBASE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0D9E3B0-91CD-4DF4-9910-15CC9A9E56EB}"/>
                </a:ext>
              </a:extLst>
            </p:cNvPr>
            <p:cNvSpPr txBox="1"/>
            <p:nvPr/>
          </p:nvSpPr>
          <p:spPr>
            <a:xfrm rot="16200000">
              <a:off x="3877489" y="3103344"/>
              <a:ext cx="1391823" cy="261610"/>
            </a:xfrm>
            <a:prstGeom prst="rect">
              <a:avLst/>
            </a:prstGeom>
            <a:noFill/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100" b="1" dirty="0">
                  <a:solidFill>
                    <a:schemeClr val="bg1"/>
                  </a:solidFill>
                </a:rPr>
                <a:t>WEB API</a:t>
              </a:r>
            </a:p>
          </p:txBody>
        </p:sp>
        <p:sp>
          <p:nvSpPr>
            <p:cNvPr id="46" name="Flecha: hacia abajo 45">
              <a:extLst>
                <a:ext uri="{FF2B5EF4-FFF2-40B4-BE49-F238E27FC236}">
                  <a16:creationId xmlns:a16="http://schemas.microsoft.com/office/drawing/2014/main" id="{D82EF2DF-9998-482E-8F73-FC0B796E4A7B}"/>
                </a:ext>
              </a:extLst>
            </p:cNvPr>
            <p:cNvSpPr/>
            <p:nvPr/>
          </p:nvSpPr>
          <p:spPr>
            <a:xfrm>
              <a:off x="1618009" y="1945471"/>
              <a:ext cx="131353" cy="387357"/>
            </a:xfrm>
            <a:prstGeom prst="downArrow">
              <a:avLst/>
            </a:prstGeom>
            <a:solidFill>
              <a:srgbClr val="6F7A80"/>
            </a:solidFill>
            <a:ln>
              <a:solidFill>
                <a:srgbClr val="6F7A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7" name="Flecha: a la izquierda y derecha 46">
              <a:extLst>
                <a:ext uri="{FF2B5EF4-FFF2-40B4-BE49-F238E27FC236}">
                  <a16:creationId xmlns:a16="http://schemas.microsoft.com/office/drawing/2014/main" id="{C3416B75-EDC0-44ED-8949-4D083EE52695}"/>
                </a:ext>
              </a:extLst>
            </p:cNvPr>
            <p:cNvSpPr/>
            <p:nvPr/>
          </p:nvSpPr>
          <p:spPr>
            <a:xfrm>
              <a:off x="3397063" y="2896297"/>
              <a:ext cx="828877" cy="145292"/>
            </a:xfrm>
            <a:prstGeom prst="leftRightArrow">
              <a:avLst/>
            </a:prstGeom>
            <a:solidFill>
              <a:srgbClr val="D8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8" name="Flecha: a la izquierda y derecha 47">
              <a:extLst>
                <a:ext uri="{FF2B5EF4-FFF2-40B4-BE49-F238E27FC236}">
                  <a16:creationId xmlns:a16="http://schemas.microsoft.com/office/drawing/2014/main" id="{4B5CCC8A-67FF-49E2-813D-373F18CD6ACF}"/>
                </a:ext>
              </a:extLst>
            </p:cNvPr>
            <p:cNvSpPr/>
            <p:nvPr/>
          </p:nvSpPr>
          <p:spPr>
            <a:xfrm>
              <a:off x="4944669" y="2898432"/>
              <a:ext cx="828877" cy="145292"/>
            </a:xfrm>
            <a:prstGeom prst="leftRightArrow">
              <a:avLst/>
            </a:prstGeom>
            <a:solidFill>
              <a:srgbClr val="D8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B95A793D-959F-4D4F-9B44-C20D54EBE879}"/>
                </a:ext>
              </a:extLst>
            </p:cNvPr>
            <p:cNvSpPr txBox="1"/>
            <p:nvPr/>
          </p:nvSpPr>
          <p:spPr>
            <a:xfrm>
              <a:off x="3286154" y="2282185"/>
              <a:ext cx="1051712" cy="600164"/>
            </a:xfrm>
            <a:prstGeom prst="rect">
              <a:avLst/>
            </a:prstGeom>
            <a:noFill/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100" b="1" dirty="0">
                  <a:solidFill>
                    <a:srgbClr val="D83556"/>
                  </a:solidFill>
                </a:rPr>
                <a:t>HTTP</a:t>
              </a:r>
            </a:p>
            <a:p>
              <a:pPr algn="ctr"/>
              <a:r>
                <a:rPr lang="ca-ES" sz="1100" b="1" dirty="0">
                  <a:solidFill>
                    <a:srgbClr val="D83556"/>
                  </a:solidFill>
                </a:rPr>
                <a:t>Col·leccions i documents</a:t>
              </a:r>
            </a:p>
          </p:txBody>
        </p:sp>
        <p:pic>
          <p:nvPicPr>
            <p:cNvPr id="57" name="Gráfico 56" descr="Usuario">
              <a:extLst>
                <a:ext uri="{FF2B5EF4-FFF2-40B4-BE49-F238E27FC236}">
                  <a16:creationId xmlns:a16="http://schemas.microsoft.com/office/drawing/2014/main" id="{4CF973BD-CBF6-4E08-9CDF-9D08A28B2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352" y="1425916"/>
              <a:ext cx="480668" cy="480668"/>
            </a:xfrm>
            <a:prstGeom prst="rect">
              <a:avLst/>
            </a:prstGeom>
          </p:spPr>
        </p:pic>
        <p:grpSp>
          <p:nvGrpSpPr>
            <p:cNvPr id="59" name="Group 9">
              <a:extLst>
                <a:ext uri="{FF2B5EF4-FFF2-40B4-BE49-F238E27FC236}">
                  <a16:creationId xmlns:a16="http://schemas.microsoft.com/office/drawing/2014/main" id="{948BB515-D559-4F60-A038-EB1FECF47F9D}"/>
                </a:ext>
              </a:extLst>
            </p:cNvPr>
            <p:cNvGrpSpPr/>
            <p:nvPr/>
          </p:nvGrpSpPr>
          <p:grpSpPr>
            <a:xfrm>
              <a:off x="3099691" y="3179981"/>
              <a:ext cx="551512" cy="1029356"/>
              <a:chOff x="3501573" y="3178068"/>
              <a:chExt cx="1340594" cy="2737840"/>
            </a:xfrm>
          </p:grpSpPr>
          <p:sp>
            <p:nvSpPr>
              <p:cNvPr id="60" name="Freeform: Shape 10">
                <a:extLst>
                  <a:ext uri="{FF2B5EF4-FFF2-40B4-BE49-F238E27FC236}">
                    <a16:creationId xmlns:a16="http://schemas.microsoft.com/office/drawing/2014/main" id="{F024F9FC-7FD0-40DE-A94B-BAF24EFB3481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11">
                <a:extLst>
                  <a:ext uri="{FF2B5EF4-FFF2-40B4-BE49-F238E27FC236}">
                    <a16:creationId xmlns:a16="http://schemas.microsoft.com/office/drawing/2014/main" id="{BE7C3DE5-BFB7-4931-B70C-98EF572B2F8A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12">
                <a:extLst>
                  <a:ext uri="{FF2B5EF4-FFF2-40B4-BE49-F238E27FC236}">
                    <a16:creationId xmlns:a16="http://schemas.microsoft.com/office/drawing/2014/main" id="{6064BE3B-70AD-4B84-8F15-F548CB45677C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13">
                <a:extLst>
                  <a:ext uri="{FF2B5EF4-FFF2-40B4-BE49-F238E27FC236}">
                    <a16:creationId xmlns:a16="http://schemas.microsoft.com/office/drawing/2014/main" id="{D486473E-518D-4BCE-9DC0-21A833D141AB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14">
                <a:extLst>
                  <a:ext uri="{FF2B5EF4-FFF2-40B4-BE49-F238E27FC236}">
                    <a16:creationId xmlns:a16="http://schemas.microsoft.com/office/drawing/2014/main" id="{A9A85C5E-6EB8-401D-B72D-6068344E8951}"/>
                  </a:ext>
                </a:extLst>
              </p:cNvPr>
              <p:cNvSpPr/>
              <p:nvPr/>
            </p:nvSpPr>
            <p:spPr>
              <a:xfrm>
                <a:off x="3529897" y="3190651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15">
                <a:extLst>
                  <a:ext uri="{FF2B5EF4-FFF2-40B4-BE49-F238E27FC236}">
                    <a16:creationId xmlns:a16="http://schemas.microsoft.com/office/drawing/2014/main" id="{845C1D01-4B5B-4978-95C6-0EE7701297EC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F54B6025-EA12-4906-A4E4-0EADA42B201C}"/>
                  </a:ext>
                </a:extLst>
              </p:cNvPr>
              <p:cNvGrpSpPr/>
              <p:nvPr/>
            </p:nvGrpSpPr>
            <p:grpSpPr>
              <a:xfrm>
                <a:off x="4092761" y="5635852"/>
                <a:ext cx="164520" cy="173080"/>
                <a:chOff x="6772303" y="6038214"/>
                <a:chExt cx="140650" cy="147968"/>
              </a:xfrm>
            </p:grpSpPr>
            <p:sp>
              <p:nvSpPr>
                <p:cNvPr id="70" name="Oval 20">
                  <a:extLst>
                    <a:ext uri="{FF2B5EF4-FFF2-40B4-BE49-F238E27FC236}">
                      <a16:creationId xmlns:a16="http://schemas.microsoft.com/office/drawing/2014/main" id="{89B7283C-D41A-481B-90C1-42A67EB1A102}"/>
                    </a:ext>
                  </a:extLst>
                </p:cNvPr>
                <p:cNvSpPr/>
                <p:nvPr/>
              </p:nvSpPr>
              <p:spPr>
                <a:xfrm>
                  <a:off x="6772303" y="6038214"/>
                  <a:ext cx="140650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21">
                  <a:extLst>
                    <a:ext uri="{FF2B5EF4-FFF2-40B4-BE49-F238E27FC236}">
                      <a16:creationId xmlns:a16="http://schemas.microsoft.com/office/drawing/2014/main" id="{2CEF94C0-3E2D-44CF-B8E4-A7E7DA5A44AB}"/>
                    </a:ext>
                  </a:extLst>
                </p:cNvPr>
                <p:cNvSpPr/>
                <p:nvPr/>
              </p:nvSpPr>
              <p:spPr>
                <a:xfrm>
                  <a:off x="6807465" y="6071635"/>
                  <a:ext cx="70326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Freeform: Shape 17">
                <a:extLst>
                  <a:ext uri="{FF2B5EF4-FFF2-40B4-BE49-F238E27FC236}">
                    <a16:creationId xmlns:a16="http://schemas.microsoft.com/office/drawing/2014/main" id="{68F628C1-7DAE-4173-BA16-45000692BF64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: Rounded Corners 18">
                <a:extLst>
                  <a:ext uri="{FF2B5EF4-FFF2-40B4-BE49-F238E27FC236}">
                    <a16:creationId xmlns:a16="http://schemas.microsoft.com/office/drawing/2014/main" id="{9AE65C71-E2F2-4C79-A82A-F70317FDEE5D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19">
                <a:extLst>
                  <a:ext uri="{FF2B5EF4-FFF2-40B4-BE49-F238E27FC236}">
                    <a16:creationId xmlns:a16="http://schemas.microsoft.com/office/drawing/2014/main" id="{39E779FD-6581-4365-AD7C-DA6AD63184D6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F1C42846-BA1D-4F60-B8E0-378ED88B8403}"/>
                </a:ext>
              </a:extLst>
            </p:cNvPr>
            <p:cNvSpPr txBox="1"/>
            <p:nvPr/>
          </p:nvSpPr>
          <p:spPr>
            <a:xfrm>
              <a:off x="4818326" y="2271668"/>
              <a:ext cx="1051712" cy="600164"/>
            </a:xfrm>
            <a:prstGeom prst="rect">
              <a:avLst/>
            </a:prstGeom>
            <a:noFill/>
            <a:ln w="19050" cap="rnd">
              <a:noFill/>
              <a:rou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100" b="1" dirty="0">
                  <a:solidFill>
                    <a:srgbClr val="D83556"/>
                  </a:solidFill>
                </a:rPr>
                <a:t>HTTP</a:t>
              </a:r>
            </a:p>
            <a:p>
              <a:pPr algn="ctr"/>
              <a:r>
                <a:rPr lang="ca-ES" sz="1100" b="1" dirty="0">
                  <a:solidFill>
                    <a:srgbClr val="D83556"/>
                  </a:solidFill>
                </a:rPr>
                <a:t>Col·leccions i documents</a:t>
              </a:r>
            </a:p>
          </p:txBody>
        </p:sp>
      </p:grpSp>
      <p:graphicFrame>
        <p:nvGraphicFramePr>
          <p:cNvPr id="73" name="Diagrama 72">
            <a:extLst>
              <a:ext uri="{FF2B5EF4-FFF2-40B4-BE49-F238E27FC236}">
                <a16:creationId xmlns:a16="http://schemas.microsoft.com/office/drawing/2014/main" id="{671F3414-4AF1-44E8-BEBF-EBFA03FDA5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32637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2" name="Rectángulo 81">
            <a:extLst>
              <a:ext uri="{FF2B5EF4-FFF2-40B4-BE49-F238E27FC236}">
                <a16:creationId xmlns:a16="http://schemas.microsoft.com/office/drawing/2014/main" id="{827B74CA-EFB2-45C7-A4BA-E91BB70C717D}"/>
              </a:ext>
            </a:extLst>
          </p:cNvPr>
          <p:cNvSpPr/>
          <p:nvPr/>
        </p:nvSpPr>
        <p:spPr>
          <a:xfrm>
            <a:off x="3020029" y="1181314"/>
            <a:ext cx="307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Arquitectura del sistema</a:t>
            </a:r>
          </a:p>
        </p:txBody>
      </p:sp>
    </p:spTree>
    <p:extLst>
      <p:ext uri="{BB962C8B-B14F-4D97-AF65-F5344CB8AC3E}">
        <p14:creationId xmlns:p14="http://schemas.microsoft.com/office/powerpoint/2010/main" val="12003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80">
        <p:fade/>
      </p:transition>
    </mc:Choice>
    <mc:Fallback xmlns="">
      <p:transition spd="med" advTm="38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Disseny i arquitectura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12/20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3C07E79-8CB3-425F-B0DF-32F34C4C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70" y="1133295"/>
            <a:ext cx="50225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D0893EA-ABFC-4E0B-97D9-E6A3007DC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259462"/>
              </p:ext>
            </p:extLst>
          </p:nvPr>
        </p:nvGraphicFramePr>
        <p:xfrm>
          <a:off x="5051217" y="2257194"/>
          <a:ext cx="1068304" cy="216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Imatge de mapa de bits" r:id="rId4" imgW="3428571" imgH="6935168" progId="Paint.Picture">
                  <p:embed/>
                </p:oleObj>
              </mc:Choice>
              <mc:Fallback>
                <p:oleObj name="Imatge de mapa de bits" r:id="rId4" imgW="3428571" imgH="693516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1217" y="2257194"/>
                        <a:ext cx="1068304" cy="2160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12813C2F-C319-4A9E-B6B1-7476C9C79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52" y="-99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0F8380-0985-4864-89CB-8C3F0DCF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81" y="3395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A0D088A-E478-436C-AD5E-57F39DC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DDEB3474-1132-40CA-9B02-D04E43096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80000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BBFC931-4A95-464D-844B-7CFAC2640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5439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9AA26624-E389-469C-9754-FCB38069C0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6244"/>
              </p:ext>
            </p:extLst>
          </p:nvPr>
        </p:nvGraphicFramePr>
        <p:xfrm>
          <a:off x="6302927" y="2257194"/>
          <a:ext cx="1068304" cy="2189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" name="Imatge de mapa de bits" r:id="rId6" imgW="3409524" imgH="6980952" progId="Paint.Picture">
                  <p:embed/>
                </p:oleObj>
              </mc:Choice>
              <mc:Fallback>
                <p:oleObj name="Imatge de mapa de bits" r:id="rId6" imgW="3409524" imgH="6980952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927" y="2257194"/>
                        <a:ext cx="1068304" cy="2189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4">
            <a:extLst>
              <a:ext uri="{FF2B5EF4-FFF2-40B4-BE49-F238E27FC236}">
                <a16:creationId xmlns:a16="http://schemas.microsoft.com/office/drawing/2014/main" id="{E071D6F0-F6D5-42EF-B7A0-0C97B36D5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1AE1F4F8-0BEB-4ABF-8C83-E637D043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01" y="22246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E0836747-0C01-4AD6-80E7-32F5EB247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A3EF8412-AB75-459D-9911-E71B2C740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376" y="5748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679D0966-5A11-45F9-A5D2-A08CF53AE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876" y="2265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01CB5E55-5A3C-4F4B-8100-614BB6A0FA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395365"/>
              </p:ext>
            </p:extLst>
          </p:nvPr>
        </p:nvGraphicFramePr>
        <p:xfrm>
          <a:off x="7567630" y="2265553"/>
          <a:ext cx="1055860" cy="223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Imatge de mapa de bits" r:id="rId8" imgW="3419952" imgH="7238095" progId="Paint.Picture">
                  <p:embed/>
                </p:oleObj>
              </mc:Choice>
              <mc:Fallback>
                <p:oleObj name="Imatge de mapa de bits" r:id="rId8" imgW="3419952" imgH="7238095" progId="Paint.Picture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7630" y="2265553"/>
                        <a:ext cx="1055860" cy="2231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Imagen 29">
            <a:extLst>
              <a:ext uri="{FF2B5EF4-FFF2-40B4-BE49-F238E27FC236}">
                <a16:creationId xmlns:a16="http://schemas.microsoft.com/office/drawing/2014/main" id="{FF19870C-7D8F-491E-85AF-7658F72FE17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0" y="2125399"/>
            <a:ext cx="3438329" cy="26785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01F10530-D2EB-4B75-9204-55D8A9846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32637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6300504-7BE6-4DAB-ABA0-9CF398A0AAEE}"/>
              </a:ext>
            </a:extLst>
          </p:cNvPr>
          <p:cNvCxnSpPr/>
          <p:nvPr/>
        </p:nvCxnSpPr>
        <p:spPr>
          <a:xfrm>
            <a:off x="4572000" y="1600074"/>
            <a:ext cx="0" cy="2866512"/>
          </a:xfrm>
          <a:prstGeom prst="line">
            <a:avLst/>
          </a:prstGeom>
          <a:ln w="76200">
            <a:solidFill>
              <a:srgbClr val="F2F4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60537AF-0E79-4B7F-B9AC-25C1FE0008A5}"/>
              </a:ext>
            </a:extLst>
          </p:cNvPr>
          <p:cNvSpPr/>
          <p:nvPr/>
        </p:nvSpPr>
        <p:spPr>
          <a:xfrm>
            <a:off x="728485" y="1416611"/>
            <a:ext cx="307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i="1" dirty="0"/>
              <a:t>Sketch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31BCC91-2912-4218-A058-FE25412E1051}"/>
              </a:ext>
            </a:extLst>
          </p:cNvPr>
          <p:cNvSpPr/>
          <p:nvPr/>
        </p:nvSpPr>
        <p:spPr>
          <a:xfrm>
            <a:off x="5298824" y="1416611"/>
            <a:ext cx="3072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Prototipus d’alta fidelitat</a:t>
            </a:r>
          </a:p>
        </p:txBody>
      </p:sp>
    </p:spTree>
    <p:extLst>
      <p:ext uri="{BB962C8B-B14F-4D97-AF65-F5344CB8AC3E}">
        <p14:creationId xmlns:p14="http://schemas.microsoft.com/office/powerpoint/2010/main" val="75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00">
        <p:fade/>
      </p:transition>
    </mc:Choice>
    <mc:Fallback xmlns="">
      <p:transition spd="med" advTm="1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13/20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43EA645-C800-412E-B1EB-DAA48F7C4D22}"/>
              </a:ext>
            </a:extLst>
          </p:cNvPr>
          <p:cNvGrpSpPr/>
          <p:nvPr/>
        </p:nvGrpSpPr>
        <p:grpSpPr>
          <a:xfrm>
            <a:off x="799969" y="767586"/>
            <a:ext cx="2745859" cy="4640890"/>
            <a:chOff x="352403" y="789640"/>
            <a:chExt cx="2745859" cy="4640890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1A79AFE-6DA7-4A85-84CB-437FA738BD20}"/>
                </a:ext>
              </a:extLst>
            </p:cNvPr>
            <p:cNvGrpSpPr/>
            <p:nvPr/>
          </p:nvGrpSpPr>
          <p:grpSpPr>
            <a:xfrm>
              <a:off x="352403" y="789640"/>
              <a:ext cx="2745859" cy="4640890"/>
              <a:chOff x="352403" y="789640"/>
              <a:chExt cx="2745859" cy="4640890"/>
            </a:xfrm>
          </p:grpSpPr>
          <p:pic>
            <p:nvPicPr>
              <p:cNvPr id="12" name="Picture 2" descr="Resultado de imagen de android mobile png">
                <a:extLst>
                  <a:ext uri="{FF2B5EF4-FFF2-40B4-BE49-F238E27FC236}">
                    <a16:creationId xmlns:a16="http://schemas.microsoft.com/office/drawing/2014/main" id="{9AEAC3CE-F91C-4B2D-951B-2C4BC6118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403" y="789640"/>
                <a:ext cx="2745859" cy="4640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D8AE2A6-A588-4B5E-AEF6-BCEE6BD0B53D}"/>
                  </a:ext>
                </a:extLst>
              </p:cNvPr>
              <p:cNvSpPr/>
              <p:nvPr/>
            </p:nvSpPr>
            <p:spPr>
              <a:xfrm>
                <a:off x="827584" y="1491630"/>
                <a:ext cx="1800200" cy="3168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4E826FB8-D46E-46C2-9C65-4F96C2ACAFB2}"/>
                </a:ext>
              </a:extLst>
            </p:cNvPr>
            <p:cNvSpPr/>
            <p:nvPr/>
          </p:nvSpPr>
          <p:spPr>
            <a:xfrm>
              <a:off x="881092" y="1549296"/>
              <a:ext cx="1674684" cy="3038677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D835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2BC0AE6-41C1-4D2E-8A17-0718F584CAF5}"/>
                </a:ext>
              </a:extLst>
            </p:cNvPr>
            <p:cNvSpPr txBox="1"/>
            <p:nvPr/>
          </p:nvSpPr>
          <p:spPr>
            <a:xfrm>
              <a:off x="866656" y="1530772"/>
              <a:ext cx="1080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</a:t>
              </a:r>
              <a:r>
                <a:rPr lang="ca-ES" sz="1000" dirty="0" err="1">
                  <a:latin typeface="Consolas" panose="020B0609020204030204" pitchFamily="49" charset="0"/>
                </a:rPr>
                <a:t>View</a:t>
              </a:r>
              <a:r>
                <a:rPr lang="ca-ES" sz="1000" dirty="0">
                  <a:latin typeface="Consolas" panose="020B0609020204030204" pitchFamily="49" charset="0"/>
                </a:rPr>
                <a:t>/&gt;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BF3C5DDA-BDC7-452D-8F31-281DF446D4A1}"/>
                </a:ext>
              </a:extLst>
            </p:cNvPr>
            <p:cNvSpPr/>
            <p:nvPr/>
          </p:nvSpPr>
          <p:spPr>
            <a:xfrm>
              <a:off x="943850" y="1832392"/>
              <a:ext cx="1549168" cy="349055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FFC3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5C4F5A2-5E3B-49A5-8797-1D38D02C606F}"/>
                </a:ext>
              </a:extLst>
            </p:cNvPr>
            <p:cNvSpPr txBox="1"/>
            <p:nvPr/>
          </p:nvSpPr>
          <p:spPr>
            <a:xfrm>
              <a:off x="904216" y="1816135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</a:t>
              </a:r>
              <a:r>
                <a:rPr lang="ca-ES" sz="1000" dirty="0" err="1">
                  <a:latin typeface="Consolas" panose="020B0609020204030204" pitchFamily="49" charset="0"/>
                </a:rPr>
                <a:t>SearchBar</a:t>
              </a:r>
              <a:r>
                <a:rPr lang="ca-ES" sz="1000" dirty="0">
                  <a:latin typeface="Consolas" panose="020B0609020204030204" pitchFamily="49" charset="0"/>
                </a:rPr>
                <a:t>/&gt;</a:t>
              </a: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241FD2D7-98E2-423E-9B85-518A0022667E}"/>
                </a:ext>
              </a:extLst>
            </p:cNvPr>
            <p:cNvSpPr/>
            <p:nvPr/>
          </p:nvSpPr>
          <p:spPr>
            <a:xfrm>
              <a:off x="943850" y="2265126"/>
              <a:ext cx="1549168" cy="349055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BACEA8D-0AEC-4506-ACB5-77012B3C7695}"/>
                </a:ext>
              </a:extLst>
            </p:cNvPr>
            <p:cNvSpPr txBox="1"/>
            <p:nvPr/>
          </p:nvSpPr>
          <p:spPr>
            <a:xfrm>
              <a:off x="904216" y="2249174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&lt;Card/&gt;</a:t>
              </a: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B5CC4848-02B0-48E0-8D27-CF1E1F7D6821}"/>
                </a:ext>
              </a:extLst>
            </p:cNvPr>
            <p:cNvSpPr/>
            <p:nvPr/>
          </p:nvSpPr>
          <p:spPr>
            <a:xfrm>
              <a:off x="943850" y="2698554"/>
              <a:ext cx="1549168" cy="1827159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0BFE4A4-D3E5-4D63-A533-263D59D0A4DF}"/>
                </a:ext>
              </a:extLst>
            </p:cNvPr>
            <p:cNvSpPr txBox="1"/>
            <p:nvPr/>
          </p:nvSpPr>
          <p:spPr>
            <a:xfrm>
              <a:off x="904216" y="2672550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&lt;Card/&gt;</a:t>
              </a:r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283B63C3-3000-4937-8FC6-739BC9843D69}"/>
                </a:ext>
              </a:extLst>
            </p:cNvPr>
            <p:cNvSpPr/>
            <p:nvPr/>
          </p:nvSpPr>
          <p:spPr>
            <a:xfrm>
              <a:off x="1043608" y="2995380"/>
              <a:ext cx="1351644" cy="1448702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4E4C4DD-0197-4A2A-A9D3-F17E9573C67D}"/>
                </a:ext>
              </a:extLst>
            </p:cNvPr>
            <p:cNvSpPr txBox="1"/>
            <p:nvPr/>
          </p:nvSpPr>
          <p:spPr>
            <a:xfrm>
              <a:off x="1007003" y="2986974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</a:t>
              </a:r>
              <a:r>
                <a:rPr lang="ca-ES" sz="1000" dirty="0" err="1">
                  <a:latin typeface="Consolas" panose="020B0609020204030204" pitchFamily="49" charset="0"/>
                </a:rPr>
                <a:t>Flatlist</a:t>
              </a:r>
              <a:r>
                <a:rPr lang="ca-ES" sz="1000" dirty="0">
                  <a:latin typeface="Consolas" panose="020B0609020204030204" pitchFamily="49" charset="0"/>
                </a:rPr>
                <a:t>/&gt;</a:t>
              </a: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DDC65FA8-07BB-4EAF-8883-2E75D57EFDA4}"/>
                </a:ext>
              </a:extLst>
            </p:cNvPr>
            <p:cNvSpPr/>
            <p:nvPr/>
          </p:nvSpPr>
          <p:spPr>
            <a:xfrm>
              <a:off x="1141374" y="3286197"/>
              <a:ext cx="1164406" cy="520226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45C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DEF2620-13E3-4240-891E-F8C398932164}"/>
                </a:ext>
              </a:extLst>
            </p:cNvPr>
            <p:cNvSpPr txBox="1"/>
            <p:nvPr/>
          </p:nvSpPr>
          <p:spPr>
            <a:xfrm>
              <a:off x="1104769" y="3277791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</a:t>
              </a:r>
              <a:r>
                <a:rPr lang="ca-ES" sz="1000" dirty="0" err="1">
                  <a:latin typeface="Consolas" panose="020B0609020204030204" pitchFamily="49" charset="0"/>
                </a:rPr>
                <a:t>Swipeout</a:t>
              </a:r>
              <a:r>
                <a:rPr lang="ca-ES" sz="1000" dirty="0">
                  <a:latin typeface="Consolas" panose="020B0609020204030204" pitchFamily="49" charset="0"/>
                </a:rPr>
                <a:t>/&gt;</a:t>
              </a: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22994051-61DD-4C56-9D9A-47450A221B40}"/>
                </a:ext>
              </a:extLst>
            </p:cNvPr>
            <p:cNvSpPr/>
            <p:nvPr/>
          </p:nvSpPr>
          <p:spPr>
            <a:xfrm>
              <a:off x="1475656" y="3519132"/>
              <a:ext cx="734253" cy="210853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6F7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7" name="Gráfico 6" descr="Lupa">
              <a:extLst>
                <a:ext uri="{FF2B5EF4-FFF2-40B4-BE49-F238E27FC236}">
                  <a16:creationId xmlns:a16="http://schemas.microsoft.com/office/drawing/2014/main" id="{8C036112-AB77-4394-966A-06BA12783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9909" y="1904121"/>
              <a:ext cx="216075" cy="216075"/>
            </a:xfrm>
            <a:prstGeom prst="rect">
              <a:avLst/>
            </a:prstGeom>
          </p:spPr>
        </p:pic>
        <p:pic>
          <p:nvPicPr>
            <p:cNvPr id="14" name="Gráfico 13" descr="Usuario">
              <a:extLst>
                <a:ext uri="{FF2B5EF4-FFF2-40B4-BE49-F238E27FC236}">
                  <a16:creationId xmlns:a16="http://schemas.microsoft.com/office/drawing/2014/main" id="{CC0B2456-0644-45F9-92F1-FCDC4185C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00245" y="3523992"/>
              <a:ext cx="225532" cy="225532"/>
            </a:xfrm>
            <a:prstGeom prst="rect">
              <a:avLst/>
            </a:prstGeom>
          </p:spPr>
        </p:pic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5C289236-DE60-45F0-BC54-E4AED2C60B22}"/>
                </a:ext>
              </a:extLst>
            </p:cNvPr>
            <p:cNvSpPr/>
            <p:nvPr/>
          </p:nvSpPr>
          <p:spPr>
            <a:xfrm>
              <a:off x="1141374" y="3845867"/>
              <a:ext cx="1164406" cy="520226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45C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26DB34E-F71B-4B5B-86CC-897644EB850E}"/>
                </a:ext>
              </a:extLst>
            </p:cNvPr>
            <p:cNvSpPr txBox="1"/>
            <p:nvPr/>
          </p:nvSpPr>
          <p:spPr>
            <a:xfrm>
              <a:off x="1104769" y="3837461"/>
              <a:ext cx="11475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</a:t>
              </a:r>
              <a:r>
                <a:rPr lang="ca-ES" sz="1000" dirty="0" err="1">
                  <a:latin typeface="Consolas" panose="020B0609020204030204" pitchFamily="49" charset="0"/>
                </a:rPr>
                <a:t>Swipeout</a:t>
              </a:r>
              <a:r>
                <a:rPr lang="ca-ES" sz="1000" dirty="0">
                  <a:latin typeface="Consolas" panose="020B0609020204030204" pitchFamily="49" charset="0"/>
                </a:rPr>
                <a:t>/&gt;</a:t>
              </a: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67A09604-CDED-48B2-9465-98A7B6DD3A85}"/>
                </a:ext>
              </a:extLst>
            </p:cNvPr>
            <p:cNvSpPr/>
            <p:nvPr/>
          </p:nvSpPr>
          <p:spPr>
            <a:xfrm>
              <a:off x="1475656" y="4078802"/>
              <a:ext cx="734253" cy="210853"/>
            </a:xfrm>
            <a:prstGeom prst="roundRect">
              <a:avLst>
                <a:gd name="adj" fmla="val 4628"/>
              </a:avLst>
            </a:prstGeom>
            <a:solidFill>
              <a:schemeClr val="bg1"/>
            </a:solidFill>
            <a:ln w="19050">
              <a:solidFill>
                <a:srgbClr val="6F7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8" name="Gráfico 37" descr="Usuario">
              <a:extLst>
                <a:ext uri="{FF2B5EF4-FFF2-40B4-BE49-F238E27FC236}">
                  <a16:creationId xmlns:a16="http://schemas.microsoft.com/office/drawing/2014/main" id="{9A167069-2F05-4C26-8612-2C219E53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00245" y="4083662"/>
              <a:ext cx="225532" cy="225532"/>
            </a:xfrm>
            <a:prstGeom prst="rect">
              <a:avLst/>
            </a:prstGeom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76D25010-C317-44CC-AC95-E99F70BF5655}"/>
                </a:ext>
              </a:extLst>
            </p:cNvPr>
            <p:cNvSpPr txBox="1"/>
            <p:nvPr/>
          </p:nvSpPr>
          <p:spPr>
            <a:xfrm>
              <a:off x="1420981" y="4058761"/>
              <a:ext cx="80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&lt;Text/&gt;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35EA3F5-7C2A-49E6-81D1-3CBF73FA0D95}"/>
                </a:ext>
              </a:extLst>
            </p:cNvPr>
            <p:cNvSpPr txBox="1"/>
            <p:nvPr/>
          </p:nvSpPr>
          <p:spPr>
            <a:xfrm>
              <a:off x="1420981" y="3499091"/>
              <a:ext cx="80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000" dirty="0">
                  <a:latin typeface="Consolas" panose="020B0609020204030204" pitchFamily="49" charset="0"/>
                </a:rPr>
                <a:t>&lt;Text/&gt;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E64FBAA-2F6A-42B6-8A95-5AF9B2C8B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310" y="1826661"/>
            <a:ext cx="3222946" cy="300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" name="Diagrama 38">
            <a:extLst>
              <a:ext uri="{FF2B5EF4-FFF2-40B4-BE49-F238E27FC236}">
                <a16:creationId xmlns:a16="http://schemas.microsoft.com/office/drawing/2014/main" id="{0D35835F-7463-4779-9225-A1A05C421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120292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2" name="Rectángulo 41">
            <a:extLst>
              <a:ext uri="{FF2B5EF4-FFF2-40B4-BE49-F238E27FC236}">
                <a16:creationId xmlns:a16="http://schemas.microsoft.com/office/drawing/2014/main" id="{496FA7B7-FFFA-4087-8872-B38CAED1C56F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Implementació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297F62D-CB4A-43D9-9CD1-C20CA032D4B9}"/>
              </a:ext>
            </a:extLst>
          </p:cNvPr>
          <p:cNvSpPr/>
          <p:nvPr/>
        </p:nvSpPr>
        <p:spPr>
          <a:xfrm>
            <a:off x="4708310" y="1336513"/>
            <a:ext cx="3192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33012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90">
        <p:fade/>
      </p:transition>
    </mc:Choice>
    <mc:Fallback xmlns="">
      <p:transition spd="med" advTm="60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14/20</a:t>
            </a:r>
            <a:endParaRPr lang="ca-ES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B1AE69-A006-4C2C-8E96-1B8776C29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774" y="1859446"/>
            <a:ext cx="2611107" cy="299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0B5B473-7AC4-40EE-8B5B-13AE563B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6" y="1865748"/>
            <a:ext cx="4268429" cy="299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4B55C9-58CA-44BD-96C3-5142BA199330}"/>
              </a:ext>
            </a:extLst>
          </p:cNvPr>
          <p:cNvSpPr/>
          <p:nvPr/>
        </p:nvSpPr>
        <p:spPr>
          <a:xfrm>
            <a:off x="564456" y="1274835"/>
            <a:ext cx="4268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400" b="1" dirty="0"/>
              <a:t>Activació de proveïdors d’autenticació disponibles a Firebase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1FD27D-0EC0-4D16-B89E-F0AD531113A2}"/>
              </a:ext>
            </a:extLst>
          </p:cNvPr>
          <p:cNvSpPr/>
          <p:nvPr/>
        </p:nvSpPr>
        <p:spPr>
          <a:xfrm>
            <a:off x="5652120" y="1268998"/>
            <a:ext cx="299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Implementació de l’API d’autenticació per a la nostra classe Firebase</a:t>
            </a:r>
            <a:endParaRPr lang="ca-ES" sz="1400" b="1" dirty="0"/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7DA49534-9ADB-439F-B8CB-3B83D5B9F9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8278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8DF00A6A-E2AA-42DE-B06D-5DBAD93128EC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Implementació</a:t>
            </a:r>
          </a:p>
        </p:txBody>
      </p:sp>
    </p:spTree>
    <p:extLst>
      <p:ext uri="{BB962C8B-B14F-4D97-AF65-F5344CB8AC3E}">
        <p14:creationId xmlns:p14="http://schemas.microsoft.com/office/powerpoint/2010/main" val="16866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40">
        <p:fade/>
      </p:transition>
    </mc:Choice>
    <mc:Fallback xmlns="">
      <p:transition spd="med" advTm="25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A45EEBA1-FCBD-4793-A6FF-5626756C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56" y="1563638"/>
            <a:ext cx="8157486" cy="3535944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Implementació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15/20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319B20C-4AF1-45B4-9E42-0FABB9BAE5EF}"/>
              </a:ext>
            </a:extLst>
          </p:cNvPr>
          <p:cNvGrpSpPr/>
          <p:nvPr/>
        </p:nvGrpSpPr>
        <p:grpSpPr>
          <a:xfrm>
            <a:off x="493256" y="2211710"/>
            <a:ext cx="2566576" cy="707625"/>
            <a:chOff x="727181" y="2347340"/>
            <a:chExt cx="2566576" cy="707625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EAA42C79-D34A-4566-B50B-23B38B053293}"/>
                </a:ext>
              </a:extLst>
            </p:cNvPr>
            <p:cNvGrpSpPr/>
            <p:nvPr/>
          </p:nvGrpSpPr>
          <p:grpSpPr>
            <a:xfrm>
              <a:off x="775227" y="2347340"/>
              <a:ext cx="1630186" cy="352582"/>
              <a:chOff x="6138433" y="1755370"/>
              <a:chExt cx="1923276" cy="415972"/>
            </a:xfrm>
          </p:grpSpPr>
          <p:sp>
            <p:nvSpPr>
              <p:cNvPr id="32" name="Rectangle: Rounded Corners 33">
                <a:extLst>
                  <a:ext uri="{FF2B5EF4-FFF2-40B4-BE49-F238E27FC236}">
                    <a16:creationId xmlns:a16="http://schemas.microsoft.com/office/drawing/2014/main" id="{E719F41F-739A-428E-BC13-81ADC425C193}"/>
                  </a:ext>
                </a:extLst>
              </p:cNvPr>
              <p:cNvSpPr/>
              <p:nvPr/>
            </p:nvSpPr>
            <p:spPr>
              <a:xfrm>
                <a:off x="6279776" y="1780244"/>
                <a:ext cx="1781933" cy="366225"/>
              </a:xfrm>
              <a:prstGeom prst="roundRect">
                <a:avLst>
                  <a:gd name="adj" fmla="val 50000"/>
                </a:avLst>
              </a:prstGeom>
              <a:solidFill>
                <a:srgbClr val="6F7A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/>
                  <a:t>Col·leccions</a:t>
                </a:r>
                <a:endParaRPr lang="en-US" sz="1200" b="1" dirty="0"/>
              </a:p>
            </p:txBody>
          </p:sp>
          <p:sp>
            <p:nvSpPr>
              <p:cNvPr id="33" name="Oval 34">
                <a:extLst>
                  <a:ext uri="{FF2B5EF4-FFF2-40B4-BE49-F238E27FC236}">
                    <a16:creationId xmlns:a16="http://schemas.microsoft.com/office/drawing/2014/main" id="{B96455B3-4144-4D81-8AF7-2D87E4383A66}"/>
                  </a:ext>
                </a:extLst>
              </p:cNvPr>
              <p:cNvSpPr/>
              <p:nvPr/>
            </p:nvSpPr>
            <p:spPr>
              <a:xfrm>
                <a:off x="6138434" y="1755370"/>
                <a:ext cx="415973" cy="4159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2BD0AB47-1CF3-4E53-B3A8-1797E5B3FF8D}"/>
                  </a:ext>
                </a:extLst>
              </p:cNvPr>
              <p:cNvSpPr/>
              <p:nvPr/>
            </p:nvSpPr>
            <p:spPr>
              <a:xfrm>
                <a:off x="6138433" y="1780243"/>
                <a:ext cx="358255" cy="358254"/>
              </a:xfrm>
              <a:prstGeom prst="ellipse">
                <a:avLst/>
              </a:prstGeom>
              <a:solidFill>
                <a:srgbClr val="6F7A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D65FFA55-4F7D-44F4-A819-B117A3B612C9}"/>
                </a:ext>
              </a:extLst>
            </p:cNvPr>
            <p:cNvSpPr/>
            <p:nvPr/>
          </p:nvSpPr>
          <p:spPr>
            <a:xfrm>
              <a:off x="727181" y="2744549"/>
              <a:ext cx="2566576" cy="310416"/>
            </a:xfrm>
            <a:prstGeom prst="roundRect">
              <a:avLst/>
            </a:prstGeom>
            <a:noFill/>
            <a:ln>
              <a:solidFill>
                <a:srgbClr val="6F7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279C7BF-80D8-4B08-B2C0-44F44CF5A21D}"/>
              </a:ext>
            </a:extLst>
          </p:cNvPr>
          <p:cNvGrpSpPr/>
          <p:nvPr/>
        </p:nvGrpSpPr>
        <p:grpSpPr>
          <a:xfrm>
            <a:off x="5764462" y="1563638"/>
            <a:ext cx="2838236" cy="1355697"/>
            <a:chOff x="5429869" y="1660140"/>
            <a:chExt cx="3056011" cy="1463253"/>
          </a:xfrm>
        </p:grpSpPr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431E6155-8AAF-45D9-B7A5-8D7102D8E17C}"/>
                </a:ext>
              </a:extLst>
            </p:cNvPr>
            <p:cNvSpPr/>
            <p:nvPr/>
          </p:nvSpPr>
          <p:spPr>
            <a:xfrm>
              <a:off x="5429869" y="2089681"/>
              <a:ext cx="3056011" cy="1033712"/>
            </a:xfrm>
            <a:prstGeom prst="roundRect">
              <a:avLst>
                <a:gd name="adj" fmla="val 8140"/>
              </a:avLst>
            </a:prstGeom>
            <a:noFill/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grpSp>
          <p:nvGrpSpPr>
            <p:cNvPr id="43" name="Group 2">
              <a:extLst>
                <a:ext uri="{FF2B5EF4-FFF2-40B4-BE49-F238E27FC236}">
                  <a16:creationId xmlns:a16="http://schemas.microsoft.com/office/drawing/2014/main" id="{8BB7EAF0-3739-45A6-A845-EAD02136E299}"/>
                </a:ext>
              </a:extLst>
            </p:cNvPr>
            <p:cNvGrpSpPr/>
            <p:nvPr/>
          </p:nvGrpSpPr>
          <p:grpSpPr>
            <a:xfrm>
              <a:off x="5444677" y="1660140"/>
              <a:ext cx="1630186" cy="352582"/>
              <a:chOff x="6138433" y="1755370"/>
              <a:chExt cx="1923276" cy="415972"/>
            </a:xfrm>
          </p:grpSpPr>
          <p:sp>
            <p:nvSpPr>
              <p:cNvPr id="44" name="Rectangle: Rounded Corners 33">
                <a:extLst>
                  <a:ext uri="{FF2B5EF4-FFF2-40B4-BE49-F238E27FC236}">
                    <a16:creationId xmlns:a16="http://schemas.microsoft.com/office/drawing/2014/main" id="{2AB40738-D15C-419B-87E1-BDAF51552DE5}"/>
                  </a:ext>
                </a:extLst>
              </p:cNvPr>
              <p:cNvSpPr/>
              <p:nvPr/>
            </p:nvSpPr>
            <p:spPr>
              <a:xfrm>
                <a:off x="6279776" y="1780244"/>
                <a:ext cx="1781933" cy="366225"/>
              </a:xfrm>
              <a:prstGeom prst="roundRect">
                <a:avLst>
                  <a:gd name="adj" fmla="val 50000"/>
                </a:avLst>
              </a:prstGeom>
              <a:solidFill>
                <a:srgbClr val="4BAC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Subcol·leccions</a:t>
                </a:r>
              </a:p>
            </p:txBody>
          </p:sp>
          <p:sp>
            <p:nvSpPr>
              <p:cNvPr id="45" name="Oval 34">
                <a:extLst>
                  <a:ext uri="{FF2B5EF4-FFF2-40B4-BE49-F238E27FC236}">
                    <a16:creationId xmlns:a16="http://schemas.microsoft.com/office/drawing/2014/main" id="{223DCCB4-D5C2-43E6-A86A-DF8F86FDDD1C}"/>
                  </a:ext>
                </a:extLst>
              </p:cNvPr>
              <p:cNvSpPr/>
              <p:nvPr/>
            </p:nvSpPr>
            <p:spPr>
              <a:xfrm>
                <a:off x="6138434" y="1755370"/>
                <a:ext cx="415973" cy="4159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Oval 35">
                <a:extLst>
                  <a:ext uri="{FF2B5EF4-FFF2-40B4-BE49-F238E27FC236}">
                    <a16:creationId xmlns:a16="http://schemas.microsoft.com/office/drawing/2014/main" id="{44184545-25C5-4856-818C-80BE99AB385C}"/>
                  </a:ext>
                </a:extLst>
              </p:cNvPr>
              <p:cNvSpPr/>
              <p:nvPr/>
            </p:nvSpPr>
            <p:spPr>
              <a:xfrm>
                <a:off x="6138433" y="1780243"/>
                <a:ext cx="358255" cy="358254"/>
              </a:xfrm>
              <a:prstGeom prst="ellipse">
                <a:avLst/>
              </a:prstGeom>
              <a:solidFill>
                <a:srgbClr val="4BAC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A7ECE78-4BBA-4A56-B7D9-D523E022DB10}"/>
              </a:ext>
            </a:extLst>
          </p:cNvPr>
          <p:cNvGrpSpPr/>
          <p:nvPr/>
        </p:nvGrpSpPr>
        <p:grpSpPr>
          <a:xfrm>
            <a:off x="3093204" y="1563638"/>
            <a:ext cx="2655133" cy="3484781"/>
            <a:chOff x="2880948" y="1682947"/>
            <a:chExt cx="2655133" cy="3365473"/>
          </a:xfrm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A8493204-3F7C-4226-BEF6-69507CA80A6E}"/>
                </a:ext>
              </a:extLst>
            </p:cNvPr>
            <p:cNvSpPr/>
            <p:nvPr/>
          </p:nvSpPr>
          <p:spPr>
            <a:xfrm>
              <a:off x="2880948" y="2079226"/>
              <a:ext cx="2655133" cy="2969194"/>
            </a:xfrm>
            <a:prstGeom prst="roundRect">
              <a:avLst>
                <a:gd name="adj" fmla="val 3717"/>
              </a:avLst>
            </a:prstGeom>
            <a:noFill/>
            <a:ln>
              <a:solidFill>
                <a:srgbClr val="B09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6CC9382A-1A46-4A6B-82C1-8133FE8ECBBA}"/>
                </a:ext>
              </a:extLst>
            </p:cNvPr>
            <p:cNvGrpSpPr/>
            <p:nvPr/>
          </p:nvGrpSpPr>
          <p:grpSpPr>
            <a:xfrm>
              <a:off x="2899358" y="1682947"/>
              <a:ext cx="1630185" cy="352582"/>
              <a:chOff x="6138433" y="1755370"/>
              <a:chExt cx="1923275" cy="415972"/>
            </a:xfrm>
          </p:grpSpPr>
          <p:sp>
            <p:nvSpPr>
              <p:cNvPr id="36" name="Rectangle: Rounded Corners 33">
                <a:extLst>
                  <a:ext uri="{FF2B5EF4-FFF2-40B4-BE49-F238E27FC236}">
                    <a16:creationId xmlns:a16="http://schemas.microsoft.com/office/drawing/2014/main" id="{9D3B3907-8477-4C78-90CE-AA1D1135FD06}"/>
                  </a:ext>
                </a:extLst>
              </p:cNvPr>
              <p:cNvSpPr/>
              <p:nvPr/>
            </p:nvSpPr>
            <p:spPr>
              <a:xfrm>
                <a:off x="6279775" y="1780243"/>
                <a:ext cx="1781933" cy="366225"/>
              </a:xfrm>
              <a:prstGeom prst="roundRect">
                <a:avLst>
                  <a:gd name="adj" fmla="val 50000"/>
                </a:avLst>
              </a:prstGeom>
              <a:solidFill>
                <a:srgbClr val="B09F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Documents</a:t>
                </a:r>
              </a:p>
            </p:txBody>
          </p:sp>
          <p:sp>
            <p:nvSpPr>
              <p:cNvPr id="37" name="Oval 34">
                <a:extLst>
                  <a:ext uri="{FF2B5EF4-FFF2-40B4-BE49-F238E27FC236}">
                    <a16:creationId xmlns:a16="http://schemas.microsoft.com/office/drawing/2014/main" id="{0D0FD587-8142-4845-9940-C42955D06A30}"/>
                  </a:ext>
                </a:extLst>
              </p:cNvPr>
              <p:cNvSpPr/>
              <p:nvPr/>
            </p:nvSpPr>
            <p:spPr>
              <a:xfrm>
                <a:off x="6138434" y="1755370"/>
                <a:ext cx="415973" cy="4159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Oval 35">
                <a:extLst>
                  <a:ext uri="{FF2B5EF4-FFF2-40B4-BE49-F238E27FC236}">
                    <a16:creationId xmlns:a16="http://schemas.microsoft.com/office/drawing/2014/main" id="{9E74D04E-5979-4747-8819-0C4D5049436C}"/>
                  </a:ext>
                </a:extLst>
              </p:cNvPr>
              <p:cNvSpPr/>
              <p:nvPr/>
            </p:nvSpPr>
            <p:spPr>
              <a:xfrm>
                <a:off x="6138433" y="1780243"/>
                <a:ext cx="358255" cy="358254"/>
              </a:xfrm>
              <a:prstGeom prst="ellipse">
                <a:avLst/>
              </a:prstGeom>
              <a:solidFill>
                <a:srgbClr val="B09F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9" name="Rectángulo 58">
            <a:extLst>
              <a:ext uri="{FF2B5EF4-FFF2-40B4-BE49-F238E27FC236}">
                <a16:creationId xmlns:a16="http://schemas.microsoft.com/office/drawing/2014/main" id="{671DE5E9-1B56-4EAD-864F-8497919CDD06}"/>
              </a:ext>
            </a:extLst>
          </p:cNvPr>
          <p:cNvSpPr/>
          <p:nvPr/>
        </p:nvSpPr>
        <p:spPr>
          <a:xfrm>
            <a:off x="2437785" y="1213439"/>
            <a:ext cx="4268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/>
              <a:t>Cloud Firestore</a:t>
            </a:r>
          </a:p>
        </p:txBody>
      </p:sp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36B1B1B6-DE86-4AA3-9935-97549597A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8278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09FC7690-6FD9-4A14-9157-875ED1584936}"/>
              </a:ext>
            </a:extLst>
          </p:cNvPr>
          <p:cNvGrpSpPr/>
          <p:nvPr/>
        </p:nvGrpSpPr>
        <p:grpSpPr>
          <a:xfrm>
            <a:off x="5764461" y="2787773"/>
            <a:ext cx="2886281" cy="2260645"/>
            <a:chOff x="5429869" y="2994159"/>
            <a:chExt cx="3056011" cy="2054260"/>
          </a:xfrm>
        </p:grpSpPr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778D3C4A-09D4-48F1-9835-1B80B03D187B}"/>
                </a:ext>
              </a:extLst>
            </p:cNvPr>
            <p:cNvSpPr/>
            <p:nvPr/>
          </p:nvSpPr>
          <p:spPr>
            <a:xfrm>
              <a:off x="5429869" y="3170450"/>
              <a:ext cx="3056011" cy="1877969"/>
            </a:xfrm>
            <a:prstGeom prst="roundRect">
              <a:avLst>
                <a:gd name="adj" fmla="val 8140"/>
              </a:avLst>
            </a:prstGeom>
            <a:noFill/>
            <a:ln>
              <a:solidFill>
                <a:srgbClr val="FFC3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0CA8E1C1-E28D-4FD3-8054-2FFE1B76CBEB}"/>
                </a:ext>
              </a:extLst>
            </p:cNvPr>
            <p:cNvGrpSpPr/>
            <p:nvPr/>
          </p:nvGrpSpPr>
          <p:grpSpPr>
            <a:xfrm>
              <a:off x="6692503" y="2994159"/>
              <a:ext cx="1630186" cy="352582"/>
              <a:chOff x="6138433" y="1755370"/>
              <a:chExt cx="1923276" cy="415972"/>
            </a:xfrm>
          </p:grpSpPr>
          <p:sp>
            <p:nvSpPr>
              <p:cNvPr id="40" name="Rectangle: Rounded Corners 33">
                <a:extLst>
                  <a:ext uri="{FF2B5EF4-FFF2-40B4-BE49-F238E27FC236}">
                    <a16:creationId xmlns:a16="http://schemas.microsoft.com/office/drawing/2014/main" id="{B40D2579-828A-41AA-9B3A-DED68B8223A4}"/>
                  </a:ext>
                </a:extLst>
              </p:cNvPr>
              <p:cNvSpPr/>
              <p:nvPr/>
            </p:nvSpPr>
            <p:spPr>
              <a:xfrm>
                <a:off x="6279776" y="1780244"/>
                <a:ext cx="1781933" cy="366225"/>
              </a:xfrm>
              <a:prstGeom prst="roundRect">
                <a:avLst>
                  <a:gd name="adj" fmla="val 50000"/>
                </a:avLst>
              </a:prstGeom>
              <a:solidFill>
                <a:srgbClr val="FFC3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Camps</a:t>
                </a:r>
              </a:p>
            </p:txBody>
          </p:sp>
          <p:sp>
            <p:nvSpPr>
              <p:cNvPr id="41" name="Oval 34">
                <a:extLst>
                  <a:ext uri="{FF2B5EF4-FFF2-40B4-BE49-F238E27FC236}">
                    <a16:creationId xmlns:a16="http://schemas.microsoft.com/office/drawing/2014/main" id="{D24C21B4-9A32-4814-B6C8-E68FE5589FA3}"/>
                  </a:ext>
                </a:extLst>
              </p:cNvPr>
              <p:cNvSpPr/>
              <p:nvPr/>
            </p:nvSpPr>
            <p:spPr>
              <a:xfrm>
                <a:off x="6138434" y="1755370"/>
                <a:ext cx="415973" cy="4159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Oval 35">
                <a:extLst>
                  <a:ext uri="{FF2B5EF4-FFF2-40B4-BE49-F238E27FC236}">
                    <a16:creationId xmlns:a16="http://schemas.microsoft.com/office/drawing/2014/main" id="{1AD398C9-639B-425B-A483-91EE28DEA0CA}"/>
                  </a:ext>
                </a:extLst>
              </p:cNvPr>
              <p:cNvSpPr/>
              <p:nvPr/>
            </p:nvSpPr>
            <p:spPr>
              <a:xfrm>
                <a:off x="6138433" y="1780243"/>
                <a:ext cx="358255" cy="358254"/>
              </a:xfrm>
              <a:prstGeom prst="ellipse">
                <a:avLst/>
              </a:prstGeom>
              <a:solidFill>
                <a:srgbClr val="FFC3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1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00">
        <p:fade/>
      </p:transition>
    </mc:Choice>
    <mc:Fallback xmlns="">
      <p:transition spd="med" advTm="35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Implementació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16/20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8053A2D-E18F-4A89-9CC6-51D2E757A984}"/>
              </a:ext>
            </a:extLst>
          </p:cNvPr>
          <p:cNvGrpSpPr/>
          <p:nvPr/>
        </p:nvGrpSpPr>
        <p:grpSpPr>
          <a:xfrm>
            <a:off x="751817" y="1351732"/>
            <a:ext cx="3820182" cy="3628299"/>
            <a:chOff x="771662" y="1131590"/>
            <a:chExt cx="3820182" cy="3628299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D2C00FA7-6EA1-499E-BD5F-B29E5151614F}"/>
                </a:ext>
              </a:extLst>
            </p:cNvPr>
            <p:cNvGrpSpPr/>
            <p:nvPr/>
          </p:nvGrpSpPr>
          <p:grpSpPr>
            <a:xfrm>
              <a:off x="771662" y="1131590"/>
              <a:ext cx="1324949" cy="263427"/>
              <a:chOff x="3131840" y="1087238"/>
              <a:chExt cx="1324949" cy="263427"/>
            </a:xfrm>
          </p:grpSpPr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03CED7D4-C05B-4F49-B944-F73F1063F2E7}"/>
                  </a:ext>
                </a:extLst>
              </p:cNvPr>
              <p:cNvSpPr txBox="1"/>
              <p:nvPr/>
            </p:nvSpPr>
            <p:spPr>
              <a:xfrm>
                <a:off x="3347864" y="108723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users</a:t>
                </a:r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059E60D7-46E3-4292-8DD4-8144024DD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1840" y="1131590"/>
                <a:ext cx="238125" cy="219075"/>
              </a:xfrm>
              <a:prstGeom prst="rect">
                <a:avLst/>
              </a:prstGeom>
            </p:spPr>
          </p:pic>
        </p:grp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CD9AF9FE-5CB7-4AC1-BF4A-2366AA871D78}"/>
                </a:ext>
              </a:extLst>
            </p:cNvPr>
            <p:cNvGrpSpPr/>
            <p:nvPr/>
          </p:nvGrpSpPr>
          <p:grpSpPr>
            <a:xfrm>
              <a:off x="1567508" y="2392264"/>
              <a:ext cx="1324949" cy="263427"/>
              <a:chOff x="3131840" y="1087238"/>
              <a:chExt cx="1324949" cy="263427"/>
            </a:xfrm>
          </p:grpSpPr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55FC5627-8017-4405-89EB-303FF748670A}"/>
                  </a:ext>
                </a:extLst>
              </p:cNvPr>
              <p:cNvSpPr txBox="1"/>
              <p:nvPr/>
            </p:nvSpPr>
            <p:spPr>
              <a:xfrm>
                <a:off x="3347864" y="108723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entries</a:t>
                </a:r>
              </a:p>
            </p:txBody>
          </p:sp>
          <p:pic>
            <p:nvPicPr>
              <p:cNvPr id="55" name="Imagen 54">
                <a:extLst>
                  <a:ext uri="{FF2B5EF4-FFF2-40B4-BE49-F238E27FC236}">
                    <a16:creationId xmlns:a16="http://schemas.microsoft.com/office/drawing/2014/main" id="{900FC18C-9D15-409D-855E-941869B68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1840" y="1131590"/>
                <a:ext cx="238125" cy="219075"/>
              </a:xfrm>
              <a:prstGeom prst="rect">
                <a:avLst/>
              </a:prstGeom>
            </p:spPr>
          </p:pic>
        </p:grp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8576D017-B1FC-4CC7-B8AE-8B329042E7B6}"/>
                </a:ext>
              </a:extLst>
            </p:cNvPr>
            <p:cNvGrpSpPr/>
            <p:nvPr/>
          </p:nvGrpSpPr>
          <p:grpSpPr>
            <a:xfrm>
              <a:off x="1174045" y="1356956"/>
              <a:ext cx="1315863" cy="299902"/>
              <a:chOff x="3136602" y="1381628"/>
              <a:chExt cx="1315863" cy="299902"/>
            </a:xfrm>
          </p:grpSpPr>
          <p:pic>
            <p:nvPicPr>
              <p:cNvPr id="61" name="Imagen 60">
                <a:extLst>
                  <a:ext uri="{FF2B5EF4-FFF2-40B4-BE49-F238E27FC236}">
                    <a16:creationId xmlns:a16="http://schemas.microsoft.com/office/drawing/2014/main" id="{372B5D53-92B1-4107-AB10-BA3B1EF9D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6602" y="1414830"/>
                <a:ext cx="228600" cy="266700"/>
              </a:xfrm>
              <a:prstGeom prst="rect">
                <a:avLst/>
              </a:prstGeom>
            </p:spPr>
          </p:pic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CDE765E4-3374-44E7-9180-50F214CB3AC6}"/>
                  </a:ext>
                </a:extLst>
              </p:cNvPr>
              <p:cNvSpPr txBox="1"/>
              <p:nvPr/>
            </p:nvSpPr>
            <p:spPr>
              <a:xfrm>
                <a:off x="3343540" y="138162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usuari1</a:t>
                </a:r>
              </a:p>
            </p:txBody>
          </p:sp>
        </p:grp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015934A2-138A-40C3-B67D-76034FD5C6B7}"/>
                </a:ext>
              </a:extLst>
            </p:cNvPr>
            <p:cNvSpPr txBox="1"/>
            <p:nvPr/>
          </p:nvSpPr>
          <p:spPr>
            <a:xfrm>
              <a:off x="1191520" y="1561267"/>
              <a:ext cx="26806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companyName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“UOC”</a:t>
              </a:r>
            </a:p>
            <a:p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email: “smartido@uoc.edu”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hasPermission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</a:t>
              </a:r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true</a:t>
              </a:r>
              <a:endParaRPr lang="ca-ES" sz="800" dirty="0">
                <a:solidFill>
                  <a:srgbClr val="202124"/>
                </a:solidFill>
                <a:latin typeface="Consolas" panose="020B0609020204030204" pitchFamily="49" charset="0"/>
              </a:endParaRP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isAdmin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</a:t>
              </a:r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true</a:t>
              </a:r>
              <a:endParaRPr lang="ca-ES" sz="800" dirty="0">
                <a:solidFill>
                  <a:srgbClr val="202124"/>
                </a:solidFill>
                <a:latin typeface="Consolas" panose="020B0609020204030204" pitchFamily="49" charset="0"/>
              </a:endParaRP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password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</a:t>
              </a:r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password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username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“Sara”</a:t>
              </a:r>
            </a:p>
          </p:txBody>
        </p: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C69F3186-19E3-4210-ACDD-EA6AEB3D3E23}"/>
                </a:ext>
              </a:extLst>
            </p:cNvPr>
            <p:cNvGrpSpPr/>
            <p:nvPr/>
          </p:nvGrpSpPr>
          <p:grpSpPr>
            <a:xfrm>
              <a:off x="1933064" y="2601320"/>
              <a:ext cx="1632625" cy="299902"/>
              <a:chOff x="3136602" y="1381628"/>
              <a:chExt cx="1315863" cy="299902"/>
            </a:xfrm>
          </p:grpSpPr>
          <p:pic>
            <p:nvPicPr>
              <p:cNvPr id="65" name="Imagen 64">
                <a:extLst>
                  <a:ext uri="{FF2B5EF4-FFF2-40B4-BE49-F238E27FC236}">
                    <a16:creationId xmlns:a16="http://schemas.microsoft.com/office/drawing/2014/main" id="{DD7D7B3F-8774-40E3-9ED8-D26FBEBCE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6602" y="1414830"/>
                <a:ext cx="228600" cy="266700"/>
              </a:xfrm>
              <a:prstGeom prst="rect">
                <a:avLst/>
              </a:prstGeom>
            </p:spPr>
          </p:pic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274E16E6-079B-4E4F-A991-9E81677EF965}"/>
                  </a:ext>
                </a:extLst>
              </p:cNvPr>
              <p:cNvSpPr txBox="1"/>
              <p:nvPr/>
            </p:nvSpPr>
            <p:spPr>
              <a:xfrm>
                <a:off x="3343540" y="138162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entrada1</a:t>
                </a:r>
              </a:p>
            </p:txBody>
          </p:sp>
        </p:grp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24D39AE3-43B9-4D6B-A7B2-BEAF3E2E21A5}"/>
                </a:ext>
              </a:extLst>
            </p:cNvPr>
            <p:cNvSpPr txBox="1"/>
            <p:nvPr/>
          </p:nvSpPr>
          <p:spPr>
            <a:xfrm>
              <a:off x="1972825" y="2803073"/>
              <a:ext cx="2619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activity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“Tasques”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comment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date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8 de desembre de 2019, 19:22:28 UTC+1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state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“Relaxat”</a:t>
              </a:r>
            </a:p>
          </p:txBody>
        </p: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4E46F954-DC4B-4EAE-8C2A-F132C9C4DCF6}"/>
                </a:ext>
              </a:extLst>
            </p:cNvPr>
            <p:cNvGrpSpPr/>
            <p:nvPr/>
          </p:nvGrpSpPr>
          <p:grpSpPr>
            <a:xfrm>
              <a:off x="1937189" y="3507583"/>
              <a:ext cx="1628500" cy="299902"/>
              <a:chOff x="3136602" y="1381628"/>
              <a:chExt cx="1315863" cy="299902"/>
            </a:xfrm>
          </p:grpSpPr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id="{0CD9533D-3426-4C6B-A915-7599CA859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6602" y="1414830"/>
                <a:ext cx="228600" cy="266700"/>
              </a:xfrm>
              <a:prstGeom prst="rect">
                <a:avLst/>
              </a:prstGeom>
            </p:spPr>
          </p:pic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CD71FDC9-FAC7-4C01-9A60-DBA02D3642CF}"/>
                  </a:ext>
                </a:extLst>
              </p:cNvPr>
              <p:cNvSpPr txBox="1"/>
              <p:nvPr/>
            </p:nvSpPr>
            <p:spPr>
              <a:xfrm>
                <a:off x="3343540" y="138162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entrada2</a:t>
                </a:r>
              </a:p>
            </p:txBody>
          </p:sp>
        </p:grp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92574818-E832-4F4A-9EC1-22ED1CAFE7CC}"/>
                </a:ext>
              </a:extLst>
            </p:cNvPr>
            <p:cNvSpPr txBox="1"/>
            <p:nvPr/>
          </p:nvSpPr>
          <p:spPr>
            <a:xfrm>
              <a:off x="1976950" y="3709336"/>
              <a:ext cx="2614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activity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“Horaris”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comment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“He plegat tard”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date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8 de desembre de 2019, 8:36:40 UTC+1</a:t>
              </a:r>
            </a:p>
            <a:p>
              <a:r>
                <a:rPr lang="ca-ES" sz="800" dirty="0" err="1">
                  <a:solidFill>
                    <a:srgbClr val="202124"/>
                  </a:solidFill>
                  <a:latin typeface="Consolas" panose="020B0609020204030204" pitchFamily="49" charset="0"/>
                </a:rPr>
                <a:t>state</a:t>
              </a:r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: “Estressat”</a:t>
              </a:r>
            </a:p>
          </p:txBody>
        </p: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630F7494-C95A-49EB-8141-D53C61810932}"/>
                </a:ext>
              </a:extLst>
            </p:cNvPr>
            <p:cNvGrpSpPr/>
            <p:nvPr/>
          </p:nvGrpSpPr>
          <p:grpSpPr>
            <a:xfrm>
              <a:off x="1193889" y="4297097"/>
              <a:ext cx="1315863" cy="299902"/>
              <a:chOff x="3136602" y="1381628"/>
              <a:chExt cx="1315863" cy="299902"/>
            </a:xfrm>
          </p:grpSpPr>
          <p:pic>
            <p:nvPicPr>
              <p:cNvPr id="73" name="Imagen 72">
                <a:extLst>
                  <a:ext uri="{FF2B5EF4-FFF2-40B4-BE49-F238E27FC236}">
                    <a16:creationId xmlns:a16="http://schemas.microsoft.com/office/drawing/2014/main" id="{ED5A9495-D00C-4070-8213-D3368C37E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6602" y="1414830"/>
                <a:ext cx="228600" cy="266700"/>
              </a:xfrm>
              <a:prstGeom prst="rect">
                <a:avLst/>
              </a:prstGeom>
            </p:spPr>
          </p:pic>
          <p:sp>
            <p:nvSpPr>
              <p:cNvPr id="74" name="CuadroTexto 73">
                <a:extLst>
                  <a:ext uri="{FF2B5EF4-FFF2-40B4-BE49-F238E27FC236}">
                    <a16:creationId xmlns:a16="http://schemas.microsoft.com/office/drawing/2014/main" id="{0ED6CB64-2C9F-42B5-A2C8-EABDEC20CCD3}"/>
                  </a:ext>
                </a:extLst>
              </p:cNvPr>
              <p:cNvSpPr txBox="1"/>
              <p:nvPr/>
            </p:nvSpPr>
            <p:spPr>
              <a:xfrm>
                <a:off x="3343540" y="1381628"/>
                <a:ext cx="110892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800" dirty="0">
                    <a:solidFill>
                      <a:srgbClr val="202124"/>
                    </a:solidFill>
                    <a:latin typeface="Consolas" panose="020B0609020204030204" pitchFamily="49" charset="0"/>
                  </a:rPr>
                  <a:t>usuari2</a:t>
                </a:r>
              </a:p>
            </p:txBody>
          </p:sp>
        </p:grp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0316721C-F172-40AF-9A83-8FE43E13E27F}"/>
                </a:ext>
              </a:extLst>
            </p:cNvPr>
            <p:cNvSpPr txBox="1"/>
            <p:nvPr/>
          </p:nvSpPr>
          <p:spPr>
            <a:xfrm>
              <a:off x="1539689" y="4544445"/>
              <a:ext cx="11089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800" dirty="0">
                  <a:solidFill>
                    <a:srgbClr val="202124"/>
                  </a:solidFill>
                  <a:latin typeface="Consolas" panose="020B0609020204030204" pitchFamily="49" charset="0"/>
                </a:rPr>
                <a:t>...</a:t>
              </a:r>
            </a:p>
          </p:txBody>
        </p:sp>
      </p:grpSp>
      <p:graphicFrame>
        <p:nvGraphicFramePr>
          <p:cNvPr id="33" name="Diagrama 32">
            <a:extLst>
              <a:ext uri="{FF2B5EF4-FFF2-40B4-BE49-F238E27FC236}">
                <a16:creationId xmlns:a16="http://schemas.microsoft.com/office/drawing/2014/main" id="{EBCC465C-1418-453F-A59D-CFA4BA0FA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82783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" name="Rectángulo 33">
            <a:extLst>
              <a:ext uri="{FF2B5EF4-FFF2-40B4-BE49-F238E27FC236}">
                <a16:creationId xmlns:a16="http://schemas.microsoft.com/office/drawing/2014/main" id="{3F3C0A33-901E-46B5-8EBE-5A0781FDD745}"/>
              </a:ext>
            </a:extLst>
          </p:cNvPr>
          <p:cNvSpPr/>
          <p:nvPr/>
        </p:nvSpPr>
        <p:spPr>
          <a:xfrm>
            <a:off x="2437785" y="1213439"/>
            <a:ext cx="4268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/>
              <a:t>Cloud Firestore</a:t>
            </a:r>
          </a:p>
        </p:txBody>
      </p:sp>
    </p:spTree>
    <p:extLst>
      <p:ext uri="{BB962C8B-B14F-4D97-AF65-F5344CB8AC3E}">
        <p14:creationId xmlns:p14="http://schemas.microsoft.com/office/powerpoint/2010/main" val="42151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90">
        <p:fade/>
      </p:transition>
    </mc:Choice>
    <mc:Fallback xmlns="">
      <p:transition spd="med" advTm="40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Demostració</a:t>
            </a:r>
          </a:p>
        </p:txBody>
      </p:sp>
      <p:pic>
        <p:nvPicPr>
          <p:cNvPr id="10" name="Picture 2" descr="Resultado de imagen de android mobile png">
            <a:extLst>
              <a:ext uri="{FF2B5EF4-FFF2-40B4-BE49-F238E27FC236}">
                <a16:creationId xmlns:a16="http://schemas.microsoft.com/office/drawing/2014/main" id="{BA173CDC-84C3-4188-9095-01954B58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24" y="-396548"/>
            <a:ext cx="3512485" cy="59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urnApp">
            <a:hlinkClick r:id="" action="ppaction://media"/>
            <a:extLst>
              <a:ext uri="{FF2B5EF4-FFF2-40B4-BE49-F238E27FC236}">
                <a16:creationId xmlns:a16="http://schemas.microsoft.com/office/drawing/2014/main" id="{5955FB7B-330D-43E0-AB0A-C2DFC949BD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4128" y="483518"/>
            <a:ext cx="226887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260"/>
    </mc:Choice>
    <mc:Fallback xmlns="">
      <p:transition advTm="10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Índex</a:t>
            </a:r>
          </a:p>
        </p:txBody>
      </p:sp>
      <p:sp>
        <p:nvSpPr>
          <p:cNvPr id="53" name="Rectangle 106">
            <a:extLst>
              <a:ext uri="{FF2B5EF4-FFF2-40B4-BE49-F238E27FC236}">
                <a16:creationId xmlns:a16="http://schemas.microsoft.com/office/drawing/2014/main" id="{47F13EE4-E1FD-41C7-9FAF-88FFF89E7B89}"/>
              </a:ext>
            </a:extLst>
          </p:cNvPr>
          <p:cNvSpPr/>
          <p:nvPr/>
        </p:nvSpPr>
        <p:spPr>
          <a:xfrm>
            <a:off x="-1" y="1995686"/>
            <a:ext cx="9144001" cy="411956"/>
          </a:xfrm>
          <a:prstGeom prst="rect">
            <a:avLst/>
          </a:prstGeom>
          <a:solidFill>
            <a:srgbClr val="B09F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107">
            <a:extLst>
              <a:ext uri="{FF2B5EF4-FFF2-40B4-BE49-F238E27FC236}">
                <a16:creationId xmlns:a16="http://schemas.microsoft.com/office/drawing/2014/main" id="{C602FAF6-B9B5-40FE-B363-0B712B31402E}"/>
              </a:ext>
            </a:extLst>
          </p:cNvPr>
          <p:cNvSpPr/>
          <p:nvPr/>
        </p:nvSpPr>
        <p:spPr>
          <a:xfrm>
            <a:off x="-1" y="2407642"/>
            <a:ext cx="9144001" cy="411956"/>
          </a:xfrm>
          <a:prstGeom prst="rect">
            <a:avLst/>
          </a:prstGeom>
          <a:solidFill>
            <a:srgbClr val="D835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108">
            <a:extLst>
              <a:ext uri="{FF2B5EF4-FFF2-40B4-BE49-F238E27FC236}">
                <a16:creationId xmlns:a16="http://schemas.microsoft.com/office/drawing/2014/main" id="{5D5697AB-6F4A-4FB0-9DDF-21915762F241}"/>
              </a:ext>
            </a:extLst>
          </p:cNvPr>
          <p:cNvSpPr/>
          <p:nvPr/>
        </p:nvSpPr>
        <p:spPr>
          <a:xfrm>
            <a:off x="-1" y="2819599"/>
            <a:ext cx="9144001" cy="411956"/>
          </a:xfrm>
          <a:prstGeom prst="rect">
            <a:avLst/>
          </a:prstGeom>
          <a:solidFill>
            <a:srgbClr val="45CC7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109">
            <a:extLst>
              <a:ext uri="{FF2B5EF4-FFF2-40B4-BE49-F238E27FC236}">
                <a16:creationId xmlns:a16="http://schemas.microsoft.com/office/drawing/2014/main" id="{215CA032-85A3-4990-87D8-8243634BF529}"/>
              </a:ext>
            </a:extLst>
          </p:cNvPr>
          <p:cNvSpPr/>
          <p:nvPr/>
        </p:nvSpPr>
        <p:spPr>
          <a:xfrm>
            <a:off x="-1" y="3231555"/>
            <a:ext cx="9144001" cy="411956"/>
          </a:xfrm>
          <a:prstGeom prst="rect">
            <a:avLst/>
          </a:prstGeom>
          <a:solidFill>
            <a:srgbClr val="E6A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110">
            <a:extLst>
              <a:ext uri="{FF2B5EF4-FFF2-40B4-BE49-F238E27FC236}">
                <a16:creationId xmlns:a16="http://schemas.microsoft.com/office/drawing/2014/main" id="{A06283C4-5898-4EF0-8392-9744904D70CF}"/>
              </a:ext>
            </a:extLst>
          </p:cNvPr>
          <p:cNvSpPr/>
          <p:nvPr/>
        </p:nvSpPr>
        <p:spPr>
          <a:xfrm>
            <a:off x="-1" y="3643512"/>
            <a:ext cx="9144001" cy="411956"/>
          </a:xfrm>
          <a:prstGeom prst="rect">
            <a:avLst/>
          </a:prstGeom>
          <a:solidFill>
            <a:srgbClr val="4BAC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9" name="Group 114">
            <a:extLst>
              <a:ext uri="{FF2B5EF4-FFF2-40B4-BE49-F238E27FC236}">
                <a16:creationId xmlns:a16="http://schemas.microsoft.com/office/drawing/2014/main" id="{5C95277C-DA03-4351-89B6-B056E9D4BF62}"/>
              </a:ext>
            </a:extLst>
          </p:cNvPr>
          <p:cNvGrpSpPr/>
          <p:nvPr/>
        </p:nvGrpSpPr>
        <p:grpSpPr>
          <a:xfrm flipH="1">
            <a:off x="4572001" y="1995686"/>
            <a:ext cx="852964" cy="2059783"/>
            <a:chOff x="4957762" y="1488440"/>
            <a:chExt cx="1138239" cy="2746376"/>
          </a:xfrm>
        </p:grpSpPr>
        <p:sp>
          <p:nvSpPr>
            <p:cNvPr id="60" name="Freeform: Shape 115">
              <a:extLst>
                <a:ext uri="{FF2B5EF4-FFF2-40B4-BE49-F238E27FC236}">
                  <a16:creationId xmlns:a16="http://schemas.microsoft.com/office/drawing/2014/main" id="{A4E208CE-7170-41E7-B879-77144AE862D2}"/>
                </a:ext>
              </a:extLst>
            </p:cNvPr>
            <p:cNvSpPr/>
            <p:nvPr/>
          </p:nvSpPr>
          <p:spPr>
            <a:xfrm>
              <a:off x="5868354" y="1488440"/>
              <a:ext cx="227647" cy="549275"/>
            </a:xfrm>
            <a:custGeom>
              <a:avLst/>
              <a:gdLst>
                <a:gd name="connsiteX0" fmla="*/ 227647 w 227647"/>
                <a:gd name="connsiteY0" fmla="*/ 0 h 549275"/>
                <a:gd name="connsiteX1" fmla="*/ 227647 w 227647"/>
                <a:gd name="connsiteY1" fmla="*/ 435771 h 549275"/>
                <a:gd name="connsiteX2" fmla="*/ 0 w 227647"/>
                <a:gd name="connsiteY2" fmla="*/ 549275 h 549275"/>
                <a:gd name="connsiteX3" fmla="*/ 0 w 227647"/>
                <a:gd name="connsiteY3" fmla="*/ 549275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7" h="549275">
                  <a:moveTo>
                    <a:pt x="227647" y="0"/>
                  </a:moveTo>
                  <a:lnTo>
                    <a:pt x="227647" y="435771"/>
                  </a:lnTo>
                  <a:lnTo>
                    <a:pt x="0" y="549275"/>
                  </a:lnTo>
                  <a:lnTo>
                    <a:pt x="0" y="549275"/>
                  </a:lnTo>
                  <a:close/>
                </a:path>
              </a:pathLst>
            </a:custGeom>
            <a:solidFill>
              <a:srgbClr val="B09FC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: Shape 116">
              <a:extLst>
                <a:ext uri="{FF2B5EF4-FFF2-40B4-BE49-F238E27FC236}">
                  <a16:creationId xmlns:a16="http://schemas.microsoft.com/office/drawing/2014/main" id="{B94FA3BD-BFAC-4BB5-A0AE-FD0CD244E83F}"/>
                </a:ext>
              </a:extLst>
            </p:cNvPr>
            <p:cNvSpPr/>
            <p:nvPr/>
          </p:nvSpPr>
          <p:spPr>
            <a:xfrm>
              <a:off x="5640705" y="1924211"/>
              <a:ext cx="455295" cy="662779"/>
            </a:xfrm>
            <a:custGeom>
              <a:avLst/>
              <a:gdLst>
                <a:gd name="connsiteX0" fmla="*/ 455295 w 455295"/>
                <a:gd name="connsiteY0" fmla="*/ 0 h 662779"/>
                <a:gd name="connsiteX1" fmla="*/ 455295 w 455295"/>
                <a:gd name="connsiteY1" fmla="*/ 435771 h 662779"/>
                <a:gd name="connsiteX2" fmla="*/ 1 w 455295"/>
                <a:gd name="connsiteY2" fmla="*/ 662779 h 662779"/>
                <a:gd name="connsiteX3" fmla="*/ 0 w 455295"/>
                <a:gd name="connsiteY3" fmla="*/ 662779 h 662779"/>
                <a:gd name="connsiteX4" fmla="*/ 227648 w 455295"/>
                <a:gd name="connsiteY4" fmla="*/ 113504 h 662779"/>
                <a:gd name="connsiteX5" fmla="*/ 227650 w 455295"/>
                <a:gd name="connsiteY5" fmla="*/ 113504 h 66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295" h="662779">
                  <a:moveTo>
                    <a:pt x="455295" y="0"/>
                  </a:moveTo>
                  <a:lnTo>
                    <a:pt x="455295" y="435771"/>
                  </a:lnTo>
                  <a:lnTo>
                    <a:pt x="1" y="662779"/>
                  </a:lnTo>
                  <a:lnTo>
                    <a:pt x="0" y="662779"/>
                  </a:lnTo>
                  <a:lnTo>
                    <a:pt x="227648" y="113504"/>
                  </a:lnTo>
                  <a:lnTo>
                    <a:pt x="227650" y="113504"/>
                  </a:lnTo>
                  <a:close/>
                </a:path>
              </a:pathLst>
            </a:custGeom>
            <a:solidFill>
              <a:srgbClr val="D835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: Shape 117">
              <a:extLst>
                <a:ext uri="{FF2B5EF4-FFF2-40B4-BE49-F238E27FC236}">
                  <a16:creationId xmlns:a16="http://schemas.microsoft.com/office/drawing/2014/main" id="{EE10276C-63E6-42CE-B4A7-C2AF3AF59403}"/>
                </a:ext>
              </a:extLst>
            </p:cNvPr>
            <p:cNvSpPr/>
            <p:nvPr/>
          </p:nvSpPr>
          <p:spPr>
            <a:xfrm>
              <a:off x="5413058" y="2359982"/>
              <a:ext cx="682942" cy="776283"/>
            </a:xfrm>
            <a:custGeom>
              <a:avLst/>
              <a:gdLst>
                <a:gd name="connsiteX0" fmla="*/ 682942 w 682942"/>
                <a:gd name="connsiteY0" fmla="*/ 0 h 776283"/>
                <a:gd name="connsiteX1" fmla="*/ 682942 w 682942"/>
                <a:gd name="connsiteY1" fmla="*/ 435771 h 776283"/>
                <a:gd name="connsiteX2" fmla="*/ 1 w 682942"/>
                <a:gd name="connsiteY2" fmla="*/ 776283 h 776283"/>
                <a:gd name="connsiteX3" fmla="*/ 0 w 682942"/>
                <a:gd name="connsiteY3" fmla="*/ 776283 h 776283"/>
                <a:gd name="connsiteX4" fmla="*/ 227647 w 682942"/>
                <a:gd name="connsiteY4" fmla="*/ 227008 h 776283"/>
                <a:gd name="connsiteX5" fmla="*/ 227648 w 682942"/>
                <a:gd name="connsiteY5" fmla="*/ 227008 h 77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942" h="776283">
                  <a:moveTo>
                    <a:pt x="682942" y="0"/>
                  </a:moveTo>
                  <a:lnTo>
                    <a:pt x="682942" y="435771"/>
                  </a:lnTo>
                  <a:lnTo>
                    <a:pt x="1" y="776283"/>
                  </a:lnTo>
                  <a:lnTo>
                    <a:pt x="0" y="776283"/>
                  </a:lnTo>
                  <a:lnTo>
                    <a:pt x="227647" y="227008"/>
                  </a:lnTo>
                  <a:lnTo>
                    <a:pt x="227648" y="227008"/>
                  </a:lnTo>
                  <a:close/>
                </a:path>
              </a:pathLst>
            </a:custGeom>
            <a:solidFill>
              <a:srgbClr val="45CC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: Shape 118">
              <a:extLst>
                <a:ext uri="{FF2B5EF4-FFF2-40B4-BE49-F238E27FC236}">
                  <a16:creationId xmlns:a16="http://schemas.microsoft.com/office/drawing/2014/main" id="{0B0258D6-D1AC-4639-BA42-D414F5AC4FFA}"/>
                </a:ext>
              </a:extLst>
            </p:cNvPr>
            <p:cNvSpPr/>
            <p:nvPr/>
          </p:nvSpPr>
          <p:spPr>
            <a:xfrm>
              <a:off x="5185410" y="2795753"/>
              <a:ext cx="910590" cy="889787"/>
            </a:xfrm>
            <a:custGeom>
              <a:avLst/>
              <a:gdLst>
                <a:gd name="connsiteX0" fmla="*/ 910590 w 910590"/>
                <a:gd name="connsiteY0" fmla="*/ 0 h 889787"/>
                <a:gd name="connsiteX1" fmla="*/ 910590 w 910590"/>
                <a:gd name="connsiteY1" fmla="*/ 435771 h 889787"/>
                <a:gd name="connsiteX2" fmla="*/ 0 w 910590"/>
                <a:gd name="connsiteY2" fmla="*/ 889787 h 889787"/>
                <a:gd name="connsiteX3" fmla="*/ 0 w 910590"/>
                <a:gd name="connsiteY3" fmla="*/ 889787 h 889787"/>
                <a:gd name="connsiteX4" fmla="*/ 227648 w 910590"/>
                <a:gd name="connsiteY4" fmla="*/ 340512 h 889787"/>
                <a:gd name="connsiteX5" fmla="*/ 227648 w 910590"/>
                <a:gd name="connsiteY5" fmla="*/ 340512 h 88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590" h="889787">
                  <a:moveTo>
                    <a:pt x="910590" y="0"/>
                  </a:moveTo>
                  <a:lnTo>
                    <a:pt x="910590" y="435771"/>
                  </a:lnTo>
                  <a:lnTo>
                    <a:pt x="0" y="889787"/>
                  </a:lnTo>
                  <a:lnTo>
                    <a:pt x="0" y="889787"/>
                  </a:lnTo>
                  <a:lnTo>
                    <a:pt x="227648" y="340512"/>
                  </a:lnTo>
                  <a:lnTo>
                    <a:pt x="227648" y="340512"/>
                  </a:lnTo>
                  <a:close/>
                </a:path>
              </a:pathLst>
            </a:custGeom>
            <a:solidFill>
              <a:srgbClr val="E6A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: Shape 119">
              <a:extLst>
                <a:ext uri="{FF2B5EF4-FFF2-40B4-BE49-F238E27FC236}">
                  <a16:creationId xmlns:a16="http://schemas.microsoft.com/office/drawing/2014/main" id="{951C64C6-8F2C-40A1-B98F-00540154DD1A}"/>
                </a:ext>
              </a:extLst>
            </p:cNvPr>
            <p:cNvSpPr/>
            <p:nvPr/>
          </p:nvSpPr>
          <p:spPr>
            <a:xfrm>
              <a:off x="4957762" y="3231525"/>
              <a:ext cx="1138238" cy="1003291"/>
            </a:xfrm>
            <a:custGeom>
              <a:avLst/>
              <a:gdLst>
                <a:gd name="connsiteX0" fmla="*/ 1138238 w 1138238"/>
                <a:gd name="connsiteY0" fmla="*/ 0 h 1003291"/>
                <a:gd name="connsiteX1" fmla="*/ 1138238 w 1138238"/>
                <a:gd name="connsiteY1" fmla="*/ 435771 h 1003291"/>
                <a:gd name="connsiteX2" fmla="*/ 0 w 1138238"/>
                <a:gd name="connsiteY2" fmla="*/ 1003291 h 1003291"/>
                <a:gd name="connsiteX3" fmla="*/ 0 w 1138238"/>
                <a:gd name="connsiteY3" fmla="*/ 1003291 h 1003291"/>
                <a:gd name="connsiteX4" fmla="*/ 227648 w 1138238"/>
                <a:gd name="connsiteY4" fmla="*/ 454016 h 1003291"/>
                <a:gd name="connsiteX5" fmla="*/ 227648 w 1138238"/>
                <a:gd name="connsiteY5" fmla="*/ 454016 h 100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8238" h="1003291">
                  <a:moveTo>
                    <a:pt x="1138238" y="0"/>
                  </a:moveTo>
                  <a:lnTo>
                    <a:pt x="1138238" y="435771"/>
                  </a:lnTo>
                  <a:lnTo>
                    <a:pt x="0" y="1003291"/>
                  </a:lnTo>
                  <a:lnTo>
                    <a:pt x="0" y="1003291"/>
                  </a:lnTo>
                  <a:lnTo>
                    <a:pt x="227648" y="454016"/>
                  </a:lnTo>
                  <a:lnTo>
                    <a:pt x="227648" y="454016"/>
                  </a:lnTo>
                  <a:close/>
                </a:path>
              </a:pathLst>
            </a:custGeom>
            <a:solidFill>
              <a:srgbClr val="4BAC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up 123">
            <a:extLst>
              <a:ext uri="{FF2B5EF4-FFF2-40B4-BE49-F238E27FC236}">
                <a16:creationId xmlns:a16="http://schemas.microsoft.com/office/drawing/2014/main" id="{E44CC3DE-5BBF-426C-8A1E-459CB5FF8ED6}"/>
              </a:ext>
            </a:extLst>
          </p:cNvPr>
          <p:cNvGrpSpPr/>
          <p:nvPr/>
        </p:nvGrpSpPr>
        <p:grpSpPr>
          <a:xfrm>
            <a:off x="3718319" y="1995686"/>
            <a:ext cx="853679" cy="2059783"/>
            <a:chOff x="4957762" y="1488440"/>
            <a:chExt cx="1138239" cy="2746376"/>
          </a:xfrm>
        </p:grpSpPr>
        <p:sp>
          <p:nvSpPr>
            <p:cNvPr id="67" name="Freeform: Shape 124">
              <a:extLst>
                <a:ext uri="{FF2B5EF4-FFF2-40B4-BE49-F238E27FC236}">
                  <a16:creationId xmlns:a16="http://schemas.microsoft.com/office/drawing/2014/main" id="{B11D90F8-E7F7-4E46-90F1-C94DEC15AFC5}"/>
                </a:ext>
              </a:extLst>
            </p:cNvPr>
            <p:cNvSpPr/>
            <p:nvPr/>
          </p:nvSpPr>
          <p:spPr>
            <a:xfrm>
              <a:off x="5868354" y="1488440"/>
              <a:ext cx="227647" cy="549275"/>
            </a:xfrm>
            <a:custGeom>
              <a:avLst/>
              <a:gdLst>
                <a:gd name="connsiteX0" fmla="*/ 227647 w 227647"/>
                <a:gd name="connsiteY0" fmla="*/ 0 h 549275"/>
                <a:gd name="connsiteX1" fmla="*/ 227647 w 227647"/>
                <a:gd name="connsiteY1" fmla="*/ 435771 h 549275"/>
                <a:gd name="connsiteX2" fmla="*/ 0 w 227647"/>
                <a:gd name="connsiteY2" fmla="*/ 549275 h 549275"/>
                <a:gd name="connsiteX3" fmla="*/ 0 w 227647"/>
                <a:gd name="connsiteY3" fmla="*/ 549275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7" h="549275">
                  <a:moveTo>
                    <a:pt x="227647" y="0"/>
                  </a:moveTo>
                  <a:lnTo>
                    <a:pt x="227647" y="435771"/>
                  </a:lnTo>
                  <a:lnTo>
                    <a:pt x="0" y="549275"/>
                  </a:lnTo>
                  <a:lnTo>
                    <a:pt x="0" y="549275"/>
                  </a:lnTo>
                  <a:close/>
                </a:path>
              </a:pathLst>
            </a:custGeom>
            <a:solidFill>
              <a:srgbClr val="B09FC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: Shape 125">
              <a:extLst>
                <a:ext uri="{FF2B5EF4-FFF2-40B4-BE49-F238E27FC236}">
                  <a16:creationId xmlns:a16="http://schemas.microsoft.com/office/drawing/2014/main" id="{024DDDE0-8FAE-4C51-B96C-5697AB1C846F}"/>
                </a:ext>
              </a:extLst>
            </p:cNvPr>
            <p:cNvSpPr/>
            <p:nvPr/>
          </p:nvSpPr>
          <p:spPr>
            <a:xfrm>
              <a:off x="5640705" y="1924211"/>
              <a:ext cx="455295" cy="662779"/>
            </a:xfrm>
            <a:custGeom>
              <a:avLst/>
              <a:gdLst>
                <a:gd name="connsiteX0" fmla="*/ 455295 w 455295"/>
                <a:gd name="connsiteY0" fmla="*/ 0 h 662779"/>
                <a:gd name="connsiteX1" fmla="*/ 455295 w 455295"/>
                <a:gd name="connsiteY1" fmla="*/ 435771 h 662779"/>
                <a:gd name="connsiteX2" fmla="*/ 1 w 455295"/>
                <a:gd name="connsiteY2" fmla="*/ 662779 h 662779"/>
                <a:gd name="connsiteX3" fmla="*/ 0 w 455295"/>
                <a:gd name="connsiteY3" fmla="*/ 662779 h 662779"/>
                <a:gd name="connsiteX4" fmla="*/ 227648 w 455295"/>
                <a:gd name="connsiteY4" fmla="*/ 113504 h 662779"/>
                <a:gd name="connsiteX5" fmla="*/ 227650 w 455295"/>
                <a:gd name="connsiteY5" fmla="*/ 113504 h 66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295" h="662779">
                  <a:moveTo>
                    <a:pt x="455295" y="0"/>
                  </a:moveTo>
                  <a:lnTo>
                    <a:pt x="455295" y="435771"/>
                  </a:lnTo>
                  <a:lnTo>
                    <a:pt x="1" y="662779"/>
                  </a:lnTo>
                  <a:lnTo>
                    <a:pt x="0" y="662779"/>
                  </a:lnTo>
                  <a:lnTo>
                    <a:pt x="227648" y="113504"/>
                  </a:lnTo>
                  <a:lnTo>
                    <a:pt x="227650" y="113504"/>
                  </a:lnTo>
                  <a:close/>
                </a:path>
              </a:pathLst>
            </a:custGeom>
            <a:solidFill>
              <a:srgbClr val="D835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126">
              <a:extLst>
                <a:ext uri="{FF2B5EF4-FFF2-40B4-BE49-F238E27FC236}">
                  <a16:creationId xmlns:a16="http://schemas.microsoft.com/office/drawing/2014/main" id="{06A217BC-CA34-4411-85D6-E008DC61CCB0}"/>
                </a:ext>
              </a:extLst>
            </p:cNvPr>
            <p:cNvSpPr/>
            <p:nvPr/>
          </p:nvSpPr>
          <p:spPr>
            <a:xfrm>
              <a:off x="5413058" y="2359982"/>
              <a:ext cx="682942" cy="776283"/>
            </a:xfrm>
            <a:custGeom>
              <a:avLst/>
              <a:gdLst>
                <a:gd name="connsiteX0" fmla="*/ 682942 w 682942"/>
                <a:gd name="connsiteY0" fmla="*/ 0 h 776283"/>
                <a:gd name="connsiteX1" fmla="*/ 682942 w 682942"/>
                <a:gd name="connsiteY1" fmla="*/ 435771 h 776283"/>
                <a:gd name="connsiteX2" fmla="*/ 1 w 682942"/>
                <a:gd name="connsiteY2" fmla="*/ 776283 h 776283"/>
                <a:gd name="connsiteX3" fmla="*/ 0 w 682942"/>
                <a:gd name="connsiteY3" fmla="*/ 776283 h 776283"/>
                <a:gd name="connsiteX4" fmla="*/ 227647 w 682942"/>
                <a:gd name="connsiteY4" fmla="*/ 227008 h 776283"/>
                <a:gd name="connsiteX5" fmla="*/ 227648 w 682942"/>
                <a:gd name="connsiteY5" fmla="*/ 227008 h 77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942" h="776283">
                  <a:moveTo>
                    <a:pt x="682942" y="0"/>
                  </a:moveTo>
                  <a:lnTo>
                    <a:pt x="682942" y="435771"/>
                  </a:lnTo>
                  <a:lnTo>
                    <a:pt x="1" y="776283"/>
                  </a:lnTo>
                  <a:lnTo>
                    <a:pt x="0" y="776283"/>
                  </a:lnTo>
                  <a:lnTo>
                    <a:pt x="227647" y="227008"/>
                  </a:lnTo>
                  <a:lnTo>
                    <a:pt x="227648" y="227008"/>
                  </a:lnTo>
                  <a:close/>
                </a:path>
              </a:pathLst>
            </a:custGeom>
            <a:solidFill>
              <a:srgbClr val="45CC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: Shape 127">
              <a:extLst>
                <a:ext uri="{FF2B5EF4-FFF2-40B4-BE49-F238E27FC236}">
                  <a16:creationId xmlns:a16="http://schemas.microsoft.com/office/drawing/2014/main" id="{0AD89DE2-C766-436E-A55C-42ADCF6004E6}"/>
                </a:ext>
              </a:extLst>
            </p:cNvPr>
            <p:cNvSpPr/>
            <p:nvPr/>
          </p:nvSpPr>
          <p:spPr>
            <a:xfrm>
              <a:off x="5185410" y="2795753"/>
              <a:ext cx="910590" cy="889787"/>
            </a:xfrm>
            <a:custGeom>
              <a:avLst/>
              <a:gdLst>
                <a:gd name="connsiteX0" fmla="*/ 910590 w 910590"/>
                <a:gd name="connsiteY0" fmla="*/ 0 h 889787"/>
                <a:gd name="connsiteX1" fmla="*/ 910590 w 910590"/>
                <a:gd name="connsiteY1" fmla="*/ 435771 h 889787"/>
                <a:gd name="connsiteX2" fmla="*/ 0 w 910590"/>
                <a:gd name="connsiteY2" fmla="*/ 889787 h 889787"/>
                <a:gd name="connsiteX3" fmla="*/ 0 w 910590"/>
                <a:gd name="connsiteY3" fmla="*/ 889787 h 889787"/>
                <a:gd name="connsiteX4" fmla="*/ 227648 w 910590"/>
                <a:gd name="connsiteY4" fmla="*/ 340512 h 889787"/>
                <a:gd name="connsiteX5" fmla="*/ 227648 w 910590"/>
                <a:gd name="connsiteY5" fmla="*/ 340512 h 88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590" h="889787">
                  <a:moveTo>
                    <a:pt x="910590" y="0"/>
                  </a:moveTo>
                  <a:lnTo>
                    <a:pt x="910590" y="435771"/>
                  </a:lnTo>
                  <a:lnTo>
                    <a:pt x="0" y="889787"/>
                  </a:lnTo>
                  <a:lnTo>
                    <a:pt x="0" y="889787"/>
                  </a:lnTo>
                  <a:lnTo>
                    <a:pt x="227648" y="340512"/>
                  </a:lnTo>
                  <a:lnTo>
                    <a:pt x="227648" y="340512"/>
                  </a:lnTo>
                  <a:close/>
                </a:path>
              </a:pathLst>
            </a:custGeom>
            <a:solidFill>
              <a:srgbClr val="E6A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: Shape 128">
              <a:extLst>
                <a:ext uri="{FF2B5EF4-FFF2-40B4-BE49-F238E27FC236}">
                  <a16:creationId xmlns:a16="http://schemas.microsoft.com/office/drawing/2014/main" id="{DFE08A2E-BA02-49CC-B26C-D2724C28C5C4}"/>
                </a:ext>
              </a:extLst>
            </p:cNvPr>
            <p:cNvSpPr/>
            <p:nvPr/>
          </p:nvSpPr>
          <p:spPr>
            <a:xfrm>
              <a:off x="4957762" y="3231525"/>
              <a:ext cx="1138238" cy="1003291"/>
            </a:xfrm>
            <a:custGeom>
              <a:avLst/>
              <a:gdLst>
                <a:gd name="connsiteX0" fmla="*/ 1138238 w 1138238"/>
                <a:gd name="connsiteY0" fmla="*/ 0 h 1003291"/>
                <a:gd name="connsiteX1" fmla="*/ 1138238 w 1138238"/>
                <a:gd name="connsiteY1" fmla="*/ 435771 h 1003291"/>
                <a:gd name="connsiteX2" fmla="*/ 0 w 1138238"/>
                <a:gd name="connsiteY2" fmla="*/ 1003291 h 1003291"/>
                <a:gd name="connsiteX3" fmla="*/ 0 w 1138238"/>
                <a:gd name="connsiteY3" fmla="*/ 1003291 h 1003291"/>
                <a:gd name="connsiteX4" fmla="*/ 227648 w 1138238"/>
                <a:gd name="connsiteY4" fmla="*/ 454016 h 1003291"/>
                <a:gd name="connsiteX5" fmla="*/ 227648 w 1138238"/>
                <a:gd name="connsiteY5" fmla="*/ 454016 h 100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8238" h="1003291">
                  <a:moveTo>
                    <a:pt x="1138238" y="0"/>
                  </a:moveTo>
                  <a:lnTo>
                    <a:pt x="1138238" y="435771"/>
                  </a:lnTo>
                  <a:lnTo>
                    <a:pt x="0" y="1003291"/>
                  </a:lnTo>
                  <a:lnTo>
                    <a:pt x="0" y="1003291"/>
                  </a:lnTo>
                  <a:lnTo>
                    <a:pt x="227648" y="454016"/>
                  </a:lnTo>
                  <a:lnTo>
                    <a:pt x="227648" y="454016"/>
                  </a:lnTo>
                  <a:close/>
                </a:path>
              </a:pathLst>
            </a:custGeom>
            <a:solidFill>
              <a:srgbClr val="4BAC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Rectangle 143">
            <a:extLst>
              <a:ext uri="{FF2B5EF4-FFF2-40B4-BE49-F238E27FC236}">
                <a16:creationId xmlns:a16="http://schemas.microsoft.com/office/drawing/2014/main" id="{ED58342B-AE47-476A-A9FC-5E13C2168CF8}"/>
              </a:ext>
            </a:extLst>
          </p:cNvPr>
          <p:cNvSpPr/>
          <p:nvPr/>
        </p:nvSpPr>
        <p:spPr>
          <a:xfrm>
            <a:off x="899592" y="2014457"/>
            <a:ext cx="212750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</a:rPr>
              <a:t>Context i justificació</a:t>
            </a:r>
          </a:p>
        </p:txBody>
      </p:sp>
      <p:sp>
        <p:nvSpPr>
          <p:cNvPr id="76" name="Rectangle 142">
            <a:extLst>
              <a:ext uri="{FF2B5EF4-FFF2-40B4-BE49-F238E27FC236}">
                <a16:creationId xmlns:a16="http://schemas.microsoft.com/office/drawing/2014/main" id="{793992DC-1DC7-48DD-AEDE-18548D716F49}"/>
              </a:ext>
            </a:extLst>
          </p:cNvPr>
          <p:cNvSpPr/>
          <p:nvPr/>
        </p:nvSpPr>
        <p:spPr>
          <a:xfrm>
            <a:off x="899592" y="2436725"/>
            <a:ext cx="1085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Objectius</a:t>
            </a:r>
          </a:p>
        </p:txBody>
      </p:sp>
      <p:sp>
        <p:nvSpPr>
          <p:cNvPr id="77" name="Rectangle 144">
            <a:extLst>
              <a:ext uri="{FF2B5EF4-FFF2-40B4-BE49-F238E27FC236}">
                <a16:creationId xmlns:a16="http://schemas.microsoft.com/office/drawing/2014/main" id="{87B07A8C-EB21-4622-8668-EBE8CA1BAE35}"/>
              </a:ext>
            </a:extLst>
          </p:cNvPr>
          <p:cNvSpPr/>
          <p:nvPr/>
        </p:nvSpPr>
        <p:spPr>
          <a:xfrm>
            <a:off x="899592" y="2826020"/>
            <a:ext cx="2241319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effectLst/>
                <a:uLnTx/>
                <a:uFillTx/>
              </a:rPr>
              <a:t>Enfocament i mètode</a:t>
            </a:r>
          </a:p>
        </p:txBody>
      </p:sp>
      <p:sp>
        <p:nvSpPr>
          <p:cNvPr id="78" name="Rectangle 145">
            <a:extLst>
              <a:ext uri="{FF2B5EF4-FFF2-40B4-BE49-F238E27FC236}">
                <a16:creationId xmlns:a16="http://schemas.microsoft.com/office/drawing/2014/main" id="{6CB28567-B8FB-478C-82E6-0BC3B5404D8E}"/>
              </a:ext>
            </a:extLst>
          </p:cNvPr>
          <p:cNvSpPr/>
          <p:nvPr/>
        </p:nvSpPr>
        <p:spPr>
          <a:xfrm>
            <a:off x="899592" y="3247801"/>
            <a:ext cx="127310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Planificació</a:t>
            </a:r>
          </a:p>
        </p:txBody>
      </p:sp>
      <p:sp>
        <p:nvSpPr>
          <p:cNvPr id="79" name="Rectangle 146">
            <a:extLst>
              <a:ext uri="{FF2B5EF4-FFF2-40B4-BE49-F238E27FC236}">
                <a16:creationId xmlns:a16="http://schemas.microsoft.com/office/drawing/2014/main" id="{0259DCD6-324F-40C0-BC0C-E641B7886EF5}"/>
              </a:ext>
            </a:extLst>
          </p:cNvPr>
          <p:cNvSpPr/>
          <p:nvPr/>
        </p:nvSpPr>
        <p:spPr>
          <a:xfrm>
            <a:off x="899592" y="3658827"/>
            <a:ext cx="1308371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</a:rPr>
              <a:t>Tecnologies</a:t>
            </a:r>
          </a:p>
        </p:txBody>
      </p:sp>
      <p:sp>
        <p:nvSpPr>
          <p:cNvPr id="80" name="Rectangle 147">
            <a:extLst>
              <a:ext uri="{FF2B5EF4-FFF2-40B4-BE49-F238E27FC236}">
                <a16:creationId xmlns:a16="http://schemas.microsoft.com/office/drawing/2014/main" id="{D952F515-57AA-4545-A517-23F03F08B36C}"/>
              </a:ext>
            </a:extLst>
          </p:cNvPr>
          <p:cNvSpPr/>
          <p:nvPr/>
        </p:nvSpPr>
        <p:spPr>
          <a:xfrm>
            <a:off x="6066968" y="2014457"/>
            <a:ext cx="2186817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</a:rPr>
              <a:t>Disseny i aquitectura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695B985-984F-42B5-B77E-8CBC6AEE9C63}"/>
              </a:ext>
            </a:extLst>
          </p:cNvPr>
          <p:cNvGrpSpPr/>
          <p:nvPr/>
        </p:nvGrpSpPr>
        <p:grpSpPr>
          <a:xfrm>
            <a:off x="2464731" y="1976291"/>
            <a:ext cx="4234880" cy="2716729"/>
            <a:chOff x="2462178" y="1972137"/>
            <a:chExt cx="4234880" cy="2716729"/>
          </a:xfrm>
        </p:grpSpPr>
        <p:sp>
          <p:nvSpPr>
            <p:cNvPr id="73" name="Freeform: Shape 132">
              <a:extLst>
                <a:ext uri="{FF2B5EF4-FFF2-40B4-BE49-F238E27FC236}">
                  <a16:creationId xmlns:a16="http://schemas.microsoft.com/office/drawing/2014/main" id="{5D4AE6AE-A6C6-4E26-8963-038332629879}"/>
                </a:ext>
              </a:extLst>
            </p:cNvPr>
            <p:cNvSpPr/>
            <p:nvPr/>
          </p:nvSpPr>
          <p:spPr>
            <a:xfrm>
              <a:off x="4579618" y="1989536"/>
              <a:ext cx="1027788" cy="2474887"/>
            </a:xfrm>
            <a:custGeom>
              <a:avLst/>
              <a:gdLst>
                <a:gd name="connsiteX0" fmla="*/ 1821180 w 3642360"/>
                <a:gd name="connsiteY0" fmla="*/ 0 h 4394200"/>
                <a:gd name="connsiteX1" fmla="*/ 3642360 w 3642360"/>
                <a:gd name="connsiteY1" fmla="*/ 4394200 h 4394200"/>
                <a:gd name="connsiteX2" fmla="*/ 1821180 w 3642360"/>
                <a:gd name="connsiteY2" fmla="*/ 3484880 h 4394200"/>
                <a:gd name="connsiteX3" fmla="*/ 0 w 3642360"/>
                <a:gd name="connsiteY3" fmla="*/ 4394200 h 4394200"/>
                <a:gd name="connsiteX0" fmla="*/ 0 w 1821180"/>
                <a:gd name="connsiteY0" fmla="*/ 0 h 4394200"/>
                <a:gd name="connsiteX1" fmla="*/ 1821180 w 1821180"/>
                <a:gd name="connsiteY1" fmla="*/ 4394200 h 4394200"/>
                <a:gd name="connsiteX2" fmla="*/ 0 w 1821180"/>
                <a:gd name="connsiteY2" fmla="*/ 3484880 h 4394200"/>
                <a:gd name="connsiteX3" fmla="*/ 0 w 1821180"/>
                <a:gd name="connsiteY3" fmla="*/ 0 h 43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1180" h="4394200">
                  <a:moveTo>
                    <a:pt x="0" y="0"/>
                  </a:moveTo>
                  <a:lnTo>
                    <a:pt x="1821180" y="4394200"/>
                  </a:lnTo>
                  <a:lnTo>
                    <a:pt x="0" y="3484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: Shape 133">
              <a:extLst>
                <a:ext uri="{FF2B5EF4-FFF2-40B4-BE49-F238E27FC236}">
                  <a16:creationId xmlns:a16="http://schemas.microsoft.com/office/drawing/2014/main" id="{9F6BE6E2-6BF8-48A4-AFEE-C977B49DF504}"/>
                </a:ext>
              </a:extLst>
            </p:cNvPr>
            <p:cNvSpPr/>
            <p:nvPr/>
          </p:nvSpPr>
          <p:spPr>
            <a:xfrm flipH="1">
              <a:off x="3568124" y="1972137"/>
              <a:ext cx="1003876" cy="2483070"/>
            </a:xfrm>
            <a:custGeom>
              <a:avLst/>
              <a:gdLst>
                <a:gd name="connsiteX0" fmla="*/ 1821180 w 3642360"/>
                <a:gd name="connsiteY0" fmla="*/ 0 h 4394200"/>
                <a:gd name="connsiteX1" fmla="*/ 3642360 w 3642360"/>
                <a:gd name="connsiteY1" fmla="*/ 4394200 h 4394200"/>
                <a:gd name="connsiteX2" fmla="*/ 1821180 w 3642360"/>
                <a:gd name="connsiteY2" fmla="*/ 3484880 h 4394200"/>
                <a:gd name="connsiteX3" fmla="*/ 0 w 3642360"/>
                <a:gd name="connsiteY3" fmla="*/ 4394200 h 4394200"/>
                <a:gd name="connsiteX0" fmla="*/ 0 w 1821180"/>
                <a:gd name="connsiteY0" fmla="*/ 0 h 4394200"/>
                <a:gd name="connsiteX1" fmla="*/ 1821180 w 1821180"/>
                <a:gd name="connsiteY1" fmla="*/ 4394200 h 4394200"/>
                <a:gd name="connsiteX2" fmla="*/ 0 w 1821180"/>
                <a:gd name="connsiteY2" fmla="*/ 3484880 h 4394200"/>
                <a:gd name="connsiteX3" fmla="*/ 0 w 1821180"/>
                <a:gd name="connsiteY3" fmla="*/ 0 h 43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1180" h="4394200">
                  <a:moveTo>
                    <a:pt x="0" y="0"/>
                  </a:moveTo>
                  <a:lnTo>
                    <a:pt x="1821180" y="4394200"/>
                  </a:lnTo>
                  <a:lnTo>
                    <a:pt x="0" y="3484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2 Triángulo isósceles">
              <a:extLst>
                <a:ext uri="{FF2B5EF4-FFF2-40B4-BE49-F238E27FC236}">
                  <a16:creationId xmlns:a16="http://schemas.microsoft.com/office/drawing/2014/main" id="{4BEF0C3D-06A8-4294-B910-B6919BFE4534}"/>
                </a:ext>
              </a:extLst>
            </p:cNvPr>
            <p:cNvSpPr/>
            <p:nvPr/>
          </p:nvSpPr>
          <p:spPr>
            <a:xfrm>
              <a:off x="2462178" y="3615556"/>
              <a:ext cx="4234880" cy="107331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82" name="Rectangle 143">
            <a:extLst>
              <a:ext uri="{FF2B5EF4-FFF2-40B4-BE49-F238E27FC236}">
                <a16:creationId xmlns:a16="http://schemas.microsoft.com/office/drawing/2014/main" id="{F2797FD4-A7CA-457E-8417-5D153B30FE72}"/>
              </a:ext>
            </a:extLst>
          </p:cNvPr>
          <p:cNvSpPr/>
          <p:nvPr/>
        </p:nvSpPr>
        <p:spPr>
          <a:xfrm flipH="1">
            <a:off x="5375813" y="2441909"/>
            <a:ext cx="2892138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Implementació del producte</a:t>
            </a:r>
          </a:p>
        </p:txBody>
      </p:sp>
      <p:sp>
        <p:nvSpPr>
          <p:cNvPr id="85" name="Rectangle 145">
            <a:extLst>
              <a:ext uri="{FF2B5EF4-FFF2-40B4-BE49-F238E27FC236}">
                <a16:creationId xmlns:a16="http://schemas.microsoft.com/office/drawing/2014/main" id="{4959DC32-AB48-4289-AA09-05C7138B0849}"/>
              </a:ext>
            </a:extLst>
          </p:cNvPr>
          <p:cNvSpPr/>
          <p:nvPr/>
        </p:nvSpPr>
        <p:spPr>
          <a:xfrm flipH="1">
            <a:off x="5630279" y="2853087"/>
            <a:ext cx="263767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effectLst/>
                <a:uLnTx/>
                <a:uFillTx/>
              </a:rPr>
              <a:t>Demostració</a:t>
            </a:r>
          </a:p>
        </p:txBody>
      </p:sp>
      <p:sp>
        <p:nvSpPr>
          <p:cNvPr id="86" name="Rectangle 146">
            <a:extLst>
              <a:ext uri="{FF2B5EF4-FFF2-40B4-BE49-F238E27FC236}">
                <a16:creationId xmlns:a16="http://schemas.microsoft.com/office/drawing/2014/main" id="{2FD1AC24-3BF0-4D7C-A934-0964DE4F7DC1}"/>
              </a:ext>
            </a:extLst>
          </p:cNvPr>
          <p:cNvSpPr/>
          <p:nvPr/>
        </p:nvSpPr>
        <p:spPr>
          <a:xfrm flipH="1">
            <a:off x="6964139" y="3256770"/>
            <a:ext cx="131478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Conclusions</a:t>
            </a:r>
          </a:p>
        </p:txBody>
      </p:sp>
      <p:sp>
        <p:nvSpPr>
          <p:cNvPr id="87" name="Rectangle 147">
            <a:extLst>
              <a:ext uri="{FF2B5EF4-FFF2-40B4-BE49-F238E27FC236}">
                <a16:creationId xmlns:a16="http://schemas.microsoft.com/office/drawing/2014/main" id="{8A6AF5A9-1DC4-4C68-8166-59CD62A0D231}"/>
              </a:ext>
            </a:extLst>
          </p:cNvPr>
          <p:cNvSpPr/>
          <p:nvPr/>
        </p:nvSpPr>
        <p:spPr>
          <a:xfrm flipH="1">
            <a:off x="6830930" y="3666397"/>
            <a:ext cx="1467068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spc="0" normalizeH="0" baseline="0" noProof="1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</a:rPr>
              <a:t>Línies futures</a:t>
            </a:r>
          </a:p>
        </p:txBody>
      </p:sp>
      <p:sp>
        <p:nvSpPr>
          <p:cNvPr id="88" name="10 Rectángulo">
            <a:extLst>
              <a:ext uri="{FF2B5EF4-FFF2-40B4-BE49-F238E27FC236}">
                <a16:creationId xmlns:a16="http://schemas.microsoft.com/office/drawing/2014/main" id="{556A8677-CD8E-4A74-9200-38ED10304A39}"/>
              </a:ext>
            </a:extLst>
          </p:cNvPr>
          <p:cNvSpPr/>
          <p:nvPr/>
        </p:nvSpPr>
        <p:spPr>
          <a:xfrm>
            <a:off x="343410" y="198953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9" name="250 Rectángulo">
            <a:extLst>
              <a:ext uri="{FF2B5EF4-FFF2-40B4-BE49-F238E27FC236}">
                <a16:creationId xmlns:a16="http://schemas.microsoft.com/office/drawing/2014/main" id="{16A4336C-3828-49FD-93BC-F08F5060E392}"/>
              </a:ext>
            </a:extLst>
          </p:cNvPr>
          <p:cNvSpPr/>
          <p:nvPr/>
        </p:nvSpPr>
        <p:spPr>
          <a:xfrm>
            <a:off x="343410" y="237945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90" name="251 Rectángulo">
            <a:extLst>
              <a:ext uri="{FF2B5EF4-FFF2-40B4-BE49-F238E27FC236}">
                <a16:creationId xmlns:a16="http://schemas.microsoft.com/office/drawing/2014/main" id="{50CC80C1-943E-48E6-981D-AB3DAEEF2147}"/>
              </a:ext>
            </a:extLst>
          </p:cNvPr>
          <p:cNvSpPr/>
          <p:nvPr/>
        </p:nvSpPr>
        <p:spPr>
          <a:xfrm>
            <a:off x="343410" y="279474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1" name="252 Rectángulo">
            <a:extLst>
              <a:ext uri="{FF2B5EF4-FFF2-40B4-BE49-F238E27FC236}">
                <a16:creationId xmlns:a16="http://schemas.microsoft.com/office/drawing/2014/main" id="{192C1F00-1A88-416F-8614-E0FF7591BF51}"/>
              </a:ext>
            </a:extLst>
          </p:cNvPr>
          <p:cNvSpPr/>
          <p:nvPr/>
        </p:nvSpPr>
        <p:spPr>
          <a:xfrm>
            <a:off x="343410" y="321367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2" name="253 Rectángulo">
            <a:extLst>
              <a:ext uri="{FF2B5EF4-FFF2-40B4-BE49-F238E27FC236}">
                <a16:creationId xmlns:a16="http://schemas.microsoft.com/office/drawing/2014/main" id="{8C4995A0-96FD-4CB8-9203-253C03724074}"/>
              </a:ext>
            </a:extLst>
          </p:cNvPr>
          <p:cNvSpPr/>
          <p:nvPr/>
        </p:nvSpPr>
        <p:spPr>
          <a:xfrm>
            <a:off x="343410" y="360752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4" name="261 Rectángulo">
            <a:extLst>
              <a:ext uri="{FF2B5EF4-FFF2-40B4-BE49-F238E27FC236}">
                <a16:creationId xmlns:a16="http://schemas.microsoft.com/office/drawing/2014/main" id="{1C3520DB-7A57-477D-84C7-8E137A8DDDB2}"/>
              </a:ext>
            </a:extLst>
          </p:cNvPr>
          <p:cNvSpPr/>
          <p:nvPr/>
        </p:nvSpPr>
        <p:spPr>
          <a:xfrm>
            <a:off x="8460432" y="197629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95" name="262 Rectángulo">
            <a:extLst>
              <a:ext uri="{FF2B5EF4-FFF2-40B4-BE49-F238E27FC236}">
                <a16:creationId xmlns:a16="http://schemas.microsoft.com/office/drawing/2014/main" id="{934D11BB-5EA5-408F-96BD-A4BF4FF7E9F8}"/>
              </a:ext>
            </a:extLst>
          </p:cNvPr>
          <p:cNvSpPr/>
          <p:nvPr/>
        </p:nvSpPr>
        <p:spPr>
          <a:xfrm>
            <a:off x="8460432" y="236620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96" name="263 Rectángulo">
            <a:extLst>
              <a:ext uri="{FF2B5EF4-FFF2-40B4-BE49-F238E27FC236}">
                <a16:creationId xmlns:a16="http://schemas.microsoft.com/office/drawing/2014/main" id="{830210B4-2D86-4730-B66B-F9EE144C71E8}"/>
              </a:ext>
            </a:extLst>
          </p:cNvPr>
          <p:cNvSpPr/>
          <p:nvPr/>
        </p:nvSpPr>
        <p:spPr>
          <a:xfrm>
            <a:off x="8460432" y="27814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97" name="264 Rectángulo">
            <a:extLst>
              <a:ext uri="{FF2B5EF4-FFF2-40B4-BE49-F238E27FC236}">
                <a16:creationId xmlns:a16="http://schemas.microsoft.com/office/drawing/2014/main" id="{43E144A9-B144-4490-8407-E569A1D6DD9F}"/>
              </a:ext>
            </a:extLst>
          </p:cNvPr>
          <p:cNvSpPr/>
          <p:nvPr/>
        </p:nvSpPr>
        <p:spPr>
          <a:xfrm>
            <a:off x="8460432" y="320042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98" name="265 Rectángulo">
            <a:extLst>
              <a:ext uri="{FF2B5EF4-FFF2-40B4-BE49-F238E27FC236}">
                <a16:creationId xmlns:a16="http://schemas.microsoft.com/office/drawing/2014/main" id="{0D6DD532-99E3-419C-B93C-F7253E23B0CB}"/>
              </a:ext>
            </a:extLst>
          </p:cNvPr>
          <p:cNvSpPr/>
          <p:nvPr/>
        </p:nvSpPr>
        <p:spPr>
          <a:xfrm>
            <a:off x="8460432" y="359428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186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Demostració</a:t>
            </a:r>
          </a:p>
        </p:txBody>
      </p:sp>
      <p:pic>
        <p:nvPicPr>
          <p:cNvPr id="10" name="Picture 2" descr="Resultado de imagen de android mobile png">
            <a:extLst>
              <a:ext uri="{FF2B5EF4-FFF2-40B4-BE49-F238E27FC236}">
                <a16:creationId xmlns:a16="http://schemas.microsoft.com/office/drawing/2014/main" id="{BA173CDC-84C3-4188-9095-01954B58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24" y="-396548"/>
            <a:ext cx="3512485" cy="59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creenrecorder-2020-01-03-13-24-40-927">
            <a:hlinkClick r:id="" action="ppaction://media"/>
            <a:extLst>
              <a:ext uri="{FF2B5EF4-FFF2-40B4-BE49-F238E27FC236}">
                <a16:creationId xmlns:a16="http://schemas.microsoft.com/office/drawing/2014/main" id="{A26D9AFA-121B-4317-9E16-25E3635A99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55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2121" y="483518"/>
            <a:ext cx="2272890" cy="40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260"/>
    </mc:Choice>
    <mc:Fallback xmlns="">
      <p:transition advTm="6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Demostració</a:t>
            </a:r>
          </a:p>
        </p:txBody>
      </p:sp>
      <p:pic>
        <p:nvPicPr>
          <p:cNvPr id="10" name="Picture 2" descr="Resultado de imagen de android mobile png">
            <a:extLst>
              <a:ext uri="{FF2B5EF4-FFF2-40B4-BE49-F238E27FC236}">
                <a16:creationId xmlns:a16="http://schemas.microsoft.com/office/drawing/2014/main" id="{BA173CDC-84C3-4188-9095-01954B58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24" y="-396548"/>
            <a:ext cx="3512485" cy="59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creenrecorder-2020-01-03-13-49-26-88 (1)">
            <a:hlinkClick r:id="" action="ppaction://media"/>
            <a:extLst>
              <a:ext uri="{FF2B5EF4-FFF2-40B4-BE49-F238E27FC236}">
                <a16:creationId xmlns:a16="http://schemas.microsoft.com/office/drawing/2014/main" id="{F3243DCD-D9C7-46B6-BC75-C0CDC30AB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2121" y="483518"/>
            <a:ext cx="2272890" cy="40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850"/>
    </mc:Choice>
    <mc:Fallback xmlns="">
      <p:transition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Demostració</a:t>
            </a:r>
          </a:p>
        </p:txBody>
      </p:sp>
      <p:pic>
        <p:nvPicPr>
          <p:cNvPr id="10" name="Picture 2" descr="Resultado de imagen de android mobile png">
            <a:extLst>
              <a:ext uri="{FF2B5EF4-FFF2-40B4-BE49-F238E27FC236}">
                <a16:creationId xmlns:a16="http://schemas.microsoft.com/office/drawing/2014/main" id="{BA173CDC-84C3-4188-9095-01954B58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24" y="-396548"/>
            <a:ext cx="3512485" cy="59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creenrecorder-2020-01-03-13-59-51-637">
            <a:hlinkClick r:id="" action="ppaction://media"/>
            <a:extLst>
              <a:ext uri="{FF2B5EF4-FFF2-40B4-BE49-F238E27FC236}">
                <a16:creationId xmlns:a16="http://schemas.microsoft.com/office/drawing/2014/main" id="{81F1471D-F0E5-4659-9DC4-6609C256A8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9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6502" y="473680"/>
            <a:ext cx="2274410" cy="40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800">
        <p:fade/>
      </p:transition>
    </mc:Choice>
    <mc:Fallback xmlns="">
      <p:transition spd="med" advTm="100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18/20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27" name="193 CuadroTexto">
            <a:extLst>
              <a:ext uri="{FF2B5EF4-FFF2-40B4-BE49-F238E27FC236}">
                <a16:creationId xmlns:a16="http://schemas.microsoft.com/office/drawing/2014/main" id="{EE71A50A-3682-428C-873E-6128EF1CE47C}"/>
              </a:ext>
            </a:extLst>
          </p:cNvPr>
          <p:cNvSpPr txBox="1"/>
          <p:nvPr/>
        </p:nvSpPr>
        <p:spPr>
          <a:xfrm>
            <a:off x="369986" y="1290316"/>
            <a:ext cx="367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/>
              <a:t>Durant el desenvolupament d’aquest TFG s’han:</a:t>
            </a:r>
          </a:p>
        </p:txBody>
      </p:sp>
      <p:sp>
        <p:nvSpPr>
          <p:cNvPr id="32" name="Oval 3">
            <a:extLst>
              <a:ext uri="{FF2B5EF4-FFF2-40B4-BE49-F238E27FC236}">
                <a16:creationId xmlns:a16="http://schemas.microsoft.com/office/drawing/2014/main" id="{0C9C89B1-0176-4F1A-9E76-F1996A7D3186}"/>
              </a:ext>
            </a:extLst>
          </p:cNvPr>
          <p:cNvSpPr/>
          <p:nvPr/>
        </p:nvSpPr>
        <p:spPr>
          <a:xfrm rot="627598" flipH="1">
            <a:off x="7348035" y="2010077"/>
            <a:ext cx="1070288" cy="161758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251 CuadroTexto">
            <a:extLst>
              <a:ext uri="{FF2B5EF4-FFF2-40B4-BE49-F238E27FC236}">
                <a16:creationId xmlns:a16="http://schemas.microsoft.com/office/drawing/2014/main" id="{4816F6AB-9E5C-4182-A6B7-18A9C4C99BC7}"/>
              </a:ext>
            </a:extLst>
          </p:cNvPr>
          <p:cNvSpPr txBox="1"/>
          <p:nvPr/>
        </p:nvSpPr>
        <p:spPr>
          <a:xfrm>
            <a:off x="369986" y="298107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/>
              <a:t>A més: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D38F1B3-3160-4BD6-8BA1-BBD8D4A3FE4E}"/>
              </a:ext>
            </a:extLst>
          </p:cNvPr>
          <p:cNvGrpSpPr/>
          <p:nvPr/>
        </p:nvGrpSpPr>
        <p:grpSpPr>
          <a:xfrm>
            <a:off x="561947" y="1317910"/>
            <a:ext cx="7257917" cy="1452688"/>
            <a:chOff x="561947" y="1317910"/>
            <a:chExt cx="7257917" cy="1452688"/>
          </a:xfrm>
        </p:grpSpPr>
        <p:sp>
          <p:nvSpPr>
            <p:cNvPr id="26" name="6 CuadroTexto">
              <a:extLst>
                <a:ext uri="{FF2B5EF4-FFF2-40B4-BE49-F238E27FC236}">
                  <a16:creationId xmlns:a16="http://schemas.microsoft.com/office/drawing/2014/main" id="{BD0B5920-A24C-4E6F-B3DC-E1B6B2B3B0E9}"/>
                </a:ext>
              </a:extLst>
            </p:cNvPr>
            <p:cNvSpPr txBox="1"/>
            <p:nvPr/>
          </p:nvSpPr>
          <p:spPr>
            <a:xfrm>
              <a:off x="824156" y="1715116"/>
              <a:ext cx="4611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a-ES" sz="1400"/>
                <a:t>Aplicat els coneixements assimilats en el Grau</a:t>
              </a:r>
            </a:p>
          </p:txBody>
        </p:sp>
        <p:grpSp>
          <p:nvGrpSpPr>
            <p:cNvPr id="60" name="8 Grupo">
              <a:extLst>
                <a:ext uri="{FF2B5EF4-FFF2-40B4-BE49-F238E27FC236}">
                  <a16:creationId xmlns:a16="http://schemas.microsoft.com/office/drawing/2014/main" id="{F5FA2835-9EE7-42F1-AD9C-30D7DCBFE06E}"/>
                </a:ext>
              </a:extLst>
            </p:cNvPr>
            <p:cNvGrpSpPr/>
            <p:nvPr/>
          </p:nvGrpSpPr>
          <p:grpSpPr>
            <a:xfrm>
              <a:off x="6754209" y="1317910"/>
              <a:ext cx="1065655" cy="1452688"/>
              <a:chOff x="7077974" y="1080303"/>
              <a:chExt cx="1065655" cy="1452688"/>
            </a:xfrm>
          </p:grpSpPr>
          <p:sp>
            <p:nvSpPr>
              <p:cNvPr id="61" name="Freeform 79">
                <a:extLst>
                  <a:ext uri="{FF2B5EF4-FFF2-40B4-BE49-F238E27FC236}">
                    <a16:creationId xmlns:a16="http://schemas.microsoft.com/office/drawing/2014/main" id="{079201E7-63B7-4875-B239-5772561D7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 flipH="1">
                <a:off x="7793952" y="2153088"/>
                <a:ext cx="584943" cy="114410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2" name="Group 31">
                <a:extLst>
                  <a:ext uri="{FF2B5EF4-FFF2-40B4-BE49-F238E27FC236}">
                    <a16:creationId xmlns:a16="http://schemas.microsoft.com/office/drawing/2014/main" id="{93B29E81-73EB-4E94-9757-C68D55E48973}"/>
                  </a:ext>
                </a:extLst>
              </p:cNvPr>
              <p:cNvGrpSpPr/>
              <p:nvPr/>
            </p:nvGrpSpPr>
            <p:grpSpPr>
              <a:xfrm rot="2700000" flipH="1">
                <a:off x="6599788" y="1558489"/>
                <a:ext cx="1452688" cy="496315"/>
                <a:chOff x="2900363" y="3576638"/>
                <a:chExt cx="2862262" cy="977900"/>
              </a:xfrm>
            </p:grpSpPr>
            <p:sp>
              <p:nvSpPr>
                <p:cNvPr id="63" name="Freeform 77">
                  <a:extLst>
                    <a:ext uri="{FF2B5EF4-FFF2-40B4-BE49-F238E27FC236}">
                      <a16:creationId xmlns:a16="http://schemas.microsoft.com/office/drawing/2014/main" id="{C6CBB20D-1AB1-4622-9E78-088D0EEDB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78">
                  <a:extLst>
                    <a:ext uri="{FF2B5EF4-FFF2-40B4-BE49-F238E27FC236}">
                      <a16:creationId xmlns:a16="http://schemas.microsoft.com/office/drawing/2014/main" id="{272F0A45-5356-4268-93D9-8557D3385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80">
                  <a:extLst>
                    <a:ext uri="{FF2B5EF4-FFF2-40B4-BE49-F238E27FC236}">
                      <a16:creationId xmlns:a16="http://schemas.microsoft.com/office/drawing/2014/main" id="{A955954E-969A-4866-883B-EFF031D7E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81">
                  <a:extLst>
                    <a:ext uri="{FF2B5EF4-FFF2-40B4-BE49-F238E27FC236}">
                      <a16:creationId xmlns:a16="http://schemas.microsoft.com/office/drawing/2014/main" id="{9BD0454D-B8F3-4FD6-BC3A-B11A705CE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8" name="257 Grupo">
              <a:extLst>
                <a:ext uri="{FF2B5EF4-FFF2-40B4-BE49-F238E27FC236}">
                  <a16:creationId xmlns:a16="http://schemas.microsoft.com/office/drawing/2014/main" id="{D07EFC25-4B70-4A23-8D0D-DE206AD2B378}"/>
                </a:ext>
              </a:extLst>
            </p:cNvPr>
            <p:cNvGrpSpPr/>
            <p:nvPr/>
          </p:nvGrpSpPr>
          <p:grpSpPr>
            <a:xfrm rot="3374440">
              <a:off x="612782" y="1667240"/>
              <a:ext cx="279935" cy="381605"/>
              <a:chOff x="7077974" y="1080303"/>
              <a:chExt cx="1065655" cy="1452688"/>
            </a:xfrm>
          </p:grpSpPr>
          <p:sp>
            <p:nvSpPr>
              <p:cNvPr id="69" name="Freeform 79">
                <a:extLst>
                  <a:ext uri="{FF2B5EF4-FFF2-40B4-BE49-F238E27FC236}">
                    <a16:creationId xmlns:a16="http://schemas.microsoft.com/office/drawing/2014/main" id="{2D1A76F6-F9B6-491C-9D88-7661A64C0B18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 flipH="1">
                <a:off x="7793952" y="2153088"/>
                <a:ext cx="584943" cy="114410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0" name="Group 31">
                <a:extLst>
                  <a:ext uri="{FF2B5EF4-FFF2-40B4-BE49-F238E27FC236}">
                    <a16:creationId xmlns:a16="http://schemas.microsoft.com/office/drawing/2014/main" id="{1A5A56C8-F2B2-467F-B7ED-2390681BB896}"/>
                  </a:ext>
                </a:extLst>
              </p:cNvPr>
              <p:cNvGrpSpPr/>
              <p:nvPr/>
            </p:nvGrpSpPr>
            <p:grpSpPr>
              <a:xfrm rot="2700000" flipH="1">
                <a:off x="6599788" y="1558489"/>
                <a:ext cx="1452688" cy="496315"/>
                <a:chOff x="2900363" y="3576638"/>
                <a:chExt cx="2862262" cy="977900"/>
              </a:xfrm>
            </p:grpSpPr>
            <p:sp>
              <p:nvSpPr>
                <p:cNvPr id="71" name="Freeform 77">
                  <a:extLst>
                    <a:ext uri="{FF2B5EF4-FFF2-40B4-BE49-F238E27FC236}">
                      <a16:creationId xmlns:a16="http://schemas.microsoft.com/office/drawing/2014/main" id="{06068C3F-D455-407C-B0C4-E392BA008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8">
                  <a:extLst>
                    <a:ext uri="{FF2B5EF4-FFF2-40B4-BE49-F238E27FC236}">
                      <a16:creationId xmlns:a16="http://schemas.microsoft.com/office/drawing/2014/main" id="{81110A1E-02D9-4EDD-84B6-8FDCB9E0E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80">
                  <a:extLst>
                    <a:ext uri="{FF2B5EF4-FFF2-40B4-BE49-F238E27FC236}">
                      <a16:creationId xmlns:a16="http://schemas.microsoft.com/office/drawing/2014/main" id="{2F155719-8582-40AD-B968-4FE162EFB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81">
                  <a:extLst>
                    <a:ext uri="{FF2B5EF4-FFF2-40B4-BE49-F238E27FC236}">
                      <a16:creationId xmlns:a16="http://schemas.microsoft.com/office/drawing/2014/main" id="{31BB6AF8-F435-4009-9E91-78280D139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1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266995F-4F5C-4E39-9BC6-EA298779EDD9}"/>
              </a:ext>
            </a:extLst>
          </p:cNvPr>
          <p:cNvGrpSpPr/>
          <p:nvPr/>
        </p:nvGrpSpPr>
        <p:grpSpPr>
          <a:xfrm>
            <a:off x="698325" y="2233335"/>
            <a:ext cx="7090922" cy="588828"/>
            <a:chOff x="698325" y="2233335"/>
            <a:chExt cx="7090922" cy="588828"/>
          </a:xfrm>
        </p:grpSpPr>
        <p:sp>
          <p:nvSpPr>
            <p:cNvPr id="29" name="194 CuadroTexto">
              <a:extLst>
                <a:ext uri="{FF2B5EF4-FFF2-40B4-BE49-F238E27FC236}">
                  <a16:creationId xmlns:a16="http://schemas.microsoft.com/office/drawing/2014/main" id="{FAC0F8EA-8518-4618-95ED-DC9DC7B056C4}"/>
                </a:ext>
              </a:extLst>
            </p:cNvPr>
            <p:cNvSpPr txBox="1"/>
            <p:nvPr/>
          </p:nvSpPr>
          <p:spPr>
            <a:xfrm>
              <a:off x="824156" y="2237589"/>
              <a:ext cx="461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a-ES" sz="1400" dirty="0"/>
                <a:t>Fet front als entrebancs d’un projecte d’aquest tipus, trobant solucions alternatives</a:t>
              </a:r>
            </a:p>
          </p:txBody>
        </p:sp>
        <p:grpSp>
          <p:nvGrpSpPr>
            <p:cNvPr id="47" name="9 Grupo">
              <a:extLst>
                <a:ext uri="{FF2B5EF4-FFF2-40B4-BE49-F238E27FC236}">
                  <a16:creationId xmlns:a16="http://schemas.microsoft.com/office/drawing/2014/main" id="{EE5772B8-E193-4706-8D99-A3635DC34EFD}"/>
                </a:ext>
              </a:extLst>
            </p:cNvPr>
            <p:cNvGrpSpPr/>
            <p:nvPr/>
          </p:nvGrpSpPr>
          <p:grpSpPr>
            <a:xfrm>
              <a:off x="5940152" y="2370162"/>
              <a:ext cx="1849095" cy="452001"/>
              <a:chOff x="5940152" y="1872677"/>
              <a:chExt cx="1849095" cy="452001"/>
            </a:xfrm>
          </p:grpSpPr>
          <p:sp>
            <p:nvSpPr>
              <p:cNvPr id="48" name="Freeform 84">
                <a:extLst>
                  <a:ext uri="{FF2B5EF4-FFF2-40B4-BE49-F238E27FC236}">
                    <a16:creationId xmlns:a16="http://schemas.microsoft.com/office/drawing/2014/main" id="{9C3C62CB-1DDB-4664-BB8A-B6196294FA1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197859" y="2235245"/>
                <a:ext cx="591388" cy="75736"/>
              </a:xfrm>
              <a:custGeom>
                <a:avLst/>
                <a:gdLst>
                  <a:gd name="T0" fmla="*/ 0 w 2934"/>
                  <a:gd name="T1" fmla="*/ 372 h 376"/>
                  <a:gd name="T2" fmla="*/ 10 w 2934"/>
                  <a:gd name="T3" fmla="*/ 376 h 376"/>
                  <a:gd name="T4" fmla="*/ 119 w 2934"/>
                  <a:gd name="T5" fmla="*/ 371 h 376"/>
                  <a:gd name="T6" fmla="*/ 433 w 2934"/>
                  <a:gd name="T7" fmla="*/ 344 h 376"/>
                  <a:gd name="T8" fmla="*/ 1407 w 2934"/>
                  <a:gd name="T9" fmla="*/ 240 h 376"/>
                  <a:gd name="T10" fmla="*/ 2071 w 2934"/>
                  <a:gd name="T11" fmla="*/ 162 h 376"/>
                  <a:gd name="T12" fmla="*/ 2352 w 2934"/>
                  <a:gd name="T13" fmla="*/ 127 h 376"/>
                  <a:gd name="T14" fmla="*/ 2709 w 2934"/>
                  <a:gd name="T15" fmla="*/ 78 h 376"/>
                  <a:gd name="T16" fmla="*/ 2881 w 2934"/>
                  <a:gd name="T17" fmla="*/ 46 h 376"/>
                  <a:gd name="T18" fmla="*/ 2927 w 2934"/>
                  <a:gd name="T19" fmla="*/ 30 h 376"/>
                  <a:gd name="T20" fmla="*/ 2934 w 2934"/>
                  <a:gd name="T21" fmla="*/ 21 h 376"/>
                  <a:gd name="T22" fmla="*/ 2934 w 2934"/>
                  <a:gd name="T23" fmla="*/ 16 h 376"/>
                  <a:gd name="T24" fmla="*/ 2934 w 2934"/>
                  <a:gd name="T25" fmla="*/ 12 h 376"/>
                  <a:gd name="T26" fmla="*/ 2924 w 2934"/>
                  <a:gd name="T27" fmla="*/ 5 h 376"/>
                  <a:gd name="T28" fmla="*/ 2876 w 2934"/>
                  <a:gd name="T29" fmla="*/ 0 h 376"/>
                  <a:gd name="T30" fmla="*/ 2701 w 2934"/>
                  <a:gd name="T31" fmla="*/ 11 h 376"/>
                  <a:gd name="T32" fmla="*/ 2342 w 2934"/>
                  <a:gd name="T33" fmla="*/ 48 h 376"/>
                  <a:gd name="T34" fmla="*/ 2062 w 2934"/>
                  <a:gd name="T35" fmla="*/ 82 h 376"/>
                  <a:gd name="T36" fmla="*/ 1398 w 2934"/>
                  <a:gd name="T37" fmla="*/ 165 h 376"/>
                  <a:gd name="T38" fmla="*/ 428 w 2934"/>
                  <a:gd name="T39" fmla="*/ 298 h 376"/>
                  <a:gd name="T40" fmla="*/ 117 w 2934"/>
                  <a:gd name="T41" fmla="*/ 346 h 376"/>
                  <a:gd name="T42" fmla="*/ 9 w 2934"/>
                  <a:gd name="T43" fmla="*/ 367 h 376"/>
                  <a:gd name="T44" fmla="*/ 0 w 2934"/>
                  <a:gd name="T45" fmla="*/ 372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34" h="376">
                    <a:moveTo>
                      <a:pt x="0" y="372"/>
                    </a:moveTo>
                    <a:lnTo>
                      <a:pt x="10" y="376"/>
                    </a:lnTo>
                    <a:lnTo>
                      <a:pt x="119" y="371"/>
                    </a:lnTo>
                    <a:lnTo>
                      <a:pt x="433" y="344"/>
                    </a:lnTo>
                    <a:lnTo>
                      <a:pt x="1407" y="240"/>
                    </a:lnTo>
                    <a:lnTo>
                      <a:pt x="2071" y="162"/>
                    </a:lnTo>
                    <a:lnTo>
                      <a:pt x="2352" y="127"/>
                    </a:lnTo>
                    <a:lnTo>
                      <a:pt x="2709" y="78"/>
                    </a:lnTo>
                    <a:lnTo>
                      <a:pt x="2881" y="46"/>
                    </a:lnTo>
                    <a:lnTo>
                      <a:pt x="2927" y="30"/>
                    </a:lnTo>
                    <a:lnTo>
                      <a:pt x="2934" y="21"/>
                    </a:lnTo>
                    <a:lnTo>
                      <a:pt x="2934" y="16"/>
                    </a:lnTo>
                    <a:lnTo>
                      <a:pt x="2934" y="12"/>
                    </a:lnTo>
                    <a:lnTo>
                      <a:pt x="2924" y="5"/>
                    </a:lnTo>
                    <a:lnTo>
                      <a:pt x="2876" y="0"/>
                    </a:lnTo>
                    <a:lnTo>
                      <a:pt x="2701" y="11"/>
                    </a:lnTo>
                    <a:lnTo>
                      <a:pt x="2342" y="48"/>
                    </a:lnTo>
                    <a:lnTo>
                      <a:pt x="2062" y="82"/>
                    </a:lnTo>
                    <a:lnTo>
                      <a:pt x="1398" y="165"/>
                    </a:lnTo>
                    <a:lnTo>
                      <a:pt x="428" y="298"/>
                    </a:lnTo>
                    <a:lnTo>
                      <a:pt x="117" y="346"/>
                    </a:lnTo>
                    <a:lnTo>
                      <a:pt x="9" y="367"/>
                    </a:lnTo>
                    <a:lnTo>
                      <a:pt x="0" y="372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845C2D61-654D-4BB7-B064-61FC7D7317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82854" y="1872677"/>
                <a:ext cx="593000" cy="278774"/>
              </a:xfrm>
              <a:custGeom>
                <a:avLst/>
                <a:gdLst>
                  <a:gd name="T0" fmla="*/ 0 w 2944"/>
                  <a:gd name="T1" fmla="*/ 1386 h 1386"/>
                  <a:gd name="T2" fmla="*/ 19 w 2944"/>
                  <a:gd name="T3" fmla="*/ 1369 h 1386"/>
                  <a:gd name="T4" fmla="*/ 228 w 2944"/>
                  <a:gd name="T5" fmla="*/ 1199 h 1386"/>
                  <a:gd name="T6" fmla="*/ 505 w 2944"/>
                  <a:gd name="T7" fmla="*/ 994 h 1386"/>
                  <a:gd name="T8" fmla="*/ 735 w 2944"/>
                  <a:gd name="T9" fmla="*/ 837 h 1386"/>
                  <a:gd name="T10" fmla="*/ 996 w 2944"/>
                  <a:gd name="T11" fmla="*/ 671 h 1386"/>
                  <a:gd name="T12" fmla="*/ 1288 w 2944"/>
                  <a:gd name="T13" fmla="*/ 504 h 1386"/>
                  <a:gd name="T14" fmla="*/ 1444 w 2944"/>
                  <a:gd name="T15" fmla="*/ 423 h 1386"/>
                  <a:gd name="T16" fmla="*/ 1604 w 2944"/>
                  <a:gd name="T17" fmla="*/ 341 h 1386"/>
                  <a:gd name="T18" fmla="*/ 1862 w 2944"/>
                  <a:gd name="T19" fmla="*/ 223 h 1386"/>
                  <a:gd name="T20" fmla="*/ 2036 w 2944"/>
                  <a:gd name="T21" fmla="*/ 153 h 1386"/>
                  <a:gd name="T22" fmla="*/ 2206 w 2944"/>
                  <a:gd name="T23" fmla="*/ 92 h 1386"/>
                  <a:gd name="T24" fmla="*/ 2368 w 2944"/>
                  <a:gd name="T25" fmla="*/ 44 h 1386"/>
                  <a:gd name="T26" fmla="*/ 2518 w 2944"/>
                  <a:gd name="T27" fmla="*/ 12 h 1386"/>
                  <a:gd name="T28" fmla="*/ 2653 w 2944"/>
                  <a:gd name="T29" fmla="*/ 0 h 1386"/>
                  <a:gd name="T30" fmla="*/ 2740 w 2944"/>
                  <a:gd name="T31" fmla="*/ 6 h 1386"/>
                  <a:gd name="T32" fmla="*/ 2792 w 2944"/>
                  <a:gd name="T33" fmla="*/ 18 h 1386"/>
                  <a:gd name="T34" fmla="*/ 2836 w 2944"/>
                  <a:gd name="T35" fmla="*/ 36 h 1386"/>
                  <a:gd name="T36" fmla="*/ 2873 w 2944"/>
                  <a:gd name="T37" fmla="*/ 62 h 1386"/>
                  <a:gd name="T38" fmla="*/ 2904 w 2944"/>
                  <a:gd name="T39" fmla="*/ 95 h 1386"/>
                  <a:gd name="T40" fmla="*/ 2926 w 2944"/>
                  <a:gd name="T41" fmla="*/ 136 h 1386"/>
                  <a:gd name="T42" fmla="*/ 2941 w 2944"/>
                  <a:gd name="T43" fmla="*/ 185 h 1386"/>
                  <a:gd name="T44" fmla="*/ 2944 w 2944"/>
                  <a:gd name="T45" fmla="*/ 242 h 1386"/>
                  <a:gd name="T46" fmla="*/ 2941 w 2944"/>
                  <a:gd name="T47" fmla="*/ 310 h 1386"/>
                  <a:gd name="T48" fmla="*/ 2925 w 2944"/>
                  <a:gd name="T49" fmla="*/ 386 h 1386"/>
                  <a:gd name="T50" fmla="*/ 2899 w 2944"/>
                  <a:gd name="T51" fmla="*/ 473 h 1386"/>
                  <a:gd name="T52" fmla="*/ 2863 w 2944"/>
                  <a:gd name="T53" fmla="*/ 569 h 1386"/>
                  <a:gd name="T54" fmla="*/ 2786 w 2944"/>
                  <a:gd name="T55" fmla="*/ 734 h 1386"/>
                  <a:gd name="T56" fmla="*/ 2640 w 2944"/>
                  <a:gd name="T57" fmla="*/ 993 h 1386"/>
                  <a:gd name="T58" fmla="*/ 2544 w 2944"/>
                  <a:gd name="T59" fmla="*/ 1143 h 1386"/>
                  <a:gd name="T60" fmla="*/ 0 w 2944"/>
                  <a:gd name="T61" fmla="*/ 1386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44" h="1386">
                    <a:moveTo>
                      <a:pt x="0" y="1386"/>
                    </a:moveTo>
                    <a:lnTo>
                      <a:pt x="19" y="1369"/>
                    </a:lnTo>
                    <a:lnTo>
                      <a:pt x="228" y="1199"/>
                    </a:lnTo>
                    <a:lnTo>
                      <a:pt x="505" y="994"/>
                    </a:lnTo>
                    <a:lnTo>
                      <a:pt x="735" y="837"/>
                    </a:lnTo>
                    <a:lnTo>
                      <a:pt x="996" y="671"/>
                    </a:lnTo>
                    <a:lnTo>
                      <a:pt x="1288" y="504"/>
                    </a:lnTo>
                    <a:lnTo>
                      <a:pt x="1444" y="423"/>
                    </a:lnTo>
                    <a:lnTo>
                      <a:pt x="1604" y="341"/>
                    </a:lnTo>
                    <a:lnTo>
                      <a:pt x="1862" y="223"/>
                    </a:lnTo>
                    <a:lnTo>
                      <a:pt x="2036" y="153"/>
                    </a:lnTo>
                    <a:lnTo>
                      <a:pt x="2206" y="92"/>
                    </a:lnTo>
                    <a:lnTo>
                      <a:pt x="2368" y="44"/>
                    </a:lnTo>
                    <a:lnTo>
                      <a:pt x="2518" y="12"/>
                    </a:lnTo>
                    <a:lnTo>
                      <a:pt x="2653" y="0"/>
                    </a:lnTo>
                    <a:lnTo>
                      <a:pt x="2740" y="6"/>
                    </a:lnTo>
                    <a:lnTo>
                      <a:pt x="2792" y="18"/>
                    </a:lnTo>
                    <a:lnTo>
                      <a:pt x="2836" y="36"/>
                    </a:lnTo>
                    <a:lnTo>
                      <a:pt x="2873" y="62"/>
                    </a:lnTo>
                    <a:lnTo>
                      <a:pt x="2904" y="95"/>
                    </a:lnTo>
                    <a:lnTo>
                      <a:pt x="2926" y="136"/>
                    </a:lnTo>
                    <a:lnTo>
                      <a:pt x="2941" y="185"/>
                    </a:lnTo>
                    <a:lnTo>
                      <a:pt x="2944" y="242"/>
                    </a:lnTo>
                    <a:lnTo>
                      <a:pt x="2941" y="310"/>
                    </a:lnTo>
                    <a:lnTo>
                      <a:pt x="2925" y="386"/>
                    </a:lnTo>
                    <a:lnTo>
                      <a:pt x="2899" y="473"/>
                    </a:lnTo>
                    <a:lnTo>
                      <a:pt x="2863" y="569"/>
                    </a:lnTo>
                    <a:lnTo>
                      <a:pt x="2786" y="734"/>
                    </a:lnTo>
                    <a:lnTo>
                      <a:pt x="2640" y="993"/>
                    </a:lnTo>
                    <a:lnTo>
                      <a:pt x="2544" y="1143"/>
                    </a:lnTo>
                    <a:lnTo>
                      <a:pt x="0" y="13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83">
                <a:extLst>
                  <a:ext uri="{FF2B5EF4-FFF2-40B4-BE49-F238E27FC236}">
                    <a16:creationId xmlns:a16="http://schemas.microsoft.com/office/drawing/2014/main" id="{95DED536-3CCA-44D5-AF60-94C93FCC27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40152" y="2100692"/>
                <a:ext cx="632479" cy="223986"/>
              </a:xfrm>
              <a:custGeom>
                <a:avLst/>
                <a:gdLst>
                  <a:gd name="T0" fmla="*/ 0 w 3142"/>
                  <a:gd name="T1" fmla="*/ 375 h 1111"/>
                  <a:gd name="T2" fmla="*/ 22 w 3142"/>
                  <a:gd name="T3" fmla="*/ 386 h 1111"/>
                  <a:gd name="T4" fmla="*/ 266 w 3142"/>
                  <a:gd name="T5" fmla="*/ 502 h 1111"/>
                  <a:gd name="T6" fmla="*/ 585 w 3142"/>
                  <a:gd name="T7" fmla="*/ 634 h 1111"/>
                  <a:gd name="T8" fmla="*/ 845 w 3142"/>
                  <a:gd name="T9" fmla="*/ 731 h 1111"/>
                  <a:gd name="T10" fmla="*/ 1138 w 3142"/>
                  <a:gd name="T11" fmla="*/ 830 h 1111"/>
                  <a:gd name="T12" fmla="*/ 1461 w 3142"/>
                  <a:gd name="T13" fmla="*/ 923 h 1111"/>
                  <a:gd name="T14" fmla="*/ 1632 w 3142"/>
                  <a:gd name="T15" fmla="*/ 964 h 1111"/>
                  <a:gd name="T16" fmla="*/ 1808 w 3142"/>
                  <a:gd name="T17" fmla="*/ 1005 h 1111"/>
                  <a:gd name="T18" fmla="*/ 2087 w 3142"/>
                  <a:gd name="T19" fmla="*/ 1058 h 1111"/>
                  <a:gd name="T20" fmla="*/ 2271 w 3142"/>
                  <a:gd name="T21" fmla="*/ 1085 h 1111"/>
                  <a:gd name="T22" fmla="*/ 2451 w 3142"/>
                  <a:gd name="T23" fmla="*/ 1103 h 1111"/>
                  <a:gd name="T24" fmla="*/ 2620 w 3142"/>
                  <a:gd name="T25" fmla="*/ 1111 h 1111"/>
                  <a:gd name="T26" fmla="*/ 2774 w 3142"/>
                  <a:gd name="T27" fmla="*/ 1106 h 1111"/>
                  <a:gd name="T28" fmla="*/ 2907 w 3142"/>
                  <a:gd name="T29" fmla="*/ 1085 h 1111"/>
                  <a:gd name="T30" fmla="*/ 2990 w 3142"/>
                  <a:gd name="T31" fmla="*/ 1058 h 1111"/>
                  <a:gd name="T32" fmla="*/ 3037 w 3142"/>
                  <a:gd name="T33" fmla="*/ 1033 h 1111"/>
                  <a:gd name="T34" fmla="*/ 3076 w 3142"/>
                  <a:gd name="T35" fmla="*/ 1005 h 1111"/>
                  <a:gd name="T36" fmla="*/ 3107 w 3142"/>
                  <a:gd name="T37" fmla="*/ 971 h 1111"/>
                  <a:gd name="T38" fmla="*/ 3129 w 3142"/>
                  <a:gd name="T39" fmla="*/ 932 h 1111"/>
                  <a:gd name="T40" fmla="*/ 3141 w 3142"/>
                  <a:gd name="T41" fmla="*/ 887 h 1111"/>
                  <a:gd name="T42" fmla="*/ 3142 w 3142"/>
                  <a:gd name="T43" fmla="*/ 836 h 1111"/>
                  <a:gd name="T44" fmla="*/ 3133 w 3142"/>
                  <a:gd name="T45" fmla="*/ 779 h 1111"/>
                  <a:gd name="T46" fmla="*/ 3112 w 3142"/>
                  <a:gd name="T47" fmla="*/ 716 h 1111"/>
                  <a:gd name="T48" fmla="*/ 3080 w 3142"/>
                  <a:gd name="T49" fmla="*/ 644 h 1111"/>
                  <a:gd name="T50" fmla="*/ 3033 w 3142"/>
                  <a:gd name="T51" fmla="*/ 566 h 1111"/>
                  <a:gd name="T52" fmla="*/ 2975 w 3142"/>
                  <a:gd name="T53" fmla="*/ 481 h 1111"/>
                  <a:gd name="T54" fmla="*/ 2862 w 3142"/>
                  <a:gd name="T55" fmla="*/ 341 h 1111"/>
                  <a:gd name="T56" fmla="*/ 2657 w 3142"/>
                  <a:gd name="T57" fmla="*/ 123 h 1111"/>
                  <a:gd name="T58" fmla="*/ 2528 w 3142"/>
                  <a:gd name="T59" fmla="*/ 0 h 1111"/>
                  <a:gd name="T60" fmla="*/ 0 w 3142"/>
                  <a:gd name="T61" fmla="*/ 375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42" h="1111">
                    <a:moveTo>
                      <a:pt x="0" y="375"/>
                    </a:moveTo>
                    <a:lnTo>
                      <a:pt x="22" y="386"/>
                    </a:lnTo>
                    <a:lnTo>
                      <a:pt x="266" y="502"/>
                    </a:lnTo>
                    <a:lnTo>
                      <a:pt x="585" y="634"/>
                    </a:lnTo>
                    <a:lnTo>
                      <a:pt x="845" y="731"/>
                    </a:lnTo>
                    <a:lnTo>
                      <a:pt x="1138" y="830"/>
                    </a:lnTo>
                    <a:lnTo>
                      <a:pt x="1461" y="923"/>
                    </a:lnTo>
                    <a:lnTo>
                      <a:pt x="1632" y="964"/>
                    </a:lnTo>
                    <a:lnTo>
                      <a:pt x="1808" y="1005"/>
                    </a:lnTo>
                    <a:lnTo>
                      <a:pt x="2087" y="1058"/>
                    </a:lnTo>
                    <a:lnTo>
                      <a:pt x="2271" y="1085"/>
                    </a:lnTo>
                    <a:lnTo>
                      <a:pt x="2451" y="1103"/>
                    </a:lnTo>
                    <a:lnTo>
                      <a:pt x="2620" y="1111"/>
                    </a:lnTo>
                    <a:lnTo>
                      <a:pt x="2774" y="1106"/>
                    </a:lnTo>
                    <a:lnTo>
                      <a:pt x="2907" y="1085"/>
                    </a:lnTo>
                    <a:lnTo>
                      <a:pt x="2990" y="1058"/>
                    </a:lnTo>
                    <a:lnTo>
                      <a:pt x="3037" y="1033"/>
                    </a:lnTo>
                    <a:lnTo>
                      <a:pt x="3076" y="1005"/>
                    </a:lnTo>
                    <a:lnTo>
                      <a:pt x="3107" y="971"/>
                    </a:lnTo>
                    <a:lnTo>
                      <a:pt x="3129" y="932"/>
                    </a:lnTo>
                    <a:lnTo>
                      <a:pt x="3141" y="887"/>
                    </a:lnTo>
                    <a:lnTo>
                      <a:pt x="3142" y="836"/>
                    </a:lnTo>
                    <a:lnTo>
                      <a:pt x="3133" y="779"/>
                    </a:lnTo>
                    <a:lnTo>
                      <a:pt x="3112" y="716"/>
                    </a:lnTo>
                    <a:lnTo>
                      <a:pt x="3080" y="644"/>
                    </a:lnTo>
                    <a:lnTo>
                      <a:pt x="3033" y="566"/>
                    </a:lnTo>
                    <a:lnTo>
                      <a:pt x="2975" y="481"/>
                    </a:lnTo>
                    <a:lnTo>
                      <a:pt x="2862" y="341"/>
                    </a:lnTo>
                    <a:lnTo>
                      <a:pt x="2657" y="123"/>
                    </a:lnTo>
                    <a:lnTo>
                      <a:pt x="2528" y="0"/>
                    </a:lnTo>
                    <a:lnTo>
                      <a:pt x="0" y="3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85">
                <a:extLst>
                  <a:ext uri="{FF2B5EF4-FFF2-40B4-BE49-F238E27FC236}">
                    <a16:creationId xmlns:a16="http://schemas.microsoft.com/office/drawing/2014/main" id="{0158085D-4299-4F6D-9B18-EF9C4814752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006220" y="2090218"/>
                <a:ext cx="1389037" cy="188535"/>
              </a:xfrm>
              <a:custGeom>
                <a:avLst/>
                <a:gdLst>
                  <a:gd name="T0" fmla="*/ 6898 w 6898"/>
                  <a:gd name="T1" fmla="*/ 17 h 934"/>
                  <a:gd name="T2" fmla="*/ 6897 w 6898"/>
                  <a:gd name="T3" fmla="*/ 21 h 934"/>
                  <a:gd name="T4" fmla="*/ 6882 w 6898"/>
                  <a:gd name="T5" fmla="*/ 31 h 934"/>
                  <a:gd name="T6" fmla="*/ 6830 w 6898"/>
                  <a:gd name="T7" fmla="*/ 50 h 934"/>
                  <a:gd name="T8" fmla="*/ 6628 w 6898"/>
                  <a:gd name="T9" fmla="*/ 100 h 934"/>
                  <a:gd name="T10" fmla="*/ 6173 w 6898"/>
                  <a:gd name="T11" fmla="*/ 185 h 934"/>
                  <a:gd name="T12" fmla="*/ 5556 w 6898"/>
                  <a:gd name="T13" fmla="*/ 286 h 934"/>
                  <a:gd name="T14" fmla="*/ 4440 w 6898"/>
                  <a:gd name="T15" fmla="*/ 456 h 934"/>
                  <a:gd name="T16" fmla="*/ 2809 w 6898"/>
                  <a:gd name="T17" fmla="*/ 679 h 934"/>
                  <a:gd name="T18" fmla="*/ 2063 w 6898"/>
                  <a:gd name="T19" fmla="*/ 772 h 934"/>
                  <a:gd name="T20" fmla="*/ 1719 w 6898"/>
                  <a:gd name="T21" fmla="*/ 814 h 934"/>
                  <a:gd name="T22" fmla="*/ 1160 w 6898"/>
                  <a:gd name="T23" fmla="*/ 875 h 934"/>
                  <a:gd name="T24" fmla="*/ 738 w 6898"/>
                  <a:gd name="T25" fmla="*/ 914 h 934"/>
                  <a:gd name="T26" fmla="*/ 432 w 6898"/>
                  <a:gd name="T27" fmla="*/ 932 h 934"/>
                  <a:gd name="T28" fmla="*/ 226 w 6898"/>
                  <a:gd name="T29" fmla="*/ 934 h 934"/>
                  <a:gd name="T30" fmla="*/ 98 w 6898"/>
                  <a:gd name="T31" fmla="*/ 923 h 934"/>
                  <a:gd name="T32" fmla="*/ 44 w 6898"/>
                  <a:gd name="T33" fmla="*/ 907 h 934"/>
                  <a:gd name="T34" fmla="*/ 22 w 6898"/>
                  <a:gd name="T35" fmla="*/ 894 h 934"/>
                  <a:gd name="T36" fmla="*/ 4 w 6898"/>
                  <a:gd name="T37" fmla="*/ 871 h 934"/>
                  <a:gd name="T38" fmla="*/ 2 w 6898"/>
                  <a:gd name="T39" fmla="*/ 854 h 934"/>
                  <a:gd name="T40" fmla="*/ 0 w 6898"/>
                  <a:gd name="T41" fmla="*/ 837 h 934"/>
                  <a:gd name="T42" fmla="*/ 12 w 6898"/>
                  <a:gd name="T43" fmla="*/ 811 h 934"/>
                  <a:gd name="T44" fmla="*/ 30 w 6898"/>
                  <a:gd name="T45" fmla="*/ 793 h 934"/>
                  <a:gd name="T46" fmla="*/ 78 w 6898"/>
                  <a:gd name="T47" fmla="*/ 765 h 934"/>
                  <a:gd name="T48" fmla="*/ 200 w 6898"/>
                  <a:gd name="T49" fmla="*/ 723 h 934"/>
                  <a:gd name="T50" fmla="*/ 401 w 6898"/>
                  <a:gd name="T51" fmla="*/ 675 h 934"/>
                  <a:gd name="T52" fmla="*/ 702 w 6898"/>
                  <a:gd name="T53" fmla="*/ 621 h 934"/>
                  <a:gd name="T54" fmla="*/ 1122 w 6898"/>
                  <a:gd name="T55" fmla="*/ 557 h 934"/>
                  <a:gd name="T56" fmla="*/ 1679 w 6898"/>
                  <a:gd name="T57" fmla="*/ 482 h 934"/>
                  <a:gd name="T58" fmla="*/ 2021 w 6898"/>
                  <a:gd name="T59" fmla="*/ 441 h 934"/>
                  <a:gd name="T60" fmla="*/ 2769 w 6898"/>
                  <a:gd name="T61" fmla="*/ 351 h 934"/>
                  <a:gd name="T62" fmla="*/ 4406 w 6898"/>
                  <a:gd name="T63" fmla="*/ 179 h 934"/>
                  <a:gd name="T64" fmla="*/ 5530 w 6898"/>
                  <a:gd name="T65" fmla="*/ 75 h 934"/>
                  <a:gd name="T66" fmla="*/ 6153 w 6898"/>
                  <a:gd name="T67" fmla="*/ 26 h 934"/>
                  <a:gd name="T68" fmla="*/ 6616 w 6898"/>
                  <a:gd name="T69" fmla="*/ 0 h 934"/>
                  <a:gd name="T70" fmla="*/ 6823 w 6898"/>
                  <a:gd name="T71" fmla="*/ 0 h 934"/>
                  <a:gd name="T72" fmla="*/ 6879 w 6898"/>
                  <a:gd name="T73" fmla="*/ 6 h 934"/>
                  <a:gd name="T74" fmla="*/ 6897 w 6898"/>
                  <a:gd name="T75" fmla="*/ 13 h 934"/>
                  <a:gd name="T76" fmla="*/ 6898 w 6898"/>
                  <a:gd name="T77" fmla="*/ 17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8" h="934">
                    <a:moveTo>
                      <a:pt x="6898" y="17"/>
                    </a:moveTo>
                    <a:lnTo>
                      <a:pt x="6897" y="21"/>
                    </a:lnTo>
                    <a:lnTo>
                      <a:pt x="6882" y="31"/>
                    </a:lnTo>
                    <a:lnTo>
                      <a:pt x="6830" y="50"/>
                    </a:lnTo>
                    <a:lnTo>
                      <a:pt x="6628" y="100"/>
                    </a:lnTo>
                    <a:lnTo>
                      <a:pt x="6173" y="185"/>
                    </a:lnTo>
                    <a:lnTo>
                      <a:pt x="5556" y="286"/>
                    </a:lnTo>
                    <a:lnTo>
                      <a:pt x="4440" y="456"/>
                    </a:lnTo>
                    <a:lnTo>
                      <a:pt x="2809" y="679"/>
                    </a:lnTo>
                    <a:lnTo>
                      <a:pt x="2063" y="772"/>
                    </a:lnTo>
                    <a:lnTo>
                      <a:pt x="1719" y="814"/>
                    </a:lnTo>
                    <a:lnTo>
                      <a:pt x="1160" y="875"/>
                    </a:lnTo>
                    <a:lnTo>
                      <a:pt x="738" y="914"/>
                    </a:lnTo>
                    <a:lnTo>
                      <a:pt x="432" y="932"/>
                    </a:lnTo>
                    <a:lnTo>
                      <a:pt x="226" y="934"/>
                    </a:lnTo>
                    <a:lnTo>
                      <a:pt x="98" y="923"/>
                    </a:lnTo>
                    <a:lnTo>
                      <a:pt x="44" y="907"/>
                    </a:lnTo>
                    <a:lnTo>
                      <a:pt x="22" y="894"/>
                    </a:lnTo>
                    <a:lnTo>
                      <a:pt x="4" y="871"/>
                    </a:lnTo>
                    <a:lnTo>
                      <a:pt x="2" y="854"/>
                    </a:lnTo>
                    <a:lnTo>
                      <a:pt x="0" y="837"/>
                    </a:lnTo>
                    <a:lnTo>
                      <a:pt x="12" y="811"/>
                    </a:lnTo>
                    <a:lnTo>
                      <a:pt x="30" y="793"/>
                    </a:lnTo>
                    <a:lnTo>
                      <a:pt x="78" y="765"/>
                    </a:lnTo>
                    <a:lnTo>
                      <a:pt x="200" y="723"/>
                    </a:lnTo>
                    <a:lnTo>
                      <a:pt x="401" y="675"/>
                    </a:lnTo>
                    <a:lnTo>
                      <a:pt x="702" y="621"/>
                    </a:lnTo>
                    <a:lnTo>
                      <a:pt x="1122" y="557"/>
                    </a:lnTo>
                    <a:lnTo>
                      <a:pt x="1679" y="482"/>
                    </a:lnTo>
                    <a:lnTo>
                      <a:pt x="2021" y="441"/>
                    </a:lnTo>
                    <a:lnTo>
                      <a:pt x="2769" y="351"/>
                    </a:lnTo>
                    <a:lnTo>
                      <a:pt x="4406" y="179"/>
                    </a:lnTo>
                    <a:lnTo>
                      <a:pt x="5530" y="75"/>
                    </a:lnTo>
                    <a:lnTo>
                      <a:pt x="6153" y="26"/>
                    </a:lnTo>
                    <a:lnTo>
                      <a:pt x="6616" y="0"/>
                    </a:lnTo>
                    <a:lnTo>
                      <a:pt x="6823" y="0"/>
                    </a:lnTo>
                    <a:lnTo>
                      <a:pt x="6879" y="6"/>
                    </a:lnTo>
                    <a:lnTo>
                      <a:pt x="6897" y="13"/>
                    </a:lnTo>
                    <a:lnTo>
                      <a:pt x="6898" y="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86">
                <a:extLst>
                  <a:ext uri="{FF2B5EF4-FFF2-40B4-BE49-F238E27FC236}">
                    <a16:creationId xmlns:a16="http://schemas.microsoft.com/office/drawing/2014/main" id="{9803F47F-B522-481D-AD41-77A17D5392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60295" y="2099886"/>
                <a:ext cx="613948" cy="64456"/>
              </a:xfrm>
              <a:custGeom>
                <a:avLst/>
                <a:gdLst>
                  <a:gd name="T0" fmla="*/ 0 w 3050"/>
                  <a:gd name="T1" fmla="*/ 318 h 318"/>
                  <a:gd name="T2" fmla="*/ 83 w 3050"/>
                  <a:gd name="T3" fmla="*/ 313 h 318"/>
                  <a:gd name="T4" fmla="*/ 912 w 3050"/>
                  <a:gd name="T5" fmla="*/ 250 h 318"/>
                  <a:gd name="T6" fmla="*/ 1545 w 3050"/>
                  <a:gd name="T7" fmla="*/ 193 h 318"/>
                  <a:gd name="T8" fmla="*/ 1893 w 3050"/>
                  <a:gd name="T9" fmla="*/ 162 h 318"/>
                  <a:gd name="T10" fmla="*/ 2593 w 3050"/>
                  <a:gd name="T11" fmla="*/ 90 h 318"/>
                  <a:gd name="T12" fmla="*/ 2952 w 3050"/>
                  <a:gd name="T13" fmla="*/ 42 h 318"/>
                  <a:gd name="T14" fmla="*/ 3037 w 3050"/>
                  <a:gd name="T15" fmla="*/ 24 h 318"/>
                  <a:gd name="T16" fmla="*/ 3050 w 3050"/>
                  <a:gd name="T17" fmla="*/ 16 h 318"/>
                  <a:gd name="T18" fmla="*/ 3048 w 3050"/>
                  <a:gd name="T19" fmla="*/ 11 h 318"/>
                  <a:gd name="T20" fmla="*/ 3000 w 3050"/>
                  <a:gd name="T21" fmla="*/ 3 h 318"/>
                  <a:gd name="T22" fmla="*/ 2753 w 3050"/>
                  <a:gd name="T23" fmla="*/ 0 h 318"/>
                  <a:gd name="T24" fmla="*/ 2536 w 3050"/>
                  <a:gd name="T25" fmla="*/ 4 h 318"/>
                  <a:gd name="T26" fmla="*/ 0 w 3050"/>
                  <a:gd name="T27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50" h="318">
                    <a:moveTo>
                      <a:pt x="0" y="318"/>
                    </a:moveTo>
                    <a:lnTo>
                      <a:pt x="83" y="313"/>
                    </a:lnTo>
                    <a:lnTo>
                      <a:pt x="912" y="250"/>
                    </a:lnTo>
                    <a:lnTo>
                      <a:pt x="1545" y="193"/>
                    </a:lnTo>
                    <a:lnTo>
                      <a:pt x="1893" y="162"/>
                    </a:lnTo>
                    <a:lnTo>
                      <a:pt x="2593" y="90"/>
                    </a:lnTo>
                    <a:lnTo>
                      <a:pt x="2952" y="42"/>
                    </a:lnTo>
                    <a:lnTo>
                      <a:pt x="3037" y="24"/>
                    </a:lnTo>
                    <a:lnTo>
                      <a:pt x="3050" y="16"/>
                    </a:lnTo>
                    <a:lnTo>
                      <a:pt x="3048" y="11"/>
                    </a:lnTo>
                    <a:lnTo>
                      <a:pt x="3000" y="3"/>
                    </a:lnTo>
                    <a:lnTo>
                      <a:pt x="2753" y="0"/>
                    </a:lnTo>
                    <a:lnTo>
                      <a:pt x="2536" y="4"/>
                    </a:lnTo>
                    <a:lnTo>
                      <a:pt x="0" y="3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264 Grupo">
              <a:extLst>
                <a:ext uri="{FF2B5EF4-FFF2-40B4-BE49-F238E27FC236}">
                  <a16:creationId xmlns:a16="http://schemas.microsoft.com/office/drawing/2014/main" id="{61108624-E7B2-44C6-93C7-F0872897B547}"/>
                </a:ext>
              </a:extLst>
            </p:cNvPr>
            <p:cNvGrpSpPr/>
            <p:nvPr/>
          </p:nvGrpSpPr>
          <p:grpSpPr>
            <a:xfrm rot="4888519">
              <a:off x="510694" y="2420966"/>
              <a:ext cx="496670" cy="121408"/>
              <a:chOff x="5940152" y="1872677"/>
              <a:chExt cx="1849095" cy="452001"/>
            </a:xfrm>
          </p:grpSpPr>
          <p:sp>
            <p:nvSpPr>
              <p:cNvPr id="76" name="Freeform 84">
                <a:extLst>
                  <a:ext uri="{FF2B5EF4-FFF2-40B4-BE49-F238E27FC236}">
                    <a16:creationId xmlns:a16="http://schemas.microsoft.com/office/drawing/2014/main" id="{7608B0CC-D66B-4675-A209-83CFC0724B4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197859" y="2235245"/>
                <a:ext cx="591388" cy="75736"/>
              </a:xfrm>
              <a:custGeom>
                <a:avLst/>
                <a:gdLst>
                  <a:gd name="T0" fmla="*/ 0 w 2934"/>
                  <a:gd name="T1" fmla="*/ 372 h 376"/>
                  <a:gd name="T2" fmla="*/ 10 w 2934"/>
                  <a:gd name="T3" fmla="*/ 376 h 376"/>
                  <a:gd name="T4" fmla="*/ 119 w 2934"/>
                  <a:gd name="T5" fmla="*/ 371 h 376"/>
                  <a:gd name="T6" fmla="*/ 433 w 2934"/>
                  <a:gd name="T7" fmla="*/ 344 h 376"/>
                  <a:gd name="T8" fmla="*/ 1407 w 2934"/>
                  <a:gd name="T9" fmla="*/ 240 h 376"/>
                  <a:gd name="T10" fmla="*/ 2071 w 2934"/>
                  <a:gd name="T11" fmla="*/ 162 h 376"/>
                  <a:gd name="T12" fmla="*/ 2352 w 2934"/>
                  <a:gd name="T13" fmla="*/ 127 h 376"/>
                  <a:gd name="T14" fmla="*/ 2709 w 2934"/>
                  <a:gd name="T15" fmla="*/ 78 h 376"/>
                  <a:gd name="T16" fmla="*/ 2881 w 2934"/>
                  <a:gd name="T17" fmla="*/ 46 h 376"/>
                  <a:gd name="T18" fmla="*/ 2927 w 2934"/>
                  <a:gd name="T19" fmla="*/ 30 h 376"/>
                  <a:gd name="T20" fmla="*/ 2934 w 2934"/>
                  <a:gd name="T21" fmla="*/ 21 h 376"/>
                  <a:gd name="T22" fmla="*/ 2934 w 2934"/>
                  <a:gd name="T23" fmla="*/ 16 h 376"/>
                  <a:gd name="T24" fmla="*/ 2934 w 2934"/>
                  <a:gd name="T25" fmla="*/ 12 h 376"/>
                  <a:gd name="T26" fmla="*/ 2924 w 2934"/>
                  <a:gd name="T27" fmla="*/ 5 h 376"/>
                  <a:gd name="T28" fmla="*/ 2876 w 2934"/>
                  <a:gd name="T29" fmla="*/ 0 h 376"/>
                  <a:gd name="T30" fmla="*/ 2701 w 2934"/>
                  <a:gd name="T31" fmla="*/ 11 h 376"/>
                  <a:gd name="T32" fmla="*/ 2342 w 2934"/>
                  <a:gd name="T33" fmla="*/ 48 h 376"/>
                  <a:gd name="T34" fmla="*/ 2062 w 2934"/>
                  <a:gd name="T35" fmla="*/ 82 h 376"/>
                  <a:gd name="T36" fmla="*/ 1398 w 2934"/>
                  <a:gd name="T37" fmla="*/ 165 h 376"/>
                  <a:gd name="T38" fmla="*/ 428 w 2934"/>
                  <a:gd name="T39" fmla="*/ 298 h 376"/>
                  <a:gd name="T40" fmla="*/ 117 w 2934"/>
                  <a:gd name="T41" fmla="*/ 346 h 376"/>
                  <a:gd name="T42" fmla="*/ 9 w 2934"/>
                  <a:gd name="T43" fmla="*/ 367 h 376"/>
                  <a:gd name="T44" fmla="*/ 0 w 2934"/>
                  <a:gd name="T45" fmla="*/ 372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34" h="376">
                    <a:moveTo>
                      <a:pt x="0" y="372"/>
                    </a:moveTo>
                    <a:lnTo>
                      <a:pt x="10" y="376"/>
                    </a:lnTo>
                    <a:lnTo>
                      <a:pt x="119" y="371"/>
                    </a:lnTo>
                    <a:lnTo>
                      <a:pt x="433" y="344"/>
                    </a:lnTo>
                    <a:lnTo>
                      <a:pt x="1407" y="240"/>
                    </a:lnTo>
                    <a:lnTo>
                      <a:pt x="2071" y="162"/>
                    </a:lnTo>
                    <a:lnTo>
                      <a:pt x="2352" y="127"/>
                    </a:lnTo>
                    <a:lnTo>
                      <a:pt x="2709" y="78"/>
                    </a:lnTo>
                    <a:lnTo>
                      <a:pt x="2881" y="46"/>
                    </a:lnTo>
                    <a:lnTo>
                      <a:pt x="2927" y="30"/>
                    </a:lnTo>
                    <a:lnTo>
                      <a:pt x="2934" y="21"/>
                    </a:lnTo>
                    <a:lnTo>
                      <a:pt x="2934" y="16"/>
                    </a:lnTo>
                    <a:lnTo>
                      <a:pt x="2934" y="12"/>
                    </a:lnTo>
                    <a:lnTo>
                      <a:pt x="2924" y="5"/>
                    </a:lnTo>
                    <a:lnTo>
                      <a:pt x="2876" y="0"/>
                    </a:lnTo>
                    <a:lnTo>
                      <a:pt x="2701" y="11"/>
                    </a:lnTo>
                    <a:lnTo>
                      <a:pt x="2342" y="48"/>
                    </a:lnTo>
                    <a:lnTo>
                      <a:pt x="2062" y="82"/>
                    </a:lnTo>
                    <a:lnTo>
                      <a:pt x="1398" y="165"/>
                    </a:lnTo>
                    <a:lnTo>
                      <a:pt x="428" y="298"/>
                    </a:lnTo>
                    <a:lnTo>
                      <a:pt x="117" y="346"/>
                    </a:lnTo>
                    <a:lnTo>
                      <a:pt x="9" y="367"/>
                    </a:lnTo>
                    <a:lnTo>
                      <a:pt x="0" y="372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2">
                <a:extLst>
                  <a:ext uri="{FF2B5EF4-FFF2-40B4-BE49-F238E27FC236}">
                    <a16:creationId xmlns:a16="http://schemas.microsoft.com/office/drawing/2014/main" id="{0011F7A0-7F84-4963-8486-D2F8087C4FE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82854" y="1872677"/>
                <a:ext cx="593000" cy="278774"/>
              </a:xfrm>
              <a:custGeom>
                <a:avLst/>
                <a:gdLst>
                  <a:gd name="T0" fmla="*/ 0 w 2944"/>
                  <a:gd name="T1" fmla="*/ 1386 h 1386"/>
                  <a:gd name="T2" fmla="*/ 19 w 2944"/>
                  <a:gd name="T3" fmla="*/ 1369 h 1386"/>
                  <a:gd name="T4" fmla="*/ 228 w 2944"/>
                  <a:gd name="T5" fmla="*/ 1199 h 1386"/>
                  <a:gd name="T6" fmla="*/ 505 w 2944"/>
                  <a:gd name="T7" fmla="*/ 994 h 1386"/>
                  <a:gd name="T8" fmla="*/ 735 w 2944"/>
                  <a:gd name="T9" fmla="*/ 837 h 1386"/>
                  <a:gd name="T10" fmla="*/ 996 w 2944"/>
                  <a:gd name="T11" fmla="*/ 671 h 1386"/>
                  <a:gd name="T12" fmla="*/ 1288 w 2944"/>
                  <a:gd name="T13" fmla="*/ 504 h 1386"/>
                  <a:gd name="T14" fmla="*/ 1444 w 2944"/>
                  <a:gd name="T15" fmla="*/ 423 h 1386"/>
                  <a:gd name="T16" fmla="*/ 1604 w 2944"/>
                  <a:gd name="T17" fmla="*/ 341 h 1386"/>
                  <a:gd name="T18" fmla="*/ 1862 w 2944"/>
                  <a:gd name="T19" fmla="*/ 223 h 1386"/>
                  <a:gd name="T20" fmla="*/ 2036 w 2944"/>
                  <a:gd name="T21" fmla="*/ 153 h 1386"/>
                  <a:gd name="T22" fmla="*/ 2206 w 2944"/>
                  <a:gd name="T23" fmla="*/ 92 h 1386"/>
                  <a:gd name="T24" fmla="*/ 2368 w 2944"/>
                  <a:gd name="T25" fmla="*/ 44 h 1386"/>
                  <a:gd name="T26" fmla="*/ 2518 w 2944"/>
                  <a:gd name="T27" fmla="*/ 12 h 1386"/>
                  <a:gd name="T28" fmla="*/ 2653 w 2944"/>
                  <a:gd name="T29" fmla="*/ 0 h 1386"/>
                  <a:gd name="T30" fmla="*/ 2740 w 2944"/>
                  <a:gd name="T31" fmla="*/ 6 h 1386"/>
                  <a:gd name="T32" fmla="*/ 2792 w 2944"/>
                  <a:gd name="T33" fmla="*/ 18 h 1386"/>
                  <a:gd name="T34" fmla="*/ 2836 w 2944"/>
                  <a:gd name="T35" fmla="*/ 36 h 1386"/>
                  <a:gd name="T36" fmla="*/ 2873 w 2944"/>
                  <a:gd name="T37" fmla="*/ 62 h 1386"/>
                  <a:gd name="T38" fmla="*/ 2904 w 2944"/>
                  <a:gd name="T39" fmla="*/ 95 h 1386"/>
                  <a:gd name="T40" fmla="*/ 2926 w 2944"/>
                  <a:gd name="T41" fmla="*/ 136 h 1386"/>
                  <a:gd name="T42" fmla="*/ 2941 w 2944"/>
                  <a:gd name="T43" fmla="*/ 185 h 1386"/>
                  <a:gd name="T44" fmla="*/ 2944 w 2944"/>
                  <a:gd name="T45" fmla="*/ 242 h 1386"/>
                  <a:gd name="T46" fmla="*/ 2941 w 2944"/>
                  <a:gd name="T47" fmla="*/ 310 h 1386"/>
                  <a:gd name="T48" fmla="*/ 2925 w 2944"/>
                  <a:gd name="T49" fmla="*/ 386 h 1386"/>
                  <a:gd name="T50" fmla="*/ 2899 w 2944"/>
                  <a:gd name="T51" fmla="*/ 473 h 1386"/>
                  <a:gd name="T52" fmla="*/ 2863 w 2944"/>
                  <a:gd name="T53" fmla="*/ 569 h 1386"/>
                  <a:gd name="T54" fmla="*/ 2786 w 2944"/>
                  <a:gd name="T55" fmla="*/ 734 h 1386"/>
                  <a:gd name="T56" fmla="*/ 2640 w 2944"/>
                  <a:gd name="T57" fmla="*/ 993 h 1386"/>
                  <a:gd name="T58" fmla="*/ 2544 w 2944"/>
                  <a:gd name="T59" fmla="*/ 1143 h 1386"/>
                  <a:gd name="T60" fmla="*/ 0 w 2944"/>
                  <a:gd name="T61" fmla="*/ 1386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44" h="1386">
                    <a:moveTo>
                      <a:pt x="0" y="1386"/>
                    </a:moveTo>
                    <a:lnTo>
                      <a:pt x="19" y="1369"/>
                    </a:lnTo>
                    <a:lnTo>
                      <a:pt x="228" y="1199"/>
                    </a:lnTo>
                    <a:lnTo>
                      <a:pt x="505" y="994"/>
                    </a:lnTo>
                    <a:lnTo>
                      <a:pt x="735" y="837"/>
                    </a:lnTo>
                    <a:lnTo>
                      <a:pt x="996" y="671"/>
                    </a:lnTo>
                    <a:lnTo>
                      <a:pt x="1288" y="504"/>
                    </a:lnTo>
                    <a:lnTo>
                      <a:pt x="1444" y="423"/>
                    </a:lnTo>
                    <a:lnTo>
                      <a:pt x="1604" y="341"/>
                    </a:lnTo>
                    <a:lnTo>
                      <a:pt x="1862" y="223"/>
                    </a:lnTo>
                    <a:lnTo>
                      <a:pt x="2036" y="153"/>
                    </a:lnTo>
                    <a:lnTo>
                      <a:pt x="2206" y="92"/>
                    </a:lnTo>
                    <a:lnTo>
                      <a:pt x="2368" y="44"/>
                    </a:lnTo>
                    <a:lnTo>
                      <a:pt x="2518" y="12"/>
                    </a:lnTo>
                    <a:lnTo>
                      <a:pt x="2653" y="0"/>
                    </a:lnTo>
                    <a:lnTo>
                      <a:pt x="2740" y="6"/>
                    </a:lnTo>
                    <a:lnTo>
                      <a:pt x="2792" y="18"/>
                    </a:lnTo>
                    <a:lnTo>
                      <a:pt x="2836" y="36"/>
                    </a:lnTo>
                    <a:lnTo>
                      <a:pt x="2873" y="62"/>
                    </a:lnTo>
                    <a:lnTo>
                      <a:pt x="2904" y="95"/>
                    </a:lnTo>
                    <a:lnTo>
                      <a:pt x="2926" y="136"/>
                    </a:lnTo>
                    <a:lnTo>
                      <a:pt x="2941" y="185"/>
                    </a:lnTo>
                    <a:lnTo>
                      <a:pt x="2944" y="242"/>
                    </a:lnTo>
                    <a:lnTo>
                      <a:pt x="2941" y="310"/>
                    </a:lnTo>
                    <a:lnTo>
                      <a:pt x="2925" y="386"/>
                    </a:lnTo>
                    <a:lnTo>
                      <a:pt x="2899" y="473"/>
                    </a:lnTo>
                    <a:lnTo>
                      <a:pt x="2863" y="569"/>
                    </a:lnTo>
                    <a:lnTo>
                      <a:pt x="2786" y="734"/>
                    </a:lnTo>
                    <a:lnTo>
                      <a:pt x="2640" y="993"/>
                    </a:lnTo>
                    <a:lnTo>
                      <a:pt x="2544" y="1143"/>
                    </a:lnTo>
                    <a:lnTo>
                      <a:pt x="0" y="13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3">
                <a:extLst>
                  <a:ext uri="{FF2B5EF4-FFF2-40B4-BE49-F238E27FC236}">
                    <a16:creationId xmlns:a16="http://schemas.microsoft.com/office/drawing/2014/main" id="{4AECEF54-6B9B-4659-96EB-6E998BEED24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40152" y="2100692"/>
                <a:ext cx="632479" cy="223986"/>
              </a:xfrm>
              <a:custGeom>
                <a:avLst/>
                <a:gdLst>
                  <a:gd name="T0" fmla="*/ 0 w 3142"/>
                  <a:gd name="T1" fmla="*/ 375 h 1111"/>
                  <a:gd name="T2" fmla="*/ 22 w 3142"/>
                  <a:gd name="T3" fmla="*/ 386 h 1111"/>
                  <a:gd name="T4" fmla="*/ 266 w 3142"/>
                  <a:gd name="T5" fmla="*/ 502 h 1111"/>
                  <a:gd name="T6" fmla="*/ 585 w 3142"/>
                  <a:gd name="T7" fmla="*/ 634 h 1111"/>
                  <a:gd name="T8" fmla="*/ 845 w 3142"/>
                  <a:gd name="T9" fmla="*/ 731 h 1111"/>
                  <a:gd name="T10" fmla="*/ 1138 w 3142"/>
                  <a:gd name="T11" fmla="*/ 830 h 1111"/>
                  <a:gd name="T12" fmla="*/ 1461 w 3142"/>
                  <a:gd name="T13" fmla="*/ 923 h 1111"/>
                  <a:gd name="T14" fmla="*/ 1632 w 3142"/>
                  <a:gd name="T15" fmla="*/ 964 h 1111"/>
                  <a:gd name="T16" fmla="*/ 1808 w 3142"/>
                  <a:gd name="T17" fmla="*/ 1005 h 1111"/>
                  <a:gd name="T18" fmla="*/ 2087 w 3142"/>
                  <a:gd name="T19" fmla="*/ 1058 h 1111"/>
                  <a:gd name="T20" fmla="*/ 2271 w 3142"/>
                  <a:gd name="T21" fmla="*/ 1085 h 1111"/>
                  <a:gd name="T22" fmla="*/ 2451 w 3142"/>
                  <a:gd name="T23" fmla="*/ 1103 h 1111"/>
                  <a:gd name="T24" fmla="*/ 2620 w 3142"/>
                  <a:gd name="T25" fmla="*/ 1111 h 1111"/>
                  <a:gd name="T26" fmla="*/ 2774 w 3142"/>
                  <a:gd name="T27" fmla="*/ 1106 h 1111"/>
                  <a:gd name="T28" fmla="*/ 2907 w 3142"/>
                  <a:gd name="T29" fmla="*/ 1085 h 1111"/>
                  <a:gd name="T30" fmla="*/ 2990 w 3142"/>
                  <a:gd name="T31" fmla="*/ 1058 h 1111"/>
                  <a:gd name="T32" fmla="*/ 3037 w 3142"/>
                  <a:gd name="T33" fmla="*/ 1033 h 1111"/>
                  <a:gd name="T34" fmla="*/ 3076 w 3142"/>
                  <a:gd name="T35" fmla="*/ 1005 h 1111"/>
                  <a:gd name="T36" fmla="*/ 3107 w 3142"/>
                  <a:gd name="T37" fmla="*/ 971 h 1111"/>
                  <a:gd name="T38" fmla="*/ 3129 w 3142"/>
                  <a:gd name="T39" fmla="*/ 932 h 1111"/>
                  <a:gd name="T40" fmla="*/ 3141 w 3142"/>
                  <a:gd name="T41" fmla="*/ 887 h 1111"/>
                  <a:gd name="T42" fmla="*/ 3142 w 3142"/>
                  <a:gd name="T43" fmla="*/ 836 h 1111"/>
                  <a:gd name="T44" fmla="*/ 3133 w 3142"/>
                  <a:gd name="T45" fmla="*/ 779 h 1111"/>
                  <a:gd name="T46" fmla="*/ 3112 w 3142"/>
                  <a:gd name="T47" fmla="*/ 716 h 1111"/>
                  <a:gd name="T48" fmla="*/ 3080 w 3142"/>
                  <a:gd name="T49" fmla="*/ 644 h 1111"/>
                  <a:gd name="T50" fmla="*/ 3033 w 3142"/>
                  <a:gd name="T51" fmla="*/ 566 h 1111"/>
                  <a:gd name="T52" fmla="*/ 2975 w 3142"/>
                  <a:gd name="T53" fmla="*/ 481 h 1111"/>
                  <a:gd name="T54" fmla="*/ 2862 w 3142"/>
                  <a:gd name="T55" fmla="*/ 341 h 1111"/>
                  <a:gd name="T56" fmla="*/ 2657 w 3142"/>
                  <a:gd name="T57" fmla="*/ 123 h 1111"/>
                  <a:gd name="T58" fmla="*/ 2528 w 3142"/>
                  <a:gd name="T59" fmla="*/ 0 h 1111"/>
                  <a:gd name="T60" fmla="*/ 0 w 3142"/>
                  <a:gd name="T61" fmla="*/ 375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42" h="1111">
                    <a:moveTo>
                      <a:pt x="0" y="375"/>
                    </a:moveTo>
                    <a:lnTo>
                      <a:pt x="22" y="386"/>
                    </a:lnTo>
                    <a:lnTo>
                      <a:pt x="266" y="502"/>
                    </a:lnTo>
                    <a:lnTo>
                      <a:pt x="585" y="634"/>
                    </a:lnTo>
                    <a:lnTo>
                      <a:pt x="845" y="731"/>
                    </a:lnTo>
                    <a:lnTo>
                      <a:pt x="1138" y="830"/>
                    </a:lnTo>
                    <a:lnTo>
                      <a:pt x="1461" y="923"/>
                    </a:lnTo>
                    <a:lnTo>
                      <a:pt x="1632" y="964"/>
                    </a:lnTo>
                    <a:lnTo>
                      <a:pt x="1808" y="1005"/>
                    </a:lnTo>
                    <a:lnTo>
                      <a:pt x="2087" y="1058"/>
                    </a:lnTo>
                    <a:lnTo>
                      <a:pt x="2271" y="1085"/>
                    </a:lnTo>
                    <a:lnTo>
                      <a:pt x="2451" y="1103"/>
                    </a:lnTo>
                    <a:lnTo>
                      <a:pt x="2620" y="1111"/>
                    </a:lnTo>
                    <a:lnTo>
                      <a:pt x="2774" y="1106"/>
                    </a:lnTo>
                    <a:lnTo>
                      <a:pt x="2907" y="1085"/>
                    </a:lnTo>
                    <a:lnTo>
                      <a:pt x="2990" y="1058"/>
                    </a:lnTo>
                    <a:lnTo>
                      <a:pt x="3037" y="1033"/>
                    </a:lnTo>
                    <a:lnTo>
                      <a:pt x="3076" y="1005"/>
                    </a:lnTo>
                    <a:lnTo>
                      <a:pt x="3107" y="971"/>
                    </a:lnTo>
                    <a:lnTo>
                      <a:pt x="3129" y="932"/>
                    </a:lnTo>
                    <a:lnTo>
                      <a:pt x="3141" y="887"/>
                    </a:lnTo>
                    <a:lnTo>
                      <a:pt x="3142" y="836"/>
                    </a:lnTo>
                    <a:lnTo>
                      <a:pt x="3133" y="779"/>
                    </a:lnTo>
                    <a:lnTo>
                      <a:pt x="3112" y="716"/>
                    </a:lnTo>
                    <a:lnTo>
                      <a:pt x="3080" y="644"/>
                    </a:lnTo>
                    <a:lnTo>
                      <a:pt x="3033" y="566"/>
                    </a:lnTo>
                    <a:lnTo>
                      <a:pt x="2975" y="481"/>
                    </a:lnTo>
                    <a:lnTo>
                      <a:pt x="2862" y="341"/>
                    </a:lnTo>
                    <a:lnTo>
                      <a:pt x="2657" y="123"/>
                    </a:lnTo>
                    <a:lnTo>
                      <a:pt x="2528" y="0"/>
                    </a:lnTo>
                    <a:lnTo>
                      <a:pt x="0" y="37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5">
                <a:extLst>
                  <a:ext uri="{FF2B5EF4-FFF2-40B4-BE49-F238E27FC236}">
                    <a16:creationId xmlns:a16="http://schemas.microsoft.com/office/drawing/2014/main" id="{B6BE0D90-25D8-4E99-BB25-2B1AC81B9BA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006220" y="2090218"/>
                <a:ext cx="1389037" cy="188535"/>
              </a:xfrm>
              <a:custGeom>
                <a:avLst/>
                <a:gdLst>
                  <a:gd name="T0" fmla="*/ 6898 w 6898"/>
                  <a:gd name="T1" fmla="*/ 17 h 934"/>
                  <a:gd name="T2" fmla="*/ 6897 w 6898"/>
                  <a:gd name="T3" fmla="*/ 21 h 934"/>
                  <a:gd name="T4" fmla="*/ 6882 w 6898"/>
                  <a:gd name="T5" fmla="*/ 31 h 934"/>
                  <a:gd name="T6" fmla="*/ 6830 w 6898"/>
                  <a:gd name="T7" fmla="*/ 50 h 934"/>
                  <a:gd name="T8" fmla="*/ 6628 w 6898"/>
                  <a:gd name="T9" fmla="*/ 100 h 934"/>
                  <a:gd name="T10" fmla="*/ 6173 w 6898"/>
                  <a:gd name="T11" fmla="*/ 185 h 934"/>
                  <a:gd name="T12" fmla="*/ 5556 w 6898"/>
                  <a:gd name="T13" fmla="*/ 286 h 934"/>
                  <a:gd name="T14" fmla="*/ 4440 w 6898"/>
                  <a:gd name="T15" fmla="*/ 456 h 934"/>
                  <a:gd name="T16" fmla="*/ 2809 w 6898"/>
                  <a:gd name="T17" fmla="*/ 679 h 934"/>
                  <a:gd name="T18" fmla="*/ 2063 w 6898"/>
                  <a:gd name="T19" fmla="*/ 772 h 934"/>
                  <a:gd name="T20" fmla="*/ 1719 w 6898"/>
                  <a:gd name="T21" fmla="*/ 814 h 934"/>
                  <a:gd name="T22" fmla="*/ 1160 w 6898"/>
                  <a:gd name="T23" fmla="*/ 875 h 934"/>
                  <a:gd name="T24" fmla="*/ 738 w 6898"/>
                  <a:gd name="T25" fmla="*/ 914 h 934"/>
                  <a:gd name="T26" fmla="*/ 432 w 6898"/>
                  <a:gd name="T27" fmla="*/ 932 h 934"/>
                  <a:gd name="T28" fmla="*/ 226 w 6898"/>
                  <a:gd name="T29" fmla="*/ 934 h 934"/>
                  <a:gd name="T30" fmla="*/ 98 w 6898"/>
                  <a:gd name="T31" fmla="*/ 923 h 934"/>
                  <a:gd name="T32" fmla="*/ 44 w 6898"/>
                  <a:gd name="T33" fmla="*/ 907 h 934"/>
                  <a:gd name="T34" fmla="*/ 22 w 6898"/>
                  <a:gd name="T35" fmla="*/ 894 h 934"/>
                  <a:gd name="T36" fmla="*/ 4 w 6898"/>
                  <a:gd name="T37" fmla="*/ 871 h 934"/>
                  <a:gd name="T38" fmla="*/ 2 w 6898"/>
                  <a:gd name="T39" fmla="*/ 854 h 934"/>
                  <a:gd name="T40" fmla="*/ 0 w 6898"/>
                  <a:gd name="T41" fmla="*/ 837 h 934"/>
                  <a:gd name="T42" fmla="*/ 12 w 6898"/>
                  <a:gd name="T43" fmla="*/ 811 h 934"/>
                  <a:gd name="T44" fmla="*/ 30 w 6898"/>
                  <a:gd name="T45" fmla="*/ 793 h 934"/>
                  <a:gd name="T46" fmla="*/ 78 w 6898"/>
                  <a:gd name="T47" fmla="*/ 765 h 934"/>
                  <a:gd name="T48" fmla="*/ 200 w 6898"/>
                  <a:gd name="T49" fmla="*/ 723 h 934"/>
                  <a:gd name="T50" fmla="*/ 401 w 6898"/>
                  <a:gd name="T51" fmla="*/ 675 h 934"/>
                  <a:gd name="T52" fmla="*/ 702 w 6898"/>
                  <a:gd name="T53" fmla="*/ 621 h 934"/>
                  <a:gd name="T54" fmla="*/ 1122 w 6898"/>
                  <a:gd name="T55" fmla="*/ 557 h 934"/>
                  <a:gd name="T56" fmla="*/ 1679 w 6898"/>
                  <a:gd name="T57" fmla="*/ 482 h 934"/>
                  <a:gd name="T58" fmla="*/ 2021 w 6898"/>
                  <a:gd name="T59" fmla="*/ 441 h 934"/>
                  <a:gd name="T60" fmla="*/ 2769 w 6898"/>
                  <a:gd name="T61" fmla="*/ 351 h 934"/>
                  <a:gd name="T62" fmla="*/ 4406 w 6898"/>
                  <a:gd name="T63" fmla="*/ 179 h 934"/>
                  <a:gd name="T64" fmla="*/ 5530 w 6898"/>
                  <a:gd name="T65" fmla="*/ 75 h 934"/>
                  <a:gd name="T66" fmla="*/ 6153 w 6898"/>
                  <a:gd name="T67" fmla="*/ 26 h 934"/>
                  <a:gd name="T68" fmla="*/ 6616 w 6898"/>
                  <a:gd name="T69" fmla="*/ 0 h 934"/>
                  <a:gd name="T70" fmla="*/ 6823 w 6898"/>
                  <a:gd name="T71" fmla="*/ 0 h 934"/>
                  <a:gd name="T72" fmla="*/ 6879 w 6898"/>
                  <a:gd name="T73" fmla="*/ 6 h 934"/>
                  <a:gd name="T74" fmla="*/ 6897 w 6898"/>
                  <a:gd name="T75" fmla="*/ 13 h 934"/>
                  <a:gd name="T76" fmla="*/ 6898 w 6898"/>
                  <a:gd name="T77" fmla="*/ 17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8" h="934">
                    <a:moveTo>
                      <a:pt x="6898" y="17"/>
                    </a:moveTo>
                    <a:lnTo>
                      <a:pt x="6897" y="21"/>
                    </a:lnTo>
                    <a:lnTo>
                      <a:pt x="6882" y="31"/>
                    </a:lnTo>
                    <a:lnTo>
                      <a:pt x="6830" y="50"/>
                    </a:lnTo>
                    <a:lnTo>
                      <a:pt x="6628" y="100"/>
                    </a:lnTo>
                    <a:lnTo>
                      <a:pt x="6173" y="185"/>
                    </a:lnTo>
                    <a:lnTo>
                      <a:pt x="5556" y="286"/>
                    </a:lnTo>
                    <a:lnTo>
                      <a:pt x="4440" y="456"/>
                    </a:lnTo>
                    <a:lnTo>
                      <a:pt x="2809" y="679"/>
                    </a:lnTo>
                    <a:lnTo>
                      <a:pt x="2063" y="772"/>
                    </a:lnTo>
                    <a:lnTo>
                      <a:pt x="1719" y="814"/>
                    </a:lnTo>
                    <a:lnTo>
                      <a:pt x="1160" y="875"/>
                    </a:lnTo>
                    <a:lnTo>
                      <a:pt x="738" y="914"/>
                    </a:lnTo>
                    <a:lnTo>
                      <a:pt x="432" y="932"/>
                    </a:lnTo>
                    <a:lnTo>
                      <a:pt x="226" y="934"/>
                    </a:lnTo>
                    <a:lnTo>
                      <a:pt x="98" y="923"/>
                    </a:lnTo>
                    <a:lnTo>
                      <a:pt x="44" y="907"/>
                    </a:lnTo>
                    <a:lnTo>
                      <a:pt x="22" y="894"/>
                    </a:lnTo>
                    <a:lnTo>
                      <a:pt x="4" y="871"/>
                    </a:lnTo>
                    <a:lnTo>
                      <a:pt x="2" y="854"/>
                    </a:lnTo>
                    <a:lnTo>
                      <a:pt x="0" y="837"/>
                    </a:lnTo>
                    <a:lnTo>
                      <a:pt x="12" y="811"/>
                    </a:lnTo>
                    <a:lnTo>
                      <a:pt x="30" y="793"/>
                    </a:lnTo>
                    <a:lnTo>
                      <a:pt x="78" y="765"/>
                    </a:lnTo>
                    <a:lnTo>
                      <a:pt x="200" y="723"/>
                    </a:lnTo>
                    <a:lnTo>
                      <a:pt x="401" y="675"/>
                    </a:lnTo>
                    <a:lnTo>
                      <a:pt x="702" y="621"/>
                    </a:lnTo>
                    <a:lnTo>
                      <a:pt x="1122" y="557"/>
                    </a:lnTo>
                    <a:lnTo>
                      <a:pt x="1679" y="482"/>
                    </a:lnTo>
                    <a:lnTo>
                      <a:pt x="2021" y="441"/>
                    </a:lnTo>
                    <a:lnTo>
                      <a:pt x="2769" y="351"/>
                    </a:lnTo>
                    <a:lnTo>
                      <a:pt x="4406" y="179"/>
                    </a:lnTo>
                    <a:lnTo>
                      <a:pt x="5530" y="75"/>
                    </a:lnTo>
                    <a:lnTo>
                      <a:pt x="6153" y="26"/>
                    </a:lnTo>
                    <a:lnTo>
                      <a:pt x="6616" y="0"/>
                    </a:lnTo>
                    <a:lnTo>
                      <a:pt x="6823" y="0"/>
                    </a:lnTo>
                    <a:lnTo>
                      <a:pt x="6879" y="6"/>
                    </a:lnTo>
                    <a:lnTo>
                      <a:pt x="6897" y="13"/>
                    </a:lnTo>
                    <a:lnTo>
                      <a:pt x="6898" y="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6">
                <a:extLst>
                  <a:ext uri="{FF2B5EF4-FFF2-40B4-BE49-F238E27FC236}">
                    <a16:creationId xmlns:a16="http://schemas.microsoft.com/office/drawing/2014/main" id="{79B33B0E-7AFA-42D2-8BDC-3DCCAA3EE8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60295" y="2099886"/>
                <a:ext cx="613948" cy="64456"/>
              </a:xfrm>
              <a:custGeom>
                <a:avLst/>
                <a:gdLst>
                  <a:gd name="T0" fmla="*/ 0 w 3050"/>
                  <a:gd name="T1" fmla="*/ 318 h 318"/>
                  <a:gd name="T2" fmla="*/ 83 w 3050"/>
                  <a:gd name="T3" fmla="*/ 313 h 318"/>
                  <a:gd name="T4" fmla="*/ 912 w 3050"/>
                  <a:gd name="T5" fmla="*/ 250 h 318"/>
                  <a:gd name="T6" fmla="*/ 1545 w 3050"/>
                  <a:gd name="T7" fmla="*/ 193 h 318"/>
                  <a:gd name="T8" fmla="*/ 1893 w 3050"/>
                  <a:gd name="T9" fmla="*/ 162 h 318"/>
                  <a:gd name="T10" fmla="*/ 2593 w 3050"/>
                  <a:gd name="T11" fmla="*/ 90 h 318"/>
                  <a:gd name="T12" fmla="*/ 2952 w 3050"/>
                  <a:gd name="T13" fmla="*/ 42 h 318"/>
                  <a:gd name="T14" fmla="*/ 3037 w 3050"/>
                  <a:gd name="T15" fmla="*/ 24 h 318"/>
                  <a:gd name="T16" fmla="*/ 3050 w 3050"/>
                  <a:gd name="T17" fmla="*/ 16 h 318"/>
                  <a:gd name="T18" fmla="*/ 3048 w 3050"/>
                  <a:gd name="T19" fmla="*/ 11 h 318"/>
                  <a:gd name="T20" fmla="*/ 3000 w 3050"/>
                  <a:gd name="T21" fmla="*/ 3 h 318"/>
                  <a:gd name="T22" fmla="*/ 2753 w 3050"/>
                  <a:gd name="T23" fmla="*/ 0 h 318"/>
                  <a:gd name="T24" fmla="*/ 2536 w 3050"/>
                  <a:gd name="T25" fmla="*/ 4 h 318"/>
                  <a:gd name="T26" fmla="*/ 0 w 3050"/>
                  <a:gd name="T27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50" h="318">
                    <a:moveTo>
                      <a:pt x="0" y="318"/>
                    </a:moveTo>
                    <a:lnTo>
                      <a:pt x="83" y="313"/>
                    </a:lnTo>
                    <a:lnTo>
                      <a:pt x="912" y="250"/>
                    </a:lnTo>
                    <a:lnTo>
                      <a:pt x="1545" y="193"/>
                    </a:lnTo>
                    <a:lnTo>
                      <a:pt x="1893" y="162"/>
                    </a:lnTo>
                    <a:lnTo>
                      <a:pt x="2593" y="90"/>
                    </a:lnTo>
                    <a:lnTo>
                      <a:pt x="2952" y="42"/>
                    </a:lnTo>
                    <a:lnTo>
                      <a:pt x="3037" y="24"/>
                    </a:lnTo>
                    <a:lnTo>
                      <a:pt x="3050" y="16"/>
                    </a:lnTo>
                    <a:lnTo>
                      <a:pt x="3048" y="11"/>
                    </a:lnTo>
                    <a:lnTo>
                      <a:pt x="3000" y="3"/>
                    </a:lnTo>
                    <a:lnTo>
                      <a:pt x="2753" y="0"/>
                    </a:lnTo>
                    <a:lnTo>
                      <a:pt x="2536" y="4"/>
                    </a:lnTo>
                    <a:lnTo>
                      <a:pt x="0" y="3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1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B78388A-0C9D-4D2B-AB56-932ED5BCC76C}"/>
              </a:ext>
            </a:extLst>
          </p:cNvPr>
          <p:cNvGrpSpPr/>
          <p:nvPr/>
        </p:nvGrpSpPr>
        <p:grpSpPr>
          <a:xfrm>
            <a:off x="640590" y="2806855"/>
            <a:ext cx="7144629" cy="1034781"/>
            <a:chOff x="640590" y="2806855"/>
            <a:chExt cx="7144629" cy="1034781"/>
          </a:xfrm>
        </p:grpSpPr>
        <p:sp>
          <p:nvSpPr>
            <p:cNvPr id="30" name="205 CuadroTexto">
              <a:extLst>
                <a:ext uri="{FF2B5EF4-FFF2-40B4-BE49-F238E27FC236}">
                  <a16:creationId xmlns:a16="http://schemas.microsoft.com/office/drawing/2014/main" id="{E434D96B-AFAA-4EB7-BB66-D9C2EE8BA160}"/>
                </a:ext>
              </a:extLst>
            </p:cNvPr>
            <p:cNvSpPr txBox="1"/>
            <p:nvPr/>
          </p:nvSpPr>
          <p:spPr>
            <a:xfrm>
              <a:off x="824156" y="3302798"/>
              <a:ext cx="4612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 dirty="0"/>
                <a:t>El </a:t>
              </a:r>
              <a:r>
                <a:rPr lang="es-ES" sz="1400" dirty="0" err="1"/>
                <a:t>producte</a:t>
              </a:r>
              <a:r>
                <a:rPr lang="es-ES" sz="1400" dirty="0"/>
                <a:t> </a:t>
              </a:r>
              <a:r>
                <a:rPr lang="es-ES" sz="1400" dirty="0" err="1"/>
                <a:t>és</a:t>
              </a:r>
              <a:r>
                <a:rPr lang="es-ES" sz="1400" dirty="0"/>
                <a:t> funcional i </a:t>
              </a:r>
              <a:r>
                <a:rPr lang="es-ES" sz="1400" dirty="0" err="1"/>
                <a:t>compleix</a:t>
              </a:r>
              <a:r>
                <a:rPr lang="es-ES" sz="1400" dirty="0"/>
                <a:t> </a:t>
              </a:r>
              <a:r>
                <a:rPr lang="es-ES" sz="1400" dirty="0" err="1"/>
                <a:t>els</a:t>
              </a:r>
              <a:r>
                <a:rPr lang="es-ES" sz="1400" dirty="0"/>
                <a:t> </a:t>
              </a:r>
              <a:r>
                <a:rPr lang="es-ES" sz="1400" dirty="0" err="1"/>
                <a:t>requeriments</a:t>
              </a:r>
              <a:r>
                <a:rPr lang="es-ES" sz="1400" dirty="0"/>
                <a:t> </a:t>
              </a:r>
              <a:r>
                <a:rPr lang="es-ES" sz="1400" dirty="0" err="1"/>
                <a:t>prèviament</a:t>
              </a:r>
              <a:r>
                <a:rPr lang="es-ES" sz="1400" dirty="0"/>
                <a:t> </a:t>
              </a:r>
              <a:r>
                <a:rPr lang="es-ES" sz="1400" dirty="0" err="1"/>
                <a:t>establerts</a:t>
              </a:r>
              <a:endParaRPr lang="ca-ES" sz="1400" dirty="0"/>
            </a:p>
          </p:txBody>
        </p:sp>
        <p:grpSp>
          <p:nvGrpSpPr>
            <p:cNvPr id="40" name="Group 12">
              <a:extLst>
                <a:ext uri="{FF2B5EF4-FFF2-40B4-BE49-F238E27FC236}">
                  <a16:creationId xmlns:a16="http://schemas.microsoft.com/office/drawing/2014/main" id="{7A4401A5-188E-4016-A344-5AEEB4A607B8}"/>
                </a:ext>
              </a:extLst>
            </p:cNvPr>
            <p:cNvGrpSpPr/>
            <p:nvPr/>
          </p:nvGrpSpPr>
          <p:grpSpPr>
            <a:xfrm flipH="1">
              <a:off x="5943375" y="2806855"/>
              <a:ext cx="1841844" cy="557549"/>
              <a:chOff x="2133600" y="3455988"/>
              <a:chExt cx="3629025" cy="1098550"/>
            </a:xfrm>
          </p:grpSpPr>
          <p:sp>
            <p:nvSpPr>
              <p:cNvPr id="41" name="Freeform 79">
                <a:extLst>
                  <a:ext uri="{FF2B5EF4-FFF2-40B4-BE49-F238E27FC236}">
                    <a16:creationId xmlns:a16="http://schemas.microsoft.com/office/drawing/2014/main" id="{F8FE84D7-1CF6-462C-AB9B-04EE86738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3455988"/>
                <a:ext cx="1152525" cy="225425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" name="Group 14">
                <a:extLst>
                  <a:ext uri="{FF2B5EF4-FFF2-40B4-BE49-F238E27FC236}">
                    <a16:creationId xmlns:a16="http://schemas.microsoft.com/office/drawing/2014/main" id="{F2CFDD02-C521-4C42-A0D4-430853133A70}"/>
                  </a:ext>
                </a:extLst>
              </p:cNvPr>
              <p:cNvGrpSpPr/>
              <p:nvPr/>
            </p:nvGrpSpPr>
            <p:grpSpPr>
              <a:xfrm>
                <a:off x="2900363" y="3576638"/>
                <a:ext cx="2862262" cy="977900"/>
                <a:chOff x="2900363" y="3576638"/>
                <a:chExt cx="2862262" cy="977900"/>
              </a:xfrm>
            </p:grpSpPr>
            <p:sp>
              <p:nvSpPr>
                <p:cNvPr id="43" name="Freeform 77">
                  <a:extLst>
                    <a:ext uri="{FF2B5EF4-FFF2-40B4-BE49-F238E27FC236}">
                      <a16:creationId xmlns:a16="http://schemas.microsoft.com/office/drawing/2014/main" id="{8378BAF3-6744-423E-8DE4-0E61AB770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78">
                  <a:extLst>
                    <a:ext uri="{FF2B5EF4-FFF2-40B4-BE49-F238E27FC236}">
                      <a16:creationId xmlns:a16="http://schemas.microsoft.com/office/drawing/2014/main" id="{FB9BE172-1DA8-4C05-9CC2-82D6E816F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80">
                  <a:extLst>
                    <a:ext uri="{FF2B5EF4-FFF2-40B4-BE49-F238E27FC236}">
                      <a16:creationId xmlns:a16="http://schemas.microsoft.com/office/drawing/2014/main" id="{085030B8-64EC-4F8D-9B79-794DB808C4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81">
                  <a:extLst>
                    <a:ext uri="{FF2B5EF4-FFF2-40B4-BE49-F238E27FC236}">
                      <a16:creationId xmlns:a16="http://schemas.microsoft.com/office/drawing/2014/main" id="{9BC322ED-0CEC-4050-8515-2F07F45BA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12">
              <a:extLst>
                <a:ext uri="{FF2B5EF4-FFF2-40B4-BE49-F238E27FC236}">
                  <a16:creationId xmlns:a16="http://schemas.microsoft.com/office/drawing/2014/main" id="{52A6DAFA-B6E1-408B-BE9E-11B6651961A8}"/>
                </a:ext>
              </a:extLst>
            </p:cNvPr>
            <p:cNvGrpSpPr/>
            <p:nvPr/>
          </p:nvGrpSpPr>
          <p:grpSpPr>
            <a:xfrm rot="6050222" flipH="1">
              <a:off x="467119" y="3517548"/>
              <a:ext cx="497559" cy="150617"/>
              <a:chOff x="2133600" y="3455988"/>
              <a:chExt cx="3629025" cy="1098550"/>
            </a:xfrm>
          </p:grpSpPr>
          <p:sp>
            <p:nvSpPr>
              <p:cNvPr id="82" name="Freeform 79">
                <a:extLst>
                  <a:ext uri="{FF2B5EF4-FFF2-40B4-BE49-F238E27FC236}">
                    <a16:creationId xmlns:a16="http://schemas.microsoft.com/office/drawing/2014/main" id="{18367B66-404B-444F-9140-CEB1BC0A6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3455988"/>
                <a:ext cx="1152525" cy="225425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3" name="Group 14">
                <a:extLst>
                  <a:ext uri="{FF2B5EF4-FFF2-40B4-BE49-F238E27FC236}">
                    <a16:creationId xmlns:a16="http://schemas.microsoft.com/office/drawing/2014/main" id="{89200E9C-B5BA-4025-ABC8-75270F874E36}"/>
                  </a:ext>
                </a:extLst>
              </p:cNvPr>
              <p:cNvGrpSpPr/>
              <p:nvPr/>
            </p:nvGrpSpPr>
            <p:grpSpPr>
              <a:xfrm>
                <a:off x="2900363" y="3576638"/>
                <a:ext cx="2862262" cy="977900"/>
                <a:chOff x="2900363" y="3576638"/>
                <a:chExt cx="2862262" cy="977900"/>
              </a:xfrm>
            </p:grpSpPr>
            <p:sp>
              <p:nvSpPr>
                <p:cNvPr id="84" name="Freeform 77">
                  <a:extLst>
                    <a:ext uri="{FF2B5EF4-FFF2-40B4-BE49-F238E27FC236}">
                      <a16:creationId xmlns:a16="http://schemas.microsoft.com/office/drawing/2014/main" id="{8C04A3C5-856E-48FB-9902-B2414F340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78">
                  <a:extLst>
                    <a:ext uri="{FF2B5EF4-FFF2-40B4-BE49-F238E27FC236}">
                      <a16:creationId xmlns:a16="http://schemas.microsoft.com/office/drawing/2014/main" id="{27B45CEF-E066-44A3-8B05-8A85B065A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0">
                  <a:extLst>
                    <a:ext uri="{FF2B5EF4-FFF2-40B4-BE49-F238E27FC236}">
                      <a16:creationId xmlns:a16="http://schemas.microsoft.com/office/drawing/2014/main" id="{F8F570CD-9BD8-4CD4-8799-9FDE3B019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1">
                  <a:extLst>
                    <a:ext uri="{FF2B5EF4-FFF2-40B4-BE49-F238E27FC236}">
                      <a16:creationId xmlns:a16="http://schemas.microsoft.com/office/drawing/2014/main" id="{D213E577-DB4C-4064-BE3C-AF394E7EB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000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30B7DC4C-8837-42CA-821F-58A0C4043D10}"/>
              </a:ext>
            </a:extLst>
          </p:cNvPr>
          <p:cNvGrpSpPr/>
          <p:nvPr/>
        </p:nvGrpSpPr>
        <p:grpSpPr>
          <a:xfrm>
            <a:off x="623186" y="3220649"/>
            <a:ext cx="7324037" cy="1367325"/>
            <a:chOff x="623186" y="3220649"/>
            <a:chExt cx="7324037" cy="1367325"/>
          </a:xfrm>
        </p:grpSpPr>
        <p:sp>
          <p:nvSpPr>
            <p:cNvPr id="31" name="216 CuadroTexto">
              <a:extLst>
                <a:ext uri="{FF2B5EF4-FFF2-40B4-BE49-F238E27FC236}">
                  <a16:creationId xmlns:a16="http://schemas.microsoft.com/office/drawing/2014/main" id="{864C019F-B4CC-4319-8F0F-672902393D6F}"/>
                </a:ext>
              </a:extLst>
            </p:cNvPr>
            <p:cNvSpPr txBox="1"/>
            <p:nvPr/>
          </p:nvSpPr>
          <p:spPr>
            <a:xfrm>
              <a:off x="824156" y="4064754"/>
              <a:ext cx="461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 dirty="0"/>
                <a:t>El </a:t>
              </a:r>
              <a:r>
                <a:rPr lang="es-ES" sz="1400" dirty="0" err="1"/>
                <a:t>mètode</a:t>
              </a:r>
              <a:r>
                <a:rPr lang="es-ES" sz="1400" dirty="0"/>
                <a:t> i la </a:t>
              </a:r>
              <a:r>
                <a:rPr lang="es-ES" sz="1400" dirty="0" err="1"/>
                <a:t>planificació</a:t>
              </a:r>
              <a:r>
                <a:rPr lang="es-ES" sz="1400" dirty="0"/>
                <a:t> han </a:t>
              </a:r>
              <a:r>
                <a:rPr lang="es-ES" sz="1400" dirty="0" err="1"/>
                <a:t>permès</a:t>
              </a:r>
              <a:r>
                <a:rPr lang="es-ES" sz="1400" dirty="0"/>
                <a:t> controlar les </a:t>
              </a:r>
              <a:r>
                <a:rPr lang="es-ES" sz="1400" dirty="0" err="1"/>
                <a:t>incidències</a:t>
              </a:r>
              <a:r>
                <a:rPr lang="es-ES" sz="1400" dirty="0"/>
                <a:t> i </a:t>
              </a:r>
              <a:r>
                <a:rPr lang="es-ES" sz="1400" dirty="0" err="1"/>
                <a:t>acomplir</a:t>
              </a:r>
              <a:r>
                <a:rPr lang="es-ES" sz="1400" dirty="0"/>
                <a:t> </a:t>
              </a:r>
              <a:r>
                <a:rPr lang="es-ES" sz="1400" dirty="0" err="1"/>
                <a:t>els</a:t>
              </a:r>
              <a:r>
                <a:rPr lang="es-ES" sz="1400" dirty="0"/>
                <a:t> </a:t>
              </a:r>
              <a:r>
                <a:rPr lang="es-ES" sz="1400" dirty="0" err="1"/>
                <a:t>terminis</a:t>
              </a:r>
              <a:r>
                <a:rPr lang="es-ES" sz="1400" dirty="0"/>
                <a:t> </a:t>
              </a:r>
              <a:r>
                <a:rPr lang="es-ES" sz="1400" dirty="0" err="1"/>
                <a:t>dictats</a:t>
              </a:r>
              <a:endParaRPr lang="ca-ES" sz="1400" dirty="0"/>
            </a:p>
          </p:txBody>
        </p:sp>
        <p:grpSp>
          <p:nvGrpSpPr>
            <p:cNvPr id="53" name="Group 23">
              <a:extLst>
                <a:ext uri="{FF2B5EF4-FFF2-40B4-BE49-F238E27FC236}">
                  <a16:creationId xmlns:a16="http://schemas.microsoft.com/office/drawing/2014/main" id="{CAB81F0C-502F-4281-ADCA-D9CCBE61C204}"/>
                </a:ext>
              </a:extLst>
            </p:cNvPr>
            <p:cNvGrpSpPr/>
            <p:nvPr/>
          </p:nvGrpSpPr>
          <p:grpSpPr>
            <a:xfrm flipH="1">
              <a:off x="6341737" y="3220649"/>
              <a:ext cx="1605486" cy="935277"/>
              <a:chOff x="1018117" y="3878243"/>
              <a:chExt cx="3163324" cy="1842796"/>
            </a:xfrm>
          </p:grpSpPr>
          <p:sp>
            <p:nvSpPr>
              <p:cNvPr id="54" name="Freeform 79">
                <a:extLst>
                  <a:ext uri="{FF2B5EF4-FFF2-40B4-BE49-F238E27FC236}">
                    <a16:creationId xmlns:a16="http://schemas.microsoft.com/office/drawing/2014/main" id="{88CB36DB-C15F-4CC9-8787-AD648C30EB1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18117" y="3878243"/>
                <a:ext cx="1152525" cy="225425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5" name="Group 25">
                <a:extLst>
                  <a:ext uri="{FF2B5EF4-FFF2-40B4-BE49-F238E27FC236}">
                    <a16:creationId xmlns:a16="http://schemas.microsoft.com/office/drawing/2014/main" id="{CC51A089-32BA-4B0B-8A50-E5A51063C979}"/>
                  </a:ext>
                </a:extLst>
              </p:cNvPr>
              <p:cNvGrpSpPr/>
              <p:nvPr/>
            </p:nvGrpSpPr>
            <p:grpSpPr>
              <a:xfrm rot="1800000">
                <a:off x="1319179" y="4743139"/>
                <a:ext cx="2862262" cy="977900"/>
                <a:chOff x="2900363" y="3576638"/>
                <a:chExt cx="2862262" cy="977900"/>
              </a:xfrm>
              <a:gradFill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</a:gradFill>
            </p:grpSpPr>
            <p:sp>
              <p:nvSpPr>
                <p:cNvPr id="56" name="Freeform 77">
                  <a:extLst>
                    <a:ext uri="{FF2B5EF4-FFF2-40B4-BE49-F238E27FC236}">
                      <a16:creationId xmlns:a16="http://schemas.microsoft.com/office/drawing/2014/main" id="{F054BAA7-527F-419D-866D-A55D2399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78">
                  <a:extLst>
                    <a:ext uri="{FF2B5EF4-FFF2-40B4-BE49-F238E27FC236}">
                      <a16:creationId xmlns:a16="http://schemas.microsoft.com/office/drawing/2014/main" id="{E20B7145-F78E-41BA-802F-0BD70E942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80">
                  <a:extLst>
                    <a:ext uri="{FF2B5EF4-FFF2-40B4-BE49-F238E27FC236}">
                      <a16:creationId xmlns:a16="http://schemas.microsoft.com/office/drawing/2014/main" id="{EE1DB96E-FBE9-4A76-8F6B-2B6ABEC32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81">
                  <a:extLst>
                    <a:ext uri="{FF2B5EF4-FFF2-40B4-BE49-F238E27FC236}">
                      <a16:creationId xmlns:a16="http://schemas.microsoft.com/office/drawing/2014/main" id="{8E942B7D-1DE0-4B5F-970C-EA8842443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8" name="Group 23">
              <a:extLst>
                <a:ext uri="{FF2B5EF4-FFF2-40B4-BE49-F238E27FC236}">
                  <a16:creationId xmlns:a16="http://schemas.microsoft.com/office/drawing/2014/main" id="{501BC414-D465-4861-9D32-B30D70E6B9F5}"/>
                </a:ext>
              </a:extLst>
            </p:cNvPr>
            <p:cNvGrpSpPr/>
            <p:nvPr/>
          </p:nvGrpSpPr>
          <p:grpSpPr>
            <a:xfrm rot="7859786" flipH="1">
              <a:off x="530463" y="4185400"/>
              <a:ext cx="444237" cy="258791"/>
              <a:chOff x="1018117" y="3878243"/>
              <a:chExt cx="3163324" cy="1842796"/>
            </a:xfrm>
          </p:grpSpPr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CA3FE94F-2BA0-42D2-B7AC-016F4C89861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18117" y="3878243"/>
                <a:ext cx="1152525" cy="225425"/>
              </a:xfrm>
              <a:custGeom>
                <a:avLst/>
                <a:gdLst>
                  <a:gd name="T0" fmla="*/ 0 w 2905"/>
                  <a:gd name="T1" fmla="*/ 3 h 569"/>
                  <a:gd name="T2" fmla="*/ 9 w 2905"/>
                  <a:gd name="T3" fmla="*/ 9 h 569"/>
                  <a:gd name="T4" fmla="*/ 114 w 2905"/>
                  <a:gd name="T5" fmla="*/ 36 h 569"/>
                  <a:gd name="T6" fmla="*/ 423 w 2905"/>
                  <a:gd name="T7" fmla="*/ 106 h 569"/>
                  <a:gd name="T8" fmla="*/ 1382 w 2905"/>
                  <a:gd name="T9" fmla="*/ 305 h 569"/>
                  <a:gd name="T10" fmla="*/ 2038 w 2905"/>
                  <a:gd name="T11" fmla="*/ 433 h 569"/>
                  <a:gd name="T12" fmla="*/ 2315 w 2905"/>
                  <a:gd name="T13" fmla="*/ 485 h 569"/>
                  <a:gd name="T14" fmla="*/ 2672 w 2905"/>
                  <a:gd name="T15" fmla="*/ 547 h 569"/>
                  <a:gd name="T16" fmla="*/ 2845 w 2905"/>
                  <a:gd name="T17" fmla="*/ 569 h 569"/>
                  <a:gd name="T18" fmla="*/ 2892 w 2905"/>
                  <a:gd name="T19" fmla="*/ 567 h 569"/>
                  <a:gd name="T20" fmla="*/ 2904 w 2905"/>
                  <a:gd name="T21" fmla="*/ 561 h 569"/>
                  <a:gd name="T22" fmla="*/ 2905 w 2905"/>
                  <a:gd name="T23" fmla="*/ 556 h 569"/>
                  <a:gd name="T24" fmla="*/ 2905 w 2905"/>
                  <a:gd name="T25" fmla="*/ 552 h 569"/>
                  <a:gd name="T26" fmla="*/ 2897 w 2905"/>
                  <a:gd name="T27" fmla="*/ 543 h 569"/>
                  <a:gd name="T28" fmla="*/ 2853 w 2905"/>
                  <a:gd name="T29" fmla="*/ 524 h 569"/>
                  <a:gd name="T30" fmla="*/ 2683 w 2905"/>
                  <a:gd name="T31" fmla="*/ 480 h 569"/>
                  <a:gd name="T32" fmla="*/ 2331 w 2905"/>
                  <a:gd name="T33" fmla="*/ 407 h 569"/>
                  <a:gd name="T34" fmla="*/ 2053 w 2905"/>
                  <a:gd name="T35" fmla="*/ 353 h 569"/>
                  <a:gd name="T36" fmla="*/ 1396 w 2905"/>
                  <a:gd name="T37" fmla="*/ 230 h 569"/>
                  <a:gd name="T38" fmla="*/ 431 w 2905"/>
                  <a:gd name="T39" fmla="*/ 62 h 569"/>
                  <a:gd name="T40" fmla="*/ 120 w 2905"/>
                  <a:gd name="T41" fmla="*/ 13 h 569"/>
                  <a:gd name="T42" fmla="*/ 11 w 2905"/>
                  <a:gd name="T43" fmla="*/ 0 h 569"/>
                  <a:gd name="T44" fmla="*/ 0 w 2905"/>
                  <a:gd name="T45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05" h="569">
                    <a:moveTo>
                      <a:pt x="0" y="3"/>
                    </a:moveTo>
                    <a:lnTo>
                      <a:pt x="9" y="9"/>
                    </a:lnTo>
                    <a:lnTo>
                      <a:pt x="114" y="36"/>
                    </a:lnTo>
                    <a:lnTo>
                      <a:pt x="423" y="106"/>
                    </a:lnTo>
                    <a:lnTo>
                      <a:pt x="1382" y="305"/>
                    </a:lnTo>
                    <a:lnTo>
                      <a:pt x="2038" y="433"/>
                    </a:lnTo>
                    <a:lnTo>
                      <a:pt x="2315" y="485"/>
                    </a:lnTo>
                    <a:lnTo>
                      <a:pt x="2672" y="547"/>
                    </a:lnTo>
                    <a:lnTo>
                      <a:pt x="2845" y="569"/>
                    </a:lnTo>
                    <a:lnTo>
                      <a:pt x="2892" y="567"/>
                    </a:lnTo>
                    <a:lnTo>
                      <a:pt x="2904" y="561"/>
                    </a:lnTo>
                    <a:lnTo>
                      <a:pt x="2905" y="556"/>
                    </a:lnTo>
                    <a:lnTo>
                      <a:pt x="2905" y="552"/>
                    </a:lnTo>
                    <a:lnTo>
                      <a:pt x="2897" y="543"/>
                    </a:lnTo>
                    <a:lnTo>
                      <a:pt x="2853" y="524"/>
                    </a:lnTo>
                    <a:lnTo>
                      <a:pt x="2683" y="480"/>
                    </a:lnTo>
                    <a:lnTo>
                      <a:pt x="2331" y="407"/>
                    </a:lnTo>
                    <a:lnTo>
                      <a:pt x="2053" y="353"/>
                    </a:lnTo>
                    <a:lnTo>
                      <a:pt x="1396" y="230"/>
                    </a:lnTo>
                    <a:lnTo>
                      <a:pt x="431" y="62"/>
                    </a:lnTo>
                    <a:lnTo>
                      <a:pt x="120" y="13"/>
                    </a:ln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0" name="Group 25">
                <a:extLst>
                  <a:ext uri="{FF2B5EF4-FFF2-40B4-BE49-F238E27FC236}">
                    <a16:creationId xmlns:a16="http://schemas.microsoft.com/office/drawing/2014/main" id="{688E5C4E-AC4E-409C-B9E3-4A3031B6C43C}"/>
                  </a:ext>
                </a:extLst>
              </p:cNvPr>
              <p:cNvGrpSpPr/>
              <p:nvPr/>
            </p:nvGrpSpPr>
            <p:grpSpPr>
              <a:xfrm rot="1800000">
                <a:off x="1319179" y="4743139"/>
                <a:ext cx="2862262" cy="977900"/>
                <a:chOff x="2900363" y="3576638"/>
                <a:chExt cx="2862262" cy="977900"/>
              </a:xfrm>
              <a:gradFill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</a:gradFill>
            </p:grpSpPr>
            <p:sp>
              <p:nvSpPr>
                <p:cNvPr id="91" name="Freeform 77">
                  <a:extLst>
                    <a:ext uri="{FF2B5EF4-FFF2-40B4-BE49-F238E27FC236}">
                      <a16:creationId xmlns:a16="http://schemas.microsoft.com/office/drawing/2014/main" id="{45A499DC-48AE-4B31-8969-5F071A53F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5325" y="3663950"/>
                  <a:ext cx="1257300" cy="438150"/>
                </a:xfrm>
                <a:custGeom>
                  <a:avLst/>
                  <a:gdLst>
                    <a:gd name="T0" fmla="*/ 0 w 3167"/>
                    <a:gd name="T1" fmla="*/ 561 h 1106"/>
                    <a:gd name="T2" fmla="*/ 23 w 3167"/>
                    <a:gd name="T3" fmla="*/ 551 h 1106"/>
                    <a:gd name="T4" fmla="*/ 273 w 3167"/>
                    <a:gd name="T5" fmla="*/ 452 h 1106"/>
                    <a:gd name="T6" fmla="*/ 600 w 3167"/>
                    <a:gd name="T7" fmla="*/ 342 h 1106"/>
                    <a:gd name="T8" fmla="*/ 867 w 3167"/>
                    <a:gd name="T9" fmla="*/ 263 h 1106"/>
                    <a:gd name="T10" fmla="*/ 1166 w 3167"/>
                    <a:gd name="T11" fmla="*/ 184 h 1106"/>
                    <a:gd name="T12" fmla="*/ 1494 w 3167"/>
                    <a:gd name="T13" fmla="*/ 114 h 1106"/>
                    <a:gd name="T14" fmla="*/ 1668 w 3167"/>
                    <a:gd name="T15" fmla="*/ 83 h 1106"/>
                    <a:gd name="T16" fmla="*/ 1845 w 3167"/>
                    <a:gd name="T17" fmla="*/ 54 h 1106"/>
                    <a:gd name="T18" fmla="*/ 2127 w 3167"/>
                    <a:gd name="T19" fmla="*/ 21 h 1106"/>
                    <a:gd name="T20" fmla="*/ 2313 w 3167"/>
                    <a:gd name="T21" fmla="*/ 7 h 1106"/>
                    <a:gd name="T22" fmla="*/ 2494 w 3167"/>
                    <a:gd name="T23" fmla="*/ 0 h 1106"/>
                    <a:gd name="T24" fmla="*/ 2663 w 3167"/>
                    <a:gd name="T25" fmla="*/ 4 h 1106"/>
                    <a:gd name="T26" fmla="*/ 2816 w 3167"/>
                    <a:gd name="T27" fmla="*/ 19 h 1106"/>
                    <a:gd name="T28" fmla="*/ 2948 w 3167"/>
                    <a:gd name="T29" fmla="*/ 49 h 1106"/>
                    <a:gd name="T30" fmla="*/ 3029 w 3167"/>
                    <a:gd name="T31" fmla="*/ 82 h 1106"/>
                    <a:gd name="T32" fmla="*/ 3074 w 3167"/>
                    <a:gd name="T33" fmla="*/ 109 h 1106"/>
                    <a:gd name="T34" fmla="*/ 3112 w 3167"/>
                    <a:gd name="T35" fmla="*/ 140 h 1106"/>
                    <a:gd name="T36" fmla="*/ 3139 w 3167"/>
                    <a:gd name="T37" fmla="*/ 176 h 1106"/>
                    <a:gd name="T38" fmla="*/ 3158 w 3167"/>
                    <a:gd name="T39" fmla="*/ 216 h 1106"/>
                    <a:gd name="T40" fmla="*/ 3167 w 3167"/>
                    <a:gd name="T41" fmla="*/ 262 h 1106"/>
                    <a:gd name="T42" fmla="*/ 3166 w 3167"/>
                    <a:gd name="T43" fmla="*/ 314 h 1106"/>
                    <a:gd name="T44" fmla="*/ 3152 w 3167"/>
                    <a:gd name="T45" fmla="*/ 369 h 1106"/>
                    <a:gd name="T46" fmla="*/ 3127 w 3167"/>
                    <a:gd name="T47" fmla="*/ 432 h 1106"/>
                    <a:gd name="T48" fmla="*/ 3090 w 3167"/>
                    <a:gd name="T49" fmla="*/ 500 h 1106"/>
                    <a:gd name="T50" fmla="*/ 3039 w 3167"/>
                    <a:gd name="T51" fmla="*/ 574 h 1106"/>
                    <a:gd name="T52" fmla="*/ 2974 w 3167"/>
                    <a:gd name="T53" fmla="*/ 656 h 1106"/>
                    <a:gd name="T54" fmla="*/ 2853 w 3167"/>
                    <a:gd name="T55" fmla="*/ 788 h 1106"/>
                    <a:gd name="T56" fmla="*/ 2633 w 3167"/>
                    <a:gd name="T57" fmla="*/ 992 h 1106"/>
                    <a:gd name="T58" fmla="*/ 2496 w 3167"/>
                    <a:gd name="T59" fmla="*/ 1106 h 1106"/>
                    <a:gd name="T60" fmla="*/ 0 w 3167"/>
                    <a:gd name="T61" fmla="*/ 561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167" h="1106">
                      <a:moveTo>
                        <a:pt x="0" y="561"/>
                      </a:moveTo>
                      <a:lnTo>
                        <a:pt x="23" y="551"/>
                      </a:lnTo>
                      <a:lnTo>
                        <a:pt x="273" y="452"/>
                      </a:lnTo>
                      <a:lnTo>
                        <a:pt x="600" y="342"/>
                      </a:lnTo>
                      <a:lnTo>
                        <a:pt x="867" y="263"/>
                      </a:lnTo>
                      <a:lnTo>
                        <a:pt x="1166" y="184"/>
                      </a:lnTo>
                      <a:lnTo>
                        <a:pt x="1494" y="114"/>
                      </a:lnTo>
                      <a:lnTo>
                        <a:pt x="1668" y="83"/>
                      </a:lnTo>
                      <a:lnTo>
                        <a:pt x="1845" y="54"/>
                      </a:lnTo>
                      <a:lnTo>
                        <a:pt x="2127" y="21"/>
                      </a:lnTo>
                      <a:lnTo>
                        <a:pt x="2313" y="7"/>
                      </a:lnTo>
                      <a:lnTo>
                        <a:pt x="2494" y="0"/>
                      </a:lnTo>
                      <a:lnTo>
                        <a:pt x="2663" y="4"/>
                      </a:lnTo>
                      <a:lnTo>
                        <a:pt x="2816" y="19"/>
                      </a:lnTo>
                      <a:lnTo>
                        <a:pt x="2948" y="49"/>
                      </a:lnTo>
                      <a:lnTo>
                        <a:pt x="3029" y="82"/>
                      </a:lnTo>
                      <a:lnTo>
                        <a:pt x="3074" y="109"/>
                      </a:lnTo>
                      <a:lnTo>
                        <a:pt x="3112" y="140"/>
                      </a:lnTo>
                      <a:lnTo>
                        <a:pt x="3139" y="176"/>
                      </a:lnTo>
                      <a:lnTo>
                        <a:pt x="3158" y="216"/>
                      </a:lnTo>
                      <a:lnTo>
                        <a:pt x="3167" y="262"/>
                      </a:lnTo>
                      <a:lnTo>
                        <a:pt x="3166" y="314"/>
                      </a:lnTo>
                      <a:lnTo>
                        <a:pt x="3152" y="369"/>
                      </a:lnTo>
                      <a:lnTo>
                        <a:pt x="3127" y="432"/>
                      </a:lnTo>
                      <a:lnTo>
                        <a:pt x="3090" y="500"/>
                      </a:lnTo>
                      <a:lnTo>
                        <a:pt x="3039" y="574"/>
                      </a:lnTo>
                      <a:lnTo>
                        <a:pt x="2974" y="656"/>
                      </a:lnTo>
                      <a:lnTo>
                        <a:pt x="2853" y="788"/>
                      </a:lnTo>
                      <a:lnTo>
                        <a:pt x="2633" y="992"/>
                      </a:lnTo>
                      <a:lnTo>
                        <a:pt x="2496" y="1106"/>
                      </a:lnTo>
                      <a:lnTo>
                        <a:pt x="0" y="5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78">
                  <a:extLst>
                    <a:ext uri="{FF2B5EF4-FFF2-40B4-BE49-F238E27FC236}">
                      <a16:creationId xmlns:a16="http://schemas.microsoft.com/office/drawing/2014/main" id="{B2766056-9357-422C-9132-6069DF703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5800" y="3935413"/>
                  <a:ext cx="1135063" cy="619125"/>
                </a:xfrm>
                <a:custGeom>
                  <a:avLst/>
                  <a:gdLst>
                    <a:gd name="T0" fmla="*/ 0 w 2861"/>
                    <a:gd name="T1" fmla="*/ 0 h 1562"/>
                    <a:gd name="T2" fmla="*/ 17 w 2861"/>
                    <a:gd name="T3" fmla="*/ 18 h 1562"/>
                    <a:gd name="T4" fmla="*/ 214 w 2861"/>
                    <a:gd name="T5" fmla="*/ 202 h 1562"/>
                    <a:gd name="T6" fmla="*/ 479 w 2861"/>
                    <a:gd name="T7" fmla="*/ 425 h 1562"/>
                    <a:gd name="T8" fmla="*/ 696 w 2861"/>
                    <a:gd name="T9" fmla="*/ 596 h 1562"/>
                    <a:gd name="T10" fmla="*/ 947 w 2861"/>
                    <a:gd name="T11" fmla="*/ 780 h 1562"/>
                    <a:gd name="T12" fmla="*/ 1225 w 2861"/>
                    <a:gd name="T13" fmla="*/ 967 h 1562"/>
                    <a:gd name="T14" fmla="*/ 1376 w 2861"/>
                    <a:gd name="T15" fmla="*/ 1059 h 1562"/>
                    <a:gd name="T16" fmla="*/ 1531 w 2861"/>
                    <a:gd name="T17" fmla="*/ 1151 h 1562"/>
                    <a:gd name="T18" fmla="*/ 1780 w 2861"/>
                    <a:gd name="T19" fmla="*/ 1286 h 1562"/>
                    <a:gd name="T20" fmla="*/ 1947 w 2861"/>
                    <a:gd name="T21" fmla="*/ 1368 h 1562"/>
                    <a:gd name="T22" fmla="*/ 2113 w 2861"/>
                    <a:gd name="T23" fmla="*/ 1440 h 1562"/>
                    <a:gd name="T24" fmla="*/ 2273 w 2861"/>
                    <a:gd name="T25" fmla="*/ 1498 h 1562"/>
                    <a:gd name="T26" fmla="*/ 2420 w 2861"/>
                    <a:gd name="T27" fmla="*/ 1540 h 1562"/>
                    <a:gd name="T28" fmla="*/ 2554 w 2861"/>
                    <a:gd name="T29" fmla="*/ 1562 h 1562"/>
                    <a:gd name="T30" fmla="*/ 2641 w 2861"/>
                    <a:gd name="T31" fmla="*/ 1561 h 1562"/>
                    <a:gd name="T32" fmla="*/ 2692 w 2861"/>
                    <a:gd name="T33" fmla="*/ 1553 h 1562"/>
                    <a:gd name="T34" fmla="*/ 2738 w 2861"/>
                    <a:gd name="T35" fmla="*/ 1537 h 1562"/>
                    <a:gd name="T36" fmla="*/ 2778 w 2861"/>
                    <a:gd name="T37" fmla="*/ 1514 h 1562"/>
                    <a:gd name="T38" fmla="*/ 2810 w 2861"/>
                    <a:gd name="T39" fmla="*/ 1484 h 1562"/>
                    <a:gd name="T40" fmla="*/ 2835 w 2861"/>
                    <a:gd name="T41" fmla="*/ 1444 h 1562"/>
                    <a:gd name="T42" fmla="*/ 2853 w 2861"/>
                    <a:gd name="T43" fmla="*/ 1396 h 1562"/>
                    <a:gd name="T44" fmla="*/ 2861 w 2861"/>
                    <a:gd name="T45" fmla="*/ 1339 h 1562"/>
                    <a:gd name="T46" fmla="*/ 2861 w 2861"/>
                    <a:gd name="T47" fmla="*/ 1272 h 1562"/>
                    <a:gd name="T48" fmla="*/ 2852 w 2861"/>
                    <a:gd name="T49" fmla="*/ 1195 h 1562"/>
                    <a:gd name="T50" fmla="*/ 2831 w 2861"/>
                    <a:gd name="T51" fmla="*/ 1107 h 1562"/>
                    <a:gd name="T52" fmla="*/ 2801 w 2861"/>
                    <a:gd name="T53" fmla="*/ 1007 h 1562"/>
                    <a:gd name="T54" fmla="*/ 2737 w 2861"/>
                    <a:gd name="T55" fmla="*/ 839 h 1562"/>
                    <a:gd name="T56" fmla="*/ 2607 w 2861"/>
                    <a:gd name="T57" fmla="*/ 569 h 1562"/>
                    <a:gd name="T58" fmla="*/ 2521 w 2861"/>
                    <a:gd name="T59" fmla="*/ 414 h 1562"/>
                    <a:gd name="T60" fmla="*/ 0 w 2861"/>
                    <a:gd name="T61" fmla="*/ 0 h 1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61" h="1562">
                      <a:moveTo>
                        <a:pt x="0" y="0"/>
                      </a:moveTo>
                      <a:lnTo>
                        <a:pt x="17" y="18"/>
                      </a:lnTo>
                      <a:lnTo>
                        <a:pt x="214" y="202"/>
                      </a:lnTo>
                      <a:lnTo>
                        <a:pt x="479" y="425"/>
                      </a:lnTo>
                      <a:lnTo>
                        <a:pt x="696" y="596"/>
                      </a:lnTo>
                      <a:lnTo>
                        <a:pt x="947" y="780"/>
                      </a:lnTo>
                      <a:lnTo>
                        <a:pt x="1225" y="967"/>
                      </a:lnTo>
                      <a:lnTo>
                        <a:pt x="1376" y="1059"/>
                      </a:lnTo>
                      <a:lnTo>
                        <a:pt x="1531" y="1151"/>
                      </a:lnTo>
                      <a:lnTo>
                        <a:pt x="1780" y="1286"/>
                      </a:lnTo>
                      <a:lnTo>
                        <a:pt x="1947" y="1368"/>
                      </a:lnTo>
                      <a:lnTo>
                        <a:pt x="2113" y="1440"/>
                      </a:lnTo>
                      <a:lnTo>
                        <a:pt x="2273" y="1498"/>
                      </a:lnTo>
                      <a:lnTo>
                        <a:pt x="2420" y="1540"/>
                      </a:lnTo>
                      <a:lnTo>
                        <a:pt x="2554" y="1562"/>
                      </a:lnTo>
                      <a:lnTo>
                        <a:pt x="2641" y="1561"/>
                      </a:lnTo>
                      <a:lnTo>
                        <a:pt x="2692" y="1553"/>
                      </a:lnTo>
                      <a:lnTo>
                        <a:pt x="2738" y="1537"/>
                      </a:lnTo>
                      <a:lnTo>
                        <a:pt x="2778" y="1514"/>
                      </a:lnTo>
                      <a:lnTo>
                        <a:pt x="2810" y="1484"/>
                      </a:lnTo>
                      <a:lnTo>
                        <a:pt x="2835" y="1444"/>
                      </a:lnTo>
                      <a:lnTo>
                        <a:pt x="2853" y="1396"/>
                      </a:lnTo>
                      <a:lnTo>
                        <a:pt x="2861" y="1339"/>
                      </a:lnTo>
                      <a:lnTo>
                        <a:pt x="2861" y="1272"/>
                      </a:lnTo>
                      <a:lnTo>
                        <a:pt x="2852" y="1195"/>
                      </a:lnTo>
                      <a:lnTo>
                        <a:pt x="2831" y="1107"/>
                      </a:lnTo>
                      <a:lnTo>
                        <a:pt x="2801" y="1007"/>
                      </a:lnTo>
                      <a:lnTo>
                        <a:pt x="2737" y="839"/>
                      </a:lnTo>
                      <a:lnTo>
                        <a:pt x="2607" y="569"/>
                      </a:lnTo>
                      <a:lnTo>
                        <a:pt x="2521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id="{E76F4463-1D0C-4C33-AB85-9D839CA37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363" y="3576638"/>
                  <a:ext cx="2709863" cy="547688"/>
                </a:xfrm>
                <a:custGeom>
                  <a:avLst/>
                  <a:gdLst>
                    <a:gd name="T0" fmla="*/ 6828 w 6828"/>
                    <a:gd name="T1" fmla="*/ 1366 h 1378"/>
                    <a:gd name="T2" fmla="*/ 6825 w 6828"/>
                    <a:gd name="T3" fmla="*/ 1370 h 1378"/>
                    <a:gd name="T4" fmla="*/ 6807 w 6828"/>
                    <a:gd name="T5" fmla="*/ 1375 h 1378"/>
                    <a:gd name="T6" fmla="*/ 6751 w 6828"/>
                    <a:gd name="T7" fmla="*/ 1378 h 1378"/>
                    <a:gd name="T8" fmla="*/ 6544 w 6828"/>
                    <a:gd name="T9" fmla="*/ 1364 h 1378"/>
                    <a:gd name="T10" fmla="*/ 6084 w 6828"/>
                    <a:gd name="T11" fmla="*/ 1307 h 1378"/>
                    <a:gd name="T12" fmla="*/ 5466 w 6828"/>
                    <a:gd name="T13" fmla="*/ 1216 h 1378"/>
                    <a:gd name="T14" fmla="*/ 4351 w 6828"/>
                    <a:gd name="T15" fmla="*/ 1037 h 1378"/>
                    <a:gd name="T16" fmla="*/ 2729 w 6828"/>
                    <a:gd name="T17" fmla="*/ 753 h 1378"/>
                    <a:gd name="T18" fmla="*/ 1991 w 6828"/>
                    <a:gd name="T19" fmla="*/ 615 h 1378"/>
                    <a:gd name="T20" fmla="*/ 1651 w 6828"/>
                    <a:gd name="T21" fmla="*/ 549 h 1378"/>
                    <a:gd name="T22" fmla="*/ 1100 w 6828"/>
                    <a:gd name="T23" fmla="*/ 437 h 1378"/>
                    <a:gd name="T24" fmla="*/ 685 w 6828"/>
                    <a:gd name="T25" fmla="*/ 345 h 1378"/>
                    <a:gd name="T26" fmla="*/ 390 w 6828"/>
                    <a:gd name="T27" fmla="*/ 270 h 1378"/>
                    <a:gd name="T28" fmla="*/ 192 w 6828"/>
                    <a:gd name="T29" fmla="*/ 209 h 1378"/>
                    <a:gd name="T30" fmla="*/ 74 w 6828"/>
                    <a:gd name="T31" fmla="*/ 160 h 1378"/>
                    <a:gd name="T32" fmla="*/ 27 w 6828"/>
                    <a:gd name="T33" fmla="*/ 129 h 1378"/>
                    <a:gd name="T34" fmla="*/ 10 w 6828"/>
                    <a:gd name="T35" fmla="*/ 109 h 1378"/>
                    <a:gd name="T36" fmla="*/ 0 w 6828"/>
                    <a:gd name="T37" fmla="*/ 82 h 1378"/>
                    <a:gd name="T38" fmla="*/ 2 w 6828"/>
                    <a:gd name="T39" fmla="*/ 65 h 1378"/>
                    <a:gd name="T40" fmla="*/ 6 w 6828"/>
                    <a:gd name="T41" fmla="*/ 48 h 1378"/>
                    <a:gd name="T42" fmla="*/ 26 w 6828"/>
                    <a:gd name="T43" fmla="*/ 26 h 1378"/>
                    <a:gd name="T44" fmla="*/ 49 w 6828"/>
                    <a:gd name="T45" fmla="*/ 15 h 1378"/>
                    <a:gd name="T46" fmla="*/ 104 w 6828"/>
                    <a:gd name="T47" fmla="*/ 3 h 1378"/>
                    <a:gd name="T48" fmla="*/ 232 w 6828"/>
                    <a:gd name="T49" fmla="*/ 0 h 1378"/>
                    <a:gd name="T50" fmla="*/ 438 w 6828"/>
                    <a:gd name="T51" fmla="*/ 16 h 1378"/>
                    <a:gd name="T52" fmla="*/ 741 w 6828"/>
                    <a:gd name="T53" fmla="*/ 56 h 1378"/>
                    <a:gd name="T54" fmla="*/ 1160 w 6828"/>
                    <a:gd name="T55" fmla="*/ 122 h 1378"/>
                    <a:gd name="T56" fmla="*/ 1713 w 6828"/>
                    <a:gd name="T57" fmla="*/ 221 h 1378"/>
                    <a:gd name="T58" fmla="*/ 2053 w 6828"/>
                    <a:gd name="T59" fmla="*/ 285 h 1378"/>
                    <a:gd name="T60" fmla="*/ 2792 w 6828"/>
                    <a:gd name="T61" fmla="*/ 429 h 1378"/>
                    <a:gd name="T62" fmla="*/ 4404 w 6828"/>
                    <a:gd name="T63" fmla="*/ 762 h 1378"/>
                    <a:gd name="T64" fmla="*/ 5506 w 6828"/>
                    <a:gd name="T65" fmla="*/ 1006 h 1378"/>
                    <a:gd name="T66" fmla="*/ 6114 w 6828"/>
                    <a:gd name="T67" fmla="*/ 1149 h 1378"/>
                    <a:gd name="T68" fmla="*/ 6563 w 6828"/>
                    <a:gd name="T69" fmla="*/ 1265 h 1378"/>
                    <a:gd name="T70" fmla="*/ 6760 w 6828"/>
                    <a:gd name="T71" fmla="*/ 1328 h 1378"/>
                    <a:gd name="T72" fmla="*/ 6811 w 6828"/>
                    <a:gd name="T73" fmla="*/ 1351 h 1378"/>
                    <a:gd name="T74" fmla="*/ 6827 w 6828"/>
                    <a:gd name="T75" fmla="*/ 1363 h 1378"/>
                    <a:gd name="T76" fmla="*/ 6828 w 6828"/>
                    <a:gd name="T77" fmla="*/ 1366 h 1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28" h="1378">
                      <a:moveTo>
                        <a:pt x="6828" y="1366"/>
                      </a:moveTo>
                      <a:lnTo>
                        <a:pt x="6825" y="1370"/>
                      </a:lnTo>
                      <a:lnTo>
                        <a:pt x="6807" y="1375"/>
                      </a:lnTo>
                      <a:lnTo>
                        <a:pt x="6751" y="1378"/>
                      </a:lnTo>
                      <a:lnTo>
                        <a:pt x="6544" y="1364"/>
                      </a:lnTo>
                      <a:lnTo>
                        <a:pt x="6084" y="1307"/>
                      </a:lnTo>
                      <a:lnTo>
                        <a:pt x="5466" y="1216"/>
                      </a:lnTo>
                      <a:lnTo>
                        <a:pt x="4351" y="1037"/>
                      </a:lnTo>
                      <a:lnTo>
                        <a:pt x="2729" y="753"/>
                      </a:lnTo>
                      <a:lnTo>
                        <a:pt x="1991" y="615"/>
                      </a:lnTo>
                      <a:lnTo>
                        <a:pt x="1651" y="549"/>
                      </a:lnTo>
                      <a:lnTo>
                        <a:pt x="1100" y="437"/>
                      </a:lnTo>
                      <a:lnTo>
                        <a:pt x="685" y="345"/>
                      </a:lnTo>
                      <a:lnTo>
                        <a:pt x="390" y="270"/>
                      </a:lnTo>
                      <a:lnTo>
                        <a:pt x="192" y="209"/>
                      </a:lnTo>
                      <a:lnTo>
                        <a:pt x="74" y="160"/>
                      </a:lnTo>
                      <a:lnTo>
                        <a:pt x="27" y="129"/>
                      </a:lnTo>
                      <a:lnTo>
                        <a:pt x="10" y="109"/>
                      </a:lnTo>
                      <a:lnTo>
                        <a:pt x="0" y="82"/>
                      </a:lnTo>
                      <a:lnTo>
                        <a:pt x="2" y="65"/>
                      </a:lnTo>
                      <a:lnTo>
                        <a:pt x="6" y="48"/>
                      </a:lnTo>
                      <a:lnTo>
                        <a:pt x="26" y="26"/>
                      </a:lnTo>
                      <a:lnTo>
                        <a:pt x="49" y="15"/>
                      </a:lnTo>
                      <a:lnTo>
                        <a:pt x="104" y="3"/>
                      </a:lnTo>
                      <a:lnTo>
                        <a:pt x="232" y="0"/>
                      </a:lnTo>
                      <a:lnTo>
                        <a:pt x="438" y="16"/>
                      </a:lnTo>
                      <a:lnTo>
                        <a:pt x="741" y="56"/>
                      </a:lnTo>
                      <a:lnTo>
                        <a:pt x="1160" y="122"/>
                      </a:lnTo>
                      <a:lnTo>
                        <a:pt x="1713" y="221"/>
                      </a:lnTo>
                      <a:lnTo>
                        <a:pt x="2053" y="285"/>
                      </a:lnTo>
                      <a:lnTo>
                        <a:pt x="2792" y="429"/>
                      </a:lnTo>
                      <a:lnTo>
                        <a:pt x="4404" y="762"/>
                      </a:lnTo>
                      <a:lnTo>
                        <a:pt x="5506" y="1006"/>
                      </a:lnTo>
                      <a:lnTo>
                        <a:pt x="6114" y="1149"/>
                      </a:lnTo>
                      <a:lnTo>
                        <a:pt x="6563" y="1265"/>
                      </a:lnTo>
                      <a:lnTo>
                        <a:pt x="6760" y="1328"/>
                      </a:lnTo>
                      <a:lnTo>
                        <a:pt x="6811" y="1351"/>
                      </a:lnTo>
                      <a:lnTo>
                        <a:pt x="6827" y="1363"/>
                      </a:lnTo>
                      <a:lnTo>
                        <a:pt x="6828" y="136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7F6DF17C-D5D3-41BF-B2E2-46B615EFE9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3911600"/>
                  <a:ext cx="1189038" cy="254000"/>
                </a:xfrm>
                <a:custGeom>
                  <a:avLst/>
                  <a:gdLst>
                    <a:gd name="T0" fmla="*/ 0 w 2997"/>
                    <a:gd name="T1" fmla="*/ 0 h 643"/>
                    <a:gd name="T2" fmla="*/ 80 w 2997"/>
                    <a:gd name="T3" fmla="*/ 20 h 643"/>
                    <a:gd name="T4" fmla="*/ 888 w 2997"/>
                    <a:gd name="T5" fmla="*/ 213 h 643"/>
                    <a:gd name="T6" fmla="*/ 1509 w 2997"/>
                    <a:gd name="T7" fmla="*/ 353 h 643"/>
                    <a:gd name="T8" fmla="*/ 1850 w 2997"/>
                    <a:gd name="T9" fmla="*/ 427 h 643"/>
                    <a:gd name="T10" fmla="*/ 2538 w 2997"/>
                    <a:gd name="T11" fmla="*/ 572 h 643"/>
                    <a:gd name="T12" fmla="*/ 2894 w 2997"/>
                    <a:gd name="T13" fmla="*/ 636 h 643"/>
                    <a:gd name="T14" fmla="*/ 2981 w 2997"/>
                    <a:gd name="T15" fmla="*/ 643 h 643"/>
                    <a:gd name="T16" fmla="*/ 2997 w 2997"/>
                    <a:gd name="T17" fmla="*/ 641 h 643"/>
                    <a:gd name="T18" fmla="*/ 2995 w 2997"/>
                    <a:gd name="T19" fmla="*/ 636 h 643"/>
                    <a:gd name="T20" fmla="*/ 2953 w 2997"/>
                    <a:gd name="T21" fmla="*/ 614 h 643"/>
                    <a:gd name="T22" fmla="*/ 2718 w 2997"/>
                    <a:gd name="T23" fmla="*/ 536 h 643"/>
                    <a:gd name="T24" fmla="*/ 2509 w 2997"/>
                    <a:gd name="T25" fmla="*/ 474 h 643"/>
                    <a:gd name="T26" fmla="*/ 0 w 2997"/>
                    <a:gd name="T27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97" h="643">
                      <a:moveTo>
                        <a:pt x="0" y="0"/>
                      </a:moveTo>
                      <a:lnTo>
                        <a:pt x="80" y="20"/>
                      </a:lnTo>
                      <a:lnTo>
                        <a:pt x="888" y="213"/>
                      </a:lnTo>
                      <a:lnTo>
                        <a:pt x="1509" y="353"/>
                      </a:lnTo>
                      <a:lnTo>
                        <a:pt x="1850" y="427"/>
                      </a:lnTo>
                      <a:lnTo>
                        <a:pt x="2538" y="572"/>
                      </a:lnTo>
                      <a:lnTo>
                        <a:pt x="2894" y="636"/>
                      </a:lnTo>
                      <a:lnTo>
                        <a:pt x="2981" y="643"/>
                      </a:lnTo>
                      <a:lnTo>
                        <a:pt x="2997" y="641"/>
                      </a:lnTo>
                      <a:lnTo>
                        <a:pt x="2995" y="636"/>
                      </a:lnTo>
                      <a:lnTo>
                        <a:pt x="2953" y="614"/>
                      </a:lnTo>
                      <a:lnTo>
                        <a:pt x="2718" y="536"/>
                      </a:lnTo>
                      <a:lnTo>
                        <a:pt x="2509" y="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0AD4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70AD4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70AD4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aphicFrame>
        <p:nvGraphicFramePr>
          <p:cNvPr id="97" name="Diagrama 96">
            <a:extLst>
              <a:ext uri="{FF2B5EF4-FFF2-40B4-BE49-F238E27FC236}">
                <a16:creationId xmlns:a16="http://schemas.microsoft.com/office/drawing/2014/main" id="{D109EA74-CEFE-480E-A326-43DC7B5CB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2744696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8" name="Group 31">
            <a:extLst>
              <a:ext uri="{FF2B5EF4-FFF2-40B4-BE49-F238E27FC236}">
                <a16:creationId xmlns:a16="http://schemas.microsoft.com/office/drawing/2014/main" id="{16242FFD-EB16-49BD-8038-444C45FFD255}"/>
              </a:ext>
            </a:extLst>
          </p:cNvPr>
          <p:cNvGrpSpPr/>
          <p:nvPr/>
        </p:nvGrpSpPr>
        <p:grpSpPr>
          <a:xfrm>
            <a:off x="6875627" y="1890919"/>
            <a:ext cx="1919794" cy="1919794"/>
            <a:chOff x="7963874" y="3577246"/>
            <a:chExt cx="2110093" cy="2110093"/>
          </a:xfrm>
        </p:grpSpPr>
        <p:sp>
          <p:nvSpPr>
            <p:cNvPr id="99" name="Oval 42">
              <a:extLst>
                <a:ext uri="{FF2B5EF4-FFF2-40B4-BE49-F238E27FC236}">
                  <a16:creationId xmlns:a16="http://schemas.microsoft.com/office/drawing/2014/main" id="{7A96D441-825A-4E4C-BD3E-2848552E2CDF}"/>
                </a:ext>
              </a:extLst>
            </p:cNvPr>
            <p:cNvSpPr/>
            <p:nvPr/>
          </p:nvSpPr>
          <p:spPr>
            <a:xfrm>
              <a:off x="7963874" y="3577246"/>
              <a:ext cx="2110093" cy="2110093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0" name="Oval 43">
              <a:extLst>
                <a:ext uri="{FF2B5EF4-FFF2-40B4-BE49-F238E27FC236}">
                  <a16:creationId xmlns:a16="http://schemas.microsoft.com/office/drawing/2014/main" id="{C8CDB896-9D5A-4AAC-A052-2E37BF722934}"/>
                </a:ext>
              </a:extLst>
            </p:cNvPr>
            <p:cNvSpPr/>
            <p:nvPr/>
          </p:nvSpPr>
          <p:spPr>
            <a:xfrm>
              <a:off x="8286304" y="3899676"/>
              <a:ext cx="1465232" cy="1465232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1" name="Oval 44">
              <a:extLst>
                <a:ext uri="{FF2B5EF4-FFF2-40B4-BE49-F238E27FC236}">
                  <a16:creationId xmlns:a16="http://schemas.microsoft.com/office/drawing/2014/main" id="{E6CFACAB-F0E1-4A5C-997F-CCFF3BFACAA9}"/>
                </a:ext>
              </a:extLst>
            </p:cNvPr>
            <p:cNvSpPr/>
            <p:nvPr/>
          </p:nvSpPr>
          <p:spPr>
            <a:xfrm>
              <a:off x="8663381" y="4276753"/>
              <a:ext cx="711079" cy="711079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11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50">
        <p:fade/>
      </p:transition>
    </mc:Choice>
    <mc:Fallback xmlns="">
      <p:transition spd="med" advTm="22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Línies futures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19/20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52" name="TextBox 66">
            <a:extLst>
              <a:ext uri="{FF2B5EF4-FFF2-40B4-BE49-F238E27FC236}">
                <a16:creationId xmlns:a16="http://schemas.microsoft.com/office/drawing/2014/main" id="{084FF5DE-6B7D-44D1-8429-68193BF188B4}"/>
              </a:ext>
            </a:extLst>
          </p:cNvPr>
          <p:cNvSpPr txBox="1"/>
          <p:nvPr/>
        </p:nvSpPr>
        <p:spPr>
          <a:xfrm>
            <a:off x="2158211" y="1461790"/>
            <a:ext cx="1556178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1400" b="1" dirty="0" err="1"/>
              <a:t>Empaquetar</a:t>
            </a:r>
            <a:r>
              <a:rPr lang="en-US" sz="1400" b="1" dirty="0"/>
              <a:t> </a:t>
            </a:r>
            <a:r>
              <a:rPr lang="en-US" sz="1400" b="1" dirty="0" err="1"/>
              <a:t>l’aplicació</a:t>
            </a:r>
            <a:r>
              <a:rPr lang="en-US" sz="1400" b="1" dirty="0"/>
              <a:t> per iOS</a:t>
            </a:r>
          </a:p>
        </p:txBody>
      </p:sp>
      <p:sp>
        <p:nvSpPr>
          <p:cNvPr id="55" name="TextBox 69">
            <a:extLst>
              <a:ext uri="{FF2B5EF4-FFF2-40B4-BE49-F238E27FC236}">
                <a16:creationId xmlns:a16="http://schemas.microsoft.com/office/drawing/2014/main" id="{5EC3B0FC-0AE5-4EDE-986E-46D87786111B}"/>
              </a:ext>
            </a:extLst>
          </p:cNvPr>
          <p:cNvSpPr txBox="1"/>
          <p:nvPr/>
        </p:nvSpPr>
        <p:spPr>
          <a:xfrm>
            <a:off x="5729490" y="2000976"/>
            <a:ext cx="2756391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1400" b="1" dirty="0" err="1"/>
              <a:t>Incloure</a:t>
            </a:r>
            <a:r>
              <a:rPr lang="en-US" sz="1400" b="1" dirty="0"/>
              <a:t> una base de </a:t>
            </a:r>
            <a:r>
              <a:rPr lang="en-US" sz="1400" b="1" dirty="0" err="1"/>
              <a:t>dades</a:t>
            </a:r>
            <a:r>
              <a:rPr lang="en-US" sz="1400" b="1" dirty="0"/>
              <a:t> local , per </a:t>
            </a:r>
            <a:r>
              <a:rPr lang="en-US" sz="1400" b="1" dirty="0" err="1"/>
              <a:t>millorar</a:t>
            </a:r>
            <a:r>
              <a:rPr lang="en-US" sz="1400" b="1" dirty="0"/>
              <a:t> la </a:t>
            </a:r>
            <a:r>
              <a:rPr lang="en-US" sz="1400" b="1" dirty="0" err="1"/>
              <a:t>fluïdesa</a:t>
            </a:r>
            <a:r>
              <a:rPr lang="en-US" sz="1400" b="1" dirty="0"/>
              <a:t> de </a:t>
            </a:r>
            <a:r>
              <a:rPr lang="en-US" sz="1400" b="1" dirty="0" err="1"/>
              <a:t>l’aplicació</a:t>
            </a:r>
            <a:endParaRPr lang="en-US" sz="1400" b="1" dirty="0"/>
          </a:p>
        </p:txBody>
      </p:sp>
      <p:sp>
        <p:nvSpPr>
          <p:cNvPr id="58" name="TextBox 72">
            <a:extLst>
              <a:ext uri="{FF2B5EF4-FFF2-40B4-BE49-F238E27FC236}">
                <a16:creationId xmlns:a16="http://schemas.microsoft.com/office/drawing/2014/main" id="{8129B469-C778-4957-8045-14F2CB831276}"/>
              </a:ext>
            </a:extLst>
          </p:cNvPr>
          <p:cNvSpPr txBox="1"/>
          <p:nvPr/>
        </p:nvSpPr>
        <p:spPr>
          <a:xfrm>
            <a:off x="6406911" y="2716300"/>
            <a:ext cx="2055306" cy="523220"/>
          </a:xfrm>
          <a:prstGeom prst="rect">
            <a:avLst/>
          </a:prstGeom>
          <a:noFill/>
        </p:spPr>
        <p:txBody>
          <a:bodyPr wrap="none" lIns="0" rtlCol="0" anchor="ctr">
            <a:spAutoFit/>
          </a:bodyPr>
          <a:lstStyle/>
          <a:p>
            <a:pPr algn="ctr"/>
            <a:r>
              <a:rPr lang="ca-ES" sz="1400" b="1" dirty="0"/>
              <a:t>Incloure estadístiques, </a:t>
            </a:r>
          </a:p>
          <a:p>
            <a:pPr algn="ctr"/>
            <a:r>
              <a:rPr lang="ca-ES" sz="1400" b="1" dirty="0"/>
              <a:t>a més de individualitzades</a:t>
            </a:r>
            <a:endParaRPr lang="en-US" b="1" dirty="0">
              <a:solidFill>
                <a:srgbClr val="586D8A"/>
              </a:solidFill>
            </a:endParaRPr>
          </a:p>
        </p:txBody>
      </p:sp>
      <p:sp>
        <p:nvSpPr>
          <p:cNvPr id="61" name="TextBox 75">
            <a:extLst>
              <a:ext uri="{FF2B5EF4-FFF2-40B4-BE49-F238E27FC236}">
                <a16:creationId xmlns:a16="http://schemas.microsoft.com/office/drawing/2014/main" id="{585C79C1-6BEA-4785-AE07-5FFDF2EE57FC}"/>
              </a:ext>
            </a:extLst>
          </p:cNvPr>
          <p:cNvSpPr txBox="1"/>
          <p:nvPr/>
        </p:nvSpPr>
        <p:spPr>
          <a:xfrm>
            <a:off x="341583" y="3441692"/>
            <a:ext cx="2557859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1400" b="1" dirty="0" err="1"/>
              <a:t>Més</a:t>
            </a:r>
            <a:r>
              <a:rPr lang="en-US" sz="1400" b="1" dirty="0"/>
              <a:t> </a:t>
            </a:r>
            <a:r>
              <a:rPr lang="en-US" sz="1400" b="1" dirty="0" err="1"/>
              <a:t>perfils</a:t>
            </a:r>
            <a:r>
              <a:rPr lang="en-US" sz="1400" b="1" dirty="0"/>
              <a:t> </a:t>
            </a:r>
            <a:r>
              <a:rPr lang="en-US" sz="1400" b="1" dirty="0" err="1"/>
              <a:t>d’usuaris</a:t>
            </a:r>
            <a:r>
              <a:rPr lang="en-US" sz="1400" b="1" dirty="0"/>
              <a:t> </a:t>
            </a:r>
          </a:p>
          <a:p>
            <a:pPr algn="ctr"/>
            <a:r>
              <a:rPr lang="en-US" sz="1400" b="1" dirty="0" err="1"/>
              <a:t>i</a:t>
            </a:r>
            <a:r>
              <a:rPr lang="en-US" sz="1400" b="1" dirty="0"/>
              <a:t> </a:t>
            </a:r>
            <a:r>
              <a:rPr lang="en-US" sz="1400" b="1" dirty="0" err="1"/>
              <a:t>estats</a:t>
            </a:r>
            <a:r>
              <a:rPr lang="en-US" sz="1400" b="1" dirty="0"/>
              <a:t> </a:t>
            </a:r>
            <a:r>
              <a:rPr lang="en-US" sz="1400" b="1" dirty="0" err="1"/>
              <a:t>i</a:t>
            </a:r>
            <a:r>
              <a:rPr lang="en-US" sz="1400" b="1" dirty="0"/>
              <a:t> causes </a:t>
            </a:r>
            <a:r>
              <a:rPr lang="en-US" sz="1400" b="1" dirty="0" err="1"/>
              <a:t>personalitzats</a:t>
            </a:r>
            <a:endParaRPr lang="en-US" sz="1400" b="1" dirty="0"/>
          </a:p>
        </p:txBody>
      </p:sp>
      <p:graphicFrame>
        <p:nvGraphicFramePr>
          <p:cNvPr id="64" name="Diagrama 63">
            <a:extLst>
              <a:ext uri="{FF2B5EF4-FFF2-40B4-BE49-F238E27FC236}">
                <a16:creationId xmlns:a16="http://schemas.microsoft.com/office/drawing/2014/main" id="{88548DAD-023E-47D9-B53C-C40B07DB61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825176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C4040C70-E956-474D-94DF-F185FAF95EAE}"/>
              </a:ext>
            </a:extLst>
          </p:cNvPr>
          <p:cNvGrpSpPr/>
          <p:nvPr/>
        </p:nvGrpSpPr>
        <p:grpSpPr>
          <a:xfrm>
            <a:off x="2828201" y="1203598"/>
            <a:ext cx="3487598" cy="4237493"/>
            <a:chOff x="2828201" y="1203598"/>
            <a:chExt cx="3487598" cy="4237493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E37B3181-DD23-4789-87BD-D51EB0413E39}"/>
                </a:ext>
              </a:extLst>
            </p:cNvPr>
            <p:cNvGrpSpPr/>
            <p:nvPr/>
          </p:nvGrpSpPr>
          <p:grpSpPr>
            <a:xfrm>
              <a:off x="2828201" y="1203598"/>
              <a:ext cx="3487598" cy="4237493"/>
              <a:chOff x="2630659" y="1364344"/>
              <a:chExt cx="4065572" cy="4939741"/>
            </a:xfrm>
          </p:grpSpPr>
          <p:sp>
            <p:nvSpPr>
              <p:cNvPr id="27" name="Shape 5985">
                <a:extLst>
                  <a:ext uri="{FF2B5EF4-FFF2-40B4-BE49-F238E27FC236}">
                    <a16:creationId xmlns:a16="http://schemas.microsoft.com/office/drawing/2014/main" id="{414714FE-3401-4009-A0D0-0A09EAD082B9}"/>
                  </a:ext>
                </a:extLst>
              </p:cNvPr>
              <p:cNvSpPr/>
              <p:nvPr/>
            </p:nvSpPr>
            <p:spPr>
              <a:xfrm>
                <a:off x="4542496" y="1364344"/>
                <a:ext cx="220212" cy="493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29"/>
                    </a:moveTo>
                    <a:cubicBezTo>
                      <a:pt x="0" y="21529"/>
                      <a:pt x="4891" y="21600"/>
                      <a:pt x="11411" y="21600"/>
                    </a:cubicBezTo>
                    <a:cubicBezTo>
                      <a:pt x="17525" y="21600"/>
                      <a:pt x="21600" y="21529"/>
                      <a:pt x="21600" y="21529"/>
                    </a:cubicBezTo>
                    <a:cubicBezTo>
                      <a:pt x="21600" y="143"/>
                      <a:pt x="21600" y="143"/>
                      <a:pt x="21600" y="143"/>
                    </a:cubicBezTo>
                    <a:cubicBezTo>
                      <a:pt x="21600" y="143"/>
                      <a:pt x="17117" y="0"/>
                      <a:pt x="10189" y="0"/>
                    </a:cubicBezTo>
                    <a:cubicBezTo>
                      <a:pt x="3668" y="0"/>
                      <a:pt x="0" y="143"/>
                      <a:pt x="0" y="143"/>
                    </a:cubicBezTo>
                    <a:lnTo>
                      <a:pt x="0" y="2152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>
                <a:miter lim="400000"/>
              </a:ln>
            </p:spPr>
            <p:txBody>
              <a:bodyPr lIns="34289" rIns="34289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Roboto Light"/>
                  </a:defRPr>
                </a:lvl9pPr>
              </a:lstStyle>
              <a:p>
                <a:endParaRPr sz="1600"/>
              </a:p>
            </p:txBody>
          </p:sp>
          <p:grpSp>
            <p:nvGrpSpPr>
              <p:cNvPr id="29" name="Group 61">
                <a:extLst>
                  <a:ext uri="{FF2B5EF4-FFF2-40B4-BE49-F238E27FC236}">
                    <a16:creationId xmlns:a16="http://schemas.microsoft.com/office/drawing/2014/main" id="{890AB3F4-22B5-46C6-86EB-8F1310CAB6FC}"/>
                  </a:ext>
                </a:extLst>
              </p:cNvPr>
              <p:cNvGrpSpPr/>
              <p:nvPr/>
            </p:nvGrpSpPr>
            <p:grpSpPr>
              <a:xfrm>
                <a:off x="4505794" y="3061508"/>
                <a:ext cx="2190437" cy="710686"/>
                <a:chOff x="5932906" y="3073193"/>
                <a:chExt cx="2266063" cy="735223"/>
              </a:xfrm>
            </p:grpSpPr>
            <p:sp>
              <p:nvSpPr>
                <p:cNvPr id="47" name="Shape 5994">
                  <a:extLst>
                    <a:ext uri="{FF2B5EF4-FFF2-40B4-BE49-F238E27FC236}">
                      <a16:creationId xmlns:a16="http://schemas.microsoft.com/office/drawing/2014/main" id="{10ECB5CF-5F07-4BFE-AA96-3F39A2C50104}"/>
                    </a:ext>
                  </a:extLst>
                </p:cNvPr>
                <p:cNvSpPr/>
                <p:nvPr/>
              </p:nvSpPr>
              <p:spPr>
                <a:xfrm>
                  <a:off x="5932906" y="3087000"/>
                  <a:ext cx="317560" cy="60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8"/>
                      </a:moveTo>
                      <a:cubicBezTo>
                        <a:pt x="0" y="21268"/>
                        <a:pt x="5082" y="21600"/>
                        <a:pt x="11435" y="21600"/>
                      </a:cubicBezTo>
                      <a:cubicBezTo>
                        <a:pt x="17471" y="21600"/>
                        <a:pt x="21600" y="21268"/>
                        <a:pt x="21600" y="21268"/>
                      </a:cubicBezTo>
                      <a:cubicBezTo>
                        <a:pt x="21600" y="665"/>
                        <a:pt x="21600" y="665"/>
                        <a:pt x="21600" y="665"/>
                      </a:cubicBezTo>
                      <a:cubicBezTo>
                        <a:pt x="21600" y="665"/>
                        <a:pt x="17153" y="0"/>
                        <a:pt x="10482" y="0"/>
                      </a:cubicBezTo>
                      <a:cubicBezTo>
                        <a:pt x="3812" y="0"/>
                        <a:pt x="0" y="665"/>
                        <a:pt x="0" y="665"/>
                      </a:cubicBezTo>
                      <a:lnTo>
                        <a:pt x="0" y="21268"/>
                      </a:lnTo>
                      <a:close/>
                    </a:path>
                  </a:pathLst>
                </a:custGeom>
                <a:solidFill>
                  <a:srgbClr val="AC83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48" name="Shape 5995">
                  <a:extLst>
                    <a:ext uri="{FF2B5EF4-FFF2-40B4-BE49-F238E27FC236}">
                      <a16:creationId xmlns:a16="http://schemas.microsoft.com/office/drawing/2014/main" id="{B5AFC960-8E56-4F3C-B1D0-5BDECE8A010C}"/>
                    </a:ext>
                  </a:extLst>
                </p:cNvPr>
                <p:cNvSpPr/>
                <p:nvPr/>
              </p:nvSpPr>
              <p:spPr>
                <a:xfrm>
                  <a:off x="6198689" y="3105985"/>
                  <a:ext cx="2000280" cy="702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015" y="0"/>
                      </a:moveTo>
                      <a:lnTo>
                        <a:pt x="0" y="3715"/>
                      </a:lnTo>
                      <a:lnTo>
                        <a:pt x="0" y="17195"/>
                      </a:lnTo>
                      <a:lnTo>
                        <a:pt x="17015" y="21600"/>
                      </a:lnTo>
                      <a:lnTo>
                        <a:pt x="21600" y="11463"/>
                      </a:lnTo>
                      <a:lnTo>
                        <a:pt x="21600" y="10296"/>
                      </a:lnTo>
                      <a:lnTo>
                        <a:pt x="17015" y="0"/>
                      </a:lnTo>
                      <a:close/>
                    </a:path>
                  </a:pathLst>
                </a:custGeom>
                <a:solidFill>
                  <a:srgbClr val="AC83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49" name="Shape 5996">
                  <a:extLst>
                    <a:ext uri="{FF2B5EF4-FFF2-40B4-BE49-F238E27FC236}">
                      <a16:creationId xmlns:a16="http://schemas.microsoft.com/office/drawing/2014/main" id="{937E41CD-548C-4396-A50A-5CFDF5B56F77}"/>
                    </a:ext>
                  </a:extLst>
                </p:cNvPr>
                <p:cNvSpPr/>
                <p:nvPr/>
              </p:nvSpPr>
              <p:spPr>
                <a:xfrm>
                  <a:off x="6198688" y="3073193"/>
                  <a:ext cx="2000280" cy="702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866" y="0"/>
                      </a:moveTo>
                      <a:lnTo>
                        <a:pt x="0" y="3556"/>
                      </a:lnTo>
                      <a:lnTo>
                        <a:pt x="0" y="17195"/>
                      </a:lnTo>
                      <a:lnTo>
                        <a:pt x="16866" y="21600"/>
                      </a:lnTo>
                      <a:lnTo>
                        <a:pt x="21600" y="11304"/>
                      </a:lnTo>
                      <a:lnTo>
                        <a:pt x="16866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50" name="Shape 5997">
                  <a:extLst>
                    <a:ext uri="{FF2B5EF4-FFF2-40B4-BE49-F238E27FC236}">
                      <a16:creationId xmlns:a16="http://schemas.microsoft.com/office/drawing/2014/main" id="{2CDB1192-D73B-4A53-97EB-E4472EB623AD}"/>
                    </a:ext>
                  </a:extLst>
                </p:cNvPr>
                <p:cNvSpPr/>
                <p:nvPr/>
              </p:nvSpPr>
              <p:spPr>
                <a:xfrm>
                  <a:off x="6474303" y="3144887"/>
                  <a:ext cx="83588" cy="5289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:ma14="http://schemas.microsoft.com/office/mac/drawingml/2011/main" xmlns="" val="1"/>
                  </a:ext>
                </a:extLst>
              </p:spPr>
              <p:txBody>
                <a:bodyPr wrap="none" lIns="34289" tIns="34289" rIns="34289" bIns="34289" numCol="1" anchor="ctr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pPr>
                    <a:defRPr sz="1800" b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Roboto Light"/>
                    </a:defRPr>
                  </a:pPr>
                  <a:endParaRPr sz="2400" b="1" dirty="0">
                    <a:solidFill>
                      <a:srgbClr val="FFFFFF"/>
                    </a:solidFill>
                    <a:ea typeface="Helvetica"/>
                    <a:cs typeface="Helvetica"/>
                    <a:sym typeface="Helvetica"/>
                  </a:endParaRPr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38DC9691-BD8D-462E-9341-A48E2BA23B57}"/>
                  </a:ext>
                </a:extLst>
              </p:cNvPr>
              <p:cNvGrpSpPr/>
              <p:nvPr/>
            </p:nvGrpSpPr>
            <p:grpSpPr>
              <a:xfrm>
                <a:off x="2630659" y="3902614"/>
                <a:ext cx="2182097" cy="709850"/>
                <a:chOff x="-1" y="2588"/>
                <a:chExt cx="2257434" cy="734357"/>
              </a:xfrm>
            </p:grpSpPr>
            <p:sp>
              <p:nvSpPr>
                <p:cNvPr id="42" name="Shape 5999">
                  <a:extLst>
                    <a:ext uri="{FF2B5EF4-FFF2-40B4-BE49-F238E27FC236}">
                      <a16:creationId xmlns:a16="http://schemas.microsoft.com/office/drawing/2014/main" id="{8FD62CEC-5B18-4DD0-AE8E-7227D57DD0F8}"/>
                    </a:ext>
                  </a:extLst>
                </p:cNvPr>
                <p:cNvSpPr/>
                <p:nvPr/>
              </p:nvSpPr>
              <p:spPr>
                <a:xfrm>
                  <a:off x="1939873" y="51775"/>
                  <a:ext cx="317560" cy="605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8"/>
                      </a:moveTo>
                      <a:cubicBezTo>
                        <a:pt x="0" y="21268"/>
                        <a:pt x="5082" y="21600"/>
                        <a:pt x="11435" y="21600"/>
                      </a:cubicBezTo>
                      <a:cubicBezTo>
                        <a:pt x="17471" y="21600"/>
                        <a:pt x="21600" y="21268"/>
                        <a:pt x="21600" y="21268"/>
                      </a:cubicBezTo>
                      <a:cubicBezTo>
                        <a:pt x="21600" y="831"/>
                        <a:pt x="21600" y="831"/>
                        <a:pt x="21600" y="831"/>
                      </a:cubicBezTo>
                      <a:cubicBezTo>
                        <a:pt x="21600" y="831"/>
                        <a:pt x="17153" y="0"/>
                        <a:pt x="10482" y="0"/>
                      </a:cubicBezTo>
                      <a:cubicBezTo>
                        <a:pt x="3812" y="0"/>
                        <a:pt x="0" y="831"/>
                        <a:pt x="0" y="831"/>
                      </a:cubicBezTo>
                      <a:lnTo>
                        <a:pt x="0" y="21268"/>
                      </a:lnTo>
                      <a:close/>
                    </a:path>
                  </a:pathLst>
                </a:custGeom>
                <a:solidFill>
                  <a:srgbClr val="6F7A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id="{D552FB6F-4BE7-4A53-87FE-045576BD7D2D}"/>
                    </a:ext>
                  </a:extLst>
                </p:cNvPr>
                <p:cNvGrpSpPr/>
                <p:nvPr/>
              </p:nvGrpSpPr>
              <p:grpSpPr>
                <a:xfrm>
                  <a:off x="-1" y="2588"/>
                  <a:ext cx="2000282" cy="734357"/>
                  <a:chOff x="0" y="2588"/>
                  <a:chExt cx="2000280" cy="734356"/>
                </a:xfrm>
              </p:grpSpPr>
              <p:sp>
                <p:nvSpPr>
                  <p:cNvPr id="45" name="Shape 6000">
                    <a:extLst>
                      <a:ext uri="{FF2B5EF4-FFF2-40B4-BE49-F238E27FC236}">
                        <a16:creationId xmlns:a16="http://schemas.microsoft.com/office/drawing/2014/main" id="{EC35D2EE-9F65-4627-9D25-27266CF2C2DA}"/>
                      </a:ext>
                    </a:extLst>
                  </p:cNvPr>
                  <p:cNvSpPr/>
                  <p:nvPr/>
                </p:nvSpPr>
                <p:spPr>
                  <a:xfrm>
                    <a:off x="0" y="32790"/>
                    <a:ext cx="2000280" cy="7041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585" y="0"/>
                        </a:moveTo>
                        <a:lnTo>
                          <a:pt x="21600" y="3706"/>
                        </a:lnTo>
                        <a:lnTo>
                          <a:pt x="21600" y="17153"/>
                        </a:lnTo>
                        <a:lnTo>
                          <a:pt x="4585" y="21600"/>
                        </a:lnTo>
                        <a:lnTo>
                          <a:pt x="0" y="11435"/>
                        </a:lnTo>
                        <a:lnTo>
                          <a:pt x="0" y="10429"/>
                        </a:lnTo>
                        <a:lnTo>
                          <a:pt x="4585" y="0"/>
                        </a:lnTo>
                        <a:close/>
                      </a:path>
                    </a:pathLst>
                  </a:custGeom>
                  <a:solidFill>
                    <a:srgbClr val="6F7A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1pPr>
                    <a:lvl2pPr marL="0" marR="0" indent="457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2pPr>
                    <a:lvl3pPr marL="0" marR="0" indent="914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3pPr>
                    <a:lvl4pPr marL="0" marR="0" indent="1371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4pPr>
                    <a:lvl5pPr marL="0" marR="0" indent="18288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5pPr>
                    <a:lvl6pPr marL="0" marR="0" indent="22860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6pPr>
                    <a:lvl7pPr marL="0" marR="0" indent="2743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7pPr>
                    <a:lvl8pPr marL="0" marR="0" indent="3200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8pPr>
                    <a:lvl9pPr marL="0" marR="0" indent="3657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9pPr>
                  </a:lstStyle>
                  <a:p>
                    <a:endParaRPr sz="1600"/>
                  </a:p>
                </p:txBody>
              </p:sp>
              <p:sp>
                <p:nvSpPr>
                  <p:cNvPr id="46" name="Shape 6001">
                    <a:extLst>
                      <a:ext uri="{FF2B5EF4-FFF2-40B4-BE49-F238E27FC236}">
                        <a16:creationId xmlns:a16="http://schemas.microsoft.com/office/drawing/2014/main" id="{0BF33C23-ABF6-4853-BE32-1C67B3AD691A}"/>
                      </a:ext>
                    </a:extLst>
                  </p:cNvPr>
                  <p:cNvSpPr/>
                  <p:nvPr/>
                </p:nvSpPr>
                <p:spPr>
                  <a:xfrm>
                    <a:off x="0" y="2588"/>
                    <a:ext cx="2000280" cy="7041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78" y="0"/>
                        </a:moveTo>
                        <a:lnTo>
                          <a:pt x="21600" y="3706"/>
                        </a:lnTo>
                        <a:lnTo>
                          <a:pt x="21600" y="17153"/>
                        </a:lnTo>
                        <a:lnTo>
                          <a:pt x="4678" y="21600"/>
                        </a:lnTo>
                        <a:lnTo>
                          <a:pt x="0" y="11435"/>
                        </a:lnTo>
                        <a:lnTo>
                          <a:pt x="4678" y="0"/>
                        </a:lnTo>
                        <a:close/>
                      </a:path>
                    </a:pathLst>
                  </a:custGeom>
                  <a:solidFill>
                    <a:srgbClr val="F2F4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1pPr>
                    <a:lvl2pPr marL="0" marR="0" indent="457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2pPr>
                    <a:lvl3pPr marL="0" marR="0" indent="914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3pPr>
                    <a:lvl4pPr marL="0" marR="0" indent="1371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4pPr>
                    <a:lvl5pPr marL="0" marR="0" indent="18288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5pPr>
                    <a:lvl6pPr marL="0" marR="0" indent="22860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6pPr>
                    <a:lvl7pPr marL="0" marR="0" indent="2743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7pPr>
                    <a:lvl8pPr marL="0" marR="0" indent="3200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8pPr>
                    <a:lvl9pPr marL="0" marR="0" indent="3657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9pPr>
                  </a:lstStyle>
                  <a:p>
                    <a:endParaRPr sz="1600"/>
                  </a:p>
                </p:txBody>
              </p:sp>
            </p:grpSp>
            <p:sp>
              <p:nvSpPr>
                <p:cNvPr id="44" name="Shape 6003">
                  <a:extLst>
                    <a:ext uri="{FF2B5EF4-FFF2-40B4-BE49-F238E27FC236}">
                      <a16:creationId xmlns:a16="http://schemas.microsoft.com/office/drawing/2014/main" id="{417C570B-D384-4697-9A70-B8CC23CE2521}"/>
                    </a:ext>
                  </a:extLst>
                </p:cNvPr>
                <p:cNvSpPr/>
                <p:nvPr/>
              </p:nvSpPr>
              <p:spPr>
                <a:xfrm>
                  <a:off x="421651" y="23726"/>
                  <a:ext cx="83588" cy="6031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:ma14="http://schemas.microsoft.com/office/mac/drawingml/2011/main" xmlns="" val="1"/>
                  </a:ext>
                </a:extLst>
              </p:spPr>
              <p:txBody>
                <a:bodyPr wrap="none" lIns="34289" tIns="34289" rIns="34289" bIns="34289" numCol="1" anchor="ctr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pPr>
                    <a:defRPr sz="1800" b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Roboto Light"/>
                    </a:defRPr>
                  </a:pPr>
                  <a:endParaRPr sz="2800" b="1" dirty="0">
                    <a:solidFill>
                      <a:srgbClr val="FFFFFF"/>
                    </a:solidFill>
                    <a:ea typeface="Helvetica"/>
                    <a:cs typeface="Helvetica"/>
                    <a:sym typeface="Helvetica"/>
                  </a:endParaRPr>
                </a:p>
              </p:txBody>
            </p:sp>
          </p:grpSp>
          <p:grpSp>
            <p:nvGrpSpPr>
              <p:cNvPr id="31" name="Group 59">
                <a:extLst>
                  <a:ext uri="{FF2B5EF4-FFF2-40B4-BE49-F238E27FC236}">
                    <a16:creationId xmlns:a16="http://schemas.microsoft.com/office/drawing/2014/main" id="{AD0A63BF-C0E5-4BE2-8BC6-CA266D9F8297}"/>
                  </a:ext>
                </a:extLst>
              </p:cNvPr>
              <p:cNvGrpSpPr/>
              <p:nvPr/>
            </p:nvGrpSpPr>
            <p:grpSpPr>
              <a:xfrm>
                <a:off x="3663709" y="1634540"/>
                <a:ext cx="1149047" cy="585566"/>
                <a:chOff x="5061747" y="1497413"/>
                <a:chExt cx="1188719" cy="605782"/>
              </a:xfrm>
            </p:grpSpPr>
            <p:grpSp>
              <p:nvGrpSpPr>
                <p:cNvPr id="37" name="Group 14">
                  <a:extLst>
                    <a:ext uri="{FF2B5EF4-FFF2-40B4-BE49-F238E27FC236}">
                      <a16:creationId xmlns:a16="http://schemas.microsoft.com/office/drawing/2014/main" id="{FBF15F1F-FF3E-42ED-AB54-A5F36AC18115}"/>
                    </a:ext>
                  </a:extLst>
                </p:cNvPr>
                <p:cNvGrpSpPr/>
                <p:nvPr/>
              </p:nvGrpSpPr>
              <p:grpSpPr>
                <a:xfrm>
                  <a:off x="5061747" y="1580359"/>
                  <a:ext cx="931566" cy="441116"/>
                  <a:chOff x="0" y="1226"/>
                  <a:chExt cx="931563" cy="441113"/>
                </a:xfrm>
              </p:grpSpPr>
              <p:sp>
                <p:nvSpPr>
                  <p:cNvPr id="40" name="Shape 6005">
                    <a:extLst>
                      <a:ext uri="{FF2B5EF4-FFF2-40B4-BE49-F238E27FC236}">
                        <a16:creationId xmlns:a16="http://schemas.microsoft.com/office/drawing/2014/main" id="{04A0B3FB-1AF7-4D23-81CE-170739DC18A4}"/>
                      </a:ext>
                    </a:extLst>
                  </p:cNvPr>
                  <p:cNvSpPr/>
                  <p:nvPr/>
                </p:nvSpPr>
                <p:spPr>
                  <a:xfrm>
                    <a:off x="0" y="17205"/>
                    <a:ext cx="931563" cy="425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lnTo>
                          <a:pt x="4238" y="1383"/>
                        </a:lnTo>
                        <a:lnTo>
                          <a:pt x="4238" y="1399"/>
                        </a:lnTo>
                        <a:lnTo>
                          <a:pt x="4157" y="1383"/>
                        </a:lnTo>
                        <a:lnTo>
                          <a:pt x="0" y="10164"/>
                        </a:lnTo>
                        <a:lnTo>
                          <a:pt x="0" y="12330"/>
                        </a:lnTo>
                        <a:lnTo>
                          <a:pt x="4157" y="20135"/>
                        </a:lnTo>
                        <a:lnTo>
                          <a:pt x="4238" y="20117"/>
                        </a:lnTo>
                        <a:lnTo>
                          <a:pt x="4238" y="20135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8D75A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1pPr>
                    <a:lvl2pPr marL="0" marR="0" indent="457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2pPr>
                    <a:lvl3pPr marL="0" marR="0" indent="914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3pPr>
                    <a:lvl4pPr marL="0" marR="0" indent="1371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4pPr>
                    <a:lvl5pPr marL="0" marR="0" indent="18288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5pPr>
                    <a:lvl6pPr marL="0" marR="0" indent="22860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6pPr>
                    <a:lvl7pPr marL="0" marR="0" indent="2743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7pPr>
                    <a:lvl8pPr marL="0" marR="0" indent="3200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8pPr>
                    <a:lvl9pPr marL="0" marR="0" indent="3657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9pPr>
                  </a:lstStyle>
                  <a:p>
                    <a:endParaRPr sz="1600"/>
                  </a:p>
                </p:txBody>
              </p:sp>
              <p:sp>
                <p:nvSpPr>
                  <p:cNvPr id="41" name="Shape 6006">
                    <a:extLst>
                      <a:ext uri="{FF2B5EF4-FFF2-40B4-BE49-F238E27FC236}">
                        <a16:creationId xmlns:a16="http://schemas.microsoft.com/office/drawing/2014/main" id="{7F2B5B9E-DE63-4E5B-A132-FC071502D5DD}"/>
                      </a:ext>
                    </a:extLst>
                  </p:cNvPr>
                  <p:cNvSpPr/>
                  <p:nvPr/>
                </p:nvSpPr>
                <p:spPr>
                  <a:xfrm>
                    <a:off x="0" y="1226"/>
                    <a:ext cx="931563" cy="425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lnTo>
                          <a:pt x="4664" y="1383"/>
                        </a:lnTo>
                        <a:lnTo>
                          <a:pt x="4664" y="1399"/>
                        </a:lnTo>
                        <a:lnTo>
                          <a:pt x="4585" y="1383"/>
                        </a:lnTo>
                        <a:lnTo>
                          <a:pt x="0" y="11311"/>
                        </a:lnTo>
                        <a:lnTo>
                          <a:pt x="4585" y="20135"/>
                        </a:lnTo>
                        <a:lnTo>
                          <a:pt x="4664" y="20117"/>
                        </a:lnTo>
                        <a:lnTo>
                          <a:pt x="4664" y="20135"/>
                        </a:lnTo>
                        <a:lnTo>
                          <a:pt x="216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A794B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1pPr>
                    <a:lvl2pPr marL="0" marR="0" indent="457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2pPr>
                    <a:lvl3pPr marL="0" marR="0" indent="914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3pPr>
                    <a:lvl4pPr marL="0" marR="0" indent="1371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4pPr>
                    <a:lvl5pPr marL="0" marR="0" indent="18288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5pPr>
                    <a:lvl6pPr marL="0" marR="0" indent="22860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6pPr>
                    <a:lvl7pPr marL="0" marR="0" indent="27432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7pPr>
                    <a:lvl8pPr marL="0" marR="0" indent="32004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8pPr>
                    <a:lvl9pPr marL="0" marR="0" indent="365760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Roboto Light"/>
                      </a:defRPr>
                    </a:lvl9pPr>
                  </a:lstStyle>
                  <a:p>
                    <a:endParaRPr sz="1600"/>
                  </a:p>
                </p:txBody>
              </p:sp>
            </p:grpSp>
            <p:sp>
              <p:nvSpPr>
                <p:cNvPr id="38" name="Shape 6008">
                  <a:extLst>
                    <a:ext uri="{FF2B5EF4-FFF2-40B4-BE49-F238E27FC236}">
                      <a16:creationId xmlns:a16="http://schemas.microsoft.com/office/drawing/2014/main" id="{C599B01C-841E-4D88-AAD6-7CA78875F555}"/>
                    </a:ext>
                  </a:extLst>
                </p:cNvPr>
                <p:cNvSpPr/>
                <p:nvPr/>
              </p:nvSpPr>
              <p:spPr>
                <a:xfrm>
                  <a:off x="5932906" y="1497413"/>
                  <a:ext cx="317560" cy="60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8"/>
                      </a:moveTo>
                      <a:cubicBezTo>
                        <a:pt x="0" y="21268"/>
                        <a:pt x="5082" y="21600"/>
                        <a:pt x="11435" y="21600"/>
                      </a:cubicBezTo>
                      <a:cubicBezTo>
                        <a:pt x="17471" y="21600"/>
                        <a:pt x="21600" y="21268"/>
                        <a:pt x="21600" y="21268"/>
                      </a:cubicBezTo>
                      <a:cubicBezTo>
                        <a:pt x="21600" y="831"/>
                        <a:pt x="21600" y="831"/>
                        <a:pt x="21600" y="831"/>
                      </a:cubicBezTo>
                      <a:cubicBezTo>
                        <a:pt x="21600" y="831"/>
                        <a:pt x="17153" y="0"/>
                        <a:pt x="10482" y="0"/>
                      </a:cubicBezTo>
                      <a:cubicBezTo>
                        <a:pt x="3812" y="0"/>
                        <a:pt x="0" y="831"/>
                        <a:pt x="0" y="831"/>
                      </a:cubicBezTo>
                      <a:lnTo>
                        <a:pt x="0" y="21268"/>
                      </a:lnTo>
                      <a:close/>
                    </a:path>
                  </a:pathLst>
                </a:custGeom>
                <a:solidFill>
                  <a:srgbClr val="8D75A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39" name="Shape 6009">
                  <a:extLst>
                    <a:ext uri="{FF2B5EF4-FFF2-40B4-BE49-F238E27FC236}">
                      <a16:creationId xmlns:a16="http://schemas.microsoft.com/office/drawing/2014/main" id="{D7787BC6-4F56-4CAE-8437-696198518E4D}"/>
                    </a:ext>
                  </a:extLst>
                </p:cNvPr>
                <p:cNvSpPr/>
                <p:nvPr/>
              </p:nvSpPr>
              <p:spPr>
                <a:xfrm>
                  <a:off x="5224512" y="1638543"/>
                  <a:ext cx="83588" cy="3062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:ma14="http://schemas.microsoft.com/office/mac/drawingml/2011/main" xmlns="" val="1"/>
                  </a:ext>
                </a:extLst>
              </p:spPr>
              <p:txBody>
                <a:bodyPr wrap="none" lIns="34289" tIns="34289" rIns="34289" bIns="34289" numCol="1" anchor="ctr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pPr>
                    <a:defRPr sz="1800" b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Roboto Light"/>
                    </a:defRPr>
                  </a:pPr>
                  <a:endParaRPr sz="1200" b="1" dirty="0">
                    <a:solidFill>
                      <a:srgbClr val="FFFFFF"/>
                    </a:solidFill>
                    <a:ea typeface="Helvetica"/>
                    <a:cs typeface="Helvetica"/>
                    <a:sym typeface="Helvetica"/>
                  </a:endParaRPr>
                </a:p>
              </p:txBody>
            </p:sp>
          </p:grpSp>
          <p:grpSp>
            <p:nvGrpSpPr>
              <p:cNvPr id="32" name="Group 60">
                <a:extLst>
                  <a:ext uri="{FF2B5EF4-FFF2-40B4-BE49-F238E27FC236}">
                    <a16:creationId xmlns:a16="http://schemas.microsoft.com/office/drawing/2014/main" id="{03444D90-B8C1-47A0-B4F9-E436007C4EC0}"/>
                  </a:ext>
                </a:extLst>
              </p:cNvPr>
              <p:cNvGrpSpPr/>
              <p:nvPr/>
            </p:nvGrpSpPr>
            <p:grpSpPr>
              <a:xfrm>
                <a:off x="4505793" y="2348023"/>
                <a:ext cx="1368499" cy="585566"/>
                <a:chOff x="5932905" y="2308636"/>
                <a:chExt cx="1415746" cy="605782"/>
              </a:xfrm>
            </p:grpSpPr>
            <p:sp>
              <p:nvSpPr>
                <p:cNvPr id="33" name="Shape 6011">
                  <a:extLst>
                    <a:ext uri="{FF2B5EF4-FFF2-40B4-BE49-F238E27FC236}">
                      <a16:creationId xmlns:a16="http://schemas.microsoft.com/office/drawing/2014/main" id="{EE999081-EDAF-4904-8C95-CA7C77481D76}"/>
                    </a:ext>
                  </a:extLst>
                </p:cNvPr>
                <p:cNvSpPr/>
                <p:nvPr/>
              </p:nvSpPr>
              <p:spPr>
                <a:xfrm flipH="1">
                  <a:off x="6236661" y="2415574"/>
                  <a:ext cx="1111990" cy="4251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4238" y="1383"/>
                      </a:lnTo>
                      <a:lnTo>
                        <a:pt x="4238" y="1399"/>
                      </a:lnTo>
                      <a:lnTo>
                        <a:pt x="4157" y="1383"/>
                      </a:lnTo>
                      <a:lnTo>
                        <a:pt x="0" y="10164"/>
                      </a:lnTo>
                      <a:lnTo>
                        <a:pt x="0" y="12330"/>
                      </a:lnTo>
                      <a:lnTo>
                        <a:pt x="4157" y="20135"/>
                      </a:lnTo>
                      <a:lnTo>
                        <a:pt x="4238" y="20117"/>
                      </a:lnTo>
                      <a:lnTo>
                        <a:pt x="4238" y="20135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3F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34" name="Shape 6012">
                  <a:extLst>
                    <a:ext uri="{FF2B5EF4-FFF2-40B4-BE49-F238E27FC236}">
                      <a16:creationId xmlns:a16="http://schemas.microsoft.com/office/drawing/2014/main" id="{D6CEF152-BA55-431B-B901-64F0CAB94859}"/>
                    </a:ext>
                  </a:extLst>
                </p:cNvPr>
                <p:cNvSpPr/>
                <p:nvPr/>
              </p:nvSpPr>
              <p:spPr>
                <a:xfrm flipH="1">
                  <a:off x="6236659" y="2398368"/>
                  <a:ext cx="1111991" cy="4251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4664" y="1383"/>
                      </a:lnTo>
                      <a:lnTo>
                        <a:pt x="4664" y="1399"/>
                      </a:lnTo>
                      <a:lnTo>
                        <a:pt x="4585" y="1383"/>
                      </a:lnTo>
                      <a:lnTo>
                        <a:pt x="0" y="11311"/>
                      </a:lnTo>
                      <a:lnTo>
                        <a:pt x="4585" y="20135"/>
                      </a:lnTo>
                      <a:lnTo>
                        <a:pt x="4664" y="20117"/>
                      </a:lnTo>
                      <a:lnTo>
                        <a:pt x="4664" y="20135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44546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35" name="Shape 6014">
                  <a:extLst>
                    <a:ext uri="{FF2B5EF4-FFF2-40B4-BE49-F238E27FC236}">
                      <a16:creationId xmlns:a16="http://schemas.microsoft.com/office/drawing/2014/main" id="{3B46CF43-C62D-4797-87A9-B31D6A948273}"/>
                    </a:ext>
                  </a:extLst>
                </p:cNvPr>
                <p:cNvSpPr/>
                <p:nvPr/>
              </p:nvSpPr>
              <p:spPr>
                <a:xfrm>
                  <a:off x="5932905" y="2308636"/>
                  <a:ext cx="317561" cy="60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8"/>
                      </a:moveTo>
                      <a:cubicBezTo>
                        <a:pt x="0" y="21268"/>
                        <a:pt x="5082" y="21600"/>
                        <a:pt x="11435" y="21600"/>
                      </a:cubicBezTo>
                      <a:cubicBezTo>
                        <a:pt x="17471" y="21600"/>
                        <a:pt x="21600" y="21268"/>
                        <a:pt x="21600" y="21268"/>
                      </a:cubicBezTo>
                      <a:cubicBezTo>
                        <a:pt x="21600" y="831"/>
                        <a:pt x="21600" y="831"/>
                        <a:pt x="21600" y="831"/>
                      </a:cubicBezTo>
                      <a:cubicBezTo>
                        <a:pt x="21600" y="831"/>
                        <a:pt x="17153" y="0"/>
                        <a:pt x="10482" y="0"/>
                      </a:cubicBezTo>
                      <a:cubicBezTo>
                        <a:pt x="3812" y="0"/>
                        <a:pt x="0" y="831"/>
                        <a:pt x="0" y="831"/>
                      </a:cubicBezTo>
                      <a:lnTo>
                        <a:pt x="0" y="21268"/>
                      </a:lnTo>
                      <a:close/>
                    </a:path>
                  </a:pathLst>
                </a:custGeom>
                <a:solidFill>
                  <a:srgbClr val="333F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endParaRPr sz="1600"/>
                </a:p>
              </p:txBody>
            </p:sp>
            <p:sp>
              <p:nvSpPr>
                <p:cNvPr id="36" name="Shape 6015">
                  <a:extLst>
                    <a:ext uri="{FF2B5EF4-FFF2-40B4-BE49-F238E27FC236}">
                      <a16:creationId xmlns:a16="http://schemas.microsoft.com/office/drawing/2014/main" id="{2D56F50E-59A1-4FA6-83CA-F64C7C382C34}"/>
                    </a:ext>
                  </a:extLst>
                </p:cNvPr>
                <p:cNvSpPr/>
                <p:nvPr/>
              </p:nvSpPr>
              <p:spPr>
                <a:xfrm>
                  <a:off x="6288435" y="2420714"/>
                  <a:ext cx="83588" cy="38044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:ma14="http://schemas.microsoft.com/office/mac/drawingml/2011/main" xmlns="" val="1"/>
                  </a:ext>
                </a:extLst>
              </p:spPr>
              <p:txBody>
                <a:bodyPr wrap="none" lIns="34289" tIns="34289" rIns="34289" bIns="34289" numCol="1" anchor="ctr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Roboto Light"/>
                    </a:defRPr>
                  </a:lvl9pPr>
                </a:lstStyle>
                <a:p>
                  <a:pPr>
                    <a:defRPr sz="1800" b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Roboto Light"/>
                    </a:defRPr>
                  </a:pPr>
                  <a:endParaRPr sz="1600" b="1" dirty="0">
                    <a:solidFill>
                      <a:srgbClr val="FFFFFF"/>
                    </a:solidFill>
                    <a:ea typeface="Helvetica"/>
                    <a:cs typeface="Helvetica"/>
                    <a:sym typeface="Helvetica"/>
                  </a:endParaRPr>
                </a:p>
              </p:txBody>
            </p:sp>
          </p:grpSp>
        </p:grpSp>
        <p:pic>
          <p:nvPicPr>
            <p:cNvPr id="4110" name="Picture 14" descr="Imagen relacionada">
              <a:extLst>
                <a:ext uri="{FF2B5EF4-FFF2-40B4-BE49-F238E27FC236}">
                  <a16:creationId xmlns:a16="http://schemas.microsoft.com/office/drawing/2014/main" id="{0A7A92BC-0015-488C-B227-26A97F023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949" y="2164808"/>
              <a:ext cx="263325" cy="26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Resultado de imagen de ios png">
              <a:extLst>
                <a:ext uri="{FF2B5EF4-FFF2-40B4-BE49-F238E27FC236}">
                  <a16:creationId xmlns:a16="http://schemas.microsoft.com/office/drawing/2014/main" id="{E5A27FDD-AA89-4F1F-BDDC-A369F42A5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911" y="1539158"/>
              <a:ext cx="226493" cy="268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áfico 10" descr="Grupo de personas">
              <a:extLst>
                <a:ext uri="{FF2B5EF4-FFF2-40B4-BE49-F238E27FC236}">
                  <a16:creationId xmlns:a16="http://schemas.microsoft.com/office/drawing/2014/main" id="{5E802CBE-4BE0-48B2-9824-2E25BFAE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94647" y="3475297"/>
              <a:ext cx="369051" cy="369051"/>
            </a:xfrm>
            <a:prstGeom prst="rect">
              <a:avLst/>
            </a:prstGeom>
          </p:spPr>
        </p:pic>
        <p:pic>
          <p:nvPicPr>
            <p:cNvPr id="65" name="Picture 4" descr="C:\Users\Patricia\Downloads\noun_management_1796507.png">
              <a:extLst>
                <a:ext uri="{FF2B5EF4-FFF2-40B4-BE49-F238E27FC236}">
                  <a16:creationId xmlns:a16="http://schemas.microsoft.com/office/drawing/2014/main" id="{A37CB6EF-2DF1-4AE0-9CA0-A3EA6CEED7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7" t="11428" r="13714" b="25083"/>
            <a:stretch/>
          </p:blipFill>
          <p:spPr bwMode="auto">
            <a:xfrm>
              <a:off x="5622413" y="2793817"/>
              <a:ext cx="394475" cy="349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5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100">
        <p:fade/>
      </p:transition>
    </mc:Choice>
    <mc:Fallback xmlns="">
      <p:transition spd="med" advTm="58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8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Context i justificació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4F419970-B960-4CC7-8A8A-98D6A5903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380369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1/20</a:t>
            </a:r>
            <a:endParaRPr lang="ca-ES" sz="1400" dirty="0">
              <a:solidFill>
                <a:schemeClr val="bg1"/>
              </a:solidFill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15E31B3A-86D0-46EF-B00F-1D0FFFDE3C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82" y="1301000"/>
            <a:ext cx="2232877" cy="3122117"/>
          </a:xfrm>
          <a:prstGeom prst="rect">
            <a:avLst/>
          </a:prstGeom>
        </p:spPr>
      </p:pic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E3DA22D8-388E-4356-BEFF-6BEDC6E61596}"/>
              </a:ext>
            </a:extLst>
          </p:cNvPr>
          <p:cNvSpPr/>
          <p:nvPr/>
        </p:nvSpPr>
        <p:spPr>
          <a:xfrm>
            <a:off x="2693078" y="3057216"/>
            <a:ext cx="1926626" cy="611995"/>
          </a:xfrm>
          <a:custGeom>
            <a:avLst/>
            <a:gdLst>
              <a:gd name="connsiteX0" fmla="*/ 0 w 1242672"/>
              <a:gd name="connsiteY0" fmla="*/ 0 h 1242672"/>
              <a:gd name="connsiteX1" fmla="*/ 1242672 w 1242672"/>
              <a:gd name="connsiteY1" fmla="*/ 0 h 1242672"/>
              <a:gd name="connsiteX2" fmla="*/ 1242672 w 1242672"/>
              <a:gd name="connsiteY2" fmla="*/ 1242672 h 1242672"/>
              <a:gd name="connsiteX3" fmla="*/ 0 w 1242672"/>
              <a:gd name="connsiteY3" fmla="*/ 1242672 h 1242672"/>
              <a:gd name="connsiteX4" fmla="*/ 0 w 1242672"/>
              <a:gd name="connsiteY4" fmla="*/ 0 h 124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672" h="1242672">
                <a:moveTo>
                  <a:pt x="0" y="0"/>
                </a:moveTo>
                <a:lnTo>
                  <a:pt x="1242672" y="0"/>
                </a:lnTo>
                <a:lnTo>
                  <a:pt x="1242672" y="1242672"/>
                </a:lnTo>
                <a:lnTo>
                  <a:pt x="0" y="1242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400" kern="1200" dirty="0"/>
              <a:t>“Distanciament mental” del lloc de feina</a:t>
            </a:r>
          </a:p>
        </p:txBody>
      </p:sp>
      <p:sp>
        <p:nvSpPr>
          <p:cNvPr id="5" name="Flecha: circular 4">
            <a:extLst>
              <a:ext uri="{FF2B5EF4-FFF2-40B4-BE49-F238E27FC236}">
                <a16:creationId xmlns:a16="http://schemas.microsoft.com/office/drawing/2014/main" id="{6EEBA624-49EB-4DDD-820A-B8BAF01E7B79}"/>
              </a:ext>
            </a:extLst>
          </p:cNvPr>
          <p:cNvSpPr/>
          <p:nvPr/>
        </p:nvSpPr>
        <p:spPr>
          <a:xfrm rot="3171319">
            <a:off x="694950" y="1355136"/>
            <a:ext cx="2937728" cy="2937728"/>
          </a:xfrm>
          <a:prstGeom prst="circularArrow">
            <a:avLst>
              <a:gd name="adj1" fmla="val 8249"/>
              <a:gd name="adj2" fmla="val 576128"/>
              <a:gd name="adj3" fmla="val 2963804"/>
              <a:gd name="adj4" fmla="val 21169171"/>
              <a:gd name="adj5" fmla="val 9623"/>
            </a:avLst>
          </a:prstGeom>
          <a:solidFill>
            <a:srgbClr val="FFC30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EF614130-D4FC-4D69-8A5A-1C66DFA65F5F}"/>
              </a:ext>
            </a:extLst>
          </p:cNvPr>
          <p:cNvSpPr/>
          <p:nvPr/>
        </p:nvSpPr>
        <p:spPr>
          <a:xfrm>
            <a:off x="401357" y="3056447"/>
            <a:ext cx="1477147" cy="1242672"/>
          </a:xfrm>
          <a:custGeom>
            <a:avLst/>
            <a:gdLst>
              <a:gd name="connsiteX0" fmla="*/ 0 w 1242672"/>
              <a:gd name="connsiteY0" fmla="*/ 0 h 1242672"/>
              <a:gd name="connsiteX1" fmla="*/ 1242672 w 1242672"/>
              <a:gd name="connsiteY1" fmla="*/ 0 h 1242672"/>
              <a:gd name="connsiteX2" fmla="*/ 1242672 w 1242672"/>
              <a:gd name="connsiteY2" fmla="*/ 1242672 h 1242672"/>
              <a:gd name="connsiteX3" fmla="*/ 0 w 1242672"/>
              <a:gd name="connsiteY3" fmla="*/ 1242672 h 1242672"/>
              <a:gd name="connsiteX4" fmla="*/ 0 w 1242672"/>
              <a:gd name="connsiteY4" fmla="*/ 0 h 124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672" h="1242672">
                <a:moveTo>
                  <a:pt x="0" y="0"/>
                </a:moveTo>
                <a:lnTo>
                  <a:pt x="1242672" y="0"/>
                </a:lnTo>
                <a:lnTo>
                  <a:pt x="1242672" y="1242672"/>
                </a:lnTo>
                <a:lnTo>
                  <a:pt x="0" y="1242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400" kern="1200" dirty="0"/>
              <a:t>Eficàcia professional reduïda</a:t>
            </a:r>
          </a:p>
        </p:txBody>
      </p:sp>
      <p:sp>
        <p:nvSpPr>
          <p:cNvPr id="7" name="Flecha: circular 6">
            <a:extLst>
              <a:ext uri="{FF2B5EF4-FFF2-40B4-BE49-F238E27FC236}">
                <a16:creationId xmlns:a16="http://schemas.microsoft.com/office/drawing/2014/main" id="{4DDD4305-9C68-4AE2-9B69-3B8789D98AE3}"/>
              </a:ext>
            </a:extLst>
          </p:cNvPr>
          <p:cNvSpPr/>
          <p:nvPr/>
        </p:nvSpPr>
        <p:spPr>
          <a:xfrm rot="3137532">
            <a:off x="666515" y="1335766"/>
            <a:ext cx="2937728" cy="2937728"/>
          </a:xfrm>
          <a:prstGeom prst="circularArrow">
            <a:avLst>
              <a:gd name="adj1" fmla="val 8249"/>
              <a:gd name="adj2" fmla="val 576128"/>
              <a:gd name="adj3" fmla="val 10172114"/>
              <a:gd name="adj4" fmla="val 6604754"/>
              <a:gd name="adj5" fmla="val 9623"/>
            </a:avLst>
          </a:prstGeom>
          <a:solidFill>
            <a:srgbClr val="FFC30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3967A3C-361A-4629-B3BA-DC61BF0F00A5}"/>
              </a:ext>
            </a:extLst>
          </p:cNvPr>
          <p:cNvSpPr/>
          <p:nvPr/>
        </p:nvSpPr>
        <p:spPr>
          <a:xfrm>
            <a:off x="1406473" y="1383914"/>
            <a:ext cx="1242672" cy="611996"/>
          </a:xfrm>
          <a:custGeom>
            <a:avLst/>
            <a:gdLst>
              <a:gd name="connsiteX0" fmla="*/ 0 w 1242672"/>
              <a:gd name="connsiteY0" fmla="*/ 0 h 1242672"/>
              <a:gd name="connsiteX1" fmla="*/ 1242672 w 1242672"/>
              <a:gd name="connsiteY1" fmla="*/ 0 h 1242672"/>
              <a:gd name="connsiteX2" fmla="*/ 1242672 w 1242672"/>
              <a:gd name="connsiteY2" fmla="*/ 1242672 h 1242672"/>
              <a:gd name="connsiteX3" fmla="*/ 0 w 1242672"/>
              <a:gd name="connsiteY3" fmla="*/ 1242672 h 1242672"/>
              <a:gd name="connsiteX4" fmla="*/ 0 w 1242672"/>
              <a:gd name="connsiteY4" fmla="*/ 0 h 124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672" h="1242672">
                <a:moveTo>
                  <a:pt x="0" y="0"/>
                </a:moveTo>
                <a:lnTo>
                  <a:pt x="1242672" y="0"/>
                </a:lnTo>
                <a:lnTo>
                  <a:pt x="1242672" y="1242672"/>
                </a:lnTo>
                <a:lnTo>
                  <a:pt x="0" y="1242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a-ES" sz="1400" kern="1200" dirty="0"/>
              <a:t>Falta d’energia o esgotament</a:t>
            </a:r>
          </a:p>
        </p:txBody>
      </p:sp>
      <p:sp>
        <p:nvSpPr>
          <p:cNvPr id="11" name="Flecha: circular 10">
            <a:extLst>
              <a:ext uri="{FF2B5EF4-FFF2-40B4-BE49-F238E27FC236}">
                <a16:creationId xmlns:a16="http://schemas.microsoft.com/office/drawing/2014/main" id="{2E62715D-8637-489C-A0D3-FF8648474ADA}"/>
              </a:ext>
            </a:extLst>
          </p:cNvPr>
          <p:cNvSpPr/>
          <p:nvPr/>
        </p:nvSpPr>
        <p:spPr>
          <a:xfrm rot="4755706">
            <a:off x="678042" y="1355135"/>
            <a:ext cx="2937728" cy="2937728"/>
          </a:xfrm>
          <a:prstGeom prst="circularArrow">
            <a:avLst>
              <a:gd name="adj1" fmla="val 8249"/>
              <a:gd name="adj2" fmla="val 576128"/>
              <a:gd name="adj3" fmla="val 16856673"/>
              <a:gd name="adj4" fmla="val 13415993"/>
              <a:gd name="adj5" fmla="val 9623"/>
            </a:avLst>
          </a:prstGeom>
          <a:solidFill>
            <a:srgbClr val="FFC30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3B3A53-EF86-43F4-AF80-328A1855E47F}"/>
              </a:ext>
            </a:extLst>
          </p:cNvPr>
          <p:cNvSpPr txBox="1"/>
          <p:nvPr/>
        </p:nvSpPr>
        <p:spPr>
          <a:xfrm>
            <a:off x="1067059" y="2347526"/>
            <a:ext cx="211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Síndrome del </a:t>
            </a:r>
            <a:r>
              <a:rPr lang="ca-ES" sz="2000" b="1" dirty="0" err="1"/>
              <a:t>Burnout</a:t>
            </a:r>
            <a:endParaRPr lang="ca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066149D-AE8F-41E9-8A51-90141E15327F}"/>
              </a:ext>
            </a:extLst>
          </p:cNvPr>
          <p:cNvSpPr txBox="1"/>
          <p:nvPr/>
        </p:nvSpPr>
        <p:spPr>
          <a:xfrm>
            <a:off x="5652120" y="4553383"/>
            <a:ext cx="296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dirty="0">
                <a:solidFill>
                  <a:srgbClr val="6F7A80"/>
                </a:solidFill>
              </a:rPr>
              <a:t>Aplicable l’1 de gener del 2022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4947DDD-3720-4A67-8980-99B80B518B1B}"/>
              </a:ext>
            </a:extLst>
          </p:cNvPr>
          <p:cNvGrpSpPr/>
          <p:nvPr/>
        </p:nvGrpSpPr>
        <p:grpSpPr>
          <a:xfrm>
            <a:off x="4892599" y="1301000"/>
            <a:ext cx="4239442" cy="3516564"/>
            <a:chOff x="4892599" y="1301000"/>
            <a:chExt cx="4239442" cy="3516564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A30736AD-3B89-4F63-9AD1-CAD0DF6BBE2D}"/>
                </a:ext>
              </a:extLst>
            </p:cNvPr>
            <p:cNvGrpSpPr/>
            <p:nvPr/>
          </p:nvGrpSpPr>
          <p:grpSpPr>
            <a:xfrm>
              <a:off x="4892599" y="1301000"/>
              <a:ext cx="4239442" cy="3516564"/>
              <a:chOff x="0" y="2200506"/>
              <a:chExt cx="5580112" cy="2156843"/>
            </a:xfrm>
            <a:solidFill>
              <a:srgbClr val="E6E6E6"/>
            </a:solidFill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4624D400-9501-418D-ACFA-65CB655C4A0B}"/>
                  </a:ext>
                </a:extLst>
              </p:cNvPr>
              <p:cNvSpPr/>
              <p:nvPr/>
            </p:nvSpPr>
            <p:spPr>
              <a:xfrm>
                <a:off x="0" y="2200506"/>
                <a:ext cx="5580112" cy="2156843"/>
              </a:xfrm>
              <a:prstGeom prst="rect">
                <a:avLst/>
              </a:prstGeom>
              <a:solidFill>
                <a:srgbClr val="6F7A80"/>
              </a:solidFill>
              <a:ln>
                <a:solidFill>
                  <a:srgbClr val="6F7A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EEE87B23-F361-4327-A50F-6867AA813500}"/>
                  </a:ext>
                </a:extLst>
              </p:cNvPr>
              <p:cNvSpPr txBox="1"/>
              <p:nvPr/>
            </p:nvSpPr>
            <p:spPr>
              <a:xfrm>
                <a:off x="258963" y="3745282"/>
                <a:ext cx="5164900" cy="566314"/>
              </a:xfrm>
              <a:prstGeom prst="rect">
                <a:avLst/>
              </a:prstGeom>
              <a:noFill/>
              <a:ln>
                <a:solidFill>
                  <a:srgbClr val="6F7A8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dirty="0">
                    <a:solidFill>
                      <a:schemeClr val="bg1"/>
                    </a:solidFill>
                  </a:rPr>
                  <a:t>Espanya té un 16,6% d’empleats “cremats”, sent el 4rt país amb major % a tota la UE</a:t>
                </a:r>
                <a:endParaRPr lang="es-ES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Imagen 7">
              <a:extLst>
                <a:ext uri="{FF2B5EF4-FFF2-40B4-BE49-F238E27FC236}">
                  <a16:creationId xmlns:a16="http://schemas.microsoft.com/office/drawing/2014/main" id="{D439A4DE-5018-4635-A99D-A724AD315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343" y="1485544"/>
              <a:ext cx="3923988" cy="2225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63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9160">
        <p:fade/>
      </p:transition>
    </mc:Choice>
    <mc:Fallback xmlns="">
      <p:transition spd="med" advClick="0" advTm="49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Context i justificació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2/20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11" name="Shape 2012">
            <a:extLst>
              <a:ext uri="{FF2B5EF4-FFF2-40B4-BE49-F238E27FC236}">
                <a16:creationId xmlns:a16="http://schemas.microsoft.com/office/drawing/2014/main" id="{3EC646E9-DB6B-447E-A346-A940706C3B2B}"/>
              </a:ext>
            </a:extLst>
          </p:cNvPr>
          <p:cNvGrpSpPr/>
          <p:nvPr/>
        </p:nvGrpSpPr>
        <p:grpSpPr>
          <a:xfrm>
            <a:off x="3859139" y="1086798"/>
            <a:ext cx="5284862" cy="3865336"/>
            <a:chOff x="2979925" y="-33602"/>
            <a:chExt cx="6221677" cy="4549334"/>
          </a:xfrm>
          <a:solidFill>
            <a:schemeClr val="bg1">
              <a:lumMod val="85000"/>
            </a:schemeClr>
          </a:solidFill>
        </p:grpSpPr>
        <p:sp>
          <p:nvSpPr>
            <p:cNvPr id="12" name="Shape 2013">
              <a:extLst>
                <a:ext uri="{FF2B5EF4-FFF2-40B4-BE49-F238E27FC236}">
                  <a16:creationId xmlns:a16="http://schemas.microsoft.com/office/drawing/2014/main" id="{7AF71E0F-996C-4FBA-B4AF-762B018CF33A}"/>
                </a:ext>
              </a:extLst>
            </p:cNvPr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3" name="Shape 2014">
              <a:extLst>
                <a:ext uri="{FF2B5EF4-FFF2-40B4-BE49-F238E27FC236}">
                  <a16:creationId xmlns:a16="http://schemas.microsoft.com/office/drawing/2014/main" id="{BA6E957F-9F17-4C7C-8DD6-AFC37C7BAE16}"/>
                </a:ext>
              </a:extLst>
            </p:cNvPr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4" name="Shape 2015">
              <a:extLst>
                <a:ext uri="{FF2B5EF4-FFF2-40B4-BE49-F238E27FC236}">
                  <a16:creationId xmlns:a16="http://schemas.microsoft.com/office/drawing/2014/main" id="{ECF956DC-D2B5-4211-A07E-8102683B2EFE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6" name="Shape 2016">
              <a:extLst>
                <a:ext uri="{FF2B5EF4-FFF2-40B4-BE49-F238E27FC236}">
                  <a16:creationId xmlns:a16="http://schemas.microsoft.com/office/drawing/2014/main" id="{2D8A200F-6F97-43F4-BF20-74964FE83FC6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7" name="Shape 2017">
              <a:extLst>
                <a:ext uri="{FF2B5EF4-FFF2-40B4-BE49-F238E27FC236}">
                  <a16:creationId xmlns:a16="http://schemas.microsoft.com/office/drawing/2014/main" id="{E53368DE-2711-436D-A691-240AAA8BE0EA}"/>
                </a:ext>
              </a:extLst>
            </p:cNvPr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0" name="Shape 2018">
              <a:extLst>
                <a:ext uri="{FF2B5EF4-FFF2-40B4-BE49-F238E27FC236}">
                  <a16:creationId xmlns:a16="http://schemas.microsoft.com/office/drawing/2014/main" id="{CA8321E4-7969-4797-B13A-8AFD6B09868C}"/>
                </a:ext>
              </a:extLst>
            </p:cNvPr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" name="Shape 2019">
              <a:extLst>
                <a:ext uri="{FF2B5EF4-FFF2-40B4-BE49-F238E27FC236}">
                  <a16:creationId xmlns:a16="http://schemas.microsoft.com/office/drawing/2014/main" id="{F75D6432-9B12-446B-9D22-199827FEB2C3}"/>
                </a:ext>
              </a:extLst>
            </p:cNvPr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2" name="Shape 2020">
              <a:extLst>
                <a:ext uri="{FF2B5EF4-FFF2-40B4-BE49-F238E27FC236}">
                  <a16:creationId xmlns:a16="http://schemas.microsoft.com/office/drawing/2014/main" id="{68254143-8F3E-4F17-938C-CB04C5DCA1B9}"/>
                </a:ext>
              </a:extLst>
            </p:cNvPr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3" name="Shape 2021">
              <a:extLst>
                <a:ext uri="{FF2B5EF4-FFF2-40B4-BE49-F238E27FC236}">
                  <a16:creationId xmlns:a16="http://schemas.microsoft.com/office/drawing/2014/main" id="{4CE39ADF-93FD-47DB-9470-BBEC6CD7BD87}"/>
                </a:ext>
              </a:extLst>
            </p:cNvPr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4" name="Shape 2022">
              <a:extLst>
                <a:ext uri="{FF2B5EF4-FFF2-40B4-BE49-F238E27FC236}">
                  <a16:creationId xmlns:a16="http://schemas.microsoft.com/office/drawing/2014/main" id="{3B1F5286-BF77-4D41-81B2-CA0B281F7B6A}"/>
                </a:ext>
              </a:extLst>
            </p:cNvPr>
            <p:cNvSpPr/>
            <p:nvPr/>
          </p:nvSpPr>
          <p:spPr>
            <a:xfrm>
              <a:off x="7316078" y="4213153"/>
              <a:ext cx="216587" cy="121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" y="85090"/>
                  </a:moveTo>
                  <a:cubicBezTo>
                    <a:pt x="2526" y="85090"/>
                    <a:pt x="2526" y="82909"/>
                    <a:pt x="2526" y="78545"/>
                  </a:cubicBezTo>
                  <a:cubicBezTo>
                    <a:pt x="1263" y="74181"/>
                    <a:pt x="0" y="67636"/>
                    <a:pt x="0" y="67636"/>
                  </a:cubicBezTo>
                  <a:cubicBezTo>
                    <a:pt x="0" y="67636"/>
                    <a:pt x="1263" y="65454"/>
                    <a:pt x="2526" y="67636"/>
                  </a:cubicBezTo>
                  <a:cubicBezTo>
                    <a:pt x="3789" y="69818"/>
                    <a:pt x="5052" y="74181"/>
                    <a:pt x="8842" y="69818"/>
                  </a:cubicBezTo>
                  <a:cubicBezTo>
                    <a:pt x="10105" y="69818"/>
                    <a:pt x="11368" y="69818"/>
                    <a:pt x="11368" y="67636"/>
                  </a:cubicBezTo>
                  <a:cubicBezTo>
                    <a:pt x="13894" y="63272"/>
                    <a:pt x="13894" y="58909"/>
                    <a:pt x="15157" y="58909"/>
                  </a:cubicBezTo>
                  <a:cubicBezTo>
                    <a:pt x="16421" y="56727"/>
                    <a:pt x="16421" y="58909"/>
                    <a:pt x="18947" y="58909"/>
                  </a:cubicBezTo>
                  <a:cubicBezTo>
                    <a:pt x="18947" y="58909"/>
                    <a:pt x="20210" y="56727"/>
                    <a:pt x="20210" y="56727"/>
                  </a:cubicBezTo>
                  <a:cubicBezTo>
                    <a:pt x="21473" y="56727"/>
                    <a:pt x="21473" y="58909"/>
                    <a:pt x="22736" y="58909"/>
                  </a:cubicBezTo>
                  <a:cubicBezTo>
                    <a:pt x="24000" y="58909"/>
                    <a:pt x="24000" y="56727"/>
                    <a:pt x="25263" y="58909"/>
                  </a:cubicBezTo>
                  <a:cubicBezTo>
                    <a:pt x="26526" y="58909"/>
                    <a:pt x="27789" y="61090"/>
                    <a:pt x="29052" y="61090"/>
                  </a:cubicBezTo>
                  <a:cubicBezTo>
                    <a:pt x="30315" y="61090"/>
                    <a:pt x="32842" y="61090"/>
                    <a:pt x="32842" y="56727"/>
                  </a:cubicBezTo>
                  <a:cubicBezTo>
                    <a:pt x="34105" y="54545"/>
                    <a:pt x="35368" y="50181"/>
                    <a:pt x="35368" y="43636"/>
                  </a:cubicBezTo>
                  <a:cubicBezTo>
                    <a:pt x="35368" y="37090"/>
                    <a:pt x="34105" y="32727"/>
                    <a:pt x="35368" y="34909"/>
                  </a:cubicBezTo>
                  <a:cubicBezTo>
                    <a:pt x="35368" y="34909"/>
                    <a:pt x="39157" y="37090"/>
                    <a:pt x="41684" y="39272"/>
                  </a:cubicBezTo>
                  <a:cubicBezTo>
                    <a:pt x="44210" y="39272"/>
                    <a:pt x="42947" y="37090"/>
                    <a:pt x="45473" y="39272"/>
                  </a:cubicBezTo>
                  <a:cubicBezTo>
                    <a:pt x="48000" y="39272"/>
                    <a:pt x="53052" y="41454"/>
                    <a:pt x="55578" y="41454"/>
                  </a:cubicBezTo>
                  <a:cubicBezTo>
                    <a:pt x="60631" y="41454"/>
                    <a:pt x="66947" y="41454"/>
                    <a:pt x="73263" y="39272"/>
                  </a:cubicBezTo>
                  <a:cubicBezTo>
                    <a:pt x="73263" y="37090"/>
                    <a:pt x="75789" y="34909"/>
                    <a:pt x="77052" y="34909"/>
                  </a:cubicBezTo>
                  <a:cubicBezTo>
                    <a:pt x="78315" y="32727"/>
                    <a:pt x="80842" y="34909"/>
                    <a:pt x="83368" y="32727"/>
                  </a:cubicBezTo>
                  <a:cubicBezTo>
                    <a:pt x="84631" y="32727"/>
                    <a:pt x="87157" y="30545"/>
                    <a:pt x="88421" y="28363"/>
                  </a:cubicBezTo>
                  <a:cubicBezTo>
                    <a:pt x="90947" y="26181"/>
                    <a:pt x="93473" y="24000"/>
                    <a:pt x="96000" y="21818"/>
                  </a:cubicBezTo>
                  <a:cubicBezTo>
                    <a:pt x="97263" y="21818"/>
                    <a:pt x="97263" y="19636"/>
                    <a:pt x="98526" y="17454"/>
                  </a:cubicBezTo>
                  <a:cubicBezTo>
                    <a:pt x="99789" y="17454"/>
                    <a:pt x="99789" y="17454"/>
                    <a:pt x="101052" y="17454"/>
                  </a:cubicBezTo>
                  <a:cubicBezTo>
                    <a:pt x="102315" y="17454"/>
                    <a:pt x="103578" y="15272"/>
                    <a:pt x="104842" y="15272"/>
                  </a:cubicBezTo>
                  <a:cubicBezTo>
                    <a:pt x="107368" y="13090"/>
                    <a:pt x="108631" y="10909"/>
                    <a:pt x="112421" y="6545"/>
                  </a:cubicBezTo>
                  <a:cubicBezTo>
                    <a:pt x="116210" y="0"/>
                    <a:pt x="120000" y="0"/>
                    <a:pt x="118736" y="4363"/>
                  </a:cubicBezTo>
                  <a:cubicBezTo>
                    <a:pt x="118736" y="6545"/>
                    <a:pt x="113684" y="10909"/>
                    <a:pt x="112421" y="13090"/>
                  </a:cubicBezTo>
                  <a:cubicBezTo>
                    <a:pt x="109894" y="17454"/>
                    <a:pt x="107368" y="21818"/>
                    <a:pt x="104842" y="24000"/>
                  </a:cubicBezTo>
                  <a:cubicBezTo>
                    <a:pt x="102315" y="24000"/>
                    <a:pt x="98526" y="28363"/>
                    <a:pt x="96000" y="32727"/>
                  </a:cubicBezTo>
                  <a:cubicBezTo>
                    <a:pt x="93473" y="34909"/>
                    <a:pt x="93473" y="39272"/>
                    <a:pt x="92210" y="41454"/>
                  </a:cubicBezTo>
                  <a:cubicBezTo>
                    <a:pt x="88421" y="45818"/>
                    <a:pt x="87157" y="41454"/>
                    <a:pt x="85894" y="43636"/>
                  </a:cubicBezTo>
                  <a:cubicBezTo>
                    <a:pt x="85894" y="48000"/>
                    <a:pt x="84631" y="54545"/>
                    <a:pt x="84631" y="58909"/>
                  </a:cubicBezTo>
                  <a:cubicBezTo>
                    <a:pt x="85894" y="65454"/>
                    <a:pt x="89684" y="69818"/>
                    <a:pt x="92210" y="74181"/>
                  </a:cubicBezTo>
                  <a:cubicBezTo>
                    <a:pt x="92210" y="74181"/>
                    <a:pt x="96000" y="80727"/>
                    <a:pt x="93473" y="82909"/>
                  </a:cubicBezTo>
                  <a:cubicBezTo>
                    <a:pt x="92210" y="82909"/>
                    <a:pt x="90947" y="78545"/>
                    <a:pt x="88421" y="78545"/>
                  </a:cubicBezTo>
                  <a:cubicBezTo>
                    <a:pt x="85894" y="78545"/>
                    <a:pt x="82105" y="78545"/>
                    <a:pt x="79578" y="80727"/>
                  </a:cubicBezTo>
                  <a:cubicBezTo>
                    <a:pt x="78315" y="80727"/>
                    <a:pt x="77052" y="78545"/>
                    <a:pt x="74526" y="78545"/>
                  </a:cubicBezTo>
                  <a:cubicBezTo>
                    <a:pt x="72000" y="80727"/>
                    <a:pt x="69473" y="89454"/>
                    <a:pt x="69473" y="93818"/>
                  </a:cubicBezTo>
                  <a:cubicBezTo>
                    <a:pt x="69473" y="96000"/>
                    <a:pt x="66947" y="96000"/>
                    <a:pt x="65684" y="100363"/>
                  </a:cubicBezTo>
                  <a:cubicBezTo>
                    <a:pt x="63157" y="102545"/>
                    <a:pt x="61894" y="100363"/>
                    <a:pt x="59368" y="102545"/>
                  </a:cubicBezTo>
                  <a:cubicBezTo>
                    <a:pt x="56842" y="104727"/>
                    <a:pt x="56842" y="106909"/>
                    <a:pt x="54315" y="106909"/>
                  </a:cubicBezTo>
                  <a:cubicBezTo>
                    <a:pt x="50526" y="106909"/>
                    <a:pt x="46736" y="109090"/>
                    <a:pt x="45473" y="109090"/>
                  </a:cubicBezTo>
                  <a:cubicBezTo>
                    <a:pt x="37894" y="109090"/>
                    <a:pt x="41684" y="120000"/>
                    <a:pt x="36631" y="115636"/>
                  </a:cubicBezTo>
                  <a:cubicBezTo>
                    <a:pt x="34105" y="115636"/>
                    <a:pt x="32842" y="111272"/>
                    <a:pt x="30315" y="109090"/>
                  </a:cubicBezTo>
                  <a:cubicBezTo>
                    <a:pt x="29052" y="109090"/>
                    <a:pt x="26526" y="113454"/>
                    <a:pt x="24000" y="115636"/>
                  </a:cubicBezTo>
                  <a:cubicBezTo>
                    <a:pt x="21473" y="117818"/>
                    <a:pt x="17684" y="111272"/>
                    <a:pt x="15157" y="109090"/>
                  </a:cubicBezTo>
                  <a:cubicBezTo>
                    <a:pt x="12631" y="106909"/>
                    <a:pt x="11368" y="111272"/>
                    <a:pt x="10105" y="109090"/>
                  </a:cubicBezTo>
                  <a:cubicBezTo>
                    <a:pt x="7578" y="104727"/>
                    <a:pt x="8842" y="100363"/>
                    <a:pt x="6315" y="98181"/>
                  </a:cubicBezTo>
                  <a:cubicBezTo>
                    <a:pt x="5052" y="93818"/>
                    <a:pt x="2526" y="89454"/>
                    <a:pt x="2526" y="8509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5" name="Shape 2023">
              <a:extLst>
                <a:ext uri="{FF2B5EF4-FFF2-40B4-BE49-F238E27FC236}">
                  <a16:creationId xmlns:a16="http://schemas.microsoft.com/office/drawing/2014/main" id="{5F9F62CB-81D9-4E44-9E77-0B4DF3D959C5}"/>
                </a:ext>
              </a:extLst>
            </p:cNvPr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6" name="Shape 2024">
              <a:extLst>
                <a:ext uri="{FF2B5EF4-FFF2-40B4-BE49-F238E27FC236}">
                  <a16:creationId xmlns:a16="http://schemas.microsoft.com/office/drawing/2014/main" id="{E867DF88-DDCB-4AEA-8B98-EEBA7F71944A}"/>
                </a:ext>
              </a:extLst>
            </p:cNvPr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" name="Shape 2025">
              <a:extLst>
                <a:ext uri="{FF2B5EF4-FFF2-40B4-BE49-F238E27FC236}">
                  <a16:creationId xmlns:a16="http://schemas.microsoft.com/office/drawing/2014/main" id="{7042E774-D36B-4061-9C32-503C7F5FA72F}"/>
                </a:ext>
              </a:extLst>
            </p:cNvPr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" name="Shape 2026">
              <a:extLst>
                <a:ext uri="{FF2B5EF4-FFF2-40B4-BE49-F238E27FC236}">
                  <a16:creationId xmlns:a16="http://schemas.microsoft.com/office/drawing/2014/main" id="{87E7A77F-3F58-49D5-ABC0-620825CDC06A}"/>
                </a:ext>
              </a:extLst>
            </p:cNvPr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" name="Shape 2027">
              <a:extLst>
                <a:ext uri="{FF2B5EF4-FFF2-40B4-BE49-F238E27FC236}">
                  <a16:creationId xmlns:a16="http://schemas.microsoft.com/office/drawing/2014/main" id="{1F686147-3000-4424-83A5-AAC2431D7842}"/>
                </a:ext>
              </a:extLst>
            </p:cNvPr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1" name="Shape 2028">
              <a:extLst>
                <a:ext uri="{FF2B5EF4-FFF2-40B4-BE49-F238E27FC236}">
                  <a16:creationId xmlns:a16="http://schemas.microsoft.com/office/drawing/2014/main" id="{68E5BB45-FB06-4B09-A82F-3B0352BC85AB}"/>
                </a:ext>
              </a:extLst>
            </p:cNvPr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2" name="Shape 2029">
              <a:extLst>
                <a:ext uri="{FF2B5EF4-FFF2-40B4-BE49-F238E27FC236}">
                  <a16:creationId xmlns:a16="http://schemas.microsoft.com/office/drawing/2014/main" id="{015A6CEC-198B-4F22-A983-203F47E4D9E7}"/>
                </a:ext>
              </a:extLst>
            </p:cNvPr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20" y="33277"/>
                  </a:moveTo>
                  <a:cubicBezTo>
                    <a:pt x="0" y="31260"/>
                    <a:pt x="0" y="31260"/>
                    <a:pt x="0" y="31260"/>
                  </a:cubicBezTo>
                  <a:cubicBezTo>
                    <a:pt x="2840" y="28235"/>
                    <a:pt x="2840" y="28235"/>
                    <a:pt x="2840" y="28235"/>
                  </a:cubicBezTo>
                  <a:cubicBezTo>
                    <a:pt x="2840" y="28235"/>
                    <a:pt x="4260" y="28235"/>
                    <a:pt x="4970" y="27226"/>
                  </a:cubicBezTo>
                  <a:cubicBezTo>
                    <a:pt x="6390" y="27226"/>
                    <a:pt x="10650" y="25210"/>
                    <a:pt x="10650" y="25210"/>
                  </a:cubicBezTo>
                  <a:cubicBezTo>
                    <a:pt x="12071" y="23193"/>
                    <a:pt x="12071" y="23193"/>
                    <a:pt x="12071" y="23193"/>
                  </a:cubicBezTo>
                  <a:cubicBezTo>
                    <a:pt x="12071" y="23193"/>
                    <a:pt x="13491" y="21176"/>
                    <a:pt x="13491" y="21176"/>
                  </a:cubicBezTo>
                  <a:cubicBezTo>
                    <a:pt x="14201" y="21176"/>
                    <a:pt x="15621" y="21176"/>
                    <a:pt x="16331" y="20168"/>
                  </a:cubicBezTo>
                  <a:cubicBezTo>
                    <a:pt x="16331" y="20168"/>
                    <a:pt x="17041" y="19159"/>
                    <a:pt x="17041" y="19159"/>
                  </a:cubicBezTo>
                  <a:cubicBezTo>
                    <a:pt x="17041" y="19159"/>
                    <a:pt x="17041" y="18151"/>
                    <a:pt x="17751" y="18151"/>
                  </a:cubicBezTo>
                  <a:cubicBezTo>
                    <a:pt x="17751" y="18151"/>
                    <a:pt x="18461" y="18151"/>
                    <a:pt x="19171" y="17142"/>
                  </a:cubicBezTo>
                  <a:cubicBezTo>
                    <a:pt x="19881" y="17142"/>
                    <a:pt x="19881" y="17142"/>
                    <a:pt x="20591" y="16134"/>
                  </a:cubicBezTo>
                  <a:cubicBezTo>
                    <a:pt x="20591" y="16134"/>
                    <a:pt x="21301" y="13109"/>
                    <a:pt x="21301" y="13109"/>
                  </a:cubicBezTo>
                  <a:cubicBezTo>
                    <a:pt x="21301" y="13109"/>
                    <a:pt x="21301" y="13109"/>
                    <a:pt x="21301" y="13109"/>
                  </a:cubicBezTo>
                  <a:cubicBezTo>
                    <a:pt x="22011" y="13109"/>
                    <a:pt x="22721" y="14117"/>
                    <a:pt x="22721" y="14117"/>
                  </a:cubicBezTo>
                  <a:cubicBezTo>
                    <a:pt x="22721" y="14117"/>
                    <a:pt x="24142" y="14117"/>
                    <a:pt x="24852" y="14117"/>
                  </a:cubicBezTo>
                  <a:cubicBezTo>
                    <a:pt x="24852" y="14117"/>
                    <a:pt x="26272" y="13109"/>
                    <a:pt x="26272" y="13109"/>
                  </a:cubicBezTo>
                  <a:cubicBezTo>
                    <a:pt x="26272" y="13109"/>
                    <a:pt x="26272" y="12100"/>
                    <a:pt x="26982" y="12100"/>
                  </a:cubicBezTo>
                  <a:cubicBezTo>
                    <a:pt x="27692" y="12100"/>
                    <a:pt x="28402" y="12100"/>
                    <a:pt x="29112" y="12100"/>
                  </a:cubicBezTo>
                  <a:cubicBezTo>
                    <a:pt x="29112" y="12100"/>
                    <a:pt x="30532" y="12100"/>
                    <a:pt x="30532" y="12100"/>
                  </a:cubicBezTo>
                  <a:cubicBezTo>
                    <a:pt x="31242" y="11092"/>
                    <a:pt x="31242" y="11092"/>
                    <a:pt x="31242" y="11092"/>
                  </a:cubicBezTo>
                  <a:cubicBezTo>
                    <a:pt x="31952" y="11092"/>
                    <a:pt x="31242" y="10084"/>
                    <a:pt x="31952" y="11092"/>
                  </a:cubicBezTo>
                  <a:cubicBezTo>
                    <a:pt x="32662" y="11092"/>
                    <a:pt x="31952" y="12100"/>
                    <a:pt x="32662" y="11092"/>
                  </a:cubicBezTo>
                  <a:cubicBezTo>
                    <a:pt x="33372" y="10084"/>
                    <a:pt x="34082" y="8067"/>
                    <a:pt x="34082" y="8067"/>
                  </a:cubicBezTo>
                  <a:cubicBezTo>
                    <a:pt x="34082" y="8067"/>
                    <a:pt x="33372" y="8067"/>
                    <a:pt x="34792" y="8067"/>
                  </a:cubicBezTo>
                  <a:cubicBezTo>
                    <a:pt x="36213" y="8067"/>
                    <a:pt x="36213" y="8067"/>
                    <a:pt x="37633" y="8067"/>
                  </a:cubicBezTo>
                  <a:cubicBezTo>
                    <a:pt x="38343" y="8067"/>
                    <a:pt x="39763" y="7058"/>
                    <a:pt x="39763" y="7058"/>
                  </a:cubicBezTo>
                  <a:cubicBezTo>
                    <a:pt x="40473" y="7058"/>
                    <a:pt x="41183" y="6050"/>
                    <a:pt x="41183" y="6050"/>
                  </a:cubicBezTo>
                  <a:cubicBezTo>
                    <a:pt x="41183" y="5042"/>
                    <a:pt x="38343" y="3025"/>
                    <a:pt x="38343" y="3025"/>
                  </a:cubicBezTo>
                  <a:cubicBezTo>
                    <a:pt x="38343" y="3025"/>
                    <a:pt x="36923" y="2016"/>
                    <a:pt x="39053" y="2016"/>
                  </a:cubicBezTo>
                  <a:cubicBezTo>
                    <a:pt x="41183" y="3025"/>
                    <a:pt x="41893" y="3025"/>
                    <a:pt x="41893" y="3025"/>
                  </a:cubicBezTo>
                  <a:cubicBezTo>
                    <a:pt x="42603" y="3025"/>
                    <a:pt x="42603" y="2016"/>
                    <a:pt x="43313" y="2016"/>
                  </a:cubicBezTo>
                  <a:cubicBezTo>
                    <a:pt x="44023" y="1008"/>
                    <a:pt x="44733" y="0"/>
                    <a:pt x="44733" y="0"/>
                  </a:cubicBezTo>
                  <a:cubicBezTo>
                    <a:pt x="45443" y="0"/>
                    <a:pt x="46863" y="2016"/>
                    <a:pt x="46863" y="2016"/>
                  </a:cubicBezTo>
                  <a:cubicBezTo>
                    <a:pt x="46863" y="4033"/>
                    <a:pt x="46863" y="4033"/>
                    <a:pt x="46863" y="4033"/>
                  </a:cubicBezTo>
                  <a:cubicBezTo>
                    <a:pt x="48994" y="4033"/>
                    <a:pt x="48994" y="4033"/>
                    <a:pt x="48994" y="4033"/>
                  </a:cubicBezTo>
                  <a:cubicBezTo>
                    <a:pt x="48994" y="4033"/>
                    <a:pt x="49704" y="3025"/>
                    <a:pt x="50414" y="4033"/>
                  </a:cubicBezTo>
                  <a:cubicBezTo>
                    <a:pt x="51124" y="4033"/>
                    <a:pt x="52544" y="6050"/>
                    <a:pt x="52544" y="6050"/>
                  </a:cubicBezTo>
                  <a:cubicBezTo>
                    <a:pt x="51834" y="8067"/>
                    <a:pt x="51834" y="8067"/>
                    <a:pt x="51834" y="8067"/>
                  </a:cubicBezTo>
                  <a:cubicBezTo>
                    <a:pt x="48994" y="9075"/>
                    <a:pt x="48994" y="9075"/>
                    <a:pt x="48994" y="9075"/>
                  </a:cubicBezTo>
                  <a:cubicBezTo>
                    <a:pt x="48994" y="9075"/>
                    <a:pt x="48994" y="11092"/>
                    <a:pt x="49704" y="11092"/>
                  </a:cubicBezTo>
                  <a:cubicBezTo>
                    <a:pt x="49704" y="11092"/>
                    <a:pt x="50414" y="12100"/>
                    <a:pt x="51124" y="11092"/>
                  </a:cubicBezTo>
                  <a:cubicBezTo>
                    <a:pt x="51834" y="11092"/>
                    <a:pt x="51834" y="10084"/>
                    <a:pt x="51834" y="10084"/>
                  </a:cubicBezTo>
                  <a:cubicBezTo>
                    <a:pt x="51834" y="10084"/>
                    <a:pt x="53964" y="10084"/>
                    <a:pt x="53964" y="11092"/>
                  </a:cubicBezTo>
                  <a:cubicBezTo>
                    <a:pt x="53964" y="11092"/>
                    <a:pt x="55384" y="12100"/>
                    <a:pt x="55384" y="12100"/>
                  </a:cubicBezTo>
                  <a:cubicBezTo>
                    <a:pt x="56094" y="11092"/>
                    <a:pt x="56804" y="11092"/>
                    <a:pt x="57514" y="11092"/>
                  </a:cubicBezTo>
                  <a:cubicBezTo>
                    <a:pt x="57514" y="11092"/>
                    <a:pt x="58224" y="12100"/>
                    <a:pt x="58934" y="12100"/>
                  </a:cubicBezTo>
                  <a:cubicBezTo>
                    <a:pt x="59644" y="12100"/>
                    <a:pt x="60355" y="10084"/>
                    <a:pt x="60355" y="10084"/>
                  </a:cubicBezTo>
                  <a:cubicBezTo>
                    <a:pt x="60355" y="10084"/>
                    <a:pt x="61065" y="10084"/>
                    <a:pt x="61065" y="11092"/>
                  </a:cubicBezTo>
                  <a:cubicBezTo>
                    <a:pt x="61775" y="11092"/>
                    <a:pt x="61065" y="11092"/>
                    <a:pt x="61775" y="12100"/>
                  </a:cubicBezTo>
                  <a:cubicBezTo>
                    <a:pt x="61775" y="13109"/>
                    <a:pt x="61775" y="13109"/>
                    <a:pt x="62485" y="13109"/>
                  </a:cubicBezTo>
                  <a:cubicBezTo>
                    <a:pt x="63195" y="14117"/>
                    <a:pt x="64615" y="14117"/>
                    <a:pt x="64615" y="15126"/>
                  </a:cubicBezTo>
                  <a:cubicBezTo>
                    <a:pt x="64615" y="15126"/>
                    <a:pt x="65325" y="17142"/>
                    <a:pt x="66035" y="17142"/>
                  </a:cubicBezTo>
                  <a:cubicBezTo>
                    <a:pt x="66745" y="16134"/>
                    <a:pt x="66745" y="16134"/>
                    <a:pt x="67455" y="16134"/>
                  </a:cubicBezTo>
                  <a:cubicBezTo>
                    <a:pt x="68165" y="17142"/>
                    <a:pt x="69585" y="16134"/>
                    <a:pt x="69585" y="17142"/>
                  </a:cubicBezTo>
                  <a:cubicBezTo>
                    <a:pt x="68875" y="18151"/>
                    <a:pt x="68875" y="19159"/>
                    <a:pt x="68875" y="20168"/>
                  </a:cubicBezTo>
                  <a:cubicBezTo>
                    <a:pt x="68875" y="20168"/>
                    <a:pt x="68165" y="21176"/>
                    <a:pt x="67455" y="21176"/>
                  </a:cubicBezTo>
                  <a:cubicBezTo>
                    <a:pt x="66745" y="21176"/>
                    <a:pt x="66035" y="22184"/>
                    <a:pt x="66035" y="22184"/>
                  </a:cubicBezTo>
                  <a:cubicBezTo>
                    <a:pt x="66035" y="23193"/>
                    <a:pt x="65325" y="24201"/>
                    <a:pt x="65325" y="25210"/>
                  </a:cubicBezTo>
                  <a:cubicBezTo>
                    <a:pt x="64615" y="26218"/>
                    <a:pt x="64615" y="27226"/>
                    <a:pt x="64615" y="27226"/>
                  </a:cubicBezTo>
                  <a:cubicBezTo>
                    <a:pt x="63905" y="28235"/>
                    <a:pt x="63905" y="28235"/>
                    <a:pt x="63905" y="28235"/>
                  </a:cubicBezTo>
                  <a:cubicBezTo>
                    <a:pt x="63905" y="29243"/>
                    <a:pt x="66035" y="33277"/>
                    <a:pt x="66035" y="33277"/>
                  </a:cubicBezTo>
                  <a:cubicBezTo>
                    <a:pt x="67455" y="34285"/>
                    <a:pt x="67455" y="34285"/>
                    <a:pt x="67455" y="34285"/>
                  </a:cubicBezTo>
                  <a:cubicBezTo>
                    <a:pt x="68165" y="36302"/>
                    <a:pt x="68165" y="36302"/>
                    <a:pt x="68165" y="36302"/>
                  </a:cubicBezTo>
                  <a:cubicBezTo>
                    <a:pt x="72426" y="40336"/>
                    <a:pt x="72426" y="40336"/>
                    <a:pt x="72426" y="40336"/>
                  </a:cubicBezTo>
                  <a:cubicBezTo>
                    <a:pt x="72426" y="40336"/>
                    <a:pt x="73846" y="41344"/>
                    <a:pt x="75266" y="41344"/>
                  </a:cubicBezTo>
                  <a:cubicBezTo>
                    <a:pt x="76686" y="42352"/>
                    <a:pt x="78106" y="42352"/>
                    <a:pt x="78106" y="42352"/>
                  </a:cubicBezTo>
                  <a:cubicBezTo>
                    <a:pt x="80236" y="45378"/>
                    <a:pt x="80236" y="45378"/>
                    <a:pt x="80236" y="45378"/>
                  </a:cubicBezTo>
                  <a:cubicBezTo>
                    <a:pt x="80236" y="45378"/>
                    <a:pt x="81656" y="45378"/>
                    <a:pt x="82366" y="45378"/>
                  </a:cubicBezTo>
                  <a:cubicBezTo>
                    <a:pt x="82366" y="46386"/>
                    <a:pt x="84497" y="46386"/>
                    <a:pt x="84497" y="46386"/>
                  </a:cubicBezTo>
                  <a:cubicBezTo>
                    <a:pt x="85917" y="46386"/>
                    <a:pt x="85917" y="46386"/>
                    <a:pt x="85917" y="46386"/>
                  </a:cubicBezTo>
                  <a:cubicBezTo>
                    <a:pt x="85917" y="46386"/>
                    <a:pt x="86627" y="45378"/>
                    <a:pt x="87337" y="47394"/>
                  </a:cubicBezTo>
                  <a:cubicBezTo>
                    <a:pt x="87337" y="48403"/>
                    <a:pt x="88047" y="50420"/>
                    <a:pt x="88047" y="50420"/>
                  </a:cubicBezTo>
                  <a:cubicBezTo>
                    <a:pt x="88047" y="50420"/>
                    <a:pt x="88047" y="51428"/>
                    <a:pt x="88047" y="52436"/>
                  </a:cubicBezTo>
                  <a:cubicBezTo>
                    <a:pt x="87337" y="52436"/>
                    <a:pt x="87337" y="52436"/>
                    <a:pt x="87337" y="53445"/>
                  </a:cubicBezTo>
                  <a:cubicBezTo>
                    <a:pt x="87337" y="53445"/>
                    <a:pt x="87337" y="57478"/>
                    <a:pt x="87337" y="57478"/>
                  </a:cubicBezTo>
                  <a:cubicBezTo>
                    <a:pt x="87337" y="57478"/>
                    <a:pt x="87337" y="58487"/>
                    <a:pt x="86627" y="58487"/>
                  </a:cubicBezTo>
                  <a:cubicBezTo>
                    <a:pt x="85207" y="59495"/>
                    <a:pt x="85207" y="59495"/>
                    <a:pt x="84497" y="59495"/>
                  </a:cubicBezTo>
                  <a:cubicBezTo>
                    <a:pt x="83076" y="59495"/>
                    <a:pt x="80946" y="60504"/>
                    <a:pt x="80236" y="61512"/>
                  </a:cubicBezTo>
                  <a:cubicBezTo>
                    <a:pt x="80236" y="61512"/>
                    <a:pt x="78816" y="61512"/>
                    <a:pt x="78816" y="61512"/>
                  </a:cubicBezTo>
                  <a:cubicBezTo>
                    <a:pt x="78816" y="62521"/>
                    <a:pt x="78106" y="64537"/>
                    <a:pt x="78106" y="64537"/>
                  </a:cubicBezTo>
                  <a:cubicBezTo>
                    <a:pt x="78106" y="64537"/>
                    <a:pt x="78106" y="66554"/>
                    <a:pt x="79526" y="66554"/>
                  </a:cubicBezTo>
                  <a:cubicBezTo>
                    <a:pt x="81656" y="66554"/>
                    <a:pt x="81656" y="66554"/>
                    <a:pt x="82366" y="66554"/>
                  </a:cubicBezTo>
                  <a:cubicBezTo>
                    <a:pt x="83076" y="66554"/>
                    <a:pt x="83076" y="65546"/>
                    <a:pt x="84497" y="66554"/>
                  </a:cubicBezTo>
                  <a:cubicBezTo>
                    <a:pt x="85207" y="66554"/>
                    <a:pt x="85917" y="68571"/>
                    <a:pt x="85917" y="68571"/>
                  </a:cubicBezTo>
                  <a:cubicBezTo>
                    <a:pt x="87337" y="70588"/>
                    <a:pt x="87337" y="70588"/>
                    <a:pt x="87337" y="70588"/>
                  </a:cubicBezTo>
                  <a:cubicBezTo>
                    <a:pt x="88757" y="71596"/>
                    <a:pt x="88757" y="71596"/>
                    <a:pt x="88757" y="71596"/>
                  </a:cubicBezTo>
                  <a:cubicBezTo>
                    <a:pt x="93017" y="71596"/>
                    <a:pt x="93017" y="71596"/>
                    <a:pt x="93017" y="71596"/>
                  </a:cubicBezTo>
                  <a:cubicBezTo>
                    <a:pt x="95857" y="75630"/>
                    <a:pt x="95857" y="75630"/>
                    <a:pt x="95857" y="75630"/>
                  </a:cubicBezTo>
                  <a:cubicBezTo>
                    <a:pt x="99408" y="76638"/>
                    <a:pt x="99408" y="76638"/>
                    <a:pt x="99408" y="76638"/>
                  </a:cubicBezTo>
                  <a:cubicBezTo>
                    <a:pt x="99408" y="76638"/>
                    <a:pt x="99408" y="79663"/>
                    <a:pt x="100118" y="79663"/>
                  </a:cubicBezTo>
                  <a:cubicBezTo>
                    <a:pt x="101538" y="79663"/>
                    <a:pt x="102248" y="78655"/>
                    <a:pt x="102248" y="78655"/>
                  </a:cubicBezTo>
                  <a:cubicBezTo>
                    <a:pt x="102248" y="78655"/>
                    <a:pt x="103668" y="76638"/>
                    <a:pt x="104378" y="76638"/>
                  </a:cubicBezTo>
                  <a:cubicBezTo>
                    <a:pt x="105798" y="75630"/>
                    <a:pt x="105088" y="74621"/>
                    <a:pt x="106508" y="75630"/>
                  </a:cubicBezTo>
                  <a:cubicBezTo>
                    <a:pt x="107928" y="77647"/>
                    <a:pt x="110769" y="75630"/>
                    <a:pt x="110769" y="75630"/>
                  </a:cubicBezTo>
                  <a:cubicBezTo>
                    <a:pt x="112189" y="75630"/>
                    <a:pt x="112189" y="75630"/>
                    <a:pt x="112189" y="75630"/>
                  </a:cubicBezTo>
                  <a:cubicBezTo>
                    <a:pt x="112189" y="78655"/>
                    <a:pt x="112189" y="78655"/>
                    <a:pt x="112189" y="78655"/>
                  </a:cubicBezTo>
                  <a:cubicBezTo>
                    <a:pt x="112189" y="81680"/>
                    <a:pt x="112189" y="81680"/>
                    <a:pt x="112189" y="81680"/>
                  </a:cubicBezTo>
                  <a:cubicBezTo>
                    <a:pt x="110059" y="83697"/>
                    <a:pt x="110059" y="83697"/>
                    <a:pt x="110059" y="83697"/>
                  </a:cubicBezTo>
                  <a:cubicBezTo>
                    <a:pt x="109349" y="84705"/>
                    <a:pt x="109349" y="84705"/>
                    <a:pt x="109349" y="84705"/>
                  </a:cubicBezTo>
                  <a:cubicBezTo>
                    <a:pt x="109349" y="84705"/>
                    <a:pt x="109349" y="85714"/>
                    <a:pt x="109349" y="86722"/>
                  </a:cubicBezTo>
                  <a:cubicBezTo>
                    <a:pt x="110059" y="86722"/>
                    <a:pt x="110769" y="87731"/>
                    <a:pt x="110769" y="87731"/>
                  </a:cubicBezTo>
                  <a:cubicBezTo>
                    <a:pt x="113609" y="88739"/>
                    <a:pt x="113609" y="88739"/>
                    <a:pt x="113609" y="88739"/>
                  </a:cubicBezTo>
                  <a:cubicBezTo>
                    <a:pt x="115739" y="90756"/>
                    <a:pt x="115739" y="90756"/>
                    <a:pt x="115739" y="90756"/>
                  </a:cubicBezTo>
                  <a:cubicBezTo>
                    <a:pt x="115739" y="90756"/>
                    <a:pt x="115739" y="93781"/>
                    <a:pt x="116449" y="93781"/>
                  </a:cubicBezTo>
                  <a:cubicBezTo>
                    <a:pt x="117159" y="93781"/>
                    <a:pt x="118579" y="94789"/>
                    <a:pt x="118579" y="94789"/>
                  </a:cubicBezTo>
                  <a:cubicBezTo>
                    <a:pt x="118579" y="94789"/>
                    <a:pt x="115739" y="97815"/>
                    <a:pt x="115029" y="97815"/>
                  </a:cubicBezTo>
                  <a:cubicBezTo>
                    <a:pt x="114319" y="97815"/>
                    <a:pt x="112189" y="96806"/>
                    <a:pt x="112189" y="96806"/>
                  </a:cubicBezTo>
                  <a:cubicBezTo>
                    <a:pt x="112899" y="100840"/>
                    <a:pt x="112899" y="100840"/>
                    <a:pt x="112899" y="100840"/>
                  </a:cubicBezTo>
                  <a:cubicBezTo>
                    <a:pt x="115739" y="100840"/>
                    <a:pt x="115739" y="100840"/>
                    <a:pt x="115739" y="100840"/>
                  </a:cubicBezTo>
                  <a:cubicBezTo>
                    <a:pt x="115739" y="100840"/>
                    <a:pt x="115739" y="100840"/>
                    <a:pt x="116449" y="101848"/>
                  </a:cubicBezTo>
                  <a:cubicBezTo>
                    <a:pt x="116449" y="102857"/>
                    <a:pt x="117159" y="103865"/>
                    <a:pt x="117159" y="103865"/>
                  </a:cubicBezTo>
                  <a:cubicBezTo>
                    <a:pt x="117159" y="103865"/>
                    <a:pt x="120000" y="102857"/>
                    <a:pt x="120000" y="106890"/>
                  </a:cubicBezTo>
                  <a:cubicBezTo>
                    <a:pt x="119289" y="107899"/>
                    <a:pt x="118579" y="110924"/>
                    <a:pt x="118579" y="111932"/>
                  </a:cubicBezTo>
                  <a:cubicBezTo>
                    <a:pt x="119289" y="111932"/>
                    <a:pt x="119289" y="112941"/>
                    <a:pt x="119289" y="112941"/>
                  </a:cubicBezTo>
                  <a:cubicBezTo>
                    <a:pt x="117869" y="114957"/>
                    <a:pt x="117869" y="114957"/>
                    <a:pt x="117869" y="114957"/>
                  </a:cubicBezTo>
                  <a:cubicBezTo>
                    <a:pt x="115029" y="114957"/>
                    <a:pt x="115029" y="114957"/>
                    <a:pt x="115029" y="114957"/>
                  </a:cubicBezTo>
                  <a:cubicBezTo>
                    <a:pt x="112189" y="116974"/>
                    <a:pt x="112189" y="116974"/>
                    <a:pt x="112189" y="116974"/>
                  </a:cubicBezTo>
                  <a:cubicBezTo>
                    <a:pt x="110769" y="118991"/>
                    <a:pt x="110769" y="118991"/>
                    <a:pt x="110769" y="118991"/>
                  </a:cubicBezTo>
                  <a:cubicBezTo>
                    <a:pt x="109349" y="120000"/>
                    <a:pt x="109349" y="120000"/>
                    <a:pt x="109349" y="120000"/>
                  </a:cubicBezTo>
                  <a:cubicBezTo>
                    <a:pt x="107218" y="115966"/>
                    <a:pt x="107218" y="115966"/>
                    <a:pt x="107218" y="115966"/>
                  </a:cubicBezTo>
                  <a:cubicBezTo>
                    <a:pt x="102958" y="110924"/>
                    <a:pt x="102958" y="110924"/>
                    <a:pt x="102958" y="110924"/>
                  </a:cubicBezTo>
                  <a:cubicBezTo>
                    <a:pt x="100828" y="107899"/>
                    <a:pt x="100828" y="107899"/>
                    <a:pt x="100828" y="107899"/>
                  </a:cubicBezTo>
                  <a:cubicBezTo>
                    <a:pt x="99408" y="103865"/>
                    <a:pt x="99408" y="103865"/>
                    <a:pt x="99408" y="103865"/>
                  </a:cubicBezTo>
                  <a:cubicBezTo>
                    <a:pt x="99408" y="100840"/>
                    <a:pt x="99408" y="100840"/>
                    <a:pt x="99408" y="100840"/>
                  </a:cubicBezTo>
                  <a:cubicBezTo>
                    <a:pt x="97988" y="98823"/>
                    <a:pt x="97988" y="98823"/>
                    <a:pt x="97988" y="98823"/>
                  </a:cubicBezTo>
                  <a:cubicBezTo>
                    <a:pt x="97988" y="98823"/>
                    <a:pt x="97278" y="98823"/>
                    <a:pt x="95857" y="98823"/>
                  </a:cubicBezTo>
                  <a:cubicBezTo>
                    <a:pt x="95147" y="98823"/>
                    <a:pt x="93017" y="97815"/>
                    <a:pt x="93017" y="97815"/>
                  </a:cubicBezTo>
                  <a:cubicBezTo>
                    <a:pt x="91597" y="97815"/>
                    <a:pt x="91597" y="97815"/>
                    <a:pt x="91597" y="97815"/>
                  </a:cubicBezTo>
                  <a:cubicBezTo>
                    <a:pt x="91597" y="92773"/>
                    <a:pt x="91597" y="92773"/>
                    <a:pt x="91597" y="92773"/>
                  </a:cubicBezTo>
                  <a:cubicBezTo>
                    <a:pt x="91597" y="92773"/>
                    <a:pt x="90887" y="88739"/>
                    <a:pt x="90177" y="88739"/>
                  </a:cubicBezTo>
                  <a:cubicBezTo>
                    <a:pt x="90177" y="87731"/>
                    <a:pt x="89467" y="85714"/>
                    <a:pt x="89467" y="85714"/>
                  </a:cubicBezTo>
                  <a:cubicBezTo>
                    <a:pt x="89467" y="85714"/>
                    <a:pt x="87337" y="86722"/>
                    <a:pt x="85917" y="86722"/>
                  </a:cubicBezTo>
                  <a:cubicBezTo>
                    <a:pt x="85207" y="87731"/>
                    <a:pt x="83786" y="88739"/>
                    <a:pt x="83076" y="89747"/>
                  </a:cubicBezTo>
                  <a:cubicBezTo>
                    <a:pt x="82366" y="90756"/>
                    <a:pt x="80946" y="91764"/>
                    <a:pt x="80946" y="91764"/>
                  </a:cubicBezTo>
                  <a:cubicBezTo>
                    <a:pt x="77396" y="93781"/>
                    <a:pt x="77396" y="93781"/>
                    <a:pt x="77396" y="93781"/>
                  </a:cubicBezTo>
                  <a:cubicBezTo>
                    <a:pt x="75266" y="91764"/>
                    <a:pt x="75266" y="91764"/>
                    <a:pt x="75266" y="91764"/>
                  </a:cubicBezTo>
                  <a:cubicBezTo>
                    <a:pt x="71715" y="90756"/>
                    <a:pt x="71715" y="90756"/>
                    <a:pt x="71715" y="90756"/>
                  </a:cubicBezTo>
                  <a:cubicBezTo>
                    <a:pt x="70295" y="94789"/>
                    <a:pt x="70295" y="94789"/>
                    <a:pt x="70295" y="94789"/>
                  </a:cubicBezTo>
                  <a:cubicBezTo>
                    <a:pt x="70295" y="94789"/>
                    <a:pt x="69585" y="92773"/>
                    <a:pt x="68875" y="91764"/>
                  </a:cubicBezTo>
                  <a:cubicBezTo>
                    <a:pt x="68875" y="89747"/>
                    <a:pt x="68165" y="86722"/>
                    <a:pt x="68165" y="86722"/>
                  </a:cubicBezTo>
                  <a:cubicBezTo>
                    <a:pt x="68165" y="86722"/>
                    <a:pt x="67455" y="85714"/>
                    <a:pt x="66745" y="85714"/>
                  </a:cubicBezTo>
                  <a:cubicBezTo>
                    <a:pt x="66035" y="85714"/>
                    <a:pt x="64615" y="84705"/>
                    <a:pt x="64615" y="84705"/>
                  </a:cubicBezTo>
                  <a:cubicBezTo>
                    <a:pt x="62485" y="84705"/>
                    <a:pt x="62485" y="84705"/>
                    <a:pt x="62485" y="84705"/>
                  </a:cubicBezTo>
                  <a:cubicBezTo>
                    <a:pt x="60355" y="88739"/>
                    <a:pt x="60355" y="88739"/>
                    <a:pt x="60355" y="88739"/>
                  </a:cubicBezTo>
                  <a:cubicBezTo>
                    <a:pt x="56804" y="90756"/>
                    <a:pt x="56804" y="90756"/>
                    <a:pt x="56804" y="90756"/>
                  </a:cubicBezTo>
                  <a:cubicBezTo>
                    <a:pt x="53964" y="88739"/>
                    <a:pt x="53964" y="88739"/>
                    <a:pt x="53964" y="88739"/>
                  </a:cubicBezTo>
                  <a:cubicBezTo>
                    <a:pt x="53964" y="88739"/>
                    <a:pt x="53254" y="86722"/>
                    <a:pt x="52544" y="87731"/>
                  </a:cubicBezTo>
                  <a:cubicBezTo>
                    <a:pt x="51834" y="87731"/>
                    <a:pt x="49704" y="86722"/>
                    <a:pt x="49704" y="86722"/>
                  </a:cubicBezTo>
                  <a:cubicBezTo>
                    <a:pt x="49704" y="86722"/>
                    <a:pt x="48994" y="85714"/>
                    <a:pt x="48994" y="84705"/>
                  </a:cubicBezTo>
                  <a:cubicBezTo>
                    <a:pt x="48994" y="83697"/>
                    <a:pt x="46863" y="81680"/>
                    <a:pt x="46863" y="81680"/>
                  </a:cubicBezTo>
                  <a:cubicBezTo>
                    <a:pt x="46863" y="81680"/>
                    <a:pt x="44023" y="79663"/>
                    <a:pt x="43313" y="79663"/>
                  </a:cubicBezTo>
                  <a:cubicBezTo>
                    <a:pt x="42603" y="80672"/>
                    <a:pt x="40473" y="80672"/>
                    <a:pt x="39763" y="80672"/>
                  </a:cubicBezTo>
                  <a:cubicBezTo>
                    <a:pt x="38343" y="80672"/>
                    <a:pt x="34792" y="79663"/>
                    <a:pt x="34792" y="79663"/>
                  </a:cubicBezTo>
                  <a:cubicBezTo>
                    <a:pt x="31952" y="82689"/>
                    <a:pt x="31952" y="82689"/>
                    <a:pt x="31952" y="82689"/>
                  </a:cubicBezTo>
                  <a:cubicBezTo>
                    <a:pt x="31952" y="82689"/>
                    <a:pt x="30532" y="82689"/>
                    <a:pt x="29112" y="83697"/>
                  </a:cubicBezTo>
                  <a:cubicBezTo>
                    <a:pt x="28402" y="83697"/>
                    <a:pt x="26982" y="84705"/>
                    <a:pt x="26982" y="84705"/>
                  </a:cubicBezTo>
                  <a:cubicBezTo>
                    <a:pt x="26982" y="84705"/>
                    <a:pt x="24142" y="83697"/>
                    <a:pt x="23431" y="83697"/>
                  </a:cubicBezTo>
                  <a:cubicBezTo>
                    <a:pt x="22721" y="83697"/>
                    <a:pt x="22721" y="83697"/>
                    <a:pt x="21301" y="83697"/>
                  </a:cubicBezTo>
                  <a:cubicBezTo>
                    <a:pt x="19881" y="83697"/>
                    <a:pt x="16331" y="83697"/>
                    <a:pt x="16331" y="83697"/>
                  </a:cubicBezTo>
                  <a:cubicBezTo>
                    <a:pt x="18461" y="80672"/>
                    <a:pt x="18461" y="80672"/>
                    <a:pt x="18461" y="80672"/>
                  </a:cubicBezTo>
                  <a:cubicBezTo>
                    <a:pt x="18461" y="80672"/>
                    <a:pt x="19171" y="78655"/>
                    <a:pt x="18461" y="77647"/>
                  </a:cubicBezTo>
                  <a:cubicBezTo>
                    <a:pt x="17751" y="76638"/>
                    <a:pt x="17751" y="75630"/>
                    <a:pt x="17041" y="75630"/>
                  </a:cubicBezTo>
                  <a:cubicBezTo>
                    <a:pt x="16331" y="74621"/>
                    <a:pt x="14201" y="72605"/>
                    <a:pt x="14201" y="72605"/>
                  </a:cubicBezTo>
                  <a:cubicBezTo>
                    <a:pt x="14201" y="72605"/>
                    <a:pt x="14201" y="72605"/>
                    <a:pt x="14201" y="71596"/>
                  </a:cubicBezTo>
                  <a:cubicBezTo>
                    <a:pt x="13491" y="70588"/>
                    <a:pt x="12781" y="67563"/>
                    <a:pt x="12781" y="67563"/>
                  </a:cubicBezTo>
                  <a:cubicBezTo>
                    <a:pt x="12071" y="65546"/>
                    <a:pt x="12071" y="65546"/>
                    <a:pt x="12071" y="65546"/>
                  </a:cubicBezTo>
                  <a:cubicBezTo>
                    <a:pt x="12071" y="65546"/>
                    <a:pt x="9940" y="63529"/>
                    <a:pt x="10650" y="61512"/>
                  </a:cubicBezTo>
                  <a:cubicBezTo>
                    <a:pt x="11360" y="59495"/>
                    <a:pt x="12781" y="54453"/>
                    <a:pt x="12781" y="54453"/>
                  </a:cubicBezTo>
                  <a:cubicBezTo>
                    <a:pt x="13491" y="49411"/>
                    <a:pt x="13491" y="49411"/>
                    <a:pt x="13491" y="49411"/>
                  </a:cubicBezTo>
                  <a:cubicBezTo>
                    <a:pt x="12781" y="46386"/>
                    <a:pt x="12781" y="46386"/>
                    <a:pt x="12781" y="46386"/>
                  </a:cubicBezTo>
                  <a:cubicBezTo>
                    <a:pt x="11360" y="43361"/>
                    <a:pt x="11360" y="43361"/>
                    <a:pt x="11360" y="43361"/>
                  </a:cubicBezTo>
                  <a:cubicBezTo>
                    <a:pt x="11360" y="43361"/>
                    <a:pt x="10650" y="43361"/>
                    <a:pt x="9940" y="41344"/>
                  </a:cubicBezTo>
                  <a:cubicBezTo>
                    <a:pt x="9940" y="38319"/>
                    <a:pt x="9940" y="38319"/>
                    <a:pt x="9230" y="37310"/>
                  </a:cubicBezTo>
                  <a:cubicBezTo>
                    <a:pt x="8520" y="35294"/>
                    <a:pt x="5680" y="34285"/>
                    <a:pt x="5680" y="34285"/>
                  </a:cubicBezTo>
                  <a:cubicBezTo>
                    <a:pt x="2130" y="34285"/>
                    <a:pt x="2130" y="34285"/>
                    <a:pt x="2130" y="34285"/>
                  </a:cubicBezTo>
                  <a:lnTo>
                    <a:pt x="1420" y="3327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Shape 2030">
              <a:extLst>
                <a:ext uri="{FF2B5EF4-FFF2-40B4-BE49-F238E27FC236}">
                  <a16:creationId xmlns:a16="http://schemas.microsoft.com/office/drawing/2014/main" id="{4A20C29A-1E8B-4DAF-B5B8-FB5FB9AF5418}"/>
                </a:ext>
              </a:extLst>
            </p:cNvPr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Shape 2031">
              <a:extLst>
                <a:ext uri="{FF2B5EF4-FFF2-40B4-BE49-F238E27FC236}">
                  <a16:creationId xmlns:a16="http://schemas.microsoft.com/office/drawing/2014/main" id="{3FECD1D4-02FC-4F9A-A198-5019915200F6}"/>
                </a:ext>
              </a:extLst>
            </p:cNvPr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Shape 2032">
              <a:extLst>
                <a:ext uri="{FF2B5EF4-FFF2-40B4-BE49-F238E27FC236}">
                  <a16:creationId xmlns:a16="http://schemas.microsoft.com/office/drawing/2014/main" id="{32EFEFC3-5F13-4076-8504-594FCC04F776}"/>
                </a:ext>
              </a:extLst>
            </p:cNvPr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6" name="Shape 2033">
              <a:extLst>
                <a:ext uri="{FF2B5EF4-FFF2-40B4-BE49-F238E27FC236}">
                  <a16:creationId xmlns:a16="http://schemas.microsoft.com/office/drawing/2014/main" id="{64C2A5AF-795C-46F4-ADE5-28029CF11EDB}"/>
                </a:ext>
              </a:extLst>
            </p:cNvPr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7" name="Shape 2034">
              <a:extLst>
                <a:ext uri="{FF2B5EF4-FFF2-40B4-BE49-F238E27FC236}">
                  <a16:creationId xmlns:a16="http://schemas.microsoft.com/office/drawing/2014/main" id="{CDB7774E-A840-407F-AEB2-02B3C1EB2EA7}"/>
                </a:ext>
              </a:extLst>
            </p:cNvPr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8" name="Shape 2035">
              <a:extLst>
                <a:ext uri="{FF2B5EF4-FFF2-40B4-BE49-F238E27FC236}">
                  <a16:creationId xmlns:a16="http://schemas.microsoft.com/office/drawing/2014/main" id="{BE666B5F-B809-4D45-9AE0-8263E77B3855}"/>
                </a:ext>
              </a:extLst>
            </p:cNvPr>
            <p:cNvSpPr/>
            <p:nvPr/>
          </p:nvSpPr>
          <p:spPr>
            <a:xfrm>
              <a:off x="7687685" y="3123231"/>
              <a:ext cx="662956" cy="2365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57" y="77383"/>
                  </a:moveTo>
                  <a:cubicBezTo>
                    <a:pt x="95670" y="77383"/>
                    <a:pt x="95670" y="77383"/>
                    <a:pt x="95670" y="77383"/>
                  </a:cubicBezTo>
                  <a:cubicBezTo>
                    <a:pt x="95257" y="76261"/>
                    <a:pt x="95257" y="76261"/>
                    <a:pt x="95257" y="76261"/>
                  </a:cubicBezTo>
                  <a:cubicBezTo>
                    <a:pt x="95257" y="76261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907" y="75140"/>
                    <a:pt x="97731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680" y="75140"/>
                    <a:pt x="102680" y="75140"/>
                    <a:pt x="102680" y="75140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917" y="78504"/>
                    <a:pt x="103917" y="78504"/>
                    <a:pt x="103917" y="78504"/>
                  </a:cubicBezTo>
                  <a:cubicBezTo>
                    <a:pt x="103917" y="78504"/>
                    <a:pt x="108453" y="80747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95257" y="77383"/>
                    <a:pt x="95257" y="77383"/>
                    <a:pt x="95257" y="77383"/>
                  </a:cubicBezTo>
                  <a:close/>
                  <a:moveTo>
                    <a:pt x="96082" y="75140"/>
                  </a:move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2164" y="78504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814" y="77383"/>
                    <a:pt x="113814" y="77383"/>
                    <a:pt x="114639" y="78504"/>
                  </a:cubicBezTo>
                  <a:cubicBezTo>
                    <a:pt x="115463" y="79626"/>
                    <a:pt x="116701" y="80747"/>
                    <a:pt x="117525" y="80747"/>
                  </a:cubicBezTo>
                  <a:cubicBezTo>
                    <a:pt x="119175" y="80747"/>
                    <a:pt x="119175" y="80747"/>
                    <a:pt x="119175" y="80747"/>
                  </a:cubicBezTo>
                  <a:cubicBezTo>
                    <a:pt x="119587" y="77383"/>
                    <a:pt x="119587" y="77383"/>
                    <a:pt x="119587" y="77383"/>
                  </a:cubicBezTo>
                  <a:cubicBezTo>
                    <a:pt x="120000" y="79626"/>
                    <a:pt x="119175" y="68411"/>
                    <a:pt x="119587" y="65046"/>
                  </a:cubicBezTo>
                  <a:cubicBezTo>
                    <a:pt x="119175" y="63925"/>
                    <a:pt x="118762" y="62803"/>
                    <a:pt x="118762" y="61682"/>
                  </a:cubicBezTo>
                  <a:cubicBezTo>
                    <a:pt x="118350" y="60560"/>
                    <a:pt x="116288" y="60560"/>
                    <a:pt x="116288" y="60560"/>
                  </a:cubicBezTo>
                  <a:cubicBezTo>
                    <a:pt x="114639" y="59439"/>
                    <a:pt x="114639" y="59439"/>
                    <a:pt x="114639" y="59439"/>
                  </a:cubicBezTo>
                  <a:cubicBezTo>
                    <a:pt x="113402" y="58317"/>
                    <a:pt x="113402" y="58317"/>
                    <a:pt x="113402" y="58317"/>
                  </a:cubicBezTo>
                  <a:cubicBezTo>
                    <a:pt x="112164" y="52710"/>
                    <a:pt x="112164" y="52710"/>
                    <a:pt x="112164" y="52710"/>
                  </a:cubicBezTo>
                  <a:cubicBezTo>
                    <a:pt x="110927" y="50467"/>
                    <a:pt x="110927" y="50467"/>
                    <a:pt x="110927" y="50467"/>
                  </a:cubicBezTo>
                  <a:cubicBezTo>
                    <a:pt x="109690" y="45981"/>
                    <a:pt x="109690" y="45981"/>
                    <a:pt x="109690" y="45981"/>
                  </a:cubicBezTo>
                  <a:cubicBezTo>
                    <a:pt x="110103" y="43738"/>
                    <a:pt x="110103" y="43738"/>
                    <a:pt x="110103" y="43738"/>
                  </a:cubicBezTo>
                  <a:cubicBezTo>
                    <a:pt x="111340" y="39252"/>
                    <a:pt x="111340" y="39252"/>
                    <a:pt x="111340" y="39252"/>
                  </a:cubicBezTo>
                  <a:cubicBezTo>
                    <a:pt x="111340" y="39252"/>
                    <a:pt x="111752" y="39252"/>
                    <a:pt x="112164" y="37009"/>
                  </a:cubicBezTo>
                  <a:cubicBezTo>
                    <a:pt x="112989" y="33644"/>
                    <a:pt x="112164" y="33644"/>
                    <a:pt x="112164" y="33644"/>
                  </a:cubicBezTo>
                  <a:cubicBezTo>
                    <a:pt x="112164" y="33644"/>
                    <a:pt x="110515" y="31401"/>
                    <a:pt x="109690" y="30280"/>
                  </a:cubicBezTo>
                  <a:cubicBezTo>
                    <a:pt x="108865" y="29158"/>
                    <a:pt x="107628" y="32523"/>
                    <a:pt x="107628" y="32523"/>
                  </a:cubicBezTo>
                  <a:cubicBezTo>
                    <a:pt x="105154" y="31401"/>
                    <a:pt x="105154" y="31401"/>
                    <a:pt x="105154" y="31401"/>
                  </a:cubicBezTo>
                  <a:cubicBezTo>
                    <a:pt x="103092" y="31401"/>
                    <a:pt x="103092" y="31401"/>
                    <a:pt x="103092" y="31401"/>
                  </a:cubicBezTo>
                  <a:cubicBezTo>
                    <a:pt x="101443" y="26915"/>
                    <a:pt x="101443" y="26915"/>
                    <a:pt x="101443" y="26915"/>
                  </a:cubicBezTo>
                  <a:cubicBezTo>
                    <a:pt x="98556" y="24672"/>
                    <a:pt x="98556" y="24672"/>
                    <a:pt x="98556" y="24672"/>
                  </a:cubicBezTo>
                  <a:cubicBezTo>
                    <a:pt x="96907" y="22429"/>
                    <a:pt x="96907" y="22429"/>
                    <a:pt x="96907" y="22429"/>
                  </a:cubicBezTo>
                  <a:cubicBezTo>
                    <a:pt x="96907" y="22429"/>
                    <a:pt x="96907" y="13457"/>
                    <a:pt x="96907" y="12336"/>
                  </a:cubicBezTo>
                  <a:cubicBezTo>
                    <a:pt x="96907" y="10093"/>
                    <a:pt x="96907" y="6728"/>
                    <a:pt x="96907" y="6728"/>
                  </a:cubicBezTo>
                  <a:cubicBezTo>
                    <a:pt x="96907" y="6728"/>
                    <a:pt x="94432" y="5607"/>
                    <a:pt x="93195" y="6728"/>
                  </a:cubicBezTo>
                  <a:cubicBezTo>
                    <a:pt x="92371" y="7850"/>
                    <a:pt x="91134" y="6728"/>
                    <a:pt x="91134" y="6728"/>
                  </a:cubicBezTo>
                  <a:cubicBezTo>
                    <a:pt x="91134" y="6728"/>
                    <a:pt x="87835" y="5607"/>
                    <a:pt x="87422" y="3364"/>
                  </a:cubicBezTo>
                  <a:cubicBezTo>
                    <a:pt x="87422" y="1121"/>
                    <a:pt x="87422" y="2242"/>
                    <a:pt x="87010" y="2242"/>
                  </a:cubicBezTo>
                  <a:cubicBezTo>
                    <a:pt x="86185" y="2242"/>
                    <a:pt x="83711" y="2242"/>
                    <a:pt x="83711" y="2242"/>
                  </a:cubicBezTo>
                  <a:cubicBezTo>
                    <a:pt x="81237" y="0"/>
                    <a:pt x="81237" y="0"/>
                    <a:pt x="81237" y="0"/>
                  </a:cubicBezTo>
                  <a:cubicBezTo>
                    <a:pt x="81237" y="10093"/>
                    <a:pt x="81237" y="10093"/>
                    <a:pt x="81237" y="10093"/>
                  </a:cubicBezTo>
                  <a:cubicBezTo>
                    <a:pt x="80824" y="7850"/>
                    <a:pt x="80824" y="7850"/>
                    <a:pt x="80824" y="7850"/>
                  </a:cubicBezTo>
                  <a:cubicBezTo>
                    <a:pt x="76701" y="6728"/>
                    <a:pt x="76701" y="6728"/>
                    <a:pt x="76701" y="6728"/>
                  </a:cubicBezTo>
                  <a:cubicBezTo>
                    <a:pt x="74226" y="10093"/>
                    <a:pt x="74226" y="10093"/>
                    <a:pt x="74226" y="10093"/>
                  </a:cubicBezTo>
                  <a:cubicBezTo>
                    <a:pt x="72164" y="12336"/>
                    <a:pt x="72164" y="12336"/>
                    <a:pt x="72164" y="12336"/>
                  </a:cubicBezTo>
                  <a:cubicBezTo>
                    <a:pt x="72164" y="15700"/>
                    <a:pt x="72164" y="15700"/>
                    <a:pt x="72164" y="15700"/>
                  </a:cubicBezTo>
                  <a:cubicBezTo>
                    <a:pt x="71340" y="19065"/>
                    <a:pt x="71340" y="19065"/>
                    <a:pt x="71340" y="19065"/>
                  </a:cubicBezTo>
                  <a:cubicBezTo>
                    <a:pt x="71340" y="19065"/>
                    <a:pt x="70103" y="20186"/>
                    <a:pt x="69278" y="20186"/>
                  </a:cubicBezTo>
                  <a:cubicBezTo>
                    <a:pt x="69278" y="21308"/>
                    <a:pt x="68865" y="23551"/>
                    <a:pt x="68865" y="24672"/>
                  </a:cubicBezTo>
                  <a:cubicBezTo>
                    <a:pt x="68453" y="25794"/>
                    <a:pt x="67628" y="25794"/>
                    <a:pt x="67628" y="25794"/>
                  </a:cubicBezTo>
                  <a:cubicBezTo>
                    <a:pt x="65979" y="24672"/>
                    <a:pt x="65979" y="24672"/>
                    <a:pt x="65979" y="24672"/>
                  </a:cubicBezTo>
                  <a:cubicBezTo>
                    <a:pt x="64742" y="24672"/>
                    <a:pt x="64742" y="24672"/>
                    <a:pt x="64742" y="24672"/>
                  </a:cubicBezTo>
                  <a:cubicBezTo>
                    <a:pt x="63917" y="22429"/>
                    <a:pt x="63917" y="22429"/>
                    <a:pt x="63917" y="22429"/>
                  </a:cubicBezTo>
                  <a:cubicBezTo>
                    <a:pt x="64742" y="17943"/>
                    <a:pt x="64742" y="17943"/>
                    <a:pt x="64742" y="17943"/>
                  </a:cubicBezTo>
                  <a:cubicBezTo>
                    <a:pt x="64742" y="15700"/>
                    <a:pt x="64742" y="15700"/>
                    <a:pt x="64742" y="15700"/>
                  </a:cubicBezTo>
                  <a:cubicBezTo>
                    <a:pt x="62268" y="15700"/>
                    <a:pt x="62268" y="15700"/>
                    <a:pt x="62268" y="15700"/>
                  </a:cubicBezTo>
                  <a:cubicBezTo>
                    <a:pt x="59793" y="13457"/>
                    <a:pt x="59793" y="13457"/>
                    <a:pt x="59793" y="13457"/>
                  </a:cubicBezTo>
                  <a:cubicBezTo>
                    <a:pt x="54432" y="12336"/>
                    <a:pt x="54432" y="12336"/>
                    <a:pt x="54432" y="12336"/>
                  </a:cubicBezTo>
                  <a:cubicBezTo>
                    <a:pt x="51134" y="10093"/>
                    <a:pt x="51134" y="10093"/>
                    <a:pt x="51134" y="10093"/>
                  </a:cubicBezTo>
                  <a:cubicBezTo>
                    <a:pt x="49072" y="4485"/>
                    <a:pt x="49072" y="4485"/>
                    <a:pt x="49072" y="4485"/>
                  </a:cubicBezTo>
                  <a:cubicBezTo>
                    <a:pt x="45773" y="2242"/>
                    <a:pt x="45773" y="2242"/>
                    <a:pt x="45773" y="2242"/>
                  </a:cubicBezTo>
                  <a:cubicBezTo>
                    <a:pt x="42886" y="7850"/>
                    <a:pt x="42886" y="7850"/>
                    <a:pt x="42886" y="7850"/>
                  </a:cubicBezTo>
                  <a:cubicBezTo>
                    <a:pt x="42886" y="7850"/>
                    <a:pt x="40000" y="4485"/>
                    <a:pt x="38762" y="4485"/>
                  </a:cubicBezTo>
                  <a:cubicBezTo>
                    <a:pt x="37938" y="5607"/>
                    <a:pt x="36288" y="6728"/>
                    <a:pt x="35876" y="7850"/>
                  </a:cubicBezTo>
                  <a:cubicBezTo>
                    <a:pt x="35463" y="7850"/>
                    <a:pt x="34639" y="11214"/>
                    <a:pt x="34226" y="11214"/>
                  </a:cubicBezTo>
                  <a:cubicBezTo>
                    <a:pt x="33402" y="12336"/>
                    <a:pt x="32577" y="11214"/>
                    <a:pt x="31752" y="11214"/>
                  </a:cubicBezTo>
                  <a:cubicBezTo>
                    <a:pt x="31340" y="12336"/>
                    <a:pt x="30927" y="13457"/>
                    <a:pt x="30103" y="13457"/>
                  </a:cubicBezTo>
                  <a:cubicBezTo>
                    <a:pt x="29278" y="13457"/>
                    <a:pt x="28865" y="12336"/>
                    <a:pt x="28041" y="12336"/>
                  </a:cubicBezTo>
                  <a:cubicBezTo>
                    <a:pt x="27628" y="13457"/>
                    <a:pt x="27216" y="14579"/>
                    <a:pt x="26391" y="14579"/>
                  </a:cubicBezTo>
                  <a:cubicBezTo>
                    <a:pt x="25567" y="14579"/>
                    <a:pt x="25154" y="12336"/>
                    <a:pt x="25154" y="12336"/>
                  </a:cubicBezTo>
                  <a:cubicBezTo>
                    <a:pt x="23917" y="12336"/>
                    <a:pt x="23917" y="12336"/>
                    <a:pt x="23917" y="12336"/>
                  </a:cubicBezTo>
                  <a:cubicBezTo>
                    <a:pt x="22680" y="8971"/>
                    <a:pt x="22680" y="8971"/>
                    <a:pt x="22680" y="8971"/>
                  </a:cubicBezTo>
                  <a:cubicBezTo>
                    <a:pt x="22680" y="8971"/>
                    <a:pt x="22268" y="11214"/>
                    <a:pt x="21030" y="11214"/>
                  </a:cubicBezTo>
                  <a:cubicBezTo>
                    <a:pt x="20206" y="10093"/>
                    <a:pt x="19381" y="8971"/>
                    <a:pt x="18556" y="10093"/>
                  </a:cubicBezTo>
                  <a:cubicBezTo>
                    <a:pt x="17731" y="10093"/>
                    <a:pt x="16494" y="11214"/>
                    <a:pt x="16494" y="11214"/>
                  </a:cubicBezTo>
                  <a:cubicBezTo>
                    <a:pt x="13195" y="7850"/>
                    <a:pt x="13195" y="7850"/>
                    <a:pt x="13195" y="7850"/>
                  </a:cubicBezTo>
                  <a:cubicBezTo>
                    <a:pt x="11134" y="6728"/>
                    <a:pt x="11134" y="6728"/>
                    <a:pt x="11134" y="6728"/>
                  </a:cubicBezTo>
                  <a:cubicBezTo>
                    <a:pt x="9484" y="5607"/>
                    <a:pt x="9484" y="5607"/>
                    <a:pt x="9484" y="5607"/>
                  </a:cubicBezTo>
                  <a:cubicBezTo>
                    <a:pt x="8659" y="8971"/>
                    <a:pt x="8659" y="8971"/>
                    <a:pt x="8659" y="8971"/>
                  </a:cubicBezTo>
                  <a:cubicBezTo>
                    <a:pt x="6597" y="8971"/>
                    <a:pt x="6597" y="8971"/>
                    <a:pt x="6597" y="8971"/>
                  </a:cubicBezTo>
                  <a:cubicBezTo>
                    <a:pt x="6597" y="8971"/>
                    <a:pt x="4123" y="6728"/>
                    <a:pt x="2474" y="7850"/>
                  </a:cubicBezTo>
                  <a:cubicBezTo>
                    <a:pt x="2061" y="7850"/>
                    <a:pt x="824" y="11214"/>
                    <a:pt x="412" y="11214"/>
                  </a:cubicBezTo>
                  <a:cubicBezTo>
                    <a:pt x="0" y="12336"/>
                    <a:pt x="412" y="12336"/>
                    <a:pt x="824" y="15700"/>
                  </a:cubicBezTo>
                  <a:cubicBezTo>
                    <a:pt x="824" y="17943"/>
                    <a:pt x="412" y="22429"/>
                    <a:pt x="412" y="22429"/>
                  </a:cubicBezTo>
                  <a:cubicBezTo>
                    <a:pt x="2886" y="23551"/>
                    <a:pt x="2886" y="23551"/>
                    <a:pt x="2886" y="23551"/>
                  </a:cubicBezTo>
                  <a:cubicBezTo>
                    <a:pt x="4948" y="25794"/>
                    <a:pt x="4948" y="25794"/>
                    <a:pt x="4948" y="25794"/>
                  </a:cubicBezTo>
                  <a:cubicBezTo>
                    <a:pt x="5360" y="30280"/>
                    <a:pt x="5360" y="30280"/>
                    <a:pt x="5360" y="30280"/>
                  </a:cubicBezTo>
                  <a:cubicBezTo>
                    <a:pt x="5360" y="30280"/>
                    <a:pt x="6597" y="33644"/>
                    <a:pt x="7010" y="32523"/>
                  </a:cubicBezTo>
                  <a:cubicBezTo>
                    <a:pt x="7422" y="32523"/>
                    <a:pt x="7010" y="31401"/>
                    <a:pt x="7422" y="30280"/>
                  </a:cubicBezTo>
                  <a:cubicBezTo>
                    <a:pt x="7422" y="30280"/>
                    <a:pt x="7835" y="32523"/>
                    <a:pt x="8659" y="32523"/>
                  </a:cubicBezTo>
                  <a:cubicBezTo>
                    <a:pt x="8659" y="32523"/>
                    <a:pt x="9484" y="31401"/>
                    <a:pt x="9896" y="31401"/>
                  </a:cubicBezTo>
                  <a:cubicBezTo>
                    <a:pt x="10721" y="32523"/>
                    <a:pt x="11134" y="33644"/>
                    <a:pt x="11546" y="33644"/>
                  </a:cubicBezTo>
                  <a:cubicBezTo>
                    <a:pt x="11958" y="33644"/>
                    <a:pt x="12783" y="32523"/>
                    <a:pt x="12783" y="32523"/>
                  </a:cubicBezTo>
                  <a:cubicBezTo>
                    <a:pt x="13608" y="31401"/>
                    <a:pt x="14845" y="30280"/>
                    <a:pt x="16082" y="33644"/>
                  </a:cubicBezTo>
                  <a:cubicBezTo>
                    <a:pt x="16907" y="35887"/>
                    <a:pt x="16494" y="37009"/>
                    <a:pt x="17319" y="37009"/>
                  </a:cubicBezTo>
                  <a:cubicBezTo>
                    <a:pt x="17731" y="37009"/>
                    <a:pt x="17731" y="34766"/>
                    <a:pt x="18144" y="34766"/>
                  </a:cubicBezTo>
                  <a:cubicBezTo>
                    <a:pt x="18969" y="34766"/>
                    <a:pt x="18969" y="35887"/>
                    <a:pt x="19381" y="37009"/>
                  </a:cubicBezTo>
                  <a:cubicBezTo>
                    <a:pt x="20206" y="39252"/>
                    <a:pt x="20206" y="41495"/>
                    <a:pt x="21030" y="42616"/>
                  </a:cubicBezTo>
                  <a:cubicBezTo>
                    <a:pt x="21030" y="43738"/>
                    <a:pt x="21443" y="44859"/>
                    <a:pt x="22268" y="44859"/>
                  </a:cubicBezTo>
                  <a:cubicBezTo>
                    <a:pt x="22268" y="44859"/>
                    <a:pt x="22680" y="43738"/>
                    <a:pt x="22680" y="43738"/>
                  </a:cubicBezTo>
                  <a:cubicBezTo>
                    <a:pt x="23505" y="43738"/>
                    <a:pt x="24329" y="43738"/>
                    <a:pt x="24742" y="44859"/>
                  </a:cubicBezTo>
                  <a:cubicBezTo>
                    <a:pt x="26391" y="44859"/>
                    <a:pt x="26804" y="44859"/>
                    <a:pt x="27216" y="45981"/>
                  </a:cubicBezTo>
                  <a:cubicBezTo>
                    <a:pt x="27628" y="48224"/>
                    <a:pt x="28453" y="51588"/>
                    <a:pt x="28865" y="53831"/>
                  </a:cubicBezTo>
                  <a:cubicBezTo>
                    <a:pt x="29278" y="56074"/>
                    <a:pt x="29690" y="60560"/>
                    <a:pt x="30103" y="61682"/>
                  </a:cubicBezTo>
                  <a:cubicBezTo>
                    <a:pt x="30515" y="63925"/>
                    <a:pt x="31752" y="65046"/>
                    <a:pt x="32164" y="67289"/>
                  </a:cubicBezTo>
                  <a:cubicBezTo>
                    <a:pt x="32577" y="68411"/>
                    <a:pt x="33402" y="75140"/>
                    <a:pt x="33814" y="77383"/>
                  </a:cubicBezTo>
                  <a:cubicBezTo>
                    <a:pt x="33814" y="79626"/>
                    <a:pt x="35051" y="82990"/>
                    <a:pt x="35463" y="87476"/>
                  </a:cubicBezTo>
                  <a:cubicBezTo>
                    <a:pt x="36288" y="91962"/>
                    <a:pt x="36288" y="95327"/>
                    <a:pt x="36288" y="95327"/>
                  </a:cubicBezTo>
                  <a:cubicBezTo>
                    <a:pt x="36288" y="99813"/>
                    <a:pt x="36288" y="99813"/>
                    <a:pt x="36288" y="99813"/>
                  </a:cubicBezTo>
                  <a:cubicBezTo>
                    <a:pt x="36288" y="99813"/>
                    <a:pt x="35051" y="109906"/>
                    <a:pt x="34226" y="112149"/>
                  </a:cubicBezTo>
                  <a:cubicBezTo>
                    <a:pt x="33402" y="114392"/>
                    <a:pt x="34639" y="117757"/>
                    <a:pt x="35876" y="118878"/>
                  </a:cubicBezTo>
                  <a:cubicBezTo>
                    <a:pt x="37113" y="120000"/>
                    <a:pt x="40412" y="115514"/>
                    <a:pt x="40412" y="115514"/>
                  </a:cubicBezTo>
                  <a:cubicBezTo>
                    <a:pt x="42474" y="113271"/>
                    <a:pt x="42474" y="113271"/>
                    <a:pt x="42474" y="113271"/>
                  </a:cubicBezTo>
                  <a:cubicBezTo>
                    <a:pt x="44536" y="112149"/>
                    <a:pt x="44536" y="112149"/>
                    <a:pt x="44536" y="112149"/>
                  </a:cubicBezTo>
                  <a:cubicBezTo>
                    <a:pt x="44536" y="112149"/>
                    <a:pt x="49484" y="111028"/>
                    <a:pt x="50309" y="109906"/>
                  </a:cubicBezTo>
                  <a:cubicBezTo>
                    <a:pt x="51546" y="107663"/>
                    <a:pt x="51546" y="105420"/>
                    <a:pt x="51546" y="105420"/>
                  </a:cubicBezTo>
                  <a:cubicBezTo>
                    <a:pt x="51134" y="102056"/>
                    <a:pt x="51134" y="102056"/>
                    <a:pt x="51134" y="102056"/>
                  </a:cubicBezTo>
                  <a:cubicBezTo>
                    <a:pt x="51134" y="102056"/>
                    <a:pt x="53608" y="98691"/>
                    <a:pt x="54845" y="97570"/>
                  </a:cubicBezTo>
                  <a:cubicBezTo>
                    <a:pt x="55670" y="96448"/>
                    <a:pt x="56494" y="98691"/>
                    <a:pt x="56494" y="98691"/>
                  </a:cubicBezTo>
                  <a:cubicBezTo>
                    <a:pt x="57731" y="102056"/>
                    <a:pt x="57731" y="102056"/>
                    <a:pt x="57731" y="102056"/>
                  </a:cubicBezTo>
                  <a:cubicBezTo>
                    <a:pt x="59381" y="106542"/>
                    <a:pt x="59381" y="106542"/>
                    <a:pt x="59381" y="106542"/>
                  </a:cubicBezTo>
                  <a:cubicBezTo>
                    <a:pt x="61443" y="107663"/>
                    <a:pt x="61443" y="107663"/>
                    <a:pt x="61443" y="107663"/>
                  </a:cubicBezTo>
                  <a:cubicBezTo>
                    <a:pt x="61443" y="107663"/>
                    <a:pt x="62680" y="111028"/>
                    <a:pt x="63092" y="112149"/>
                  </a:cubicBezTo>
                  <a:cubicBezTo>
                    <a:pt x="63092" y="114392"/>
                    <a:pt x="63092" y="114392"/>
                    <a:pt x="63092" y="114392"/>
                  </a:cubicBezTo>
                  <a:cubicBezTo>
                    <a:pt x="65567" y="114392"/>
                    <a:pt x="65567" y="114392"/>
                    <a:pt x="65567" y="114392"/>
                  </a:cubicBezTo>
                  <a:cubicBezTo>
                    <a:pt x="67628" y="112149"/>
                    <a:pt x="67628" y="112149"/>
                    <a:pt x="67628" y="112149"/>
                  </a:cubicBezTo>
                  <a:cubicBezTo>
                    <a:pt x="69690" y="115514"/>
                    <a:pt x="69690" y="115514"/>
                    <a:pt x="69690" y="115514"/>
                  </a:cubicBezTo>
                  <a:cubicBezTo>
                    <a:pt x="71752" y="113271"/>
                    <a:pt x="71752" y="113271"/>
                    <a:pt x="71752" y="113271"/>
                  </a:cubicBezTo>
                  <a:cubicBezTo>
                    <a:pt x="71340" y="112149"/>
                    <a:pt x="69690" y="111028"/>
                    <a:pt x="69690" y="111028"/>
                  </a:cubicBezTo>
                  <a:cubicBezTo>
                    <a:pt x="67628" y="111028"/>
                    <a:pt x="67628" y="111028"/>
                    <a:pt x="67628" y="111028"/>
                  </a:cubicBezTo>
                  <a:cubicBezTo>
                    <a:pt x="67216" y="109906"/>
                    <a:pt x="67216" y="109906"/>
                    <a:pt x="67216" y="109906"/>
                  </a:cubicBezTo>
                  <a:cubicBezTo>
                    <a:pt x="66391" y="107663"/>
                    <a:pt x="66391" y="107663"/>
                    <a:pt x="66391" y="107663"/>
                  </a:cubicBezTo>
                  <a:cubicBezTo>
                    <a:pt x="68041" y="104299"/>
                    <a:pt x="68041" y="104299"/>
                    <a:pt x="68041" y="104299"/>
                  </a:cubicBezTo>
                  <a:cubicBezTo>
                    <a:pt x="68041" y="104299"/>
                    <a:pt x="68865" y="104299"/>
                    <a:pt x="69278" y="103177"/>
                  </a:cubicBezTo>
                  <a:cubicBezTo>
                    <a:pt x="70103" y="103177"/>
                    <a:pt x="72577" y="100934"/>
                    <a:pt x="72577" y="100934"/>
                  </a:cubicBezTo>
                  <a:cubicBezTo>
                    <a:pt x="73402" y="98691"/>
                    <a:pt x="73402" y="98691"/>
                    <a:pt x="73402" y="98691"/>
                  </a:cubicBezTo>
                  <a:cubicBezTo>
                    <a:pt x="73402" y="98691"/>
                    <a:pt x="74226" y="96448"/>
                    <a:pt x="74226" y="96448"/>
                  </a:cubicBezTo>
                  <a:cubicBezTo>
                    <a:pt x="74639" y="96448"/>
                    <a:pt x="75463" y="96448"/>
                    <a:pt x="75876" y="95327"/>
                  </a:cubicBezTo>
                  <a:cubicBezTo>
                    <a:pt x="75876" y="95327"/>
                    <a:pt x="76288" y="94205"/>
                    <a:pt x="76288" y="94205"/>
                  </a:cubicBezTo>
                  <a:cubicBezTo>
                    <a:pt x="76288" y="94205"/>
                    <a:pt x="76288" y="93084"/>
                    <a:pt x="76701" y="93084"/>
                  </a:cubicBezTo>
                  <a:cubicBezTo>
                    <a:pt x="76701" y="93084"/>
                    <a:pt x="77113" y="93084"/>
                    <a:pt x="77525" y="91962"/>
                  </a:cubicBezTo>
                  <a:cubicBezTo>
                    <a:pt x="77938" y="91962"/>
                    <a:pt x="77938" y="91962"/>
                    <a:pt x="78350" y="90841"/>
                  </a:cubicBezTo>
                  <a:cubicBezTo>
                    <a:pt x="78350" y="90841"/>
                    <a:pt x="78762" y="87476"/>
                    <a:pt x="78762" y="87476"/>
                  </a:cubicBezTo>
                  <a:cubicBezTo>
                    <a:pt x="78762" y="87476"/>
                    <a:pt x="78762" y="87476"/>
                    <a:pt x="78762" y="87476"/>
                  </a:cubicBezTo>
                  <a:cubicBezTo>
                    <a:pt x="79175" y="87476"/>
                    <a:pt x="79587" y="88598"/>
                    <a:pt x="79587" y="88598"/>
                  </a:cubicBezTo>
                  <a:cubicBezTo>
                    <a:pt x="79587" y="88598"/>
                    <a:pt x="80412" y="88598"/>
                    <a:pt x="80824" y="88598"/>
                  </a:cubicBezTo>
                  <a:cubicBezTo>
                    <a:pt x="80824" y="88598"/>
                    <a:pt x="81649" y="87476"/>
                    <a:pt x="81649" y="87476"/>
                  </a:cubicBezTo>
                  <a:cubicBezTo>
                    <a:pt x="81649" y="87476"/>
                    <a:pt x="81649" y="86355"/>
                    <a:pt x="82061" y="86355"/>
                  </a:cubicBezTo>
                  <a:cubicBezTo>
                    <a:pt x="82474" y="86355"/>
                    <a:pt x="82886" y="86355"/>
                    <a:pt x="83298" y="86355"/>
                  </a:cubicBezTo>
                  <a:cubicBezTo>
                    <a:pt x="83298" y="86355"/>
                    <a:pt x="84123" y="86355"/>
                    <a:pt x="84123" y="86355"/>
                  </a:cubicBezTo>
                  <a:cubicBezTo>
                    <a:pt x="84536" y="85233"/>
                    <a:pt x="84536" y="85233"/>
                    <a:pt x="84536" y="85233"/>
                  </a:cubicBezTo>
                  <a:cubicBezTo>
                    <a:pt x="84948" y="85233"/>
                    <a:pt x="84536" y="84112"/>
                    <a:pt x="84948" y="85233"/>
                  </a:cubicBezTo>
                  <a:cubicBezTo>
                    <a:pt x="85360" y="85233"/>
                    <a:pt x="84948" y="86355"/>
                    <a:pt x="85360" y="85233"/>
                  </a:cubicBezTo>
                  <a:cubicBezTo>
                    <a:pt x="85773" y="84112"/>
                    <a:pt x="86185" y="81869"/>
                    <a:pt x="86185" y="81869"/>
                  </a:cubicBezTo>
                  <a:cubicBezTo>
                    <a:pt x="86185" y="81869"/>
                    <a:pt x="85773" y="81869"/>
                    <a:pt x="86597" y="81869"/>
                  </a:cubicBezTo>
                  <a:cubicBezTo>
                    <a:pt x="87422" y="81869"/>
                    <a:pt x="87422" y="81869"/>
                    <a:pt x="88247" y="81869"/>
                  </a:cubicBezTo>
                  <a:cubicBezTo>
                    <a:pt x="88659" y="81869"/>
                    <a:pt x="89484" y="80747"/>
                    <a:pt x="89484" y="80747"/>
                  </a:cubicBezTo>
                  <a:cubicBezTo>
                    <a:pt x="89896" y="80747"/>
                    <a:pt x="90309" y="79626"/>
                    <a:pt x="90309" y="79626"/>
                  </a:cubicBezTo>
                  <a:cubicBezTo>
                    <a:pt x="90309" y="78504"/>
                    <a:pt x="88659" y="76261"/>
                    <a:pt x="88659" y="76261"/>
                  </a:cubicBezTo>
                  <a:cubicBezTo>
                    <a:pt x="88659" y="76261"/>
                    <a:pt x="87835" y="75140"/>
                    <a:pt x="89072" y="75140"/>
                  </a:cubicBezTo>
                  <a:cubicBezTo>
                    <a:pt x="90309" y="76261"/>
                    <a:pt x="90721" y="76261"/>
                    <a:pt x="90721" y="76261"/>
                  </a:cubicBezTo>
                  <a:cubicBezTo>
                    <a:pt x="91134" y="76261"/>
                    <a:pt x="91134" y="75140"/>
                    <a:pt x="91546" y="75140"/>
                  </a:cubicBezTo>
                  <a:cubicBezTo>
                    <a:pt x="91958" y="74018"/>
                    <a:pt x="92371" y="72897"/>
                    <a:pt x="92371" y="72897"/>
                  </a:cubicBezTo>
                  <a:cubicBezTo>
                    <a:pt x="92783" y="72897"/>
                    <a:pt x="93608" y="75140"/>
                    <a:pt x="93608" y="75140"/>
                  </a:cubicBezTo>
                  <a:cubicBezTo>
                    <a:pt x="93608" y="77383"/>
                    <a:pt x="93608" y="77383"/>
                    <a:pt x="93608" y="77383"/>
                  </a:cubicBezTo>
                  <a:cubicBezTo>
                    <a:pt x="94845" y="77383"/>
                    <a:pt x="94845" y="77383"/>
                    <a:pt x="94845" y="77383"/>
                  </a:cubicBezTo>
                  <a:cubicBezTo>
                    <a:pt x="94845" y="77383"/>
                    <a:pt x="95257" y="77383"/>
                    <a:pt x="95257" y="77383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9" name="Shape 2036">
              <a:extLst>
                <a:ext uri="{FF2B5EF4-FFF2-40B4-BE49-F238E27FC236}">
                  <a16:creationId xmlns:a16="http://schemas.microsoft.com/office/drawing/2014/main" id="{C92018E6-7DAC-4D3E-8F85-4614363AAEDA}"/>
                </a:ext>
              </a:extLst>
            </p:cNvPr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0" name="Shape 2037">
              <a:extLst>
                <a:ext uri="{FF2B5EF4-FFF2-40B4-BE49-F238E27FC236}">
                  <a16:creationId xmlns:a16="http://schemas.microsoft.com/office/drawing/2014/main" id="{097A83FE-A951-4240-BF6C-FF72BE09FAC7}"/>
                </a:ext>
              </a:extLst>
            </p:cNvPr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1" name="Shape 2038">
              <a:extLst>
                <a:ext uri="{FF2B5EF4-FFF2-40B4-BE49-F238E27FC236}">
                  <a16:creationId xmlns:a16="http://schemas.microsoft.com/office/drawing/2014/main" id="{553E0427-FA13-41E0-9C4A-C08538E05180}"/>
                </a:ext>
              </a:extLst>
            </p:cNvPr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2" name="Shape 2039">
              <a:extLst>
                <a:ext uri="{FF2B5EF4-FFF2-40B4-BE49-F238E27FC236}">
                  <a16:creationId xmlns:a16="http://schemas.microsoft.com/office/drawing/2014/main" id="{74663E53-AB31-418E-9A3D-D9303E03B203}"/>
                </a:ext>
              </a:extLst>
            </p:cNvPr>
            <p:cNvSpPr/>
            <p:nvPr/>
          </p:nvSpPr>
          <p:spPr>
            <a:xfrm>
              <a:off x="8212114" y="3121100"/>
              <a:ext cx="622277" cy="493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358"/>
                  </a:moveTo>
                  <a:cubicBezTo>
                    <a:pt x="439" y="40358"/>
                    <a:pt x="1318" y="39820"/>
                    <a:pt x="1758" y="39820"/>
                  </a:cubicBezTo>
                  <a:cubicBezTo>
                    <a:pt x="1758" y="39282"/>
                    <a:pt x="2197" y="39282"/>
                    <a:pt x="2197" y="38744"/>
                  </a:cubicBezTo>
                  <a:cubicBezTo>
                    <a:pt x="2197" y="38744"/>
                    <a:pt x="879" y="38206"/>
                    <a:pt x="439" y="37130"/>
                  </a:cubicBezTo>
                  <a:cubicBezTo>
                    <a:pt x="439" y="37130"/>
                    <a:pt x="1318" y="36591"/>
                    <a:pt x="1318" y="36591"/>
                  </a:cubicBezTo>
                  <a:cubicBezTo>
                    <a:pt x="1318" y="36591"/>
                    <a:pt x="3956" y="37130"/>
                    <a:pt x="4835" y="37130"/>
                  </a:cubicBezTo>
                  <a:cubicBezTo>
                    <a:pt x="5714" y="37130"/>
                    <a:pt x="8791" y="36053"/>
                    <a:pt x="8791" y="36053"/>
                  </a:cubicBezTo>
                  <a:cubicBezTo>
                    <a:pt x="9670" y="38206"/>
                    <a:pt x="9670" y="38206"/>
                    <a:pt x="9670" y="38206"/>
                  </a:cubicBezTo>
                  <a:cubicBezTo>
                    <a:pt x="9670" y="38206"/>
                    <a:pt x="14505" y="38206"/>
                    <a:pt x="16263" y="38744"/>
                  </a:cubicBezTo>
                  <a:cubicBezTo>
                    <a:pt x="17142" y="39282"/>
                    <a:pt x="17142" y="38744"/>
                    <a:pt x="18021" y="38206"/>
                  </a:cubicBezTo>
                  <a:cubicBezTo>
                    <a:pt x="18461" y="37668"/>
                    <a:pt x="19340" y="37130"/>
                    <a:pt x="19780" y="37668"/>
                  </a:cubicBezTo>
                  <a:cubicBezTo>
                    <a:pt x="20219" y="37668"/>
                    <a:pt x="20219" y="37668"/>
                    <a:pt x="21098" y="38206"/>
                  </a:cubicBezTo>
                  <a:cubicBezTo>
                    <a:pt x="21978" y="38744"/>
                    <a:pt x="23296" y="39282"/>
                    <a:pt x="24175" y="39282"/>
                  </a:cubicBezTo>
                  <a:cubicBezTo>
                    <a:pt x="25934" y="39282"/>
                    <a:pt x="25934" y="39282"/>
                    <a:pt x="25934" y="39282"/>
                  </a:cubicBezTo>
                  <a:cubicBezTo>
                    <a:pt x="26373" y="37668"/>
                    <a:pt x="26373" y="37668"/>
                    <a:pt x="26373" y="37668"/>
                  </a:cubicBezTo>
                  <a:cubicBezTo>
                    <a:pt x="27252" y="38744"/>
                    <a:pt x="25494" y="31748"/>
                    <a:pt x="26373" y="31748"/>
                  </a:cubicBezTo>
                  <a:cubicBezTo>
                    <a:pt x="27692" y="31210"/>
                    <a:pt x="28131" y="32825"/>
                    <a:pt x="29890" y="32286"/>
                  </a:cubicBezTo>
                  <a:cubicBezTo>
                    <a:pt x="31648" y="31210"/>
                    <a:pt x="34285" y="35515"/>
                    <a:pt x="34725" y="33363"/>
                  </a:cubicBezTo>
                  <a:cubicBezTo>
                    <a:pt x="35164" y="31748"/>
                    <a:pt x="37802" y="33901"/>
                    <a:pt x="35604" y="31748"/>
                  </a:cubicBezTo>
                  <a:cubicBezTo>
                    <a:pt x="32967" y="29058"/>
                    <a:pt x="33846" y="29596"/>
                    <a:pt x="32087" y="29058"/>
                  </a:cubicBezTo>
                  <a:cubicBezTo>
                    <a:pt x="30329" y="27982"/>
                    <a:pt x="29010" y="27443"/>
                    <a:pt x="28131" y="26905"/>
                  </a:cubicBezTo>
                  <a:cubicBezTo>
                    <a:pt x="27252" y="26905"/>
                    <a:pt x="27692" y="26905"/>
                    <a:pt x="26373" y="25829"/>
                  </a:cubicBezTo>
                  <a:cubicBezTo>
                    <a:pt x="25054" y="24753"/>
                    <a:pt x="23736" y="23677"/>
                    <a:pt x="23736" y="23677"/>
                  </a:cubicBezTo>
                  <a:cubicBezTo>
                    <a:pt x="23736" y="23677"/>
                    <a:pt x="22417" y="23139"/>
                    <a:pt x="22417" y="22062"/>
                  </a:cubicBezTo>
                  <a:cubicBezTo>
                    <a:pt x="21978" y="20986"/>
                    <a:pt x="21538" y="19372"/>
                    <a:pt x="21538" y="19372"/>
                  </a:cubicBezTo>
                  <a:cubicBezTo>
                    <a:pt x="23736" y="17219"/>
                    <a:pt x="23736" y="17219"/>
                    <a:pt x="23736" y="17219"/>
                  </a:cubicBezTo>
                  <a:cubicBezTo>
                    <a:pt x="25054" y="13452"/>
                    <a:pt x="25054" y="13452"/>
                    <a:pt x="25054" y="13452"/>
                  </a:cubicBezTo>
                  <a:cubicBezTo>
                    <a:pt x="25054" y="13452"/>
                    <a:pt x="23736" y="12376"/>
                    <a:pt x="25934" y="12376"/>
                  </a:cubicBezTo>
                  <a:cubicBezTo>
                    <a:pt x="27692" y="12376"/>
                    <a:pt x="27692" y="12376"/>
                    <a:pt x="27692" y="12376"/>
                  </a:cubicBezTo>
                  <a:cubicBezTo>
                    <a:pt x="27692" y="12376"/>
                    <a:pt x="28131" y="15605"/>
                    <a:pt x="28571" y="15067"/>
                  </a:cubicBezTo>
                  <a:cubicBezTo>
                    <a:pt x="29450" y="15067"/>
                    <a:pt x="29890" y="13991"/>
                    <a:pt x="30329" y="13452"/>
                  </a:cubicBezTo>
                  <a:cubicBezTo>
                    <a:pt x="30769" y="12914"/>
                    <a:pt x="32087" y="11300"/>
                    <a:pt x="32527" y="11838"/>
                  </a:cubicBezTo>
                  <a:cubicBezTo>
                    <a:pt x="32527" y="12914"/>
                    <a:pt x="31208" y="14529"/>
                    <a:pt x="32967" y="14529"/>
                  </a:cubicBezTo>
                  <a:cubicBezTo>
                    <a:pt x="34725" y="14529"/>
                    <a:pt x="34285" y="15605"/>
                    <a:pt x="35604" y="16143"/>
                  </a:cubicBezTo>
                  <a:cubicBezTo>
                    <a:pt x="36923" y="16143"/>
                    <a:pt x="38241" y="17219"/>
                    <a:pt x="38241" y="17757"/>
                  </a:cubicBezTo>
                  <a:cubicBezTo>
                    <a:pt x="38241" y="18295"/>
                    <a:pt x="38241" y="18834"/>
                    <a:pt x="38681" y="19372"/>
                  </a:cubicBezTo>
                  <a:cubicBezTo>
                    <a:pt x="39560" y="19910"/>
                    <a:pt x="40000" y="19372"/>
                    <a:pt x="40879" y="19372"/>
                  </a:cubicBezTo>
                  <a:cubicBezTo>
                    <a:pt x="41758" y="19372"/>
                    <a:pt x="41758" y="18295"/>
                    <a:pt x="42197" y="19372"/>
                  </a:cubicBezTo>
                  <a:cubicBezTo>
                    <a:pt x="42197" y="20448"/>
                    <a:pt x="42637" y="20986"/>
                    <a:pt x="42637" y="20986"/>
                  </a:cubicBezTo>
                  <a:cubicBezTo>
                    <a:pt x="44395" y="23677"/>
                    <a:pt x="44395" y="23677"/>
                    <a:pt x="44395" y="23677"/>
                  </a:cubicBezTo>
                  <a:cubicBezTo>
                    <a:pt x="46153" y="25829"/>
                    <a:pt x="46153" y="25829"/>
                    <a:pt x="46153" y="25829"/>
                  </a:cubicBezTo>
                  <a:cubicBezTo>
                    <a:pt x="46153" y="25829"/>
                    <a:pt x="44835" y="25829"/>
                    <a:pt x="46593" y="26905"/>
                  </a:cubicBezTo>
                  <a:cubicBezTo>
                    <a:pt x="48351" y="27443"/>
                    <a:pt x="49670" y="27443"/>
                    <a:pt x="49670" y="27443"/>
                  </a:cubicBezTo>
                  <a:cubicBezTo>
                    <a:pt x="49670" y="27443"/>
                    <a:pt x="49670" y="27443"/>
                    <a:pt x="51428" y="27982"/>
                  </a:cubicBezTo>
                  <a:cubicBezTo>
                    <a:pt x="53186" y="28520"/>
                    <a:pt x="54505" y="29596"/>
                    <a:pt x="56263" y="29058"/>
                  </a:cubicBezTo>
                  <a:cubicBezTo>
                    <a:pt x="58461" y="29058"/>
                    <a:pt x="60219" y="26367"/>
                    <a:pt x="60219" y="26367"/>
                  </a:cubicBezTo>
                  <a:cubicBezTo>
                    <a:pt x="60219" y="26367"/>
                    <a:pt x="61098" y="24753"/>
                    <a:pt x="60659" y="23677"/>
                  </a:cubicBezTo>
                  <a:cubicBezTo>
                    <a:pt x="60659" y="22600"/>
                    <a:pt x="61538" y="20448"/>
                    <a:pt x="62417" y="19910"/>
                  </a:cubicBezTo>
                  <a:cubicBezTo>
                    <a:pt x="63296" y="19372"/>
                    <a:pt x="61978" y="18834"/>
                    <a:pt x="62417" y="17757"/>
                  </a:cubicBezTo>
                  <a:cubicBezTo>
                    <a:pt x="62857" y="17219"/>
                    <a:pt x="63296" y="16681"/>
                    <a:pt x="63736" y="16143"/>
                  </a:cubicBezTo>
                  <a:cubicBezTo>
                    <a:pt x="64615" y="15605"/>
                    <a:pt x="67252" y="12376"/>
                    <a:pt x="67252" y="12376"/>
                  </a:cubicBezTo>
                  <a:cubicBezTo>
                    <a:pt x="68131" y="9686"/>
                    <a:pt x="68131" y="9686"/>
                    <a:pt x="68131" y="9686"/>
                  </a:cubicBezTo>
                  <a:cubicBezTo>
                    <a:pt x="68131" y="9686"/>
                    <a:pt x="68131" y="6457"/>
                    <a:pt x="68571" y="5919"/>
                  </a:cubicBezTo>
                  <a:cubicBezTo>
                    <a:pt x="69010" y="5381"/>
                    <a:pt x="70329" y="1076"/>
                    <a:pt x="70329" y="1076"/>
                  </a:cubicBezTo>
                  <a:cubicBezTo>
                    <a:pt x="70769" y="0"/>
                    <a:pt x="70769" y="0"/>
                    <a:pt x="70769" y="0"/>
                  </a:cubicBezTo>
                  <a:cubicBezTo>
                    <a:pt x="70769" y="0"/>
                    <a:pt x="79560" y="9686"/>
                    <a:pt x="80000" y="9686"/>
                  </a:cubicBezTo>
                  <a:cubicBezTo>
                    <a:pt x="80439" y="9686"/>
                    <a:pt x="83956" y="12376"/>
                    <a:pt x="84395" y="13452"/>
                  </a:cubicBezTo>
                  <a:cubicBezTo>
                    <a:pt x="84835" y="13991"/>
                    <a:pt x="87472" y="18295"/>
                    <a:pt x="87472" y="18295"/>
                  </a:cubicBezTo>
                  <a:cubicBezTo>
                    <a:pt x="87912" y="20448"/>
                    <a:pt x="87912" y="20448"/>
                    <a:pt x="87912" y="20448"/>
                  </a:cubicBezTo>
                  <a:cubicBezTo>
                    <a:pt x="87912" y="20448"/>
                    <a:pt x="87912" y="22062"/>
                    <a:pt x="88791" y="23139"/>
                  </a:cubicBezTo>
                  <a:cubicBezTo>
                    <a:pt x="89670" y="23677"/>
                    <a:pt x="91428" y="25829"/>
                    <a:pt x="92307" y="26367"/>
                  </a:cubicBezTo>
                  <a:cubicBezTo>
                    <a:pt x="93186" y="26367"/>
                    <a:pt x="96703" y="29058"/>
                    <a:pt x="96703" y="29058"/>
                  </a:cubicBezTo>
                  <a:cubicBezTo>
                    <a:pt x="96703" y="29058"/>
                    <a:pt x="97142" y="27443"/>
                    <a:pt x="97582" y="28520"/>
                  </a:cubicBezTo>
                  <a:cubicBezTo>
                    <a:pt x="98021" y="29596"/>
                    <a:pt x="98461" y="31210"/>
                    <a:pt x="98461" y="31748"/>
                  </a:cubicBezTo>
                  <a:cubicBezTo>
                    <a:pt x="98461" y="32286"/>
                    <a:pt x="98901" y="34439"/>
                    <a:pt x="99780" y="33901"/>
                  </a:cubicBezTo>
                  <a:cubicBezTo>
                    <a:pt x="100659" y="33901"/>
                    <a:pt x="103296" y="33901"/>
                    <a:pt x="103296" y="33901"/>
                  </a:cubicBezTo>
                  <a:cubicBezTo>
                    <a:pt x="103296" y="33901"/>
                    <a:pt x="103736" y="34977"/>
                    <a:pt x="105054" y="34977"/>
                  </a:cubicBezTo>
                  <a:cubicBezTo>
                    <a:pt x="106373" y="34977"/>
                    <a:pt x="106813" y="34439"/>
                    <a:pt x="107692" y="33901"/>
                  </a:cubicBezTo>
                  <a:cubicBezTo>
                    <a:pt x="108131" y="33901"/>
                    <a:pt x="111648" y="33363"/>
                    <a:pt x="111648" y="33363"/>
                  </a:cubicBezTo>
                  <a:cubicBezTo>
                    <a:pt x="114285" y="34977"/>
                    <a:pt x="114285" y="34977"/>
                    <a:pt x="114285" y="34977"/>
                  </a:cubicBezTo>
                  <a:cubicBezTo>
                    <a:pt x="116923" y="36053"/>
                    <a:pt x="116923" y="36053"/>
                    <a:pt x="116923" y="36053"/>
                  </a:cubicBezTo>
                  <a:cubicBezTo>
                    <a:pt x="119120" y="38744"/>
                    <a:pt x="119120" y="38744"/>
                    <a:pt x="119120" y="38744"/>
                  </a:cubicBezTo>
                  <a:cubicBezTo>
                    <a:pt x="119999" y="40896"/>
                    <a:pt x="119999" y="40896"/>
                    <a:pt x="119999" y="40896"/>
                  </a:cubicBezTo>
                  <a:cubicBezTo>
                    <a:pt x="119999" y="40896"/>
                    <a:pt x="117362" y="38206"/>
                    <a:pt x="116923" y="38206"/>
                  </a:cubicBezTo>
                  <a:cubicBezTo>
                    <a:pt x="116483" y="38744"/>
                    <a:pt x="115604" y="38744"/>
                    <a:pt x="115164" y="38744"/>
                  </a:cubicBezTo>
                  <a:cubicBezTo>
                    <a:pt x="114285" y="39282"/>
                    <a:pt x="112087" y="39820"/>
                    <a:pt x="112087" y="39820"/>
                  </a:cubicBezTo>
                  <a:cubicBezTo>
                    <a:pt x="110769" y="40896"/>
                    <a:pt x="110769" y="40896"/>
                    <a:pt x="110769" y="40896"/>
                  </a:cubicBezTo>
                  <a:cubicBezTo>
                    <a:pt x="109010" y="40896"/>
                    <a:pt x="109010" y="40896"/>
                    <a:pt x="109010" y="40896"/>
                  </a:cubicBezTo>
                  <a:cubicBezTo>
                    <a:pt x="107692" y="43587"/>
                    <a:pt x="107692" y="43587"/>
                    <a:pt x="107692" y="43587"/>
                  </a:cubicBezTo>
                  <a:cubicBezTo>
                    <a:pt x="105494" y="45739"/>
                    <a:pt x="105494" y="45739"/>
                    <a:pt x="105494" y="45739"/>
                  </a:cubicBezTo>
                  <a:cubicBezTo>
                    <a:pt x="102857" y="48430"/>
                    <a:pt x="102857" y="48430"/>
                    <a:pt x="102857" y="48430"/>
                  </a:cubicBezTo>
                  <a:cubicBezTo>
                    <a:pt x="101538" y="52197"/>
                    <a:pt x="101538" y="52197"/>
                    <a:pt x="101538" y="52197"/>
                  </a:cubicBezTo>
                  <a:cubicBezTo>
                    <a:pt x="101538" y="52197"/>
                    <a:pt x="103296" y="53811"/>
                    <a:pt x="102857" y="53811"/>
                  </a:cubicBezTo>
                  <a:cubicBezTo>
                    <a:pt x="102417" y="54349"/>
                    <a:pt x="101538" y="55426"/>
                    <a:pt x="101538" y="55426"/>
                  </a:cubicBezTo>
                  <a:cubicBezTo>
                    <a:pt x="102417" y="57040"/>
                    <a:pt x="102417" y="57040"/>
                    <a:pt x="102417" y="57040"/>
                  </a:cubicBezTo>
                  <a:cubicBezTo>
                    <a:pt x="101978" y="59192"/>
                    <a:pt x="101978" y="59192"/>
                    <a:pt x="101978" y="59192"/>
                  </a:cubicBezTo>
                  <a:cubicBezTo>
                    <a:pt x="103736" y="61345"/>
                    <a:pt x="103736" y="61345"/>
                    <a:pt x="103736" y="61345"/>
                  </a:cubicBezTo>
                  <a:cubicBezTo>
                    <a:pt x="103296" y="62959"/>
                    <a:pt x="103296" y="62959"/>
                    <a:pt x="103296" y="62959"/>
                  </a:cubicBezTo>
                  <a:cubicBezTo>
                    <a:pt x="103736" y="65112"/>
                    <a:pt x="103736" y="65112"/>
                    <a:pt x="103736" y="65112"/>
                  </a:cubicBezTo>
                  <a:cubicBezTo>
                    <a:pt x="103736" y="65112"/>
                    <a:pt x="105494" y="65112"/>
                    <a:pt x="103736" y="67264"/>
                  </a:cubicBezTo>
                  <a:cubicBezTo>
                    <a:pt x="102417" y="68878"/>
                    <a:pt x="101978" y="69417"/>
                    <a:pt x="101978" y="69955"/>
                  </a:cubicBezTo>
                  <a:cubicBezTo>
                    <a:pt x="102417" y="71031"/>
                    <a:pt x="102857" y="73183"/>
                    <a:pt x="102857" y="73183"/>
                  </a:cubicBezTo>
                  <a:cubicBezTo>
                    <a:pt x="102857" y="73183"/>
                    <a:pt x="102417" y="74798"/>
                    <a:pt x="103296" y="75874"/>
                  </a:cubicBezTo>
                  <a:cubicBezTo>
                    <a:pt x="103736" y="76412"/>
                    <a:pt x="105934" y="77488"/>
                    <a:pt x="105934" y="77488"/>
                  </a:cubicBezTo>
                  <a:cubicBezTo>
                    <a:pt x="105934" y="77488"/>
                    <a:pt x="106813" y="79103"/>
                    <a:pt x="106813" y="79641"/>
                  </a:cubicBezTo>
                  <a:cubicBezTo>
                    <a:pt x="106373" y="80179"/>
                    <a:pt x="103736" y="80717"/>
                    <a:pt x="103736" y="80717"/>
                  </a:cubicBezTo>
                  <a:cubicBezTo>
                    <a:pt x="103736" y="80717"/>
                    <a:pt x="103736" y="82331"/>
                    <a:pt x="103736" y="82869"/>
                  </a:cubicBezTo>
                  <a:cubicBezTo>
                    <a:pt x="103736" y="83408"/>
                    <a:pt x="104175" y="86098"/>
                    <a:pt x="104175" y="86098"/>
                  </a:cubicBezTo>
                  <a:cubicBezTo>
                    <a:pt x="105054" y="89327"/>
                    <a:pt x="105054" y="89327"/>
                    <a:pt x="105054" y="89327"/>
                  </a:cubicBezTo>
                  <a:cubicBezTo>
                    <a:pt x="105054" y="89327"/>
                    <a:pt x="105054" y="91479"/>
                    <a:pt x="104175" y="92556"/>
                  </a:cubicBezTo>
                  <a:cubicBezTo>
                    <a:pt x="102857" y="93632"/>
                    <a:pt x="102417" y="94170"/>
                    <a:pt x="101538" y="93094"/>
                  </a:cubicBezTo>
                  <a:cubicBezTo>
                    <a:pt x="103296" y="90941"/>
                    <a:pt x="103296" y="90941"/>
                    <a:pt x="103296" y="90941"/>
                  </a:cubicBezTo>
                  <a:cubicBezTo>
                    <a:pt x="102857" y="88789"/>
                    <a:pt x="102857" y="88789"/>
                    <a:pt x="102857" y="88789"/>
                  </a:cubicBezTo>
                  <a:cubicBezTo>
                    <a:pt x="101538" y="89327"/>
                    <a:pt x="101538" y="89327"/>
                    <a:pt x="101538" y="89327"/>
                  </a:cubicBezTo>
                  <a:cubicBezTo>
                    <a:pt x="100659" y="86636"/>
                    <a:pt x="100659" y="86636"/>
                    <a:pt x="100659" y="86636"/>
                  </a:cubicBezTo>
                  <a:cubicBezTo>
                    <a:pt x="98901" y="87174"/>
                    <a:pt x="98901" y="87174"/>
                    <a:pt x="98901" y="87174"/>
                  </a:cubicBezTo>
                  <a:cubicBezTo>
                    <a:pt x="98021" y="90403"/>
                    <a:pt x="98021" y="90403"/>
                    <a:pt x="98021" y="90403"/>
                  </a:cubicBezTo>
                  <a:cubicBezTo>
                    <a:pt x="98901" y="93632"/>
                    <a:pt x="98901" y="93632"/>
                    <a:pt x="98901" y="93632"/>
                  </a:cubicBezTo>
                  <a:cubicBezTo>
                    <a:pt x="99340" y="95246"/>
                    <a:pt x="99340" y="95246"/>
                    <a:pt x="99340" y="95246"/>
                  </a:cubicBezTo>
                  <a:cubicBezTo>
                    <a:pt x="99340" y="95246"/>
                    <a:pt x="98461" y="95246"/>
                    <a:pt x="98021" y="95784"/>
                  </a:cubicBezTo>
                  <a:cubicBezTo>
                    <a:pt x="98021" y="95784"/>
                    <a:pt x="97142" y="96322"/>
                    <a:pt x="97582" y="96860"/>
                  </a:cubicBezTo>
                  <a:cubicBezTo>
                    <a:pt x="98021" y="97399"/>
                    <a:pt x="98461" y="98475"/>
                    <a:pt x="98461" y="98475"/>
                  </a:cubicBezTo>
                  <a:cubicBezTo>
                    <a:pt x="98461" y="99013"/>
                    <a:pt x="98901" y="101165"/>
                    <a:pt x="98901" y="101165"/>
                  </a:cubicBezTo>
                  <a:cubicBezTo>
                    <a:pt x="99780" y="103318"/>
                    <a:pt x="99780" y="103318"/>
                    <a:pt x="99780" y="103318"/>
                  </a:cubicBezTo>
                  <a:cubicBezTo>
                    <a:pt x="99780" y="103318"/>
                    <a:pt x="101098" y="107623"/>
                    <a:pt x="101098" y="108161"/>
                  </a:cubicBezTo>
                  <a:cubicBezTo>
                    <a:pt x="101098" y="108161"/>
                    <a:pt x="101978" y="112466"/>
                    <a:pt x="101978" y="112466"/>
                  </a:cubicBezTo>
                  <a:cubicBezTo>
                    <a:pt x="101978" y="112466"/>
                    <a:pt x="99780" y="115156"/>
                    <a:pt x="99340" y="115695"/>
                  </a:cubicBezTo>
                  <a:cubicBezTo>
                    <a:pt x="98461" y="116233"/>
                    <a:pt x="98461" y="117309"/>
                    <a:pt x="98021" y="116771"/>
                  </a:cubicBezTo>
                  <a:cubicBezTo>
                    <a:pt x="97582" y="116233"/>
                    <a:pt x="96703" y="115156"/>
                    <a:pt x="95824" y="114618"/>
                  </a:cubicBezTo>
                  <a:cubicBezTo>
                    <a:pt x="95384" y="114080"/>
                    <a:pt x="93186" y="111928"/>
                    <a:pt x="92747" y="111390"/>
                  </a:cubicBezTo>
                  <a:cubicBezTo>
                    <a:pt x="92307" y="110852"/>
                    <a:pt x="91428" y="110313"/>
                    <a:pt x="91428" y="110313"/>
                  </a:cubicBezTo>
                  <a:cubicBezTo>
                    <a:pt x="91428" y="110313"/>
                    <a:pt x="90989" y="111390"/>
                    <a:pt x="90549" y="111390"/>
                  </a:cubicBezTo>
                  <a:cubicBezTo>
                    <a:pt x="90109" y="111390"/>
                    <a:pt x="89230" y="110852"/>
                    <a:pt x="89230" y="110852"/>
                  </a:cubicBezTo>
                  <a:cubicBezTo>
                    <a:pt x="88791" y="110852"/>
                    <a:pt x="87912" y="110313"/>
                    <a:pt x="87472" y="109775"/>
                  </a:cubicBezTo>
                  <a:cubicBezTo>
                    <a:pt x="86593" y="108699"/>
                    <a:pt x="86153" y="107623"/>
                    <a:pt x="85714" y="107623"/>
                  </a:cubicBezTo>
                  <a:cubicBezTo>
                    <a:pt x="85714" y="107623"/>
                    <a:pt x="85714" y="107085"/>
                    <a:pt x="83956" y="107085"/>
                  </a:cubicBezTo>
                  <a:cubicBezTo>
                    <a:pt x="82197" y="107623"/>
                    <a:pt x="78681" y="107623"/>
                    <a:pt x="80879" y="104394"/>
                  </a:cubicBezTo>
                  <a:cubicBezTo>
                    <a:pt x="81318" y="103318"/>
                    <a:pt x="80439" y="101704"/>
                    <a:pt x="83076" y="100089"/>
                  </a:cubicBezTo>
                  <a:cubicBezTo>
                    <a:pt x="83076" y="100089"/>
                    <a:pt x="85274" y="99013"/>
                    <a:pt x="85714" y="97937"/>
                  </a:cubicBezTo>
                  <a:cubicBezTo>
                    <a:pt x="86593" y="96860"/>
                    <a:pt x="84835" y="95246"/>
                    <a:pt x="84835" y="95246"/>
                  </a:cubicBezTo>
                  <a:cubicBezTo>
                    <a:pt x="84395" y="95246"/>
                    <a:pt x="83956" y="95246"/>
                    <a:pt x="83076" y="94708"/>
                  </a:cubicBezTo>
                  <a:cubicBezTo>
                    <a:pt x="82637" y="94708"/>
                    <a:pt x="80439" y="93094"/>
                    <a:pt x="80439" y="92556"/>
                  </a:cubicBezTo>
                  <a:cubicBezTo>
                    <a:pt x="80000" y="91479"/>
                    <a:pt x="80000" y="90941"/>
                    <a:pt x="80439" y="88789"/>
                  </a:cubicBezTo>
                  <a:cubicBezTo>
                    <a:pt x="80879" y="86636"/>
                    <a:pt x="81318" y="87713"/>
                    <a:pt x="82197" y="86636"/>
                  </a:cubicBezTo>
                  <a:cubicBezTo>
                    <a:pt x="83516" y="85022"/>
                    <a:pt x="84395" y="83946"/>
                    <a:pt x="83076" y="82869"/>
                  </a:cubicBezTo>
                  <a:cubicBezTo>
                    <a:pt x="81758" y="82331"/>
                    <a:pt x="81318" y="82869"/>
                    <a:pt x="78681" y="80717"/>
                  </a:cubicBezTo>
                  <a:cubicBezTo>
                    <a:pt x="76043" y="78565"/>
                    <a:pt x="75164" y="77488"/>
                    <a:pt x="74725" y="77488"/>
                  </a:cubicBezTo>
                  <a:cubicBezTo>
                    <a:pt x="74285" y="76950"/>
                    <a:pt x="73846" y="76412"/>
                    <a:pt x="72967" y="76950"/>
                  </a:cubicBezTo>
                  <a:cubicBezTo>
                    <a:pt x="72527" y="77488"/>
                    <a:pt x="70329" y="80179"/>
                    <a:pt x="69890" y="80717"/>
                  </a:cubicBezTo>
                  <a:cubicBezTo>
                    <a:pt x="69450" y="81255"/>
                    <a:pt x="66813" y="83946"/>
                    <a:pt x="66813" y="83946"/>
                  </a:cubicBezTo>
                  <a:cubicBezTo>
                    <a:pt x="66373" y="84484"/>
                    <a:pt x="61978" y="88251"/>
                    <a:pt x="61978" y="88251"/>
                  </a:cubicBezTo>
                  <a:cubicBezTo>
                    <a:pt x="61978" y="88251"/>
                    <a:pt x="60659" y="92556"/>
                    <a:pt x="59780" y="94170"/>
                  </a:cubicBezTo>
                  <a:cubicBezTo>
                    <a:pt x="59340" y="95784"/>
                    <a:pt x="56703" y="97937"/>
                    <a:pt x="56703" y="99013"/>
                  </a:cubicBezTo>
                  <a:cubicBezTo>
                    <a:pt x="56703" y="99551"/>
                    <a:pt x="56703" y="101165"/>
                    <a:pt x="56263" y="101704"/>
                  </a:cubicBezTo>
                  <a:cubicBezTo>
                    <a:pt x="56263" y="101704"/>
                    <a:pt x="54945" y="103856"/>
                    <a:pt x="54065" y="103856"/>
                  </a:cubicBezTo>
                  <a:cubicBezTo>
                    <a:pt x="53626" y="104394"/>
                    <a:pt x="50989" y="104932"/>
                    <a:pt x="50989" y="106008"/>
                  </a:cubicBezTo>
                  <a:cubicBezTo>
                    <a:pt x="50989" y="107085"/>
                    <a:pt x="52307" y="107085"/>
                    <a:pt x="50989" y="109237"/>
                  </a:cubicBezTo>
                  <a:cubicBezTo>
                    <a:pt x="49670" y="110852"/>
                    <a:pt x="48351" y="118385"/>
                    <a:pt x="47032" y="111928"/>
                  </a:cubicBezTo>
                  <a:cubicBezTo>
                    <a:pt x="46153" y="107623"/>
                    <a:pt x="46153" y="107085"/>
                    <a:pt x="45274" y="106547"/>
                  </a:cubicBezTo>
                  <a:cubicBezTo>
                    <a:pt x="43956" y="105470"/>
                    <a:pt x="43076" y="104932"/>
                    <a:pt x="43076" y="104932"/>
                  </a:cubicBezTo>
                  <a:cubicBezTo>
                    <a:pt x="43076" y="104932"/>
                    <a:pt x="42197" y="103318"/>
                    <a:pt x="43956" y="102780"/>
                  </a:cubicBezTo>
                  <a:cubicBezTo>
                    <a:pt x="45714" y="102780"/>
                    <a:pt x="46153" y="103856"/>
                    <a:pt x="47032" y="102780"/>
                  </a:cubicBezTo>
                  <a:cubicBezTo>
                    <a:pt x="48351" y="101704"/>
                    <a:pt x="48791" y="101165"/>
                    <a:pt x="47032" y="100627"/>
                  </a:cubicBezTo>
                  <a:cubicBezTo>
                    <a:pt x="45274" y="100089"/>
                    <a:pt x="46153" y="101165"/>
                    <a:pt x="44395" y="100089"/>
                  </a:cubicBezTo>
                  <a:cubicBezTo>
                    <a:pt x="43076" y="98475"/>
                    <a:pt x="42637" y="98475"/>
                    <a:pt x="42197" y="97937"/>
                  </a:cubicBezTo>
                  <a:cubicBezTo>
                    <a:pt x="42197" y="97399"/>
                    <a:pt x="42197" y="97399"/>
                    <a:pt x="42637" y="96860"/>
                  </a:cubicBezTo>
                  <a:cubicBezTo>
                    <a:pt x="43516" y="95246"/>
                    <a:pt x="43516" y="95246"/>
                    <a:pt x="43516" y="95246"/>
                  </a:cubicBezTo>
                  <a:cubicBezTo>
                    <a:pt x="43516" y="95246"/>
                    <a:pt x="43516" y="95246"/>
                    <a:pt x="43076" y="95246"/>
                  </a:cubicBezTo>
                  <a:cubicBezTo>
                    <a:pt x="43076" y="94170"/>
                    <a:pt x="43956" y="93094"/>
                    <a:pt x="43956" y="92017"/>
                  </a:cubicBezTo>
                  <a:cubicBezTo>
                    <a:pt x="43956" y="91479"/>
                    <a:pt x="43516" y="90941"/>
                    <a:pt x="43076" y="90941"/>
                  </a:cubicBezTo>
                  <a:cubicBezTo>
                    <a:pt x="42637" y="90941"/>
                    <a:pt x="43076" y="90941"/>
                    <a:pt x="42197" y="90941"/>
                  </a:cubicBezTo>
                  <a:cubicBezTo>
                    <a:pt x="42197" y="90403"/>
                    <a:pt x="41758" y="90403"/>
                    <a:pt x="41758" y="89865"/>
                  </a:cubicBezTo>
                  <a:cubicBezTo>
                    <a:pt x="41318" y="89327"/>
                    <a:pt x="41318" y="89327"/>
                    <a:pt x="41318" y="89327"/>
                  </a:cubicBezTo>
                  <a:cubicBezTo>
                    <a:pt x="39560" y="89327"/>
                    <a:pt x="39560" y="89327"/>
                    <a:pt x="39560" y="89327"/>
                  </a:cubicBezTo>
                  <a:cubicBezTo>
                    <a:pt x="39120" y="87174"/>
                    <a:pt x="39120" y="87174"/>
                    <a:pt x="39120" y="87174"/>
                  </a:cubicBezTo>
                  <a:cubicBezTo>
                    <a:pt x="39120" y="87174"/>
                    <a:pt x="40439" y="87713"/>
                    <a:pt x="40879" y="87713"/>
                  </a:cubicBezTo>
                  <a:cubicBezTo>
                    <a:pt x="41318" y="87713"/>
                    <a:pt x="43076" y="86098"/>
                    <a:pt x="43076" y="86098"/>
                  </a:cubicBezTo>
                  <a:cubicBezTo>
                    <a:pt x="43076" y="86098"/>
                    <a:pt x="42197" y="85560"/>
                    <a:pt x="41758" y="85560"/>
                  </a:cubicBezTo>
                  <a:cubicBezTo>
                    <a:pt x="41318" y="85560"/>
                    <a:pt x="41318" y="83946"/>
                    <a:pt x="41318" y="83946"/>
                  </a:cubicBezTo>
                  <a:cubicBezTo>
                    <a:pt x="40000" y="82869"/>
                    <a:pt x="40000" y="82869"/>
                    <a:pt x="40000" y="82869"/>
                  </a:cubicBezTo>
                  <a:cubicBezTo>
                    <a:pt x="38241" y="82331"/>
                    <a:pt x="38241" y="82331"/>
                    <a:pt x="38241" y="82331"/>
                  </a:cubicBezTo>
                  <a:cubicBezTo>
                    <a:pt x="38241" y="82331"/>
                    <a:pt x="37802" y="81793"/>
                    <a:pt x="37362" y="81793"/>
                  </a:cubicBezTo>
                  <a:cubicBezTo>
                    <a:pt x="37362" y="81255"/>
                    <a:pt x="37362" y="80717"/>
                    <a:pt x="37362" y="80717"/>
                  </a:cubicBezTo>
                  <a:cubicBezTo>
                    <a:pt x="37802" y="80179"/>
                    <a:pt x="37802" y="80179"/>
                    <a:pt x="37802" y="80179"/>
                  </a:cubicBezTo>
                  <a:cubicBezTo>
                    <a:pt x="39120" y="79103"/>
                    <a:pt x="39120" y="79103"/>
                    <a:pt x="39120" y="79103"/>
                  </a:cubicBezTo>
                  <a:cubicBezTo>
                    <a:pt x="39120" y="77488"/>
                    <a:pt x="39120" y="77488"/>
                    <a:pt x="39120" y="77488"/>
                  </a:cubicBezTo>
                  <a:cubicBezTo>
                    <a:pt x="39120" y="75874"/>
                    <a:pt x="39120" y="75874"/>
                    <a:pt x="39120" y="75874"/>
                  </a:cubicBezTo>
                  <a:cubicBezTo>
                    <a:pt x="38241" y="75874"/>
                    <a:pt x="38241" y="75874"/>
                    <a:pt x="38241" y="75874"/>
                  </a:cubicBezTo>
                  <a:cubicBezTo>
                    <a:pt x="38241" y="75874"/>
                    <a:pt x="36483" y="76950"/>
                    <a:pt x="35604" y="75874"/>
                  </a:cubicBezTo>
                  <a:cubicBezTo>
                    <a:pt x="34725" y="75336"/>
                    <a:pt x="35164" y="75874"/>
                    <a:pt x="34285" y="76412"/>
                  </a:cubicBezTo>
                  <a:cubicBezTo>
                    <a:pt x="33846" y="76412"/>
                    <a:pt x="32967" y="77488"/>
                    <a:pt x="32967" y="77488"/>
                  </a:cubicBezTo>
                  <a:cubicBezTo>
                    <a:pt x="32967" y="77488"/>
                    <a:pt x="32527" y="78026"/>
                    <a:pt x="31648" y="78026"/>
                  </a:cubicBezTo>
                  <a:cubicBezTo>
                    <a:pt x="31208" y="78026"/>
                    <a:pt x="31208" y="76412"/>
                    <a:pt x="31208" y="76412"/>
                  </a:cubicBezTo>
                  <a:cubicBezTo>
                    <a:pt x="29010" y="75874"/>
                    <a:pt x="29010" y="75874"/>
                    <a:pt x="29010" y="75874"/>
                  </a:cubicBezTo>
                  <a:cubicBezTo>
                    <a:pt x="27252" y="73721"/>
                    <a:pt x="27252" y="73721"/>
                    <a:pt x="27252" y="73721"/>
                  </a:cubicBezTo>
                  <a:cubicBezTo>
                    <a:pt x="24615" y="73721"/>
                    <a:pt x="24615" y="73721"/>
                    <a:pt x="24615" y="73721"/>
                  </a:cubicBezTo>
                  <a:cubicBezTo>
                    <a:pt x="23736" y="73183"/>
                    <a:pt x="23736" y="73183"/>
                    <a:pt x="23736" y="73183"/>
                  </a:cubicBezTo>
                  <a:cubicBezTo>
                    <a:pt x="22857" y="72107"/>
                    <a:pt x="22857" y="72107"/>
                    <a:pt x="22857" y="72107"/>
                  </a:cubicBezTo>
                  <a:cubicBezTo>
                    <a:pt x="22857" y="72107"/>
                    <a:pt x="22417" y="71031"/>
                    <a:pt x="21978" y="71031"/>
                  </a:cubicBezTo>
                  <a:cubicBezTo>
                    <a:pt x="21098" y="70493"/>
                    <a:pt x="21098" y="71031"/>
                    <a:pt x="20659" y="71031"/>
                  </a:cubicBezTo>
                  <a:cubicBezTo>
                    <a:pt x="20219" y="71031"/>
                    <a:pt x="20219" y="71031"/>
                    <a:pt x="18901" y="71031"/>
                  </a:cubicBezTo>
                  <a:cubicBezTo>
                    <a:pt x="18021" y="71031"/>
                    <a:pt x="18021" y="69955"/>
                    <a:pt x="18021" y="69955"/>
                  </a:cubicBezTo>
                  <a:cubicBezTo>
                    <a:pt x="18021" y="69955"/>
                    <a:pt x="18461" y="68878"/>
                    <a:pt x="18461" y="68340"/>
                  </a:cubicBezTo>
                  <a:cubicBezTo>
                    <a:pt x="18461" y="68340"/>
                    <a:pt x="19340" y="68340"/>
                    <a:pt x="19340" y="68340"/>
                  </a:cubicBezTo>
                  <a:cubicBezTo>
                    <a:pt x="19780" y="67802"/>
                    <a:pt x="21098" y="67264"/>
                    <a:pt x="21978" y="67264"/>
                  </a:cubicBezTo>
                  <a:cubicBezTo>
                    <a:pt x="22417" y="67264"/>
                    <a:pt x="22417" y="67264"/>
                    <a:pt x="23296" y="66726"/>
                  </a:cubicBezTo>
                  <a:cubicBezTo>
                    <a:pt x="23736" y="66726"/>
                    <a:pt x="23736" y="66188"/>
                    <a:pt x="23736" y="66188"/>
                  </a:cubicBezTo>
                  <a:cubicBezTo>
                    <a:pt x="23736" y="66188"/>
                    <a:pt x="23736" y="64035"/>
                    <a:pt x="23736" y="64035"/>
                  </a:cubicBezTo>
                  <a:cubicBezTo>
                    <a:pt x="23736" y="63497"/>
                    <a:pt x="23736" y="63497"/>
                    <a:pt x="24175" y="63497"/>
                  </a:cubicBezTo>
                  <a:cubicBezTo>
                    <a:pt x="24175" y="62959"/>
                    <a:pt x="24175" y="62421"/>
                    <a:pt x="24175" y="62421"/>
                  </a:cubicBezTo>
                  <a:cubicBezTo>
                    <a:pt x="24175" y="62421"/>
                    <a:pt x="23736" y="61345"/>
                    <a:pt x="23736" y="60807"/>
                  </a:cubicBezTo>
                  <a:cubicBezTo>
                    <a:pt x="23296" y="59730"/>
                    <a:pt x="22857" y="60269"/>
                    <a:pt x="22857" y="60269"/>
                  </a:cubicBezTo>
                  <a:cubicBezTo>
                    <a:pt x="21978" y="60269"/>
                    <a:pt x="21978" y="60269"/>
                    <a:pt x="21978" y="60269"/>
                  </a:cubicBezTo>
                  <a:cubicBezTo>
                    <a:pt x="21978" y="60269"/>
                    <a:pt x="20659" y="60269"/>
                    <a:pt x="20659" y="59730"/>
                  </a:cubicBezTo>
                  <a:cubicBezTo>
                    <a:pt x="20219" y="59730"/>
                    <a:pt x="19340" y="59730"/>
                    <a:pt x="19340" y="59730"/>
                  </a:cubicBezTo>
                  <a:cubicBezTo>
                    <a:pt x="18021" y="58116"/>
                    <a:pt x="18021" y="58116"/>
                    <a:pt x="18021" y="58116"/>
                  </a:cubicBezTo>
                  <a:cubicBezTo>
                    <a:pt x="18021" y="58116"/>
                    <a:pt x="17142" y="58116"/>
                    <a:pt x="16263" y="58116"/>
                  </a:cubicBezTo>
                  <a:cubicBezTo>
                    <a:pt x="15384" y="57578"/>
                    <a:pt x="14505" y="57040"/>
                    <a:pt x="14505" y="57040"/>
                  </a:cubicBezTo>
                  <a:cubicBezTo>
                    <a:pt x="11868" y="54887"/>
                    <a:pt x="11868" y="54887"/>
                    <a:pt x="11868" y="54887"/>
                  </a:cubicBezTo>
                  <a:cubicBezTo>
                    <a:pt x="11428" y="53811"/>
                    <a:pt x="11428" y="53811"/>
                    <a:pt x="11428" y="53811"/>
                  </a:cubicBezTo>
                  <a:cubicBezTo>
                    <a:pt x="10549" y="53273"/>
                    <a:pt x="10549" y="53273"/>
                    <a:pt x="10549" y="53273"/>
                  </a:cubicBezTo>
                  <a:cubicBezTo>
                    <a:pt x="10549" y="53273"/>
                    <a:pt x="9230" y="51121"/>
                    <a:pt x="9230" y="50582"/>
                  </a:cubicBezTo>
                  <a:cubicBezTo>
                    <a:pt x="9230" y="50582"/>
                    <a:pt x="9230" y="50582"/>
                    <a:pt x="9670" y="50044"/>
                  </a:cubicBezTo>
                  <a:cubicBezTo>
                    <a:pt x="9670" y="50044"/>
                    <a:pt x="9670" y="49506"/>
                    <a:pt x="10109" y="48968"/>
                  </a:cubicBezTo>
                  <a:cubicBezTo>
                    <a:pt x="10109" y="48430"/>
                    <a:pt x="10549" y="47892"/>
                    <a:pt x="10549" y="47354"/>
                  </a:cubicBezTo>
                  <a:cubicBezTo>
                    <a:pt x="10549" y="47354"/>
                    <a:pt x="10989" y="46816"/>
                    <a:pt x="11428" y="46816"/>
                  </a:cubicBezTo>
                  <a:cubicBezTo>
                    <a:pt x="11868" y="46816"/>
                    <a:pt x="12307" y="46278"/>
                    <a:pt x="12307" y="46278"/>
                  </a:cubicBezTo>
                  <a:cubicBezTo>
                    <a:pt x="12307" y="45739"/>
                    <a:pt x="12307" y="45201"/>
                    <a:pt x="12747" y="44663"/>
                  </a:cubicBezTo>
                  <a:cubicBezTo>
                    <a:pt x="12747" y="44125"/>
                    <a:pt x="11868" y="44663"/>
                    <a:pt x="11428" y="44125"/>
                  </a:cubicBezTo>
                  <a:cubicBezTo>
                    <a:pt x="10989" y="44125"/>
                    <a:pt x="10989" y="44125"/>
                    <a:pt x="10549" y="44663"/>
                  </a:cubicBezTo>
                  <a:cubicBezTo>
                    <a:pt x="10109" y="44663"/>
                    <a:pt x="9670" y="43587"/>
                    <a:pt x="9670" y="43587"/>
                  </a:cubicBezTo>
                  <a:cubicBezTo>
                    <a:pt x="9670" y="43049"/>
                    <a:pt x="8791" y="43049"/>
                    <a:pt x="8351" y="42511"/>
                  </a:cubicBezTo>
                  <a:cubicBezTo>
                    <a:pt x="7912" y="42511"/>
                    <a:pt x="7912" y="42511"/>
                    <a:pt x="7912" y="41973"/>
                  </a:cubicBezTo>
                  <a:cubicBezTo>
                    <a:pt x="7472" y="41434"/>
                    <a:pt x="7912" y="41434"/>
                    <a:pt x="7472" y="41434"/>
                  </a:cubicBezTo>
                  <a:cubicBezTo>
                    <a:pt x="7472" y="40896"/>
                    <a:pt x="7032" y="40896"/>
                    <a:pt x="7032" y="40896"/>
                  </a:cubicBezTo>
                  <a:cubicBezTo>
                    <a:pt x="7032" y="40896"/>
                    <a:pt x="6593" y="41973"/>
                    <a:pt x="6153" y="41973"/>
                  </a:cubicBezTo>
                  <a:cubicBezTo>
                    <a:pt x="5714" y="41973"/>
                    <a:pt x="5274" y="41434"/>
                    <a:pt x="5274" y="41434"/>
                  </a:cubicBezTo>
                  <a:cubicBezTo>
                    <a:pt x="4835" y="41434"/>
                    <a:pt x="4395" y="41434"/>
                    <a:pt x="3956" y="41973"/>
                  </a:cubicBezTo>
                  <a:cubicBezTo>
                    <a:pt x="3956" y="41973"/>
                    <a:pt x="3076" y="41434"/>
                    <a:pt x="3076" y="41434"/>
                  </a:cubicBezTo>
                  <a:cubicBezTo>
                    <a:pt x="3076" y="40896"/>
                    <a:pt x="1758" y="40896"/>
                    <a:pt x="1758" y="40896"/>
                  </a:cubicBezTo>
                  <a:cubicBezTo>
                    <a:pt x="1758" y="40896"/>
                    <a:pt x="1758" y="41434"/>
                    <a:pt x="1318" y="41434"/>
                  </a:cubicBezTo>
                  <a:cubicBezTo>
                    <a:pt x="879" y="41973"/>
                    <a:pt x="439" y="41434"/>
                    <a:pt x="439" y="41434"/>
                  </a:cubicBezTo>
                  <a:cubicBezTo>
                    <a:pt x="0" y="41434"/>
                    <a:pt x="0" y="40896"/>
                    <a:pt x="0" y="40358"/>
                  </a:cubicBezTo>
                  <a:close/>
                  <a:moveTo>
                    <a:pt x="4395" y="97937"/>
                  </a:moveTo>
                  <a:cubicBezTo>
                    <a:pt x="4395" y="97937"/>
                    <a:pt x="4395" y="97937"/>
                    <a:pt x="4395" y="97937"/>
                  </a:cubicBezTo>
                  <a:cubicBezTo>
                    <a:pt x="4395" y="99551"/>
                    <a:pt x="4395" y="99551"/>
                    <a:pt x="4395" y="99551"/>
                  </a:cubicBezTo>
                  <a:cubicBezTo>
                    <a:pt x="7032" y="100627"/>
                    <a:pt x="7032" y="100627"/>
                    <a:pt x="7032" y="100627"/>
                  </a:cubicBezTo>
                  <a:cubicBezTo>
                    <a:pt x="8791" y="102242"/>
                    <a:pt x="8791" y="102242"/>
                    <a:pt x="8791" y="102242"/>
                  </a:cubicBezTo>
                  <a:cubicBezTo>
                    <a:pt x="8791" y="102242"/>
                    <a:pt x="9670" y="104932"/>
                    <a:pt x="9670" y="105470"/>
                  </a:cubicBezTo>
                  <a:cubicBezTo>
                    <a:pt x="9670" y="106547"/>
                    <a:pt x="10989" y="106547"/>
                    <a:pt x="11428" y="106547"/>
                  </a:cubicBezTo>
                  <a:cubicBezTo>
                    <a:pt x="11428" y="106547"/>
                    <a:pt x="13186" y="107085"/>
                    <a:pt x="13186" y="107085"/>
                  </a:cubicBezTo>
                  <a:cubicBezTo>
                    <a:pt x="13186" y="107085"/>
                    <a:pt x="14065" y="108161"/>
                    <a:pt x="14505" y="108699"/>
                  </a:cubicBezTo>
                  <a:cubicBezTo>
                    <a:pt x="14505" y="109237"/>
                    <a:pt x="14505" y="110313"/>
                    <a:pt x="14505" y="110313"/>
                  </a:cubicBezTo>
                  <a:cubicBezTo>
                    <a:pt x="16263" y="112466"/>
                    <a:pt x="16263" y="112466"/>
                    <a:pt x="16263" y="112466"/>
                  </a:cubicBezTo>
                  <a:cubicBezTo>
                    <a:pt x="19340" y="112466"/>
                    <a:pt x="19340" y="112466"/>
                    <a:pt x="19340" y="112466"/>
                  </a:cubicBezTo>
                  <a:cubicBezTo>
                    <a:pt x="19340" y="112466"/>
                    <a:pt x="22417" y="115695"/>
                    <a:pt x="22857" y="116233"/>
                  </a:cubicBezTo>
                  <a:cubicBezTo>
                    <a:pt x="22857" y="116771"/>
                    <a:pt x="24615" y="118923"/>
                    <a:pt x="24615" y="118923"/>
                  </a:cubicBezTo>
                  <a:cubicBezTo>
                    <a:pt x="24615" y="118923"/>
                    <a:pt x="27692" y="118923"/>
                    <a:pt x="28131" y="118923"/>
                  </a:cubicBezTo>
                  <a:cubicBezTo>
                    <a:pt x="28131" y="118923"/>
                    <a:pt x="31208" y="118923"/>
                    <a:pt x="31208" y="118923"/>
                  </a:cubicBezTo>
                  <a:cubicBezTo>
                    <a:pt x="33406" y="119999"/>
                    <a:pt x="33406" y="119999"/>
                    <a:pt x="33406" y="119999"/>
                  </a:cubicBezTo>
                  <a:cubicBezTo>
                    <a:pt x="35604" y="119461"/>
                    <a:pt x="35604" y="119461"/>
                    <a:pt x="35604" y="119461"/>
                  </a:cubicBezTo>
                  <a:cubicBezTo>
                    <a:pt x="40439" y="117847"/>
                    <a:pt x="40439" y="117847"/>
                    <a:pt x="40439" y="117847"/>
                  </a:cubicBezTo>
                  <a:cubicBezTo>
                    <a:pt x="40439" y="117847"/>
                    <a:pt x="39120" y="116771"/>
                    <a:pt x="39120" y="116771"/>
                  </a:cubicBezTo>
                  <a:cubicBezTo>
                    <a:pt x="39120" y="116233"/>
                    <a:pt x="37362" y="113542"/>
                    <a:pt x="37362" y="113542"/>
                  </a:cubicBezTo>
                  <a:cubicBezTo>
                    <a:pt x="37362" y="113542"/>
                    <a:pt x="34725" y="109775"/>
                    <a:pt x="34285" y="109775"/>
                  </a:cubicBezTo>
                  <a:cubicBezTo>
                    <a:pt x="34285" y="109237"/>
                    <a:pt x="33846" y="108699"/>
                    <a:pt x="33846" y="108161"/>
                  </a:cubicBezTo>
                  <a:cubicBezTo>
                    <a:pt x="33846" y="107085"/>
                    <a:pt x="34285" y="106547"/>
                    <a:pt x="34285" y="106008"/>
                  </a:cubicBezTo>
                  <a:cubicBezTo>
                    <a:pt x="34725" y="105470"/>
                    <a:pt x="34725" y="104394"/>
                    <a:pt x="34725" y="104394"/>
                  </a:cubicBezTo>
                  <a:cubicBezTo>
                    <a:pt x="34725" y="104394"/>
                    <a:pt x="33406" y="104394"/>
                    <a:pt x="32527" y="104394"/>
                  </a:cubicBezTo>
                  <a:cubicBezTo>
                    <a:pt x="32087" y="104394"/>
                    <a:pt x="31208" y="104932"/>
                    <a:pt x="30329" y="104932"/>
                  </a:cubicBezTo>
                  <a:cubicBezTo>
                    <a:pt x="29890" y="104932"/>
                    <a:pt x="29010" y="104394"/>
                    <a:pt x="29010" y="104394"/>
                  </a:cubicBezTo>
                  <a:cubicBezTo>
                    <a:pt x="28571" y="104394"/>
                    <a:pt x="28571" y="102780"/>
                    <a:pt x="28571" y="102780"/>
                  </a:cubicBezTo>
                  <a:cubicBezTo>
                    <a:pt x="29450" y="100627"/>
                    <a:pt x="29450" y="100627"/>
                    <a:pt x="29450" y="100627"/>
                  </a:cubicBezTo>
                  <a:cubicBezTo>
                    <a:pt x="28571" y="99013"/>
                    <a:pt x="28571" y="99013"/>
                    <a:pt x="28571" y="99013"/>
                  </a:cubicBezTo>
                  <a:cubicBezTo>
                    <a:pt x="26813" y="96860"/>
                    <a:pt x="26813" y="96860"/>
                    <a:pt x="26813" y="96860"/>
                  </a:cubicBezTo>
                  <a:cubicBezTo>
                    <a:pt x="26813" y="96860"/>
                    <a:pt x="23736" y="98475"/>
                    <a:pt x="23296" y="98475"/>
                  </a:cubicBezTo>
                  <a:cubicBezTo>
                    <a:pt x="22857" y="98475"/>
                    <a:pt x="21098" y="101165"/>
                    <a:pt x="20659" y="101165"/>
                  </a:cubicBezTo>
                  <a:cubicBezTo>
                    <a:pt x="20659" y="101165"/>
                    <a:pt x="19340" y="99551"/>
                    <a:pt x="19340" y="99551"/>
                  </a:cubicBezTo>
                  <a:cubicBezTo>
                    <a:pt x="15824" y="98475"/>
                    <a:pt x="15824" y="98475"/>
                    <a:pt x="15824" y="98475"/>
                  </a:cubicBezTo>
                  <a:cubicBezTo>
                    <a:pt x="15824" y="98475"/>
                    <a:pt x="15384" y="99551"/>
                    <a:pt x="14945" y="100089"/>
                  </a:cubicBezTo>
                  <a:cubicBezTo>
                    <a:pt x="14505" y="100627"/>
                    <a:pt x="14065" y="100089"/>
                    <a:pt x="14065" y="99551"/>
                  </a:cubicBezTo>
                  <a:cubicBezTo>
                    <a:pt x="13626" y="98475"/>
                    <a:pt x="14505" y="96860"/>
                    <a:pt x="14505" y="96860"/>
                  </a:cubicBezTo>
                  <a:cubicBezTo>
                    <a:pt x="11868" y="95246"/>
                    <a:pt x="11868" y="95246"/>
                    <a:pt x="11868" y="95246"/>
                  </a:cubicBezTo>
                  <a:cubicBezTo>
                    <a:pt x="10109" y="94170"/>
                    <a:pt x="10109" y="94170"/>
                    <a:pt x="10109" y="94170"/>
                  </a:cubicBezTo>
                  <a:cubicBezTo>
                    <a:pt x="7912" y="96860"/>
                    <a:pt x="7912" y="96860"/>
                    <a:pt x="7912" y="96860"/>
                  </a:cubicBezTo>
                  <a:cubicBezTo>
                    <a:pt x="7912" y="96860"/>
                    <a:pt x="4835" y="97399"/>
                    <a:pt x="4395" y="9793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2040">
              <a:extLst>
                <a:ext uri="{FF2B5EF4-FFF2-40B4-BE49-F238E27FC236}">
                  <a16:creationId xmlns:a16="http://schemas.microsoft.com/office/drawing/2014/main" id="{49741BFD-DC43-468A-93C8-E90789FB99EB}"/>
                </a:ext>
              </a:extLst>
            </p:cNvPr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2041">
              <a:extLst>
                <a:ext uri="{FF2B5EF4-FFF2-40B4-BE49-F238E27FC236}">
                  <a16:creationId xmlns:a16="http://schemas.microsoft.com/office/drawing/2014/main" id="{2DFE2F5F-CC68-4F86-9E40-55CA8EEE34DF}"/>
                </a:ext>
              </a:extLst>
            </p:cNvPr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5" name="Shape 2042">
              <a:extLst>
                <a:ext uri="{FF2B5EF4-FFF2-40B4-BE49-F238E27FC236}">
                  <a16:creationId xmlns:a16="http://schemas.microsoft.com/office/drawing/2014/main" id="{434F3D83-CBFD-4B88-BC5D-F506456C7A61}"/>
                </a:ext>
              </a:extLst>
            </p:cNvPr>
            <p:cNvSpPr/>
            <p:nvPr/>
          </p:nvSpPr>
          <p:spPr>
            <a:xfrm>
              <a:off x="2979925" y="1055254"/>
              <a:ext cx="543118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01" y="44848"/>
                  </a:moveTo>
                  <a:cubicBezTo>
                    <a:pt x="26218" y="46666"/>
                    <a:pt x="26218" y="46666"/>
                    <a:pt x="26218" y="46666"/>
                  </a:cubicBezTo>
                  <a:cubicBezTo>
                    <a:pt x="27731" y="45454"/>
                    <a:pt x="27731" y="45454"/>
                    <a:pt x="27731" y="45454"/>
                  </a:cubicBezTo>
                  <a:cubicBezTo>
                    <a:pt x="28739" y="44242"/>
                    <a:pt x="28739" y="44242"/>
                    <a:pt x="28739" y="44242"/>
                  </a:cubicBezTo>
                  <a:cubicBezTo>
                    <a:pt x="29747" y="45454"/>
                    <a:pt x="29747" y="45454"/>
                    <a:pt x="29747" y="45454"/>
                  </a:cubicBezTo>
                  <a:cubicBezTo>
                    <a:pt x="28235" y="47272"/>
                    <a:pt x="28235" y="47272"/>
                    <a:pt x="28235" y="47272"/>
                  </a:cubicBezTo>
                  <a:cubicBezTo>
                    <a:pt x="27226" y="48484"/>
                    <a:pt x="27226" y="48484"/>
                    <a:pt x="27226" y="48484"/>
                  </a:cubicBezTo>
                  <a:cubicBezTo>
                    <a:pt x="27226" y="50303"/>
                    <a:pt x="27226" y="50303"/>
                    <a:pt x="27226" y="50303"/>
                  </a:cubicBezTo>
                  <a:cubicBezTo>
                    <a:pt x="25210" y="49696"/>
                    <a:pt x="25210" y="49696"/>
                    <a:pt x="25210" y="49696"/>
                  </a:cubicBezTo>
                  <a:cubicBezTo>
                    <a:pt x="23193" y="47272"/>
                    <a:pt x="23193" y="47272"/>
                    <a:pt x="23193" y="47272"/>
                  </a:cubicBezTo>
                  <a:cubicBezTo>
                    <a:pt x="22184" y="46666"/>
                    <a:pt x="22184" y="46666"/>
                    <a:pt x="22184" y="46666"/>
                  </a:cubicBezTo>
                  <a:cubicBezTo>
                    <a:pt x="21176" y="46060"/>
                    <a:pt x="21176" y="46060"/>
                    <a:pt x="21176" y="46060"/>
                  </a:cubicBezTo>
                  <a:cubicBezTo>
                    <a:pt x="20672" y="44242"/>
                    <a:pt x="20672" y="44242"/>
                    <a:pt x="20672" y="44242"/>
                  </a:cubicBezTo>
                  <a:cubicBezTo>
                    <a:pt x="20168" y="44848"/>
                    <a:pt x="20168" y="44848"/>
                    <a:pt x="20168" y="44848"/>
                  </a:cubicBezTo>
                  <a:cubicBezTo>
                    <a:pt x="18151" y="45454"/>
                    <a:pt x="18151" y="45454"/>
                    <a:pt x="18151" y="45454"/>
                  </a:cubicBezTo>
                  <a:cubicBezTo>
                    <a:pt x="17647" y="46060"/>
                    <a:pt x="17647" y="46060"/>
                    <a:pt x="17647" y="46060"/>
                  </a:cubicBezTo>
                  <a:cubicBezTo>
                    <a:pt x="17142" y="44848"/>
                    <a:pt x="17142" y="44848"/>
                    <a:pt x="17142" y="44848"/>
                  </a:cubicBezTo>
                  <a:cubicBezTo>
                    <a:pt x="17647" y="43636"/>
                    <a:pt x="17647" y="43636"/>
                    <a:pt x="17647" y="43636"/>
                  </a:cubicBezTo>
                  <a:cubicBezTo>
                    <a:pt x="16134" y="43636"/>
                    <a:pt x="16134" y="43636"/>
                    <a:pt x="16134" y="43636"/>
                  </a:cubicBezTo>
                  <a:cubicBezTo>
                    <a:pt x="16134" y="43636"/>
                    <a:pt x="15630" y="44242"/>
                    <a:pt x="15126" y="44242"/>
                  </a:cubicBezTo>
                  <a:cubicBezTo>
                    <a:pt x="14621" y="44242"/>
                    <a:pt x="14117" y="44242"/>
                    <a:pt x="14117" y="44242"/>
                  </a:cubicBezTo>
                  <a:cubicBezTo>
                    <a:pt x="13613" y="43636"/>
                    <a:pt x="13109" y="43030"/>
                    <a:pt x="12605" y="43030"/>
                  </a:cubicBezTo>
                  <a:cubicBezTo>
                    <a:pt x="12100" y="42424"/>
                    <a:pt x="11596" y="41818"/>
                    <a:pt x="11596" y="41818"/>
                  </a:cubicBezTo>
                  <a:cubicBezTo>
                    <a:pt x="10588" y="42424"/>
                    <a:pt x="10588" y="42424"/>
                    <a:pt x="10588" y="42424"/>
                  </a:cubicBezTo>
                  <a:cubicBezTo>
                    <a:pt x="9579" y="43636"/>
                    <a:pt x="9579" y="43636"/>
                    <a:pt x="9579" y="43636"/>
                  </a:cubicBezTo>
                  <a:cubicBezTo>
                    <a:pt x="9579" y="43030"/>
                    <a:pt x="9579" y="43030"/>
                    <a:pt x="9579" y="43030"/>
                  </a:cubicBezTo>
                  <a:cubicBezTo>
                    <a:pt x="8571" y="42424"/>
                    <a:pt x="8571" y="42424"/>
                    <a:pt x="8571" y="42424"/>
                  </a:cubicBezTo>
                  <a:cubicBezTo>
                    <a:pt x="6554" y="42424"/>
                    <a:pt x="6554" y="42424"/>
                    <a:pt x="6554" y="42424"/>
                  </a:cubicBezTo>
                  <a:cubicBezTo>
                    <a:pt x="6050" y="42424"/>
                    <a:pt x="6050" y="42424"/>
                    <a:pt x="6050" y="42424"/>
                  </a:cubicBezTo>
                  <a:cubicBezTo>
                    <a:pt x="6050" y="42424"/>
                    <a:pt x="6050" y="42424"/>
                    <a:pt x="5042" y="42424"/>
                  </a:cubicBezTo>
                  <a:cubicBezTo>
                    <a:pt x="4537" y="41818"/>
                    <a:pt x="4537" y="41818"/>
                    <a:pt x="4537" y="41818"/>
                  </a:cubicBezTo>
                  <a:cubicBezTo>
                    <a:pt x="3025" y="41212"/>
                    <a:pt x="3025" y="41212"/>
                    <a:pt x="3025" y="41212"/>
                  </a:cubicBezTo>
                  <a:cubicBezTo>
                    <a:pt x="1512" y="40606"/>
                    <a:pt x="1512" y="40606"/>
                    <a:pt x="1512" y="40606"/>
                  </a:cubicBezTo>
                  <a:cubicBezTo>
                    <a:pt x="1512" y="40606"/>
                    <a:pt x="1008" y="40606"/>
                    <a:pt x="1008" y="41212"/>
                  </a:cubicBezTo>
                  <a:cubicBezTo>
                    <a:pt x="1008" y="42424"/>
                    <a:pt x="0" y="43030"/>
                    <a:pt x="0" y="43636"/>
                  </a:cubicBezTo>
                  <a:cubicBezTo>
                    <a:pt x="504" y="44242"/>
                    <a:pt x="1008" y="44242"/>
                    <a:pt x="1512" y="45454"/>
                  </a:cubicBezTo>
                  <a:cubicBezTo>
                    <a:pt x="2521" y="46060"/>
                    <a:pt x="2521" y="46060"/>
                    <a:pt x="2521" y="46060"/>
                  </a:cubicBezTo>
                  <a:cubicBezTo>
                    <a:pt x="4033" y="46060"/>
                    <a:pt x="4033" y="46060"/>
                    <a:pt x="4033" y="46060"/>
                  </a:cubicBezTo>
                  <a:cubicBezTo>
                    <a:pt x="4537" y="45454"/>
                    <a:pt x="4537" y="45454"/>
                    <a:pt x="4537" y="45454"/>
                  </a:cubicBezTo>
                  <a:cubicBezTo>
                    <a:pt x="6554" y="46060"/>
                    <a:pt x="6554" y="46060"/>
                    <a:pt x="6554" y="46060"/>
                  </a:cubicBezTo>
                  <a:cubicBezTo>
                    <a:pt x="7058" y="47272"/>
                    <a:pt x="7563" y="48484"/>
                    <a:pt x="8067" y="47878"/>
                  </a:cubicBezTo>
                  <a:cubicBezTo>
                    <a:pt x="8571" y="47272"/>
                    <a:pt x="8571" y="47272"/>
                    <a:pt x="8571" y="47272"/>
                  </a:cubicBezTo>
                  <a:cubicBezTo>
                    <a:pt x="9579" y="47878"/>
                    <a:pt x="9579" y="47878"/>
                    <a:pt x="9579" y="47878"/>
                  </a:cubicBezTo>
                  <a:cubicBezTo>
                    <a:pt x="9579" y="47878"/>
                    <a:pt x="10084" y="50303"/>
                    <a:pt x="11092" y="50303"/>
                  </a:cubicBezTo>
                  <a:cubicBezTo>
                    <a:pt x="11596" y="50909"/>
                    <a:pt x="12100" y="50909"/>
                    <a:pt x="12100" y="50909"/>
                  </a:cubicBezTo>
                  <a:cubicBezTo>
                    <a:pt x="14117" y="52121"/>
                    <a:pt x="14117" y="52121"/>
                    <a:pt x="14117" y="52121"/>
                  </a:cubicBezTo>
                  <a:cubicBezTo>
                    <a:pt x="15126" y="52121"/>
                    <a:pt x="15126" y="52121"/>
                    <a:pt x="15126" y="52121"/>
                  </a:cubicBezTo>
                  <a:cubicBezTo>
                    <a:pt x="15126" y="52121"/>
                    <a:pt x="16638" y="51515"/>
                    <a:pt x="16638" y="52121"/>
                  </a:cubicBezTo>
                  <a:cubicBezTo>
                    <a:pt x="16638" y="52727"/>
                    <a:pt x="17647" y="53333"/>
                    <a:pt x="17142" y="53939"/>
                  </a:cubicBezTo>
                  <a:cubicBezTo>
                    <a:pt x="17142" y="53939"/>
                    <a:pt x="17142" y="54545"/>
                    <a:pt x="17142" y="55151"/>
                  </a:cubicBezTo>
                  <a:cubicBezTo>
                    <a:pt x="17142" y="55757"/>
                    <a:pt x="17142" y="56363"/>
                    <a:pt x="17142" y="56363"/>
                  </a:cubicBezTo>
                  <a:cubicBezTo>
                    <a:pt x="15630" y="58181"/>
                    <a:pt x="15630" y="58181"/>
                    <a:pt x="15630" y="58181"/>
                  </a:cubicBezTo>
                  <a:cubicBezTo>
                    <a:pt x="15630" y="59393"/>
                    <a:pt x="15630" y="59393"/>
                    <a:pt x="15630" y="59393"/>
                  </a:cubicBezTo>
                  <a:cubicBezTo>
                    <a:pt x="15630" y="59393"/>
                    <a:pt x="15630" y="60606"/>
                    <a:pt x="15126" y="60606"/>
                  </a:cubicBezTo>
                  <a:cubicBezTo>
                    <a:pt x="15126" y="61212"/>
                    <a:pt x="14621" y="63030"/>
                    <a:pt x="14621" y="63030"/>
                  </a:cubicBezTo>
                  <a:cubicBezTo>
                    <a:pt x="16134" y="61818"/>
                    <a:pt x="16134" y="61818"/>
                    <a:pt x="16134" y="61818"/>
                  </a:cubicBezTo>
                  <a:cubicBezTo>
                    <a:pt x="16134" y="61818"/>
                    <a:pt x="16638" y="61818"/>
                    <a:pt x="16638" y="62424"/>
                  </a:cubicBezTo>
                  <a:cubicBezTo>
                    <a:pt x="16134" y="63636"/>
                    <a:pt x="15630" y="64242"/>
                    <a:pt x="15630" y="64242"/>
                  </a:cubicBezTo>
                  <a:cubicBezTo>
                    <a:pt x="15630" y="64242"/>
                    <a:pt x="16134" y="66060"/>
                    <a:pt x="16638" y="65454"/>
                  </a:cubicBezTo>
                  <a:cubicBezTo>
                    <a:pt x="17647" y="64848"/>
                    <a:pt x="17647" y="64848"/>
                    <a:pt x="17647" y="64848"/>
                  </a:cubicBezTo>
                  <a:cubicBezTo>
                    <a:pt x="18655" y="64242"/>
                    <a:pt x="18655" y="64242"/>
                    <a:pt x="18655" y="64242"/>
                  </a:cubicBezTo>
                  <a:cubicBezTo>
                    <a:pt x="20168" y="63636"/>
                    <a:pt x="20168" y="63636"/>
                    <a:pt x="20168" y="63636"/>
                  </a:cubicBezTo>
                  <a:cubicBezTo>
                    <a:pt x="20168" y="63636"/>
                    <a:pt x="20168" y="63636"/>
                    <a:pt x="20672" y="63030"/>
                  </a:cubicBezTo>
                  <a:cubicBezTo>
                    <a:pt x="21680" y="63030"/>
                    <a:pt x="23193" y="63030"/>
                    <a:pt x="23193" y="63030"/>
                  </a:cubicBezTo>
                  <a:cubicBezTo>
                    <a:pt x="23193" y="63030"/>
                    <a:pt x="23697" y="64848"/>
                    <a:pt x="23193" y="64848"/>
                  </a:cubicBezTo>
                  <a:cubicBezTo>
                    <a:pt x="22689" y="64848"/>
                    <a:pt x="20672" y="64242"/>
                    <a:pt x="20672" y="64242"/>
                  </a:cubicBezTo>
                  <a:cubicBezTo>
                    <a:pt x="19663" y="64848"/>
                    <a:pt x="19663" y="64848"/>
                    <a:pt x="19663" y="64848"/>
                  </a:cubicBezTo>
                  <a:cubicBezTo>
                    <a:pt x="18655" y="65454"/>
                    <a:pt x="18655" y="65454"/>
                    <a:pt x="18655" y="65454"/>
                  </a:cubicBezTo>
                  <a:cubicBezTo>
                    <a:pt x="17647" y="66666"/>
                    <a:pt x="17647" y="66666"/>
                    <a:pt x="17647" y="66666"/>
                  </a:cubicBezTo>
                  <a:cubicBezTo>
                    <a:pt x="17647" y="66666"/>
                    <a:pt x="16638" y="68484"/>
                    <a:pt x="17142" y="68484"/>
                  </a:cubicBezTo>
                  <a:cubicBezTo>
                    <a:pt x="17647" y="69090"/>
                    <a:pt x="16134" y="69696"/>
                    <a:pt x="16134" y="69696"/>
                  </a:cubicBezTo>
                  <a:cubicBezTo>
                    <a:pt x="15630" y="69696"/>
                    <a:pt x="15630" y="69696"/>
                    <a:pt x="15630" y="69696"/>
                  </a:cubicBezTo>
                  <a:cubicBezTo>
                    <a:pt x="15630" y="70303"/>
                    <a:pt x="15630" y="70303"/>
                    <a:pt x="15630" y="70303"/>
                  </a:cubicBezTo>
                  <a:cubicBezTo>
                    <a:pt x="15630" y="70303"/>
                    <a:pt x="15630" y="70303"/>
                    <a:pt x="16134" y="70909"/>
                  </a:cubicBezTo>
                  <a:cubicBezTo>
                    <a:pt x="16638" y="70909"/>
                    <a:pt x="18151" y="70909"/>
                    <a:pt x="18151" y="70909"/>
                  </a:cubicBezTo>
                  <a:cubicBezTo>
                    <a:pt x="18151" y="70909"/>
                    <a:pt x="19159" y="70303"/>
                    <a:pt x="18655" y="70909"/>
                  </a:cubicBezTo>
                  <a:cubicBezTo>
                    <a:pt x="18655" y="71515"/>
                    <a:pt x="18151" y="73333"/>
                    <a:pt x="18151" y="73333"/>
                  </a:cubicBezTo>
                  <a:cubicBezTo>
                    <a:pt x="18151" y="73333"/>
                    <a:pt x="17647" y="73939"/>
                    <a:pt x="16134" y="73939"/>
                  </a:cubicBezTo>
                  <a:cubicBezTo>
                    <a:pt x="15126" y="74545"/>
                    <a:pt x="13613" y="75151"/>
                    <a:pt x="13613" y="75151"/>
                  </a:cubicBezTo>
                  <a:cubicBezTo>
                    <a:pt x="12605" y="76969"/>
                    <a:pt x="12605" y="76969"/>
                    <a:pt x="12605" y="76969"/>
                  </a:cubicBezTo>
                  <a:cubicBezTo>
                    <a:pt x="12605" y="76969"/>
                    <a:pt x="13109" y="77575"/>
                    <a:pt x="11596" y="77575"/>
                  </a:cubicBezTo>
                  <a:cubicBezTo>
                    <a:pt x="10588" y="77575"/>
                    <a:pt x="9579" y="77575"/>
                    <a:pt x="9579" y="77575"/>
                  </a:cubicBezTo>
                  <a:cubicBezTo>
                    <a:pt x="8571" y="77575"/>
                    <a:pt x="8571" y="77575"/>
                    <a:pt x="8571" y="77575"/>
                  </a:cubicBezTo>
                  <a:cubicBezTo>
                    <a:pt x="8571" y="77575"/>
                    <a:pt x="7563" y="78181"/>
                    <a:pt x="7563" y="78181"/>
                  </a:cubicBezTo>
                  <a:cubicBezTo>
                    <a:pt x="7058" y="77575"/>
                    <a:pt x="6554" y="76969"/>
                    <a:pt x="6554" y="76969"/>
                  </a:cubicBezTo>
                  <a:cubicBezTo>
                    <a:pt x="7058" y="74545"/>
                    <a:pt x="7058" y="74545"/>
                    <a:pt x="7058" y="74545"/>
                  </a:cubicBezTo>
                  <a:cubicBezTo>
                    <a:pt x="6554" y="73939"/>
                    <a:pt x="6554" y="73939"/>
                    <a:pt x="6554" y="73939"/>
                  </a:cubicBezTo>
                  <a:cubicBezTo>
                    <a:pt x="6554" y="72121"/>
                    <a:pt x="6554" y="72121"/>
                    <a:pt x="6554" y="72121"/>
                  </a:cubicBezTo>
                  <a:cubicBezTo>
                    <a:pt x="6554" y="72121"/>
                    <a:pt x="5042" y="73333"/>
                    <a:pt x="5042" y="73939"/>
                  </a:cubicBezTo>
                  <a:cubicBezTo>
                    <a:pt x="4537" y="73939"/>
                    <a:pt x="4537" y="75151"/>
                    <a:pt x="4537" y="75151"/>
                  </a:cubicBezTo>
                  <a:cubicBezTo>
                    <a:pt x="3529" y="76969"/>
                    <a:pt x="3529" y="76969"/>
                    <a:pt x="3529" y="76969"/>
                  </a:cubicBezTo>
                  <a:cubicBezTo>
                    <a:pt x="3025" y="76969"/>
                    <a:pt x="3025" y="76969"/>
                    <a:pt x="3025" y="76969"/>
                  </a:cubicBezTo>
                  <a:cubicBezTo>
                    <a:pt x="3025" y="79393"/>
                    <a:pt x="3025" y="79393"/>
                    <a:pt x="3025" y="79393"/>
                  </a:cubicBezTo>
                  <a:cubicBezTo>
                    <a:pt x="2521" y="80606"/>
                    <a:pt x="2521" y="80606"/>
                    <a:pt x="2521" y="80606"/>
                  </a:cubicBezTo>
                  <a:cubicBezTo>
                    <a:pt x="2521" y="80606"/>
                    <a:pt x="2016" y="80606"/>
                    <a:pt x="2521" y="81212"/>
                  </a:cubicBezTo>
                  <a:cubicBezTo>
                    <a:pt x="3025" y="81212"/>
                    <a:pt x="5042" y="82424"/>
                    <a:pt x="5042" y="82424"/>
                  </a:cubicBezTo>
                  <a:cubicBezTo>
                    <a:pt x="5042" y="82424"/>
                    <a:pt x="5546" y="81818"/>
                    <a:pt x="6554" y="83030"/>
                  </a:cubicBezTo>
                  <a:cubicBezTo>
                    <a:pt x="7058" y="83636"/>
                    <a:pt x="8067" y="84242"/>
                    <a:pt x="8067" y="84242"/>
                  </a:cubicBezTo>
                  <a:cubicBezTo>
                    <a:pt x="8571" y="84242"/>
                    <a:pt x="8571" y="84242"/>
                    <a:pt x="8571" y="84242"/>
                  </a:cubicBezTo>
                  <a:cubicBezTo>
                    <a:pt x="10084" y="83636"/>
                    <a:pt x="10084" y="83636"/>
                    <a:pt x="10084" y="83636"/>
                  </a:cubicBezTo>
                  <a:cubicBezTo>
                    <a:pt x="11092" y="84848"/>
                    <a:pt x="11092" y="84848"/>
                    <a:pt x="11092" y="84848"/>
                  </a:cubicBezTo>
                  <a:cubicBezTo>
                    <a:pt x="13613" y="85454"/>
                    <a:pt x="13613" y="85454"/>
                    <a:pt x="13613" y="85454"/>
                  </a:cubicBezTo>
                  <a:cubicBezTo>
                    <a:pt x="13613" y="85454"/>
                    <a:pt x="14117" y="86666"/>
                    <a:pt x="14117" y="87272"/>
                  </a:cubicBezTo>
                  <a:cubicBezTo>
                    <a:pt x="14621" y="87272"/>
                    <a:pt x="15630" y="89090"/>
                    <a:pt x="15630" y="89090"/>
                  </a:cubicBezTo>
                  <a:cubicBezTo>
                    <a:pt x="15630" y="89090"/>
                    <a:pt x="15630" y="87878"/>
                    <a:pt x="16638" y="88484"/>
                  </a:cubicBezTo>
                  <a:cubicBezTo>
                    <a:pt x="18151" y="88484"/>
                    <a:pt x="18655" y="88484"/>
                    <a:pt x="18655" y="88484"/>
                  </a:cubicBezTo>
                  <a:cubicBezTo>
                    <a:pt x="18655" y="88484"/>
                    <a:pt x="19663" y="88484"/>
                    <a:pt x="20168" y="89090"/>
                  </a:cubicBezTo>
                  <a:cubicBezTo>
                    <a:pt x="20672" y="89696"/>
                    <a:pt x="22184" y="92727"/>
                    <a:pt x="22184" y="92727"/>
                  </a:cubicBezTo>
                  <a:cubicBezTo>
                    <a:pt x="23193" y="95757"/>
                    <a:pt x="23193" y="95757"/>
                    <a:pt x="23193" y="95757"/>
                  </a:cubicBezTo>
                  <a:cubicBezTo>
                    <a:pt x="24201" y="98181"/>
                    <a:pt x="24201" y="98181"/>
                    <a:pt x="24201" y="98181"/>
                  </a:cubicBezTo>
                  <a:cubicBezTo>
                    <a:pt x="24201" y="98181"/>
                    <a:pt x="24201" y="98787"/>
                    <a:pt x="25210" y="99393"/>
                  </a:cubicBezTo>
                  <a:cubicBezTo>
                    <a:pt x="26218" y="100606"/>
                    <a:pt x="26722" y="101818"/>
                    <a:pt x="26722" y="101818"/>
                  </a:cubicBezTo>
                  <a:cubicBezTo>
                    <a:pt x="26722" y="101818"/>
                    <a:pt x="26722" y="102424"/>
                    <a:pt x="27226" y="103030"/>
                  </a:cubicBezTo>
                  <a:cubicBezTo>
                    <a:pt x="27731" y="104242"/>
                    <a:pt x="28739" y="105454"/>
                    <a:pt x="28739" y="105454"/>
                  </a:cubicBezTo>
                  <a:cubicBezTo>
                    <a:pt x="28739" y="105454"/>
                    <a:pt x="28739" y="106060"/>
                    <a:pt x="29243" y="106666"/>
                  </a:cubicBezTo>
                  <a:cubicBezTo>
                    <a:pt x="30252" y="107272"/>
                    <a:pt x="31260" y="107272"/>
                    <a:pt x="31764" y="107878"/>
                  </a:cubicBezTo>
                  <a:cubicBezTo>
                    <a:pt x="32773" y="109090"/>
                    <a:pt x="33781" y="110303"/>
                    <a:pt x="33781" y="110303"/>
                  </a:cubicBezTo>
                  <a:cubicBezTo>
                    <a:pt x="33781" y="110303"/>
                    <a:pt x="36302" y="113333"/>
                    <a:pt x="37310" y="114545"/>
                  </a:cubicBezTo>
                  <a:cubicBezTo>
                    <a:pt x="38319" y="115757"/>
                    <a:pt x="39327" y="116969"/>
                    <a:pt x="39831" y="116969"/>
                  </a:cubicBezTo>
                  <a:cubicBezTo>
                    <a:pt x="40336" y="117575"/>
                    <a:pt x="42857" y="118181"/>
                    <a:pt x="42857" y="118181"/>
                  </a:cubicBezTo>
                  <a:cubicBezTo>
                    <a:pt x="42857" y="118181"/>
                    <a:pt x="44369" y="119999"/>
                    <a:pt x="44873" y="119393"/>
                  </a:cubicBezTo>
                  <a:cubicBezTo>
                    <a:pt x="45882" y="119393"/>
                    <a:pt x="43865" y="118787"/>
                    <a:pt x="46890" y="118787"/>
                  </a:cubicBezTo>
                  <a:cubicBezTo>
                    <a:pt x="49915" y="118787"/>
                    <a:pt x="51932" y="119999"/>
                    <a:pt x="51932" y="119999"/>
                  </a:cubicBezTo>
                  <a:cubicBezTo>
                    <a:pt x="53949" y="118181"/>
                    <a:pt x="53949" y="118181"/>
                    <a:pt x="53949" y="118181"/>
                  </a:cubicBezTo>
                  <a:cubicBezTo>
                    <a:pt x="53949" y="118181"/>
                    <a:pt x="53445" y="119393"/>
                    <a:pt x="53949" y="117575"/>
                  </a:cubicBezTo>
                  <a:cubicBezTo>
                    <a:pt x="54453" y="116363"/>
                    <a:pt x="54957" y="115151"/>
                    <a:pt x="54957" y="115151"/>
                  </a:cubicBezTo>
                  <a:cubicBezTo>
                    <a:pt x="54957" y="115151"/>
                    <a:pt x="54453" y="113939"/>
                    <a:pt x="55966" y="113939"/>
                  </a:cubicBezTo>
                  <a:cubicBezTo>
                    <a:pt x="56974" y="113939"/>
                    <a:pt x="60000" y="113333"/>
                    <a:pt x="60504" y="113333"/>
                  </a:cubicBezTo>
                  <a:cubicBezTo>
                    <a:pt x="61008" y="113333"/>
                    <a:pt x="61008" y="113939"/>
                    <a:pt x="61512" y="113333"/>
                  </a:cubicBezTo>
                  <a:cubicBezTo>
                    <a:pt x="61512" y="112727"/>
                    <a:pt x="66050" y="114545"/>
                    <a:pt x="66050" y="114545"/>
                  </a:cubicBezTo>
                  <a:cubicBezTo>
                    <a:pt x="66554" y="113333"/>
                    <a:pt x="66554" y="113333"/>
                    <a:pt x="66554" y="113333"/>
                  </a:cubicBezTo>
                  <a:cubicBezTo>
                    <a:pt x="67563" y="112727"/>
                    <a:pt x="67563" y="112727"/>
                    <a:pt x="67563" y="112727"/>
                  </a:cubicBezTo>
                  <a:cubicBezTo>
                    <a:pt x="68571" y="115151"/>
                    <a:pt x="68571" y="115151"/>
                    <a:pt x="68571" y="115151"/>
                  </a:cubicBezTo>
                  <a:cubicBezTo>
                    <a:pt x="70588" y="115151"/>
                    <a:pt x="70588" y="115151"/>
                    <a:pt x="70588" y="115151"/>
                  </a:cubicBezTo>
                  <a:cubicBezTo>
                    <a:pt x="70588" y="115151"/>
                    <a:pt x="72100" y="114545"/>
                    <a:pt x="73109" y="114545"/>
                  </a:cubicBezTo>
                  <a:cubicBezTo>
                    <a:pt x="73613" y="114545"/>
                    <a:pt x="75630" y="113333"/>
                    <a:pt x="75630" y="113333"/>
                  </a:cubicBezTo>
                  <a:cubicBezTo>
                    <a:pt x="75630" y="113333"/>
                    <a:pt x="76134" y="112121"/>
                    <a:pt x="76638" y="112121"/>
                  </a:cubicBezTo>
                  <a:cubicBezTo>
                    <a:pt x="77142" y="111515"/>
                    <a:pt x="78655" y="111515"/>
                    <a:pt x="79159" y="111515"/>
                  </a:cubicBezTo>
                  <a:cubicBezTo>
                    <a:pt x="80168" y="111515"/>
                    <a:pt x="81680" y="110909"/>
                    <a:pt x="81680" y="110909"/>
                  </a:cubicBezTo>
                  <a:cubicBezTo>
                    <a:pt x="82689" y="109696"/>
                    <a:pt x="82689" y="109696"/>
                    <a:pt x="82689" y="109696"/>
                  </a:cubicBezTo>
                  <a:cubicBezTo>
                    <a:pt x="82689" y="109696"/>
                    <a:pt x="83193" y="109090"/>
                    <a:pt x="84201" y="109090"/>
                  </a:cubicBezTo>
                  <a:cubicBezTo>
                    <a:pt x="84705" y="109696"/>
                    <a:pt x="86722" y="109696"/>
                    <a:pt x="86722" y="109696"/>
                  </a:cubicBezTo>
                  <a:cubicBezTo>
                    <a:pt x="88235" y="108484"/>
                    <a:pt x="88235" y="108484"/>
                    <a:pt x="88235" y="108484"/>
                  </a:cubicBezTo>
                  <a:cubicBezTo>
                    <a:pt x="89747" y="107878"/>
                    <a:pt x="89747" y="107878"/>
                    <a:pt x="89747" y="107878"/>
                  </a:cubicBezTo>
                  <a:cubicBezTo>
                    <a:pt x="89747" y="107878"/>
                    <a:pt x="89747" y="107272"/>
                    <a:pt x="90252" y="107878"/>
                  </a:cubicBezTo>
                  <a:cubicBezTo>
                    <a:pt x="90756" y="108484"/>
                    <a:pt x="91764" y="109696"/>
                    <a:pt x="91764" y="109696"/>
                  </a:cubicBezTo>
                  <a:cubicBezTo>
                    <a:pt x="93781" y="110303"/>
                    <a:pt x="93781" y="110303"/>
                    <a:pt x="93781" y="110303"/>
                  </a:cubicBezTo>
                  <a:cubicBezTo>
                    <a:pt x="95294" y="109696"/>
                    <a:pt x="95294" y="109696"/>
                    <a:pt x="95294" y="109696"/>
                  </a:cubicBezTo>
                  <a:cubicBezTo>
                    <a:pt x="96302" y="108484"/>
                    <a:pt x="96302" y="108484"/>
                    <a:pt x="96302" y="108484"/>
                  </a:cubicBezTo>
                  <a:cubicBezTo>
                    <a:pt x="96302" y="108484"/>
                    <a:pt x="96302" y="107878"/>
                    <a:pt x="97815" y="107878"/>
                  </a:cubicBezTo>
                  <a:cubicBezTo>
                    <a:pt x="99327" y="107878"/>
                    <a:pt x="99831" y="107878"/>
                    <a:pt x="99831" y="107878"/>
                  </a:cubicBezTo>
                  <a:cubicBezTo>
                    <a:pt x="99831" y="107878"/>
                    <a:pt x="101344" y="107878"/>
                    <a:pt x="101344" y="107272"/>
                  </a:cubicBezTo>
                  <a:cubicBezTo>
                    <a:pt x="101344" y="106666"/>
                    <a:pt x="101344" y="105454"/>
                    <a:pt x="101848" y="104848"/>
                  </a:cubicBezTo>
                  <a:cubicBezTo>
                    <a:pt x="101848" y="104242"/>
                    <a:pt x="103865" y="101818"/>
                    <a:pt x="103865" y="101818"/>
                  </a:cubicBezTo>
                  <a:cubicBezTo>
                    <a:pt x="104873" y="101212"/>
                    <a:pt x="104873" y="101212"/>
                    <a:pt x="104873" y="101212"/>
                  </a:cubicBezTo>
                  <a:cubicBezTo>
                    <a:pt x="104369" y="99393"/>
                    <a:pt x="104369" y="99393"/>
                    <a:pt x="104369" y="99393"/>
                  </a:cubicBezTo>
                  <a:cubicBezTo>
                    <a:pt x="104873" y="98181"/>
                    <a:pt x="104873" y="98181"/>
                    <a:pt x="104873" y="98181"/>
                  </a:cubicBezTo>
                  <a:cubicBezTo>
                    <a:pt x="104873" y="98181"/>
                    <a:pt x="106386" y="97575"/>
                    <a:pt x="105882" y="98787"/>
                  </a:cubicBezTo>
                  <a:cubicBezTo>
                    <a:pt x="105378" y="99999"/>
                    <a:pt x="105882" y="100606"/>
                    <a:pt x="105882" y="100606"/>
                  </a:cubicBezTo>
                  <a:cubicBezTo>
                    <a:pt x="105882" y="100606"/>
                    <a:pt x="106386" y="99999"/>
                    <a:pt x="106890" y="99999"/>
                  </a:cubicBezTo>
                  <a:cubicBezTo>
                    <a:pt x="107899" y="99999"/>
                    <a:pt x="107899" y="99393"/>
                    <a:pt x="108403" y="99393"/>
                  </a:cubicBezTo>
                  <a:cubicBezTo>
                    <a:pt x="109411" y="99999"/>
                    <a:pt x="109915" y="99393"/>
                    <a:pt x="109915" y="99393"/>
                  </a:cubicBezTo>
                  <a:cubicBezTo>
                    <a:pt x="109915" y="99393"/>
                    <a:pt x="109411" y="98181"/>
                    <a:pt x="109915" y="98181"/>
                  </a:cubicBezTo>
                  <a:cubicBezTo>
                    <a:pt x="110420" y="98787"/>
                    <a:pt x="111428" y="98787"/>
                    <a:pt x="111428" y="98787"/>
                  </a:cubicBezTo>
                  <a:cubicBezTo>
                    <a:pt x="111428" y="98787"/>
                    <a:pt x="111932" y="98787"/>
                    <a:pt x="111932" y="98181"/>
                  </a:cubicBezTo>
                  <a:cubicBezTo>
                    <a:pt x="111932" y="98181"/>
                    <a:pt x="110420" y="96969"/>
                    <a:pt x="110924" y="96969"/>
                  </a:cubicBezTo>
                  <a:cubicBezTo>
                    <a:pt x="111428" y="97575"/>
                    <a:pt x="112436" y="96969"/>
                    <a:pt x="112436" y="96969"/>
                  </a:cubicBezTo>
                  <a:cubicBezTo>
                    <a:pt x="112436" y="96969"/>
                    <a:pt x="113949" y="97575"/>
                    <a:pt x="112436" y="96363"/>
                  </a:cubicBezTo>
                  <a:cubicBezTo>
                    <a:pt x="111428" y="94545"/>
                    <a:pt x="112941" y="94545"/>
                    <a:pt x="112941" y="94545"/>
                  </a:cubicBezTo>
                  <a:cubicBezTo>
                    <a:pt x="112941" y="94545"/>
                    <a:pt x="114453" y="95151"/>
                    <a:pt x="113949" y="95151"/>
                  </a:cubicBezTo>
                  <a:cubicBezTo>
                    <a:pt x="113445" y="94545"/>
                    <a:pt x="111428" y="91515"/>
                    <a:pt x="111428" y="91515"/>
                  </a:cubicBezTo>
                  <a:cubicBezTo>
                    <a:pt x="111428" y="90909"/>
                    <a:pt x="111428" y="90909"/>
                    <a:pt x="111428" y="90909"/>
                  </a:cubicBezTo>
                  <a:cubicBezTo>
                    <a:pt x="111428" y="89696"/>
                    <a:pt x="111428" y="89696"/>
                    <a:pt x="111428" y="89696"/>
                  </a:cubicBezTo>
                  <a:cubicBezTo>
                    <a:pt x="111428" y="89696"/>
                    <a:pt x="112436" y="90303"/>
                    <a:pt x="112941" y="90909"/>
                  </a:cubicBezTo>
                  <a:cubicBezTo>
                    <a:pt x="112941" y="90909"/>
                    <a:pt x="112941" y="90909"/>
                    <a:pt x="113445" y="91515"/>
                  </a:cubicBezTo>
                  <a:cubicBezTo>
                    <a:pt x="114453" y="92121"/>
                    <a:pt x="113949" y="93333"/>
                    <a:pt x="114453" y="93333"/>
                  </a:cubicBezTo>
                  <a:cubicBezTo>
                    <a:pt x="114957" y="93939"/>
                    <a:pt x="116470" y="93333"/>
                    <a:pt x="116470" y="93333"/>
                  </a:cubicBezTo>
                  <a:cubicBezTo>
                    <a:pt x="117478" y="91515"/>
                    <a:pt x="117478" y="91515"/>
                    <a:pt x="117478" y="91515"/>
                  </a:cubicBezTo>
                  <a:cubicBezTo>
                    <a:pt x="117478" y="91515"/>
                    <a:pt x="119495" y="89090"/>
                    <a:pt x="118991" y="89090"/>
                  </a:cubicBezTo>
                  <a:cubicBezTo>
                    <a:pt x="118487" y="88484"/>
                    <a:pt x="115966" y="89696"/>
                    <a:pt x="115966" y="89696"/>
                  </a:cubicBezTo>
                  <a:cubicBezTo>
                    <a:pt x="116974" y="87272"/>
                    <a:pt x="116974" y="87272"/>
                    <a:pt x="116974" y="87272"/>
                  </a:cubicBezTo>
                  <a:cubicBezTo>
                    <a:pt x="115462" y="86666"/>
                    <a:pt x="115462" y="86666"/>
                    <a:pt x="115462" y="86666"/>
                  </a:cubicBezTo>
                  <a:cubicBezTo>
                    <a:pt x="114957" y="86060"/>
                    <a:pt x="114957" y="86060"/>
                    <a:pt x="114957" y="86060"/>
                  </a:cubicBezTo>
                  <a:cubicBezTo>
                    <a:pt x="114957" y="86060"/>
                    <a:pt x="116470" y="86060"/>
                    <a:pt x="116470" y="86060"/>
                  </a:cubicBezTo>
                  <a:cubicBezTo>
                    <a:pt x="116974" y="86060"/>
                    <a:pt x="117983" y="85454"/>
                    <a:pt x="117983" y="85454"/>
                  </a:cubicBezTo>
                  <a:cubicBezTo>
                    <a:pt x="117983" y="84242"/>
                    <a:pt x="117983" y="84242"/>
                    <a:pt x="117983" y="84242"/>
                  </a:cubicBezTo>
                  <a:cubicBezTo>
                    <a:pt x="116470" y="83030"/>
                    <a:pt x="116470" y="83030"/>
                    <a:pt x="116470" y="83030"/>
                  </a:cubicBezTo>
                  <a:cubicBezTo>
                    <a:pt x="116974" y="82424"/>
                    <a:pt x="116974" y="82424"/>
                    <a:pt x="116974" y="82424"/>
                  </a:cubicBezTo>
                  <a:cubicBezTo>
                    <a:pt x="117478" y="81212"/>
                    <a:pt x="117478" y="81212"/>
                    <a:pt x="117478" y="81212"/>
                  </a:cubicBezTo>
                  <a:cubicBezTo>
                    <a:pt x="118487" y="80606"/>
                    <a:pt x="118487" y="80606"/>
                    <a:pt x="118487" y="80606"/>
                  </a:cubicBezTo>
                  <a:cubicBezTo>
                    <a:pt x="120000" y="76969"/>
                    <a:pt x="120000" y="76969"/>
                    <a:pt x="120000" y="76969"/>
                  </a:cubicBezTo>
                  <a:cubicBezTo>
                    <a:pt x="119495" y="75757"/>
                    <a:pt x="119495" y="75757"/>
                    <a:pt x="119495" y="75757"/>
                  </a:cubicBezTo>
                  <a:cubicBezTo>
                    <a:pt x="118487" y="75757"/>
                    <a:pt x="118487" y="75757"/>
                    <a:pt x="118487" y="75757"/>
                  </a:cubicBezTo>
                  <a:cubicBezTo>
                    <a:pt x="118487" y="73333"/>
                    <a:pt x="118487" y="73333"/>
                    <a:pt x="118487" y="73333"/>
                  </a:cubicBezTo>
                  <a:cubicBezTo>
                    <a:pt x="116470" y="72121"/>
                    <a:pt x="116470" y="72121"/>
                    <a:pt x="116470" y="72121"/>
                  </a:cubicBezTo>
                  <a:cubicBezTo>
                    <a:pt x="116470" y="72121"/>
                    <a:pt x="114957" y="70909"/>
                    <a:pt x="114957" y="70303"/>
                  </a:cubicBezTo>
                  <a:cubicBezTo>
                    <a:pt x="114957" y="70303"/>
                    <a:pt x="114957" y="69090"/>
                    <a:pt x="114453" y="69696"/>
                  </a:cubicBezTo>
                  <a:cubicBezTo>
                    <a:pt x="113949" y="69696"/>
                    <a:pt x="113445" y="69090"/>
                    <a:pt x="113445" y="69090"/>
                  </a:cubicBezTo>
                  <a:cubicBezTo>
                    <a:pt x="113445" y="69090"/>
                    <a:pt x="113445" y="67272"/>
                    <a:pt x="113445" y="67272"/>
                  </a:cubicBezTo>
                  <a:cubicBezTo>
                    <a:pt x="113445" y="67272"/>
                    <a:pt x="114453" y="66666"/>
                    <a:pt x="114453" y="66060"/>
                  </a:cubicBezTo>
                  <a:cubicBezTo>
                    <a:pt x="114957" y="65454"/>
                    <a:pt x="114453" y="64242"/>
                    <a:pt x="114453" y="64242"/>
                  </a:cubicBezTo>
                  <a:cubicBezTo>
                    <a:pt x="113949" y="64242"/>
                    <a:pt x="112941" y="64848"/>
                    <a:pt x="112941" y="64848"/>
                  </a:cubicBezTo>
                  <a:cubicBezTo>
                    <a:pt x="109915" y="65454"/>
                    <a:pt x="109915" y="65454"/>
                    <a:pt x="109915" y="65454"/>
                  </a:cubicBezTo>
                  <a:cubicBezTo>
                    <a:pt x="108907" y="64848"/>
                    <a:pt x="108907" y="64848"/>
                    <a:pt x="108907" y="64848"/>
                  </a:cubicBezTo>
                  <a:cubicBezTo>
                    <a:pt x="108907" y="64848"/>
                    <a:pt x="109411" y="64848"/>
                    <a:pt x="109411" y="64242"/>
                  </a:cubicBezTo>
                  <a:cubicBezTo>
                    <a:pt x="109915" y="63636"/>
                    <a:pt x="109915" y="63030"/>
                    <a:pt x="110420" y="62424"/>
                  </a:cubicBezTo>
                  <a:cubicBezTo>
                    <a:pt x="110924" y="61818"/>
                    <a:pt x="110924" y="62424"/>
                    <a:pt x="111428" y="61212"/>
                  </a:cubicBezTo>
                  <a:cubicBezTo>
                    <a:pt x="112436" y="60606"/>
                    <a:pt x="113445" y="59393"/>
                    <a:pt x="113445" y="59393"/>
                  </a:cubicBezTo>
                  <a:cubicBezTo>
                    <a:pt x="113445" y="57575"/>
                    <a:pt x="113445" y="57575"/>
                    <a:pt x="113445" y="57575"/>
                  </a:cubicBezTo>
                  <a:cubicBezTo>
                    <a:pt x="112941" y="55757"/>
                    <a:pt x="112941" y="55757"/>
                    <a:pt x="112941" y="55757"/>
                  </a:cubicBezTo>
                  <a:cubicBezTo>
                    <a:pt x="112941" y="55757"/>
                    <a:pt x="112436" y="55151"/>
                    <a:pt x="111932" y="55151"/>
                  </a:cubicBezTo>
                  <a:cubicBezTo>
                    <a:pt x="111428" y="55151"/>
                    <a:pt x="111932" y="56363"/>
                    <a:pt x="110924" y="55151"/>
                  </a:cubicBezTo>
                  <a:cubicBezTo>
                    <a:pt x="110420" y="54545"/>
                    <a:pt x="110420" y="54545"/>
                    <a:pt x="109915" y="53333"/>
                  </a:cubicBezTo>
                  <a:cubicBezTo>
                    <a:pt x="109411" y="52727"/>
                    <a:pt x="109411" y="51515"/>
                    <a:pt x="109411" y="51515"/>
                  </a:cubicBezTo>
                  <a:cubicBezTo>
                    <a:pt x="109411" y="51515"/>
                    <a:pt x="108403" y="50909"/>
                    <a:pt x="108907" y="50909"/>
                  </a:cubicBezTo>
                  <a:cubicBezTo>
                    <a:pt x="109915" y="50909"/>
                    <a:pt x="110420" y="51515"/>
                    <a:pt x="110924" y="50909"/>
                  </a:cubicBezTo>
                  <a:cubicBezTo>
                    <a:pt x="111428" y="50303"/>
                    <a:pt x="111428" y="50909"/>
                    <a:pt x="111428" y="50303"/>
                  </a:cubicBezTo>
                  <a:cubicBezTo>
                    <a:pt x="111428" y="49696"/>
                    <a:pt x="111932" y="47878"/>
                    <a:pt x="111932" y="47878"/>
                  </a:cubicBezTo>
                  <a:cubicBezTo>
                    <a:pt x="111932" y="47272"/>
                    <a:pt x="111932" y="47272"/>
                    <a:pt x="112941" y="46666"/>
                  </a:cubicBezTo>
                  <a:cubicBezTo>
                    <a:pt x="114453" y="46060"/>
                    <a:pt x="113949" y="46060"/>
                    <a:pt x="114957" y="46060"/>
                  </a:cubicBezTo>
                  <a:cubicBezTo>
                    <a:pt x="115462" y="45454"/>
                    <a:pt x="115966" y="44848"/>
                    <a:pt x="115462" y="44848"/>
                  </a:cubicBezTo>
                  <a:cubicBezTo>
                    <a:pt x="115462" y="44242"/>
                    <a:pt x="114453" y="44242"/>
                    <a:pt x="114453" y="44242"/>
                  </a:cubicBezTo>
                  <a:cubicBezTo>
                    <a:pt x="113949" y="43636"/>
                    <a:pt x="112941" y="44848"/>
                    <a:pt x="112941" y="44848"/>
                  </a:cubicBezTo>
                  <a:cubicBezTo>
                    <a:pt x="112941" y="44848"/>
                    <a:pt x="111932" y="45454"/>
                    <a:pt x="111428" y="46060"/>
                  </a:cubicBezTo>
                  <a:cubicBezTo>
                    <a:pt x="110924" y="46666"/>
                    <a:pt x="110420" y="46060"/>
                    <a:pt x="109915" y="46060"/>
                  </a:cubicBezTo>
                  <a:cubicBezTo>
                    <a:pt x="109411" y="46060"/>
                    <a:pt x="109411" y="46060"/>
                    <a:pt x="109411" y="46060"/>
                  </a:cubicBezTo>
                  <a:cubicBezTo>
                    <a:pt x="109411" y="46060"/>
                    <a:pt x="108403" y="45454"/>
                    <a:pt x="107899" y="46666"/>
                  </a:cubicBezTo>
                  <a:cubicBezTo>
                    <a:pt x="107899" y="47878"/>
                    <a:pt x="106890" y="49090"/>
                    <a:pt x="106890" y="49090"/>
                  </a:cubicBezTo>
                  <a:cubicBezTo>
                    <a:pt x="106890" y="49090"/>
                    <a:pt x="106386" y="49696"/>
                    <a:pt x="106386" y="48484"/>
                  </a:cubicBezTo>
                  <a:cubicBezTo>
                    <a:pt x="106386" y="47878"/>
                    <a:pt x="105882" y="46060"/>
                    <a:pt x="105882" y="46060"/>
                  </a:cubicBezTo>
                  <a:cubicBezTo>
                    <a:pt x="105882" y="46060"/>
                    <a:pt x="105882" y="46060"/>
                    <a:pt x="105882" y="46060"/>
                  </a:cubicBezTo>
                  <a:cubicBezTo>
                    <a:pt x="105378" y="46060"/>
                    <a:pt x="103865" y="45454"/>
                    <a:pt x="103865" y="45454"/>
                  </a:cubicBezTo>
                  <a:cubicBezTo>
                    <a:pt x="103865" y="45454"/>
                    <a:pt x="104369" y="45454"/>
                    <a:pt x="104369" y="44242"/>
                  </a:cubicBezTo>
                  <a:cubicBezTo>
                    <a:pt x="103865" y="43636"/>
                    <a:pt x="103865" y="43030"/>
                    <a:pt x="103865" y="43030"/>
                  </a:cubicBezTo>
                  <a:cubicBezTo>
                    <a:pt x="104369" y="43030"/>
                    <a:pt x="104873" y="43030"/>
                    <a:pt x="104873" y="43030"/>
                  </a:cubicBezTo>
                  <a:cubicBezTo>
                    <a:pt x="105378" y="43030"/>
                    <a:pt x="105378" y="43030"/>
                    <a:pt x="105378" y="41818"/>
                  </a:cubicBezTo>
                  <a:cubicBezTo>
                    <a:pt x="105378" y="40000"/>
                    <a:pt x="104873" y="39393"/>
                    <a:pt x="104873" y="39393"/>
                  </a:cubicBezTo>
                  <a:cubicBezTo>
                    <a:pt x="104873" y="39393"/>
                    <a:pt x="104369" y="38787"/>
                    <a:pt x="104369" y="38787"/>
                  </a:cubicBezTo>
                  <a:cubicBezTo>
                    <a:pt x="104369" y="36363"/>
                    <a:pt x="104369" y="36363"/>
                    <a:pt x="104369" y="36363"/>
                  </a:cubicBezTo>
                  <a:cubicBezTo>
                    <a:pt x="104369" y="36363"/>
                    <a:pt x="104369" y="35757"/>
                    <a:pt x="103865" y="35151"/>
                  </a:cubicBezTo>
                  <a:cubicBezTo>
                    <a:pt x="103361" y="34545"/>
                    <a:pt x="103361" y="33939"/>
                    <a:pt x="102857" y="34545"/>
                  </a:cubicBezTo>
                  <a:cubicBezTo>
                    <a:pt x="102857" y="34545"/>
                    <a:pt x="102352" y="35151"/>
                    <a:pt x="101848" y="35151"/>
                  </a:cubicBezTo>
                  <a:cubicBezTo>
                    <a:pt x="101344" y="34545"/>
                    <a:pt x="100336" y="33939"/>
                    <a:pt x="100336" y="33939"/>
                  </a:cubicBezTo>
                  <a:cubicBezTo>
                    <a:pt x="98319" y="32727"/>
                    <a:pt x="98319" y="32727"/>
                    <a:pt x="98319" y="32727"/>
                  </a:cubicBezTo>
                  <a:cubicBezTo>
                    <a:pt x="98319" y="32727"/>
                    <a:pt x="98319" y="32727"/>
                    <a:pt x="97815" y="33333"/>
                  </a:cubicBezTo>
                  <a:cubicBezTo>
                    <a:pt x="97815" y="33939"/>
                    <a:pt x="97310" y="33333"/>
                    <a:pt x="97310" y="34545"/>
                  </a:cubicBezTo>
                  <a:cubicBezTo>
                    <a:pt x="97815" y="35151"/>
                    <a:pt x="97815" y="35757"/>
                    <a:pt x="97815" y="36363"/>
                  </a:cubicBezTo>
                  <a:cubicBezTo>
                    <a:pt x="97310" y="36969"/>
                    <a:pt x="97310" y="37575"/>
                    <a:pt x="97310" y="38787"/>
                  </a:cubicBezTo>
                  <a:cubicBezTo>
                    <a:pt x="96806" y="39393"/>
                    <a:pt x="96302" y="39393"/>
                    <a:pt x="96302" y="40000"/>
                  </a:cubicBezTo>
                  <a:cubicBezTo>
                    <a:pt x="96302" y="40606"/>
                    <a:pt x="96806" y="40606"/>
                    <a:pt x="96806" y="41212"/>
                  </a:cubicBezTo>
                  <a:cubicBezTo>
                    <a:pt x="96806" y="41212"/>
                    <a:pt x="96302" y="42424"/>
                    <a:pt x="95798" y="42424"/>
                  </a:cubicBezTo>
                  <a:cubicBezTo>
                    <a:pt x="95798" y="43030"/>
                    <a:pt x="95294" y="43636"/>
                    <a:pt x="94789" y="43636"/>
                  </a:cubicBezTo>
                  <a:cubicBezTo>
                    <a:pt x="94789" y="43030"/>
                    <a:pt x="94285" y="43030"/>
                    <a:pt x="93781" y="43030"/>
                  </a:cubicBezTo>
                  <a:cubicBezTo>
                    <a:pt x="93277" y="43030"/>
                    <a:pt x="92773" y="43636"/>
                    <a:pt x="92773" y="43636"/>
                  </a:cubicBezTo>
                  <a:cubicBezTo>
                    <a:pt x="92773" y="43636"/>
                    <a:pt x="92268" y="44242"/>
                    <a:pt x="91764" y="43636"/>
                  </a:cubicBezTo>
                  <a:cubicBezTo>
                    <a:pt x="90756" y="43030"/>
                    <a:pt x="90252" y="42424"/>
                    <a:pt x="90252" y="42424"/>
                  </a:cubicBezTo>
                  <a:cubicBezTo>
                    <a:pt x="90252" y="41212"/>
                    <a:pt x="90252" y="41212"/>
                    <a:pt x="90252" y="41212"/>
                  </a:cubicBezTo>
                  <a:cubicBezTo>
                    <a:pt x="90252" y="41212"/>
                    <a:pt x="92268" y="41818"/>
                    <a:pt x="89747" y="40000"/>
                  </a:cubicBezTo>
                  <a:cubicBezTo>
                    <a:pt x="87731" y="38787"/>
                    <a:pt x="87731" y="38787"/>
                    <a:pt x="87731" y="38787"/>
                  </a:cubicBezTo>
                  <a:cubicBezTo>
                    <a:pt x="87731" y="38787"/>
                    <a:pt x="87731" y="39393"/>
                    <a:pt x="87226" y="40000"/>
                  </a:cubicBezTo>
                  <a:cubicBezTo>
                    <a:pt x="86722" y="40000"/>
                    <a:pt x="86722" y="40606"/>
                    <a:pt x="86722" y="40606"/>
                  </a:cubicBezTo>
                  <a:cubicBezTo>
                    <a:pt x="86218" y="41818"/>
                    <a:pt x="86218" y="41818"/>
                    <a:pt x="86218" y="41818"/>
                  </a:cubicBezTo>
                  <a:cubicBezTo>
                    <a:pt x="85714" y="41818"/>
                    <a:pt x="85714" y="41818"/>
                    <a:pt x="85714" y="41818"/>
                  </a:cubicBezTo>
                  <a:cubicBezTo>
                    <a:pt x="84705" y="43636"/>
                    <a:pt x="84705" y="43636"/>
                    <a:pt x="84705" y="43636"/>
                  </a:cubicBezTo>
                  <a:cubicBezTo>
                    <a:pt x="84705" y="43636"/>
                    <a:pt x="84201" y="44242"/>
                    <a:pt x="83697" y="44242"/>
                  </a:cubicBezTo>
                  <a:cubicBezTo>
                    <a:pt x="83697" y="44242"/>
                    <a:pt x="83193" y="44242"/>
                    <a:pt x="83193" y="44242"/>
                  </a:cubicBezTo>
                  <a:cubicBezTo>
                    <a:pt x="82689" y="44242"/>
                    <a:pt x="82184" y="44242"/>
                    <a:pt x="82184" y="43636"/>
                  </a:cubicBezTo>
                  <a:cubicBezTo>
                    <a:pt x="81680" y="43636"/>
                    <a:pt x="81680" y="43636"/>
                    <a:pt x="81680" y="43030"/>
                  </a:cubicBezTo>
                  <a:cubicBezTo>
                    <a:pt x="81680" y="42424"/>
                    <a:pt x="81680" y="41212"/>
                    <a:pt x="81176" y="40606"/>
                  </a:cubicBezTo>
                  <a:cubicBezTo>
                    <a:pt x="81176" y="40000"/>
                    <a:pt x="81176" y="40000"/>
                    <a:pt x="80672" y="38787"/>
                  </a:cubicBezTo>
                  <a:cubicBezTo>
                    <a:pt x="80168" y="38181"/>
                    <a:pt x="79663" y="36969"/>
                    <a:pt x="79663" y="36969"/>
                  </a:cubicBezTo>
                  <a:cubicBezTo>
                    <a:pt x="77142" y="35151"/>
                    <a:pt x="77142" y="35151"/>
                    <a:pt x="77142" y="35151"/>
                  </a:cubicBezTo>
                  <a:cubicBezTo>
                    <a:pt x="77142" y="35151"/>
                    <a:pt x="77647" y="34545"/>
                    <a:pt x="76638" y="34545"/>
                  </a:cubicBezTo>
                  <a:cubicBezTo>
                    <a:pt x="76134" y="35151"/>
                    <a:pt x="75126" y="36363"/>
                    <a:pt x="75126" y="36363"/>
                  </a:cubicBezTo>
                  <a:cubicBezTo>
                    <a:pt x="75126" y="36363"/>
                    <a:pt x="75126" y="37575"/>
                    <a:pt x="75126" y="38181"/>
                  </a:cubicBezTo>
                  <a:cubicBezTo>
                    <a:pt x="75126" y="38181"/>
                    <a:pt x="74621" y="38787"/>
                    <a:pt x="74621" y="39393"/>
                  </a:cubicBezTo>
                  <a:cubicBezTo>
                    <a:pt x="75126" y="40606"/>
                    <a:pt x="75630" y="41818"/>
                    <a:pt x="75126" y="42424"/>
                  </a:cubicBezTo>
                  <a:cubicBezTo>
                    <a:pt x="75126" y="42424"/>
                    <a:pt x="74621" y="43636"/>
                    <a:pt x="74621" y="44848"/>
                  </a:cubicBezTo>
                  <a:cubicBezTo>
                    <a:pt x="74621" y="46060"/>
                    <a:pt x="75126" y="47272"/>
                    <a:pt x="74621" y="47272"/>
                  </a:cubicBezTo>
                  <a:cubicBezTo>
                    <a:pt x="74117" y="47878"/>
                    <a:pt x="74117" y="48484"/>
                    <a:pt x="74117" y="48484"/>
                  </a:cubicBezTo>
                  <a:cubicBezTo>
                    <a:pt x="73613" y="48484"/>
                    <a:pt x="73613" y="48484"/>
                    <a:pt x="73613" y="48484"/>
                  </a:cubicBezTo>
                  <a:cubicBezTo>
                    <a:pt x="73613" y="48484"/>
                    <a:pt x="73613" y="47878"/>
                    <a:pt x="74117" y="46060"/>
                  </a:cubicBezTo>
                  <a:cubicBezTo>
                    <a:pt x="74117" y="44242"/>
                    <a:pt x="73613" y="43636"/>
                    <a:pt x="73613" y="43030"/>
                  </a:cubicBezTo>
                  <a:cubicBezTo>
                    <a:pt x="73109" y="43030"/>
                    <a:pt x="73109" y="43030"/>
                    <a:pt x="73109" y="42424"/>
                  </a:cubicBezTo>
                  <a:cubicBezTo>
                    <a:pt x="73109" y="41818"/>
                    <a:pt x="73109" y="41212"/>
                    <a:pt x="73109" y="41212"/>
                  </a:cubicBezTo>
                  <a:cubicBezTo>
                    <a:pt x="73109" y="41212"/>
                    <a:pt x="72100" y="40000"/>
                    <a:pt x="72100" y="39393"/>
                  </a:cubicBezTo>
                  <a:cubicBezTo>
                    <a:pt x="72100" y="38787"/>
                    <a:pt x="72605" y="38181"/>
                    <a:pt x="72605" y="36969"/>
                  </a:cubicBezTo>
                  <a:cubicBezTo>
                    <a:pt x="72605" y="35151"/>
                    <a:pt x="73109" y="35151"/>
                    <a:pt x="72605" y="34545"/>
                  </a:cubicBezTo>
                  <a:cubicBezTo>
                    <a:pt x="72100" y="33939"/>
                    <a:pt x="72605" y="33333"/>
                    <a:pt x="72100" y="32727"/>
                  </a:cubicBezTo>
                  <a:cubicBezTo>
                    <a:pt x="71596" y="32727"/>
                    <a:pt x="71596" y="33333"/>
                    <a:pt x="71092" y="32727"/>
                  </a:cubicBezTo>
                  <a:cubicBezTo>
                    <a:pt x="71092" y="32727"/>
                    <a:pt x="71092" y="33333"/>
                    <a:pt x="71092" y="33333"/>
                  </a:cubicBezTo>
                  <a:cubicBezTo>
                    <a:pt x="71596" y="32121"/>
                    <a:pt x="71596" y="32121"/>
                    <a:pt x="71596" y="32121"/>
                  </a:cubicBezTo>
                  <a:cubicBezTo>
                    <a:pt x="71596" y="32121"/>
                    <a:pt x="72100" y="29696"/>
                    <a:pt x="71596" y="30909"/>
                  </a:cubicBezTo>
                  <a:cubicBezTo>
                    <a:pt x="71092" y="31515"/>
                    <a:pt x="69579" y="32121"/>
                    <a:pt x="69579" y="31515"/>
                  </a:cubicBezTo>
                  <a:cubicBezTo>
                    <a:pt x="70084" y="30909"/>
                    <a:pt x="69579" y="30303"/>
                    <a:pt x="69579" y="30303"/>
                  </a:cubicBezTo>
                  <a:cubicBezTo>
                    <a:pt x="69579" y="30303"/>
                    <a:pt x="67563" y="30303"/>
                    <a:pt x="67563" y="30303"/>
                  </a:cubicBezTo>
                  <a:cubicBezTo>
                    <a:pt x="67563" y="30303"/>
                    <a:pt x="67563" y="29696"/>
                    <a:pt x="67563" y="30909"/>
                  </a:cubicBezTo>
                  <a:cubicBezTo>
                    <a:pt x="67563" y="31515"/>
                    <a:pt x="68067" y="32727"/>
                    <a:pt x="67058" y="32727"/>
                  </a:cubicBezTo>
                  <a:cubicBezTo>
                    <a:pt x="66050" y="33333"/>
                    <a:pt x="65546" y="33333"/>
                    <a:pt x="65546" y="33333"/>
                  </a:cubicBezTo>
                  <a:cubicBezTo>
                    <a:pt x="65546" y="32727"/>
                    <a:pt x="64537" y="32121"/>
                    <a:pt x="64537" y="32121"/>
                  </a:cubicBezTo>
                  <a:cubicBezTo>
                    <a:pt x="64537" y="32121"/>
                    <a:pt x="64033" y="32121"/>
                    <a:pt x="63529" y="32121"/>
                  </a:cubicBezTo>
                  <a:cubicBezTo>
                    <a:pt x="63529" y="32727"/>
                    <a:pt x="62521" y="32727"/>
                    <a:pt x="62521" y="32727"/>
                  </a:cubicBezTo>
                  <a:cubicBezTo>
                    <a:pt x="62521" y="33939"/>
                    <a:pt x="62521" y="33939"/>
                    <a:pt x="62521" y="33939"/>
                  </a:cubicBezTo>
                  <a:cubicBezTo>
                    <a:pt x="62521" y="34545"/>
                    <a:pt x="62521" y="34545"/>
                    <a:pt x="62521" y="34545"/>
                  </a:cubicBezTo>
                  <a:cubicBezTo>
                    <a:pt x="62521" y="34545"/>
                    <a:pt x="62016" y="34545"/>
                    <a:pt x="62016" y="34545"/>
                  </a:cubicBezTo>
                  <a:cubicBezTo>
                    <a:pt x="61512" y="35151"/>
                    <a:pt x="61008" y="35151"/>
                    <a:pt x="61512" y="35757"/>
                  </a:cubicBezTo>
                  <a:cubicBezTo>
                    <a:pt x="61512" y="35757"/>
                    <a:pt x="61512" y="35757"/>
                    <a:pt x="61512" y="36969"/>
                  </a:cubicBezTo>
                  <a:cubicBezTo>
                    <a:pt x="61512" y="37575"/>
                    <a:pt x="61512" y="37575"/>
                    <a:pt x="61512" y="38181"/>
                  </a:cubicBezTo>
                  <a:cubicBezTo>
                    <a:pt x="61008" y="38787"/>
                    <a:pt x="61008" y="39393"/>
                    <a:pt x="60504" y="40000"/>
                  </a:cubicBezTo>
                  <a:cubicBezTo>
                    <a:pt x="60504" y="40000"/>
                    <a:pt x="60000" y="40606"/>
                    <a:pt x="60000" y="40606"/>
                  </a:cubicBezTo>
                  <a:cubicBezTo>
                    <a:pt x="59495" y="41212"/>
                    <a:pt x="59495" y="41212"/>
                    <a:pt x="58991" y="41212"/>
                  </a:cubicBezTo>
                  <a:cubicBezTo>
                    <a:pt x="58487" y="41212"/>
                    <a:pt x="58487" y="41818"/>
                    <a:pt x="58487" y="41212"/>
                  </a:cubicBezTo>
                  <a:cubicBezTo>
                    <a:pt x="58487" y="40000"/>
                    <a:pt x="58487" y="39393"/>
                    <a:pt x="58487" y="38181"/>
                  </a:cubicBezTo>
                  <a:cubicBezTo>
                    <a:pt x="58487" y="37575"/>
                    <a:pt x="58991" y="37575"/>
                    <a:pt x="57983" y="36363"/>
                  </a:cubicBezTo>
                  <a:cubicBezTo>
                    <a:pt x="57478" y="35151"/>
                    <a:pt x="56974" y="35151"/>
                    <a:pt x="56974" y="34545"/>
                  </a:cubicBezTo>
                  <a:cubicBezTo>
                    <a:pt x="56974" y="34545"/>
                    <a:pt x="56974" y="33939"/>
                    <a:pt x="56974" y="33333"/>
                  </a:cubicBezTo>
                  <a:cubicBezTo>
                    <a:pt x="56974" y="32727"/>
                    <a:pt x="56974" y="33939"/>
                    <a:pt x="56974" y="31515"/>
                  </a:cubicBezTo>
                  <a:cubicBezTo>
                    <a:pt x="57478" y="29696"/>
                    <a:pt x="56974" y="29090"/>
                    <a:pt x="56974" y="29090"/>
                  </a:cubicBezTo>
                  <a:cubicBezTo>
                    <a:pt x="56974" y="29090"/>
                    <a:pt x="57478" y="26060"/>
                    <a:pt x="57478" y="26060"/>
                  </a:cubicBezTo>
                  <a:cubicBezTo>
                    <a:pt x="56974" y="26060"/>
                    <a:pt x="55462" y="26060"/>
                    <a:pt x="54957" y="26060"/>
                  </a:cubicBezTo>
                  <a:cubicBezTo>
                    <a:pt x="54453" y="26060"/>
                    <a:pt x="54453" y="26060"/>
                    <a:pt x="53949" y="26060"/>
                  </a:cubicBezTo>
                  <a:cubicBezTo>
                    <a:pt x="53949" y="26666"/>
                    <a:pt x="53445" y="26060"/>
                    <a:pt x="53445" y="27272"/>
                  </a:cubicBezTo>
                  <a:cubicBezTo>
                    <a:pt x="52941" y="28484"/>
                    <a:pt x="52436" y="28484"/>
                    <a:pt x="52436" y="29696"/>
                  </a:cubicBezTo>
                  <a:cubicBezTo>
                    <a:pt x="52436" y="30303"/>
                    <a:pt x="52436" y="31515"/>
                    <a:pt x="52436" y="31515"/>
                  </a:cubicBezTo>
                  <a:cubicBezTo>
                    <a:pt x="52436" y="32121"/>
                    <a:pt x="51932" y="32727"/>
                    <a:pt x="51932" y="32727"/>
                  </a:cubicBezTo>
                  <a:cubicBezTo>
                    <a:pt x="51932" y="32727"/>
                    <a:pt x="51932" y="33333"/>
                    <a:pt x="51932" y="34545"/>
                  </a:cubicBezTo>
                  <a:cubicBezTo>
                    <a:pt x="51428" y="35757"/>
                    <a:pt x="51428" y="36363"/>
                    <a:pt x="51428" y="36969"/>
                  </a:cubicBezTo>
                  <a:cubicBezTo>
                    <a:pt x="51428" y="36969"/>
                    <a:pt x="51428" y="36969"/>
                    <a:pt x="50924" y="37575"/>
                  </a:cubicBezTo>
                  <a:cubicBezTo>
                    <a:pt x="50420" y="38181"/>
                    <a:pt x="49411" y="40000"/>
                    <a:pt x="48907" y="40000"/>
                  </a:cubicBezTo>
                  <a:cubicBezTo>
                    <a:pt x="48907" y="40000"/>
                    <a:pt x="48907" y="40000"/>
                    <a:pt x="48403" y="40606"/>
                  </a:cubicBezTo>
                  <a:cubicBezTo>
                    <a:pt x="48403" y="40606"/>
                    <a:pt x="47394" y="42424"/>
                    <a:pt x="46890" y="42424"/>
                  </a:cubicBezTo>
                  <a:cubicBezTo>
                    <a:pt x="46386" y="43030"/>
                    <a:pt x="46890" y="43030"/>
                    <a:pt x="46386" y="43030"/>
                  </a:cubicBezTo>
                  <a:cubicBezTo>
                    <a:pt x="46386" y="42424"/>
                    <a:pt x="45882" y="42424"/>
                    <a:pt x="45882" y="41818"/>
                  </a:cubicBezTo>
                  <a:cubicBezTo>
                    <a:pt x="45882" y="40606"/>
                    <a:pt x="45882" y="40606"/>
                    <a:pt x="46386" y="39393"/>
                  </a:cubicBezTo>
                  <a:cubicBezTo>
                    <a:pt x="46386" y="38787"/>
                    <a:pt x="46890" y="37575"/>
                    <a:pt x="46890" y="37575"/>
                  </a:cubicBezTo>
                  <a:cubicBezTo>
                    <a:pt x="46890" y="37575"/>
                    <a:pt x="47394" y="36969"/>
                    <a:pt x="46890" y="36969"/>
                  </a:cubicBezTo>
                  <a:cubicBezTo>
                    <a:pt x="46386" y="36969"/>
                    <a:pt x="45882" y="36969"/>
                    <a:pt x="45378" y="36969"/>
                  </a:cubicBezTo>
                  <a:cubicBezTo>
                    <a:pt x="44369" y="36969"/>
                    <a:pt x="43361" y="37575"/>
                    <a:pt x="42857" y="38181"/>
                  </a:cubicBezTo>
                  <a:cubicBezTo>
                    <a:pt x="42352" y="38181"/>
                    <a:pt x="42352" y="38787"/>
                    <a:pt x="41344" y="40000"/>
                  </a:cubicBezTo>
                  <a:cubicBezTo>
                    <a:pt x="40336" y="40606"/>
                    <a:pt x="40336" y="40606"/>
                    <a:pt x="40336" y="40606"/>
                  </a:cubicBezTo>
                  <a:cubicBezTo>
                    <a:pt x="39831" y="41818"/>
                    <a:pt x="39831" y="41818"/>
                    <a:pt x="39831" y="41818"/>
                  </a:cubicBezTo>
                  <a:cubicBezTo>
                    <a:pt x="39831" y="42424"/>
                    <a:pt x="39831" y="42424"/>
                    <a:pt x="39831" y="42424"/>
                  </a:cubicBezTo>
                  <a:cubicBezTo>
                    <a:pt x="39831" y="42424"/>
                    <a:pt x="39831" y="41212"/>
                    <a:pt x="39831" y="41212"/>
                  </a:cubicBezTo>
                  <a:cubicBezTo>
                    <a:pt x="39831" y="41212"/>
                    <a:pt x="39327" y="41212"/>
                    <a:pt x="39327" y="41818"/>
                  </a:cubicBezTo>
                  <a:cubicBezTo>
                    <a:pt x="39327" y="41818"/>
                    <a:pt x="38823" y="42424"/>
                    <a:pt x="38823" y="42424"/>
                  </a:cubicBezTo>
                  <a:cubicBezTo>
                    <a:pt x="38319" y="43030"/>
                    <a:pt x="38319" y="43636"/>
                    <a:pt x="38319" y="44242"/>
                  </a:cubicBezTo>
                  <a:cubicBezTo>
                    <a:pt x="37815" y="44848"/>
                    <a:pt x="37815" y="46060"/>
                    <a:pt x="37310" y="46060"/>
                  </a:cubicBezTo>
                  <a:cubicBezTo>
                    <a:pt x="37310" y="46060"/>
                    <a:pt x="37310" y="46666"/>
                    <a:pt x="37310" y="46666"/>
                  </a:cubicBezTo>
                  <a:cubicBezTo>
                    <a:pt x="36806" y="46666"/>
                    <a:pt x="36302" y="47272"/>
                    <a:pt x="36302" y="47272"/>
                  </a:cubicBezTo>
                  <a:cubicBezTo>
                    <a:pt x="36302" y="47878"/>
                    <a:pt x="35798" y="46666"/>
                    <a:pt x="35798" y="45454"/>
                  </a:cubicBezTo>
                  <a:cubicBezTo>
                    <a:pt x="36302" y="44848"/>
                    <a:pt x="36302" y="44848"/>
                    <a:pt x="36302" y="44242"/>
                  </a:cubicBezTo>
                  <a:cubicBezTo>
                    <a:pt x="36806" y="44242"/>
                    <a:pt x="36806" y="43030"/>
                    <a:pt x="37310" y="43030"/>
                  </a:cubicBezTo>
                  <a:cubicBezTo>
                    <a:pt x="37310" y="43030"/>
                    <a:pt x="37310" y="43636"/>
                    <a:pt x="37310" y="42424"/>
                  </a:cubicBezTo>
                  <a:cubicBezTo>
                    <a:pt x="37815" y="41212"/>
                    <a:pt x="37815" y="40606"/>
                    <a:pt x="37815" y="40606"/>
                  </a:cubicBezTo>
                  <a:cubicBezTo>
                    <a:pt x="37815" y="40606"/>
                    <a:pt x="37815" y="40606"/>
                    <a:pt x="37815" y="40000"/>
                  </a:cubicBezTo>
                  <a:cubicBezTo>
                    <a:pt x="37310" y="39393"/>
                    <a:pt x="37310" y="40000"/>
                    <a:pt x="37310" y="39393"/>
                  </a:cubicBezTo>
                  <a:cubicBezTo>
                    <a:pt x="37815" y="38787"/>
                    <a:pt x="37815" y="38181"/>
                    <a:pt x="37815" y="37575"/>
                  </a:cubicBezTo>
                  <a:cubicBezTo>
                    <a:pt x="38319" y="37575"/>
                    <a:pt x="38319" y="36969"/>
                    <a:pt x="38319" y="36969"/>
                  </a:cubicBezTo>
                  <a:cubicBezTo>
                    <a:pt x="38319" y="36969"/>
                    <a:pt x="38319" y="36969"/>
                    <a:pt x="38319" y="36363"/>
                  </a:cubicBezTo>
                  <a:cubicBezTo>
                    <a:pt x="38319" y="36363"/>
                    <a:pt x="37815" y="35757"/>
                    <a:pt x="37815" y="35757"/>
                  </a:cubicBezTo>
                  <a:cubicBezTo>
                    <a:pt x="37815" y="35757"/>
                    <a:pt x="37815" y="35151"/>
                    <a:pt x="37815" y="35151"/>
                  </a:cubicBezTo>
                  <a:cubicBezTo>
                    <a:pt x="37815" y="35151"/>
                    <a:pt x="38319" y="34545"/>
                    <a:pt x="38319" y="33939"/>
                  </a:cubicBezTo>
                  <a:cubicBezTo>
                    <a:pt x="37815" y="33939"/>
                    <a:pt x="37815" y="33333"/>
                    <a:pt x="37310" y="32727"/>
                  </a:cubicBezTo>
                  <a:cubicBezTo>
                    <a:pt x="36806" y="32727"/>
                    <a:pt x="36806" y="32727"/>
                    <a:pt x="36806" y="32121"/>
                  </a:cubicBezTo>
                  <a:cubicBezTo>
                    <a:pt x="36806" y="32121"/>
                    <a:pt x="35798" y="31515"/>
                    <a:pt x="35798" y="31515"/>
                  </a:cubicBezTo>
                  <a:cubicBezTo>
                    <a:pt x="35798" y="31515"/>
                    <a:pt x="36302" y="30303"/>
                    <a:pt x="36302" y="30303"/>
                  </a:cubicBezTo>
                  <a:cubicBezTo>
                    <a:pt x="36302" y="30303"/>
                    <a:pt x="36302" y="29696"/>
                    <a:pt x="36806" y="29696"/>
                  </a:cubicBezTo>
                  <a:cubicBezTo>
                    <a:pt x="36806" y="30303"/>
                    <a:pt x="36806" y="30909"/>
                    <a:pt x="36806" y="30909"/>
                  </a:cubicBezTo>
                  <a:cubicBezTo>
                    <a:pt x="36806" y="31515"/>
                    <a:pt x="38319" y="32121"/>
                    <a:pt x="38319" y="32121"/>
                  </a:cubicBezTo>
                  <a:cubicBezTo>
                    <a:pt x="38319" y="32121"/>
                    <a:pt x="39327" y="31515"/>
                    <a:pt x="39327" y="31515"/>
                  </a:cubicBezTo>
                  <a:cubicBezTo>
                    <a:pt x="39831" y="31515"/>
                    <a:pt x="39831" y="30303"/>
                    <a:pt x="39831" y="30303"/>
                  </a:cubicBezTo>
                  <a:cubicBezTo>
                    <a:pt x="39831" y="30303"/>
                    <a:pt x="39327" y="30303"/>
                    <a:pt x="39831" y="29696"/>
                  </a:cubicBezTo>
                  <a:cubicBezTo>
                    <a:pt x="40336" y="29696"/>
                    <a:pt x="41344" y="29090"/>
                    <a:pt x="41344" y="29090"/>
                  </a:cubicBezTo>
                  <a:cubicBezTo>
                    <a:pt x="41344" y="28484"/>
                    <a:pt x="41848" y="28484"/>
                    <a:pt x="41848" y="28484"/>
                  </a:cubicBezTo>
                  <a:cubicBezTo>
                    <a:pt x="41848" y="28484"/>
                    <a:pt x="42352" y="27878"/>
                    <a:pt x="42352" y="27878"/>
                  </a:cubicBezTo>
                  <a:cubicBezTo>
                    <a:pt x="42352" y="27272"/>
                    <a:pt x="42857" y="27272"/>
                    <a:pt x="42352" y="26666"/>
                  </a:cubicBezTo>
                  <a:cubicBezTo>
                    <a:pt x="42352" y="26666"/>
                    <a:pt x="42352" y="26060"/>
                    <a:pt x="42352" y="25454"/>
                  </a:cubicBezTo>
                  <a:cubicBezTo>
                    <a:pt x="42352" y="25454"/>
                    <a:pt x="43361" y="26060"/>
                    <a:pt x="42352" y="24848"/>
                  </a:cubicBezTo>
                  <a:cubicBezTo>
                    <a:pt x="41344" y="24242"/>
                    <a:pt x="40336" y="23636"/>
                    <a:pt x="40840" y="23636"/>
                  </a:cubicBezTo>
                  <a:cubicBezTo>
                    <a:pt x="41344" y="23636"/>
                    <a:pt x="41848" y="23636"/>
                    <a:pt x="41848" y="23636"/>
                  </a:cubicBezTo>
                  <a:cubicBezTo>
                    <a:pt x="42352" y="23636"/>
                    <a:pt x="42857" y="24242"/>
                    <a:pt x="42857" y="23636"/>
                  </a:cubicBezTo>
                  <a:cubicBezTo>
                    <a:pt x="43361" y="23636"/>
                    <a:pt x="43361" y="23636"/>
                    <a:pt x="43361" y="23030"/>
                  </a:cubicBezTo>
                  <a:cubicBezTo>
                    <a:pt x="42857" y="22424"/>
                    <a:pt x="42857" y="22424"/>
                    <a:pt x="42857" y="22424"/>
                  </a:cubicBezTo>
                  <a:cubicBezTo>
                    <a:pt x="42352" y="21818"/>
                    <a:pt x="42352" y="21818"/>
                    <a:pt x="41848" y="21818"/>
                  </a:cubicBezTo>
                  <a:cubicBezTo>
                    <a:pt x="41848" y="21818"/>
                    <a:pt x="41344" y="22424"/>
                    <a:pt x="41848" y="21212"/>
                  </a:cubicBezTo>
                  <a:cubicBezTo>
                    <a:pt x="41848" y="20000"/>
                    <a:pt x="41848" y="20000"/>
                    <a:pt x="41848" y="19393"/>
                  </a:cubicBezTo>
                  <a:cubicBezTo>
                    <a:pt x="41848" y="19393"/>
                    <a:pt x="42857" y="19393"/>
                    <a:pt x="41848" y="19393"/>
                  </a:cubicBezTo>
                  <a:cubicBezTo>
                    <a:pt x="41344" y="18787"/>
                    <a:pt x="41344" y="18787"/>
                    <a:pt x="41344" y="18787"/>
                  </a:cubicBezTo>
                  <a:cubicBezTo>
                    <a:pt x="40840" y="18787"/>
                    <a:pt x="41344" y="18787"/>
                    <a:pt x="40336" y="18787"/>
                  </a:cubicBezTo>
                  <a:cubicBezTo>
                    <a:pt x="39831" y="18787"/>
                    <a:pt x="40336" y="17575"/>
                    <a:pt x="40336" y="17575"/>
                  </a:cubicBezTo>
                  <a:cubicBezTo>
                    <a:pt x="40336" y="16969"/>
                    <a:pt x="40840" y="14545"/>
                    <a:pt x="40840" y="14545"/>
                  </a:cubicBezTo>
                  <a:cubicBezTo>
                    <a:pt x="40336" y="13939"/>
                    <a:pt x="40336" y="13939"/>
                    <a:pt x="40336" y="13939"/>
                  </a:cubicBezTo>
                  <a:cubicBezTo>
                    <a:pt x="40336" y="13939"/>
                    <a:pt x="39831" y="12727"/>
                    <a:pt x="39831" y="12727"/>
                  </a:cubicBezTo>
                  <a:cubicBezTo>
                    <a:pt x="39831" y="12121"/>
                    <a:pt x="39831" y="11515"/>
                    <a:pt x="39327" y="11515"/>
                  </a:cubicBezTo>
                  <a:cubicBezTo>
                    <a:pt x="39327" y="11515"/>
                    <a:pt x="38823" y="10909"/>
                    <a:pt x="38823" y="10909"/>
                  </a:cubicBezTo>
                  <a:cubicBezTo>
                    <a:pt x="38823" y="10909"/>
                    <a:pt x="38319" y="10909"/>
                    <a:pt x="38319" y="10303"/>
                  </a:cubicBezTo>
                  <a:cubicBezTo>
                    <a:pt x="38319" y="9696"/>
                    <a:pt x="38319" y="9090"/>
                    <a:pt x="38319" y="9090"/>
                  </a:cubicBezTo>
                  <a:cubicBezTo>
                    <a:pt x="38319" y="8484"/>
                    <a:pt x="38319" y="7878"/>
                    <a:pt x="38319" y="7878"/>
                  </a:cubicBezTo>
                  <a:cubicBezTo>
                    <a:pt x="37310" y="4848"/>
                    <a:pt x="37310" y="4848"/>
                    <a:pt x="37310" y="4848"/>
                  </a:cubicBezTo>
                  <a:cubicBezTo>
                    <a:pt x="37310" y="4242"/>
                    <a:pt x="37310" y="4242"/>
                    <a:pt x="37310" y="4242"/>
                  </a:cubicBezTo>
                  <a:cubicBezTo>
                    <a:pt x="36806" y="3030"/>
                    <a:pt x="36806" y="3030"/>
                    <a:pt x="36806" y="3030"/>
                  </a:cubicBezTo>
                  <a:cubicBezTo>
                    <a:pt x="36302" y="3030"/>
                    <a:pt x="36302" y="3030"/>
                    <a:pt x="36302" y="3030"/>
                  </a:cubicBezTo>
                  <a:cubicBezTo>
                    <a:pt x="36302" y="1818"/>
                    <a:pt x="36302" y="1818"/>
                    <a:pt x="36302" y="1818"/>
                  </a:cubicBezTo>
                  <a:cubicBezTo>
                    <a:pt x="36302" y="1818"/>
                    <a:pt x="35798" y="1818"/>
                    <a:pt x="35798" y="2424"/>
                  </a:cubicBezTo>
                  <a:cubicBezTo>
                    <a:pt x="35798" y="2424"/>
                    <a:pt x="35798" y="3030"/>
                    <a:pt x="35294" y="3030"/>
                  </a:cubicBezTo>
                  <a:cubicBezTo>
                    <a:pt x="34789" y="3030"/>
                    <a:pt x="34285" y="2424"/>
                    <a:pt x="34285" y="2424"/>
                  </a:cubicBezTo>
                  <a:cubicBezTo>
                    <a:pt x="34285" y="2424"/>
                    <a:pt x="34285" y="1818"/>
                    <a:pt x="34285" y="1212"/>
                  </a:cubicBezTo>
                  <a:cubicBezTo>
                    <a:pt x="33781" y="1212"/>
                    <a:pt x="32268" y="0"/>
                    <a:pt x="32268" y="0"/>
                  </a:cubicBezTo>
                  <a:cubicBezTo>
                    <a:pt x="32268" y="0"/>
                    <a:pt x="32268" y="0"/>
                    <a:pt x="32268" y="606"/>
                  </a:cubicBezTo>
                  <a:cubicBezTo>
                    <a:pt x="32268" y="606"/>
                    <a:pt x="31764" y="1212"/>
                    <a:pt x="31764" y="606"/>
                  </a:cubicBezTo>
                  <a:cubicBezTo>
                    <a:pt x="31260" y="606"/>
                    <a:pt x="30252" y="0"/>
                    <a:pt x="30252" y="0"/>
                  </a:cubicBezTo>
                  <a:cubicBezTo>
                    <a:pt x="30252" y="0"/>
                    <a:pt x="30252" y="606"/>
                    <a:pt x="30252" y="606"/>
                  </a:cubicBezTo>
                  <a:cubicBezTo>
                    <a:pt x="30252" y="1212"/>
                    <a:pt x="30756" y="1818"/>
                    <a:pt x="30756" y="1818"/>
                  </a:cubicBezTo>
                  <a:cubicBezTo>
                    <a:pt x="30252" y="1818"/>
                    <a:pt x="29747" y="1818"/>
                    <a:pt x="29747" y="1818"/>
                  </a:cubicBezTo>
                  <a:cubicBezTo>
                    <a:pt x="29747" y="1818"/>
                    <a:pt x="29747" y="1818"/>
                    <a:pt x="29243" y="1818"/>
                  </a:cubicBezTo>
                  <a:cubicBezTo>
                    <a:pt x="29243" y="1212"/>
                    <a:pt x="28739" y="1212"/>
                    <a:pt x="28739" y="1212"/>
                  </a:cubicBezTo>
                  <a:cubicBezTo>
                    <a:pt x="28739" y="1818"/>
                    <a:pt x="28235" y="1818"/>
                    <a:pt x="28235" y="3030"/>
                  </a:cubicBezTo>
                  <a:cubicBezTo>
                    <a:pt x="28739" y="3636"/>
                    <a:pt x="28235" y="3636"/>
                    <a:pt x="28739" y="4242"/>
                  </a:cubicBezTo>
                  <a:cubicBezTo>
                    <a:pt x="29243" y="4242"/>
                    <a:pt x="29243" y="4242"/>
                    <a:pt x="29747" y="4848"/>
                  </a:cubicBezTo>
                  <a:cubicBezTo>
                    <a:pt x="30252" y="4848"/>
                    <a:pt x="30252" y="4848"/>
                    <a:pt x="30756" y="4848"/>
                  </a:cubicBezTo>
                  <a:cubicBezTo>
                    <a:pt x="30756" y="4848"/>
                    <a:pt x="31260" y="4848"/>
                    <a:pt x="31764" y="4848"/>
                  </a:cubicBezTo>
                  <a:cubicBezTo>
                    <a:pt x="31764" y="4848"/>
                    <a:pt x="32268" y="4242"/>
                    <a:pt x="32268" y="4242"/>
                  </a:cubicBezTo>
                  <a:cubicBezTo>
                    <a:pt x="32268" y="4242"/>
                    <a:pt x="32268" y="4848"/>
                    <a:pt x="32268" y="4848"/>
                  </a:cubicBezTo>
                  <a:cubicBezTo>
                    <a:pt x="32268" y="4848"/>
                    <a:pt x="31764" y="4848"/>
                    <a:pt x="32268" y="5454"/>
                  </a:cubicBezTo>
                  <a:cubicBezTo>
                    <a:pt x="32268" y="5454"/>
                    <a:pt x="32268" y="5454"/>
                    <a:pt x="32268" y="5454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666"/>
                    <a:pt x="32773" y="6666"/>
                  </a:cubicBezTo>
                  <a:cubicBezTo>
                    <a:pt x="32773" y="7272"/>
                    <a:pt x="32773" y="7272"/>
                    <a:pt x="33277" y="7272"/>
                  </a:cubicBezTo>
                  <a:cubicBezTo>
                    <a:pt x="33781" y="7878"/>
                    <a:pt x="33781" y="7272"/>
                    <a:pt x="33781" y="7272"/>
                  </a:cubicBezTo>
                  <a:cubicBezTo>
                    <a:pt x="33781" y="7272"/>
                    <a:pt x="34789" y="8484"/>
                    <a:pt x="34285" y="8484"/>
                  </a:cubicBezTo>
                  <a:cubicBezTo>
                    <a:pt x="34285" y="8484"/>
                    <a:pt x="33781" y="7878"/>
                    <a:pt x="34285" y="8484"/>
                  </a:cubicBezTo>
                  <a:cubicBezTo>
                    <a:pt x="34789" y="9090"/>
                    <a:pt x="35294" y="9090"/>
                    <a:pt x="35294" y="9090"/>
                  </a:cubicBezTo>
                  <a:cubicBezTo>
                    <a:pt x="35294" y="9090"/>
                    <a:pt x="34789" y="9696"/>
                    <a:pt x="33781" y="9090"/>
                  </a:cubicBezTo>
                  <a:cubicBezTo>
                    <a:pt x="33277" y="9090"/>
                    <a:pt x="33277" y="9090"/>
                    <a:pt x="33277" y="9090"/>
                  </a:cubicBezTo>
                  <a:cubicBezTo>
                    <a:pt x="33277" y="9090"/>
                    <a:pt x="32773" y="8484"/>
                    <a:pt x="32773" y="8484"/>
                  </a:cubicBezTo>
                  <a:cubicBezTo>
                    <a:pt x="32268" y="7878"/>
                    <a:pt x="32268" y="7272"/>
                    <a:pt x="32268" y="7272"/>
                  </a:cubicBezTo>
                  <a:cubicBezTo>
                    <a:pt x="32268" y="7272"/>
                    <a:pt x="31764" y="6666"/>
                    <a:pt x="31260" y="6666"/>
                  </a:cubicBezTo>
                  <a:cubicBezTo>
                    <a:pt x="30756" y="6060"/>
                    <a:pt x="30252" y="6666"/>
                    <a:pt x="29747" y="6666"/>
                  </a:cubicBezTo>
                  <a:cubicBezTo>
                    <a:pt x="29747" y="6666"/>
                    <a:pt x="29243" y="7272"/>
                    <a:pt x="28739" y="7272"/>
                  </a:cubicBezTo>
                  <a:cubicBezTo>
                    <a:pt x="28739" y="7272"/>
                    <a:pt x="28739" y="7878"/>
                    <a:pt x="28739" y="8484"/>
                  </a:cubicBezTo>
                  <a:cubicBezTo>
                    <a:pt x="29243" y="9090"/>
                    <a:pt x="30252" y="11515"/>
                    <a:pt x="30252" y="11515"/>
                  </a:cubicBezTo>
                  <a:cubicBezTo>
                    <a:pt x="30252" y="11515"/>
                    <a:pt x="31260" y="12727"/>
                    <a:pt x="31260" y="12727"/>
                  </a:cubicBezTo>
                  <a:cubicBezTo>
                    <a:pt x="31260" y="12727"/>
                    <a:pt x="31764" y="13939"/>
                    <a:pt x="31764" y="13939"/>
                  </a:cubicBezTo>
                  <a:cubicBezTo>
                    <a:pt x="31764" y="13939"/>
                    <a:pt x="31764" y="13939"/>
                    <a:pt x="32268" y="14545"/>
                  </a:cubicBezTo>
                  <a:cubicBezTo>
                    <a:pt x="32773" y="14545"/>
                    <a:pt x="32268" y="14545"/>
                    <a:pt x="32268" y="14545"/>
                  </a:cubicBezTo>
                  <a:cubicBezTo>
                    <a:pt x="32268" y="15151"/>
                    <a:pt x="31764" y="15757"/>
                    <a:pt x="31764" y="16363"/>
                  </a:cubicBezTo>
                  <a:cubicBezTo>
                    <a:pt x="31764" y="16363"/>
                    <a:pt x="31764" y="15757"/>
                    <a:pt x="31764" y="16363"/>
                  </a:cubicBezTo>
                  <a:cubicBezTo>
                    <a:pt x="31764" y="17575"/>
                    <a:pt x="31764" y="18787"/>
                    <a:pt x="31764" y="18787"/>
                  </a:cubicBezTo>
                  <a:cubicBezTo>
                    <a:pt x="31260" y="20000"/>
                    <a:pt x="31260" y="20000"/>
                    <a:pt x="31260" y="20000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252" y="20606"/>
                    <a:pt x="30756" y="20000"/>
                    <a:pt x="30756" y="20000"/>
                  </a:cubicBezTo>
                  <a:cubicBezTo>
                    <a:pt x="30756" y="19393"/>
                    <a:pt x="30756" y="19393"/>
                    <a:pt x="30756" y="19393"/>
                  </a:cubicBezTo>
                  <a:cubicBezTo>
                    <a:pt x="31260" y="18181"/>
                    <a:pt x="31260" y="18181"/>
                    <a:pt x="31260" y="18181"/>
                  </a:cubicBezTo>
                  <a:cubicBezTo>
                    <a:pt x="31260" y="18181"/>
                    <a:pt x="30756" y="17575"/>
                    <a:pt x="30252" y="17575"/>
                  </a:cubicBezTo>
                  <a:cubicBezTo>
                    <a:pt x="30252" y="16969"/>
                    <a:pt x="30252" y="17575"/>
                    <a:pt x="29747" y="17575"/>
                  </a:cubicBezTo>
                  <a:cubicBezTo>
                    <a:pt x="29747" y="17575"/>
                    <a:pt x="29243" y="18787"/>
                    <a:pt x="29243" y="18787"/>
                  </a:cubicBezTo>
                  <a:cubicBezTo>
                    <a:pt x="29243" y="18787"/>
                    <a:pt x="28739" y="18787"/>
                    <a:pt x="29243" y="18181"/>
                  </a:cubicBezTo>
                  <a:cubicBezTo>
                    <a:pt x="29243" y="18181"/>
                    <a:pt x="29243" y="16969"/>
                    <a:pt x="29747" y="16969"/>
                  </a:cubicBezTo>
                  <a:cubicBezTo>
                    <a:pt x="29747" y="16969"/>
                    <a:pt x="29747" y="16969"/>
                    <a:pt x="29747" y="16969"/>
                  </a:cubicBezTo>
                  <a:cubicBezTo>
                    <a:pt x="29747" y="16363"/>
                    <a:pt x="30252" y="16363"/>
                    <a:pt x="30252" y="15757"/>
                  </a:cubicBezTo>
                  <a:cubicBezTo>
                    <a:pt x="30252" y="15151"/>
                    <a:pt x="30252" y="15151"/>
                    <a:pt x="30252" y="14545"/>
                  </a:cubicBezTo>
                  <a:cubicBezTo>
                    <a:pt x="29747" y="14545"/>
                    <a:pt x="29747" y="13939"/>
                    <a:pt x="29747" y="13333"/>
                  </a:cubicBezTo>
                  <a:cubicBezTo>
                    <a:pt x="29243" y="13333"/>
                    <a:pt x="28739" y="13939"/>
                    <a:pt x="28739" y="13939"/>
                  </a:cubicBezTo>
                  <a:cubicBezTo>
                    <a:pt x="28739" y="14545"/>
                    <a:pt x="28739" y="14545"/>
                    <a:pt x="28739" y="14545"/>
                  </a:cubicBezTo>
                  <a:cubicBezTo>
                    <a:pt x="28235" y="15151"/>
                    <a:pt x="28235" y="15151"/>
                    <a:pt x="27731" y="15757"/>
                  </a:cubicBezTo>
                  <a:cubicBezTo>
                    <a:pt x="27226" y="16363"/>
                    <a:pt x="27226" y="16363"/>
                    <a:pt x="27226" y="16363"/>
                  </a:cubicBezTo>
                  <a:cubicBezTo>
                    <a:pt x="27226" y="16363"/>
                    <a:pt x="27731" y="15151"/>
                    <a:pt x="27731" y="15151"/>
                  </a:cubicBezTo>
                  <a:cubicBezTo>
                    <a:pt x="27731" y="15151"/>
                    <a:pt x="28235" y="14545"/>
                    <a:pt x="27731" y="14545"/>
                  </a:cubicBezTo>
                  <a:cubicBezTo>
                    <a:pt x="27731" y="14545"/>
                    <a:pt x="27731" y="14545"/>
                    <a:pt x="27731" y="13939"/>
                  </a:cubicBezTo>
                  <a:cubicBezTo>
                    <a:pt x="27731" y="13939"/>
                    <a:pt x="27731" y="13333"/>
                    <a:pt x="27731" y="13333"/>
                  </a:cubicBezTo>
                  <a:cubicBezTo>
                    <a:pt x="27731" y="13333"/>
                    <a:pt x="28235" y="13333"/>
                    <a:pt x="27731" y="13333"/>
                  </a:cubicBezTo>
                  <a:cubicBezTo>
                    <a:pt x="27226" y="13333"/>
                    <a:pt x="27226" y="13333"/>
                    <a:pt x="27226" y="13333"/>
                  </a:cubicBezTo>
                  <a:cubicBezTo>
                    <a:pt x="27226" y="13333"/>
                    <a:pt x="26722" y="13333"/>
                    <a:pt x="26722" y="13333"/>
                  </a:cubicBezTo>
                  <a:cubicBezTo>
                    <a:pt x="26722" y="12727"/>
                    <a:pt x="27226" y="12727"/>
                    <a:pt x="27226" y="12727"/>
                  </a:cubicBezTo>
                  <a:cubicBezTo>
                    <a:pt x="27226" y="12121"/>
                    <a:pt x="27731" y="11515"/>
                    <a:pt x="27731" y="11515"/>
                  </a:cubicBezTo>
                  <a:cubicBezTo>
                    <a:pt x="27731" y="11515"/>
                    <a:pt x="27226" y="10909"/>
                    <a:pt x="27226" y="10909"/>
                  </a:cubicBezTo>
                  <a:cubicBezTo>
                    <a:pt x="26722" y="10303"/>
                    <a:pt x="26722" y="9696"/>
                    <a:pt x="26722" y="9696"/>
                  </a:cubicBezTo>
                  <a:cubicBezTo>
                    <a:pt x="26722" y="9696"/>
                    <a:pt x="26722" y="10909"/>
                    <a:pt x="26722" y="9090"/>
                  </a:cubicBezTo>
                  <a:cubicBezTo>
                    <a:pt x="26218" y="7272"/>
                    <a:pt x="26218" y="7272"/>
                    <a:pt x="26218" y="7272"/>
                  </a:cubicBezTo>
                  <a:cubicBezTo>
                    <a:pt x="25714" y="6666"/>
                    <a:pt x="25714" y="6666"/>
                    <a:pt x="25714" y="6666"/>
                  </a:cubicBezTo>
                  <a:cubicBezTo>
                    <a:pt x="25714" y="6666"/>
                    <a:pt x="25714" y="6060"/>
                    <a:pt x="25210" y="6060"/>
                  </a:cubicBezTo>
                  <a:cubicBezTo>
                    <a:pt x="25210" y="5454"/>
                    <a:pt x="24201" y="4848"/>
                    <a:pt x="24201" y="4848"/>
                  </a:cubicBezTo>
                  <a:cubicBezTo>
                    <a:pt x="24201" y="4242"/>
                    <a:pt x="24201" y="4242"/>
                    <a:pt x="24201" y="4242"/>
                  </a:cubicBezTo>
                  <a:cubicBezTo>
                    <a:pt x="24201" y="4242"/>
                    <a:pt x="24201" y="3636"/>
                    <a:pt x="24201" y="3636"/>
                  </a:cubicBezTo>
                  <a:cubicBezTo>
                    <a:pt x="23697" y="3636"/>
                    <a:pt x="23193" y="3030"/>
                    <a:pt x="23193" y="3636"/>
                  </a:cubicBezTo>
                  <a:cubicBezTo>
                    <a:pt x="23193" y="4242"/>
                    <a:pt x="23193" y="4242"/>
                    <a:pt x="23193" y="4848"/>
                  </a:cubicBezTo>
                  <a:cubicBezTo>
                    <a:pt x="22689" y="4848"/>
                    <a:pt x="21680" y="4848"/>
                    <a:pt x="21680" y="4848"/>
                  </a:cubicBezTo>
                  <a:cubicBezTo>
                    <a:pt x="21680" y="4848"/>
                    <a:pt x="21680" y="5454"/>
                    <a:pt x="21680" y="5454"/>
                  </a:cubicBezTo>
                  <a:cubicBezTo>
                    <a:pt x="20672" y="6060"/>
                    <a:pt x="20672" y="6060"/>
                    <a:pt x="20672" y="6060"/>
                  </a:cubicBezTo>
                  <a:cubicBezTo>
                    <a:pt x="20672" y="6060"/>
                    <a:pt x="20672" y="5454"/>
                    <a:pt x="20672" y="6060"/>
                  </a:cubicBezTo>
                  <a:cubicBezTo>
                    <a:pt x="21176" y="6666"/>
                    <a:pt x="21176" y="7272"/>
                    <a:pt x="21176" y="7878"/>
                  </a:cubicBezTo>
                  <a:cubicBezTo>
                    <a:pt x="21176" y="7878"/>
                    <a:pt x="22184" y="8484"/>
                    <a:pt x="21680" y="8484"/>
                  </a:cubicBezTo>
                  <a:cubicBezTo>
                    <a:pt x="21680" y="8484"/>
                    <a:pt x="20672" y="8484"/>
                    <a:pt x="20672" y="8484"/>
                  </a:cubicBezTo>
                  <a:cubicBezTo>
                    <a:pt x="20672" y="8484"/>
                    <a:pt x="20168" y="7878"/>
                    <a:pt x="20168" y="7272"/>
                  </a:cubicBezTo>
                  <a:cubicBezTo>
                    <a:pt x="20168" y="7272"/>
                    <a:pt x="19663" y="6666"/>
                    <a:pt x="19159" y="6666"/>
                  </a:cubicBezTo>
                  <a:cubicBezTo>
                    <a:pt x="19159" y="6666"/>
                    <a:pt x="18655" y="6666"/>
                    <a:pt x="18151" y="7272"/>
                  </a:cubicBezTo>
                  <a:cubicBezTo>
                    <a:pt x="18151" y="7878"/>
                    <a:pt x="18151" y="7272"/>
                    <a:pt x="18151" y="8484"/>
                  </a:cubicBezTo>
                  <a:cubicBezTo>
                    <a:pt x="18151" y="9696"/>
                    <a:pt x="18151" y="10909"/>
                    <a:pt x="18151" y="10909"/>
                  </a:cubicBezTo>
                  <a:cubicBezTo>
                    <a:pt x="18151" y="10909"/>
                    <a:pt x="18655" y="11515"/>
                    <a:pt x="19159" y="12121"/>
                  </a:cubicBezTo>
                  <a:cubicBezTo>
                    <a:pt x="19159" y="12121"/>
                    <a:pt x="19663" y="13939"/>
                    <a:pt x="19663" y="13939"/>
                  </a:cubicBezTo>
                  <a:cubicBezTo>
                    <a:pt x="19663" y="14545"/>
                    <a:pt x="20168" y="15151"/>
                    <a:pt x="20168" y="15151"/>
                  </a:cubicBezTo>
                  <a:cubicBezTo>
                    <a:pt x="20168" y="15151"/>
                    <a:pt x="17647" y="13939"/>
                    <a:pt x="17647" y="13333"/>
                  </a:cubicBezTo>
                  <a:cubicBezTo>
                    <a:pt x="17647" y="12727"/>
                    <a:pt x="17647" y="11515"/>
                    <a:pt x="17142" y="11515"/>
                  </a:cubicBezTo>
                  <a:cubicBezTo>
                    <a:pt x="17142" y="11515"/>
                    <a:pt x="17142" y="10909"/>
                    <a:pt x="16638" y="11515"/>
                  </a:cubicBezTo>
                  <a:cubicBezTo>
                    <a:pt x="16134" y="11515"/>
                    <a:pt x="16134" y="11515"/>
                    <a:pt x="15630" y="11515"/>
                  </a:cubicBezTo>
                  <a:cubicBezTo>
                    <a:pt x="15630" y="12121"/>
                    <a:pt x="15630" y="12727"/>
                    <a:pt x="15630" y="12727"/>
                  </a:cubicBezTo>
                  <a:cubicBezTo>
                    <a:pt x="15630" y="12727"/>
                    <a:pt x="15630" y="13333"/>
                    <a:pt x="15630" y="13939"/>
                  </a:cubicBezTo>
                  <a:cubicBezTo>
                    <a:pt x="16134" y="15151"/>
                    <a:pt x="16134" y="15151"/>
                    <a:pt x="16134" y="15757"/>
                  </a:cubicBezTo>
                  <a:cubicBezTo>
                    <a:pt x="16638" y="16363"/>
                    <a:pt x="17142" y="16363"/>
                    <a:pt x="17142" y="16969"/>
                  </a:cubicBezTo>
                  <a:cubicBezTo>
                    <a:pt x="17142" y="16969"/>
                    <a:pt x="17647" y="17575"/>
                    <a:pt x="17647" y="17575"/>
                  </a:cubicBezTo>
                  <a:cubicBezTo>
                    <a:pt x="17647" y="17575"/>
                    <a:pt x="17142" y="18787"/>
                    <a:pt x="17142" y="18787"/>
                  </a:cubicBezTo>
                  <a:cubicBezTo>
                    <a:pt x="17142" y="19393"/>
                    <a:pt x="16638" y="20000"/>
                    <a:pt x="16638" y="20000"/>
                  </a:cubicBezTo>
                  <a:cubicBezTo>
                    <a:pt x="16638" y="20000"/>
                    <a:pt x="17647" y="20606"/>
                    <a:pt x="17647" y="20606"/>
                  </a:cubicBezTo>
                  <a:cubicBezTo>
                    <a:pt x="17647" y="20606"/>
                    <a:pt x="18151" y="21212"/>
                    <a:pt x="17647" y="21818"/>
                  </a:cubicBezTo>
                  <a:cubicBezTo>
                    <a:pt x="17142" y="21818"/>
                    <a:pt x="17142" y="21818"/>
                    <a:pt x="16638" y="21818"/>
                  </a:cubicBezTo>
                  <a:cubicBezTo>
                    <a:pt x="16638" y="21212"/>
                    <a:pt x="16134" y="21818"/>
                    <a:pt x="16134" y="20606"/>
                  </a:cubicBezTo>
                  <a:cubicBezTo>
                    <a:pt x="16638" y="20000"/>
                    <a:pt x="16638" y="19393"/>
                    <a:pt x="16638" y="19393"/>
                  </a:cubicBezTo>
                  <a:cubicBezTo>
                    <a:pt x="16134" y="19393"/>
                    <a:pt x="15630" y="18181"/>
                    <a:pt x="15630" y="18181"/>
                  </a:cubicBezTo>
                  <a:cubicBezTo>
                    <a:pt x="15630" y="18181"/>
                    <a:pt x="16638" y="20000"/>
                    <a:pt x="15126" y="16969"/>
                  </a:cubicBezTo>
                  <a:cubicBezTo>
                    <a:pt x="14117" y="14545"/>
                    <a:pt x="14117" y="14545"/>
                    <a:pt x="14117" y="14545"/>
                  </a:cubicBezTo>
                  <a:cubicBezTo>
                    <a:pt x="14117" y="13333"/>
                    <a:pt x="14117" y="13333"/>
                    <a:pt x="14117" y="13333"/>
                  </a:cubicBezTo>
                  <a:cubicBezTo>
                    <a:pt x="14117" y="13333"/>
                    <a:pt x="13613" y="13333"/>
                    <a:pt x="13613" y="13333"/>
                  </a:cubicBezTo>
                  <a:cubicBezTo>
                    <a:pt x="13613" y="13333"/>
                    <a:pt x="13109" y="12727"/>
                    <a:pt x="13109" y="12727"/>
                  </a:cubicBezTo>
                  <a:cubicBezTo>
                    <a:pt x="13109" y="12727"/>
                    <a:pt x="12100" y="12727"/>
                    <a:pt x="12100" y="12727"/>
                  </a:cubicBezTo>
                  <a:cubicBezTo>
                    <a:pt x="12100" y="13333"/>
                    <a:pt x="12100" y="13333"/>
                    <a:pt x="12100" y="13939"/>
                  </a:cubicBezTo>
                  <a:cubicBezTo>
                    <a:pt x="11596" y="13939"/>
                    <a:pt x="11596" y="15151"/>
                    <a:pt x="11596" y="15151"/>
                  </a:cubicBezTo>
                  <a:cubicBezTo>
                    <a:pt x="11092" y="15151"/>
                    <a:pt x="11092" y="16363"/>
                    <a:pt x="11092" y="16363"/>
                  </a:cubicBezTo>
                  <a:cubicBezTo>
                    <a:pt x="11092" y="16363"/>
                    <a:pt x="11596" y="16363"/>
                    <a:pt x="11596" y="16969"/>
                  </a:cubicBezTo>
                  <a:cubicBezTo>
                    <a:pt x="12100" y="17575"/>
                    <a:pt x="12100" y="18181"/>
                    <a:pt x="12100" y="18181"/>
                  </a:cubicBezTo>
                  <a:cubicBezTo>
                    <a:pt x="12100" y="18181"/>
                    <a:pt x="11596" y="17575"/>
                    <a:pt x="11596" y="17575"/>
                  </a:cubicBezTo>
                  <a:cubicBezTo>
                    <a:pt x="11092" y="17575"/>
                    <a:pt x="11092" y="17575"/>
                    <a:pt x="11092" y="17575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9393"/>
                    <a:pt x="10588" y="19393"/>
                  </a:cubicBezTo>
                  <a:cubicBezTo>
                    <a:pt x="10588" y="19393"/>
                    <a:pt x="11092" y="20000"/>
                    <a:pt x="11092" y="20000"/>
                  </a:cubicBezTo>
                  <a:cubicBezTo>
                    <a:pt x="11092" y="20000"/>
                    <a:pt x="11092" y="20606"/>
                    <a:pt x="11092" y="20606"/>
                  </a:cubicBezTo>
                  <a:cubicBezTo>
                    <a:pt x="11092" y="20606"/>
                    <a:pt x="11596" y="21212"/>
                    <a:pt x="11596" y="21212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092" y="21818"/>
                    <a:pt x="11596" y="22424"/>
                    <a:pt x="11092" y="21818"/>
                  </a:cubicBezTo>
                  <a:cubicBezTo>
                    <a:pt x="10588" y="21212"/>
                    <a:pt x="10588" y="21818"/>
                    <a:pt x="10084" y="21212"/>
                  </a:cubicBezTo>
                  <a:cubicBezTo>
                    <a:pt x="10084" y="20000"/>
                    <a:pt x="10084" y="20000"/>
                    <a:pt x="10084" y="20000"/>
                  </a:cubicBezTo>
                  <a:cubicBezTo>
                    <a:pt x="10084" y="20000"/>
                    <a:pt x="10588" y="19393"/>
                    <a:pt x="9579" y="18787"/>
                  </a:cubicBezTo>
                  <a:cubicBezTo>
                    <a:pt x="9075" y="17575"/>
                    <a:pt x="9075" y="16969"/>
                    <a:pt x="9075" y="16969"/>
                  </a:cubicBezTo>
                  <a:cubicBezTo>
                    <a:pt x="9075" y="16969"/>
                    <a:pt x="8571" y="16363"/>
                    <a:pt x="8067" y="16363"/>
                  </a:cubicBezTo>
                  <a:cubicBezTo>
                    <a:pt x="8067" y="16969"/>
                    <a:pt x="8067" y="16969"/>
                    <a:pt x="7563" y="16969"/>
                  </a:cubicBezTo>
                  <a:cubicBezTo>
                    <a:pt x="7058" y="17575"/>
                    <a:pt x="7058" y="17575"/>
                    <a:pt x="6554" y="17575"/>
                  </a:cubicBezTo>
                  <a:cubicBezTo>
                    <a:pt x="6554" y="17575"/>
                    <a:pt x="5546" y="17575"/>
                    <a:pt x="5546" y="17575"/>
                  </a:cubicBezTo>
                  <a:cubicBezTo>
                    <a:pt x="5546" y="17575"/>
                    <a:pt x="5546" y="17575"/>
                    <a:pt x="4537" y="18181"/>
                  </a:cubicBezTo>
                  <a:cubicBezTo>
                    <a:pt x="4033" y="19393"/>
                    <a:pt x="3529" y="19393"/>
                    <a:pt x="4033" y="19393"/>
                  </a:cubicBezTo>
                  <a:cubicBezTo>
                    <a:pt x="4537" y="20000"/>
                    <a:pt x="5546" y="20000"/>
                    <a:pt x="5546" y="20000"/>
                  </a:cubicBezTo>
                  <a:cubicBezTo>
                    <a:pt x="5546" y="20000"/>
                    <a:pt x="6050" y="20000"/>
                    <a:pt x="6554" y="20606"/>
                  </a:cubicBezTo>
                  <a:cubicBezTo>
                    <a:pt x="7058" y="20606"/>
                    <a:pt x="8067" y="21818"/>
                    <a:pt x="8067" y="21818"/>
                  </a:cubicBezTo>
                  <a:cubicBezTo>
                    <a:pt x="9075" y="23636"/>
                    <a:pt x="9075" y="23636"/>
                    <a:pt x="9075" y="23636"/>
                  </a:cubicBezTo>
                  <a:cubicBezTo>
                    <a:pt x="9075" y="23636"/>
                    <a:pt x="9075" y="24242"/>
                    <a:pt x="9075" y="24242"/>
                  </a:cubicBezTo>
                  <a:cubicBezTo>
                    <a:pt x="9075" y="24242"/>
                    <a:pt x="9075" y="24242"/>
                    <a:pt x="9075" y="24848"/>
                  </a:cubicBezTo>
                  <a:cubicBezTo>
                    <a:pt x="9075" y="24848"/>
                    <a:pt x="9075" y="25454"/>
                    <a:pt x="9075" y="25454"/>
                  </a:cubicBezTo>
                  <a:cubicBezTo>
                    <a:pt x="9075" y="25454"/>
                    <a:pt x="9579" y="26060"/>
                    <a:pt x="10084" y="26666"/>
                  </a:cubicBezTo>
                  <a:cubicBezTo>
                    <a:pt x="10588" y="26666"/>
                    <a:pt x="10588" y="26666"/>
                    <a:pt x="11092" y="26666"/>
                  </a:cubicBezTo>
                  <a:cubicBezTo>
                    <a:pt x="11596" y="26666"/>
                    <a:pt x="11092" y="26666"/>
                    <a:pt x="11596" y="26666"/>
                  </a:cubicBezTo>
                  <a:cubicBezTo>
                    <a:pt x="12605" y="26060"/>
                    <a:pt x="12605" y="26060"/>
                    <a:pt x="12605" y="26060"/>
                  </a:cubicBezTo>
                  <a:cubicBezTo>
                    <a:pt x="12605" y="26060"/>
                    <a:pt x="12605" y="26060"/>
                    <a:pt x="13109" y="26060"/>
                  </a:cubicBezTo>
                  <a:cubicBezTo>
                    <a:pt x="14117" y="26060"/>
                    <a:pt x="13613" y="26666"/>
                    <a:pt x="14117" y="26666"/>
                  </a:cubicBezTo>
                  <a:cubicBezTo>
                    <a:pt x="14117" y="26060"/>
                    <a:pt x="15126" y="26060"/>
                    <a:pt x="15126" y="26060"/>
                  </a:cubicBezTo>
                  <a:cubicBezTo>
                    <a:pt x="15630" y="26060"/>
                    <a:pt x="15630" y="25454"/>
                    <a:pt x="16134" y="26060"/>
                  </a:cubicBezTo>
                  <a:cubicBezTo>
                    <a:pt x="16134" y="26666"/>
                    <a:pt x="16134" y="26666"/>
                    <a:pt x="16134" y="27272"/>
                  </a:cubicBezTo>
                  <a:cubicBezTo>
                    <a:pt x="16638" y="27272"/>
                    <a:pt x="17142" y="27878"/>
                    <a:pt x="17142" y="27878"/>
                  </a:cubicBezTo>
                  <a:cubicBezTo>
                    <a:pt x="18151" y="27878"/>
                    <a:pt x="18151" y="27878"/>
                    <a:pt x="18151" y="27878"/>
                  </a:cubicBezTo>
                  <a:cubicBezTo>
                    <a:pt x="18151" y="27878"/>
                    <a:pt x="18151" y="27272"/>
                    <a:pt x="18655" y="27272"/>
                  </a:cubicBezTo>
                  <a:cubicBezTo>
                    <a:pt x="18655" y="26666"/>
                    <a:pt x="19159" y="26060"/>
                    <a:pt x="19159" y="26060"/>
                  </a:cubicBezTo>
                  <a:cubicBezTo>
                    <a:pt x="19159" y="26060"/>
                    <a:pt x="18655" y="26060"/>
                    <a:pt x="19159" y="26666"/>
                  </a:cubicBezTo>
                  <a:cubicBezTo>
                    <a:pt x="19663" y="26666"/>
                    <a:pt x="19663" y="26666"/>
                    <a:pt x="20168" y="27272"/>
                  </a:cubicBezTo>
                  <a:cubicBezTo>
                    <a:pt x="20168" y="27272"/>
                    <a:pt x="21176" y="26666"/>
                    <a:pt x="21176" y="26666"/>
                  </a:cubicBezTo>
                  <a:cubicBezTo>
                    <a:pt x="21680" y="26666"/>
                    <a:pt x="21680" y="26666"/>
                    <a:pt x="21680" y="26666"/>
                  </a:cubicBezTo>
                  <a:cubicBezTo>
                    <a:pt x="21680" y="26666"/>
                    <a:pt x="21176" y="27272"/>
                    <a:pt x="21680" y="27272"/>
                  </a:cubicBezTo>
                  <a:cubicBezTo>
                    <a:pt x="21680" y="27272"/>
                    <a:pt x="21176" y="27272"/>
                    <a:pt x="21680" y="27272"/>
                  </a:cubicBezTo>
                  <a:cubicBezTo>
                    <a:pt x="22184" y="27272"/>
                    <a:pt x="22689" y="26666"/>
                    <a:pt x="22689" y="26666"/>
                  </a:cubicBezTo>
                  <a:cubicBezTo>
                    <a:pt x="22689" y="26666"/>
                    <a:pt x="22184" y="27272"/>
                    <a:pt x="22184" y="27878"/>
                  </a:cubicBezTo>
                  <a:cubicBezTo>
                    <a:pt x="22184" y="27878"/>
                    <a:pt x="22184" y="28484"/>
                    <a:pt x="22184" y="28484"/>
                  </a:cubicBezTo>
                  <a:cubicBezTo>
                    <a:pt x="22184" y="28484"/>
                    <a:pt x="22184" y="29090"/>
                    <a:pt x="22689" y="29696"/>
                  </a:cubicBezTo>
                  <a:cubicBezTo>
                    <a:pt x="23193" y="29696"/>
                    <a:pt x="23697" y="29696"/>
                    <a:pt x="23697" y="29696"/>
                  </a:cubicBezTo>
                  <a:cubicBezTo>
                    <a:pt x="23697" y="29696"/>
                    <a:pt x="24705" y="29696"/>
                    <a:pt x="24705" y="29696"/>
                  </a:cubicBezTo>
                  <a:cubicBezTo>
                    <a:pt x="24705" y="30303"/>
                    <a:pt x="24705" y="29696"/>
                    <a:pt x="24705" y="30303"/>
                  </a:cubicBezTo>
                  <a:cubicBezTo>
                    <a:pt x="24705" y="30303"/>
                    <a:pt x="25210" y="29696"/>
                    <a:pt x="25210" y="29696"/>
                  </a:cubicBezTo>
                  <a:cubicBezTo>
                    <a:pt x="25714" y="29696"/>
                    <a:pt x="26218" y="29696"/>
                    <a:pt x="26218" y="29696"/>
                  </a:cubicBezTo>
                  <a:cubicBezTo>
                    <a:pt x="26218" y="30303"/>
                    <a:pt x="25714" y="30909"/>
                    <a:pt x="25714" y="30909"/>
                  </a:cubicBezTo>
                  <a:cubicBezTo>
                    <a:pt x="25714" y="30909"/>
                    <a:pt x="25714" y="30909"/>
                    <a:pt x="25714" y="31515"/>
                  </a:cubicBezTo>
                  <a:cubicBezTo>
                    <a:pt x="25714" y="31515"/>
                    <a:pt x="26722" y="31515"/>
                    <a:pt x="26722" y="31515"/>
                  </a:cubicBezTo>
                  <a:cubicBezTo>
                    <a:pt x="26722" y="31515"/>
                    <a:pt x="26722" y="30909"/>
                    <a:pt x="27226" y="31515"/>
                  </a:cubicBezTo>
                  <a:cubicBezTo>
                    <a:pt x="27226" y="32121"/>
                    <a:pt x="27226" y="32121"/>
                    <a:pt x="27226" y="32121"/>
                  </a:cubicBezTo>
                  <a:cubicBezTo>
                    <a:pt x="26722" y="32121"/>
                    <a:pt x="26722" y="31515"/>
                    <a:pt x="26722" y="32727"/>
                  </a:cubicBezTo>
                  <a:cubicBezTo>
                    <a:pt x="26218" y="33333"/>
                    <a:pt x="26722" y="33939"/>
                    <a:pt x="26722" y="33939"/>
                  </a:cubicBezTo>
                  <a:cubicBezTo>
                    <a:pt x="27226" y="35151"/>
                    <a:pt x="27226" y="35151"/>
                    <a:pt x="27226" y="35151"/>
                  </a:cubicBezTo>
                  <a:cubicBezTo>
                    <a:pt x="27226" y="35151"/>
                    <a:pt x="27731" y="35151"/>
                    <a:pt x="28235" y="35151"/>
                  </a:cubicBezTo>
                  <a:cubicBezTo>
                    <a:pt x="28235" y="35151"/>
                    <a:pt x="28235" y="35151"/>
                    <a:pt x="28235" y="35151"/>
                  </a:cubicBezTo>
                  <a:cubicBezTo>
                    <a:pt x="28739" y="34545"/>
                    <a:pt x="28739" y="34545"/>
                    <a:pt x="29243" y="34545"/>
                  </a:cubicBezTo>
                  <a:cubicBezTo>
                    <a:pt x="29243" y="34545"/>
                    <a:pt x="29747" y="35151"/>
                    <a:pt x="29747" y="35151"/>
                  </a:cubicBezTo>
                  <a:cubicBezTo>
                    <a:pt x="29747" y="35757"/>
                    <a:pt x="29747" y="35757"/>
                    <a:pt x="29747" y="35757"/>
                  </a:cubicBezTo>
                  <a:cubicBezTo>
                    <a:pt x="29747" y="35757"/>
                    <a:pt x="29747" y="36363"/>
                    <a:pt x="29747" y="36363"/>
                  </a:cubicBezTo>
                  <a:cubicBezTo>
                    <a:pt x="30252" y="36969"/>
                    <a:pt x="30756" y="36969"/>
                    <a:pt x="30756" y="36969"/>
                  </a:cubicBezTo>
                  <a:cubicBezTo>
                    <a:pt x="30756" y="36969"/>
                    <a:pt x="30756" y="36969"/>
                    <a:pt x="30756" y="37575"/>
                  </a:cubicBezTo>
                  <a:cubicBezTo>
                    <a:pt x="31260" y="38181"/>
                    <a:pt x="32268" y="38787"/>
                    <a:pt x="32268" y="38787"/>
                  </a:cubicBezTo>
                  <a:cubicBezTo>
                    <a:pt x="32268" y="38787"/>
                    <a:pt x="30756" y="38181"/>
                    <a:pt x="30756" y="38181"/>
                  </a:cubicBezTo>
                  <a:cubicBezTo>
                    <a:pt x="30252" y="38181"/>
                    <a:pt x="29243" y="38181"/>
                    <a:pt x="29243" y="38181"/>
                  </a:cubicBezTo>
                  <a:cubicBezTo>
                    <a:pt x="28739" y="38181"/>
                    <a:pt x="27731" y="38181"/>
                    <a:pt x="27731" y="38181"/>
                  </a:cubicBezTo>
                  <a:cubicBezTo>
                    <a:pt x="26218" y="38787"/>
                    <a:pt x="26218" y="38787"/>
                    <a:pt x="26218" y="38787"/>
                  </a:cubicBezTo>
                  <a:cubicBezTo>
                    <a:pt x="26218" y="38787"/>
                    <a:pt x="25210" y="39393"/>
                    <a:pt x="24705" y="39393"/>
                  </a:cubicBezTo>
                  <a:cubicBezTo>
                    <a:pt x="24705" y="39393"/>
                    <a:pt x="24201" y="39393"/>
                    <a:pt x="23697" y="39393"/>
                  </a:cubicBezTo>
                  <a:cubicBezTo>
                    <a:pt x="23697" y="40000"/>
                    <a:pt x="23193" y="40000"/>
                    <a:pt x="22689" y="40000"/>
                  </a:cubicBezTo>
                  <a:cubicBezTo>
                    <a:pt x="22689" y="40000"/>
                    <a:pt x="21680" y="40000"/>
                    <a:pt x="21176" y="40000"/>
                  </a:cubicBezTo>
                  <a:cubicBezTo>
                    <a:pt x="21176" y="40000"/>
                    <a:pt x="20672" y="40000"/>
                    <a:pt x="20672" y="40000"/>
                  </a:cubicBezTo>
                  <a:cubicBezTo>
                    <a:pt x="19159" y="40606"/>
                    <a:pt x="19159" y="40606"/>
                    <a:pt x="19159" y="40606"/>
                  </a:cubicBezTo>
                  <a:cubicBezTo>
                    <a:pt x="19663" y="41212"/>
                    <a:pt x="19663" y="41212"/>
                    <a:pt x="19663" y="41212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1176" y="41818"/>
                    <a:pt x="21680" y="42424"/>
                    <a:pt x="21680" y="42424"/>
                  </a:cubicBezTo>
                  <a:cubicBezTo>
                    <a:pt x="21680" y="42424"/>
                    <a:pt x="22184" y="43030"/>
                    <a:pt x="22689" y="43636"/>
                  </a:cubicBezTo>
                  <a:cubicBezTo>
                    <a:pt x="22689" y="43636"/>
                    <a:pt x="23193" y="44242"/>
                    <a:pt x="23193" y="44242"/>
                  </a:cubicBezTo>
                  <a:lnTo>
                    <a:pt x="24201" y="4484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6" name="Shape 2043">
              <a:extLst>
                <a:ext uri="{FF2B5EF4-FFF2-40B4-BE49-F238E27FC236}">
                  <a16:creationId xmlns:a16="http://schemas.microsoft.com/office/drawing/2014/main" id="{E649BDEB-E765-4B54-9723-B711A4532EB0}"/>
                </a:ext>
              </a:extLst>
            </p:cNvPr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7" name="Shape 2044">
              <a:extLst>
                <a:ext uri="{FF2B5EF4-FFF2-40B4-BE49-F238E27FC236}">
                  <a16:creationId xmlns:a16="http://schemas.microsoft.com/office/drawing/2014/main" id="{24C7B10F-44B4-4F49-A86E-9FBA92AF933A}"/>
                </a:ext>
              </a:extLst>
            </p:cNvPr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8" name="Shape 2045">
              <a:extLst>
                <a:ext uri="{FF2B5EF4-FFF2-40B4-BE49-F238E27FC236}">
                  <a16:creationId xmlns:a16="http://schemas.microsoft.com/office/drawing/2014/main" id="{DBDB9948-C888-44E5-BBB1-3D7297C31BAD}"/>
                </a:ext>
              </a:extLst>
            </p:cNvPr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2046">
              <a:extLst>
                <a:ext uri="{FF2B5EF4-FFF2-40B4-BE49-F238E27FC236}">
                  <a16:creationId xmlns:a16="http://schemas.microsoft.com/office/drawing/2014/main" id="{378D291F-B63F-4B18-8E3B-9782A9A57372}"/>
                </a:ext>
              </a:extLst>
            </p:cNvPr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2047">
              <a:extLst>
                <a:ext uri="{FF2B5EF4-FFF2-40B4-BE49-F238E27FC236}">
                  <a16:creationId xmlns:a16="http://schemas.microsoft.com/office/drawing/2014/main" id="{7F2B01F5-0CAC-4A5B-9978-E7EB853A1254}"/>
                </a:ext>
              </a:extLst>
            </p:cNvPr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1" name="Shape 2048">
              <a:extLst>
                <a:ext uri="{FF2B5EF4-FFF2-40B4-BE49-F238E27FC236}">
                  <a16:creationId xmlns:a16="http://schemas.microsoft.com/office/drawing/2014/main" id="{8E3FDF45-C1D5-441F-9313-E927492CC3BD}"/>
                </a:ext>
              </a:extLst>
            </p:cNvPr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2" name="Shape 2049">
              <a:extLst>
                <a:ext uri="{FF2B5EF4-FFF2-40B4-BE49-F238E27FC236}">
                  <a16:creationId xmlns:a16="http://schemas.microsoft.com/office/drawing/2014/main" id="{CF9CDE69-ECC3-4CF7-94E7-F3042D54F548}"/>
                </a:ext>
              </a:extLst>
            </p:cNvPr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3" name="Shape 2050">
              <a:extLst>
                <a:ext uri="{FF2B5EF4-FFF2-40B4-BE49-F238E27FC236}">
                  <a16:creationId xmlns:a16="http://schemas.microsoft.com/office/drawing/2014/main" id="{1FC75E26-F9E6-4925-ACB9-79643729A93C}"/>
                </a:ext>
              </a:extLst>
            </p:cNvPr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4" name="Shape 2051">
              <a:extLst>
                <a:ext uri="{FF2B5EF4-FFF2-40B4-BE49-F238E27FC236}">
                  <a16:creationId xmlns:a16="http://schemas.microsoft.com/office/drawing/2014/main" id="{8F18AB03-C6B7-4507-9F6A-6C1F69F06C8A}"/>
                </a:ext>
              </a:extLst>
            </p:cNvPr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6" name="Shape 2052">
              <a:extLst>
                <a:ext uri="{FF2B5EF4-FFF2-40B4-BE49-F238E27FC236}">
                  <a16:creationId xmlns:a16="http://schemas.microsoft.com/office/drawing/2014/main" id="{3C323ECD-ECF8-46E7-98B6-0CCB4F11886B}"/>
                </a:ext>
              </a:extLst>
            </p:cNvPr>
            <p:cNvSpPr/>
            <p:nvPr/>
          </p:nvSpPr>
          <p:spPr>
            <a:xfrm>
              <a:off x="5828550" y="-33602"/>
              <a:ext cx="3373052" cy="33006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7" name="Shape 2053">
              <a:extLst>
                <a:ext uri="{FF2B5EF4-FFF2-40B4-BE49-F238E27FC236}">
                  <a16:creationId xmlns:a16="http://schemas.microsoft.com/office/drawing/2014/main" id="{5B531685-7337-4B17-8BCD-8D2C5EB30F86}"/>
                </a:ext>
              </a:extLst>
            </p:cNvPr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solidFill>
              <a:srgbClr val="FFC30F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8" name="Shape 2054">
              <a:extLst>
                <a:ext uri="{FF2B5EF4-FFF2-40B4-BE49-F238E27FC236}">
                  <a16:creationId xmlns:a16="http://schemas.microsoft.com/office/drawing/2014/main" id="{CD14A468-5FBF-4009-8624-5CA32124896B}"/>
                </a:ext>
              </a:extLst>
            </p:cNvPr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9" name="Shape 2055">
              <a:extLst>
                <a:ext uri="{FF2B5EF4-FFF2-40B4-BE49-F238E27FC236}">
                  <a16:creationId xmlns:a16="http://schemas.microsoft.com/office/drawing/2014/main" id="{162F106D-5F1B-4EF2-A77B-EFEA7463D395}"/>
                </a:ext>
              </a:extLst>
            </p:cNvPr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0" name="Shape 2056">
              <a:extLst>
                <a:ext uri="{FF2B5EF4-FFF2-40B4-BE49-F238E27FC236}">
                  <a16:creationId xmlns:a16="http://schemas.microsoft.com/office/drawing/2014/main" id="{C7AF2563-FD20-4524-97C9-37A4F9B98045}"/>
                </a:ext>
              </a:extLst>
            </p:cNvPr>
            <p:cNvSpPr/>
            <p:nvPr/>
          </p:nvSpPr>
          <p:spPr>
            <a:xfrm>
              <a:off x="6551975" y="3312876"/>
              <a:ext cx="1810761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solidFill>
              <a:srgbClr val="D83556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1" name="Shape 2057">
              <a:extLst>
                <a:ext uri="{FF2B5EF4-FFF2-40B4-BE49-F238E27FC236}">
                  <a16:creationId xmlns:a16="http://schemas.microsoft.com/office/drawing/2014/main" id="{612D09E5-64E3-428D-B78E-B2FA7DF284DA}"/>
                </a:ext>
              </a:extLst>
            </p:cNvPr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rgbClr val="45CC77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2" name="Shape 2058">
              <a:extLst>
                <a:ext uri="{FF2B5EF4-FFF2-40B4-BE49-F238E27FC236}">
                  <a16:creationId xmlns:a16="http://schemas.microsoft.com/office/drawing/2014/main" id="{7D50EA3A-133C-4827-825A-9AA1F7814599}"/>
                </a:ext>
              </a:extLst>
            </p:cNvPr>
            <p:cNvSpPr/>
            <p:nvPr/>
          </p:nvSpPr>
          <p:spPr>
            <a:xfrm>
              <a:off x="8031807" y="1593291"/>
              <a:ext cx="1169793" cy="1439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99" name="Rectangle 272">
            <a:extLst>
              <a:ext uri="{FF2B5EF4-FFF2-40B4-BE49-F238E27FC236}">
                <a16:creationId xmlns:a16="http://schemas.microsoft.com/office/drawing/2014/main" id="{E5737357-D84F-4FA6-9A36-5CE544BB3E8F}"/>
              </a:ext>
            </a:extLst>
          </p:cNvPr>
          <p:cNvSpPr/>
          <p:nvPr/>
        </p:nvSpPr>
        <p:spPr>
          <a:xfrm>
            <a:off x="7737727" y="1217603"/>
            <a:ext cx="1303020" cy="87096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5CAE258-DAC1-49DF-A9FA-F56D2F35F179}"/>
              </a:ext>
            </a:extLst>
          </p:cNvPr>
          <p:cNvGrpSpPr/>
          <p:nvPr/>
        </p:nvGrpSpPr>
        <p:grpSpPr>
          <a:xfrm>
            <a:off x="196209" y="1401409"/>
            <a:ext cx="2795577" cy="830997"/>
            <a:chOff x="196209" y="1401409"/>
            <a:chExt cx="2795577" cy="830997"/>
          </a:xfrm>
        </p:grpSpPr>
        <p:sp>
          <p:nvSpPr>
            <p:cNvPr id="65" name="TextBox 100">
              <a:extLst>
                <a:ext uri="{FF2B5EF4-FFF2-40B4-BE49-F238E27FC236}">
                  <a16:creationId xmlns:a16="http://schemas.microsoft.com/office/drawing/2014/main" id="{F0373063-AAEF-4BCC-8FB6-0A13EE933F06}"/>
                </a:ext>
              </a:extLst>
            </p:cNvPr>
            <p:cNvSpPr txBox="1"/>
            <p:nvPr/>
          </p:nvSpPr>
          <p:spPr>
            <a:xfrm>
              <a:off x="794816" y="1401409"/>
              <a:ext cx="2196970" cy="83099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n-US" sz="1200" dirty="0">
                  <a:solidFill>
                    <a:srgbClr val="6F7A80"/>
                  </a:solidFill>
                </a:rPr>
                <a:t>Els </a:t>
              </a:r>
              <a:r>
                <a:rPr lang="en-US" sz="1200" dirty="0" err="1">
                  <a:solidFill>
                    <a:srgbClr val="6F7A80"/>
                  </a:solidFill>
                </a:rPr>
                <a:t>problemes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psicològics</a:t>
              </a:r>
              <a:r>
                <a:rPr lang="en-US" sz="1200" dirty="0">
                  <a:solidFill>
                    <a:srgbClr val="6F7A80"/>
                  </a:solidFill>
                </a:rPr>
                <a:t> I </a:t>
              </a:r>
              <a:r>
                <a:rPr lang="en-US" sz="1200" dirty="0" err="1">
                  <a:solidFill>
                    <a:srgbClr val="6F7A80"/>
                  </a:solidFill>
                </a:rPr>
                <a:t>físics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dels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empleats</a:t>
              </a:r>
              <a:r>
                <a:rPr lang="en-US" sz="1200" dirty="0">
                  <a:solidFill>
                    <a:srgbClr val="6F7A80"/>
                  </a:solidFill>
                </a:rPr>
                <a:t> “</a:t>
              </a:r>
              <a:r>
                <a:rPr lang="en-US" sz="1200" dirty="0" err="1">
                  <a:solidFill>
                    <a:srgbClr val="6F7A80"/>
                  </a:solidFill>
                </a:rPr>
                <a:t>cremats</a:t>
              </a:r>
              <a:r>
                <a:rPr lang="en-US" sz="1200" dirty="0">
                  <a:solidFill>
                    <a:srgbClr val="6F7A80"/>
                  </a:solidFill>
                </a:rPr>
                <a:t>” </a:t>
              </a:r>
              <a:r>
                <a:rPr lang="en-US" sz="1200" dirty="0" err="1">
                  <a:solidFill>
                    <a:srgbClr val="6F7A80"/>
                  </a:solidFill>
                </a:rPr>
                <a:t>costen</a:t>
              </a:r>
              <a:r>
                <a:rPr lang="en-US" sz="1200" dirty="0">
                  <a:solidFill>
                    <a:srgbClr val="6F7A80"/>
                  </a:solidFill>
                </a:rPr>
                <a:t> entre 125 </a:t>
              </a:r>
              <a:r>
                <a:rPr lang="en-US" sz="1200" dirty="0" err="1">
                  <a:solidFill>
                    <a:srgbClr val="6F7A80"/>
                  </a:solidFill>
                </a:rPr>
                <a:t>i</a:t>
              </a:r>
              <a:r>
                <a:rPr lang="en-US" sz="1200" dirty="0">
                  <a:solidFill>
                    <a:srgbClr val="6F7A80"/>
                  </a:solidFill>
                </a:rPr>
                <a:t> 190 mil </a:t>
              </a:r>
              <a:r>
                <a:rPr lang="en-US" sz="1200" dirty="0" err="1">
                  <a:solidFill>
                    <a:srgbClr val="6F7A80"/>
                  </a:solidFill>
                </a:rPr>
                <a:t>milions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anuals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en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costos</a:t>
              </a:r>
              <a:r>
                <a:rPr lang="en-US" sz="1200" dirty="0">
                  <a:solidFill>
                    <a:srgbClr val="6F7A80"/>
                  </a:solidFill>
                </a:rPr>
                <a:t> </a:t>
              </a:r>
              <a:r>
                <a:rPr lang="en-US" sz="1200" dirty="0" err="1">
                  <a:solidFill>
                    <a:srgbClr val="6F7A80"/>
                  </a:solidFill>
                </a:rPr>
                <a:t>sanitaris</a:t>
              </a:r>
              <a:r>
                <a:rPr lang="en-US" sz="1200" dirty="0">
                  <a:solidFill>
                    <a:srgbClr val="6F7A80"/>
                  </a:solidFill>
                </a:rPr>
                <a:t> a </a:t>
              </a:r>
              <a:r>
                <a:rPr lang="en-US" sz="1200" dirty="0" err="1">
                  <a:solidFill>
                    <a:srgbClr val="6F7A80"/>
                  </a:solidFill>
                </a:rPr>
                <a:t>Estats</a:t>
              </a:r>
              <a:r>
                <a:rPr lang="en-US" sz="1200" dirty="0">
                  <a:solidFill>
                    <a:srgbClr val="6F7A80"/>
                  </a:solidFill>
                </a:rPr>
                <a:t> Units.</a:t>
              </a:r>
            </a:p>
          </p:txBody>
        </p:sp>
        <p:pic>
          <p:nvPicPr>
            <p:cNvPr id="3" name="Gráfico 2" descr="Tendencia bajista">
              <a:extLst>
                <a:ext uri="{FF2B5EF4-FFF2-40B4-BE49-F238E27FC236}">
                  <a16:creationId xmlns:a16="http://schemas.microsoft.com/office/drawing/2014/main" id="{F9382654-C08D-4101-B507-470133B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6209" y="1427741"/>
              <a:ext cx="551027" cy="551027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6313F610-3E1F-4AF7-8FC6-E5E10E3BBB81}"/>
              </a:ext>
            </a:extLst>
          </p:cNvPr>
          <p:cNvGrpSpPr/>
          <p:nvPr/>
        </p:nvGrpSpPr>
        <p:grpSpPr>
          <a:xfrm>
            <a:off x="201762" y="2521421"/>
            <a:ext cx="2790024" cy="561734"/>
            <a:chOff x="201762" y="2521421"/>
            <a:chExt cx="2790024" cy="561734"/>
          </a:xfrm>
        </p:grpSpPr>
        <p:sp>
          <p:nvSpPr>
            <p:cNvPr id="68" name="TextBox 113">
              <a:extLst>
                <a:ext uri="{FF2B5EF4-FFF2-40B4-BE49-F238E27FC236}">
                  <a16:creationId xmlns:a16="http://schemas.microsoft.com/office/drawing/2014/main" id="{2A7C4937-BF8C-4B16-8C40-2F6A90D0DBAD}"/>
                </a:ext>
              </a:extLst>
            </p:cNvPr>
            <p:cNvSpPr txBox="1"/>
            <p:nvPr/>
          </p:nvSpPr>
          <p:spPr>
            <a:xfrm>
              <a:off x="794816" y="2521421"/>
              <a:ext cx="2196970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pt-BR" sz="1200" dirty="0">
                  <a:solidFill>
                    <a:srgbClr val="6F7A80"/>
                  </a:solidFill>
                </a:rPr>
                <a:t>Cada </a:t>
              </a:r>
              <a:r>
                <a:rPr lang="pt-BR" sz="1200" dirty="0" err="1">
                  <a:solidFill>
                    <a:srgbClr val="6F7A80"/>
                  </a:solidFill>
                </a:rPr>
                <a:t>empleat</a:t>
              </a:r>
              <a:r>
                <a:rPr lang="pt-BR" sz="1200" dirty="0">
                  <a:solidFill>
                    <a:srgbClr val="6F7A80"/>
                  </a:solidFill>
                </a:rPr>
                <a:t> </a:t>
              </a:r>
              <a:r>
                <a:rPr lang="pt-BR" sz="1200" dirty="0" err="1">
                  <a:solidFill>
                    <a:srgbClr val="6F7A80"/>
                  </a:solidFill>
                </a:rPr>
                <a:t>desmotivat</a:t>
              </a:r>
              <a:r>
                <a:rPr lang="pt-BR" sz="1200" dirty="0">
                  <a:solidFill>
                    <a:srgbClr val="6F7A80"/>
                  </a:solidFill>
                </a:rPr>
                <a:t> </a:t>
              </a:r>
              <a:r>
                <a:rPr lang="pt-BR" sz="1200" dirty="0" err="1">
                  <a:solidFill>
                    <a:srgbClr val="6F7A80"/>
                  </a:solidFill>
                </a:rPr>
                <a:t>suposa</a:t>
              </a:r>
              <a:r>
                <a:rPr lang="pt-BR" sz="1200" dirty="0">
                  <a:solidFill>
                    <a:srgbClr val="6F7A80"/>
                  </a:solidFill>
                </a:rPr>
                <a:t> </a:t>
              </a:r>
              <a:r>
                <a:rPr lang="pt-BR" sz="1200" dirty="0" err="1">
                  <a:solidFill>
                    <a:srgbClr val="6F7A80"/>
                  </a:solidFill>
                </a:rPr>
                <a:t>un</a:t>
              </a:r>
              <a:r>
                <a:rPr lang="pt-BR" sz="1200" dirty="0">
                  <a:solidFill>
                    <a:srgbClr val="6F7A80"/>
                  </a:solidFill>
                </a:rPr>
                <a:t> </a:t>
              </a:r>
              <a:r>
                <a:rPr lang="pt-BR" sz="1200" dirty="0" err="1">
                  <a:solidFill>
                    <a:srgbClr val="6F7A80"/>
                  </a:solidFill>
                </a:rPr>
                <a:t>cost</a:t>
              </a:r>
              <a:r>
                <a:rPr lang="pt-BR" sz="1200" dirty="0">
                  <a:solidFill>
                    <a:srgbClr val="6F7A80"/>
                  </a:solidFill>
                </a:rPr>
                <a:t> </a:t>
              </a:r>
              <a:r>
                <a:rPr lang="pt-BR" sz="1200" dirty="0" err="1">
                  <a:solidFill>
                    <a:srgbClr val="6F7A80"/>
                  </a:solidFill>
                </a:rPr>
                <a:t>del</a:t>
              </a:r>
              <a:r>
                <a:rPr lang="pt-BR" sz="1200" dirty="0">
                  <a:solidFill>
                    <a:srgbClr val="6F7A80"/>
                  </a:solidFill>
                </a:rPr>
                <a:t> 34% </a:t>
              </a:r>
              <a:r>
                <a:rPr lang="pt-BR" sz="1200" dirty="0" err="1">
                  <a:solidFill>
                    <a:srgbClr val="6F7A80"/>
                  </a:solidFill>
                </a:rPr>
                <a:t>del</a:t>
              </a:r>
              <a:r>
                <a:rPr lang="pt-BR" sz="1200" dirty="0">
                  <a:solidFill>
                    <a:srgbClr val="6F7A80"/>
                  </a:solidFill>
                </a:rPr>
                <a:t> seu sou anual. </a:t>
              </a:r>
              <a:endParaRPr lang="en-US" sz="1200" dirty="0">
                <a:solidFill>
                  <a:srgbClr val="6F7A80"/>
                </a:solidFill>
              </a:endParaRPr>
            </a:p>
          </p:txBody>
        </p:sp>
        <p:pic>
          <p:nvPicPr>
            <p:cNvPr id="64" name="Gráfico 63" descr="Tendencia bajista">
              <a:extLst>
                <a:ext uri="{FF2B5EF4-FFF2-40B4-BE49-F238E27FC236}">
                  <a16:creationId xmlns:a16="http://schemas.microsoft.com/office/drawing/2014/main" id="{1D125840-580D-4329-8F47-087072F3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1762" y="2532128"/>
              <a:ext cx="551027" cy="551027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16241335-7755-42E5-9056-6AC23A2DCE4B}"/>
              </a:ext>
            </a:extLst>
          </p:cNvPr>
          <p:cNvGrpSpPr/>
          <p:nvPr/>
        </p:nvGrpSpPr>
        <p:grpSpPr>
          <a:xfrm>
            <a:off x="210591" y="3396301"/>
            <a:ext cx="2781195" cy="551027"/>
            <a:chOff x="210591" y="3396301"/>
            <a:chExt cx="2781195" cy="551027"/>
          </a:xfrm>
        </p:grpSpPr>
        <p:sp>
          <p:nvSpPr>
            <p:cNvPr id="71" name="TextBox 121">
              <a:extLst>
                <a:ext uri="{FF2B5EF4-FFF2-40B4-BE49-F238E27FC236}">
                  <a16:creationId xmlns:a16="http://schemas.microsoft.com/office/drawing/2014/main" id="{B51EB644-C0F7-4730-B2AF-0BEC6F994A82}"/>
                </a:ext>
              </a:extLst>
            </p:cNvPr>
            <p:cNvSpPr txBox="1"/>
            <p:nvPr/>
          </p:nvSpPr>
          <p:spPr>
            <a:xfrm>
              <a:off x="794816" y="3456768"/>
              <a:ext cx="2196970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200" dirty="0">
                  <a:solidFill>
                    <a:srgbClr val="6F7A80"/>
                  </a:solidFill>
                </a:rPr>
                <a:t>El burnout  causa entre el 20 i 50% de les rotacions de </a:t>
              </a:r>
              <a:r>
                <a:rPr lang="es-ES" sz="1200" dirty="0" err="1">
                  <a:solidFill>
                    <a:srgbClr val="6F7A80"/>
                  </a:solidFill>
                </a:rPr>
                <a:t>treballadors</a:t>
              </a:r>
              <a:r>
                <a:rPr lang="en-US" sz="1200" dirty="0">
                  <a:solidFill>
                    <a:srgbClr val="6F7A80"/>
                  </a:solidFill>
                </a:rPr>
                <a:t>.</a:t>
              </a:r>
            </a:p>
          </p:txBody>
        </p:sp>
        <p:pic>
          <p:nvPicPr>
            <p:cNvPr id="66" name="Gráfico 65" descr="Tendencia bajista">
              <a:extLst>
                <a:ext uri="{FF2B5EF4-FFF2-40B4-BE49-F238E27FC236}">
                  <a16:creationId xmlns:a16="http://schemas.microsoft.com/office/drawing/2014/main" id="{8273548B-3162-4697-B5F8-44051BFB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591" y="3396301"/>
              <a:ext cx="551027" cy="551027"/>
            </a:xfrm>
            <a:prstGeom prst="rect">
              <a:avLst/>
            </a:prstGeom>
          </p:spPr>
        </p:pic>
      </p:grpSp>
      <p:graphicFrame>
        <p:nvGraphicFramePr>
          <p:cNvPr id="70" name="Diagrama 69">
            <a:extLst>
              <a:ext uri="{FF2B5EF4-FFF2-40B4-BE49-F238E27FC236}">
                <a16:creationId xmlns:a16="http://schemas.microsoft.com/office/drawing/2014/main" id="{09DCA088-DDDD-4DA5-92BC-D4655D35B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812874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252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0">
        <p:fade/>
      </p:transition>
    </mc:Choice>
    <mc:Fallback xmlns="">
      <p:transition spd="med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Context i justificació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3/20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C51D044F-4F68-43EF-9846-A4518EC1A137}"/>
              </a:ext>
            </a:extLst>
          </p:cNvPr>
          <p:cNvSpPr/>
          <p:nvPr/>
        </p:nvSpPr>
        <p:spPr>
          <a:xfrm>
            <a:off x="1944216" y="3180260"/>
            <a:ext cx="7199784" cy="493200"/>
          </a:xfrm>
          <a:prstGeom prst="rect">
            <a:avLst/>
          </a:prstGeom>
          <a:solidFill>
            <a:srgbClr val="E85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0" tIns="34290" rIns="342900" bIns="34290" rtlCol="0" anchor="ctr"/>
          <a:lstStyle/>
          <a:p>
            <a:r>
              <a:rPr lang="ca-ES" sz="1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Reducció de l’absentisme</a:t>
            </a: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069E9AC2-9E24-4508-948E-EE3FF1DF3B36}"/>
              </a:ext>
            </a:extLst>
          </p:cNvPr>
          <p:cNvSpPr/>
          <p:nvPr/>
        </p:nvSpPr>
        <p:spPr>
          <a:xfrm>
            <a:off x="1944216" y="2712766"/>
            <a:ext cx="7199784" cy="46800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0" tIns="34290" rIns="342900" bIns="34290" rtlCol="0" anchor="ctr"/>
          <a:lstStyle/>
          <a:p>
            <a:r>
              <a:rPr lang="ca-ES" sz="1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Millora del servei als clients</a:t>
            </a: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695A5CE4-6D5D-403F-A7D3-3D5825ECD1B2}"/>
              </a:ext>
            </a:extLst>
          </p:cNvPr>
          <p:cNvSpPr/>
          <p:nvPr/>
        </p:nvSpPr>
        <p:spPr>
          <a:xfrm>
            <a:off x="1944216" y="2258711"/>
            <a:ext cx="7199784" cy="45360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0" tIns="34290" rIns="342900" bIns="34290" rtlCol="0" anchor="ctr"/>
          <a:lstStyle/>
          <a:p>
            <a:r>
              <a:rPr lang="ca-ES" sz="1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Augment de la productivitat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4960F32C-54AE-4B92-8259-C2B489BF7297}"/>
              </a:ext>
            </a:extLst>
          </p:cNvPr>
          <p:cNvSpPr/>
          <p:nvPr/>
        </p:nvSpPr>
        <p:spPr>
          <a:xfrm>
            <a:off x="1944216" y="3672411"/>
            <a:ext cx="7199784" cy="46080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0" tIns="34290" rIns="342900" bIns="34290" rtlCol="0" anchor="ctr"/>
          <a:lstStyle/>
          <a:p>
            <a:r>
              <a:rPr lang="ca-ES" sz="1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Més contribució al Resultat final</a:t>
            </a: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35B1E99B-D91D-4210-9BAA-1858DA88CF48}"/>
              </a:ext>
            </a:extLst>
          </p:cNvPr>
          <p:cNvSpPr/>
          <p:nvPr/>
        </p:nvSpPr>
        <p:spPr>
          <a:xfrm>
            <a:off x="1944216" y="1815455"/>
            <a:ext cx="7199784" cy="44280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0" tIns="34290" rIns="342900" bIns="34290" rtlCol="0" anchor="ctr"/>
          <a:lstStyle/>
          <a:p>
            <a:r>
              <a:rPr lang="ca-ES" sz="1400" b="1" cap="all" dirty="0">
                <a:solidFill>
                  <a:schemeClr val="tx1"/>
                </a:solidFill>
              </a:rPr>
              <a:t>Avantatge competitiu</a:t>
            </a:r>
          </a:p>
        </p:txBody>
      </p:sp>
      <p:sp>
        <p:nvSpPr>
          <p:cNvPr id="51" name="13 CuadroTexto">
            <a:extLst>
              <a:ext uri="{FF2B5EF4-FFF2-40B4-BE49-F238E27FC236}">
                <a16:creationId xmlns:a16="http://schemas.microsoft.com/office/drawing/2014/main" id="{D81E6CD8-351B-4CC1-B555-472F80981421}"/>
              </a:ext>
            </a:extLst>
          </p:cNvPr>
          <p:cNvSpPr txBox="1"/>
          <p:nvPr/>
        </p:nvSpPr>
        <p:spPr>
          <a:xfrm>
            <a:off x="755576" y="1168718"/>
            <a:ext cx="342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Implicacions</a:t>
            </a:r>
            <a:r>
              <a:rPr lang="es-ES" sz="2400" dirty="0"/>
              <a:t> de la </a:t>
            </a:r>
            <a:r>
              <a:rPr lang="es-ES" sz="2400" dirty="0" err="1"/>
              <a:t>solució</a:t>
            </a:r>
            <a:r>
              <a:rPr lang="es-ES" sz="2400" dirty="0"/>
              <a:t>:</a:t>
            </a:r>
            <a:endParaRPr lang="ca-ES" sz="2400" dirty="0"/>
          </a:p>
        </p:txBody>
      </p:sp>
      <p:graphicFrame>
        <p:nvGraphicFramePr>
          <p:cNvPr id="43" name="Diagrama 42">
            <a:extLst>
              <a:ext uri="{FF2B5EF4-FFF2-40B4-BE49-F238E27FC236}">
                <a16:creationId xmlns:a16="http://schemas.microsoft.com/office/drawing/2014/main" id="{F03DB611-257E-4F58-A4FB-A5CF928A6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812874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8" name="Grupo 47">
            <a:extLst>
              <a:ext uri="{FF2B5EF4-FFF2-40B4-BE49-F238E27FC236}">
                <a16:creationId xmlns:a16="http://schemas.microsoft.com/office/drawing/2014/main" id="{339F7436-B3B1-45CA-8BC1-1FCE5350E58B}"/>
              </a:ext>
            </a:extLst>
          </p:cNvPr>
          <p:cNvGrpSpPr/>
          <p:nvPr/>
        </p:nvGrpSpPr>
        <p:grpSpPr>
          <a:xfrm>
            <a:off x="910986" y="1815456"/>
            <a:ext cx="2203325" cy="3196058"/>
            <a:chOff x="910986" y="1815456"/>
            <a:chExt cx="2203325" cy="3196058"/>
          </a:xfrm>
        </p:grpSpPr>
        <p:sp>
          <p:nvSpPr>
            <p:cNvPr id="17" name="Freeform: Shape 34">
              <a:extLst>
                <a:ext uri="{FF2B5EF4-FFF2-40B4-BE49-F238E27FC236}">
                  <a16:creationId xmlns:a16="http://schemas.microsoft.com/office/drawing/2014/main" id="{FF79BA4E-AF81-4E17-8309-EF687EEDEFFA}"/>
                </a:ext>
              </a:extLst>
            </p:cNvPr>
            <p:cNvSpPr/>
            <p:nvPr/>
          </p:nvSpPr>
          <p:spPr>
            <a:xfrm>
              <a:off x="1944215" y="1815456"/>
              <a:ext cx="1170096" cy="2319235"/>
            </a:xfrm>
            <a:custGeom>
              <a:avLst/>
              <a:gdLst>
                <a:gd name="connsiteX0" fmla="*/ 0 w 1560128"/>
                <a:gd name="connsiteY0" fmla="*/ 2473851 h 3092313"/>
                <a:gd name="connsiteX1" fmla="*/ 1162200 w 1560128"/>
                <a:gd name="connsiteY1" fmla="*/ 2473851 h 3092313"/>
                <a:gd name="connsiteX2" fmla="*/ 1099457 w 1560128"/>
                <a:gd name="connsiteY2" fmla="*/ 2590060 h 3092313"/>
                <a:gd name="connsiteX3" fmla="*/ 969509 w 1560128"/>
                <a:gd name="connsiteY3" fmla="*/ 2851461 h 3092313"/>
                <a:gd name="connsiteX4" fmla="*/ 871329 w 1560128"/>
                <a:gd name="connsiteY4" fmla="*/ 3092313 h 3092313"/>
                <a:gd name="connsiteX5" fmla="*/ 0 w 1560128"/>
                <a:gd name="connsiteY5" fmla="*/ 3092313 h 3092313"/>
                <a:gd name="connsiteX6" fmla="*/ 0 w 1560128"/>
                <a:gd name="connsiteY6" fmla="*/ 0 h 3092313"/>
                <a:gd name="connsiteX7" fmla="*/ 764505 w 1560128"/>
                <a:gd name="connsiteY7" fmla="*/ 0 h 3092313"/>
                <a:gd name="connsiteX8" fmla="*/ 863472 w 1560128"/>
                <a:gd name="connsiteY8" fmla="*/ 51595 h 3092313"/>
                <a:gd name="connsiteX9" fmla="*/ 1368996 w 1560128"/>
                <a:gd name="connsiteY9" fmla="*/ 529248 h 3092313"/>
                <a:gd name="connsiteX10" fmla="*/ 1419078 w 1560128"/>
                <a:gd name="connsiteY10" fmla="*/ 618463 h 3092313"/>
                <a:gd name="connsiteX11" fmla="*/ 1435478 w 1560128"/>
                <a:gd name="connsiteY11" fmla="*/ 647679 h 3092313"/>
                <a:gd name="connsiteX12" fmla="*/ 1559548 w 1560128"/>
                <a:gd name="connsiteY12" fmla="*/ 1175039 h 3092313"/>
                <a:gd name="connsiteX13" fmla="*/ 1559708 w 1560128"/>
                <a:gd name="connsiteY13" fmla="*/ 1236925 h 3092313"/>
                <a:gd name="connsiteX14" fmla="*/ 1559709 w 1560128"/>
                <a:gd name="connsiteY14" fmla="*/ 1236925 h 3092313"/>
                <a:gd name="connsiteX15" fmla="*/ 1560128 w 1560128"/>
                <a:gd name="connsiteY15" fmla="*/ 1399259 h 3092313"/>
                <a:gd name="connsiteX16" fmla="*/ 1502755 w 1560128"/>
                <a:gd name="connsiteY16" fmla="*/ 1754991 h 3092313"/>
                <a:gd name="connsiteX17" fmla="*/ 1467774 w 1560128"/>
                <a:gd name="connsiteY17" fmla="*/ 1855387 h 3092313"/>
                <a:gd name="connsiteX18" fmla="*/ 1462172 w 1560128"/>
                <a:gd name="connsiteY18" fmla="*/ 1871465 h 3092313"/>
                <a:gd name="connsiteX19" fmla="*/ 1232968 w 1560128"/>
                <a:gd name="connsiteY19" fmla="*/ 2342780 h 3092313"/>
                <a:gd name="connsiteX20" fmla="*/ 1162202 w 1560128"/>
                <a:gd name="connsiteY20" fmla="*/ 2473849 h 3092313"/>
                <a:gd name="connsiteX21" fmla="*/ 1 w 1560128"/>
                <a:gd name="connsiteY21" fmla="*/ 2473849 h 3092313"/>
                <a:gd name="connsiteX22" fmla="*/ 1 w 1560128"/>
                <a:gd name="connsiteY22" fmla="*/ 1855387 h 3092313"/>
                <a:gd name="connsiteX23" fmla="*/ 1 w 1560128"/>
                <a:gd name="connsiteY23" fmla="*/ 1236925 h 3092313"/>
                <a:gd name="connsiteX24" fmla="*/ 0 w 1560128"/>
                <a:gd name="connsiteY24" fmla="*/ 1236925 h 3092313"/>
                <a:gd name="connsiteX25" fmla="*/ 0 w 1560128"/>
                <a:gd name="connsiteY25" fmla="*/ 618463 h 309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0128" h="3092313">
                  <a:moveTo>
                    <a:pt x="0" y="2473851"/>
                  </a:moveTo>
                  <a:lnTo>
                    <a:pt x="1162200" y="2473851"/>
                  </a:lnTo>
                  <a:lnTo>
                    <a:pt x="1099457" y="2590060"/>
                  </a:lnTo>
                  <a:cubicBezTo>
                    <a:pt x="1054874" y="2674574"/>
                    <a:pt x="1010885" y="2761442"/>
                    <a:pt x="969509" y="2851461"/>
                  </a:cubicBezTo>
                  <a:lnTo>
                    <a:pt x="871329" y="3092313"/>
                  </a:lnTo>
                  <a:lnTo>
                    <a:pt x="0" y="3092313"/>
                  </a:lnTo>
                  <a:close/>
                  <a:moveTo>
                    <a:pt x="0" y="0"/>
                  </a:moveTo>
                  <a:lnTo>
                    <a:pt x="764505" y="0"/>
                  </a:lnTo>
                  <a:lnTo>
                    <a:pt x="863472" y="51595"/>
                  </a:lnTo>
                  <a:cubicBezTo>
                    <a:pt x="1073453" y="173331"/>
                    <a:pt x="1247472" y="337278"/>
                    <a:pt x="1368996" y="529248"/>
                  </a:cubicBezTo>
                  <a:lnTo>
                    <a:pt x="1419078" y="618463"/>
                  </a:lnTo>
                  <a:lnTo>
                    <a:pt x="1435478" y="647679"/>
                  </a:lnTo>
                  <a:cubicBezTo>
                    <a:pt x="1515370" y="809768"/>
                    <a:pt x="1559548" y="987976"/>
                    <a:pt x="1559548" y="1175039"/>
                  </a:cubicBezTo>
                  <a:lnTo>
                    <a:pt x="1559708" y="1236925"/>
                  </a:lnTo>
                  <a:lnTo>
                    <a:pt x="1559709" y="1236925"/>
                  </a:lnTo>
                  <a:lnTo>
                    <a:pt x="1560128" y="1399259"/>
                  </a:lnTo>
                  <a:cubicBezTo>
                    <a:pt x="1560128" y="1520610"/>
                    <a:pt x="1538730" y="1638290"/>
                    <a:pt x="1502755" y="1754991"/>
                  </a:cubicBezTo>
                  <a:lnTo>
                    <a:pt x="1467774" y="1855387"/>
                  </a:lnTo>
                  <a:lnTo>
                    <a:pt x="1462172" y="1871465"/>
                  </a:lnTo>
                  <a:cubicBezTo>
                    <a:pt x="1402257" y="2026593"/>
                    <a:pt x="1320467" y="2181573"/>
                    <a:pt x="1232968" y="2342780"/>
                  </a:cubicBezTo>
                  <a:lnTo>
                    <a:pt x="1162202" y="2473849"/>
                  </a:lnTo>
                  <a:lnTo>
                    <a:pt x="1" y="2473849"/>
                  </a:lnTo>
                  <a:lnTo>
                    <a:pt x="1" y="1855387"/>
                  </a:lnTo>
                  <a:lnTo>
                    <a:pt x="1" y="1236925"/>
                  </a:lnTo>
                  <a:lnTo>
                    <a:pt x="0" y="1236925"/>
                  </a:lnTo>
                  <a:lnTo>
                    <a:pt x="0" y="6184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58060ED5-42D4-47D7-8AF0-3819DEB93477}"/>
                </a:ext>
              </a:extLst>
            </p:cNvPr>
            <p:cNvGrpSpPr/>
            <p:nvPr/>
          </p:nvGrpSpPr>
          <p:grpSpPr>
            <a:xfrm>
              <a:off x="1392845" y="4134691"/>
              <a:ext cx="1128020" cy="876823"/>
              <a:chOff x="5360839" y="4561074"/>
              <a:chExt cx="1504027" cy="1169097"/>
            </a:xfrm>
          </p:grpSpPr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6652C003-F5C7-4BD6-BC26-F859F62AB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320" y="5075055"/>
                <a:ext cx="933171" cy="655116"/>
              </a:xfrm>
              <a:custGeom>
                <a:avLst/>
                <a:gdLst>
                  <a:gd name="T0" fmla="*/ 0 w 1024"/>
                  <a:gd name="T1" fmla="*/ 0 h 716"/>
                  <a:gd name="T2" fmla="*/ 0 w 1024"/>
                  <a:gd name="T3" fmla="*/ 460 h 716"/>
                  <a:gd name="T4" fmla="*/ 205 w 1024"/>
                  <a:gd name="T5" fmla="*/ 716 h 716"/>
                  <a:gd name="T6" fmla="*/ 819 w 1024"/>
                  <a:gd name="T7" fmla="*/ 716 h 716"/>
                  <a:gd name="T8" fmla="*/ 1024 w 1024"/>
                  <a:gd name="T9" fmla="*/ 460 h 716"/>
                  <a:gd name="T10" fmla="*/ 1024 w 1024"/>
                  <a:gd name="T11" fmla="*/ 0 h 716"/>
                  <a:gd name="T12" fmla="*/ 0 w 1024"/>
                  <a:gd name="T13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4" h="716">
                    <a:moveTo>
                      <a:pt x="0" y="0"/>
                    </a:moveTo>
                    <a:lnTo>
                      <a:pt x="0" y="460"/>
                    </a:lnTo>
                    <a:cubicBezTo>
                      <a:pt x="0" y="601"/>
                      <a:pt x="92" y="716"/>
                      <a:pt x="205" y="716"/>
                    </a:cubicBezTo>
                    <a:lnTo>
                      <a:pt x="819" y="716"/>
                    </a:lnTo>
                    <a:cubicBezTo>
                      <a:pt x="932" y="716"/>
                      <a:pt x="1024" y="601"/>
                      <a:pt x="1024" y="460"/>
                    </a:cubicBezTo>
                    <a:lnTo>
                      <a:pt x="102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925BB843-2536-479C-A528-93E7205D8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500" y="4561074"/>
                <a:ext cx="1400810" cy="914212"/>
              </a:xfrm>
              <a:custGeom>
                <a:avLst/>
                <a:gdLst>
                  <a:gd name="T0" fmla="*/ 0 w 1534"/>
                  <a:gd name="T1" fmla="*/ 0 h 1001"/>
                  <a:gd name="T2" fmla="*/ 0 w 1534"/>
                  <a:gd name="T3" fmla="*/ 745 h 1001"/>
                  <a:gd name="T4" fmla="*/ 256 w 1534"/>
                  <a:gd name="T5" fmla="*/ 1001 h 1001"/>
                  <a:gd name="T6" fmla="*/ 1278 w 1534"/>
                  <a:gd name="T7" fmla="*/ 1001 h 1001"/>
                  <a:gd name="T8" fmla="*/ 1534 w 1534"/>
                  <a:gd name="T9" fmla="*/ 745 h 1001"/>
                  <a:gd name="T10" fmla="*/ 1534 w 1534"/>
                  <a:gd name="T11" fmla="*/ 0 h 1001"/>
                  <a:gd name="T12" fmla="*/ 0 w 1534"/>
                  <a:gd name="T13" fmla="*/ 0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4" h="1001">
                    <a:moveTo>
                      <a:pt x="0" y="0"/>
                    </a:moveTo>
                    <a:lnTo>
                      <a:pt x="0" y="745"/>
                    </a:lnTo>
                    <a:cubicBezTo>
                      <a:pt x="0" y="886"/>
                      <a:pt x="114" y="1001"/>
                      <a:pt x="256" y="1001"/>
                    </a:cubicBezTo>
                    <a:lnTo>
                      <a:pt x="1278" y="1001"/>
                    </a:lnTo>
                    <a:cubicBezTo>
                      <a:pt x="1419" y="1001"/>
                      <a:pt x="1534" y="886"/>
                      <a:pt x="1534" y="745"/>
                    </a:cubicBezTo>
                    <a:lnTo>
                      <a:pt x="153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45">
                <a:extLst>
                  <a:ext uri="{FF2B5EF4-FFF2-40B4-BE49-F238E27FC236}">
                    <a16:creationId xmlns:a16="http://schemas.microsoft.com/office/drawing/2014/main" id="{C20AA2AF-5FFC-4A35-8C9C-C2E822068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839" y="4674824"/>
                <a:ext cx="1501921" cy="124283"/>
              </a:xfrm>
              <a:custGeom>
                <a:avLst/>
                <a:gdLst>
                  <a:gd name="T0" fmla="*/ 1645 w 1645"/>
                  <a:gd name="T1" fmla="*/ 101 h 138"/>
                  <a:gd name="T2" fmla="*/ 1610 w 1645"/>
                  <a:gd name="T3" fmla="*/ 138 h 138"/>
                  <a:gd name="T4" fmla="*/ 35 w 1645"/>
                  <a:gd name="T5" fmla="*/ 138 h 138"/>
                  <a:gd name="T6" fmla="*/ 0 w 1645"/>
                  <a:gd name="T7" fmla="*/ 101 h 138"/>
                  <a:gd name="T8" fmla="*/ 0 w 1645"/>
                  <a:gd name="T9" fmla="*/ 37 h 138"/>
                  <a:gd name="T10" fmla="*/ 35 w 1645"/>
                  <a:gd name="T11" fmla="*/ 0 h 138"/>
                  <a:gd name="T12" fmla="*/ 1610 w 1645"/>
                  <a:gd name="T13" fmla="*/ 0 h 138"/>
                  <a:gd name="T14" fmla="*/ 1645 w 1645"/>
                  <a:gd name="T15" fmla="*/ 37 h 138"/>
                  <a:gd name="T16" fmla="*/ 1645 w 1645"/>
                  <a:gd name="T17" fmla="*/ 10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5" h="138">
                    <a:moveTo>
                      <a:pt x="1645" y="101"/>
                    </a:moveTo>
                    <a:cubicBezTo>
                      <a:pt x="1645" y="121"/>
                      <a:pt x="1629" y="138"/>
                      <a:pt x="1610" y="138"/>
                    </a:cubicBezTo>
                    <a:lnTo>
                      <a:pt x="35" y="138"/>
                    </a:lnTo>
                    <a:cubicBezTo>
                      <a:pt x="15" y="138"/>
                      <a:pt x="0" y="121"/>
                      <a:pt x="0" y="101"/>
                    </a:cubicBezTo>
                    <a:lnTo>
                      <a:pt x="0" y="37"/>
                    </a:lnTo>
                    <a:cubicBezTo>
                      <a:pt x="0" y="17"/>
                      <a:pt x="15" y="0"/>
                      <a:pt x="35" y="0"/>
                    </a:cubicBezTo>
                    <a:lnTo>
                      <a:pt x="1610" y="0"/>
                    </a:lnTo>
                    <a:cubicBezTo>
                      <a:pt x="1629" y="0"/>
                      <a:pt x="1645" y="17"/>
                      <a:pt x="1645" y="37"/>
                    </a:cubicBezTo>
                    <a:lnTo>
                      <a:pt x="1645" y="101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46">
                <a:extLst>
                  <a:ext uri="{FF2B5EF4-FFF2-40B4-BE49-F238E27FC236}">
                    <a16:creationId xmlns:a16="http://schemas.microsoft.com/office/drawing/2014/main" id="{DAC175F7-1664-42C0-AC31-E63B1C356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839" y="4874940"/>
                <a:ext cx="1501921" cy="126389"/>
              </a:xfrm>
              <a:custGeom>
                <a:avLst/>
                <a:gdLst>
                  <a:gd name="T0" fmla="*/ 1645 w 1645"/>
                  <a:gd name="T1" fmla="*/ 101 h 138"/>
                  <a:gd name="T2" fmla="*/ 1610 w 1645"/>
                  <a:gd name="T3" fmla="*/ 138 h 138"/>
                  <a:gd name="T4" fmla="*/ 35 w 1645"/>
                  <a:gd name="T5" fmla="*/ 138 h 138"/>
                  <a:gd name="T6" fmla="*/ 0 w 1645"/>
                  <a:gd name="T7" fmla="*/ 101 h 138"/>
                  <a:gd name="T8" fmla="*/ 0 w 1645"/>
                  <a:gd name="T9" fmla="*/ 37 h 138"/>
                  <a:gd name="T10" fmla="*/ 35 w 1645"/>
                  <a:gd name="T11" fmla="*/ 0 h 138"/>
                  <a:gd name="T12" fmla="*/ 1610 w 1645"/>
                  <a:gd name="T13" fmla="*/ 0 h 138"/>
                  <a:gd name="T14" fmla="*/ 1645 w 1645"/>
                  <a:gd name="T15" fmla="*/ 37 h 138"/>
                  <a:gd name="T16" fmla="*/ 1645 w 1645"/>
                  <a:gd name="T17" fmla="*/ 10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5" h="138">
                    <a:moveTo>
                      <a:pt x="1645" y="101"/>
                    </a:moveTo>
                    <a:cubicBezTo>
                      <a:pt x="1645" y="121"/>
                      <a:pt x="1629" y="138"/>
                      <a:pt x="1610" y="138"/>
                    </a:cubicBezTo>
                    <a:lnTo>
                      <a:pt x="35" y="138"/>
                    </a:lnTo>
                    <a:cubicBezTo>
                      <a:pt x="15" y="138"/>
                      <a:pt x="0" y="121"/>
                      <a:pt x="0" y="101"/>
                    </a:cubicBezTo>
                    <a:lnTo>
                      <a:pt x="0" y="37"/>
                    </a:lnTo>
                    <a:cubicBezTo>
                      <a:pt x="0" y="17"/>
                      <a:pt x="15" y="0"/>
                      <a:pt x="35" y="0"/>
                    </a:cubicBezTo>
                    <a:lnTo>
                      <a:pt x="1610" y="0"/>
                    </a:lnTo>
                    <a:cubicBezTo>
                      <a:pt x="1629" y="0"/>
                      <a:pt x="1645" y="17"/>
                      <a:pt x="1645" y="37"/>
                    </a:cubicBezTo>
                    <a:lnTo>
                      <a:pt x="1645" y="101"/>
                    </a:lnTo>
                  </a:path>
                </a:pathLst>
              </a:custGeom>
              <a:solidFill>
                <a:srgbClr val="9E9E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61507E85-E496-469C-BFBB-50195131E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945" y="5075055"/>
                <a:ext cx="1501921" cy="126389"/>
              </a:xfrm>
              <a:custGeom>
                <a:avLst/>
                <a:gdLst>
                  <a:gd name="T0" fmla="*/ 1645 w 1645"/>
                  <a:gd name="T1" fmla="*/ 101 h 138"/>
                  <a:gd name="T2" fmla="*/ 1610 w 1645"/>
                  <a:gd name="T3" fmla="*/ 138 h 138"/>
                  <a:gd name="T4" fmla="*/ 35 w 1645"/>
                  <a:gd name="T5" fmla="*/ 138 h 138"/>
                  <a:gd name="T6" fmla="*/ 0 w 1645"/>
                  <a:gd name="T7" fmla="*/ 101 h 138"/>
                  <a:gd name="T8" fmla="*/ 0 w 1645"/>
                  <a:gd name="T9" fmla="*/ 37 h 138"/>
                  <a:gd name="T10" fmla="*/ 35 w 1645"/>
                  <a:gd name="T11" fmla="*/ 0 h 138"/>
                  <a:gd name="T12" fmla="*/ 1610 w 1645"/>
                  <a:gd name="T13" fmla="*/ 0 h 138"/>
                  <a:gd name="T14" fmla="*/ 1645 w 1645"/>
                  <a:gd name="T15" fmla="*/ 37 h 138"/>
                  <a:gd name="T16" fmla="*/ 1645 w 1645"/>
                  <a:gd name="T17" fmla="*/ 10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5" h="138">
                    <a:moveTo>
                      <a:pt x="1645" y="101"/>
                    </a:moveTo>
                    <a:cubicBezTo>
                      <a:pt x="1645" y="121"/>
                      <a:pt x="1630" y="138"/>
                      <a:pt x="1610" y="138"/>
                    </a:cubicBezTo>
                    <a:lnTo>
                      <a:pt x="35" y="138"/>
                    </a:lnTo>
                    <a:cubicBezTo>
                      <a:pt x="16" y="138"/>
                      <a:pt x="0" y="121"/>
                      <a:pt x="0" y="101"/>
                    </a:cubicBezTo>
                    <a:lnTo>
                      <a:pt x="0" y="37"/>
                    </a:lnTo>
                    <a:cubicBezTo>
                      <a:pt x="0" y="17"/>
                      <a:pt x="16" y="0"/>
                      <a:pt x="35" y="0"/>
                    </a:cubicBezTo>
                    <a:lnTo>
                      <a:pt x="1610" y="0"/>
                    </a:lnTo>
                    <a:cubicBezTo>
                      <a:pt x="1630" y="0"/>
                      <a:pt x="1645" y="17"/>
                      <a:pt x="1645" y="37"/>
                    </a:cubicBezTo>
                    <a:lnTo>
                      <a:pt x="1645" y="101"/>
                    </a:lnTo>
                  </a:path>
                </a:pathLst>
              </a:custGeom>
              <a:solidFill>
                <a:srgbClr val="9E9E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6 Grupo">
              <a:extLst>
                <a:ext uri="{FF2B5EF4-FFF2-40B4-BE49-F238E27FC236}">
                  <a16:creationId xmlns:a16="http://schemas.microsoft.com/office/drawing/2014/main" id="{A727F5E7-DD75-41EE-8143-2E38FA3DF5F9}"/>
                </a:ext>
              </a:extLst>
            </p:cNvPr>
            <p:cNvGrpSpPr/>
            <p:nvPr/>
          </p:nvGrpSpPr>
          <p:grpSpPr>
            <a:xfrm>
              <a:off x="918378" y="1815457"/>
              <a:ext cx="2023241" cy="773077"/>
              <a:chOff x="918378" y="1815457"/>
              <a:chExt cx="2023241" cy="773077"/>
            </a:xfrm>
          </p:grpSpPr>
          <p:sp>
            <p:nvSpPr>
              <p:cNvPr id="27" name="Freeform: Shape 17">
                <a:extLst>
                  <a:ext uri="{FF2B5EF4-FFF2-40B4-BE49-F238E27FC236}">
                    <a16:creationId xmlns:a16="http://schemas.microsoft.com/office/drawing/2014/main" id="{EA3DAE83-609F-40C1-A79F-CD5A2C6B5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311" y="1815457"/>
                <a:ext cx="1691375" cy="386539"/>
              </a:xfrm>
              <a:custGeom>
                <a:avLst/>
                <a:gdLst>
                  <a:gd name="connsiteX0" fmla="*/ 1127583 w 2255167"/>
                  <a:gd name="connsiteY0" fmla="*/ 0 h 515385"/>
                  <a:gd name="connsiteX1" fmla="*/ 2254222 w 2255167"/>
                  <a:gd name="connsiteY1" fmla="*/ 514051 h 515385"/>
                  <a:gd name="connsiteX2" fmla="*/ 2255167 w 2255167"/>
                  <a:gd name="connsiteY2" fmla="*/ 515385 h 515385"/>
                  <a:gd name="connsiteX3" fmla="*/ 0 w 2255167"/>
                  <a:gd name="connsiteY3" fmla="*/ 515385 h 515385"/>
                  <a:gd name="connsiteX4" fmla="*/ 945 w 2255167"/>
                  <a:gd name="connsiteY4" fmla="*/ 514051 h 515385"/>
                  <a:gd name="connsiteX5" fmla="*/ 1127583 w 2255167"/>
                  <a:gd name="connsiteY5" fmla="*/ 0 h 51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5167" h="515385">
                    <a:moveTo>
                      <a:pt x="1127583" y="0"/>
                    </a:moveTo>
                    <a:cubicBezTo>
                      <a:pt x="1596570" y="0"/>
                      <a:pt x="2010057" y="203909"/>
                      <a:pt x="2254222" y="514051"/>
                    </a:cubicBezTo>
                    <a:lnTo>
                      <a:pt x="2255167" y="515385"/>
                    </a:lnTo>
                    <a:lnTo>
                      <a:pt x="0" y="515385"/>
                    </a:lnTo>
                    <a:lnTo>
                      <a:pt x="945" y="514051"/>
                    </a:lnTo>
                    <a:cubicBezTo>
                      <a:pt x="245109" y="203909"/>
                      <a:pt x="658597" y="0"/>
                      <a:pt x="1127583" y="0"/>
                    </a:cubicBezTo>
                    <a:close/>
                  </a:path>
                </a:pathLst>
              </a:custGeom>
              <a:solidFill>
                <a:srgbClr val="F7931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9" name="Freeform: Shape 19">
                <a:extLst>
                  <a:ext uri="{FF2B5EF4-FFF2-40B4-BE49-F238E27FC236}">
                    <a16:creationId xmlns:a16="http://schemas.microsoft.com/office/drawing/2014/main" id="{D67AD577-F6D7-4B7A-AF82-01952575B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378" y="2201994"/>
                <a:ext cx="2023241" cy="386540"/>
              </a:xfrm>
              <a:custGeom>
                <a:avLst/>
                <a:gdLst>
                  <a:gd name="connsiteX0" fmla="*/ 221244 w 2697655"/>
                  <a:gd name="connsiteY0" fmla="*/ 0 h 515386"/>
                  <a:gd name="connsiteX1" fmla="*/ 2476411 w 2697655"/>
                  <a:gd name="connsiteY1" fmla="*/ 0 h 515386"/>
                  <a:gd name="connsiteX2" fmla="*/ 2543522 w 2697655"/>
                  <a:gd name="connsiteY2" fmla="*/ 94797 h 515386"/>
                  <a:gd name="connsiteX3" fmla="*/ 2679904 w 2697655"/>
                  <a:gd name="connsiteY3" fmla="*/ 415575 h 515386"/>
                  <a:gd name="connsiteX4" fmla="*/ 2697655 w 2697655"/>
                  <a:gd name="connsiteY4" fmla="*/ 515386 h 515386"/>
                  <a:gd name="connsiteX5" fmla="*/ 0 w 2697655"/>
                  <a:gd name="connsiteY5" fmla="*/ 515386 h 515386"/>
                  <a:gd name="connsiteX6" fmla="*/ 17751 w 2697655"/>
                  <a:gd name="connsiteY6" fmla="*/ 415575 h 515386"/>
                  <a:gd name="connsiteX7" fmla="*/ 154133 w 2697655"/>
                  <a:gd name="connsiteY7" fmla="*/ 94797 h 51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97655" h="515386">
                    <a:moveTo>
                      <a:pt x="221244" y="0"/>
                    </a:moveTo>
                    <a:lnTo>
                      <a:pt x="2476411" y="0"/>
                    </a:lnTo>
                    <a:lnTo>
                      <a:pt x="2543522" y="94797"/>
                    </a:lnTo>
                    <a:cubicBezTo>
                      <a:pt x="2606270" y="193921"/>
                      <a:pt x="2652755" y="301726"/>
                      <a:pt x="2679904" y="415575"/>
                    </a:cubicBezTo>
                    <a:lnTo>
                      <a:pt x="2697655" y="515386"/>
                    </a:lnTo>
                    <a:lnTo>
                      <a:pt x="0" y="515386"/>
                    </a:lnTo>
                    <a:lnTo>
                      <a:pt x="17751" y="415575"/>
                    </a:lnTo>
                    <a:cubicBezTo>
                      <a:pt x="44899" y="301726"/>
                      <a:pt x="91384" y="193921"/>
                      <a:pt x="154133" y="94797"/>
                    </a:cubicBezTo>
                    <a:close/>
                  </a:path>
                </a:pathLst>
              </a:custGeom>
              <a:solidFill>
                <a:srgbClr val="F7931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9 Grupo">
              <a:extLst>
                <a:ext uri="{FF2B5EF4-FFF2-40B4-BE49-F238E27FC236}">
                  <a16:creationId xmlns:a16="http://schemas.microsoft.com/office/drawing/2014/main" id="{B46D0224-AC80-40F3-AE40-CCA62A478773}"/>
                </a:ext>
              </a:extLst>
            </p:cNvPr>
            <p:cNvGrpSpPr/>
            <p:nvPr/>
          </p:nvGrpSpPr>
          <p:grpSpPr>
            <a:xfrm>
              <a:off x="910986" y="2258061"/>
              <a:ext cx="2038394" cy="717013"/>
              <a:chOff x="910986" y="1754893"/>
              <a:chExt cx="2038394" cy="717013"/>
            </a:xfrm>
          </p:grpSpPr>
          <p:sp>
            <p:nvSpPr>
              <p:cNvPr id="34" name="Freeform: Shape 21">
                <a:extLst>
                  <a:ext uri="{FF2B5EF4-FFF2-40B4-BE49-F238E27FC236}">
                    <a16:creationId xmlns:a16="http://schemas.microsoft.com/office/drawing/2014/main" id="{E8ED8293-410A-456E-B2D9-2BD405BF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986" y="2085366"/>
                <a:ext cx="2038394" cy="386540"/>
              </a:xfrm>
              <a:custGeom>
                <a:avLst/>
                <a:gdLst>
                  <a:gd name="connsiteX0" fmla="*/ 9853 w 2717858"/>
                  <a:gd name="connsiteY0" fmla="*/ 0 h 515386"/>
                  <a:gd name="connsiteX1" fmla="*/ 2707508 w 2717858"/>
                  <a:gd name="connsiteY1" fmla="*/ 0 h 515386"/>
                  <a:gd name="connsiteX2" fmla="*/ 2710346 w 2717858"/>
                  <a:gd name="connsiteY2" fmla="*/ 15956 h 515386"/>
                  <a:gd name="connsiteX3" fmla="*/ 2717360 w 2717858"/>
                  <a:gd name="connsiteY3" fmla="*/ 135166 h 515386"/>
                  <a:gd name="connsiteX4" fmla="*/ 2717858 w 2717858"/>
                  <a:gd name="connsiteY4" fmla="*/ 328126 h 515386"/>
                  <a:gd name="connsiteX5" fmla="*/ 2711937 w 2717858"/>
                  <a:gd name="connsiteY5" fmla="*/ 431591 h 515386"/>
                  <a:gd name="connsiteX6" fmla="*/ 2698042 w 2717858"/>
                  <a:gd name="connsiteY6" fmla="*/ 515386 h 515386"/>
                  <a:gd name="connsiteX7" fmla="*/ 40691 w 2717858"/>
                  <a:gd name="connsiteY7" fmla="*/ 515386 h 515386"/>
                  <a:gd name="connsiteX8" fmla="*/ 28748 w 2717858"/>
                  <a:gd name="connsiteY8" fmla="*/ 469801 h 515386"/>
                  <a:gd name="connsiteX9" fmla="*/ 0 w 2717858"/>
                  <a:gd name="connsiteY9" fmla="*/ 328126 h 515386"/>
                  <a:gd name="connsiteX10" fmla="*/ 0 w 2717858"/>
                  <a:gd name="connsiteY10" fmla="*/ 135166 h 515386"/>
                  <a:gd name="connsiteX11" fmla="*/ 7015 w 2717858"/>
                  <a:gd name="connsiteY11" fmla="*/ 15956 h 51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7858" h="515386">
                    <a:moveTo>
                      <a:pt x="9853" y="0"/>
                    </a:moveTo>
                    <a:lnTo>
                      <a:pt x="2707508" y="0"/>
                    </a:lnTo>
                    <a:lnTo>
                      <a:pt x="2710346" y="15956"/>
                    </a:lnTo>
                    <a:cubicBezTo>
                      <a:pt x="2714984" y="55151"/>
                      <a:pt x="2717360" y="94921"/>
                      <a:pt x="2717360" y="135166"/>
                    </a:cubicBezTo>
                    <a:lnTo>
                      <a:pt x="2717858" y="328126"/>
                    </a:lnTo>
                    <a:cubicBezTo>
                      <a:pt x="2717858" y="362937"/>
                      <a:pt x="2715812" y="397397"/>
                      <a:pt x="2711937" y="431591"/>
                    </a:cubicBezTo>
                    <a:lnTo>
                      <a:pt x="2698042" y="515386"/>
                    </a:lnTo>
                    <a:lnTo>
                      <a:pt x="40691" y="515386"/>
                    </a:lnTo>
                    <a:lnTo>
                      <a:pt x="28748" y="469801"/>
                    </a:lnTo>
                    <a:cubicBezTo>
                      <a:pt x="18329" y="424925"/>
                      <a:pt x="8717" y="377802"/>
                      <a:pt x="0" y="328126"/>
                    </a:cubicBezTo>
                    <a:lnTo>
                      <a:pt x="0" y="135166"/>
                    </a:lnTo>
                    <a:cubicBezTo>
                      <a:pt x="0" y="94921"/>
                      <a:pt x="2377" y="55151"/>
                      <a:pt x="7015" y="15956"/>
                    </a:cubicBezTo>
                    <a:close/>
                  </a:path>
                </a:pathLst>
              </a:custGeom>
              <a:solidFill>
                <a:srgbClr val="4CC1E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35" name="Picture 9" descr="D:\1..UOC_Patricia\10e.Semestre\2.TFG\PACs\PAC5\presentacio\Imagen8.png">
                <a:extLst>
                  <a:ext uri="{FF2B5EF4-FFF2-40B4-BE49-F238E27FC236}">
                    <a16:creationId xmlns:a16="http://schemas.microsoft.com/office/drawing/2014/main" id="{A564DCB6-2D06-4990-BB7C-79778AC69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78" b="1"/>
              <a:stretch/>
            </p:blipFill>
            <p:spPr bwMode="auto">
              <a:xfrm>
                <a:off x="918378" y="1754893"/>
                <a:ext cx="2024062" cy="330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8 Grupo">
              <a:extLst>
                <a:ext uri="{FF2B5EF4-FFF2-40B4-BE49-F238E27FC236}">
                  <a16:creationId xmlns:a16="http://schemas.microsoft.com/office/drawing/2014/main" id="{E8DF7914-D1B9-408D-9B40-5F2483EDEF09}"/>
                </a:ext>
              </a:extLst>
            </p:cNvPr>
            <p:cNvGrpSpPr/>
            <p:nvPr/>
          </p:nvGrpSpPr>
          <p:grpSpPr>
            <a:xfrm>
              <a:off x="910986" y="2714878"/>
              <a:ext cx="2041525" cy="646734"/>
              <a:chOff x="910986" y="2211710"/>
              <a:chExt cx="2041525" cy="646734"/>
            </a:xfrm>
          </p:grpSpPr>
          <p:sp>
            <p:nvSpPr>
              <p:cNvPr id="39" name="Freeform: Shape 23">
                <a:extLst>
                  <a:ext uri="{FF2B5EF4-FFF2-40B4-BE49-F238E27FC236}">
                    <a16:creationId xmlns:a16="http://schemas.microsoft.com/office/drawing/2014/main" id="{BB0D45D9-B2E5-4A53-AA90-918FC98A2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505" y="2471904"/>
                <a:ext cx="1993015" cy="386540"/>
              </a:xfrm>
              <a:custGeom>
                <a:avLst/>
                <a:gdLst>
                  <a:gd name="connsiteX0" fmla="*/ 0 w 2657353"/>
                  <a:gd name="connsiteY0" fmla="*/ 0 h 515386"/>
                  <a:gd name="connsiteX1" fmla="*/ 2657353 w 2657353"/>
                  <a:gd name="connsiteY1" fmla="*/ 0 h 515386"/>
                  <a:gd name="connsiteX2" fmla="*/ 2654355 w 2657353"/>
                  <a:gd name="connsiteY2" fmla="*/ 18081 h 515386"/>
                  <a:gd name="connsiteX3" fmla="*/ 2503147 w 2657353"/>
                  <a:gd name="connsiteY3" fmla="*/ 419954 h 515386"/>
                  <a:gd name="connsiteX4" fmla="*/ 2453033 w 2657353"/>
                  <a:gd name="connsiteY4" fmla="*/ 515386 h 515386"/>
                  <a:gd name="connsiteX5" fmla="*/ 203949 w 2657353"/>
                  <a:gd name="connsiteY5" fmla="*/ 515386 h 515386"/>
                  <a:gd name="connsiteX6" fmla="*/ 193558 w 2657353"/>
                  <a:gd name="connsiteY6" fmla="*/ 497431 h 515386"/>
                  <a:gd name="connsiteX7" fmla="*/ 21643 w 2657353"/>
                  <a:gd name="connsiteY7" fmla="*/ 82611 h 51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7353" h="515386">
                    <a:moveTo>
                      <a:pt x="0" y="0"/>
                    </a:moveTo>
                    <a:lnTo>
                      <a:pt x="2657353" y="0"/>
                    </a:lnTo>
                    <a:lnTo>
                      <a:pt x="2654355" y="18081"/>
                    </a:lnTo>
                    <a:cubicBezTo>
                      <a:pt x="2625096" y="153081"/>
                      <a:pt x="2570056" y="285210"/>
                      <a:pt x="2503147" y="419954"/>
                    </a:cubicBezTo>
                    <a:lnTo>
                      <a:pt x="2453033" y="515386"/>
                    </a:lnTo>
                    <a:lnTo>
                      <a:pt x="203949" y="515386"/>
                    </a:lnTo>
                    <a:lnTo>
                      <a:pt x="193558" y="497431"/>
                    </a:lnTo>
                    <a:cubicBezTo>
                      <a:pt x="128632" y="377095"/>
                      <a:pt x="69408" y="245370"/>
                      <a:pt x="21643" y="82611"/>
                    </a:cubicBezTo>
                    <a:close/>
                  </a:path>
                </a:pathLst>
              </a:custGeom>
              <a:solidFill>
                <a:srgbClr val="FFCC4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40" name="Picture 8" descr="D:\1..UOC_Patricia\10e.Semestre\2.TFG\PACs\PAC5\presentacio\Imagen7.png">
                <a:extLst>
                  <a:ext uri="{FF2B5EF4-FFF2-40B4-BE49-F238E27FC236}">
                    <a16:creationId xmlns:a16="http://schemas.microsoft.com/office/drawing/2014/main" id="{45F7F83D-3894-43A2-8B83-604EECE5E3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42"/>
              <a:stretch/>
            </p:blipFill>
            <p:spPr bwMode="auto">
              <a:xfrm>
                <a:off x="910986" y="2211710"/>
                <a:ext cx="2041525" cy="275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7 Grupo">
              <a:extLst>
                <a:ext uri="{FF2B5EF4-FFF2-40B4-BE49-F238E27FC236}">
                  <a16:creationId xmlns:a16="http://schemas.microsoft.com/office/drawing/2014/main" id="{0A86CD8B-C6FC-4FBE-9A57-2CB82825FFB1}"/>
                </a:ext>
              </a:extLst>
            </p:cNvPr>
            <p:cNvGrpSpPr/>
            <p:nvPr/>
          </p:nvGrpSpPr>
          <p:grpSpPr>
            <a:xfrm>
              <a:off x="941505" y="3178593"/>
              <a:ext cx="1993900" cy="569558"/>
              <a:chOff x="941505" y="2675425"/>
              <a:chExt cx="1993900" cy="569558"/>
            </a:xfrm>
          </p:grpSpPr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FED4448B-9046-4A7E-A726-35811894D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466" y="2858443"/>
                <a:ext cx="1686813" cy="386540"/>
              </a:xfrm>
              <a:custGeom>
                <a:avLst/>
                <a:gdLst>
                  <a:gd name="connsiteX0" fmla="*/ 0 w 2249084"/>
                  <a:gd name="connsiteY0" fmla="*/ 0 h 515386"/>
                  <a:gd name="connsiteX1" fmla="*/ 2249084 w 2249084"/>
                  <a:gd name="connsiteY1" fmla="*/ 0 h 515386"/>
                  <a:gd name="connsiteX2" fmla="*/ 2191672 w 2249084"/>
                  <a:gd name="connsiteY2" fmla="*/ 109332 h 515386"/>
                  <a:gd name="connsiteX3" fmla="*/ 2076776 w 2249084"/>
                  <a:gd name="connsiteY3" fmla="*/ 322135 h 515386"/>
                  <a:gd name="connsiteX4" fmla="*/ 1980706 w 2249084"/>
                  <a:gd name="connsiteY4" fmla="*/ 515386 h 515386"/>
                  <a:gd name="connsiteX5" fmla="*/ 302043 w 2249084"/>
                  <a:gd name="connsiteY5" fmla="*/ 515386 h 515386"/>
                  <a:gd name="connsiteX6" fmla="*/ 300831 w 2249084"/>
                  <a:gd name="connsiteY6" fmla="*/ 512982 h 515386"/>
                  <a:gd name="connsiteX7" fmla="*/ 90554 w 2249084"/>
                  <a:gd name="connsiteY7" fmla="*/ 156463 h 51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9084" h="515386">
                    <a:moveTo>
                      <a:pt x="0" y="0"/>
                    </a:moveTo>
                    <a:lnTo>
                      <a:pt x="2249084" y="0"/>
                    </a:lnTo>
                    <a:lnTo>
                      <a:pt x="2191672" y="109332"/>
                    </a:lnTo>
                    <a:cubicBezTo>
                      <a:pt x="2154022" y="178698"/>
                      <a:pt x="2115143" y="249404"/>
                      <a:pt x="2076776" y="322135"/>
                    </a:cubicBezTo>
                    <a:lnTo>
                      <a:pt x="1980706" y="515386"/>
                    </a:lnTo>
                    <a:lnTo>
                      <a:pt x="302043" y="515386"/>
                    </a:lnTo>
                    <a:lnTo>
                      <a:pt x="300831" y="512982"/>
                    </a:lnTo>
                    <a:cubicBezTo>
                      <a:pt x="231754" y="382612"/>
                      <a:pt x="159742" y="270321"/>
                      <a:pt x="90554" y="156463"/>
                    </a:cubicBezTo>
                    <a:close/>
                  </a:path>
                </a:pathLst>
              </a:custGeom>
              <a:solidFill>
                <a:srgbClr val="E8584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45" name="Picture 7" descr="D:\1..UOC_Patricia\10e.Semestre\2.TFG\PACs\PAC5\presentacio\Imagen5.png">
                <a:extLst>
                  <a:ext uri="{FF2B5EF4-FFF2-40B4-BE49-F238E27FC236}">
                    <a16:creationId xmlns:a16="http://schemas.microsoft.com/office/drawing/2014/main" id="{50AD1309-02D5-43FA-A456-9A11775E02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59" b="1"/>
              <a:stretch/>
            </p:blipFill>
            <p:spPr bwMode="auto">
              <a:xfrm>
                <a:off x="941505" y="2675425"/>
                <a:ext cx="1993900" cy="183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4 Grupo">
              <a:extLst>
                <a:ext uri="{FF2B5EF4-FFF2-40B4-BE49-F238E27FC236}">
                  <a16:creationId xmlns:a16="http://schemas.microsoft.com/office/drawing/2014/main" id="{34DD5035-1BB2-482B-AE21-D91B6A8FFE2A}"/>
                </a:ext>
              </a:extLst>
            </p:cNvPr>
            <p:cNvGrpSpPr/>
            <p:nvPr/>
          </p:nvGrpSpPr>
          <p:grpSpPr>
            <a:xfrm>
              <a:off x="1094466" y="3673626"/>
              <a:ext cx="1682750" cy="461064"/>
              <a:chOff x="1094466" y="3170458"/>
              <a:chExt cx="1682750" cy="461064"/>
            </a:xfrm>
          </p:grpSpPr>
          <p:sp>
            <p:nvSpPr>
              <p:cNvPr id="49" name="Freeform: Shape 27">
                <a:extLst>
                  <a:ext uri="{FF2B5EF4-FFF2-40B4-BE49-F238E27FC236}">
                    <a16:creationId xmlns:a16="http://schemas.microsoft.com/office/drawing/2014/main" id="{F244AACF-DEBE-4293-A5E6-9D7930EEE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998" y="3244982"/>
                <a:ext cx="1258998" cy="386540"/>
              </a:xfrm>
              <a:custGeom>
                <a:avLst/>
                <a:gdLst>
                  <a:gd name="connsiteX0" fmla="*/ 0 w 1678664"/>
                  <a:gd name="connsiteY0" fmla="*/ 0 h 515386"/>
                  <a:gd name="connsiteX1" fmla="*/ 1678664 w 1678664"/>
                  <a:gd name="connsiteY1" fmla="*/ 0 h 515386"/>
                  <a:gd name="connsiteX2" fmla="*/ 1662902 w 1678664"/>
                  <a:gd name="connsiteY2" fmla="*/ 31707 h 515386"/>
                  <a:gd name="connsiteX3" fmla="*/ 1564569 w 1678664"/>
                  <a:gd name="connsiteY3" fmla="*/ 272933 h 515386"/>
                  <a:gd name="connsiteX4" fmla="*/ 1495617 w 1678664"/>
                  <a:gd name="connsiteY4" fmla="*/ 515386 h 515386"/>
                  <a:gd name="connsiteX5" fmla="*/ 206221 w 1678664"/>
                  <a:gd name="connsiteY5" fmla="*/ 515386 h 515386"/>
                  <a:gd name="connsiteX6" fmla="*/ 191458 w 1678664"/>
                  <a:gd name="connsiteY6" fmla="*/ 462586 h 515386"/>
                  <a:gd name="connsiteX7" fmla="*/ 49955 w 1678664"/>
                  <a:gd name="connsiteY7" fmla="*/ 99071 h 51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8664" h="515386">
                    <a:moveTo>
                      <a:pt x="0" y="0"/>
                    </a:moveTo>
                    <a:lnTo>
                      <a:pt x="1678664" y="0"/>
                    </a:lnTo>
                    <a:lnTo>
                      <a:pt x="1662902" y="31707"/>
                    </a:lnTo>
                    <a:cubicBezTo>
                      <a:pt x="1627295" y="109176"/>
                      <a:pt x="1593937" y="189356"/>
                      <a:pt x="1564569" y="272933"/>
                    </a:cubicBezTo>
                    <a:lnTo>
                      <a:pt x="1495617" y="515386"/>
                    </a:lnTo>
                    <a:lnTo>
                      <a:pt x="206221" y="515386"/>
                    </a:lnTo>
                    <a:lnTo>
                      <a:pt x="191458" y="462586"/>
                    </a:lnTo>
                    <a:cubicBezTo>
                      <a:pt x="148370" y="322958"/>
                      <a:pt x="100393" y="204549"/>
                      <a:pt x="49955" y="99071"/>
                    </a:cubicBezTo>
                    <a:close/>
                  </a:path>
                </a:pathLst>
              </a:custGeom>
              <a:solidFill>
                <a:srgbClr val="A2B969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50" name="Picture 5" descr="D:\1..UOC_Patricia\10e.Semestre\2.TFG\PACs\PAC5\presentacio\Imagen3.png">
                <a:extLst>
                  <a:ext uri="{FF2B5EF4-FFF2-40B4-BE49-F238E27FC236}">
                    <a16:creationId xmlns:a16="http://schemas.microsoft.com/office/drawing/2014/main" id="{72F0430C-58CB-48F7-B37F-D244A9BCC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601"/>
              <a:stretch/>
            </p:blipFill>
            <p:spPr bwMode="auto">
              <a:xfrm>
                <a:off x="1094466" y="3170458"/>
                <a:ext cx="1682750" cy="74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Gráfico 2" descr="Saludos">
              <a:extLst>
                <a:ext uri="{FF2B5EF4-FFF2-40B4-BE49-F238E27FC236}">
                  <a16:creationId xmlns:a16="http://schemas.microsoft.com/office/drawing/2014/main" id="{1E6E5D79-4C0B-46DF-94B1-B5BAE13FA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50683" y="3709356"/>
              <a:ext cx="413922" cy="413922"/>
            </a:xfrm>
            <a:prstGeom prst="rect">
              <a:avLst/>
            </a:prstGeom>
          </p:spPr>
        </p:pic>
        <p:pic>
          <p:nvPicPr>
            <p:cNvPr id="7" name="Gráfico 6" descr="Podio">
              <a:extLst>
                <a:ext uri="{FF2B5EF4-FFF2-40B4-BE49-F238E27FC236}">
                  <a16:creationId xmlns:a16="http://schemas.microsoft.com/office/drawing/2014/main" id="{279B6A11-1B1B-4425-84F2-6BB192EC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04775" y="1846249"/>
              <a:ext cx="409775" cy="409775"/>
            </a:xfrm>
            <a:prstGeom prst="rect">
              <a:avLst/>
            </a:prstGeom>
          </p:spPr>
        </p:pic>
        <p:pic>
          <p:nvPicPr>
            <p:cNvPr id="30" name="Gráfico 29" descr="Hucha">
              <a:extLst>
                <a:ext uri="{FF2B5EF4-FFF2-40B4-BE49-F238E27FC236}">
                  <a16:creationId xmlns:a16="http://schemas.microsoft.com/office/drawing/2014/main" id="{412341A4-0E3F-4BF5-91E5-3EB5FB8F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28038" y="2265040"/>
              <a:ext cx="444917" cy="444917"/>
            </a:xfrm>
            <a:prstGeom prst="rect">
              <a:avLst/>
            </a:prstGeom>
          </p:spPr>
        </p:pic>
        <p:pic>
          <p:nvPicPr>
            <p:cNvPr id="33" name="Gráfico 32" descr="Apretón de manos">
              <a:extLst>
                <a:ext uri="{FF2B5EF4-FFF2-40B4-BE49-F238E27FC236}">
                  <a16:creationId xmlns:a16="http://schemas.microsoft.com/office/drawing/2014/main" id="{297C0C75-8CF9-424D-83F0-D23EE857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700963" y="2713471"/>
              <a:ext cx="463642" cy="463642"/>
            </a:xfrm>
            <a:prstGeom prst="rect">
              <a:avLst/>
            </a:prstGeom>
          </p:spPr>
        </p:pic>
        <p:pic>
          <p:nvPicPr>
            <p:cNvPr id="38" name="Gráfico 37" descr="Gráfico de barras con tendencia bajista">
              <a:extLst>
                <a:ext uri="{FF2B5EF4-FFF2-40B4-BE49-F238E27FC236}">
                  <a16:creationId xmlns:a16="http://schemas.microsoft.com/office/drawing/2014/main" id="{F6E95D0C-E5CB-440A-B5BE-4495AE2A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739390" y="3216715"/>
              <a:ext cx="409647" cy="409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3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00">
        <p:fade/>
      </p:transition>
    </mc:Choice>
    <mc:Fallback xmlns="">
      <p:transition spd="med" advTm="2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91">
            <a:extLst>
              <a:ext uri="{FF2B5EF4-FFF2-40B4-BE49-F238E27FC236}">
                <a16:creationId xmlns:a16="http://schemas.microsoft.com/office/drawing/2014/main" id="{208F1708-9383-4CE8-B4F7-E40CE83C7876}"/>
              </a:ext>
            </a:extLst>
          </p:cNvPr>
          <p:cNvGrpSpPr/>
          <p:nvPr/>
        </p:nvGrpSpPr>
        <p:grpSpPr>
          <a:xfrm>
            <a:off x="6634786" y="1791640"/>
            <a:ext cx="2202816" cy="1075335"/>
            <a:chOff x="8921977" y="1518023"/>
            <a:chExt cx="2937088" cy="1433778"/>
          </a:xfrm>
        </p:grpSpPr>
        <p:sp>
          <p:nvSpPr>
            <p:cNvPr id="13" name="TextBox 92">
              <a:extLst>
                <a:ext uri="{FF2B5EF4-FFF2-40B4-BE49-F238E27FC236}">
                  <a16:creationId xmlns:a16="http://schemas.microsoft.com/office/drawing/2014/main" id="{B56ECD2F-CAF7-4540-A1D6-4D1B47B26BA7}"/>
                </a:ext>
              </a:extLst>
            </p:cNvPr>
            <p:cNvSpPr txBox="1"/>
            <p:nvPr/>
          </p:nvSpPr>
          <p:spPr>
            <a:xfrm>
              <a:off x="8921977" y="1518023"/>
              <a:ext cx="2937088" cy="41036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ca-ES" sz="1400" b="1" cap="all" dirty="0"/>
                <a:t>Coneixement</a:t>
              </a: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205F0ADE-1555-45FA-8788-6A34AD10E608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10259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itchFamily="34" charset="0"/>
                <a:buChar char="•"/>
              </a:pPr>
              <a:r>
                <a:rPr lang="ca-ES" sz="1100" dirty="0">
                  <a:solidFill>
                    <a:srgbClr val="6F7A80"/>
                  </a:solidFill>
                </a:rPr>
                <a:t>Aplicar els coneixements adquirits en el Grau d’Enginyeria Informàtica</a:t>
              </a:r>
            </a:p>
            <a:p>
              <a:pPr marL="171450" indent="-171450" algn="just">
                <a:buFont typeface="Arial" pitchFamily="34" charset="0"/>
                <a:buChar char="•"/>
              </a:pPr>
              <a:r>
                <a:rPr lang="ca-ES" sz="1100" dirty="0">
                  <a:solidFill>
                    <a:srgbClr val="6F7A80"/>
                  </a:solidFill>
                </a:rPr>
                <a:t>Conèixer el procés de desenvolupament d’una aplicació</a:t>
              </a:r>
            </a:p>
          </p:txBody>
        </p:sp>
      </p:grpSp>
      <p:grpSp>
        <p:nvGrpSpPr>
          <p:cNvPr id="17" name="Group 94">
            <a:extLst>
              <a:ext uri="{FF2B5EF4-FFF2-40B4-BE49-F238E27FC236}">
                <a16:creationId xmlns:a16="http://schemas.microsoft.com/office/drawing/2014/main" id="{506B60DA-3419-49EE-BE73-C1A254FD3991}"/>
              </a:ext>
            </a:extLst>
          </p:cNvPr>
          <p:cNvGrpSpPr/>
          <p:nvPr/>
        </p:nvGrpSpPr>
        <p:grpSpPr>
          <a:xfrm>
            <a:off x="6656195" y="3078547"/>
            <a:ext cx="2202816" cy="736781"/>
            <a:chOff x="8921977" y="4124683"/>
            <a:chExt cx="2937088" cy="982373"/>
          </a:xfrm>
        </p:grpSpPr>
        <p:sp>
          <p:nvSpPr>
            <p:cNvPr id="21" name="TextBox 95">
              <a:extLst>
                <a:ext uri="{FF2B5EF4-FFF2-40B4-BE49-F238E27FC236}">
                  <a16:creationId xmlns:a16="http://schemas.microsoft.com/office/drawing/2014/main" id="{B1991743-5FAA-4082-BF59-853D52609ED1}"/>
                </a:ext>
              </a:extLst>
            </p:cNvPr>
            <p:cNvSpPr txBox="1"/>
            <p:nvPr/>
          </p:nvSpPr>
          <p:spPr>
            <a:xfrm>
              <a:off x="8921977" y="4124683"/>
              <a:ext cx="2937088" cy="41036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ca-ES" sz="1400" b="1" cap="all" dirty="0"/>
                <a:t>Gestió</a:t>
              </a:r>
            </a:p>
          </p:txBody>
        </p:sp>
        <p:sp>
          <p:nvSpPr>
            <p:cNvPr id="22" name="TextBox 96">
              <a:extLst>
                <a:ext uri="{FF2B5EF4-FFF2-40B4-BE49-F238E27FC236}">
                  <a16:creationId xmlns:a16="http://schemas.microsoft.com/office/drawing/2014/main" id="{BDA3ABA7-FD1E-4276-A0E8-A3A0D6CB840C}"/>
                </a:ext>
              </a:extLst>
            </p:cNvPr>
            <p:cNvSpPr txBox="1"/>
            <p:nvPr/>
          </p:nvSpPr>
          <p:spPr>
            <a:xfrm>
              <a:off x="8929772" y="4532541"/>
              <a:ext cx="2929293" cy="57451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itchFamily="34" charset="0"/>
                <a:buChar char="•"/>
              </a:pPr>
              <a:r>
                <a:rPr lang="ca-ES" sz="1100" dirty="0">
                  <a:solidFill>
                    <a:srgbClr val="6F7A80"/>
                  </a:solidFill>
                </a:rPr>
                <a:t>Aprendre a afrontar els reptes que suposa un projecte des de zero</a:t>
              </a:r>
            </a:p>
          </p:txBody>
        </p:sp>
      </p:grpSp>
      <p:grpSp>
        <p:nvGrpSpPr>
          <p:cNvPr id="24" name="Group 85">
            <a:extLst>
              <a:ext uri="{FF2B5EF4-FFF2-40B4-BE49-F238E27FC236}">
                <a16:creationId xmlns:a16="http://schemas.microsoft.com/office/drawing/2014/main" id="{9201F596-2F10-48CD-AD95-047DC4DA92A7}"/>
              </a:ext>
            </a:extLst>
          </p:cNvPr>
          <p:cNvGrpSpPr/>
          <p:nvPr/>
        </p:nvGrpSpPr>
        <p:grpSpPr>
          <a:xfrm>
            <a:off x="4007155" y="3105852"/>
            <a:ext cx="2202816" cy="906058"/>
            <a:chOff x="8921977" y="4124684"/>
            <a:chExt cx="2937088" cy="1208075"/>
          </a:xfrm>
        </p:grpSpPr>
        <p:sp>
          <p:nvSpPr>
            <p:cNvPr id="26" name="TextBox 86">
              <a:extLst>
                <a:ext uri="{FF2B5EF4-FFF2-40B4-BE49-F238E27FC236}">
                  <a16:creationId xmlns:a16="http://schemas.microsoft.com/office/drawing/2014/main" id="{F7AAA6D7-00CD-4E96-9C1D-AD42BBEB12C0}"/>
                </a:ext>
              </a:extLst>
            </p:cNvPr>
            <p:cNvSpPr txBox="1"/>
            <p:nvPr/>
          </p:nvSpPr>
          <p:spPr>
            <a:xfrm>
              <a:off x="8921977" y="4124684"/>
              <a:ext cx="2937088" cy="41036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ca-ES" sz="1400" b="1" cap="all" dirty="0"/>
                <a:t>Detecció</a:t>
              </a:r>
            </a:p>
          </p:txBody>
        </p:sp>
        <p:sp>
          <p:nvSpPr>
            <p:cNvPr id="27" name="TextBox 87">
              <a:extLst>
                <a:ext uri="{FF2B5EF4-FFF2-40B4-BE49-F238E27FC236}">
                  <a16:creationId xmlns:a16="http://schemas.microsoft.com/office/drawing/2014/main" id="{ED6CDE37-0598-46E2-A0A5-71A19AF24263}"/>
                </a:ext>
              </a:extLst>
            </p:cNvPr>
            <p:cNvSpPr txBox="1"/>
            <p:nvPr/>
          </p:nvSpPr>
          <p:spPr>
            <a:xfrm>
              <a:off x="8929772" y="4532542"/>
              <a:ext cx="2929293" cy="80021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itchFamily="34" charset="0"/>
                <a:buChar char="•"/>
              </a:pPr>
              <a:r>
                <a:rPr lang="ca-ES" sz="1100" dirty="0">
                  <a:solidFill>
                    <a:srgbClr val="6F7A80"/>
                  </a:solidFill>
                </a:rPr>
                <a:t>Permetre a les organitzacions detectar si tenen un problema de </a:t>
              </a:r>
              <a:r>
                <a:rPr lang="ca-ES" sz="1100" i="1" dirty="0" err="1">
                  <a:solidFill>
                    <a:srgbClr val="6F7A80"/>
                  </a:solidFill>
                </a:rPr>
                <a:t>burnout</a:t>
              </a:r>
              <a:r>
                <a:rPr lang="ca-ES" sz="1100" dirty="0">
                  <a:solidFill>
                    <a:srgbClr val="6F7A80"/>
                  </a:solidFill>
                </a:rPr>
                <a:t> i la causa</a:t>
              </a:r>
            </a:p>
          </p:txBody>
        </p:sp>
      </p:grpSp>
      <p:pic>
        <p:nvPicPr>
          <p:cNvPr id="48" name="Graphic 100" descr="Rocket">
            <a:extLst>
              <a:ext uri="{FF2B5EF4-FFF2-40B4-BE49-F238E27FC236}">
                <a16:creationId xmlns:a16="http://schemas.microsoft.com/office/drawing/2014/main" id="{7BAA0B16-AD71-4429-88A3-1C586A32D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697" y="2342826"/>
            <a:ext cx="482399" cy="482399"/>
          </a:xfrm>
          <a:prstGeom prst="rect">
            <a:avLst/>
          </a:prstGeom>
        </p:spPr>
      </p:pic>
      <p:sp>
        <p:nvSpPr>
          <p:cNvPr id="49" name="Right Triangle 80">
            <a:extLst>
              <a:ext uri="{FF2B5EF4-FFF2-40B4-BE49-F238E27FC236}">
                <a16:creationId xmlns:a16="http://schemas.microsoft.com/office/drawing/2014/main" id="{2B7B8796-3686-4B12-B869-5893781DECA7}"/>
              </a:ext>
            </a:extLst>
          </p:cNvPr>
          <p:cNvSpPr/>
          <p:nvPr/>
        </p:nvSpPr>
        <p:spPr>
          <a:xfrm rot="4385300">
            <a:off x="3525922" y="1983556"/>
            <a:ext cx="114492" cy="40699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Freeform: Shape 32">
            <a:extLst>
              <a:ext uri="{FF2B5EF4-FFF2-40B4-BE49-F238E27FC236}">
                <a16:creationId xmlns:a16="http://schemas.microsoft.com/office/drawing/2014/main" id="{AAEA907F-B379-4E89-AA4E-E0ED15C00BE9}"/>
              </a:ext>
            </a:extLst>
          </p:cNvPr>
          <p:cNvSpPr/>
          <p:nvPr/>
        </p:nvSpPr>
        <p:spPr>
          <a:xfrm>
            <a:off x="0" y="548647"/>
            <a:ext cx="3482607" cy="4594853"/>
          </a:xfrm>
          <a:custGeom>
            <a:avLst/>
            <a:gdLst>
              <a:gd name="connsiteX0" fmla="*/ 0 w 5197931"/>
              <a:gd name="connsiteY0" fmla="*/ 0 h 6858002"/>
              <a:gd name="connsiteX1" fmla="*/ 3904748 w 5197931"/>
              <a:gd name="connsiteY1" fmla="*/ 0 h 6858002"/>
              <a:gd name="connsiteX2" fmla="*/ 4010977 w 5197931"/>
              <a:gd name="connsiteY2" fmla="*/ 122634 h 6858002"/>
              <a:gd name="connsiteX3" fmla="*/ 5197931 w 5197931"/>
              <a:gd name="connsiteY3" fmla="*/ 3429000 h 6858002"/>
              <a:gd name="connsiteX4" fmla="*/ 4010977 w 5197931"/>
              <a:gd name="connsiteY4" fmla="*/ 6735366 h 6858002"/>
              <a:gd name="connsiteX5" fmla="*/ 3904747 w 5197931"/>
              <a:gd name="connsiteY5" fmla="*/ 6858002 h 6858002"/>
              <a:gd name="connsiteX6" fmla="*/ 0 w 5197931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7931" h="6858002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4BACC6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81">
            <a:extLst>
              <a:ext uri="{FF2B5EF4-FFF2-40B4-BE49-F238E27FC236}">
                <a16:creationId xmlns:a16="http://schemas.microsoft.com/office/drawing/2014/main" id="{CAAD74A3-8EDF-4EBE-A7C3-255DC1086F63}"/>
              </a:ext>
            </a:extLst>
          </p:cNvPr>
          <p:cNvSpPr/>
          <p:nvPr/>
        </p:nvSpPr>
        <p:spPr>
          <a:xfrm rot="20585300">
            <a:off x="2599383" y="1541835"/>
            <a:ext cx="1095613" cy="702072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0" rIns="10287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Coneixement</a:t>
            </a:r>
          </a:p>
        </p:txBody>
      </p:sp>
      <p:sp>
        <p:nvSpPr>
          <p:cNvPr id="52" name="Right Triangle 74">
            <a:extLst>
              <a:ext uri="{FF2B5EF4-FFF2-40B4-BE49-F238E27FC236}">
                <a16:creationId xmlns:a16="http://schemas.microsoft.com/office/drawing/2014/main" id="{EDB5F51D-B15F-4883-A54B-ACDF2D318FAB}"/>
              </a:ext>
            </a:extLst>
          </p:cNvPr>
          <p:cNvSpPr/>
          <p:nvPr/>
        </p:nvSpPr>
        <p:spPr>
          <a:xfrm rot="7407010">
            <a:off x="2123275" y="4618160"/>
            <a:ext cx="114492" cy="40699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3" name="Freeform: Shape 33">
            <a:extLst>
              <a:ext uri="{FF2B5EF4-FFF2-40B4-BE49-F238E27FC236}">
                <a16:creationId xmlns:a16="http://schemas.microsoft.com/office/drawing/2014/main" id="{A520D069-E601-4C60-B82B-B6F06C68780E}"/>
              </a:ext>
            </a:extLst>
          </p:cNvPr>
          <p:cNvSpPr/>
          <p:nvPr/>
        </p:nvSpPr>
        <p:spPr>
          <a:xfrm>
            <a:off x="-2" y="548648"/>
            <a:ext cx="2786086" cy="4594852"/>
          </a:xfrm>
          <a:custGeom>
            <a:avLst/>
            <a:gdLst>
              <a:gd name="connsiteX0" fmla="*/ 0 w 4158345"/>
              <a:gd name="connsiteY0" fmla="*/ 0 h 6858001"/>
              <a:gd name="connsiteX1" fmla="*/ 2351919 w 4158345"/>
              <a:gd name="connsiteY1" fmla="*/ 0 h 6858001"/>
              <a:gd name="connsiteX2" fmla="*/ 2488005 w 4158345"/>
              <a:gd name="connsiteY2" fmla="*/ 96773 h 6858001"/>
              <a:gd name="connsiteX3" fmla="*/ 4158345 w 4158345"/>
              <a:gd name="connsiteY3" fmla="*/ 3429002 h 6858001"/>
              <a:gd name="connsiteX4" fmla="*/ 2488005 w 4158345"/>
              <a:gd name="connsiteY4" fmla="*/ 6761228 h 6858001"/>
              <a:gd name="connsiteX5" fmla="*/ 2351919 w 4158345"/>
              <a:gd name="connsiteY5" fmla="*/ 6858001 h 6858001"/>
              <a:gd name="connsiteX6" fmla="*/ 0 w 4158345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345" h="6858001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75">
            <a:extLst>
              <a:ext uri="{FF2B5EF4-FFF2-40B4-BE49-F238E27FC236}">
                <a16:creationId xmlns:a16="http://schemas.microsoft.com/office/drawing/2014/main" id="{6011EA52-D153-4836-899D-CAAEFE386A89}"/>
              </a:ext>
            </a:extLst>
          </p:cNvPr>
          <p:cNvSpPr/>
          <p:nvPr/>
        </p:nvSpPr>
        <p:spPr>
          <a:xfrm rot="2007010">
            <a:off x="1581133" y="3947209"/>
            <a:ext cx="1095613" cy="702072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0" rIns="10287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Gestió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5" name="Right Triangle 38">
            <a:extLst>
              <a:ext uri="{FF2B5EF4-FFF2-40B4-BE49-F238E27FC236}">
                <a16:creationId xmlns:a16="http://schemas.microsoft.com/office/drawing/2014/main" id="{6592A99F-8A95-4E38-837F-6130F596BE1F}"/>
              </a:ext>
            </a:extLst>
          </p:cNvPr>
          <p:cNvSpPr/>
          <p:nvPr/>
        </p:nvSpPr>
        <p:spPr>
          <a:xfrm rot="5400000">
            <a:off x="2149083" y="3051049"/>
            <a:ext cx="114492" cy="40699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6" name="Freeform: Shape 34">
            <a:extLst>
              <a:ext uri="{FF2B5EF4-FFF2-40B4-BE49-F238E27FC236}">
                <a16:creationId xmlns:a16="http://schemas.microsoft.com/office/drawing/2014/main" id="{963F2AC5-01B8-403E-87D7-B38229BC0CEA}"/>
              </a:ext>
            </a:extLst>
          </p:cNvPr>
          <p:cNvSpPr/>
          <p:nvPr/>
        </p:nvSpPr>
        <p:spPr>
          <a:xfrm>
            <a:off x="-1" y="748689"/>
            <a:ext cx="2097385" cy="4194767"/>
          </a:xfrm>
          <a:custGeom>
            <a:avLst/>
            <a:gdLst>
              <a:gd name="connsiteX0" fmla="*/ 2 w 3130431"/>
              <a:gd name="connsiteY0" fmla="*/ 0 h 6260858"/>
              <a:gd name="connsiteX1" fmla="*/ 3130431 w 3130431"/>
              <a:gd name="connsiteY1" fmla="*/ 3130430 h 6260858"/>
              <a:gd name="connsiteX2" fmla="*/ 2 w 3130431"/>
              <a:gd name="connsiteY2" fmla="*/ 6260858 h 6260858"/>
              <a:gd name="connsiteX3" fmla="*/ 0 w 3130431"/>
              <a:gd name="connsiteY3" fmla="*/ 6260858 h 6260858"/>
              <a:gd name="connsiteX4" fmla="*/ 0 w 3130431"/>
              <a:gd name="connsiteY4" fmla="*/ 0 h 626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431" h="6260858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45CC77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39">
            <a:extLst>
              <a:ext uri="{FF2B5EF4-FFF2-40B4-BE49-F238E27FC236}">
                <a16:creationId xmlns:a16="http://schemas.microsoft.com/office/drawing/2014/main" id="{88445D39-E614-4288-BAEF-66554BDDECFD}"/>
              </a:ext>
            </a:extLst>
          </p:cNvPr>
          <p:cNvSpPr/>
          <p:nvPr/>
        </p:nvSpPr>
        <p:spPr>
          <a:xfrm>
            <a:off x="1326975" y="2495226"/>
            <a:ext cx="1095613" cy="702072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0" rIns="10287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Detecció</a:t>
            </a:r>
          </a:p>
        </p:txBody>
      </p:sp>
      <p:sp>
        <p:nvSpPr>
          <p:cNvPr id="58" name="Right Triangle 41">
            <a:extLst>
              <a:ext uri="{FF2B5EF4-FFF2-40B4-BE49-F238E27FC236}">
                <a16:creationId xmlns:a16="http://schemas.microsoft.com/office/drawing/2014/main" id="{B4553BD3-EA39-4D2A-8E2F-EB7700708033}"/>
              </a:ext>
            </a:extLst>
          </p:cNvPr>
          <p:cNvSpPr/>
          <p:nvPr/>
        </p:nvSpPr>
        <p:spPr>
          <a:xfrm rot="2470639">
            <a:off x="1186691" y="1826392"/>
            <a:ext cx="114492" cy="406991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9" name="Freeform: Shape 35">
            <a:extLst>
              <a:ext uri="{FF2B5EF4-FFF2-40B4-BE49-F238E27FC236}">
                <a16:creationId xmlns:a16="http://schemas.microsoft.com/office/drawing/2014/main" id="{D30F544E-925A-4396-AB94-7270B4FE7079}"/>
              </a:ext>
            </a:extLst>
          </p:cNvPr>
          <p:cNvSpPr/>
          <p:nvPr/>
        </p:nvSpPr>
        <p:spPr>
          <a:xfrm>
            <a:off x="-1" y="1452422"/>
            <a:ext cx="1393652" cy="2787303"/>
          </a:xfrm>
          <a:custGeom>
            <a:avLst/>
            <a:gdLst>
              <a:gd name="connsiteX0" fmla="*/ 1 w 2080081"/>
              <a:gd name="connsiteY0" fmla="*/ 0 h 4160161"/>
              <a:gd name="connsiteX1" fmla="*/ 2080081 w 2080081"/>
              <a:gd name="connsiteY1" fmla="*/ 2080080 h 4160161"/>
              <a:gd name="connsiteX2" fmla="*/ 1 w 2080081"/>
              <a:gd name="connsiteY2" fmla="*/ 4160161 h 4160161"/>
              <a:gd name="connsiteX3" fmla="*/ 0 w 2080081"/>
              <a:gd name="connsiteY3" fmla="*/ 4160161 h 4160161"/>
              <a:gd name="connsiteX4" fmla="*/ 0 w 2080081"/>
              <a:gd name="connsiteY4" fmla="*/ 0 h 416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081" h="416016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D83556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72">
            <a:extLst>
              <a:ext uri="{FF2B5EF4-FFF2-40B4-BE49-F238E27FC236}">
                <a16:creationId xmlns:a16="http://schemas.microsoft.com/office/drawing/2014/main" id="{665B8E00-1785-4453-821D-85119A53930B}"/>
              </a:ext>
            </a:extLst>
          </p:cNvPr>
          <p:cNvSpPr/>
          <p:nvPr/>
        </p:nvSpPr>
        <p:spPr>
          <a:xfrm rot="18670639">
            <a:off x="170538" y="1659589"/>
            <a:ext cx="1095613" cy="702072"/>
          </a:xfrm>
          <a:custGeom>
            <a:avLst/>
            <a:gdLst>
              <a:gd name="connsiteX0" fmla="*/ 0 w 1635247"/>
              <a:gd name="connsiteY0" fmla="*/ 0 h 1047870"/>
              <a:gd name="connsiteX1" fmla="*/ 1597295 w 1635247"/>
              <a:gd name="connsiteY1" fmla="*/ 0 h 1047870"/>
              <a:gd name="connsiteX2" fmla="*/ 1605064 w 1635247"/>
              <a:gd name="connsiteY2" fmla="*/ 51408 h 1047870"/>
              <a:gd name="connsiteX3" fmla="*/ 1635247 w 1635247"/>
              <a:gd name="connsiteY3" fmla="*/ 554989 h 1047870"/>
              <a:gd name="connsiteX4" fmla="*/ 1627628 w 1635247"/>
              <a:gd name="connsiteY4" fmla="*/ 808795 h 1047870"/>
              <a:gd name="connsiteX5" fmla="*/ 1606031 w 1635247"/>
              <a:gd name="connsiteY5" fmla="*/ 1047870 h 1047870"/>
              <a:gd name="connsiteX6" fmla="*/ 0 w 1635247"/>
              <a:gd name="connsiteY6" fmla="*/ 1047870 h 104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5247" h="1047870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889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0" rIns="10287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Aplicació mòbil</a:t>
            </a:r>
          </a:p>
        </p:txBody>
      </p:sp>
      <p:sp>
        <p:nvSpPr>
          <p:cNvPr id="61" name="Freeform: Shape 36">
            <a:extLst>
              <a:ext uri="{FF2B5EF4-FFF2-40B4-BE49-F238E27FC236}">
                <a16:creationId xmlns:a16="http://schemas.microsoft.com/office/drawing/2014/main" id="{825480D0-FA38-4994-9A86-AA6B14BC3073}"/>
              </a:ext>
            </a:extLst>
          </p:cNvPr>
          <p:cNvSpPr/>
          <p:nvPr/>
        </p:nvSpPr>
        <p:spPr>
          <a:xfrm>
            <a:off x="0" y="2148337"/>
            <a:ext cx="697739" cy="1395475"/>
          </a:xfrm>
          <a:custGeom>
            <a:avLst/>
            <a:gdLst>
              <a:gd name="connsiteX0" fmla="*/ 2 w 1041403"/>
              <a:gd name="connsiteY0" fmla="*/ 0 h 2082803"/>
              <a:gd name="connsiteX1" fmla="*/ 1041403 w 1041403"/>
              <a:gd name="connsiteY1" fmla="*/ 1041402 h 2082803"/>
              <a:gd name="connsiteX2" fmla="*/ 2 w 1041403"/>
              <a:gd name="connsiteY2" fmla="*/ 2082803 h 2082803"/>
              <a:gd name="connsiteX3" fmla="*/ 0 w 1041403"/>
              <a:gd name="connsiteY3" fmla="*/ 2082802 h 2082803"/>
              <a:gd name="connsiteX4" fmla="*/ 0 w 1041403"/>
              <a:gd name="connsiteY4" fmla="*/ 1 h 208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3" h="20828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B09FC5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63" name="Picture 4" descr="C:\Users\Patricia\Downloads\noun_management_1796507.png">
            <a:extLst>
              <a:ext uri="{FF2B5EF4-FFF2-40B4-BE49-F238E27FC236}">
                <a16:creationId xmlns:a16="http://schemas.microsoft.com/office/drawing/2014/main" id="{0547C87E-91D3-4176-811E-87DE957E9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t="11428" r="13714" b="25083"/>
          <a:stretch/>
        </p:blipFill>
        <p:spPr bwMode="auto">
          <a:xfrm>
            <a:off x="1299315" y="4593812"/>
            <a:ext cx="394475" cy="3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Objectius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4/20</a:t>
            </a:r>
            <a:endParaRPr lang="ca-ES" sz="1400" dirty="0">
              <a:solidFill>
                <a:schemeClr val="bg1"/>
              </a:solidFill>
            </a:endParaRPr>
          </a:p>
        </p:txBody>
      </p:sp>
      <p:grpSp>
        <p:nvGrpSpPr>
          <p:cNvPr id="30" name="Group 82">
            <a:extLst>
              <a:ext uri="{FF2B5EF4-FFF2-40B4-BE49-F238E27FC236}">
                <a16:creationId xmlns:a16="http://schemas.microsoft.com/office/drawing/2014/main" id="{946FA884-B923-4D8C-BDED-C6441FDB9DE3}"/>
              </a:ext>
            </a:extLst>
          </p:cNvPr>
          <p:cNvGrpSpPr/>
          <p:nvPr/>
        </p:nvGrpSpPr>
        <p:grpSpPr>
          <a:xfrm>
            <a:off x="3973639" y="1791640"/>
            <a:ext cx="2202816" cy="906058"/>
            <a:chOff x="8921977" y="1518023"/>
            <a:chExt cx="2937088" cy="1208076"/>
          </a:xfrm>
        </p:grpSpPr>
        <p:sp>
          <p:nvSpPr>
            <p:cNvPr id="32" name="TextBox 83">
              <a:extLst>
                <a:ext uri="{FF2B5EF4-FFF2-40B4-BE49-F238E27FC236}">
                  <a16:creationId xmlns:a16="http://schemas.microsoft.com/office/drawing/2014/main" id="{4F115384-3451-49C1-9581-FD11823CD90F}"/>
                </a:ext>
              </a:extLst>
            </p:cNvPr>
            <p:cNvSpPr txBox="1"/>
            <p:nvPr/>
          </p:nvSpPr>
          <p:spPr>
            <a:xfrm>
              <a:off x="8921977" y="1518023"/>
              <a:ext cx="2937088" cy="41036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ca-ES" sz="1400" b="1" cap="all" dirty="0"/>
                <a:t>Aplicació mòbil</a:t>
              </a:r>
              <a:endParaRPr lang="ca-ES" sz="1600" b="1" cap="all" dirty="0"/>
            </a:p>
          </p:txBody>
        </p:sp>
        <p:sp>
          <p:nvSpPr>
            <p:cNvPr id="33" name="TextBox 84">
              <a:extLst>
                <a:ext uri="{FF2B5EF4-FFF2-40B4-BE49-F238E27FC236}">
                  <a16:creationId xmlns:a16="http://schemas.microsoft.com/office/drawing/2014/main" id="{58009432-8F8F-4931-8BAA-11473A83C509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800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itchFamily="34" charset="0"/>
                <a:buChar char="•"/>
              </a:pPr>
              <a:r>
                <a:rPr lang="ca-ES" sz="1100" dirty="0">
                  <a:solidFill>
                    <a:srgbClr val="6F7A80"/>
                  </a:solidFill>
                </a:rPr>
                <a:t>Obtenir una </a:t>
              </a:r>
              <a:r>
                <a:rPr lang="ca-ES" sz="1100" i="1" dirty="0" err="1">
                  <a:solidFill>
                    <a:srgbClr val="6F7A80"/>
                  </a:solidFill>
                </a:rPr>
                <a:t>app</a:t>
              </a:r>
              <a:r>
                <a:rPr lang="ca-ES" sz="1100" dirty="0">
                  <a:solidFill>
                    <a:srgbClr val="6F7A80"/>
                  </a:solidFill>
                </a:rPr>
                <a:t> mòbil com a client per proporcionar dades a les empreses sobre el </a:t>
              </a:r>
              <a:r>
                <a:rPr lang="ca-ES" sz="1100" i="1" dirty="0" err="1">
                  <a:solidFill>
                    <a:srgbClr val="6F7A80"/>
                  </a:solidFill>
                </a:rPr>
                <a:t>burnout</a:t>
              </a:r>
              <a:endParaRPr lang="ca-ES" sz="1100" dirty="0">
                <a:solidFill>
                  <a:srgbClr val="6F7A80"/>
                </a:solidFill>
              </a:endParaRPr>
            </a:p>
          </p:txBody>
        </p:sp>
      </p:grpSp>
      <p:pic>
        <p:nvPicPr>
          <p:cNvPr id="67" name="Gráfico 66" descr="Smartphone">
            <a:extLst>
              <a:ext uri="{FF2B5EF4-FFF2-40B4-BE49-F238E27FC236}">
                <a16:creationId xmlns:a16="http://schemas.microsoft.com/office/drawing/2014/main" id="{A870672A-F7C4-47A5-B82D-B4A205B1E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429" y="2494825"/>
            <a:ext cx="402742" cy="402742"/>
          </a:xfrm>
          <a:prstGeom prst="rect">
            <a:avLst/>
          </a:prstGeom>
        </p:spPr>
      </p:pic>
      <p:pic>
        <p:nvPicPr>
          <p:cNvPr id="68" name="Gráfico 67" descr="Birrete">
            <a:extLst>
              <a:ext uri="{FF2B5EF4-FFF2-40B4-BE49-F238E27FC236}">
                <a16:creationId xmlns:a16="http://schemas.microsoft.com/office/drawing/2014/main" id="{E9E95EDD-B37D-4893-8D71-0696729E90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2512" y="2476732"/>
            <a:ext cx="375665" cy="375665"/>
          </a:xfrm>
          <a:prstGeom prst="rect">
            <a:avLst/>
          </a:prstGeom>
        </p:spPr>
      </p:pic>
      <p:pic>
        <p:nvPicPr>
          <p:cNvPr id="69" name="Gráfico 68" descr="Ojos">
            <a:extLst>
              <a:ext uri="{FF2B5EF4-FFF2-40B4-BE49-F238E27FC236}">
                <a16:creationId xmlns:a16="http://schemas.microsoft.com/office/drawing/2014/main" id="{94AD4932-D064-4316-B8C9-52C70031B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06850" y="3364332"/>
            <a:ext cx="508280" cy="508280"/>
          </a:xfrm>
          <a:prstGeom prst="rect">
            <a:avLst/>
          </a:prstGeom>
        </p:spPr>
      </p:pic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8DE137C5-6206-4C0C-9C9E-587BEC372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72574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7271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890">
        <p:fade/>
      </p:transition>
    </mc:Choice>
    <mc:Fallback xmlns="">
      <p:transition spd="med" advTm="67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2" grpId="0" animBg="1"/>
      <p:bldP spid="54" grpId="0" animBg="1"/>
      <p:bldP spid="55" grpId="0" animBg="1"/>
      <p:bldP spid="57" grpId="0" animBg="1"/>
      <p:bldP spid="58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1">
            <a:extLst>
              <a:ext uri="{FF2B5EF4-FFF2-40B4-BE49-F238E27FC236}">
                <a16:creationId xmlns:a16="http://schemas.microsoft.com/office/drawing/2014/main" id="{145612F1-7536-46A6-B97B-13D2F191FE1F}"/>
              </a:ext>
            </a:extLst>
          </p:cNvPr>
          <p:cNvGrpSpPr/>
          <p:nvPr/>
        </p:nvGrpSpPr>
        <p:grpSpPr>
          <a:xfrm>
            <a:off x="6744333" y="2376026"/>
            <a:ext cx="1919794" cy="1919794"/>
            <a:chOff x="7963874" y="3577246"/>
            <a:chExt cx="2110093" cy="2110093"/>
          </a:xfrm>
        </p:grpSpPr>
        <p:sp>
          <p:nvSpPr>
            <p:cNvPr id="52" name="Oval 42">
              <a:extLst>
                <a:ext uri="{FF2B5EF4-FFF2-40B4-BE49-F238E27FC236}">
                  <a16:creationId xmlns:a16="http://schemas.microsoft.com/office/drawing/2014/main" id="{FA6DD2DE-B71D-4EFD-A137-A76111CC4A92}"/>
                </a:ext>
              </a:extLst>
            </p:cNvPr>
            <p:cNvSpPr/>
            <p:nvPr/>
          </p:nvSpPr>
          <p:spPr>
            <a:xfrm>
              <a:off x="7963874" y="3577246"/>
              <a:ext cx="2110093" cy="2110093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3" name="Oval 43">
              <a:extLst>
                <a:ext uri="{FF2B5EF4-FFF2-40B4-BE49-F238E27FC236}">
                  <a16:creationId xmlns:a16="http://schemas.microsoft.com/office/drawing/2014/main" id="{54B087FF-1A9C-4999-A99E-B2674300D455}"/>
                </a:ext>
              </a:extLst>
            </p:cNvPr>
            <p:cNvSpPr/>
            <p:nvPr/>
          </p:nvSpPr>
          <p:spPr>
            <a:xfrm>
              <a:off x="8286304" y="3899676"/>
              <a:ext cx="1465232" cy="1465232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4" name="Oval 44">
              <a:extLst>
                <a:ext uri="{FF2B5EF4-FFF2-40B4-BE49-F238E27FC236}">
                  <a16:creationId xmlns:a16="http://schemas.microsoft.com/office/drawing/2014/main" id="{D0972106-F13F-47DF-BD78-51310C12E8A7}"/>
                </a:ext>
              </a:extLst>
            </p:cNvPr>
            <p:cNvSpPr/>
            <p:nvPr/>
          </p:nvSpPr>
          <p:spPr>
            <a:xfrm>
              <a:off x="8663381" y="4276753"/>
              <a:ext cx="711079" cy="711079"/>
            </a:xfrm>
            <a:prstGeom prst="ellips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Objectius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5/20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10" name="Freeform: Shape 35">
            <a:extLst>
              <a:ext uri="{FF2B5EF4-FFF2-40B4-BE49-F238E27FC236}">
                <a16:creationId xmlns:a16="http://schemas.microsoft.com/office/drawing/2014/main" id="{8E927CBA-3C6E-4131-81A6-AE1602B49DB4}"/>
              </a:ext>
            </a:extLst>
          </p:cNvPr>
          <p:cNvSpPr/>
          <p:nvPr/>
        </p:nvSpPr>
        <p:spPr>
          <a:xfrm>
            <a:off x="4388230" y="2778256"/>
            <a:ext cx="1971024" cy="732307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1708943 w 2628032"/>
              <a:gd name="connsiteY2" fmla="*/ 765964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0 w 2628032"/>
              <a:gd name="connsiteY5" fmla="*/ 0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0 w 2628032"/>
              <a:gd name="connsiteY9" fmla="*/ 0 h 1459969"/>
              <a:gd name="connsiteX0" fmla="*/ 1852787 w 2628032"/>
              <a:gd name="connsiteY0" fmla="*/ 927394 h 976409"/>
              <a:gd name="connsiteX1" fmla="*/ 2628032 w 2628032"/>
              <a:gd name="connsiteY1" fmla="*/ 927394 h 976409"/>
              <a:gd name="connsiteX2" fmla="*/ 1708943 w 2628032"/>
              <a:gd name="connsiteY2" fmla="*/ 765964 h 976409"/>
              <a:gd name="connsiteX3" fmla="*/ 1824433 w 2628032"/>
              <a:gd name="connsiteY3" fmla="*/ 907077 h 976409"/>
              <a:gd name="connsiteX4" fmla="*/ 1852787 w 2628032"/>
              <a:gd name="connsiteY4" fmla="*/ 927394 h 976409"/>
              <a:gd name="connsiteX5" fmla="*/ 0 w 2628032"/>
              <a:gd name="connsiteY5" fmla="*/ 0 h 976409"/>
              <a:gd name="connsiteX6" fmla="*/ 368505 w 2628032"/>
              <a:gd name="connsiteY6" fmla="*/ 0 h 976409"/>
              <a:gd name="connsiteX7" fmla="*/ 368505 w 2628032"/>
              <a:gd name="connsiteY7" fmla="*/ 341205 h 976409"/>
              <a:gd name="connsiteX8" fmla="*/ 0 w 2628032"/>
              <a:gd name="connsiteY8" fmla="*/ 341205 h 976409"/>
              <a:gd name="connsiteX9" fmla="*/ 0 w 2628032"/>
              <a:gd name="connsiteY9" fmla="*/ 0 h 97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976409">
                <a:moveTo>
                  <a:pt x="1852787" y="927394"/>
                </a:moveTo>
                <a:lnTo>
                  <a:pt x="2628032" y="927394"/>
                </a:lnTo>
                <a:lnTo>
                  <a:pt x="1708943" y="765964"/>
                </a:lnTo>
                <a:cubicBezTo>
                  <a:pt x="1450528" y="765964"/>
                  <a:pt x="2082848" y="907077"/>
                  <a:pt x="1824433" y="907077"/>
                </a:cubicBezTo>
                <a:cubicBezTo>
                  <a:pt x="1824433" y="729552"/>
                  <a:pt x="1852787" y="1104919"/>
                  <a:pt x="1852787" y="927394"/>
                </a:cubicBezTo>
                <a:close/>
                <a:moveTo>
                  <a:pt x="0" y="0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Freeform: Shape 35">
            <a:extLst>
              <a:ext uri="{FF2B5EF4-FFF2-40B4-BE49-F238E27FC236}">
                <a16:creationId xmlns:a16="http://schemas.microsoft.com/office/drawing/2014/main" id="{2B88D75E-E28C-450F-952E-49645ADA2ABE}"/>
              </a:ext>
            </a:extLst>
          </p:cNvPr>
          <p:cNvSpPr/>
          <p:nvPr/>
        </p:nvSpPr>
        <p:spPr>
          <a:xfrm>
            <a:off x="4375565" y="2778257"/>
            <a:ext cx="1971024" cy="1094977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909711 w 2628032"/>
              <a:gd name="connsiteY5" fmla="*/ 572087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909711 w 2628032"/>
              <a:gd name="connsiteY9" fmla="*/ 572087 h 14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1459969">
                <a:moveTo>
                  <a:pt x="1852787" y="927394"/>
                </a:moveTo>
                <a:lnTo>
                  <a:pt x="2628032" y="927394"/>
                </a:lnTo>
                <a:lnTo>
                  <a:pt x="2628032" y="1459969"/>
                </a:lnTo>
                <a:lnTo>
                  <a:pt x="1852787" y="1459969"/>
                </a:lnTo>
                <a:lnTo>
                  <a:pt x="1852787" y="927394"/>
                </a:lnTo>
                <a:close/>
                <a:moveTo>
                  <a:pt x="909711" y="572087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cubicBezTo>
                  <a:pt x="0" y="227470"/>
                  <a:pt x="909711" y="685822"/>
                  <a:pt x="909711" y="57208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Freeform: Shape 33">
            <a:extLst>
              <a:ext uri="{FF2B5EF4-FFF2-40B4-BE49-F238E27FC236}">
                <a16:creationId xmlns:a16="http://schemas.microsoft.com/office/drawing/2014/main" id="{55A14510-383F-45A1-AC01-39DCBA0D7633}"/>
              </a:ext>
            </a:extLst>
          </p:cNvPr>
          <p:cNvSpPr/>
          <p:nvPr/>
        </p:nvSpPr>
        <p:spPr>
          <a:xfrm>
            <a:off x="1735652" y="2767765"/>
            <a:ext cx="1971024" cy="1094977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769033 w 2628032"/>
              <a:gd name="connsiteY5" fmla="*/ 684628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769033 w 2628032"/>
              <a:gd name="connsiteY9" fmla="*/ 684628 h 14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1459969">
                <a:moveTo>
                  <a:pt x="1852787" y="927394"/>
                </a:moveTo>
                <a:lnTo>
                  <a:pt x="2628032" y="927394"/>
                </a:lnTo>
                <a:lnTo>
                  <a:pt x="2628032" y="1459969"/>
                </a:lnTo>
                <a:lnTo>
                  <a:pt x="1852787" y="1459969"/>
                </a:lnTo>
                <a:lnTo>
                  <a:pt x="1852787" y="927394"/>
                </a:lnTo>
                <a:close/>
                <a:moveTo>
                  <a:pt x="769033" y="684628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cubicBezTo>
                  <a:pt x="0" y="227470"/>
                  <a:pt x="769033" y="798363"/>
                  <a:pt x="769033" y="68462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Freeform: Shape 32">
            <a:extLst>
              <a:ext uri="{FF2B5EF4-FFF2-40B4-BE49-F238E27FC236}">
                <a16:creationId xmlns:a16="http://schemas.microsoft.com/office/drawing/2014/main" id="{B59B9A8D-8E33-4131-BC74-CFA30ABBDA1F}"/>
              </a:ext>
            </a:extLst>
          </p:cNvPr>
          <p:cNvSpPr/>
          <p:nvPr/>
        </p:nvSpPr>
        <p:spPr>
          <a:xfrm>
            <a:off x="3058167" y="2788435"/>
            <a:ext cx="1971024" cy="737418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1652672 w 2628032"/>
              <a:gd name="connsiteY2" fmla="*/ 869125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0 w 2628032"/>
              <a:gd name="connsiteY5" fmla="*/ 0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0 w 2628032"/>
              <a:gd name="connsiteY9" fmla="*/ 0 h 1459969"/>
              <a:gd name="connsiteX0" fmla="*/ 1852787 w 2628032"/>
              <a:gd name="connsiteY0" fmla="*/ 927394 h 983224"/>
              <a:gd name="connsiteX1" fmla="*/ 2628032 w 2628032"/>
              <a:gd name="connsiteY1" fmla="*/ 927394 h 983224"/>
              <a:gd name="connsiteX2" fmla="*/ 1652672 w 2628032"/>
              <a:gd name="connsiteY2" fmla="*/ 869125 h 983224"/>
              <a:gd name="connsiteX3" fmla="*/ 1725196 w 2628032"/>
              <a:gd name="connsiteY3" fmla="*/ 963782 h 983224"/>
              <a:gd name="connsiteX4" fmla="*/ 1852787 w 2628032"/>
              <a:gd name="connsiteY4" fmla="*/ 927394 h 983224"/>
              <a:gd name="connsiteX5" fmla="*/ 0 w 2628032"/>
              <a:gd name="connsiteY5" fmla="*/ 0 h 983224"/>
              <a:gd name="connsiteX6" fmla="*/ 368505 w 2628032"/>
              <a:gd name="connsiteY6" fmla="*/ 0 h 983224"/>
              <a:gd name="connsiteX7" fmla="*/ 368505 w 2628032"/>
              <a:gd name="connsiteY7" fmla="*/ 341205 h 983224"/>
              <a:gd name="connsiteX8" fmla="*/ 0 w 2628032"/>
              <a:gd name="connsiteY8" fmla="*/ 341205 h 983224"/>
              <a:gd name="connsiteX9" fmla="*/ 0 w 2628032"/>
              <a:gd name="connsiteY9" fmla="*/ 0 h 9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983224">
                <a:moveTo>
                  <a:pt x="1852787" y="927394"/>
                </a:moveTo>
                <a:lnTo>
                  <a:pt x="2628032" y="927394"/>
                </a:lnTo>
                <a:lnTo>
                  <a:pt x="1652672" y="869125"/>
                </a:lnTo>
                <a:cubicBezTo>
                  <a:pt x="1394257" y="869125"/>
                  <a:pt x="1983611" y="963782"/>
                  <a:pt x="1725196" y="963782"/>
                </a:cubicBezTo>
                <a:cubicBezTo>
                  <a:pt x="1725196" y="786257"/>
                  <a:pt x="1852787" y="1104919"/>
                  <a:pt x="1852787" y="927394"/>
                </a:cubicBezTo>
                <a:close/>
                <a:moveTo>
                  <a:pt x="0" y="0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Freeform: Shape 32">
            <a:extLst>
              <a:ext uri="{FF2B5EF4-FFF2-40B4-BE49-F238E27FC236}">
                <a16:creationId xmlns:a16="http://schemas.microsoft.com/office/drawing/2014/main" id="{7A3A603A-7DC0-4907-89E1-1F4674A68AAC}"/>
              </a:ext>
            </a:extLst>
          </p:cNvPr>
          <p:cNvSpPr/>
          <p:nvPr/>
        </p:nvSpPr>
        <p:spPr>
          <a:xfrm>
            <a:off x="3057572" y="2788435"/>
            <a:ext cx="1971024" cy="1094977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825304 w 2628032"/>
              <a:gd name="connsiteY5" fmla="*/ 590843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825304 w 2628032"/>
              <a:gd name="connsiteY9" fmla="*/ 590843 h 14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1459969">
                <a:moveTo>
                  <a:pt x="1852787" y="927394"/>
                </a:moveTo>
                <a:lnTo>
                  <a:pt x="2628032" y="927394"/>
                </a:lnTo>
                <a:lnTo>
                  <a:pt x="2628032" y="1459969"/>
                </a:lnTo>
                <a:lnTo>
                  <a:pt x="1852787" y="1459969"/>
                </a:lnTo>
                <a:lnTo>
                  <a:pt x="1852787" y="927394"/>
                </a:lnTo>
                <a:close/>
                <a:moveTo>
                  <a:pt x="825304" y="590843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cubicBezTo>
                  <a:pt x="0" y="227470"/>
                  <a:pt x="825304" y="704578"/>
                  <a:pt x="825304" y="5908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Freeform: Shape 33">
            <a:extLst>
              <a:ext uri="{FF2B5EF4-FFF2-40B4-BE49-F238E27FC236}">
                <a16:creationId xmlns:a16="http://schemas.microsoft.com/office/drawing/2014/main" id="{2D513610-3FDD-41EB-AE96-F46F918BB97B}"/>
              </a:ext>
            </a:extLst>
          </p:cNvPr>
          <p:cNvSpPr/>
          <p:nvPr/>
        </p:nvSpPr>
        <p:spPr>
          <a:xfrm>
            <a:off x="1736248" y="2792716"/>
            <a:ext cx="1980666" cy="695546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1596401 w 2628032"/>
              <a:gd name="connsiteY2" fmla="*/ 625285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0 w 2628032"/>
              <a:gd name="connsiteY5" fmla="*/ 0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0 w 2628032"/>
              <a:gd name="connsiteY9" fmla="*/ 0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1867755 w 2628032"/>
              <a:gd name="connsiteY2" fmla="*/ 809165 h 1459969"/>
              <a:gd name="connsiteX3" fmla="*/ 1596401 w 2628032"/>
              <a:gd name="connsiteY3" fmla="*/ 625285 h 1459969"/>
              <a:gd name="connsiteX4" fmla="*/ 1852787 w 2628032"/>
              <a:gd name="connsiteY4" fmla="*/ 1459969 h 1459969"/>
              <a:gd name="connsiteX5" fmla="*/ 1852787 w 2628032"/>
              <a:gd name="connsiteY5" fmla="*/ 927394 h 1459969"/>
              <a:gd name="connsiteX6" fmla="*/ 0 w 2628032"/>
              <a:gd name="connsiteY6" fmla="*/ 0 h 1459969"/>
              <a:gd name="connsiteX7" fmla="*/ 368505 w 2628032"/>
              <a:gd name="connsiteY7" fmla="*/ 0 h 1459969"/>
              <a:gd name="connsiteX8" fmla="*/ 368505 w 2628032"/>
              <a:gd name="connsiteY8" fmla="*/ 341205 h 1459969"/>
              <a:gd name="connsiteX9" fmla="*/ 0 w 2628032"/>
              <a:gd name="connsiteY9" fmla="*/ 341205 h 1459969"/>
              <a:gd name="connsiteX10" fmla="*/ 0 w 2628032"/>
              <a:gd name="connsiteY10" fmla="*/ 0 h 1459969"/>
              <a:gd name="connsiteX0" fmla="*/ 1852787 w 2628032"/>
              <a:gd name="connsiteY0" fmla="*/ 927394 h 927394"/>
              <a:gd name="connsiteX1" fmla="*/ 2628032 w 2628032"/>
              <a:gd name="connsiteY1" fmla="*/ 927394 h 927394"/>
              <a:gd name="connsiteX2" fmla="*/ 1867755 w 2628032"/>
              <a:gd name="connsiteY2" fmla="*/ 809165 h 927394"/>
              <a:gd name="connsiteX3" fmla="*/ 1596401 w 2628032"/>
              <a:gd name="connsiteY3" fmla="*/ 625285 h 927394"/>
              <a:gd name="connsiteX4" fmla="*/ 1777759 w 2628032"/>
              <a:gd name="connsiteY4" fmla="*/ 925397 h 927394"/>
              <a:gd name="connsiteX5" fmla="*/ 1852787 w 2628032"/>
              <a:gd name="connsiteY5" fmla="*/ 927394 h 927394"/>
              <a:gd name="connsiteX6" fmla="*/ 0 w 2628032"/>
              <a:gd name="connsiteY6" fmla="*/ 0 h 927394"/>
              <a:gd name="connsiteX7" fmla="*/ 368505 w 2628032"/>
              <a:gd name="connsiteY7" fmla="*/ 0 h 927394"/>
              <a:gd name="connsiteX8" fmla="*/ 368505 w 2628032"/>
              <a:gd name="connsiteY8" fmla="*/ 341205 h 927394"/>
              <a:gd name="connsiteX9" fmla="*/ 0 w 2628032"/>
              <a:gd name="connsiteY9" fmla="*/ 341205 h 927394"/>
              <a:gd name="connsiteX10" fmla="*/ 0 w 2628032"/>
              <a:gd name="connsiteY10" fmla="*/ 0 h 927394"/>
              <a:gd name="connsiteX0" fmla="*/ 1852787 w 2640888"/>
              <a:gd name="connsiteY0" fmla="*/ 927394 h 927394"/>
              <a:gd name="connsiteX1" fmla="*/ 2628032 w 2640888"/>
              <a:gd name="connsiteY1" fmla="*/ 927394 h 927394"/>
              <a:gd name="connsiteX2" fmla="*/ 1848997 w 2640888"/>
              <a:gd name="connsiteY2" fmla="*/ 893571 h 927394"/>
              <a:gd name="connsiteX3" fmla="*/ 1867755 w 2640888"/>
              <a:gd name="connsiteY3" fmla="*/ 809165 h 927394"/>
              <a:gd name="connsiteX4" fmla="*/ 1596401 w 2640888"/>
              <a:gd name="connsiteY4" fmla="*/ 625285 h 927394"/>
              <a:gd name="connsiteX5" fmla="*/ 1777759 w 2640888"/>
              <a:gd name="connsiteY5" fmla="*/ 925397 h 927394"/>
              <a:gd name="connsiteX6" fmla="*/ 1852787 w 2640888"/>
              <a:gd name="connsiteY6" fmla="*/ 927394 h 927394"/>
              <a:gd name="connsiteX7" fmla="*/ 0 w 2640888"/>
              <a:gd name="connsiteY7" fmla="*/ 0 h 927394"/>
              <a:gd name="connsiteX8" fmla="*/ 368505 w 2640888"/>
              <a:gd name="connsiteY8" fmla="*/ 0 h 927394"/>
              <a:gd name="connsiteX9" fmla="*/ 368505 w 2640888"/>
              <a:gd name="connsiteY9" fmla="*/ 341205 h 927394"/>
              <a:gd name="connsiteX10" fmla="*/ 0 w 2640888"/>
              <a:gd name="connsiteY10" fmla="*/ 341205 h 927394"/>
              <a:gd name="connsiteX11" fmla="*/ 0 w 2640888"/>
              <a:gd name="connsiteY11" fmla="*/ 0 h 92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0888" h="927394">
                <a:moveTo>
                  <a:pt x="1852787" y="927394"/>
                </a:moveTo>
                <a:lnTo>
                  <a:pt x="2628032" y="927394"/>
                </a:lnTo>
                <a:cubicBezTo>
                  <a:pt x="2749320" y="923320"/>
                  <a:pt x="1975710" y="913276"/>
                  <a:pt x="1848997" y="893571"/>
                </a:cubicBezTo>
                <a:cubicBezTo>
                  <a:pt x="1722284" y="873866"/>
                  <a:pt x="2031774" y="855442"/>
                  <a:pt x="1867755" y="809165"/>
                </a:cubicBezTo>
                <a:lnTo>
                  <a:pt x="1596401" y="625285"/>
                </a:lnTo>
                <a:cubicBezTo>
                  <a:pt x="1337986" y="625285"/>
                  <a:pt x="2036174" y="925397"/>
                  <a:pt x="1777759" y="925397"/>
                </a:cubicBezTo>
                <a:lnTo>
                  <a:pt x="1852787" y="927394"/>
                </a:lnTo>
                <a:close/>
                <a:moveTo>
                  <a:pt x="0" y="0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66BD078A-23B2-4FAB-9EE8-66E7A9CB5D05}"/>
              </a:ext>
            </a:extLst>
          </p:cNvPr>
          <p:cNvSpPr/>
          <p:nvPr/>
        </p:nvSpPr>
        <p:spPr>
          <a:xfrm>
            <a:off x="879431" y="3319910"/>
            <a:ext cx="1504731" cy="553324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1852787 w 2628032"/>
              <a:gd name="connsiteY4" fmla="*/ 927394 h 1459969"/>
              <a:gd name="connsiteX5" fmla="*/ 722141 w 2628032"/>
              <a:gd name="connsiteY5" fmla="*/ 881576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722141 w 2628032"/>
              <a:gd name="connsiteY9" fmla="*/ 881576 h 1459969"/>
              <a:gd name="connsiteX0" fmla="*/ 1852787 w 2628032"/>
              <a:gd name="connsiteY0" fmla="*/ 597721 h 1130296"/>
              <a:gd name="connsiteX1" fmla="*/ 2628032 w 2628032"/>
              <a:gd name="connsiteY1" fmla="*/ 597721 h 1130296"/>
              <a:gd name="connsiteX2" fmla="*/ 2628032 w 2628032"/>
              <a:gd name="connsiteY2" fmla="*/ 1130296 h 1130296"/>
              <a:gd name="connsiteX3" fmla="*/ 1852787 w 2628032"/>
              <a:gd name="connsiteY3" fmla="*/ 1130296 h 1130296"/>
              <a:gd name="connsiteX4" fmla="*/ 1852787 w 2628032"/>
              <a:gd name="connsiteY4" fmla="*/ 597721 h 1130296"/>
              <a:gd name="connsiteX5" fmla="*/ 722141 w 2628032"/>
              <a:gd name="connsiteY5" fmla="*/ 551903 h 1130296"/>
              <a:gd name="connsiteX6" fmla="*/ 687373 w 2628032"/>
              <a:gd name="connsiteY6" fmla="*/ 514388 h 1130296"/>
              <a:gd name="connsiteX7" fmla="*/ 368505 w 2628032"/>
              <a:gd name="connsiteY7" fmla="*/ 11532 h 1130296"/>
              <a:gd name="connsiteX8" fmla="*/ 0 w 2628032"/>
              <a:gd name="connsiteY8" fmla="*/ 11532 h 1130296"/>
              <a:gd name="connsiteX9" fmla="*/ 722141 w 2628032"/>
              <a:gd name="connsiteY9" fmla="*/ 551903 h 1130296"/>
              <a:gd name="connsiteX0" fmla="*/ 1484282 w 2259527"/>
              <a:gd name="connsiteY0" fmla="*/ 586189 h 1118764"/>
              <a:gd name="connsiteX1" fmla="*/ 2259527 w 2259527"/>
              <a:gd name="connsiteY1" fmla="*/ 586189 h 1118764"/>
              <a:gd name="connsiteX2" fmla="*/ 2259527 w 2259527"/>
              <a:gd name="connsiteY2" fmla="*/ 1118764 h 1118764"/>
              <a:gd name="connsiteX3" fmla="*/ 1484282 w 2259527"/>
              <a:gd name="connsiteY3" fmla="*/ 1118764 h 1118764"/>
              <a:gd name="connsiteX4" fmla="*/ 1484282 w 2259527"/>
              <a:gd name="connsiteY4" fmla="*/ 586189 h 1118764"/>
              <a:gd name="connsiteX5" fmla="*/ 353636 w 2259527"/>
              <a:gd name="connsiteY5" fmla="*/ 540371 h 1118764"/>
              <a:gd name="connsiteX6" fmla="*/ 318868 w 2259527"/>
              <a:gd name="connsiteY6" fmla="*/ 502856 h 1118764"/>
              <a:gd name="connsiteX7" fmla="*/ 0 w 2259527"/>
              <a:gd name="connsiteY7" fmla="*/ 0 h 1118764"/>
              <a:gd name="connsiteX8" fmla="*/ 287987 w 2259527"/>
              <a:gd name="connsiteY8" fmla="*/ 403273 h 1118764"/>
              <a:gd name="connsiteX9" fmla="*/ 353636 w 2259527"/>
              <a:gd name="connsiteY9" fmla="*/ 540371 h 1118764"/>
              <a:gd name="connsiteX0" fmla="*/ 1231063 w 2006308"/>
              <a:gd name="connsiteY0" fmla="*/ 205190 h 737765"/>
              <a:gd name="connsiteX1" fmla="*/ 2006308 w 2006308"/>
              <a:gd name="connsiteY1" fmla="*/ 205190 h 737765"/>
              <a:gd name="connsiteX2" fmla="*/ 2006308 w 2006308"/>
              <a:gd name="connsiteY2" fmla="*/ 737765 h 737765"/>
              <a:gd name="connsiteX3" fmla="*/ 1231063 w 2006308"/>
              <a:gd name="connsiteY3" fmla="*/ 737765 h 737765"/>
              <a:gd name="connsiteX4" fmla="*/ 1231063 w 2006308"/>
              <a:gd name="connsiteY4" fmla="*/ 205190 h 737765"/>
              <a:gd name="connsiteX5" fmla="*/ 100417 w 2006308"/>
              <a:gd name="connsiteY5" fmla="*/ 159372 h 737765"/>
              <a:gd name="connsiteX6" fmla="*/ 65649 w 2006308"/>
              <a:gd name="connsiteY6" fmla="*/ 121857 h 737765"/>
              <a:gd name="connsiteX7" fmla="*/ 0 w 2006308"/>
              <a:gd name="connsiteY7" fmla="*/ 97302 h 737765"/>
              <a:gd name="connsiteX8" fmla="*/ 34768 w 2006308"/>
              <a:gd name="connsiteY8" fmla="*/ 22274 h 737765"/>
              <a:gd name="connsiteX9" fmla="*/ 100417 w 2006308"/>
              <a:gd name="connsiteY9" fmla="*/ 159372 h 73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6308" h="737765">
                <a:moveTo>
                  <a:pt x="1231063" y="205190"/>
                </a:moveTo>
                <a:lnTo>
                  <a:pt x="2006308" y="205190"/>
                </a:lnTo>
                <a:lnTo>
                  <a:pt x="2006308" y="737765"/>
                </a:lnTo>
                <a:lnTo>
                  <a:pt x="1231063" y="737765"/>
                </a:lnTo>
                <a:lnTo>
                  <a:pt x="1231063" y="205190"/>
                </a:lnTo>
                <a:close/>
                <a:moveTo>
                  <a:pt x="100417" y="159372"/>
                </a:moveTo>
                <a:lnTo>
                  <a:pt x="65649" y="121857"/>
                </a:lnTo>
                <a:lnTo>
                  <a:pt x="0" y="97302"/>
                </a:lnTo>
                <a:lnTo>
                  <a:pt x="34768" y="22274"/>
                </a:lnTo>
                <a:cubicBezTo>
                  <a:pt x="34768" y="-91461"/>
                  <a:pt x="100417" y="273107"/>
                  <a:pt x="100417" y="15937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Freeform: Shape 34">
            <a:extLst>
              <a:ext uri="{FF2B5EF4-FFF2-40B4-BE49-F238E27FC236}">
                <a16:creationId xmlns:a16="http://schemas.microsoft.com/office/drawing/2014/main" id="{820DEDDD-2B2E-4DC3-A37D-4252238BBD41}"/>
              </a:ext>
            </a:extLst>
          </p:cNvPr>
          <p:cNvSpPr/>
          <p:nvPr/>
        </p:nvSpPr>
        <p:spPr>
          <a:xfrm>
            <a:off x="413138" y="2778732"/>
            <a:ext cx="1971024" cy="779431"/>
          </a:xfrm>
          <a:custGeom>
            <a:avLst/>
            <a:gdLst>
              <a:gd name="connsiteX0" fmla="*/ 1852787 w 2628032"/>
              <a:gd name="connsiteY0" fmla="*/ 92739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0 w 2628032"/>
              <a:gd name="connsiteY4" fmla="*/ 0 h 1459969"/>
              <a:gd name="connsiteX5" fmla="*/ 368505 w 2628032"/>
              <a:gd name="connsiteY5" fmla="*/ 0 h 1459969"/>
              <a:gd name="connsiteX6" fmla="*/ 368505 w 2628032"/>
              <a:gd name="connsiteY6" fmla="*/ 341205 h 1459969"/>
              <a:gd name="connsiteX7" fmla="*/ 0 w 2628032"/>
              <a:gd name="connsiteY7" fmla="*/ 341205 h 1459969"/>
              <a:gd name="connsiteX0" fmla="*/ 2340467 w 2628032"/>
              <a:gd name="connsiteY0" fmla="*/ 993044 h 1459969"/>
              <a:gd name="connsiteX1" fmla="*/ 2628032 w 2628032"/>
              <a:gd name="connsiteY1" fmla="*/ 927394 h 1459969"/>
              <a:gd name="connsiteX2" fmla="*/ 2628032 w 2628032"/>
              <a:gd name="connsiteY2" fmla="*/ 1459969 h 1459969"/>
              <a:gd name="connsiteX3" fmla="*/ 1852787 w 2628032"/>
              <a:gd name="connsiteY3" fmla="*/ 1459969 h 1459969"/>
              <a:gd name="connsiteX4" fmla="*/ 2340467 w 2628032"/>
              <a:gd name="connsiteY4" fmla="*/ 993044 h 1459969"/>
              <a:gd name="connsiteX5" fmla="*/ 0 w 2628032"/>
              <a:gd name="connsiteY5" fmla="*/ 0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0 w 2628032"/>
              <a:gd name="connsiteY9" fmla="*/ 0 h 1459969"/>
              <a:gd name="connsiteX0" fmla="*/ 2340467 w 2628032"/>
              <a:gd name="connsiteY0" fmla="*/ 993044 h 1459969"/>
              <a:gd name="connsiteX1" fmla="*/ 2628032 w 2628032"/>
              <a:gd name="connsiteY1" fmla="*/ 927394 h 1459969"/>
              <a:gd name="connsiteX2" fmla="*/ 2374813 w 2628032"/>
              <a:gd name="connsiteY2" fmla="*/ 944154 h 1459969"/>
              <a:gd name="connsiteX3" fmla="*/ 1852787 w 2628032"/>
              <a:gd name="connsiteY3" fmla="*/ 1459969 h 1459969"/>
              <a:gd name="connsiteX4" fmla="*/ 2340467 w 2628032"/>
              <a:gd name="connsiteY4" fmla="*/ 993044 h 1459969"/>
              <a:gd name="connsiteX5" fmla="*/ 0 w 2628032"/>
              <a:gd name="connsiteY5" fmla="*/ 0 h 1459969"/>
              <a:gd name="connsiteX6" fmla="*/ 368505 w 2628032"/>
              <a:gd name="connsiteY6" fmla="*/ 0 h 1459969"/>
              <a:gd name="connsiteX7" fmla="*/ 368505 w 2628032"/>
              <a:gd name="connsiteY7" fmla="*/ 341205 h 1459969"/>
              <a:gd name="connsiteX8" fmla="*/ 0 w 2628032"/>
              <a:gd name="connsiteY8" fmla="*/ 341205 h 1459969"/>
              <a:gd name="connsiteX9" fmla="*/ 0 w 2628032"/>
              <a:gd name="connsiteY9" fmla="*/ 0 h 1459969"/>
              <a:gd name="connsiteX0" fmla="*/ 2340467 w 2628032"/>
              <a:gd name="connsiteY0" fmla="*/ 993044 h 1039241"/>
              <a:gd name="connsiteX1" fmla="*/ 2628032 w 2628032"/>
              <a:gd name="connsiteY1" fmla="*/ 927394 h 1039241"/>
              <a:gd name="connsiteX2" fmla="*/ 2374813 w 2628032"/>
              <a:gd name="connsiteY2" fmla="*/ 944154 h 1039241"/>
              <a:gd name="connsiteX3" fmla="*/ 2040356 w 2628032"/>
              <a:gd name="connsiteY3" fmla="*/ 944154 h 1039241"/>
              <a:gd name="connsiteX4" fmla="*/ 2340467 w 2628032"/>
              <a:gd name="connsiteY4" fmla="*/ 993044 h 1039241"/>
              <a:gd name="connsiteX5" fmla="*/ 0 w 2628032"/>
              <a:gd name="connsiteY5" fmla="*/ 0 h 1039241"/>
              <a:gd name="connsiteX6" fmla="*/ 368505 w 2628032"/>
              <a:gd name="connsiteY6" fmla="*/ 0 h 1039241"/>
              <a:gd name="connsiteX7" fmla="*/ 368505 w 2628032"/>
              <a:gd name="connsiteY7" fmla="*/ 341205 h 1039241"/>
              <a:gd name="connsiteX8" fmla="*/ 0 w 2628032"/>
              <a:gd name="connsiteY8" fmla="*/ 341205 h 1039241"/>
              <a:gd name="connsiteX9" fmla="*/ 0 w 2628032"/>
              <a:gd name="connsiteY9" fmla="*/ 0 h 10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032" h="1039241">
                <a:moveTo>
                  <a:pt x="2340467" y="993044"/>
                </a:moveTo>
                <a:lnTo>
                  <a:pt x="2628032" y="927394"/>
                </a:lnTo>
                <a:lnTo>
                  <a:pt x="2374813" y="944154"/>
                </a:lnTo>
                <a:lnTo>
                  <a:pt x="2040356" y="944154"/>
                </a:lnTo>
                <a:cubicBezTo>
                  <a:pt x="2040356" y="766629"/>
                  <a:pt x="2340467" y="1170569"/>
                  <a:pt x="2340467" y="993044"/>
                </a:cubicBezTo>
                <a:close/>
                <a:moveTo>
                  <a:pt x="0" y="0"/>
                </a:moveTo>
                <a:lnTo>
                  <a:pt x="368505" y="0"/>
                </a:lnTo>
                <a:lnTo>
                  <a:pt x="368505" y="341205"/>
                </a:lnTo>
                <a:lnTo>
                  <a:pt x="0" y="3412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Arrow: Right 36">
            <a:extLst>
              <a:ext uri="{FF2B5EF4-FFF2-40B4-BE49-F238E27FC236}">
                <a16:creationId xmlns:a16="http://schemas.microsoft.com/office/drawing/2014/main" id="{8027E216-BD38-4D10-AEE0-ECAE48AE969B}"/>
              </a:ext>
            </a:extLst>
          </p:cNvPr>
          <p:cNvSpPr/>
          <p:nvPr/>
        </p:nvSpPr>
        <p:spPr>
          <a:xfrm>
            <a:off x="0" y="2608128"/>
            <a:ext cx="7717335" cy="1436183"/>
          </a:xfrm>
          <a:prstGeom prst="rightArrow">
            <a:avLst>
              <a:gd name="adj1" fmla="val 50000"/>
              <a:gd name="adj2" fmla="val 64952"/>
            </a:avLst>
          </a:prstGeom>
          <a:solidFill>
            <a:srgbClr val="9E9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3" name="TextBox 72">
            <a:extLst>
              <a:ext uri="{FF2B5EF4-FFF2-40B4-BE49-F238E27FC236}">
                <a16:creationId xmlns:a16="http://schemas.microsoft.com/office/drawing/2014/main" id="{FC544FBE-6357-4B16-8292-3551D7C09D36}"/>
              </a:ext>
            </a:extLst>
          </p:cNvPr>
          <p:cNvSpPr txBox="1"/>
          <p:nvPr/>
        </p:nvSpPr>
        <p:spPr>
          <a:xfrm>
            <a:off x="1016489" y="4264317"/>
            <a:ext cx="1438326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200" b="1" dirty="0" err="1"/>
              <a:t>Desenvolupar</a:t>
            </a:r>
            <a:r>
              <a:rPr lang="en-US" sz="1200" b="1" dirty="0"/>
              <a:t> </a:t>
            </a:r>
            <a:r>
              <a:rPr lang="en-US" sz="1200" b="1" dirty="0" err="1"/>
              <a:t>l’aplicació</a:t>
            </a:r>
            <a:r>
              <a:rPr lang="en-US" sz="1200" b="1" dirty="0"/>
              <a:t> </a:t>
            </a:r>
            <a:r>
              <a:rPr lang="en-US" sz="1200" b="1" dirty="0" err="1"/>
              <a:t>nativament</a:t>
            </a:r>
            <a:endParaRPr lang="en-US" sz="1200" b="1" dirty="0"/>
          </a:p>
        </p:txBody>
      </p:sp>
      <p:sp>
        <p:nvSpPr>
          <p:cNvPr id="34" name="TextBox 75">
            <a:extLst>
              <a:ext uri="{FF2B5EF4-FFF2-40B4-BE49-F238E27FC236}">
                <a16:creationId xmlns:a16="http://schemas.microsoft.com/office/drawing/2014/main" id="{00B54405-06E8-48B4-B099-3336B06A3927}"/>
              </a:ext>
            </a:extLst>
          </p:cNvPr>
          <p:cNvSpPr txBox="1"/>
          <p:nvPr/>
        </p:nvSpPr>
        <p:spPr>
          <a:xfrm>
            <a:off x="1426156" y="1905296"/>
            <a:ext cx="1916012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200" b="1" dirty="0" err="1"/>
              <a:t>Implementar</a:t>
            </a:r>
            <a:r>
              <a:rPr lang="en-US" sz="1200" b="1" dirty="0"/>
              <a:t> les </a:t>
            </a:r>
            <a:r>
              <a:rPr lang="en-US" sz="1200" b="1" dirty="0" err="1"/>
              <a:t>vistes</a:t>
            </a:r>
            <a:r>
              <a:rPr lang="en-US" sz="1200" b="1" dirty="0"/>
              <a:t> </a:t>
            </a:r>
            <a:r>
              <a:rPr lang="en-US" sz="1200" b="1" dirty="0" err="1"/>
              <a:t>mitjançant</a:t>
            </a:r>
            <a:r>
              <a:rPr lang="en-US" sz="1200" b="1" dirty="0"/>
              <a:t> React Native</a:t>
            </a:r>
          </a:p>
        </p:txBody>
      </p:sp>
      <p:sp>
        <p:nvSpPr>
          <p:cNvPr id="35" name="TextBox 78">
            <a:extLst>
              <a:ext uri="{FF2B5EF4-FFF2-40B4-BE49-F238E27FC236}">
                <a16:creationId xmlns:a16="http://schemas.microsoft.com/office/drawing/2014/main" id="{DE618AD5-2726-4AA6-8728-7E662EAF808D}"/>
              </a:ext>
            </a:extLst>
          </p:cNvPr>
          <p:cNvSpPr txBox="1"/>
          <p:nvPr/>
        </p:nvSpPr>
        <p:spPr>
          <a:xfrm>
            <a:off x="3551944" y="4264316"/>
            <a:ext cx="1619673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200" b="1" dirty="0" err="1"/>
              <a:t>Autenticar</a:t>
            </a:r>
            <a:r>
              <a:rPr lang="en-US" sz="1200" b="1" dirty="0"/>
              <a:t> </a:t>
            </a:r>
            <a:r>
              <a:rPr lang="en-US" sz="1200" b="1" dirty="0" err="1"/>
              <a:t>amb</a:t>
            </a:r>
            <a:r>
              <a:rPr lang="en-US" sz="1200" b="1" dirty="0"/>
              <a:t> </a:t>
            </a:r>
            <a:r>
              <a:rPr lang="en-US" sz="1200" b="1" dirty="0" err="1"/>
              <a:t>diferenciació</a:t>
            </a:r>
            <a:r>
              <a:rPr lang="en-US" sz="1200" b="1" dirty="0"/>
              <a:t> de </a:t>
            </a:r>
            <a:r>
              <a:rPr lang="en-US" sz="1200" b="1" dirty="0" err="1"/>
              <a:t>rols</a:t>
            </a:r>
            <a:endParaRPr lang="en-US" sz="1200" b="1" dirty="0"/>
          </a:p>
        </p:txBody>
      </p:sp>
      <p:sp>
        <p:nvSpPr>
          <p:cNvPr id="36" name="TextBox 81">
            <a:extLst>
              <a:ext uri="{FF2B5EF4-FFF2-40B4-BE49-F238E27FC236}">
                <a16:creationId xmlns:a16="http://schemas.microsoft.com/office/drawing/2014/main" id="{58B474D6-2819-4D61-9BCB-C8D7FFD28DA2}"/>
              </a:ext>
            </a:extLst>
          </p:cNvPr>
          <p:cNvSpPr txBox="1"/>
          <p:nvPr/>
        </p:nvSpPr>
        <p:spPr>
          <a:xfrm>
            <a:off x="4102558" y="1997628"/>
            <a:ext cx="1791261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1200" b="1" dirty="0" err="1"/>
              <a:t>Integrar</a:t>
            </a:r>
            <a:r>
              <a:rPr lang="en-US" sz="1200" b="1" dirty="0"/>
              <a:t> una BBDD al </a:t>
            </a:r>
            <a:r>
              <a:rPr lang="en-US" sz="1200" b="1" dirty="0" err="1"/>
              <a:t>núvol</a:t>
            </a:r>
            <a:endParaRPr lang="en-US" sz="1200" b="1" dirty="0"/>
          </a:p>
        </p:txBody>
      </p:sp>
      <p:grpSp>
        <p:nvGrpSpPr>
          <p:cNvPr id="37" name="2 Grupo">
            <a:extLst>
              <a:ext uri="{FF2B5EF4-FFF2-40B4-BE49-F238E27FC236}">
                <a16:creationId xmlns:a16="http://schemas.microsoft.com/office/drawing/2014/main" id="{E21682C2-4D5C-4A22-9CCE-EF5A7A94EE30}"/>
              </a:ext>
            </a:extLst>
          </p:cNvPr>
          <p:cNvGrpSpPr/>
          <p:nvPr/>
        </p:nvGrpSpPr>
        <p:grpSpPr>
          <a:xfrm>
            <a:off x="416361" y="2447222"/>
            <a:ext cx="1971024" cy="1757999"/>
            <a:chOff x="416361" y="2447222"/>
            <a:chExt cx="1971024" cy="1757999"/>
          </a:xfrm>
        </p:grpSpPr>
        <p:sp>
          <p:nvSpPr>
            <p:cNvPr id="38" name="Freeform: Shape 39">
              <a:extLst>
                <a:ext uri="{FF2B5EF4-FFF2-40B4-BE49-F238E27FC236}">
                  <a16:creationId xmlns:a16="http://schemas.microsoft.com/office/drawing/2014/main" id="{4ABA3CA2-BB61-479C-94A3-044A4F94ED87}"/>
                </a:ext>
              </a:extLst>
            </p:cNvPr>
            <p:cNvSpPr/>
            <p:nvPr/>
          </p:nvSpPr>
          <p:spPr>
            <a:xfrm>
              <a:off x="416361" y="2447222"/>
              <a:ext cx="1971024" cy="1757999"/>
            </a:xfrm>
            <a:custGeom>
              <a:avLst/>
              <a:gdLst>
                <a:gd name="connsiteX0" fmla="*/ 866515 w 2628032"/>
                <a:gd name="connsiteY0" fmla="*/ 0 h 2343998"/>
                <a:gd name="connsiteX1" fmla="*/ 2628032 w 2628032"/>
                <a:gd name="connsiteY1" fmla="*/ 1901983 h 2343998"/>
                <a:gd name="connsiteX2" fmla="*/ 1761518 w 2628032"/>
                <a:gd name="connsiteY2" fmla="*/ 2343998 h 2343998"/>
                <a:gd name="connsiteX3" fmla="*/ 0 w 2628032"/>
                <a:gd name="connsiteY3" fmla="*/ 442014 h 23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032" h="2343998">
                  <a:moveTo>
                    <a:pt x="866515" y="0"/>
                  </a:moveTo>
                  <a:lnTo>
                    <a:pt x="2628032" y="1901983"/>
                  </a:lnTo>
                  <a:lnTo>
                    <a:pt x="1761518" y="2343998"/>
                  </a:lnTo>
                  <a:lnTo>
                    <a:pt x="0" y="442014"/>
                  </a:lnTo>
                  <a:close/>
                </a:path>
              </a:pathLst>
            </a:custGeom>
            <a:solidFill>
              <a:srgbClr val="B09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60B3ACD2-6259-44E0-AAF8-A3D71E3860FC}"/>
                </a:ext>
              </a:extLst>
            </p:cNvPr>
            <p:cNvSpPr/>
            <p:nvPr/>
          </p:nvSpPr>
          <p:spPr>
            <a:xfrm>
              <a:off x="1704439" y="3709054"/>
              <a:ext cx="138564" cy="238527"/>
            </a:xfrm>
            <a:prstGeom prst="rect">
              <a:avLst/>
            </a:prstGeom>
          </p:spPr>
          <p:txBody>
            <a:bodyPr wrap="none" lIns="68580" tIns="34290" rIns="68580" bIns="34290" anchor="ctr">
              <a:spAutoFit/>
            </a:bodyPr>
            <a:lstStyle/>
            <a:p>
              <a:pPr algn="ctr"/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3 Grupo">
            <a:extLst>
              <a:ext uri="{FF2B5EF4-FFF2-40B4-BE49-F238E27FC236}">
                <a16:creationId xmlns:a16="http://schemas.microsoft.com/office/drawing/2014/main" id="{C5BEE765-D08D-4C19-9E21-0F17E5C6EF4F}"/>
              </a:ext>
            </a:extLst>
          </p:cNvPr>
          <p:cNvGrpSpPr/>
          <p:nvPr/>
        </p:nvGrpSpPr>
        <p:grpSpPr>
          <a:xfrm>
            <a:off x="1736248" y="2447222"/>
            <a:ext cx="1971024" cy="1757999"/>
            <a:chOff x="1736248" y="2447222"/>
            <a:chExt cx="1971024" cy="1757999"/>
          </a:xfrm>
        </p:grpSpPr>
        <p:sp>
          <p:nvSpPr>
            <p:cNvPr id="41" name="Freeform: Shape 38">
              <a:extLst>
                <a:ext uri="{FF2B5EF4-FFF2-40B4-BE49-F238E27FC236}">
                  <a16:creationId xmlns:a16="http://schemas.microsoft.com/office/drawing/2014/main" id="{339391A4-DA8C-461D-96A1-8BC8E9A792DB}"/>
                </a:ext>
              </a:extLst>
            </p:cNvPr>
            <p:cNvSpPr/>
            <p:nvPr/>
          </p:nvSpPr>
          <p:spPr>
            <a:xfrm>
              <a:off x="1736248" y="2447222"/>
              <a:ext cx="1971024" cy="1757999"/>
            </a:xfrm>
            <a:custGeom>
              <a:avLst/>
              <a:gdLst>
                <a:gd name="connsiteX0" fmla="*/ 866515 w 2628032"/>
                <a:gd name="connsiteY0" fmla="*/ 0 h 2343998"/>
                <a:gd name="connsiteX1" fmla="*/ 2628032 w 2628032"/>
                <a:gd name="connsiteY1" fmla="*/ 1901983 h 2343998"/>
                <a:gd name="connsiteX2" fmla="*/ 1761518 w 2628032"/>
                <a:gd name="connsiteY2" fmla="*/ 2343998 h 2343998"/>
                <a:gd name="connsiteX3" fmla="*/ 0 w 2628032"/>
                <a:gd name="connsiteY3" fmla="*/ 442014 h 23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032" h="2343998">
                  <a:moveTo>
                    <a:pt x="866515" y="0"/>
                  </a:moveTo>
                  <a:lnTo>
                    <a:pt x="2628032" y="1901983"/>
                  </a:lnTo>
                  <a:lnTo>
                    <a:pt x="1761518" y="2343998"/>
                  </a:lnTo>
                  <a:lnTo>
                    <a:pt x="0" y="442014"/>
                  </a:lnTo>
                  <a:close/>
                </a:path>
              </a:pathLst>
            </a:custGeom>
            <a:solidFill>
              <a:srgbClr val="D83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83">
              <a:extLst>
                <a:ext uri="{FF2B5EF4-FFF2-40B4-BE49-F238E27FC236}">
                  <a16:creationId xmlns:a16="http://schemas.microsoft.com/office/drawing/2014/main" id="{194D15C1-7691-4AFC-B7B5-4FEE88E04B47}"/>
                </a:ext>
              </a:extLst>
            </p:cNvPr>
            <p:cNvSpPr/>
            <p:nvPr/>
          </p:nvSpPr>
          <p:spPr>
            <a:xfrm>
              <a:off x="2280631" y="2717709"/>
              <a:ext cx="138563" cy="238527"/>
            </a:xfrm>
            <a:prstGeom prst="rect">
              <a:avLst/>
            </a:prstGeom>
          </p:spPr>
          <p:txBody>
            <a:bodyPr wrap="none" lIns="68580" tIns="34290" rIns="68580" bIns="34290" anchor="ctr">
              <a:spAutoFit/>
            </a:bodyPr>
            <a:lstStyle/>
            <a:p>
              <a:pPr algn="ctr"/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3" name="5 Grupo">
            <a:extLst>
              <a:ext uri="{FF2B5EF4-FFF2-40B4-BE49-F238E27FC236}">
                <a16:creationId xmlns:a16="http://schemas.microsoft.com/office/drawing/2014/main" id="{97B9504D-F59B-4978-935F-0C0E95803D31}"/>
              </a:ext>
            </a:extLst>
          </p:cNvPr>
          <p:cNvGrpSpPr/>
          <p:nvPr/>
        </p:nvGrpSpPr>
        <p:grpSpPr>
          <a:xfrm>
            <a:off x="3039789" y="2426056"/>
            <a:ext cx="1971024" cy="1757999"/>
            <a:chOff x="3057572" y="2447222"/>
            <a:chExt cx="1971024" cy="1757999"/>
          </a:xfrm>
        </p:grpSpPr>
        <p:sp>
          <p:nvSpPr>
            <p:cNvPr id="44" name="Freeform: Shape 37">
              <a:extLst>
                <a:ext uri="{FF2B5EF4-FFF2-40B4-BE49-F238E27FC236}">
                  <a16:creationId xmlns:a16="http://schemas.microsoft.com/office/drawing/2014/main" id="{C9EE4A9A-31E1-4482-9125-34CE6C10FB5F}"/>
                </a:ext>
              </a:extLst>
            </p:cNvPr>
            <p:cNvSpPr/>
            <p:nvPr/>
          </p:nvSpPr>
          <p:spPr>
            <a:xfrm>
              <a:off x="3057572" y="2447222"/>
              <a:ext cx="1971024" cy="1757999"/>
            </a:xfrm>
            <a:custGeom>
              <a:avLst/>
              <a:gdLst>
                <a:gd name="connsiteX0" fmla="*/ 866515 w 2628032"/>
                <a:gd name="connsiteY0" fmla="*/ 0 h 2343998"/>
                <a:gd name="connsiteX1" fmla="*/ 2628032 w 2628032"/>
                <a:gd name="connsiteY1" fmla="*/ 1901983 h 2343998"/>
                <a:gd name="connsiteX2" fmla="*/ 1761518 w 2628032"/>
                <a:gd name="connsiteY2" fmla="*/ 2343998 h 2343998"/>
                <a:gd name="connsiteX3" fmla="*/ 0 w 2628032"/>
                <a:gd name="connsiteY3" fmla="*/ 442014 h 23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032" h="2343998">
                  <a:moveTo>
                    <a:pt x="866515" y="0"/>
                  </a:moveTo>
                  <a:lnTo>
                    <a:pt x="2628032" y="1901983"/>
                  </a:lnTo>
                  <a:lnTo>
                    <a:pt x="1761518" y="2343998"/>
                  </a:lnTo>
                  <a:lnTo>
                    <a:pt x="0" y="442014"/>
                  </a:lnTo>
                  <a:close/>
                </a:path>
              </a:pathLst>
            </a:custGeom>
            <a:solidFill>
              <a:srgbClr val="45C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84">
              <a:extLst>
                <a:ext uri="{FF2B5EF4-FFF2-40B4-BE49-F238E27FC236}">
                  <a16:creationId xmlns:a16="http://schemas.microsoft.com/office/drawing/2014/main" id="{68CF8851-6646-434F-B962-484B2ED9B1C6}"/>
                </a:ext>
              </a:extLst>
            </p:cNvPr>
            <p:cNvSpPr/>
            <p:nvPr/>
          </p:nvSpPr>
          <p:spPr>
            <a:xfrm>
              <a:off x="4349469" y="3709054"/>
              <a:ext cx="138564" cy="238527"/>
            </a:xfrm>
            <a:prstGeom prst="rect">
              <a:avLst/>
            </a:prstGeom>
          </p:spPr>
          <p:txBody>
            <a:bodyPr wrap="none" lIns="68580" tIns="34290" rIns="68580" bIns="34290" anchor="ctr">
              <a:spAutoFit/>
            </a:bodyPr>
            <a:lstStyle/>
            <a:p>
              <a:pPr algn="ctr"/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6" name="6 Grupo">
            <a:extLst>
              <a:ext uri="{FF2B5EF4-FFF2-40B4-BE49-F238E27FC236}">
                <a16:creationId xmlns:a16="http://schemas.microsoft.com/office/drawing/2014/main" id="{DC33E877-9D11-4485-A8D8-7567E0AAB773}"/>
              </a:ext>
            </a:extLst>
          </p:cNvPr>
          <p:cNvGrpSpPr/>
          <p:nvPr/>
        </p:nvGrpSpPr>
        <p:grpSpPr>
          <a:xfrm>
            <a:off x="4362900" y="2426056"/>
            <a:ext cx="1971024" cy="1757999"/>
            <a:chOff x="4380683" y="2447222"/>
            <a:chExt cx="1971024" cy="1757999"/>
          </a:xfrm>
        </p:grpSpPr>
        <p:sp>
          <p:nvSpPr>
            <p:cNvPr id="47" name="Freeform: Shape 40">
              <a:extLst>
                <a:ext uri="{FF2B5EF4-FFF2-40B4-BE49-F238E27FC236}">
                  <a16:creationId xmlns:a16="http://schemas.microsoft.com/office/drawing/2014/main" id="{26698922-C3AE-4151-8661-E2CCE8009498}"/>
                </a:ext>
              </a:extLst>
            </p:cNvPr>
            <p:cNvSpPr/>
            <p:nvPr/>
          </p:nvSpPr>
          <p:spPr>
            <a:xfrm>
              <a:off x="4380683" y="2447222"/>
              <a:ext cx="1971024" cy="1757999"/>
            </a:xfrm>
            <a:custGeom>
              <a:avLst/>
              <a:gdLst>
                <a:gd name="connsiteX0" fmla="*/ 866515 w 2628032"/>
                <a:gd name="connsiteY0" fmla="*/ 0 h 2343998"/>
                <a:gd name="connsiteX1" fmla="*/ 2628032 w 2628032"/>
                <a:gd name="connsiteY1" fmla="*/ 1901983 h 2343998"/>
                <a:gd name="connsiteX2" fmla="*/ 1761518 w 2628032"/>
                <a:gd name="connsiteY2" fmla="*/ 2343998 h 2343998"/>
                <a:gd name="connsiteX3" fmla="*/ 0 w 2628032"/>
                <a:gd name="connsiteY3" fmla="*/ 442014 h 234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032" h="2343998">
                  <a:moveTo>
                    <a:pt x="866515" y="0"/>
                  </a:moveTo>
                  <a:lnTo>
                    <a:pt x="2628032" y="1901983"/>
                  </a:lnTo>
                  <a:lnTo>
                    <a:pt x="1761518" y="2343998"/>
                  </a:lnTo>
                  <a:lnTo>
                    <a:pt x="0" y="442014"/>
                  </a:lnTo>
                  <a:close/>
                </a:path>
              </a:pathLst>
            </a:cu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85">
              <a:extLst>
                <a:ext uri="{FF2B5EF4-FFF2-40B4-BE49-F238E27FC236}">
                  <a16:creationId xmlns:a16="http://schemas.microsoft.com/office/drawing/2014/main" id="{99B9E144-A12E-435F-87E5-7BFDE6917B08}"/>
                </a:ext>
              </a:extLst>
            </p:cNvPr>
            <p:cNvSpPr/>
            <p:nvPr/>
          </p:nvSpPr>
          <p:spPr>
            <a:xfrm>
              <a:off x="4915202" y="2704857"/>
              <a:ext cx="138564" cy="238527"/>
            </a:xfrm>
            <a:prstGeom prst="rect">
              <a:avLst/>
            </a:prstGeom>
          </p:spPr>
          <p:txBody>
            <a:bodyPr wrap="none" lIns="68580" tIns="34290" rIns="68580" bIns="34290" anchor="ctr">
              <a:spAutoFit/>
            </a:bodyPr>
            <a:lstStyle/>
            <a:p>
              <a:pPr algn="ctr"/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9" name="TextBox 86">
            <a:extLst>
              <a:ext uri="{FF2B5EF4-FFF2-40B4-BE49-F238E27FC236}">
                <a16:creationId xmlns:a16="http://schemas.microsoft.com/office/drawing/2014/main" id="{AB790E0E-A9B8-43F3-A06D-161979DFB35A}"/>
              </a:ext>
            </a:extLst>
          </p:cNvPr>
          <p:cNvSpPr txBox="1"/>
          <p:nvPr/>
        </p:nvSpPr>
        <p:spPr>
          <a:xfrm>
            <a:off x="6857138" y="1601403"/>
            <a:ext cx="1694184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1200" b="1" dirty="0" err="1"/>
              <a:t>Obtenir</a:t>
            </a:r>
            <a:r>
              <a:rPr lang="es-ES" sz="1200" b="1" dirty="0"/>
              <a:t> un </a:t>
            </a:r>
            <a:r>
              <a:rPr lang="es-ES" sz="1200" b="1" dirty="0" err="1"/>
              <a:t>producte</a:t>
            </a:r>
            <a:r>
              <a:rPr lang="es-ES" sz="1200" b="1" dirty="0"/>
              <a:t> final estable i funcional </a:t>
            </a:r>
            <a:r>
              <a:rPr lang="es-ES" sz="1200" b="1" dirty="0" err="1"/>
              <a:t>amb</a:t>
            </a:r>
            <a:r>
              <a:rPr lang="es-ES" sz="1200" b="1" dirty="0"/>
              <a:t> el </a:t>
            </a:r>
            <a:r>
              <a:rPr lang="es-ES" sz="1200" b="1" dirty="0" err="1"/>
              <a:t>màxim</a:t>
            </a:r>
            <a:r>
              <a:rPr lang="es-ES" sz="1200" b="1" dirty="0"/>
              <a:t> </a:t>
            </a:r>
            <a:r>
              <a:rPr lang="es-ES" sz="1200" b="1" dirty="0" err="1"/>
              <a:t>grau</a:t>
            </a:r>
            <a:r>
              <a:rPr lang="es-ES" sz="1200" b="1" dirty="0"/>
              <a:t> </a:t>
            </a:r>
            <a:r>
              <a:rPr lang="es-ES" sz="1200" b="1" dirty="0" err="1"/>
              <a:t>d’usabilitat</a:t>
            </a:r>
            <a:endParaRPr lang="en-US" sz="1200" b="1" dirty="0"/>
          </a:p>
        </p:txBody>
      </p:sp>
      <p:graphicFrame>
        <p:nvGraphicFramePr>
          <p:cNvPr id="55" name="Diagrama 54">
            <a:extLst>
              <a:ext uri="{FF2B5EF4-FFF2-40B4-BE49-F238E27FC236}">
                <a16:creationId xmlns:a16="http://schemas.microsoft.com/office/drawing/2014/main" id="{CBC02EB2-18DD-4C81-A946-AE6C4F03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451166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4BE583E9-AD0B-46BD-975D-1DD0FE9E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71" y="3544810"/>
            <a:ext cx="461666" cy="4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react png">
            <a:extLst>
              <a:ext uri="{FF2B5EF4-FFF2-40B4-BE49-F238E27FC236}">
                <a16:creationId xmlns:a16="http://schemas.microsoft.com/office/drawing/2014/main" id="{213272C2-8A63-43BE-9D38-16965EDA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37" y="2681088"/>
            <a:ext cx="458998" cy="3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 descr="Bloquear">
            <a:extLst>
              <a:ext uri="{FF2B5EF4-FFF2-40B4-BE49-F238E27FC236}">
                <a16:creationId xmlns:a16="http://schemas.microsoft.com/office/drawing/2014/main" id="{2863AE35-28E9-4C55-8F74-560D2C898D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90605" y="3488262"/>
            <a:ext cx="495806" cy="495806"/>
          </a:xfrm>
          <a:prstGeom prst="rect">
            <a:avLst/>
          </a:prstGeom>
        </p:spPr>
      </p:pic>
      <p:pic>
        <p:nvPicPr>
          <p:cNvPr id="2054" name="Picture 6" descr="Imagen relacionada">
            <a:extLst>
              <a:ext uri="{FF2B5EF4-FFF2-40B4-BE49-F238E27FC236}">
                <a16:creationId xmlns:a16="http://schemas.microsoft.com/office/drawing/2014/main" id="{CA6D6907-7B77-47C1-9369-498E5AA7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88" y="2667421"/>
            <a:ext cx="352584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00">
        <p:fade/>
      </p:transition>
    </mc:Choice>
    <mc:Fallback xmlns="">
      <p:transition spd="med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4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3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2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2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Enfocament i mètode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6/20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10" name="TextBox 88">
            <a:extLst>
              <a:ext uri="{FF2B5EF4-FFF2-40B4-BE49-F238E27FC236}">
                <a16:creationId xmlns:a16="http://schemas.microsoft.com/office/drawing/2014/main" id="{4689EAD1-E67C-48C9-A7C3-A97BF2E0C4CD}"/>
              </a:ext>
            </a:extLst>
          </p:cNvPr>
          <p:cNvSpPr txBox="1"/>
          <p:nvPr/>
        </p:nvSpPr>
        <p:spPr>
          <a:xfrm>
            <a:off x="1090392" y="1203598"/>
            <a:ext cx="2160240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just">
              <a:defRPr/>
            </a:pPr>
            <a:r>
              <a:rPr lang="en-US" sz="1400" b="1" kern="0" dirty="0"/>
              <a:t>Metodologia </a:t>
            </a:r>
            <a:r>
              <a:rPr lang="en-US" sz="1400" b="1" kern="0" dirty="0" err="1"/>
              <a:t>en</a:t>
            </a:r>
            <a:r>
              <a:rPr lang="en-US" sz="1400" b="1" kern="0" dirty="0"/>
              <a:t> </a:t>
            </a:r>
            <a:r>
              <a:rPr lang="en-US" sz="1400" b="1" kern="0" dirty="0" err="1"/>
              <a:t>cascada</a:t>
            </a:r>
            <a:endParaRPr lang="en-US" sz="1400" b="1" kern="0" dirty="0"/>
          </a:p>
        </p:txBody>
      </p:sp>
      <p:graphicFrame>
        <p:nvGraphicFramePr>
          <p:cNvPr id="11" name="268 Diagrama">
            <a:extLst>
              <a:ext uri="{FF2B5EF4-FFF2-40B4-BE49-F238E27FC236}">
                <a16:creationId xmlns:a16="http://schemas.microsoft.com/office/drawing/2014/main" id="{A56B23B0-DD76-4762-B5D2-4EECFCB86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589660"/>
              </p:ext>
            </p:extLst>
          </p:nvPr>
        </p:nvGraphicFramePr>
        <p:xfrm>
          <a:off x="1100682" y="1599962"/>
          <a:ext cx="6879574" cy="511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267 Rectángulo">
            <a:extLst>
              <a:ext uri="{FF2B5EF4-FFF2-40B4-BE49-F238E27FC236}">
                <a16:creationId xmlns:a16="http://schemas.microsoft.com/office/drawing/2014/main" id="{41F70BF8-E981-420A-96FC-F1D46DF7C582}"/>
              </a:ext>
            </a:extLst>
          </p:cNvPr>
          <p:cNvSpPr/>
          <p:nvPr/>
        </p:nvSpPr>
        <p:spPr>
          <a:xfrm>
            <a:off x="1542200" y="2440454"/>
            <a:ext cx="5976664" cy="2556000"/>
          </a:xfrm>
          <a:prstGeom prst="rect">
            <a:avLst/>
          </a:prstGeom>
          <a:solidFill>
            <a:schemeClr val="bg1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aphicFrame>
        <p:nvGraphicFramePr>
          <p:cNvPr id="13" name="270 Diagrama">
            <a:extLst>
              <a:ext uri="{FF2B5EF4-FFF2-40B4-BE49-F238E27FC236}">
                <a16:creationId xmlns:a16="http://schemas.microsoft.com/office/drawing/2014/main" id="{79652FBC-5D42-4683-A23E-897A233475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057040"/>
              </p:ext>
            </p:extLst>
          </p:nvPr>
        </p:nvGraphicFramePr>
        <p:xfrm>
          <a:off x="2885906" y="2607026"/>
          <a:ext cx="3198262" cy="2222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88">
            <a:extLst>
              <a:ext uri="{FF2B5EF4-FFF2-40B4-BE49-F238E27FC236}">
                <a16:creationId xmlns:a16="http://schemas.microsoft.com/office/drawing/2014/main" id="{6A0499C0-D7EC-4E0B-BE53-423B377AEFFF}"/>
              </a:ext>
            </a:extLst>
          </p:cNvPr>
          <p:cNvSpPr txBox="1"/>
          <p:nvPr/>
        </p:nvSpPr>
        <p:spPr>
          <a:xfrm>
            <a:off x="5732547" y="3939902"/>
            <a:ext cx="1797468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just">
              <a:defRPr/>
            </a:pPr>
            <a:r>
              <a:rPr lang="en-US" sz="1400" b="1" kern="0" dirty="0"/>
              <a:t>Metodologia iterativa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F982FE19-0132-4C6F-B539-F164C4BE011E}"/>
              </a:ext>
            </a:extLst>
          </p:cNvPr>
          <p:cNvSpPr/>
          <p:nvPr/>
        </p:nvSpPr>
        <p:spPr>
          <a:xfrm>
            <a:off x="4316166" y="2156924"/>
            <a:ext cx="337742" cy="252001"/>
          </a:xfrm>
          <a:prstGeom prst="downArrow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93F71F37-CCF5-487D-88EA-D020000BD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128901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6744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210">
        <p:fade/>
      </p:transition>
    </mc:Choice>
    <mc:Fallback xmlns="">
      <p:transition spd="med" advTm="42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9A52358A-E45A-467C-9727-B142C17E441E}"/>
              </a:ext>
            </a:extLst>
          </p:cNvPr>
          <p:cNvGrpSpPr/>
          <p:nvPr/>
        </p:nvGrpSpPr>
        <p:grpSpPr>
          <a:xfrm>
            <a:off x="0" y="-6831"/>
            <a:ext cx="9156485" cy="1100838"/>
            <a:chOff x="0" y="-6831"/>
            <a:chExt cx="9156485" cy="1100838"/>
          </a:xfrm>
        </p:grpSpPr>
        <p:sp>
          <p:nvSpPr>
            <p:cNvPr id="8" name="Trapecio 1">
              <a:extLst>
                <a:ext uri="{FF2B5EF4-FFF2-40B4-BE49-F238E27FC236}">
                  <a16:creationId xmlns:a16="http://schemas.microsoft.com/office/drawing/2014/main" id="{4BD05BF9-6377-4BD7-9766-A5DE003A95F7}"/>
                </a:ext>
              </a:extLst>
            </p:cNvPr>
            <p:cNvSpPr/>
            <p:nvPr/>
          </p:nvSpPr>
          <p:spPr>
            <a:xfrm>
              <a:off x="0" y="-6831"/>
              <a:ext cx="6744980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6607 w 2726684"/>
                <a:gd name="connsiteY2" fmla="*/ 24456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  <a:gd name="connsiteX0" fmla="*/ 972 w 2726684"/>
                <a:gd name="connsiteY0" fmla="*/ 1612254 h 1612254"/>
                <a:gd name="connsiteX1" fmla="*/ 0 w 2726684"/>
                <a:gd name="connsiteY1" fmla="*/ 0 h 1612254"/>
                <a:gd name="connsiteX2" fmla="*/ 2573925 w 2726684"/>
                <a:gd name="connsiteY2" fmla="*/ 14400 h 1612254"/>
                <a:gd name="connsiteX3" fmla="*/ 2726684 w 2726684"/>
                <a:gd name="connsiteY3" fmla="*/ 1612254 h 1612254"/>
                <a:gd name="connsiteX4" fmla="*/ 972 w 2726684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684" h="1612254">
                  <a:moveTo>
                    <a:pt x="972" y="1612254"/>
                  </a:moveTo>
                  <a:cubicBezTo>
                    <a:pt x="-273" y="1074836"/>
                    <a:pt x="1245" y="537418"/>
                    <a:pt x="0" y="0"/>
                  </a:cubicBezTo>
                  <a:lnTo>
                    <a:pt x="2573925" y="14400"/>
                  </a:lnTo>
                  <a:lnTo>
                    <a:pt x="2726684" y="1612254"/>
                  </a:lnTo>
                  <a:lnTo>
                    <a:pt x="972" y="1612254"/>
                  </a:lnTo>
                  <a:close/>
                </a:path>
              </a:pathLst>
            </a:custGeom>
            <a:solidFill>
              <a:srgbClr val="F2F4F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Trapecio 1">
              <a:extLst>
                <a:ext uri="{FF2B5EF4-FFF2-40B4-BE49-F238E27FC236}">
                  <a16:creationId xmlns:a16="http://schemas.microsoft.com/office/drawing/2014/main" id="{48C8B8C2-EF6A-4B85-9820-EF7FF9A1AD89}"/>
                </a:ext>
              </a:extLst>
            </p:cNvPr>
            <p:cNvSpPr/>
            <p:nvPr/>
          </p:nvSpPr>
          <p:spPr>
            <a:xfrm rot="10800000">
              <a:off x="6538567" y="0"/>
              <a:ext cx="2617918" cy="1094007"/>
            </a:xfrm>
            <a:custGeom>
              <a:avLst/>
              <a:gdLst>
                <a:gd name="connsiteX0" fmla="*/ 0 w 2722948"/>
                <a:gd name="connsiteY0" fmla="*/ 1597854 h 1597854"/>
                <a:gd name="connsiteX1" fmla="*/ 399464 w 2722948"/>
                <a:gd name="connsiteY1" fmla="*/ 0 h 1597854"/>
                <a:gd name="connsiteX2" fmla="*/ 2323485 w 2722948"/>
                <a:gd name="connsiteY2" fmla="*/ 0 h 1597854"/>
                <a:gd name="connsiteX3" fmla="*/ 2722948 w 2722948"/>
                <a:gd name="connsiteY3" fmla="*/ 1597854 h 1597854"/>
                <a:gd name="connsiteX4" fmla="*/ 0 w 2722948"/>
                <a:gd name="connsiteY4" fmla="*/ 1597854 h 1597854"/>
                <a:gd name="connsiteX0" fmla="*/ 3736 w 2726684"/>
                <a:gd name="connsiteY0" fmla="*/ 1612254 h 1612254"/>
                <a:gd name="connsiteX1" fmla="*/ 0 w 2726684"/>
                <a:gd name="connsiteY1" fmla="*/ 0 h 1612254"/>
                <a:gd name="connsiteX2" fmla="*/ 2327221 w 2726684"/>
                <a:gd name="connsiteY2" fmla="*/ 14400 h 1612254"/>
                <a:gd name="connsiteX3" fmla="*/ 2726684 w 2726684"/>
                <a:gd name="connsiteY3" fmla="*/ 1612254 h 1612254"/>
                <a:gd name="connsiteX4" fmla="*/ 3736 w 2726684"/>
                <a:gd name="connsiteY4" fmla="*/ 1612254 h 1612254"/>
                <a:gd name="connsiteX0" fmla="*/ 3736 w 2734051"/>
                <a:gd name="connsiteY0" fmla="*/ 1612254 h 1612254"/>
                <a:gd name="connsiteX1" fmla="*/ 0 w 2734051"/>
                <a:gd name="connsiteY1" fmla="*/ 0 h 1612254"/>
                <a:gd name="connsiteX2" fmla="*/ 2327221 w 2734051"/>
                <a:gd name="connsiteY2" fmla="*/ 14400 h 1612254"/>
                <a:gd name="connsiteX3" fmla="*/ 2734051 w 2734051"/>
                <a:gd name="connsiteY3" fmla="*/ 1612254 h 1612254"/>
                <a:gd name="connsiteX4" fmla="*/ 3736 w 2734051"/>
                <a:gd name="connsiteY4" fmla="*/ 1612254 h 1612254"/>
                <a:gd name="connsiteX0" fmla="*/ 3736 w 2748785"/>
                <a:gd name="connsiteY0" fmla="*/ 1612254 h 1612254"/>
                <a:gd name="connsiteX1" fmla="*/ 0 w 2748785"/>
                <a:gd name="connsiteY1" fmla="*/ 0 h 1612254"/>
                <a:gd name="connsiteX2" fmla="*/ 2327221 w 2748785"/>
                <a:gd name="connsiteY2" fmla="*/ 14400 h 1612254"/>
                <a:gd name="connsiteX3" fmla="*/ 2748785 w 2748785"/>
                <a:gd name="connsiteY3" fmla="*/ 1612254 h 1612254"/>
                <a:gd name="connsiteX4" fmla="*/ 3736 w 2748785"/>
                <a:gd name="connsiteY4" fmla="*/ 1612254 h 16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785" h="1612254">
                  <a:moveTo>
                    <a:pt x="3736" y="1612254"/>
                  </a:moveTo>
                  <a:cubicBezTo>
                    <a:pt x="2491" y="1074836"/>
                    <a:pt x="1245" y="537418"/>
                    <a:pt x="0" y="0"/>
                  </a:cubicBezTo>
                  <a:lnTo>
                    <a:pt x="2327221" y="14400"/>
                  </a:lnTo>
                  <a:lnTo>
                    <a:pt x="2748785" y="1612254"/>
                  </a:lnTo>
                  <a:lnTo>
                    <a:pt x="3736" y="1612254"/>
                  </a:lnTo>
                  <a:close/>
                </a:path>
              </a:pathLst>
            </a:custGeom>
            <a:solidFill>
              <a:srgbClr val="6F7A8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8B6BFBB-3F54-4541-9558-64370CFBA9EE}"/>
              </a:ext>
            </a:extLst>
          </p:cNvPr>
          <p:cNvSpPr/>
          <p:nvPr/>
        </p:nvSpPr>
        <p:spPr>
          <a:xfrm>
            <a:off x="327940" y="163469"/>
            <a:ext cx="5739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+mj-lt"/>
                <a:ea typeface="+mj-ea"/>
                <a:cs typeface="+mj-cs"/>
              </a:rPr>
              <a:t>Planificació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D16CCC02-11F5-430D-8D51-29B4D4A1865D}"/>
              </a:ext>
            </a:extLst>
          </p:cNvPr>
          <p:cNvSpPr txBox="1"/>
          <p:nvPr/>
        </p:nvSpPr>
        <p:spPr>
          <a:xfrm>
            <a:off x="8485881" y="77902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7/20</a:t>
            </a:r>
            <a:endParaRPr lang="ca-ES" sz="14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11EF5A5C-D95B-4076-8975-0BB560029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36438"/>
              </p:ext>
            </p:extLst>
          </p:nvPr>
        </p:nvGraphicFramePr>
        <p:xfrm>
          <a:off x="522000" y="2299525"/>
          <a:ext cx="8100000" cy="201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417256706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37168644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531296897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741248374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53576818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795186727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76265830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53395234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217451782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89896647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714535482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56885836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57615742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185152074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06618793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98331882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16241014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36275375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341774513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32916712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31238922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92168171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endParaRPr lang="ca-ES" sz="1000" dirty="0"/>
                    </a:p>
                  </a:txBody>
                  <a:tcPr>
                    <a:solidFill>
                      <a:srgbClr val="6F7A8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1000" dirty="0"/>
                    </a:p>
                  </a:txBody>
                  <a:tcPr>
                    <a:solidFill>
                      <a:srgbClr val="6F7A80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ca-ES" sz="1000" dirty="0"/>
                        <a:t>Set. 2019</a:t>
                      </a:r>
                    </a:p>
                  </a:txBody>
                  <a:tcPr>
                    <a:solidFill>
                      <a:srgbClr val="6F7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ca-ES" sz="1000" dirty="0"/>
                        <a:t>Oct. 2019</a:t>
                      </a:r>
                    </a:p>
                  </a:txBody>
                  <a:tcPr>
                    <a:solidFill>
                      <a:srgbClr val="6F7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ca-ES" sz="1000" dirty="0"/>
                        <a:t>Nov. 2019</a:t>
                      </a:r>
                    </a:p>
                  </a:txBody>
                  <a:tcPr>
                    <a:solidFill>
                      <a:srgbClr val="6F7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ca-ES" sz="1000" dirty="0"/>
                        <a:t>Des. 2019</a:t>
                      </a:r>
                    </a:p>
                  </a:txBody>
                  <a:tcPr>
                    <a:solidFill>
                      <a:srgbClr val="6F7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ca-ES" sz="1000" dirty="0"/>
                        <a:t>Gen. 2020</a:t>
                      </a:r>
                    </a:p>
                  </a:txBody>
                  <a:tcPr>
                    <a:solidFill>
                      <a:srgbClr val="6F7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148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ca-ES" sz="1000" dirty="0"/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Hores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4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4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4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4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4</a:t>
                      </a:r>
                    </a:p>
                  </a:txBody>
                  <a:tcPr>
                    <a:solidFill>
                      <a:srgbClr val="F2F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2135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a-ES" sz="1000" dirty="0"/>
                        <a:t>Pla de treball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59,5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8608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a-ES" sz="1000" dirty="0"/>
                        <a:t>Disseny i arquitectura</a:t>
                      </a:r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114</a:t>
                      </a:r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437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000" dirty="0"/>
                        <a:t>Implementació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213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017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a-ES" sz="1000" dirty="0"/>
                        <a:t>Lliurament final</a:t>
                      </a:r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35</a:t>
                      </a:r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8787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000" dirty="0"/>
                        <a:t>Defensa virtual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000" dirty="0"/>
                        <a:t>5</a:t>
                      </a:r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1000" dirty="0"/>
                    </a:p>
                  </a:txBody>
                  <a:tcPr>
                    <a:solidFill>
                      <a:srgbClr val="FFF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64424"/>
                  </a:ext>
                </a:extLst>
              </a:tr>
            </a:tbl>
          </a:graphicData>
        </a:graphic>
      </p:graphicFrame>
      <p:grpSp>
        <p:nvGrpSpPr>
          <p:cNvPr id="34" name="Group 73">
            <a:extLst>
              <a:ext uri="{FF2B5EF4-FFF2-40B4-BE49-F238E27FC236}">
                <a16:creationId xmlns:a16="http://schemas.microsoft.com/office/drawing/2014/main" id="{54EA8B10-88E1-44E3-9149-851E9751EA1E}"/>
              </a:ext>
            </a:extLst>
          </p:cNvPr>
          <p:cNvGrpSpPr/>
          <p:nvPr/>
        </p:nvGrpSpPr>
        <p:grpSpPr>
          <a:xfrm>
            <a:off x="3491880" y="2912008"/>
            <a:ext cx="792088" cy="216024"/>
            <a:chOff x="1757174" y="2742697"/>
            <a:chExt cx="2363755" cy="534956"/>
          </a:xfrm>
        </p:grpSpPr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4D37B0AB-5F25-4B85-98CE-F9B5527DC4B8}"/>
                </a:ext>
              </a:extLst>
            </p:cNvPr>
            <p:cNvSpPr/>
            <p:nvPr/>
          </p:nvSpPr>
          <p:spPr>
            <a:xfrm>
              <a:off x="1757174" y="2742697"/>
              <a:ext cx="2363755" cy="534956"/>
            </a:xfrm>
            <a:prstGeom prst="roundRect">
              <a:avLst/>
            </a:pr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3F534534-4189-43BD-8AD1-1D6BC33E2257}"/>
                </a:ext>
              </a:extLst>
            </p:cNvPr>
            <p:cNvSpPr/>
            <p:nvPr/>
          </p:nvSpPr>
          <p:spPr>
            <a:xfrm>
              <a:off x="1840051" y="2794520"/>
              <a:ext cx="2197999" cy="1302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2" name="Group 73">
            <a:extLst>
              <a:ext uri="{FF2B5EF4-FFF2-40B4-BE49-F238E27FC236}">
                <a16:creationId xmlns:a16="http://schemas.microsoft.com/office/drawing/2014/main" id="{26694D03-234B-4E48-BDB2-ACB6C244EC07}"/>
              </a:ext>
            </a:extLst>
          </p:cNvPr>
          <p:cNvGrpSpPr/>
          <p:nvPr/>
        </p:nvGrpSpPr>
        <p:grpSpPr>
          <a:xfrm>
            <a:off x="4305655" y="3199513"/>
            <a:ext cx="1073215" cy="216024"/>
            <a:chOff x="1757174" y="2742697"/>
            <a:chExt cx="2363755" cy="534956"/>
          </a:xfrm>
        </p:grpSpPr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D9ED2624-A9DA-4442-94E2-8DF80CC9E56F}"/>
                </a:ext>
              </a:extLst>
            </p:cNvPr>
            <p:cNvSpPr/>
            <p:nvPr/>
          </p:nvSpPr>
          <p:spPr>
            <a:xfrm>
              <a:off x="1757174" y="2742697"/>
              <a:ext cx="2363755" cy="534956"/>
            </a:xfrm>
            <a:prstGeom prst="roundRect">
              <a:avLst/>
            </a:pr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411C7580-C311-4042-9910-CF397B16307C}"/>
                </a:ext>
              </a:extLst>
            </p:cNvPr>
            <p:cNvSpPr/>
            <p:nvPr/>
          </p:nvSpPr>
          <p:spPr>
            <a:xfrm>
              <a:off x="1840051" y="2794520"/>
              <a:ext cx="2197999" cy="1302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9" name="Group 73">
            <a:extLst>
              <a:ext uri="{FF2B5EF4-FFF2-40B4-BE49-F238E27FC236}">
                <a16:creationId xmlns:a16="http://schemas.microsoft.com/office/drawing/2014/main" id="{006EB58E-5E3B-44D3-892C-AAF03E89537B}"/>
              </a:ext>
            </a:extLst>
          </p:cNvPr>
          <p:cNvGrpSpPr/>
          <p:nvPr/>
        </p:nvGrpSpPr>
        <p:grpSpPr>
          <a:xfrm>
            <a:off x="7261422" y="3787272"/>
            <a:ext cx="548965" cy="216024"/>
            <a:chOff x="1757174" y="2742697"/>
            <a:chExt cx="2363755" cy="534956"/>
          </a:xfrm>
        </p:grpSpPr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8EEA278A-48B0-4D67-AE2E-527B354D0B4F}"/>
                </a:ext>
              </a:extLst>
            </p:cNvPr>
            <p:cNvSpPr/>
            <p:nvPr/>
          </p:nvSpPr>
          <p:spPr>
            <a:xfrm>
              <a:off x="1757174" y="2742697"/>
              <a:ext cx="2363755" cy="534956"/>
            </a:xfrm>
            <a:prstGeom prst="roundRect">
              <a:avLst/>
            </a:pr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D353171B-C2AF-4E4E-837C-76B77C0DF9AC}"/>
                </a:ext>
              </a:extLst>
            </p:cNvPr>
            <p:cNvSpPr/>
            <p:nvPr/>
          </p:nvSpPr>
          <p:spPr>
            <a:xfrm>
              <a:off x="1840051" y="2794520"/>
              <a:ext cx="2197999" cy="1302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2" name="Group 73">
            <a:extLst>
              <a:ext uri="{FF2B5EF4-FFF2-40B4-BE49-F238E27FC236}">
                <a16:creationId xmlns:a16="http://schemas.microsoft.com/office/drawing/2014/main" id="{610B7934-696B-4D91-AE2B-1DC82AD38142}"/>
              </a:ext>
            </a:extLst>
          </p:cNvPr>
          <p:cNvGrpSpPr/>
          <p:nvPr/>
        </p:nvGrpSpPr>
        <p:grpSpPr>
          <a:xfrm>
            <a:off x="7802103" y="4062746"/>
            <a:ext cx="548965" cy="216024"/>
            <a:chOff x="1757174" y="2742697"/>
            <a:chExt cx="2363755" cy="534956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F350F416-1B6B-4E79-B76A-18358A9758B0}"/>
                </a:ext>
              </a:extLst>
            </p:cNvPr>
            <p:cNvSpPr/>
            <p:nvPr/>
          </p:nvSpPr>
          <p:spPr>
            <a:xfrm>
              <a:off x="1757174" y="2742697"/>
              <a:ext cx="2363755" cy="534956"/>
            </a:xfrm>
            <a:prstGeom prst="roundRect">
              <a:avLst/>
            </a:pr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58F08D5E-A463-486A-ADFC-12C95733435E}"/>
                </a:ext>
              </a:extLst>
            </p:cNvPr>
            <p:cNvSpPr/>
            <p:nvPr/>
          </p:nvSpPr>
          <p:spPr>
            <a:xfrm>
              <a:off x="1840051" y="2794520"/>
              <a:ext cx="2197999" cy="1302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5" name="Group 73">
            <a:extLst>
              <a:ext uri="{FF2B5EF4-FFF2-40B4-BE49-F238E27FC236}">
                <a16:creationId xmlns:a16="http://schemas.microsoft.com/office/drawing/2014/main" id="{6E04D937-0B8E-4117-A571-D7C5087EBC2F}"/>
              </a:ext>
            </a:extLst>
          </p:cNvPr>
          <p:cNvGrpSpPr/>
          <p:nvPr/>
        </p:nvGrpSpPr>
        <p:grpSpPr>
          <a:xfrm>
            <a:off x="5389164" y="3487018"/>
            <a:ext cx="1872258" cy="216024"/>
            <a:chOff x="1757174" y="2742697"/>
            <a:chExt cx="2363755" cy="534956"/>
          </a:xfrm>
        </p:grpSpPr>
        <p:sp>
          <p:nvSpPr>
            <p:cNvPr id="56" name="Rectangle 5">
              <a:extLst>
                <a:ext uri="{FF2B5EF4-FFF2-40B4-BE49-F238E27FC236}">
                  <a16:creationId xmlns:a16="http://schemas.microsoft.com/office/drawing/2014/main" id="{D1A44F34-FBF1-459C-8BB3-B12E2D96158C}"/>
                </a:ext>
              </a:extLst>
            </p:cNvPr>
            <p:cNvSpPr/>
            <p:nvPr/>
          </p:nvSpPr>
          <p:spPr>
            <a:xfrm>
              <a:off x="1757174" y="2742697"/>
              <a:ext cx="2363755" cy="534956"/>
            </a:xfrm>
            <a:prstGeom prst="roundRect">
              <a:avLst/>
            </a:prstGeom>
            <a:solidFill>
              <a:srgbClr val="E6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Rectangle 5">
              <a:extLst>
                <a:ext uri="{FF2B5EF4-FFF2-40B4-BE49-F238E27FC236}">
                  <a16:creationId xmlns:a16="http://schemas.microsoft.com/office/drawing/2014/main" id="{CAE06C54-38B2-455C-94A6-434235A84F3B}"/>
                </a:ext>
              </a:extLst>
            </p:cNvPr>
            <p:cNvSpPr/>
            <p:nvPr/>
          </p:nvSpPr>
          <p:spPr>
            <a:xfrm>
              <a:off x="1840051" y="2794520"/>
              <a:ext cx="2197999" cy="1302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8" name="Gráfico 57" descr="Bandera">
            <a:extLst>
              <a:ext uri="{FF2B5EF4-FFF2-40B4-BE49-F238E27FC236}">
                <a16:creationId xmlns:a16="http://schemas.microsoft.com/office/drawing/2014/main" id="{C4D7DC07-4585-441F-AEDB-00411F58E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4097" y="1949037"/>
            <a:ext cx="392444" cy="392444"/>
          </a:xfrm>
          <a:prstGeom prst="rect">
            <a:avLst/>
          </a:prstGeom>
        </p:spPr>
      </p:pic>
      <p:pic>
        <p:nvPicPr>
          <p:cNvPr id="60" name="Gráfico 59" descr="Bandera">
            <a:extLst>
              <a:ext uri="{FF2B5EF4-FFF2-40B4-BE49-F238E27FC236}">
                <a16:creationId xmlns:a16="http://schemas.microsoft.com/office/drawing/2014/main" id="{8EC053AC-7E9D-4198-A90D-EA05E0628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8049" y="1943987"/>
            <a:ext cx="392444" cy="392444"/>
          </a:xfrm>
          <a:prstGeom prst="rect">
            <a:avLst/>
          </a:prstGeom>
        </p:spPr>
      </p:pic>
      <p:pic>
        <p:nvPicPr>
          <p:cNvPr id="61" name="Gráfico 60" descr="Bandera">
            <a:extLst>
              <a:ext uri="{FF2B5EF4-FFF2-40B4-BE49-F238E27FC236}">
                <a16:creationId xmlns:a16="http://schemas.microsoft.com/office/drawing/2014/main" id="{2F231410-96C8-4520-8B22-C3C194223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4445" y="1949220"/>
            <a:ext cx="392444" cy="392444"/>
          </a:xfrm>
          <a:prstGeom prst="rect">
            <a:avLst/>
          </a:prstGeom>
        </p:spPr>
      </p:pic>
      <p:pic>
        <p:nvPicPr>
          <p:cNvPr id="62" name="Gráfico 61" descr="Bandera">
            <a:extLst>
              <a:ext uri="{FF2B5EF4-FFF2-40B4-BE49-F238E27FC236}">
                <a16:creationId xmlns:a16="http://schemas.microsoft.com/office/drawing/2014/main" id="{144C5C0D-A100-4C6F-9533-ABFB197EA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9911" y="1949220"/>
            <a:ext cx="392444" cy="392444"/>
          </a:xfrm>
          <a:prstGeom prst="rect">
            <a:avLst/>
          </a:prstGeom>
        </p:spPr>
      </p:pic>
      <p:pic>
        <p:nvPicPr>
          <p:cNvPr id="63" name="Gráfico 62" descr="Bandera">
            <a:extLst>
              <a:ext uri="{FF2B5EF4-FFF2-40B4-BE49-F238E27FC236}">
                <a16:creationId xmlns:a16="http://schemas.microsoft.com/office/drawing/2014/main" id="{0FB3C7EC-0DAF-4B2D-A524-D02DD635E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5955" y="1949220"/>
            <a:ext cx="392444" cy="3924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A3565A-9E3A-4D72-A4E0-C7E4D7B563E1}"/>
              </a:ext>
            </a:extLst>
          </p:cNvPr>
          <p:cNvSpPr txBox="1"/>
          <p:nvPr/>
        </p:nvSpPr>
        <p:spPr>
          <a:xfrm>
            <a:off x="4207678" y="1530772"/>
            <a:ext cx="677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b="1" dirty="0"/>
              <a:t>PAC1 </a:t>
            </a:r>
          </a:p>
          <a:p>
            <a:r>
              <a:rPr lang="ca-ES" sz="1050" dirty="0"/>
              <a:t>2/10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00AB814-2922-4561-9C6F-D0300132E1FB}"/>
              </a:ext>
            </a:extLst>
          </p:cNvPr>
          <p:cNvSpPr txBox="1"/>
          <p:nvPr/>
        </p:nvSpPr>
        <p:spPr>
          <a:xfrm>
            <a:off x="5298049" y="1536632"/>
            <a:ext cx="677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b="1" dirty="0"/>
              <a:t>PAC2 </a:t>
            </a:r>
          </a:p>
          <a:p>
            <a:r>
              <a:rPr lang="ca-ES" sz="1050" dirty="0"/>
              <a:t>30/10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54552B1-3E29-4435-90AE-3DB68FFAAD3C}"/>
              </a:ext>
            </a:extLst>
          </p:cNvPr>
          <p:cNvSpPr txBox="1"/>
          <p:nvPr/>
        </p:nvSpPr>
        <p:spPr>
          <a:xfrm>
            <a:off x="6744979" y="1536938"/>
            <a:ext cx="677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b="1" dirty="0"/>
              <a:t>PAC3 </a:t>
            </a:r>
          </a:p>
          <a:p>
            <a:r>
              <a:rPr lang="ca-ES" sz="1050" dirty="0"/>
              <a:t>11/12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EFD5085-0F70-43AB-A2A6-3AE51FA8D5A6}"/>
              </a:ext>
            </a:extLst>
          </p:cNvPr>
          <p:cNvSpPr txBox="1"/>
          <p:nvPr/>
        </p:nvSpPr>
        <p:spPr>
          <a:xfrm>
            <a:off x="7319796" y="1383730"/>
            <a:ext cx="8819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b="1" dirty="0"/>
              <a:t>Lliurament final</a:t>
            </a:r>
          </a:p>
          <a:p>
            <a:r>
              <a:rPr lang="ca-ES" sz="1050" dirty="0"/>
              <a:t>3/1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165BBB4-A40B-4D14-AB61-8AB2AC7D5EF9}"/>
              </a:ext>
            </a:extLst>
          </p:cNvPr>
          <p:cNvSpPr txBox="1"/>
          <p:nvPr/>
        </p:nvSpPr>
        <p:spPr>
          <a:xfrm>
            <a:off x="8055742" y="1383730"/>
            <a:ext cx="7453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b="1" dirty="0"/>
              <a:t>Defensa virtual</a:t>
            </a:r>
          </a:p>
          <a:p>
            <a:r>
              <a:rPr lang="ca-ES" sz="1050" dirty="0"/>
              <a:t>17/1</a:t>
            </a:r>
          </a:p>
        </p:txBody>
      </p:sp>
      <p:graphicFrame>
        <p:nvGraphicFramePr>
          <p:cNvPr id="39" name="Diagrama 38">
            <a:extLst>
              <a:ext uri="{FF2B5EF4-FFF2-40B4-BE49-F238E27FC236}">
                <a16:creationId xmlns:a16="http://schemas.microsoft.com/office/drawing/2014/main" id="{356060AE-8EB1-4F24-AC41-117714DDF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625705"/>
              </p:ext>
            </p:extLst>
          </p:nvPr>
        </p:nvGraphicFramePr>
        <p:xfrm>
          <a:off x="6925027" y="-450428"/>
          <a:ext cx="205141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960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00">
        <p:fade/>
      </p:transition>
    </mc:Choice>
    <mc:Fallback xmlns="">
      <p:transition spd="med" advTm="22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5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17741</TotalTime>
  <Words>992</Words>
  <Application>Microsoft Office PowerPoint</Application>
  <PresentationFormat>Presentación en pantalla (16:9)</PresentationFormat>
  <Paragraphs>459</Paragraphs>
  <Slides>24</Slides>
  <Notes>23</Notes>
  <HiddenSlides>0</HiddenSlides>
  <MMClips>4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Consolas</vt:lpstr>
      <vt:lpstr>Helvetica</vt:lpstr>
      <vt:lpstr>Open Sans</vt:lpstr>
      <vt:lpstr>Tema de Office</vt:lpstr>
      <vt:lpstr>Template PresentationGo</vt:lpstr>
      <vt:lpstr>Imatge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 Andolz</dc:creator>
  <cp:lastModifiedBy>Adrià Casado Passada</cp:lastModifiedBy>
  <cp:revision>401</cp:revision>
  <dcterms:created xsi:type="dcterms:W3CDTF">2019-06-02T15:24:21Z</dcterms:created>
  <dcterms:modified xsi:type="dcterms:W3CDTF">2020-01-23T17:22:13Z</dcterms:modified>
</cp:coreProperties>
</file>