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5" r:id="rId9"/>
    <p:sldId id="264" r:id="rId10"/>
    <p:sldId id="266" r:id="rId11"/>
    <p:sldId id="267" r:id="rId12"/>
    <p:sldId id="268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61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a-ES" sz="2400" b="0" noProof="0" dirty="0" smtClean="0">
                <a:solidFill>
                  <a:schemeClr val="tx1"/>
                </a:solidFill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Línies de banda ampla Agost</a:t>
            </a:r>
            <a:r>
              <a:rPr lang="ca-ES" sz="2400" b="0" baseline="0" noProof="0" dirty="0" smtClean="0">
                <a:solidFill>
                  <a:schemeClr val="tx1"/>
                </a:solidFill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 2019</a:t>
            </a:r>
            <a:endParaRPr lang="ca-ES" sz="2400" b="0" noProof="0" dirty="0">
              <a:solidFill>
                <a:schemeClr val="tx1"/>
              </a:solidFill>
              <a:latin typeface="Arial" panose="020B0604020202020204" pitchFamily="34" charset="0"/>
              <a:ea typeface="Microsoft Sans Serif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15843548042827083"/>
          <c:y val="2.866947086853562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>
        <c:manualLayout>
          <c:layoutTarget val="inner"/>
          <c:xMode val="edge"/>
          <c:yMode val="edge"/>
          <c:x val="1.0416946410625285E-3"/>
          <c:y val="0.14035225420009484"/>
          <c:w val="0.64712109486673031"/>
          <c:h val="0.58839044450529887"/>
        </c:manualLayout>
      </c:layout>
      <c:ofPieChart>
        <c:ofPieType val="pie"/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explosion val="26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44%</a:t>
                    </a:r>
                    <a:endParaRPr lang="en-US" dirty="0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smtClean="0"/>
                      <a:t>56%</a:t>
                    </a:r>
                    <a:endParaRPr lang="en-US" dirty="0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Hoja1!$A$2:$A$5</c:f>
              <c:strCache>
                <c:ptCount val="4"/>
                <c:pt idx="1">
                  <c:v>DSL</c:v>
                </c:pt>
                <c:pt idx="2">
                  <c:v>Fibra òptica Movistar</c:v>
                </c:pt>
                <c:pt idx="3">
                  <c:v>Fibra òptica resta d'operadors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1">
                  <c:v>5.4</c:v>
                </c:pt>
                <c:pt idx="2">
                  <c:v>4.2</c:v>
                </c:pt>
                <c:pt idx="3">
                  <c:v>5.4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gapWidth val="100"/>
        <c:secondPieSize val="75"/>
        <c:serLines>
          <c:spPr>
            <a:ln w="9525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1.3893450340837986E-2"/>
          <c:y val="0.808796856395124"/>
          <c:w val="0.60958042060843864"/>
          <c:h val="6.1431504362326542E-2"/>
        </c:manualLayout>
      </c:layout>
      <c:overlay val="0"/>
      <c:spPr>
        <a:noFill/>
        <a:ln w="12700">
          <a:solidFill>
            <a:srgbClr val="FFC000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defRPr>
          </a:pPr>
          <a:endParaRPr lang="es-E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A4A1D7-41DA-4159-944B-264955D2AF96}" type="doc">
      <dgm:prSet loTypeId="urn:microsoft.com/office/officeart/2005/8/layout/cycle5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ca-ES"/>
        </a:p>
      </dgm:t>
    </dgm:pt>
    <dgm:pt modelId="{B0ECDBEC-8F72-4855-87A7-DB8C306A8474}">
      <dgm:prSet phldrT="[Texto]" custT="1"/>
      <dgm:spPr/>
      <dgm:t>
        <a:bodyPr/>
        <a:lstStyle/>
        <a:p>
          <a:r>
            <a:rPr lang="ca-ES" sz="2000" dirty="0" smtClean="0">
              <a:latin typeface="Arial" panose="020B0604020202020204" pitchFamily="34" charset="0"/>
              <a:cs typeface="Arial" panose="020B0604020202020204" pitchFamily="34" charset="0"/>
            </a:rPr>
            <a:t>Introducció</a:t>
          </a:r>
        </a:p>
        <a:p>
          <a:r>
            <a:rPr lang="ca-ES" sz="2000" dirty="0" smtClean="0">
              <a:latin typeface="Arial" panose="020B0604020202020204" pitchFamily="34" charset="0"/>
              <a:cs typeface="Arial" panose="020B0604020202020204" pitchFamily="34" charset="0"/>
            </a:rPr>
            <a:t>Motiu i perquè?</a:t>
          </a:r>
          <a:endParaRPr lang="ca-E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672F8A3-94DC-44A5-8472-31264E889209}" type="parTrans" cxnId="{DFC17ADB-8E9C-4F71-95D8-C719EAE35059}">
      <dgm:prSet/>
      <dgm:spPr/>
      <dgm:t>
        <a:bodyPr/>
        <a:lstStyle/>
        <a:p>
          <a:endParaRPr lang="ca-ES"/>
        </a:p>
      </dgm:t>
    </dgm:pt>
    <dgm:pt modelId="{BAF87DD2-2A1A-4E6B-A6B7-8E3661B86175}" type="sibTrans" cxnId="{DFC17ADB-8E9C-4F71-95D8-C719EAE35059}">
      <dgm:prSet/>
      <dgm:spPr/>
      <dgm:t>
        <a:bodyPr/>
        <a:lstStyle/>
        <a:p>
          <a:endParaRPr lang="ca-ES"/>
        </a:p>
      </dgm:t>
    </dgm:pt>
    <dgm:pt modelId="{5B1B220D-DD0A-4CDE-B7AE-DD669E932A87}">
      <dgm:prSet phldrT="[Texto]" custT="1"/>
      <dgm:spPr/>
      <dgm:t>
        <a:bodyPr/>
        <a:lstStyle/>
        <a:p>
          <a:r>
            <a:rPr lang="ca-ES" sz="2000" dirty="0" smtClean="0">
              <a:latin typeface="Arial" panose="020B0604020202020204" pitchFamily="34" charset="0"/>
              <a:cs typeface="Arial" panose="020B0604020202020204" pitchFamily="34" charset="0"/>
            </a:rPr>
            <a:t>Perquè FTTH i GPON?</a:t>
          </a:r>
          <a:endParaRPr lang="ca-E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C162263-FC1B-4814-AD3E-4083FA3AEAF6}" type="parTrans" cxnId="{DA7A2D84-5B7F-4106-A572-1BE2C04E36B8}">
      <dgm:prSet/>
      <dgm:spPr/>
      <dgm:t>
        <a:bodyPr/>
        <a:lstStyle/>
        <a:p>
          <a:endParaRPr lang="ca-ES"/>
        </a:p>
      </dgm:t>
    </dgm:pt>
    <dgm:pt modelId="{2E03808D-5A8A-41FC-89D3-048474C8E583}" type="sibTrans" cxnId="{DA7A2D84-5B7F-4106-A572-1BE2C04E36B8}">
      <dgm:prSet/>
      <dgm:spPr/>
      <dgm:t>
        <a:bodyPr/>
        <a:lstStyle/>
        <a:p>
          <a:endParaRPr lang="ca-ES"/>
        </a:p>
      </dgm:t>
    </dgm:pt>
    <dgm:pt modelId="{ED80D24F-4EDD-4C86-90DB-9ED47519CE3D}">
      <dgm:prSet phldrT="[Texto]" custT="1"/>
      <dgm:spPr/>
      <dgm:t>
        <a:bodyPr/>
        <a:lstStyle/>
        <a:p>
          <a:r>
            <a:rPr lang="ca-ES" sz="2000" dirty="0" smtClean="0">
              <a:latin typeface="Arial" panose="020B0604020202020204" pitchFamily="34" charset="0"/>
              <a:cs typeface="Arial" panose="020B0604020202020204" pitchFamily="34" charset="0"/>
            </a:rPr>
            <a:t>Projecció de futur</a:t>
          </a:r>
          <a:endParaRPr lang="ca-E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B8F7506-6BC2-4378-ACDD-F71D12984881}" type="parTrans" cxnId="{6014AB58-A7C0-4E34-A7E1-AF8349BE0594}">
      <dgm:prSet/>
      <dgm:spPr/>
      <dgm:t>
        <a:bodyPr/>
        <a:lstStyle/>
        <a:p>
          <a:endParaRPr lang="ca-ES"/>
        </a:p>
      </dgm:t>
    </dgm:pt>
    <dgm:pt modelId="{B19A03A5-2A0A-47FB-B190-91FE03904CB4}" type="sibTrans" cxnId="{6014AB58-A7C0-4E34-A7E1-AF8349BE0594}">
      <dgm:prSet/>
      <dgm:spPr/>
      <dgm:t>
        <a:bodyPr/>
        <a:lstStyle/>
        <a:p>
          <a:endParaRPr lang="ca-ES"/>
        </a:p>
      </dgm:t>
    </dgm:pt>
    <dgm:pt modelId="{C8490BBF-5856-476D-BCB2-236A82544116}">
      <dgm:prSet phldrT="[Texto]" custT="1"/>
      <dgm:spPr/>
      <dgm:t>
        <a:bodyPr/>
        <a:lstStyle/>
        <a:p>
          <a:r>
            <a:rPr lang="ca-ES" sz="2000" dirty="0" smtClean="0">
              <a:latin typeface="Arial" panose="020B0604020202020204" pitchFamily="34" charset="0"/>
              <a:cs typeface="Arial" panose="020B0604020202020204" pitchFamily="34" charset="0"/>
            </a:rPr>
            <a:t>Disseny de la xarxa</a:t>
          </a:r>
          <a:endParaRPr lang="ca-E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789167D-6649-42C3-8A4A-87F0D50B83D3}" type="parTrans" cxnId="{7F506579-15F8-4850-84D9-91D13CB6EA50}">
      <dgm:prSet/>
      <dgm:spPr/>
      <dgm:t>
        <a:bodyPr/>
        <a:lstStyle/>
        <a:p>
          <a:endParaRPr lang="ca-ES"/>
        </a:p>
      </dgm:t>
    </dgm:pt>
    <dgm:pt modelId="{443493D1-51C5-4692-AB10-6B515ED6982D}" type="sibTrans" cxnId="{7F506579-15F8-4850-84D9-91D13CB6EA50}">
      <dgm:prSet/>
      <dgm:spPr/>
      <dgm:t>
        <a:bodyPr/>
        <a:lstStyle/>
        <a:p>
          <a:endParaRPr lang="ca-ES"/>
        </a:p>
      </dgm:t>
    </dgm:pt>
    <dgm:pt modelId="{6C0A255A-A1E8-4E97-BAB5-282FEE026671}">
      <dgm:prSet phldrT="[Texto]" custT="1"/>
      <dgm:spPr/>
      <dgm:t>
        <a:bodyPr/>
        <a:lstStyle/>
        <a:p>
          <a:r>
            <a:rPr lang="ca-ES" sz="2000" dirty="0" smtClean="0">
              <a:latin typeface="Arial" panose="020B0604020202020204" pitchFamily="34" charset="0"/>
              <a:cs typeface="Arial" panose="020B0604020202020204" pitchFamily="34" charset="0"/>
            </a:rPr>
            <a:t>Radioenllaç seus municipals</a:t>
          </a:r>
          <a:endParaRPr lang="ca-E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78B9614-DAAE-434A-82FB-181A81CCFC1F}" type="parTrans" cxnId="{3B8A800F-504D-4D1C-9A69-09611F7C17D9}">
      <dgm:prSet/>
      <dgm:spPr/>
      <dgm:t>
        <a:bodyPr/>
        <a:lstStyle/>
        <a:p>
          <a:endParaRPr lang="ca-ES"/>
        </a:p>
      </dgm:t>
    </dgm:pt>
    <dgm:pt modelId="{F28CECC7-51BD-420C-BAF9-5D717958657E}" type="sibTrans" cxnId="{3B8A800F-504D-4D1C-9A69-09611F7C17D9}">
      <dgm:prSet/>
      <dgm:spPr/>
      <dgm:t>
        <a:bodyPr/>
        <a:lstStyle/>
        <a:p>
          <a:endParaRPr lang="ca-ES"/>
        </a:p>
      </dgm:t>
    </dgm:pt>
    <dgm:pt modelId="{A4B03C28-DF04-48FF-9AA1-E3DC7DBA296B}">
      <dgm:prSet custT="1"/>
      <dgm:spPr/>
      <dgm:t>
        <a:bodyPr/>
        <a:lstStyle/>
        <a:p>
          <a:r>
            <a:rPr lang="ca-ES" sz="2000" dirty="0" smtClean="0">
              <a:latin typeface="Arial" panose="020B0604020202020204" pitchFamily="34" charset="0"/>
              <a:cs typeface="Arial" panose="020B0604020202020204" pitchFamily="34" charset="0"/>
            </a:rPr>
            <a:t>Objectius</a:t>
          </a:r>
          <a:endParaRPr lang="ca-E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D2B0FC7-320C-4DDE-AF82-B97B813D684B}" type="parTrans" cxnId="{43D2CEFB-EAD2-4C64-8D40-A98381DAC2E5}">
      <dgm:prSet/>
      <dgm:spPr/>
      <dgm:t>
        <a:bodyPr/>
        <a:lstStyle/>
        <a:p>
          <a:endParaRPr lang="ca-ES"/>
        </a:p>
      </dgm:t>
    </dgm:pt>
    <dgm:pt modelId="{C6AE741F-0F3E-44F5-9247-519491726D71}" type="sibTrans" cxnId="{43D2CEFB-EAD2-4C64-8D40-A98381DAC2E5}">
      <dgm:prSet/>
      <dgm:spPr/>
      <dgm:t>
        <a:bodyPr/>
        <a:lstStyle/>
        <a:p>
          <a:endParaRPr lang="ca-ES"/>
        </a:p>
      </dgm:t>
    </dgm:pt>
    <dgm:pt modelId="{8CBE23BB-C27B-4D4D-B1DA-7884CF682FFF}">
      <dgm:prSet custT="1"/>
      <dgm:spPr/>
      <dgm:t>
        <a:bodyPr/>
        <a:lstStyle/>
        <a:p>
          <a:r>
            <a:rPr lang="ca-ES" sz="2000" dirty="0" smtClean="0">
              <a:latin typeface="Arial" panose="020B0604020202020204" pitchFamily="34" charset="0"/>
              <a:cs typeface="Arial" panose="020B0604020202020204" pitchFamily="34" charset="0"/>
            </a:rPr>
            <a:t>Quina és la situació actual?</a:t>
          </a:r>
          <a:endParaRPr lang="ca-E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8B8071E-1F4A-45CB-8281-153D6994B644}" type="parTrans" cxnId="{96EA01FD-CF7E-4268-89A2-2B1C5E8B8F9B}">
      <dgm:prSet/>
      <dgm:spPr/>
      <dgm:t>
        <a:bodyPr/>
        <a:lstStyle/>
        <a:p>
          <a:endParaRPr lang="ca-ES"/>
        </a:p>
      </dgm:t>
    </dgm:pt>
    <dgm:pt modelId="{1CA94575-68BD-4C7D-BE34-44DD3AF535CA}" type="sibTrans" cxnId="{96EA01FD-CF7E-4268-89A2-2B1C5E8B8F9B}">
      <dgm:prSet/>
      <dgm:spPr/>
      <dgm:t>
        <a:bodyPr/>
        <a:lstStyle/>
        <a:p>
          <a:endParaRPr lang="ca-ES"/>
        </a:p>
      </dgm:t>
    </dgm:pt>
    <dgm:pt modelId="{D9A97E1B-CF94-40EC-A6BE-A7D3F5AF52E9}">
      <dgm:prSet custT="1"/>
      <dgm:spPr/>
      <dgm:t>
        <a:bodyPr/>
        <a:lstStyle/>
        <a:p>
          <a:r>
            <a:rPr lang="ca-ES" sz="2000" dirty="0" smtClean="0">
              <a:latin typeface="Arial" panose="020B0604020202020204" pitchFamily="34" charset="0"/>
              <a:cs typeface="Arial" panose="020B0604020202020204" pitchFamily="34" charset="0"/>
            </a:rPr>
            <a:t>Conclusions</a:t>
          </a:r>
          <a:endParaRPr lang="ca-ES" sz="13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B5081E9-4700-4DCC-8BDD-6DD3BDBEBB7C}" type="parTrans" cxnId="{54DA962B-CE20-4675-B752-26D353EFF628}">
      <dgm:prSet/>
      <dgm:spPr/>
      <dgm:t>
        <a:bodyPr/>
        <a:lstStyle/>
        <a:p>
          <a:endParaRPr lang="ca-ES"/>
        </a:p>
      </dgm:t>
    </dgm:pt>
    <dgm:pt modelId="{9A854DF8-5B9E-4EF9-9CA6-E6A043D7089E}" type="sibTrans" cxnId="{54DA962B-CE20-4675-B752-26D353EFF628}">
      <dgm:prSet/>
      <dgm:spPr/>
      <dgm:t>
        <a:bodyPr/>
        <a:lstStyle/>
        <a:p>
          <a:endParaRPr lang="ca-ES"/>
        </a:p>
      </dgm:t>
    </dgm:pt>
    <dgm:pt modelId="{BF59BC88-C55B-4AAF-99FA-E0D450DDF6A2}" type="pres">
      <dgm:prSet presAssocID="{FAA4A1D7-41DA-4159-944B-264955D2AF9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a-ES"/>
        </a:p>
      </dgm:t>
    </dgm:pt>
    <dgm:pt modelId="{7B08F635-7612-401B-8502-A77DA1187930}" type="pres">
      <dgm:prSet presAssocID="{B0ECDBEC-8F72-4855-87A7-DB8C306A8474}" presName="node" presStyleLbl="node1" presStyleIdx="0" presStyleCnt="8" custScaleX="177865">
        <dgm:presLayoutVars>
          <dgm:bulletEnabled val="1"/>
        </dgm:presLayoutVars>
      </dgm:prSet>
      <dgm:spPr/>
      <dgm:t>
        <a:bodyPr/>
        <a:lstStyle/>
        <a:p>
          <a:endParaRPr lang="ca-ES"/>
        </a:p>
      </dgm:t>
    </dgm:pt>
    <dgm:pt modelId="{959189E3-3640-432E-9042-D4D1ECB90BA1}" type="pres">
      <dgm:prSet presAssocID="{B0ECDBEC-8F72-4855-87A7-DB8C306A8474}" presName="spNode" presStyleCnt="0"/>
      <dgm:spPr/>
    </dgm:pt>
    <dgm:pt modelId="{B360BF02-A112-4A65-8E89-CD65E188A550}" type="pres">
      <dgm:prSet presAssocID="{BAF87DD2-2A1A-4E6B-A6B7-8E3661B86175}" presName="sibTrans" presStyleLbl="sibTrans1D1" presStyleIdx="0" presStyleCnt="8"/>
      <dgm:spPr/>
      <dgm:t>
        <a:bodyPr/>
        <a:lstStyle/>
        <a:p>
          <a:endParaRPr lang="ca-ES"/>
        </a:p>
      </dgm:t>
    </dgm:pt>
    <dgm:pt modelId="{AF214940-DD91-4DA5-A48A-187BBFC682BD}" type="pres">
      <dgm:prSet presAssocID="{A4B03C28-DF04-48FF-9AA1-E3DC7DBA296B}" presName="node" presStyleLbl="node1" presStyleIdx="1" presStyleCnt="8" custScaleX="143926" custScaleY="49730">
        <dgm:presLayoutVars>
          <dgm:bulletEnabled val="1"/>
        </dgm:presLayoutVars>
      </dgm:prSet>
      <dgm:spPr/>
      <dgm:t>
        <a:bodyPr/>
        <a:lstStyle/>
        <a:p>
          <a:endParaRPr lang="ca-ES"/>
        </a:p>
      </dgm:t>
    </dgm:pt>
    <dgm:pt modelId="{4F4DF98B-381E-4C0B-A4DD-46F21B67F9BF}" type="pres">
      <dgm:prSet presAssocID="{A4B03C28-DF04-48FF-9AA1-E3DC7DBA296B}" presName="spNode" presStyleCnt="0"/>
      <dgm:spPr/>
    </dgm:pt>
    <dgm:pt modelId="{FE36ADA0-0AE3-44AA-8FFE-6224AD86BF19}" type="pres">
      <dgm:prSet presAssocID="{C6AE741F-0F3E-44F5-9247-519491726D71}" presName="sibTrans" presStyleLbl="sibTrans1D1" presStyleIdx="1" presStyleCnt="8"/>
      <dgm:spPr/>
      <dgm:t>
        <a:bodyPr/>
        <a:lstStyle/>
        <a:p>
          <a:endParaRPr lang="ca-ES"/>
        </a:p>
      </dgm:t>
    </dgm:pt>
    <dgm:pt modelId="{032D4780-B94E-4514-87C4-A77D45130929}" type="pres">
      <dgm:prSet presAssocID="{8CBE23BB-C27B-4D4D-B1DA-7884CF682FFF}" presName="node" presStyleLbl="node1" presStyleIdx="2" presStyleCnt="8" custScaleX="184473" custScaleY="74595">
        <dgm:presLayoutVars>
          <dgm:bulletEnabled val="1"/>
        </dgm:presLayoutVars>
      </dgm:prSet>
      <dgm:spPr/>
      <dgm:t>
        <a:bodyPr/>
        <a:lstStyle/>
        <a:p>
          <a:endParaRPr lang="ca-ES"/>
        </a:p>
      </dgm:t>
    </dgm:pt>
    <dgm:pt modelId="{F6289381-3D56-4CE4-885F-F288587BB0A4}" type="pres">
      <dgm:prSet presAssocID="{8CBE23BB-C27B-4D4D-B1DA-7884CF682FFF}" presName="spNode" presStyleCnt="0"/>
      <dgm:spPr/>
    </dgm:pt>
    <dgm:pt modelId="{1AF2DD04-1725-4D3C-BC51-96AB2CAD1765}" type="pres">
      <dgm:prSet presAssocID="{1CA94575-68BD-4C7D-BE34-44DD3AF535CA}" presName="sibTrans" presStyleLbl="sibTrans1D1" presStyleIdx="2" presStyleCnt="8"/>
      <dgm:spPr/>
      <dgm:t>
        <a:bodyPr/>
        <a:lstStyle/>
        <a:p>
          <a:endParaRPr lang="ca-ES"/>
        </a:p>
      </dgm:t>
    </dgm:pt>
    <dgm:pt modelId="{A85B6D8D-DE04-4FD5-8088-5FBD8C7BB236}" type="pres">
      <dgm:prSet presAssocID="{5B1B220D-DD0A-4CDE-B7AE-DD669E932A87}" presName="node" presStyleLbl="node1" presStyleIdx="3" presStyleCnt="8" custScaleX="268317" custScaleY="49730">
        <dgm:presLayoutVars>
          <dgm:bulletEnabled val="1"/>
        </dgm:presLayoutVars>
      </dgm:prSet>
      <dgm:spPr/>
      <dgm:t>
        <a:bodyPr/>
        <a:lstStyle/>
        <a:p>
          <a:endParaRPr lang="ca-ES"/>
        </a:p>
      </dgm:t>
    </dgm:pt>
    <dgm:pt modelId="{653F9F1B-F88E-4633-8BED-514EBE9E3826}" type="pres">
      <dgm:prSet presAssocID="{5B1B220D-DD0A-4CDE-B7AE-DD669E932A87}" presName="spNode" presStyleCnt="0"/>
      <dgm:spPr/>
    </dgm:pt>
    <dgm:pt modelId="{BB817E9D-E142-4B55-A091-80B5495B2C11}" type="pres">
      <dgm:prSet presAssocID="{2E03808D-5A8A-41FC-89D3-048474C8E583}" presName="sibTrans" presStyleLbl="sibTrans1D1" presStyleIdx="3" presStyleCnt="8"/>
      <dgm:spPr/>
      <dgm:t>
        <a:bodyPr/>
        <a:lstStyle/>
        <a:p>
          <a:endParaRPr lang="ca-ES"/>
        </a:p>
      </dgm:t>
    </dgm:pt>
    <dgm:pt modelId="{1E67D615-F1CF-4938-BCC8-83C169E60513}" type="pres">
      <dgm:prSet presAssocID="{ED80D24F-4EDD-4C86-90DB-9ED47519CE3D}" presName="node" presStyleLbl="node1" presStyleIdx="4" presStyleCnt="8" custScaleX="145672" custScaleY="74595">
        <dgm:presLayoutVars>
          <dgm:bulletEnabled val="1"/>
        </dgm:presLayoutVars>
      </dgm:prSet>
      <dgm:spPr/>
      <dgm:t>
        <a:bodyPr/>
        <a:lstStyle/>
        <a:p>
          <a:endParaRPr lang="ca-ES"/>
        </a:p>
      </dgm:t>
    </dgm:pt>
    <dgm:pt modelId="{A4CB8AE0-A65C-4EA3-B16B-9949A9DE84ED}" type="pres">
      <dgm:prSet presAssocID="{ED80D24F-4EDD-4C86-90DB-9ED47519CE3D}" presName="spNode" presStyleCnt="0"/>
      <dgm:spPr/>
    </dgm:pt>
    <dgm:pt modelId="{DD7327B5-0574-48D4-AD2E-A043D5CEEA11}" type="pres">
      <dgm:prSet presAssocID="{B19A03A5-2A0A-47FB-B190-91FE03904CB4}" presName="sibTrans" presStyleLbl="sibTrans1D1" presStyleIdx="4" presStyleCnt="8"/>
      <dgm:spPr/>
      <dgm:t>
        <a:bodyPr/>
        <a:lstStyle/>
        <a:p>
          <a:endParaRPr lang="ca-ES"/>
        </a:p>
      </dgm:t>
    </dgm:pt>
    <dgm:pt modelId="{E107DCEC-7D2C-4426-BA6A-C772AF7127BB}" type="pres">
      <dgm:prSet presAssocID="{C8490BBF-5856-476D-BCB2-236A82544116}" presName="node" presStyleLbl="node1" presStyleIdx="5" presStyleCnt="8" custScaleX="228337" custScaleY="49730">
        <dgm:presLayoutVars>
          <dgm:bulletEnabled val="1"/>
        </dgm:presLayoutVars>
      </dgm:prSet>
      <dgm:spPr/>
      <dgm:t>
        <a:bodyPr/>
        <a:lstStyle/>
        <a:p>
          <a:endParaRPr lang="ca-ES"/>
        </a:p>
      </dgm:t>
    </dgm:pt>
    <dgm:pt modelId="{CBF292F2-14FA-482D-8E90-70FEE5AE0422}" type="pres">
      <dgm:prSet presAssocID="{C8490BBF-5856-476D-BCB2-236A82544116}" presName="spNode" presStyleCnt="0"/>
      <dgm:spPr/>
    </dgm:pt>
    <dgm:pt modelId="{0D791CC2-F9D4-4470-B613-1F4F9733813C}" type="pres">
      <dgm:prSet presAssocID="{443493D1-51C5-4692-AB10-6B515ED6982D}" presName="sibTrans" presStyleLbl="sibTrans1D1" presStyleIdx="5" presStyleCnt="8"/>
      <dgm:spPr/>
      <dgm:t>
        <a:bodyPr/>
        <a:lstStyle/>
        <a:p>
          <a:endParaRPr lang="ca-ES"/>
        </a:p>
      </dgm:t>
    </dgm:pt>
    <dgm:pt modelId="{9BC7F330-EEA3-4E72-8EF8-440002250C47}" type="pres">
      <dgm:prSet presAssocID="{6C0A255A-A1E8-4E97-BAB5-282FEE026671}" presName="node" presStyleLbl="node1" presStyleIdx="6" presStyleCnt="8" custScaleX="186834" custScaleY="74595">
        <dgm:presLayoutVars>
          <dgm:bulletEnabled val="1"/>
        </dgm:presLayoutVars>
      </dgm:prSet>
      <dgm:spPr/>
      <dgm:t>
        <a:bodyPr/>
        <a:lstStyle/>
        <a:p>
          <a:endParaRPr lang="ca-ES"/>
        </a:p>
      </dgm:t>
    </dgm:pt>
    <dgm:pt modelId="{8FB3EC3D-821C-46E7-A180-9FC81373224B}" type="pres">
      <dgm:prSet presAssocID="{6C0A255A-A1E8-4E97-BAB5-282FEE026671}" presName="spNode" presStyleCnt="0"/>
      <dgm:spPr/>
    </dgm:pt>
    <dgm:pt modelId="{3012379D-872B-44BA-82D5-85CB9088BB7B}" type="pres">
      <dgm:prSet presAssocID="{F28CECC7-51BD-420C-BAF9-5D717958657E}" presName="sibTrans" presStyleLbl="sibTrans1D1" presStyleIdx="6" presStyleCnt="8"/>
      <dgm:spPr/>
      <dgm:t>
        <a:bodyPr/>
        <a:lstStyle/>
        <a:p>
          <a:endParaRPr lang="ca-ES"/>
        </a:p>
      </dgm:t>
    </dgm:pt>
    <dgm:pt modelId="{09CFAF09-0809-4CC5-BE60-B2A1B940382D}" type="pres">
      <dgm:prSet presAssocID="{D9A97E1B-CF94-40EC-A6BE-A7D3F5AF52E9}" presName="node" presStyleLbl="node1" presStyleIdx="7" presStyleCnt="8" custScaleX="146283" custScaleY="49730">
        <dgm:presLayoutVars>
          <dgm:bulletEnabled val="1"/>
        </dgm:presLayoutVars>
      </dgm:prSet>
      <dgm:spPr/>
      <dgm:t>
        <a:bodyPr/>
        <a:lstStyle/>
        <a:p>
          <a:endParaRPr lang="ca-ES"/>
        </a:p>
      </dgm:t>
    </dgm:pt>
    <dgm:pt modelId="{2F81DF86-97BD-42A2-B46F-92232594638B}" type="pres">
      <dgm:prSet presAssocID="{D9A97E1B-CF94-40EC-A6BE-A7D3F5AF52E9}" presName="spNode" presStyleCnt="0"/>
      <dgm:spPr/>
    </dgm:pt>
    <dgm:pt modelId="{73DC9ED2-F417-4980-AB71-9333E2DF45C4}" type="pres">
      <dgm:prSet presAssocID="{9A854DF8-5B9E-4EF9-9CA6-E6A043D7089E}" presName="sibTrans" presStyleLbl="sibTrans1D1" presStyleIdx="7" presStyleCnt="8"/>
      <dgm:spPr/>
      <dgm:t>
        <a:bodyPr/>
        <a:lstStyle/>
        <a:p>
          <a:endParaRPr lang="ca-ES"/>
        </a:p>
      </dgm:t>
    </dgm:pt>
  </dgm:ptLst>
  <dgm:cxnLst>
    <dgm:cxn modelId="{7F506579-15F8-4850-84D9-91D13CB6EA50}" srcId="{FAA4A1D7-41DA-4159-944B-264955D2AF96}" destId="{C8490BBF-5856-476D-BCB2-236A82544116}" srcOrd="5" destOrd="0" parTransId="{E789167D-6649-42C3-8A4A-87F0D50B83D3}" sibTransId="{443493D1-51C5-4692-AB10-6B515ED6982D}"/>
    <dgm:cxn modelId="{6014AB58-A7C0-4E34-A7E1-AF8349BE0594}" srcId="{FAA4A1D7-41DA-4159-944B-264955D2AF96}" destId="{ED80D24F-4EDD-4C86-90DB-9ED47519CE3D}" srcOrd="4" destOrd="0" parTransId="{AB8F7506-6BC2-4378-ACDD-F71D12984881}" sibTransId="{B19A03A5-2A0A-47FB-B190-91FE03904CB4}"/>
    <dgm:cxn modelId="{1DBE3868-773E-492A-9C62-6F5B8ECB67DC}" type="presOf" srcId="{B0ECDBEC-8F72-4855-87A7-DB8C306A8474}" destId="{7B08F635-7612-401B-8502-A77DA1187930}" srcOrd="0" destOrd="0" presId="urn:microsoft.com/office/officeart/2005/8/layout/cycle5"/>
    <dgm:cxn modelId="{CCA9F121-DDF0-4D28-AD70-E1C4995781BC}" type="presOf" srcId="{F28CECC7-51BD-420C-BAF9-5D717958657E}" destId="{3012379D-872B-44BA-82D5-85CB9088BB7B}" srcOrd="0" destOrd="0" presId="urn:microsoft.com/office/officeart/2005/8/layout/cycle5"/>
    <dgm:cxn modelId="{5F15CE44-3513-4EAE-89FE-9AD814ECA3C6}" type="presOf" srcId="{6C0A255A-A1E8-4E97-BAB5-282FEE026671}" destId="{9BC7F330-EEA3-4E72-8EF8-440002250C47}" srcOrd="0" destOrd="0" presId="urn:microsoft.com/office/officeart/2005/8/layout/cycle5"/>
    <dgm:cxn modelId="{54DA962B-CE20-4675-B752-26D353EFF628}" srcId="{FAA4A1D7-41DA-4159-944B-264955D2AF96}" destId="{D9A97E1B-CF94-40EC-A6BE-A7D3F5AF52E9}" srcOrd="7" destOrd="0" parTransId="{BB5081E9-4700-4DCC-8BDD-6DD3BDBEBB7C}" sibTransId="{9A854DF8-5B9E-4EF9-9CA6-E6A043D7089E}"/>
    <dgm:cxn modelId="{DFC17ADB-8E9C-4F71-95D8-C719EAE35059}" srcId="{FAA4A1D7-41DA-4159-944B-264955D2AF96}" destId="{B0ECDBEC-8F72-4855-87A7-DB8C306A8474}" srcOrd="0" destOrd="0" parTransId="{A672F8A3-94DC-44A5-8472-31264E889209}" sibTransId="{BAF87DD2-2A1A-4E6B-A6B7-8E3661B86175}"/>
    <dgm:cxn modelId="{44C8A944-D661-4364-B4B6-D72CD8EC6EBA}" type="presOf" srcId="{C8490BBF-5856-476D-BCB2-236A82544116}" destId="{E107DCEC-7D2C-4426-BA6A-C772AF7127BB}" srcOrd="0" destOrd="0" presId="urn:microsoft.com/office/officeart/2005/8/layout/cycle5"/>
    <dgm:cxn modelId="{DA7A2D84-5B7F-4106-A572-1BE2C04E36B8}" srcId="{FAA4A1D7-41DA-4159-944B-264955D2AF96}" destId="{5B1B220D-DD0A-4CDE-B7AE-DD669E932A87}" srcOrd="3" destOrd="0" parTransId="{3C162263-FC1B-4814-AD3E-4083FA3AEAF6}" sibTransId="{2E03808D-5A8A-41FC-89D3-048474C8E583}"/>
    <dgm:cxn modelId="{33BF302C-3141-404F-8F6A-03C009FFB2DA}" type="presOf" srcId="{B19A03A5-2A0A-47FB-B190-91FE03904CB4}" destId="{DD7327B5-0574-48D4-AD2E-A043D5CEEA11}" srcOrd="0" destOrd="0" presId="urn:microsoft.com/office/officeart/2005/8/layout/cycle5"/>
    <dgm:cxn modelId="{C51F0362-8690-453E-A3A6-A4F141C857BD}" type="presOf" srcId="{C6AE741F-0F3E-44F5-9247-519491726D71}" destId="{FE36ADA0-0AE3-44AA-8FFE-6224AD86BF19}" srcOrd="0" destOrd="0" presId="urn:microsoft.com/office/officeart/2005/8/layout/cycle5"/>
    <dgm:cxn modelId="{A65F987E-0856-4CD6-8485-D57F4FA55CDB}" type="presOf" srcId="{BAF87DD2-2A1A-4E6B-A6B7-8E3661B86175}" destId="{B360BF02-A112-4A65-8E89-CD65E188A550}" srcOrd="0" destOrd="0" presId="urn:microsoft.com/office/officeart/2005/8/layout/cycle5"/>
    <dgm:cxn modelId="{96EA01FD-CF7E-4268-89A2-2B1C5E8B8F9B}" srcId="{FAA4A1D7-41DA-4159-944B-264955D2AF96}" destId="{8CBE23BB-C27B-4D4D-B1DA-7884CF682FFF}" srcOrd="2" destOrd="0" parTransId="{78B8071E-1F4A-45CB-8281-153D6994B644}" sibTransId="{1CA94575-68BD-4C7D-BE34-44DD3AF535CA}"/>
    <dgm:cxn modelId="{0C7BAE11-20D2-4908-B02F-D8244EAFBD77}" type="presOf" srcId="{FAA4A1D7-41DA-4159-944B-264955D2AF96}" destId="{BF59BC88-C55B-4AAF-99FA-E0D450DDF6A2}" srcOrd="0" destOrd="0" presId="urn:microsoft.com/office/officeart/2005/8/layout/cycle5"/>
    <dgm:cxn modelId="{56A0224B-2D5B-4FA6-A8FC-75B92A98E17C}" type="presOf" srcId="{5B1B220D-DD0A-4CDE-B7AE-DD669E932A87}" destId="{A85B6D8D-DE04-4FD5-8088-5FBD8C7BB236}" srcOrd="0" destOrd="0" presId="urn:microsoft.com/office/officeart/2005/8/layout/cycle5"/>
    <dgm:cxn modelId="{8125593E-6BFB-4607-823D-89F24BAF3A05}" type="presOf" srcId="{2E03808D-5A8A-41FC-89D3-048474C8E583}" destId="{BB817E9D-E142-4B55-A091-80B5495B2C11}" srcOrd="0" destOrd="0" presId="urn:microsoft.com/office/officeart/2005/8/layout/cycle5"/>
    <dgm:cxn modelId="{79046D7A-7E8C-476C-8ADA-8045BB5B5A8C}" type="presOf" srcId="{D9A97E1B-CF94-40EC-A6BE-A7D3F5AF52E9}" destId="{09CFAF09-0809-4CC5-BE60-B2A1B940382D}" srcOrd="0" destOrd="0" presId="urn:microsoft.com/office/officeart/2005/8/layout/cycle5"/>
    <dgm:cxn modelId="{3B8A800F-504D-4D1C-9A69-09611F7C17D9}" srcId="{FAA4A1D7-41DA-4159-944B-264955D2AF96}" destId="{6C0A255A-A1E8-4E97-BAB5-282FEE026671}" srcOrd="6" destOrd="0" parTransId="{478B9614-DAAE-434A-82FB-181A81CCFC1F}" sibTransId="{F28CECC7-51BD-420C-BAF9-5D717958657E}"/>
    <dgm:cxn modelId="{AF8F5DAE-8F4A-4891-A502-654B33FED2B6}" type="presOf" srcId="{1CA94575-68BD-4C7D-BE34-44DD3AF535CA}" destId="{1AF2DD04-1725-4D3C-BC51-96AB2CAD1765}" srcOrd="0" destOrd="0" presId="urn:microsoft.com/office/officeart/2005/8/layout/cycle5"/>
    <dgm:cxn modelId="{99BC8061-8F2E-460E-B0E4-97D3889C8E6E}" type="presOf" srcId="{8CBE23BB-C27B-4D4D-B1DA-7884CF682FFF}" destId="{032D4780-B94E-4514-87C4-A77D45130929}" srcOrd="0" destOrd="0" presId="urn:microsoft.com/office/officeart/2005/8/layout/cycle5"/>
    <dgm:cxn modelId="{91D39F53-B51C-4261-B4C4-1553D11953A5}" type="presOf" srcId="{ED80D24F-4EDD-4C86-90DB-9ED47519CE3D}" destId="{1E67D615-F1CF-4938-BCC8-83C169E60513}" srcOrd="0" destOrd="0" presId="urn:microsoft.com/office/officeart/2005/8/layout/cycle5"/>
    <dgm:cxn modelId="{57F1EFCB-07E2-4EFB-A7E1-CF0EA517FDCC}" type="presOf" srcId="{9A854DF8-5B9E-4EF9-9CA6-E6A043D7089E}" destId="{73DC9ED2-F417-4980-AB71-9333E2DF45C4}" srcOrd="0" destOrd="0" presId="urn:microsoft.com/office/officeart/2005/8/layout/cycle5"/>
    <dgm:cxn modelId="{F24388D5-7F35-4B59-8177-BDD03D78C072}" type="presOf" srcId="{443493D1-51C5-4692-AB10-6B515ED6982D}" destId="{0D791CC2-F9D4-4470-B613-1F4F9733813C}" srcOrd="0" destOrd="0" presId="urn:microsoft.com/office/officeart/2005/8/layout/cycle5"/>
    <dgm:cxn modelId="{43D2CEFB-EAD2-4C64-8D40-A98381DAC2E5}" srcId="{FAA4A1D7-41DA-4159-944B-264955D2AF96}" destId="{A4B03C28-DF04-48FF-9AA1-E3DC7DBA296B}" srcOrd="1" destOrd="0" parTransId="{9D2B0FC7-320C-4DDE-AF82-B97B813D684B}" sibTransId="{C6AE741F-0F3E-44F5-9247-519491726D71}"/>
    <dgm:cxn modelId="{834F4800-D68B-4A72-934A-F2FE9DF642A1}" type="presOf" srcId="{A4B03C28-DF04-48FF-9AA1-E3DC7DBA296B}" destId="{AF214940-DD91-4DA5-A48A-187BBFC682BD}" srcOrd="0" destOrd="0" presId="urn:microsoft.com/office/officeart/2005/8/layout/cycle5"/>
    <dgm:cxn modelId="{A76AA255-5AC3-4E69-9AF0-CA663867B690}" type="presParOf" srcId="{BF59BC88-C55B-4AAF-99FA-E0D450DDF6A2}" destId="{7B08F635-7612-401B-8502-A77DA1187930}" srcOrd="0" destOrd="0" presId="urn:microsoft.com/office/officeart/2005/8/layout/cycle5"/>
    <dgm:cxn modelId="{396F2CFF-3A90-450F-BE32-CA5F6B5AECEA}" type="presParOf" srcId="{BF59BC88-C55B-4AAF-99FA-E0D450DDF6A2}" destId="{959189E3-3640-432E-9042-D4D1ECB90BA1}" srcOrd="1" destOrd="0" presId="urn:microsoft.com/office/officeart/2005/8/layout/cycle5"/>
    <dgm:cxn modelId="{0CF68B0D-F51B-4F81-B56F-9ED478B813F7}" type="presParOf" srcId="{BF59BC88-C55B-4AAF-99FA-E0D450DDF6A2}" destId="{B360BF02-A112-4A65-8E89-CD65E188A550}" srcOrd="2" destOrd="0" presId="urn:microsoft.com/office/officeart/2005/8/layout/cycle5"/>
    <dgm:cxn modelId="{A5889E46-F359-4D20-BB45-62FC7054C7EC}" type="presParOf" srcId="{BF59BC88-C55B-4AAF-99FA-E0D450DDF6A2}" destId="{AF214940-DD91-4DA5-A48A-187BBFC682BD}" srcOrd="3" destOrd="0" presId="urn:microsoft.com/office/officeart/2005/8/layout/cycle5"/>
    <dgm:cxn modelId="{AC1D0047-04D8-45C4-B9E0-DDA949D52DCF}" type="presParOf" srcId="{BF59BC88-C55B-4AAF-99FA-E0D450DDF6A2}" destId="{4F4DF98B-381E-4C0B-A4DD-46F21B67F9BF}" srcOrd="4" destOrd="0" presId="urn:microsoft.com/office/officeart/2005/8/layout/cycle5"/>
    <dgm:cxn modelId="{CA967D11-6588-4BB7-9E4A-9AAEAB364C89}" type="presParOf" srcId="{BF59BC88-C55B-4AAF-99FA-E0D450DDF6A2}" destId="{FE36ADA0-0AE3-44AA-8FFE-6224AD86BF19}" srcOrd="5" destOrd="0" presId="urn:microsoft.com/office/officeart/2005/8/layout/cycle5"/>
    <dgm:cxn modelId="{5CC549BD-993D-49C7-969A-A5A1E67692E9}" type="presParOf" srcId="{BF59BC88-C55B-4AAF-99FA-E0D450DDF6A2}" destId="{032D4780-B94E-4514-87C4-A77D45130929}" srcOrd="6" destOrd="0" presId="urn:microsoft.com/office/officeart/2005/8/layout/cycle5"/>
    <dgm:cxn modelId="{CD5C3613-EF53-4B71-9B9A-A9EB1E3564C9}" type="presParOf" srcId="{BF59BC88-C55B-4AAF-99FA-E0D450DDF6A2}" destId="{F6289381-3D56-4CE4-885F-F288587BB0A4}" srcOrd="7" destOrd="0" presId="urn:microsoft.com/office/officeart/2005/8/layout/cycle5"/>
    <dgm:cxn modelId="{2D74F04D-0C14-4927-BB7E-73B64975A2E4}" type="presParOf" srcId="{BF59BC88-C55B-4AAF-99FA-E0D450DDF6A2}" destId="{1AF2DD04-1725-4D3C-BC51-96AB2CAD1765}" srcOrd="8" destOrd="0" presId="urn:microsoft.com/office/officeart/2005/8/layout/cycle5"/>
    <dgm:cxn modelId="{56328205-0678-4FAF-965A-609E125652A2}" type="presParOf" srcId="{BF59BC88-C55B-4AAF-99FA-E0D450DDF6A2}" destId="{A85B6D8D-DE04-4FD5-8088-5FBD8C7BB236}" srcOrd="9" destOrd="0" presId="urn:microsoft.com/office/officeart/2005/8/layout/cycle5"/>
    <dgm:cxn modelId="{7E7D5FD6-CA94-42E7-8253-55DAA514FA9E}" type="presParOf" srcId="{BF59BC88-C55B-4AAF-99FA-E0D450DDF6A2}" destId="{653F9F1B-F88E-4633-8BED-514EBE9E3826}" srcOrd="10" destOrd="0" presId="urn:microsoft.com/office/officeart/2005/8/layout/cycle5"/>
    <dgm:cxn modelId="{BF335141-FDBD-4532-B776-41566C6F8E02}" type="presParOf" srcId="{BF59BC88-C55B-4AAF-99FA-E0D450DDF6A2}" destId="{BB817E9D-E142-4B55-A091-80B5495B2C11}" srcOrd="11" destOrd="0" presId="urn:microsoft.com/office/officeart/2005/8/layout/cycle5"/>
    <dgm:cxn modelId="{356CE2F0-7768-4987-903B-87C075F4D6FD}" type="presParOf" srcId="{BF59BC88-C55B-4AAF-99FA-E0D450DDF6A2}" destId="{1E67D615-F1CF-4938-BCC8-83C169E60513}" srcOrd="12" destOrd="0" presId="urn:microsoft.com/office/officeart/2005/8/layout/cycle5"/>
    <dgm:cxn modelId="{7C5F91DC-3261-46ED-9C21-E19E791FF295}" type="presParOf" srcId="{BF59BC88-C55B-4AAF-99FA-E0D450DDF6A2}" destId="{A4CB8AE0-A65C-4EA3-B16B-9949A9DE84ED}" srcOrd="13" destOrd="0" presId="urn:microsoft.com/office/officeart/2005/8/layout/cycle5"/>
    <dgm:cxn modelId="{68F069B8-DDE3-4508-9AFA-22EDD9E65930}" type="presParOf" srcId="{BF59BC88-C55B-4AAF-99FA-E0D450DDF6A2}" destId="{DD7327B5-0574-48D4-AD2E-A043D5CEEA11}" srcOrd="14" destOrd="0" presId="urn:microsoft.com/office/officeart/2005/8/layout/cycle5"/>
    <dgm:cxn modelId="{3D13B14F-128D-4679-AC36-08786188C442}" type="presParOf" srcId="{BF59BC88-C55B-4AAF-99FA-E0D450DDF6A2}" destId="{E107DCEC-7D2C-4426-BA6A-C772AF7127BB}" srcOrd="15" destOrd="0" presId="urn:microsoft.com/office/officeart/2005/8/layout/cycle5"/>
    <dgm:cxn modelId="{2D6B6A49-DE68-4759-A648-5AD13FED364C}" type="presParOf" srcId="{BF59BC88-C55B-4AAF-99FA-E0D450DDF6A2}" destId="{CBF292F2-14FA-482D-8E90-70FEE5AE0422}" srcOrd="16" destOrd="0" presId="urn:microsoft.com/office/officeart/2005/8/layout/cycle5"/>
    <dgm:cxn modelId="{5AFDAD1E-DE2D-4B8D-B494-9CDEC999B841}" type="presParOf" srcId="{BF59BC88-C55B-4AAF-99FA-E0D450DDF6A2}" destId="{0D791CC2-F9D4-4470-B613-1F4F9733813C}" srcOrd="17" destOrd="0" presId="urn:microsoft.com/office/officeart/2005/8/layout/cycle5"/>
    <dgm:cxn modelId="{25AC5860-8690-42DA-89E5-A9039A19F5F2}" type="presParOf" srcId="{BF59BC88-C55B-4AAF-99FA-E0D450DDF6A2}" destId="{9BC7F330-EEA3-4E72-8EF8-440002250C47}" srcOrd="18" destOrd="0" presId="urn:microsoft.com/office/officeart/2005/8/layout/cycle5"/>
    <dgm:cxn modelId="{05BF2399-75D8-47C8-9C5D-56C6C32C0F5B}" type="presParOf" srcId="{BF59BC88-C55B-4AAF-99FA-E0D450DDF6A2}" destId="{8FB3EC3D-821C-46E7-A180-9FC81373224B}" srcOrd="19" destOrd="0" presId="urn:microsoft.com/office/officeart/2005/8/layout/cycle5"/>
    <dgm:cxn modelId="{7ED17464-27B2-4492-903A-495C83F8E15E}" type="presParOf" srcId="{BF59BC88-C55B-4AAF-99FA-E0D450DDF6A2}" destId="{3012379D-872B-44BA-82D5-85CB9088BB7B}" srcOrd="20" destOrd="0" presId="urn:microsoft.com/office/officeart/2005/8/layout/cycle5"/>
    <dgm:cxn modelId="{A435FA57-70DE-4BCB-840B-892DFFAA4584}" type="presParOf" srcId="{BF59BC88-C55B-4AAF-99FA-E0D450DDF6A2}" destId="{09CFAF09-0809-4CC5-BE60-B2A1B940382D}" srcOrd="21" destOrd="0" presId="urn:microsoft.com/office/officeart/2005/8/layout/cycle5"/>
    <dgm:cxn modelId="{56304605-60CB-4C17-B042-7A2E0B07B08E}" type="presParOf" srcId="{BF59BC88-C55B-4AAF-99FA-E0D450DDF6A2}" destId="{2F81DF86-97BD-42A2-B46F-92232594638B}" srcOrd="22" destOrd="0" presId="urn:microsoft.com/office/officeart/2005/8/layout/cycle5"/>
    <dgm:cxn modelId="{60F69303-3435-4E4E-8E51-FBC519B7237B}" type="presParOf" srcId="{BF59BC88-C55B-4AAF-99FA-E0D450DDF6A2}" destId="{73DC9ED2-F417-4980-AB71-9333E2DF45C4}" srcOrd="23" destOrd="0" presId="urn:microsoft.com/office/officeart/2005/8/layout/cycle5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B11EA60-897A-402C-B794-5F5AC023FDC5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CEEE8B5A-2E95-4223-B02C-D35CCE80F05B}">
      <dgm:prSet phldrT="[Texto]" custT="1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r>
            <a:rPr lang="ca-ES" sz="2000" dirty="0" smtClean="0">
              <a:solidFill>
                <a:schemeClr val="tx1"/>
              </a:solidFill>
              <a:latin typeface="Arial" panose="020B0604020202020204" pitchFamily="34" charset="0"/>
              <a:ea typeface="Microsoft Sans Serif" panose="020B0604020202020204" pitchFamily="34" charset="0"/>
              <a:cs typeface="Arial" panose="020B0604020202020204" pitchFamily="34" charset="0"/>
            </a:rPr>
            <a:t>Connexions a Internet més fiables i ràpides</a:t>
          </a:r>
          <a:endParaRPr lang="ca-ES" sz="20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011C253-EC0E-4497-89F1-9BA7FE964DF1}" type="parTrans" cxnId="{F50F6819-C1EF-48DC-800D-EF78C3997E27}">
      <dgm:prSet/>
      <dgm:spPr/>
      <dgm:t>
        <a:bodyPr/>
        <a:lstStyle/>
        <a:p>
          <a:endParaRPr lang="ca-ES"/>
        </a:p>
      </dgm:t>
    </dgm:pt>
    <dgm:pt modelId="{1EE819ED-B996-4B9E-A3C8-8A2745A283CA}" type="sibTrans" cxnId="{F50F6819-C1EF-48DC-800D-EF78C3997E27}">
      <dgm:prSet/>
      <dgm:spPr>
        <a:solidFill>
          <a:srgbClr val="FFC000"/>
        </a:solidFill>
        <a:ln>
          <a:solidFill>
            <a:srgbClr val="002060"/>
          </a:solidFill>
        </a:ln>
      </dgm:spPr>
      <dgm:t>
        <a:bodyPr/>
        <a:lstStyle/>
        <a:p>
          <a:endParaRPr lang="ca-ES" dirty="0"/>
        </a:p>
      </dgm:t>
    </dgm:pt>
    <dgm:pt modelId="{2192A426-2388-4A87-A6BF-FA6083CD402F}">
      <dgm:prSet phldrT="[Texto]" custT="1"/>
      <dgm:spPr>
        <a:noFill/>
        <a:ln>
          <a:solidFill>
            <a:schemeClr val="tx1"/>
          </a:solidFill>
        </a:ln>
      </dgm:spPr>
      <dgm:t>
        <a:bodyPr/>
        <a:lstStyle/>
        <a:p>
          <a:r>
            <a:rPr lang="ca-ES" sz="2000" u="sng" dirty="0" smtClean="0">
              <a:solidFill>
                <a:schemeClr val="tx1"/>
              </a:solidFill>
              <a:latin typeface="Arial" panose="020B0604020202020204" pitchFamily="34" charset="0"/>
              <a:ea typeface="Microsoft Sans Serif" panose="020B0604020202020204" pitchFamily="34" charset="0"/>
              <a:cs typeface="Arial" panose="020B0604020202020204" pitchFamily="34" charset="0"/>
            </a:rPr>
            <a:t>Problemes actuals amb ADSL</a:t>
          </a:r>
        </a:p>
        <a:p>
          <a:r>
            <a:rPr lang="ca-ES" sz="2000" dirty="0" smtClean="0">
              <a:solidFill>
                <a:schemeClr val="tx1"/>
              </a:solidFill>
              <a:latin typeface="Arial" panose="020B0604020202020204" pitchFamily="34" charset="0"/>
              <a:ea typeface="Microsoft Sans Serif" panose="020B0604020202020204" pitchFamily="34" charset="0"/>
              <a:cs typeface="Arial" panose="020B0604020202020204" pitchFamily="34" charset="0"/>
            </a:rPr>
            <a:t>- Desconnexions regulars del servei</a:t>
          </a:r>
        </a:p>
        <a:p>
          <a:r>
            <a:rPr lang="ca-ES" sz="2000" dirty="0" smtClean="0">
              <a:solidFill>
                <a:schemeClr val="tx1"/>
              </a:solidFill>
              <a:latin typeface="Arial" panose="020B0604020202020204" pitchFamily="34" charset="0"/>
              <a:ea typeface="Microsoft Sans Serif" panose="020B0604020202020204" pitchFamily="34" charset="0"/>
              <a:cs typeface="Arial" panose="020B0604020202020204" pitchFamily="34" charset="0"/>
            </a:rPr>
            <a:t>- Tecnologia obsoleta</a:t>
          </a:r>
        </a:p>
        <a:p>
          <a:r>
            <a:rPr lang="ca-ES" sz="2000" dirty="0" smtClean="0">
              <a:solidFill>
                <a:schemeClr val="tx1"/>
              </a:solidFill>
              <a:latin typeface="Arial" panose="020B0604020202020204" pitchFamily="34" charset="0"/>
              <a:ea typeface="Microsoft Sans Serif" panose="020B0604020202020204" pitchFamily="34" charset="0"/>
              <a:cs typeface="Arial" panose="020B0604020202020204" pitchFamily="34" charset="0"/>
            </a:rPr>
            <a:t>- Baixa qualitat del cable</a:t>
          </a:r>
        </a:p>
        <a:p>
          <a:r>
            <a:rPr lang="ca-ES" sz="2000" dirty="0" smtClean="0">
              <a:solidFill>
                <a:schemeClr val="tx1"/>
              </a:solidFill>
              <a:latin typeface="Arial" panose="020B0604020202020204" pitchFamily="34" charset="0"/>
              <a:ea typeface="Microsoft Sans Serif" panose="020B0604020202020204" pitchFamily="34" charset="0"/>
              <a:cs typeface="Arial" panose="020B0604020202020204" pitchFamily="34" charset="0"/>
            </a:rPr>
            <a:t>- Interferències electromagnètiques</a:t>
          </a:r>
        </a:p>
      </dgm:t>
    </dgm:pt>
    <dgm:pt modelId="{EA4E2593-C551-487B-A870-3ABC2A1639F7}" type="parTrans" cxnId="{36624F26-9669-4E54-99A7-C027CBEF8725}">
      <dgm:prSet/>
      <dgm:spPr/>
      <dgm:t>
        <a:bodyPr/>
        <a:lstStyle/>
        <a:p>
          <a:endParaRPr lang="ca-ES"/>
        </a:p>
      </dgm:t>
    </dgm:pt>
    <dgm:pt modelId="{C179D6D1-9E99-464B-B4D9-D6A6CF2F0EFD}" type="sibTrans" cxnId="{36624F26-9669-4E54-99A7-C027CBEF8725}">
      <dgm:prSet/>
      <dgm:spPr>
        <a:solidFill>
          <a:srgbClr val="FFC000"/>
        </a:solidFill>
        <a:ln>
          <a:solidFill>
            <a:srgbClr val="002060"/>
          </a:solidFill>
        </a:ln>
      </dgm:spPr>
      <dgm:t>
        <a:bodyPr/>
        <a:lstStyle/>
        <a:p>
          <a:endParaRPr lang="ca-ES" dirty="0"/>
        </a:p>
      </dgm:t>
    </dgm:pt>
    <dgm:pt modelId="{B6105203-9346-40EA-819D-029AA150D7EA}">
      <dgm:prSet phldrT="[Texto]" custT="1"/>
      <dgm:spPr>
        <a:noFill/>
        <a:ln>
          <a:solidFill>
            <a:schemeClr val="tx1"/>
          </a:solidFill>
        </a:ln>
      </dgm:spPr>
      <dgm:t>
        <a:bodyPr/>
        <a:lstStyle/>
        <a:p>
          <a:r>
            <a:rPr lang="ca-ES" sz="2000" dirty="0" smtClean="0">
              <a:solidFill>
                <a:schemeClr val="tx1"/>
              </a:solidFill>
              <a:latin typeface="Arial" panose="020B0604020202020204" pitchFamily="34" charset="0"/>
              <a:ea typeface="Microsoft Sans Serif" panose="020B0604020202020204" pitchFamily="34" charset="0"/>
              <a:cs typeface="Arial" panose="020B0604020202020204" pitchFamily="34" charset="0"/>
            </a:rPr>
            <a:t>Cablejar el municipi de fibra òptica</a:t>
          </a:r>
          <a:endParaRPr lang="ca-ES" sz="2000" dirty="0">
            <a:solidFill>
              <a:schemeClr val="tx1"/>
            </a:solidFill>
            <a:latin typeface="Arial" panose="020B0604020202020204" pitchFamily="34" charset="0"/>
            <a:ea typeface="Microsoft Sans Serif" panose="020B0604020202020204" pitchFamily="34" charset="0"/>
            <a:cs typeface="Arial" panose="020B0604020202020204" pitchFamily="34" charset="0"/>
          </a:endParaRPr>
        </a:p>
      </dgm:t>
    </dgm:pt>
    <dgm:pt modelId="{61F518CE-FC95-4784-AB44-6FB61E5B2DC5}" type="parTrans" cxnId="{B552D8C6-E5BB-43DB-BAFF-FD957AB7A6A5}">
      <dgm:prSet/>
      <dgm:spPr/>
      <dgm:t>
        <a:bodyPr/>
        <a:lstStyle/>
        <a:p>
          <a:endParaRPr lang="ca-ES"/>
        </a:p>
      </dgm:t>
    </dgm:pt>
    <dgm:pt modelId="{41F4FC90-4A1E-4050-A8BD-7D9F4792468D}" type="sibTrans" cxnId="{B552D8C6-E5BB-43DB-BAFF-FD957AB7A6A5}">
      <dgm:prSet/>
      <dgm:spPr/>
      <dgm:t>
        <a:bodyPr/>
        <a:lstStyle/>
        <a:p>
          <a:endParaRPr lang="ca-ES"/>
        </a:p>
      </dgm:t>
    </dgm:pt>
    <dgm:pt modelId="{94EDF102-470A-4C28-AE68-52EA8B6BB8E2}" type="pres">
      <dgm:prSet presAssocID="{5B11EA60-897A-402C-B794-5F5AC023FDC5}" presName="linearFlow" presStyleCnt="0">
        <dgm:presLayoutVars>
          <dgm:resizeHandles val="exact"/>
        </dgm:presLayoutVars>
      </dgm:prSet>
      <dgm:spPr/>
    </dgm:pt>
    <dgm:pt modelId="{D0ED0ACB-751F-43C9-B788-36C79096421E}" type="pres">
      <dgm:prSet presAssocID="{CEEE8B5A-2E95-4223-B02C-D35CCE80F05B}" presName="node" presStyleLbl="node1" presStyleIdx="0" presStyleCnt="3" custScaleX="438957" custScaleY="30470" custLinFactNeighborY="14115">
        <dgm:presLayoutVars>
          <dgm:bulletEnabled val="1"/>
        </dgm:presLayoutVars>
      </dgm:prSet>
      <dgm:spPr/>
      <dgm:t>
        <a:bodyPr/>
        <a:lstStyle/>
        <a:p>
          <a:endParaRPr lang="ca-ES"/>
        </a:p>
      </dgm:t>
    </dgm:pt>
    <dgm:pt modelId="{2818E963-DCAD-4654-B9A1-4FD963F7373D}" type="pres">
      <dgm:prSet presAssocID="{1EE819ED-B996-4B9E-A3C8-8A2745A283CA}" presName="sibTrans" presStyleLbl="sibTrans2D1" presStyleIdx="0" presStyleCnt="2" custScaleX="84931" custScaleY="66038" custLinFactNeighborY="4910"/>
      <dgm:spPr/>
      <dgm:t>
        <a:bodyPr/>
        <a:lstStyle/>
        <a:p>
          <a:endParaRPr lang="ca-ES"/>
        </a:p>
      </dgm:t>
    </dgm:pt>
    <dgm:pt modelId="{A8DDE48F-8CDD-4032-A33C-70D2CBC811A4}" type="pres">
      <dgm:prSet presAssocID="{1EE819ED-B996-4B9E-A3C8-8A2745A283CA}" presName="connectorText" presStyleLbl="sibTrans2D1" presStyleIdx="0" presStyleCnt="2"/>
      <dgm:spPr/>
      <dgm:t>
        <a:bodyPr/>
        <a:lstStyle/>
        <a:p>
          <a:endParaRPr lang="ca-ES"/>
        </a:p>
      </dgm:t>
    </dgm:pt>
    <dgm:pt modelId="{017A30A8-DA3F-4C3B-ADE6-B480202A441C}" type="pres">
      <dgm:prSet presAssocID="{2192A426-2388-4A87-A6BF-FA6083CD402F}" presName="node" presStyleLbl="node1" presStyleIdx="1" presStyleCnt="3" custScaleX="438957" custScaleY="124168" custLinFactNeighborY="9695">
        <dgm:presLayoutVars>
          <dgm:bulletEnabled val="1"/>
        </dgm:presLayoutVars>
      </dgm:prSet>
      <dgm:spPr/>
      <dgm:t>
        <a:bodyPr/>
        <a:lstStyle/>
        <a:p>
          <a:endParaRPr lang="ca-ES"/>
        </a:p>
      </dgm:t>
    </dgm:pt>
    <dgm:pt modelId="{545B3571-3917-45E7-9AA1-1EFBB1CD46E8}" type="pres">
      <dgm:prSet presAssocID="{C179D6D1-9E99-464B-B4D9-D6A6CF2F0EFD}" presName="sibTrans" presStyleLbl="sibTrans2D1" presStyleIdx="1" presStyleCnt="2" custScaleX="92882" custScaleY="66038" custLinFactNeighborY="4910"/>
      <dgm:spPr/>
      <dgm:t>
        <a:bodyPr/>
        <a:lstStyle/>
        <a:p>
          <a:endParaRPr lang="ca-ES"/>
        </a:p>
      </dgm:t>
    </dgm:pt>
    <dgm:pt modelId="{C951468E-755B-45F8-B29F-8C87D1F71B2B}" type="pres">
      <dgm:prSet presAssocID="{C179D6D1-9E99-464B-B4D9-D6A6CF2F0EFD}" presName="connectorText" presStyleLbl="sibTrans2D1" presStyleIdx="1" presStyleCnt="2"/>
      <dgm:spPr/>
      <dgm:t>
        <a:bodyPr/>
        <a:lstStyle/>
        <a:p>
          <a:endParaRPr lang="ca-ES"/>
        </a:p>
      </dgm:t>
    </dgm:pt>
    <dgm:pt modelId="{89692CEC-D939-479D-85F2-92773EEEF841}" type="pres">
      <dgm:prSet presAssocID="{B6105203-9346-40EA-819D-029AA150D7EA}" presName="node" presStyleLbl="node1" presStyleIdx="2" presStyleCnt="3" custScaleX="438957" custScaleY="44572">
        <dgm:presLayoutVars>
          <dgm:bulletEnabled val="1"/>
        </dgm:presLayoutVars>
      </dgm:prSet>
      <dgm:spPr/>
      <dgm:t>
        <a:bodyPr/>
        <a:lstStyle/>
        <a:p>
          <a:endParaRPr lang="ca-ES"/>
        </a:p>
      </dgm:t>
    </dgm:pt>
  </dgm:ptLst>
  <dgm:cxnLst>
    <dgm:cxn modelId="{0E32CAEA-3A42-4CBA-9D1D-95771C92DB49}" type="presOf" srcId="{5B11EA60-897A-402C-B794-5F5AC023FDC5}" destId="{94EDF102-470A-4C28-AE68-52EA8B6BB8E2}" srcOrd="0" destOrd="0" presId="urn:microsoft.com/office/officeart/2005/8/layout/process2"/>
    <dgm:cxn modelId="{B552D8C6-E5BB-43DB-BAFF-FD957AB7A6A5}" srcId="{5B11EA60-897A-402C-B794-5F5AC023FDC5}" destId="{B6105203-9346-40EA-819D-029AA150D7EA}" srcOrd="2" destOrd="0" parTransId="{61F518CE-FC95-4784-AB44-6FB61E5B2DC5}" sibTransId="{41F4FC90-4A1E-4050-A8BD-7D9F4792468D}"/>
    <dgm:cxn modelId="{2A1BEE1C-6505-4AAB-99DE-29DB122F22EC}" type="presOf" srcId="{2192A426-2388-4A87-A6BF-FA6083CD402F}" destId="{017A30A8-DA3F-4C3B-ADE6-B480202A441C}" srcOrd="0" destOrd="0" presId="urn:microsoft.com/office/officeart/2005/8/layout/process2"/>
    <dgm:cxn modelId="{71DEE52E-050A-4FE3-86C6-CBB5FB005013}" type="presOf" srcId="{1EE819ED-B996-4B9E-A3C8-8A2745A283CA}" destId="{A8DDE48F-8CDD-4032-A33C-70D2CBC811A4}" srcOrd="1" destOrd="0" presId="urn:microsoft.com/office/officeart/2005/8/layout/process2"/>
    <dgm:cxn modelId="{36624F26-9669-4E54-99A7-C027CBEF8725}" srcId="{5B11EA60-897A-402C-B794-5F5AC023FDC5}" destId="{2192A426-2388-4A87-A6BF-FA6083CD402F}" srcOrd="1" destOrd="0" parTransId="{EA4E2593-C551-487B-A870-3ABC2A1639F7}" sibTransId="{C179D6D1-9E99-464B-B4D9-D6A6CF2F0EFD}"/>
    <dgm:cxn modelId="{CD5A6911-4ADE-45A6-B155-B2459DD59653}" type="presOf" srcId="{1EE819ED-B996-4B9E-A3C8-8A2745A283CA}" destId="{2818E963-DCAD-4654-B9A1-4FD963F7373D}" srcOrd="0" destOrd="0" presId="urn:microsoft.com/office/officeart/2005/8/layout/process2"/>
    <dgm:cxn modelId="{0974F305-823E-41E4-B924-C5DB19A896D5}" type="presOf" srcId="{CEEE8B5A-2E95-4223-B02C-D35CCE80F05B}" destId="{D0ED0ACB-751F-43C9-B788-36C79096421E}" srcOrd="0" destOrd="0" presId="urn:microsoft.com/office/officeart/2005/8/layout/process2"/>
    <dgm:cxn modelId="{30CAB922-586D-4C61-9E39-1850EC6BABB8}" type="presOf" srcId="{C179D6D1-9E99-464B-B4D9-D6A6CF2F0EFD}" destId="{545B3571-3917-45E7-9AA1-1EFBB1CD46E8}" srcOrd="0" destOrd="0" presId="urn:microsoft.com/office/officeart/2005/8/layout/process2"/>
    <dgm:cxn modelId="{F50F6819-C1EF-48DC-800D-EF78C3997E27}" srcId="{5B11EA60-897A-402C-B794-5F5AC023FDC5}" destId="{CEEE8B5A-2E95-4223-B02C-D35CCE80F05B}" srcOrd="0" destOrd="0" parTransId="{4011C253-EC0E-4497-89F1-9BA7FE964DF1}" sibTransId="{1EE819ED-B996-4B9E-A3C8-8A2745A283CA}"/>
    <dgm:cxn modelId="{02AC529C-6796-4FA6-A087-6C8B96E507E9}" type="presOf" srcId="{C179D6D1-9E99-464B-B4D9-D6A6CF2F0EFD}" destId="{C951468E-755B-45F8-B29F-8C87D1F71B2B}" srcOrd="1" destOrd="0" presId="urn:microsoft.com/office/officeart/2005/8/layout/process2"/>
    <dgm:cxn modelId="{30EA2839-9E4A-4AF9-910D-088AF86E1D05}" type="presOf" srcId="{B6105203-9346-40EA-819D-029AA150D7EA}" destId="{89692CEC-D939-479D-85F2-92773EEEF841}" srcOrd="0" destOrd="0" presId="urn:microsoft.com/office/officeart/2005/8/layout/process2"/>
    <dgm:cxn modelId="{1AC705AB-DF83-438E-9554-8F6E777A65A0}" type="presParOf" srcId="{94EDF102-470A-4C28-AE68-52EA8B6BB8E2}" destId="{D0ED0ACB-751F-43C9-B788-36C79096421E}" srcOrd="0" destOrd="0" presId="urn:microsoft.com/office/officeart/2005/8/layout/process2"/>
    <dgm:cxn modelId="{5D90F805-FF4A-4102-9CF2-11DF81632E4B}" type="presParOf" srcId="{94EDF102-470A-4C28-AE68-52EA8B6BB8E2}" destId="{2818E963-DCAD-4654-B9A1-4FD963F7373D}" srcOrd="1" destOrd="0" presId="urn:microsoft.com/office/officeart/2005/8/layout/process2"/>
    <dgm:cxn modelId="{1E6E89E9-5F3A-4984-AFBE-FAE77D98DBC8}" type="presParOf" srcId="{2818E963-DCAD-4654-B9A1-4FD963F7373D}" destId="{A8DDE48F-8CDD-4032-A33C-70D2CBC811A4}" srcOrd="0" destOrd="0" presId="urn:microsoft.com/office/officeart/2005/8/layout/process2"/>
    <dgm:cxn modelId="{F2257961-3689-4A21-9C4E-A2BD44FB6E5C}" type="presParOf" srcId="{94EDF102-470A-4C28-AE68-52EA8B6BB8E2}" destId="{017A30A8-DA3F-4C3B-ADE6-B480202A441C}" srcOrd="2" destOrd="0" presId="urn:microsoft.com/office/officeart/2005/8/layout/process2"/>
    <dgm:cxn modelId="{C56F94D1-2124-4BF9-8C8C-190537D91B13}" type="presParOf" srcId="{94EDF102-470A-4C28-AE68-52EA8B6BB8E2}" destId="{545B3571-3917-45E7-9AA1-1EFBB1CD46E8}" srcOrd="3" destOrd="0" presId="urn:microsoft.com/office/officeart/2005/8/layout/process2"/>
    <dgm:cxn modelId="{7E21FDC5-6BEE-46C6-8C77-630AB2607954}" type="presParOf" srcId="{545B3571-3917-45E7-9AA1-1EFBB1CD46E8}" destId="{C951468E-755B-45F8-B29F-8C87D1F71B2B}" srcOrd="0" destOrd="0" presId="urn:microsoft.com/office/officeart/2005/8/layout/process2"/>
    <dgm:cxn modelId="{928B7B82-F775-42D2-B064-4A4A2420FF1E}" type="presParOf" srcId="{94EDF102-470A-4C28-AE68-52EA8B6BB8E2}" destId="{89692CEC-D939-479D-85F2-92773EEEF841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A9C1A95-E941-45B5-8250-D4D37C8D9454}" type="doc">
      <dgm:prSet loTypeId="urn:microsoft.com/office/officeart/2005/8/layout/arrow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a-ES"/>
        </a:p>
      </dgm:t>
    </dgm:pt>
    <dgm:pt modelId="{268E80C5-3556-46F6-8932-EF26EEEEB9D0}">
      <dgm:prSet phldrT="[Texto]" custT="1"/>
      <dgm:spPr/>
      <dgm:t>
        <a:bodyPr/>
        <a:lstStyle/>
        <a:p>
          <a:r>
            <a:rPr lang="ca-ES" sz="1600" dirty="0" smtClean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 </a:t>
          </a:r>
          <a:endParaRPr lang="ca-ES" sz="16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gm:t>
    </dgm:pt>
    <dgm:pt modelId="{24A7CC0F-6404-418A-9A09-65D9FC9DCC05}" type="sibTrans" cxnId="{89FF952F-C114-4D84-8876-5FB9BA898A7E}">
      <dgm:prSet/>
      <dgm:spPr/>
      <dgm:t>
        <a:bodyPr/>
        <a:lstStyle/>
        <a:p>
          <a:endParaRPr lang="ca-ES"/>
        </a:p>
      </dgm:t>
    </dgm:pt>
    <dgm:pt modelId="{82C1E518-E86B-4DDA-B0D9-4D44E481AB49}" type="parTrans" cxnId="{89FF952F-C114-4D84-8876-5FB9BA898A7E}">
      <dgm:prSet/>
      <dgm:spPr/>
      <dgm:t>
        <a:bodyPr/>
        <a:lstStyle/>
        <a:p>
          <a:endParaRPr lang="ca-ES"/>
        </a:p>
      </dgm:t>
    </dgm:pt>
    <dgm:pt modelId="{C8E780FD-FDAC-4534-8ED2-17EAB3E14F9A}">
      <dgm:prSet phldrT="[Texto]"/>
      <dgm:spPr/>
      <dgm:t>
        <a:bodyPr/>
        <a:lstStyle/>
        <a:p>
          <a:endParaRPr lang="ca-ES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gm:t>
    </dgm:pt>
    <dgm:pt modelId="{8F42AD2A-248D-4764-9584-A1C634450F6C}" type="sibTrans" cxnId="{9D1E5BDB-2CAA-4931-BB99-26D84C68FDA1}">
      <dgm:prSet/>
      <dgm:spPr/>
      <dgm:t>
        <a:bodyPr/>
        <a:lstStyle/>
        <a:p>
          <a:endParaRPr lang="ca-ES"/>
        </a:p>
      </dgm:t>
    </dgm:pt>
    <dgm:pt modelId="{0C66B601-A72B-4C14-A6C1-677939C065A8}" type="parTrans" cxnId="{9D1E5BDB-2CAA-4931-BB99-26D84C68FDA1}">
      <dgm:prSet/>
      <dgm:spPr/>
      <dgm:t>
        <a:bodyPr/>
        <a:lstStyle/>
        <a:p>
          <a:endParaRPr lang="ca-ES"/>
        </a:p>
      </dgm:t>
    </dgm:pt>
    <dgm:pt modelId="{CA9293C9-9CCA-4D77-BB6E-4DC54D0406BB}" type="pres">
      <dgm:prSet presAssocID="{4A9C1A95-E941-45B5-8250-D4D37C8D9454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ca-ES"/>
        </a:p>
      </dgm:t>
    </dgm:pt>
    <dgm:pt modelId="{2CD9FD3A-78DF-47E9-B199-FF29CE76C137}" type="pres">
      <dgm:prSet presAssocID="{268E80C5-3556-46F6-8932-EF26EEEEB9D0}" presName="upArrow" presStyleLbl="node1" presStyleIdx="0" presStyleCnt="2" custScaleX="59963" custScaleY="105664" custLinFactNeighborX="-4318" custLinFactNeighborY="14010"/>
      <dgm:spPr>
        <a:solidFill>
          <a:srgbClr val="00B050"/>
        </a:solidFill>
        <a:ln>
          <a:solidFill>
            <a:srgbClr val="002060"/>
          </a:solidFill>
        </a:ln>
      </dgm:spPr>
    </dgm:pt>
    <dgm:pt modelId="{2C827C33-D563-4668-8C1C-C53F8E63F49E}" type="pres">
      <dgm:prSet presAssocID="{268E80C5-3556-46F6-8932-EF26EEEEB9D0}" presName="upArrowText" presStyleLbl="revTx" presStyleIdx="0" presStyleCnt="2" custScaleX="63562" custScaleY="59137" custLinFactX="-100000" custLinFactY="53040" custLinFactNeighborX="-121951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ca-ES"/>
        </a:p>
      </dgm:t>
    </dgm:pt>
    <dgm:pt modelId="{C124ECC4-3184-4F39-A35F-8E3495D27F14}" type="pres">
      <dgm:prSet presAssocID="{C8E780FD-FDAC-4534-8ED2-17EAB3E14F9A}" presName="downArrow" presStyleLbl="node1" presStyleIdx="1" presStyleCnt="2" custScaleX="59963" custScaleY="105664" custLinFactX="9872" custLinFactNeighborX="100000" custLinFactNeighborY="-91438"/>
      <dgm:spPr>
        <a:solidFill>
          <a:srgbClr val="FF0000"/>
        </a:solidFill>
        <a:ln>
          <a:solidFill>
            <a:srgbClr val="002060"/>
          </a:solidFill>
        </a:ln>
      </dgm:spPr>
    </dgm:pt>
    <dgm:pt modelId="{1BE16BA5-926D-4417-9C42-6AF10C9C41A3}" type="pres">
      <dgm:prSet presAssocID="{C8E780FD-FDAC-4534-8ED2-17EAB3E14F9A}" presName="downArrowText" presStyleLbl="revTx" presStyleIdx="1" presStyleCnt="2" custScaleX="102411" custScaleY="45249" custLinFactNeighborX="9291" custLinFactNeighborY="15514">
        <dgm:presLayoutVars>
          <dgm:chMax val="0"/>
          <dgm:bulletEnabled val="1"/>
        </dgm:presLayoutVars>
      </dgm:prSet>
      <dgm:spPr/>
      <dgm:t>
        <a:bodyPr/>
        <a:lstStyle/>
        <a:p>
          <a:endParaRPr lang="ca-ES"/>
        </a:p>
      </dgm:t>
    </dgm:pt>
  </dgm:ptLst>
  <dgm:cxnLst>
    <dgm:cxn modelId="{89FF952F-C114-4D84-8876-5FB9BA898A7E}" srcId="{4A9C1A95-E941-45B5-8250-D4D37C8D9454}" destId="{268E80C5-3556-46F6-8932-EF26EEEEB9D0}" srcOrd="0" destOrd="0" parTransId="{82C1E518-E86B-4DDA-B0D9-4D44E481AB49}" sibTransId="{24A7CC0F-6404-418A-9A09-65D9FC9DCC05}"/>
    <dgm:cxn modelId="{BA4EE145-653C-4E63-B04A-CA36D03F1DE6}" type="presOf" srcId="{C8E780FD-FDAC-4534-8ED2-17EAB3E14F9A}" destId="{1BE16BA5-926D-4417-9C42-6AF10C9C41A3}" srcOrd="0" destOrd="0" presId="urn:microsoft.com/office/officeart/2005/8/layout/arrow4"/>
    <dgm:cxn modelId="{9D1E5BDB-2CAA-4931-BB99-26D84C68FDA1}" srcId="{4A9C1A95-E941-45B5-8250-D4D37C8D9454}" destId="{C8E780FD-FDAC-4534-8ED2-17EAB3E14F9A}" srcOrd="1" destOrd="0" parTransId="{0C66B601-A72B-4C14-A6C1-677939C065A8}" sibTransId="{8F42AD2A-248D-4764-9584-A1C634450F6C}"/>
    <dgm:cxn modelId="{3E16B378-539D-41A9-8F34-181CD07A5080}" type="presOf" srcId="{4A9C1A95-E941-45B5-8250-D4D37C8D9454}" destId="{CA9293C9-9CCA-4D77-BB6E-4DC54D0406BB}" srcOrd="0" destOrd="0" presId="urn:microsoft.com/office/officeart/2005/8/layout/arrow4"/>
    <dgm:cxn modelId="{09E9062E-6962-43FA-AC8A-2FF704263A8D}" type="presOf" srcId="{268E80C5-3556-46F6-8932-EF26EEEEB9D0}" destId="{2C827C33-D563-4668-8C1C-C53F8E63F49E}" srcOrd="0" destOrd="0" presId="urn:microsoft.com/office/officeart/2005/8/layout/arrow4"/>
    <dgm:cxn modelId="{13B12623-8E87-48FC-8D5A-E830C44A4A45}" type="presParOf" srcId="{CA9293C9-9CCA-4D77-BB6E-4DC54D0406BB}" destId="{2CD9FD3A-78DF-47E9-B199-FF29CE76C137}" srcOrd="0" destOrd="0" presId="urn:microsoft.com/office/officeart/2005/8/layout/arrow4"/>
    <dgm:cxn modelId="{C49865AE-8AD8-4266-87F7-9F0130914B57}" type="presParOf" srcId="{CA9293C9-9CCA-4D77-BB6E-4DC54D0406BB}" destId="{2C827C33-D563-4668-8C1C-C53F8E63F49E}" srcOrd="1" destOrd="0" presId="urn:microsoft.com/office/officeart/2005/8/layout/arrow4"/>
    <dgm:cxn modelId="{BFBFCECD-A055-4D25-9612-9CC5F7F76BAC}" type="presParOf" srcId="{CA9293C9-9CCA-4D77-BB6E-4DC54D0406BB}" destId="{C124ECC4-3184-4F39-A35F-8E3495D27F14}" srcOrd="2" destOrd="0" presId="urn:microsoft.com/office/officeart/2005/8/layout/arrow4"/>
    <dgm:cxn modelId="{3C95799E-04EC-4813-8211-5A95D29FEE14}" type="presParOf" srcId="{CA9293C9-9CCA-4D77-BB6E-4DC54D0406BB}" destId="{1BE16BA5-926D-4417-9C42-6AF10C9C41A3}" srcOrd="3" destOrd="0" presId="urn:microsoft.com/office/officeart/2005/8/layout/arrow4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0047902-5098-4584-B887-7F0E273C6F68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1D62E3E1-C438-4A24-95A2-81757AF125DB}">
      <dgm:prSet phldrT="[Texto]" custT="1"/>
      <dgm:spPr/>
      <dgm:t>
        <a:bodyPr/>
        <a:lstStyle/>
        <a:p>
          <a:r>
            <a:rPr lang="ca-ES" sz="4400" dirty="0" smtClean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APON</a:t>
          </a:r>
          <a:endParaRPr lang="ca-ES" sz="44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gm:t>
    </dgm:pt>
    <dgm:pt modelId="{D2D19430-4BEA-484D-A165-48B195B789D8}" type="parTrans" cxnId="{6FBD45BE-8BB3-4536-8811-0C63CB589476}">
      <dgm:prSet/>
      <dgm:spPr/>
      <dgm:t>
        <a:bodyPr/>
        <a:lstStyle/>
        <a:p>
          <a:endParaRPr lang="ca-ES"/>
        </a:p>
      </dgm:t>
    </dgm:pt>
    <dgm:pt modelId="{902B89B8-3194-4DCB-8E38-1A7C7C95E18D}" type="sibTrans" cxnId="{6FBD45BE-8BB3-4536-8811-0C63CB589476}">
      <dgm:prSet/>
      <dgm:spPr/>
      <dgm:t>
        <a:bodyPr/>
        <a:lstStyle/>
        <a:p>
          <a:endParaRPr lang="ca-ES"/>
        </a:p>
      </dgm:t>
    </dgm:pt>
    <dgm:pt modelId="{012FB745-C604-4E17-B548-0C2C79C8F6D5}">
      <dgm:prSet phldrT="[Texto]" custT="1"/>
      <dgm:spPr>
        <a:solidFill>
          <a:srgbClr val="002060"/>
        </a:solidFill>
      </dgm:spPr>
      <dgm:t>
        <a:bodyPr/>
        <a:lstStyle/>
        <a:p>
          <a:r>
            <a:rPr lang="ca-ES" sz="4400" dirty="0" smtClean="0">
              <a:solidFill>
                <a:srgbClr val="FFC000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GPON</a:t>
          </a:r>
          <a:endParaRPr lang="ca-ES" sz="4400" dirty="0">
            <a:solidFill>
              <a:srgbClr val="FFC000"/>
            </a:solidFill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gm:t>
    </dgm:pt>
    <dgm:pt modelId="{9354FF16-2C83-4A6C-9D09-342E947F660B}" type="parTrans" cxnId="{DF57A15F-99EA-422B-8D82-87FBF49F8F84}">
      <dgm:prSet/>
      <dgm:spPr/>
      <dgm:t>
        <a:bodyPr/>
        <a:lstStyle/>
        <a:p>
          <a:endParaRPr lang="ca-ES"/>
        </a:p>
      </dgm:t>
    </dgm:pt>
    <dgm:pt modelId="{9EB0908D-EF84-4FB8-940F-E76F0A315734}" type="sibTrans" cxnId="{DF57A15F-99EA-422B-8D82-87FBF49F8F84}">
      <dgm:prSet/>
      <dgm:spPr/>
      <dgm:t>
        <a:bodyPr/>
        <a:lstStyle/>
        <a:p>
          <a:endParaRPr lang="ca-ES"/>
        </a:p>
      </dgm:t>
    </dgm:pt>
    <dgm:pt modelId="{D0504CE8-798B-46E8-9021-B46EA33AA8DC}">
      <dgm:prSet phldrT="[Texto]" custT="1"/>
      <dgm:spPr/>
      <dgm:t>
        <a:bodyPr/>
        <a:lstStyle/>
        <a:p>
          <a:r>
            <a:rPr lang="ca-ES" sz="4400" dirty="0" smtClean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NGPON</a:t>
          </a:r>
          <a:endParaRPr lang="ca-ES" sz="44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gm:t>
    </dgm:pt>
    <dgm:pt modelId="{10A5A3B4-24E2-4F62-9BAF-BCC816059CB5}" type="parTrans" cxnId="{EEBBF6A1-1750-426B-ADC5-77D9B28158FD}">
      <dgm:prSet/>
      <dgm:spPr/>
      <dgm:t>
        <a:bodyPr/>
        <a:lstStyle/>
        <a:p>
          <a:endParaRPr lang="ca-ES"/>
        </a:p>
      </dgm:t>
    </dgm:pt>
    <dgm:pt modelId="{09FC6656-3BDE-4EEE-91DD-B89D8F901CF7}" type="sibTrans" cxnId="{EEBBF6A1-1750-426B-ADC5-77D9B28158FD}">
      <dgm:prSet/>
      <dgm:spPr/>
      <dgm:t>
        <a:bodyPr/>
        <a:lstStyle/>
        <a:p>
          <a:endParaRPr lang="ca-ES"/>
        </a:p>
      </dgm:t>
    </dgm:pt>
    <dgm:pt modelId="{F11A7588-FE63-4127-B0F7-EFB0DD51B772}">
      <dgm:prSet custT="1"/>
      <dgm:spPr/>
      <dgm:t>
        <a:bodyPr/>
        <a:lstStyle/>
        <a:p>
          <a:r>
            <a:rPr lang="ca-ES" sz="4400" dirty="0" smtClean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BPON</a:t>
          </a:r>
          <a:endParaRPr lang="ca-ES" sz="44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gm:t>
    </dgm:pt>
    <dgm:pt modelId="{2C4CC59C-1E34-4B45-96FB-4AD1DC100057}" type="parTrans" cxnId="{D30FC60D-D06E-4C99-AD17-66F2CD88BC4E}">
      <dgm:prSet/>
      <dgm:spPr/>
      <dgm:t>
        <a:bodyPr/>
        <a:lstStyle/>
        <a:p>
          <a:endParaRPr lang="ca-ES"/>
        </a:p>
      </dgm:t>
    </dgm:pt>
    <dgm:pt modelId="{40E48018-94A0-4FC6-82D8-67791275F29A}" type="sibTrans" cxnId="{D30FC60D-D06E-4C99-AD17-66F2CD88BC4E}">
      <dgm:prSet/>
      <dgm:spPr/>
      <dgm:t>
        <a:bodyPr/>
        <a:lstStyle/>
        <a:p>
          <a:endParaRPr lang="ca-ES"/>
        </a:p>
      </dgm:t>
    </dgm:pt>
    <dgm:pt modelId="{80A0093B-50C8-4222-85E0-752D0E715996}" type="pres">
      <dgm:prSet presAssocID="{A0047902-5098-4584-B887-7F0E273C6F68}" presName="Name0" presStyleCnt="0">
        <dgm:presLayoutVars>
          <dgm:dir/>
          <dgm:animLvl val="lvl"/>
          <dgm:resizeHandles val="exact"/>
        </dgm:presLayoutVars>
      </dgm:prSet>
      <dgm:spPr/>
    </dgm:pt>
    <dgm:pt modelId="{F5CE6BB1-05D8-4E02-BF2B-F1427307B2AA}" type="pres">
      <dgm:prSet presAssocID="{1D62E3E1-C438-4A24-95A2-81757AF125DB}" presName="parTxOnly" presStyleLbl="node1" presStyleIdx="0" presStyleCnt="4" custScaleX="111093" custLinFactNeighborX="-786" custLinFactNeighborY="-8328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a-ES"/>
        </a:p>
      </dgm:t>
    </dgm:pt>
    <dgm:pt modelId="{5BEF0978-5B00-429C-BAE7-86CA1B353C85}" type="pres">
      <dgm:prSet presAssocID="{902B89B8-3194-4DCB-8E38-1A7C7C95E18D}" presName="parTxOnlySpace" presStyleCnt="0"/>
      <dgm:spPr/>
    </dgm:pt>
    <dgm:pt modelId="{105F6207-AC2D-4C51-95BF-66FC80AD5196}" type="pres">
      <dgm:prSet presAssocID="{F11A7588-FE63-4127-B0F7-EFB0DD51B772}" presName="parTxOnly" presStyleLbl="node1" presStyleIdx="1" presStyleCnt="4" custScaleX="109077" custLinFactNeighborX="-40966" custLinFactNeighborY="-8328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a-ES"/>
        </a:p>
      </dgm:t>
    </dgm:pt>
    <dgm:pt modelId="{A467E4BC-9622-4D80-ABA2-334091173FEE}" type="pres">
      <dgm:prSet presAssocID="{40E48018-94A0-4FC6-82D8-67791275F29A}" presName="parTxOnlySpace" presStyleCnt="0"/>
      <dgm:spPr/>
    </dgm:pt>
    <dgm:pt modelId="{22CF417A-65B8-4225-A2FC-6A69E043ADCD}" type="pres">
      <dgm:prSet presAssocID="{012FB745-C604-4E17-B548-0C2C79C8F6D5}" presName="parTxOnly" presStyleLbl="node1" presStyleIdx="2" presStyleCnt="4" custScaleX="110292" custLinFactNeighborX="-78614" custLinFactNeighborY="-8328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a-ES"/>
        </a:p>
      </dgm:t>
    </dgm:pt>
    <dgm:pt modelId="{1CCB7D7C-440C-4C24-AC5F-FD206EA3631D}" type="pres">
      <dgm:prSet presAssocID="{9EB0908D-EF84-4FB8-940F-E76F0A315734}" presName="parTxOnlySpace" presStyleCnt="0"/>
      <dgm:spPr/>
    </dgm:pt>
    <dgm:pt modelId="{EDC43190-D0DB-4E3F-9900-CC9E0D7CEAD1}" type="pres">
      <dgm:prSet presAssocID="{D0504CE8-798B-46E8-9021-B46EA33AA8DC}" presName="parTxOnly" presStyleLbl="node1" presStyleIdx="3" presStyleCnt="4" custScaleX="127385" custLinFactX="-422" custLinFactNeighborX="-100000" custLinFactNeighborY="-8328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a-ES"/>
        </a:p>
      </dgm:t>
    </dgm:pt>
  </dgm:ptLst>
  <dgm:cxnLst>
    <dgm:cxn modelId="{6FBD45BE-8BB3-4536-8811-0C63CB589476}" srcId="{A0047902-5098-4584-B887-7F0E273C6F68}" destId="{1D62E3E1-C438-4A24-95A2-81757AF125DB}" srcOrd="0" destOrd="0" parTransId="{D2D19430-4BEA-484D-A165-48B195B789D8}" sibTransId="{902B89B8-3194-4DCB-8E38-1A7C7C95E18D}"/>
    <dgm:cxn modelId="{DF57A15F-99EA-422B-8D82-87FBF49F8F84}" srcId="{A0047902-5098-4584-B887-7F0E273C6F68}" destId="{012FB745-C604-4E17-B548-0C2C79C8F6D5}" srcOrd="2" destOrd="0" parTransId="{9354FF16-2C83-4A6C-9D09-342E947F660B}" sibTransId="{9EB0908D-EF84-4FB8-940F-E76F0A315734}"/>
    <dgm:cxn modelId="{617E13B1-B09C-4402-A62C-F7869136BAFC}" type="presOf" srcId="{1D62E3E1-C438-4A24-95A2-81757AF125DB}" destId="{F5CE6BB1-05D8-4E02-BF2B-F1427307B2AA}" srcOrd="0" destOrd="0" presId="urn:microsoft.com/office/officeart/2005/8/layout/chevron1"/>
    <dgm:cxn modelId="{629B1A14-41FD-4BA7-920B-60C6F9D33E74}" type="presOf" srcId="{A0047902-5098-4584-B887-7F0E273C6F68}" destId="{80A0093B-50C8-4222-85E0-752D0E715996}" srcOrd="0" destOrd="0" presId="urn:microsoft.com/office/officeart/2005/8/layout/chevron1"/>
    <dgm:cxn modelId="{C067CC62-F806-4A75-949A-A40CF811B10A}" type="presOf" srcId="{D0504CE8-798B-46E8-9021-B46EA33AA8DC}" destId="{EDC43190-D0DB-4E3F-9900-CC9E0D7CEAD1}" srcOrd="0" destOrd="0" presId="urn:microsoft.com/office/officeart/2005/8/layout/chevron1"/>
    <dgm:cxn modelId="{EEBBF6A1-1750-426B-ADC5-77D9B28158FD}" srcId="{A0047902-5098-4584-B887-7F0E273C6F68}" destId="{D0504CE8-798B-46E8-9021-B46EA33AA8DC}" srcOrd="3" destOrd="0" parTransId="{10A5A3B4-24E2-4F62-9BAF-BCC816059CB5}" sibTransId="{09FC6656-3BDE-4EEE-91DD-B89D8F901CF7}"/>
    <dgm:cxn modelId="{F7F08D30-E9F6-426D-8CEF-8B12C6835FD0}" type="presOf" srcId="{012FB745-C604-4E17-B548-0C2C79C8F6D5}" destId="{22CF417A-65B8-4225-A2FC-6A69E043ADCD}" srcOrd="0" destOrd="0" presId="urn:microsoft.com/office/officeart/2005/8/layout/chevron1"/>
    <dgm:cxn modelId="{E8C6058C-222D-43BB-B2B6-A330F3626E32}" type="presOf" srcId="{F11A7588-FE63-4127-B0F7-EFB0DD51B772}" destId="{105F6207-AC2D-4C51-95BF-66FC80AD5196}" srcOrd="0" destOrd="0" presId="urn:microsoft.com/office/officeart/2005/8/layout/chevron1"/>
    <dgm:cxn modelId="{D30FC60D-D06E-4C99-AD17-66F2CD88BC4E}" srcId="{A0047902-5098-4584-B887-7F0E273C6F68}" destId="{F11A7588-FE63-4127-B0F7-EFB0DD51B772}" srcOrd="1" destOrd="0" parTransId="{2C4CC59C-1E34-4B45-96FB-4AD1DC100057}" sibTransId="{40E48018-94A0-4FC6-82D8-67791275F29A}"/>
    <dgm:cxn modelId="{FB984845-9250-425F-A704-285837E72FCE}" type="presParOf" srcId="{80A0093B-50C8-4222-85E0-752D0E715996}" destId="{F5CE6BB1-05D8-4E02-BF2B-F1427307B2AA}" srcOrd="0" destOrd="0" presId="urn:microsoft.com/office/officeart/2005/8/layout/chevron1"/>
    <dgm:cxn modelId="{4C94F6D3-3486-4F76-91F5-B04E5E32CCC3}" type="presParOf" srcId="{80A0093B-50C8-4222-85E0-752D0E715996}" destId="{5BEF0978-5B00-429C-BAE7-86CA1B353C85}" srcOrd="1" destOrd="0" presId="urn:microsoft.com/office/officeart/2005/8/layout/chevron1"/>
    <dgm:cxn modelId="{64E5A476-B80E-4CE3-9CC9-BDA75B180C92}" type="presParOf" srcId="{80A0093B-50C8-4222-85E0-752D0E715996}" destId="{105F6207-AC2D-4C51-95BF-66FC80AD5196}" srcOrd="2" destOrd="0" presId="urn:microsoft.com/office/officeart/2005/8/layout/chevron1"/>
    <dgm:cxn modelId="{33C4FF08-A3C9-488B-9CB3-E895AD79A69C}" type="presParOf" srcId="{80A0093B-50C8-4222-85E0-752D0E715996}" destId="{A467E4BC-9622-4D80-ABA2-334091173FEE}" srcOrd="3" destOrd="0" presId="urn:microsoft.com/office/officeart/2005/8/layout/chevron1"/>
    <dgm:cxn modelId="{B0396413-C3DA-4E76-B17B-DD27960D6970}" type="presParOf" srcId="{80A0093B-50C8-4222-85E0-752D0E715996}" destId="{22CF417A-65B8-4225-A2FC-6A69E043ADCD}" srcOrd="4" destOrd="0" presId="urn:microsoft.com/office/officeart/2005/8/layout/chevron1"/>
    <dgm:cxn modelId="{50FC6BB6-CC61-4AE2-A1A0-ABE438884206}" type="presParOf" srcId="{80A0093B-50C8-4222-85E0-752D0E715996}" destId="{1CCB7D7C-440C-4C24-AC5F-FD206EA3631D}" srcOrd="5" destOrd="0" presId="urn:microsoft.com/office/officeart/2005/8/layout/chevron1"/>
    <dgm:cxn modelId="{430C2933-A6CE-496D-8720-D92AD91BED86}" type="presParOf" srcId="{80A0093B-50C8-4222-85E0-752D0E715996}" destId="{EDC43190-D0DB-4E3F-9900-CC9E0D7CEAD1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465D036-9442-4436-8B41-6E4FE24AE0E4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906447E-515C-42AB-9DB3-A6B486C02599}">
      <dgm:prSet phldrT="[Texto]"/>
      <dgm:spPr/>
      <dgm:t>
        <a:bodyPr/>
        <a:lstStyle/>
        <a:p>
          <a:pPr algn="ctr"/>
          <a:r>
            <a:rPr lang="es-ES" b="1" dirty="0" err="1" smtClean="0">
              <a:latin typeface="Arial" panose="020B0604020202020204" pitchFamily="34" charset="0"/>
              <a:cs typeface="Arial" panose="020B0604020202020204" pitchFamily="34" charset="0"/>
            </a:rPr>
            <a:t>Objectius</a:t>
          </a:r>
          <a:endParaRPr lang="es-ES" b="1" dirty="0">
            <a:latin typeface="Vivaldi" panose="03020602050506090804" pitchFamily="66" charset="0"/>
            <a:cs typeface="Arial" panose="020B0604020202020204" pitchFamily="34" charset="0"/>
          </a:endParaRPr>
        </a:p>
        <a:p>
          <a:pPr algn="ctr"/>
          <a:endParaRPr lang="es-ES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algn="ctr"/>
          <a:endParaRPr lang="es-ES" dirty="0"/>
        </a:p>
        <a:p>
          <a:pPr algn="l"/>
          <a:endParaRPr lang="es-ES" dirty="0"/>
        </a:p>
      </dgm:t>
    </dgm:pt>
    <dgm:pt modelId="{11CD538F-24F0-4C9C-A4F8-32AB36F73B06}" type="parTrans" cxnId="{CB3C1BC9-90CA-404C-95E4-794CBB7FCCCB}">
      <dgm:prSet/>
      <dgm:spPr/>
      <dgm:t>
        <a:bodyPr/>
        <a:lstStyle/>
        <a:p>
          <a:endParaRPr lang="es-ES"/>
        </a:p>
      </dgm:t>
    </dgm:pt>
    <dgm:pt modelId="{065CF5C3-B064-4AB5-BE26-FAF349A19D1D}" type="sibTrans" cxnId="{CB3C1BC9-90CA-404C-95E4-794CBB7FCCCB}">
      <dgm:prSet/>
      <dgm:spPr/>
      <dgm:t>
        <a:bodyPr/>
        <a:lstStyle/>
        <a:p>
          <a:endParaRPr lang="es-ES"/>
        </a:p>
      </dgm:t>
    </dgm:pt>
    <dgm:pt modelId="{CAC1A537-D88B-495A-8112-2C67D393EF41}">
      <dgm:prSet phldrT="[Texto]"/>
      <dgm:spPr/>
      <dgm:t>
        <a:bodyPr/>
        <a:lstStyle/>
        <a:p>
          <a:pPr algn="ctr"/>
          <a:r>
            <a:rPr lang="es-ES" b="1" dirty="0" err="1" smtClean="0">
              <a:latin typeface="Arial" panose="020B0604020202020204" pitchFamily="34" charset="0"/>
              <a:cs typeface="Arial" panose="020B0604020202020204" pitchFamily="34" charset="0"/>
            </a:rPr>
            <a:t>Planificació</a:t>
          </a:r>
          <a:endParaRPr lang="es-ES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21DE214-BB7E-4931-9F20-6ADE30DFA195}" type="parTrans" cxnId="{8B687DFF-C26A-4419-9AAC-E37A49D2F0B9}">
      <dgm:prSet/>
      <dgm:spPr/>
      <dgm:t>
        <a:bodyPr/>
        <a:lstStyle/>
        <a:p>
          <a:endParaRPr lang="es-ES"/>
        </a:p>
      </dgm:t>
    </dgm:pt>
    <dgm:pt modelId="{D88B9F1B-A98A-4C61-BF51-10F4E78116F1}" type="sibTrans" cxnId="{8B687DFF-C26A-4419-9AAC-E37A49D2F0B9}">
      <dgm:prSet/>
      <dgm:spPr/>
      <dgm:t>
        <a:bodyPr/>
        <a:lstStyle/>
        <a:p>
          <a:endParaRPr lang="es-ES"/>
        </a:p>
      </dgm:t>
    </dgm:pt>
    <dgm:pt modelId="{5BF813AC-E4FB-4649-A9CF-3477068D9776}">
      <dgm:prSet phldrT="[Texto]" custT="1"/>
      <dgm:spPr/>
      <dgm:t>
        <a:bodyPr/>
        <a:lstStyle/>
        <a:p>
          <a:pPr algn="ctr"/>
          <a:r>
            <a:rPr lang="es-ES" sz="2500" b="1" kern="1200" dirty="0" err="1" smtClean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Metodologia</a:t>
          </a:r>
          <a:endParaRPr lang="es-ES" sz="25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6C5DD043-1DD7-4196-B93A-697AC48B81DE}" type="parTrans" cxnId="{61F830BB-9ACF-4E9B-BD6D-E34B632E3CD2}">
      <dgm:prSet/>
      <dgm:spPr/>
      <dgm:t>
        <a:bodyPr/>
        <a:lstStyle/>
        <a:p>
          <a:endParaRPr lang="es-ES"/>
        </a:p>
      </dgm:t>
    </dgm:pt>
    <dgm:pt modelId="{7210DD3E-FA61-43BC-8ED1-E35CF9B8733D}" type="sibTrans" cxnId="{61F830BB-9ACF-4E9B-BD6D-E34B632E3CD2}">
      <dgm:prSet/>
      <dgm:spPr/>
      <dgm:t>
        <a:bodyPr/>
        <a:lstStyle/>
        <a:p>
          <a:endParaRPr lang="es-ES"/>
        </a:p>
      </dgm:t>
    </dgm:pt>
    <dgm:pt modelId="{4D2154BD-16BF-43C7-869C-770BA5A3C02E}" type="pres">
      <dgm:prSet presAssocID="{7465D036-9442-4436-8B41-6E4FE24AE0E4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ca-ES"/>
        </a:p>
      </dgm:t>
    </dgm:pt>
    <dgm:pt modelId="{BC412333-8591-4B95-B9CE-EE8819572327}" type="pres">
      <dgm:prSet presAssocID="{4906447E-515C-42AB-9DB3-A6B486C02599}" presName="composite" presStyleCnt="0"/>
      <dgm:spPr/>
    </dgm:pt>
    <dgm:pt modelId="{1CE885D2-9327-4701-A36D-6B531C7BF227}" type="pres">
      <dgm:prSet presAssocID="{4906447E-515C-42AB-9DB3-A6B486C02599}" presName="LShape" presStyleLbl="alignNode1" presStyleIdx="0" presStyleCnt="5"/>
      <dgm:spPr/>
    </dgm:pt>
    <dgm:pt modelId="{A2DF1962-1530-43ED-8E7D-7A2A48B51F71}" type="pres">
      <dgm:prSet presAssocID="{4906447E-515C-42AB-9DB3-A6B486C02599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a-ES"/>
        </a:p>
      </dgm:t>
    </dgm:pt>
    <dgm:pt modelId="{47AE2CC1-EADF-42E8-BB46-45FCE0C415F7}" type="pres">
      <dgm:prSet presAssocID="{4906447E-515C-42AB-9DB3-A6B486C02599}" presName="Triangle" presStyleLbl="alignNode1" presStyleIdx="1" presStyleCnt="5"/>
      <dgm:spPr/>
    </dgm:pt>
    <dgm:pt modelId="{1C0404EC-D89A-42E0-AB62-39A1B08C2BCF}" type="pres">
      <dgm:prSet presAssocID="{065CF5C3-B064-4AB5-BE26-FAF349A19D1D}" presName="sibTrans" presStyleCnt="0"/>
      <dgm:spPr/>
    </dgm:pt>
    <dgm:pt modelId="{41C24B6C-CFA4-4043-B816-02C058311F63}" type="pres">
      <dgm:prSet presAssocID="{065CF5C3-B064-4AB5-BE26-FAF349A19D1D}" presName="space" presStyleCnt="0"/>
      <dgm:spPr/>
    </dgm:pt>
    <dgm:pt modelId="{5480BC31-2E19-497B-A41B-60C88756E06C}" type="pres">
      <dgm:prSet presAssocID="{CAC1A537-D88B-495A-8112-2C67D393EF41}" presName="composite" presStyleCnt="0"/>
      <dgm:spPr/>
    </dgm:pt>
    <dgm:pt modelId="{DA32F2AA-CAC3-4ED1-9002-0C68CC864D6C}" type="pres">
      <dgm:prSet presAssocID="{CAC1A537-D88B-495A-8112-2C67D393EF41}" presName="LShape" presStyleLbl="alignNode1" presStyleIdx="2" presStyleCnt="5"/>
      <dgm:spPr/>
    </dgm:pt>
    <dgm:pt modelId="{2E924ADE-FD14-4D62-AAB0-0C082A3A5C76}" type="pres">
      <dgm:prSet presAssocID="{CAC1A537-D88B-495A-8112-2C67D393EF41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a-ES"/>
        </a:p>
      </dgm:t>
    </dgm:pt>
    <dgm:pt modelId="{2ABE1B25-2E37-435F-867B-9BF4FF037EBA}" type="pres">
      <dgm:prSet presAssocID="{CAC1A537-D88B-495A-8112-2C67D393EF41}" presName="Triangle" presStyleLbl="alignNode1" presStyleIdx="3" presStyleCnt="5"/>
      <dgm:spPr/>
    </dgm:pt>
    <dgm:pt modelId="{A9645579-6B2C-483E-BE32-184CF00868C7}" type="pres">
      <dgm:prSet presAssocID="{D88B9F1B-A98A-4C61-BF51-10F4E78116F1}" presName="sibTrans" presStyleCnt="0"/>
      <dgm:spPr/>
    </dgm:pt>
    <dgm:pt modelId="{BA861798-C13F-418F-8A1B-207FDC806A0C}" type="pres">
      <dgm:prSet presAssocID="{D88B9F1B-A98A-4C61-BF51-10F4E78116F1}" presName="space" presStyleCnt="0"/>
      <dgm:spPr/>
    </dgm:pt>
    <dgm:pt modelId="{5E68A7FD-DEAE-4ECC-88FE-C192C717793F}" type="pres">
      <dgm:prSet presAssocID="{5BF813AC-E4FB-4649-A9CF-3477068D9776}" presName="composite" presStyleCnt="0"/>
      <dgm:spPr/>
    </dgm:pt>
    <dgm:pt modelId="{F8DBBF04-ED10-4153-B4D7-CBFBBBC8FBB9}" type="pres">
      <dgm:prSet presAssocID="{5BF813AC-E4FB-4649-A9CF-3477068D9776}" presName="LShape" presStyleLbl="alignNode1" presStyleIdx="4" presStyleCnt="5"/>
      <dgm:spPr/>
    </dgm:pt>
    <dgm:pt modelId="{9121AF4B-E0FE-418A-A003-EB96CAE068CD}" type="pres">
      <dgm:prSet presAssocID="{5BF813AC-E4FB-4649-A9CF-3477068D9776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a-ES"/>
        </a:p>
      </dgm:t>
    </dgm:pt>
  </dgm:ptLst>
  <dgm:cxnLst>
    <dgm:cxn modelId="{CB3C1BC9-90CA-404C-95E4-794CBB7FCCCB}" srcId="{7465D036-9442-4436-8B41-6E4FE24AE0E4}" destId="{4906447E-515C-42AB-9DB3-A6B486C02599}" srcOrd="0" destOrd="0" parTransId="{11CD538F-24F0-4C9C-A4F8-32AB36F73B06}" sibTransId="{065CF5C3-B064-4AB5-BE26-FAF349A19D1D}"/>
    <dgm:cxn modelId="{41C2DCE7-1A6F-4403-A0AC-D637C24B27F1}" type="presOf" srcId="{7465D036-9442-4436-8B41-6E4FE24AE0E4}" destId="{4D2154BD-16BF-43C7-869C-770BA5A3C02E}" srcOrd="0" destOrd="0" presId="urn:microsoft.com/office/officeart/2009/3/layout/StepUpProcess"/>
    <dgm:cxn modelId="{3F0642E5-B88D-4BCE-B28C-B03DBD2C832E}" type="presOf" srcId="{4906447E-515C-42AB-9DB3-A6B486C02599}" destId="{A2DF1962-1530-43ED-8E7D-7A2A48B51F71}" srcOrd="0" destOrd="0" presId="urn:microsoft.com/office/officeart/2009/3/layout/StepUpProcess"/>
    <dgm:cxn modelId="{09243E4E-E759-4395-B36C-F7036E26D453}" type="presOf" srcId="{CAC1A537-D88B-495A-8112-2C67D393EF41}" destId="{2E924ADE-FD14-4D62-AAB0-0C082A3A5C76}" srcOrd="0" destOrd="0" presId="urn:microsoft.com/office/officeart/2009/3/layout/StepUpProcess"/>
    <dgm:cxn modelId="{685C30A2-6B37-4CEE-8AFE-88FFA6ABBCCF}" type="presOf" srcId="{5BF813AC-E4FB-4649-A9CF-3477068D9776}" destId="{9121AF4B-E0FE-418A-A003-EB96CAE068CD}" srcOrd="0" destOrd="0" presId="urn:microsoft.com/office/officeart/2009/3/layout/StepUpProcess"/>
    <dgm:cxn modelId="{8B687DFF-C26A-4419-9AAC-E37A49D2F0B9}" srcId="{7465D036-9442-4436-8B41-6E4FE24AE0E4}" destId="{CAC1A537-D88B-495A-8112-2C67D393EF41}" srcOrd="1" destOrd="0" parTransId="{121DE214-BB7E-4931-9F20-6ADE30DFA195}" sibTransId="{D88B9F1B-A98A-4C61-BF51-10F4E78116F1}"/>
    <dgm:cxn modelId="{61F830BB-9ACF-4E9B-BD6D-E34B632E3CD2}" srcId="{7465D036-9442-4436-8B41-6E4FE24AE0E4}" destId="{5BF813AC-E4FB-4649-A9CF-3477068D9776}" srcOrd="2" destOrd="0" parTransId="{6C5DD043-1DD7-4196-B93A-697AC48B81DE}" sibTransId="{7210DD3E-FA61-43BC-8ED1-E35CF9B8733D}"/>
    <dgm:cxn modelId="{62CB52D7-3890-44F9-9256-4DF21A893F45}" type="presParOf" srcId="{4D2154BD-16BF-43C7-869C-770BA5A3C02E}" destId="{BC412333-8591-4B95-B9CE-EE8819572327}" srcOrd="0" destOrd="0" presId="urn:microsoft.com/office/officeart/2009/3/layout/StepUpProcess"/>
    <dgm:cxn modelId="{BCD430F8-82C9-421C-81C5-B579D447EE35}" type="presParOf" srcId="{BC412333-8591-4B95-B9CE-EE8819572327}" destId="{1CE885D2-9327-4701-A36D-6B531C7BF227}" srcOrd="0" destOrd="0" presId="urn:microsoft.com/office/officeart/2009/3/layout/StepUpProcess"/>
    <dgm:cxn modelId="{54E92860-CAAE-4B4B-8587-5FAAF57A1037}" type="presParOf" srcId="{BC412333-8591-4B95-B9CE-EE8819572327}" destId="{A2DF1962-1530-43ED-8E7D-7A2A48B51F71}" srcOrd="1" destOrd="0" presId="urn:microsoft.com/office/officeart/2009/3/layout/StepUpProcess"/>
    <dgm:cxn modelId="{5EF1D22F-1CD1-4AAF-B785-06A2CDB38E4D}" type="presParOf" srcId="{BC412333-8591-4B95-B9CE-EE8819572327}" destId="{47AE2CC1-EADF-42E8-BB46-45FCE0C415F7}" srcOrd="2" destOrd="0" presId="urn:microsoft.com/office/officeart/2009/3/layout/StepUpProcess"/>
    <dgm:cxn modelId="{5EB11572-8350-460D-9788-25E7AF086DE9}" type="presParOf" srcId="{4D2154BD-16BF-43C7-869C-770BA5A3C02E}" destId="{1C0404EC-D89A-42E0-AB62-39A1B08C2BCF}" srcOrd="1" destOrd="0" presId="urn:microsoft.com/office/officeart/2009/3/layout/StepUpProcess"/>
    <dgm:cxn modelId="{E8817711-67EB-40B5-97CF-1B6EF966185F}" type="presParOf" srcId="{1C0404EC-D89A-42E0-AB62-39A1B08C2BCF}" destId="{41C24B6C-CFA4-4043-B816-02C058311F63}" srcOrd="0" destOrd="0" presId="urn:microsoft.com/office/officeart/2009/3/layout/StepUpProcess"/>
    <dgm:cxn modelId="{77551220-2BEC-44B0-9EA4-435AB758657A}" type="presParOf" srcId="{4D2154BD-16BF-43C7-869C-770BA5A3C02E}" destId="{5480BC31-2E19-497B-A41B-60C88756E06C}" srcOrd="2" destOrd="0" presId="urn:microsoft.com/office/officeart/2009/3/layout/StepUpProcess"/>
    <dgm:cxn modelId="{0F27DEFF-32B9-4823-822C-12752B1D905B}" type="presParOf" srcId="{5480BC31-2E19-497B-A41B-60C88756E06C}" destId="{DA32F2AA-CAC3-4ED1-9002-0C68CC864D6C}" srcOrd="0" destOrd="0" presId="urn:microsoft.com/office/officeart/2009/3/layout/StepUpProcess"/>
    <dgm:cxn modelId="{6EB0171E-84A9-4CD9-BE3F-27C13107FAB6}" type="presParOf" srcId="{5480BC31-2E19-497B-A41B-60C88756E06C}" destId="{2E924ADE-FD14-4D62-AAB0-0C082A3A5C76}" srcOrd="1" destOrd="0" presId="urn:microsoft.com/office/officeart/2009/3/layout/StepUpProcess"/>
    <dgm:cxn modelId="{E800B879-5EDE-4049-959C-210E7FC3379C}" type="presParOf" srcId="{5480BC31-2E19-497B-A41B-60C88756E06C}" destId="{2ABE1B25-2E37-435F-867B-9BF4FF037EBA}" srcOrd="2" destOrd="0" presId="urn:microsoft.com/office/officeart/2009/3/layout/StepUpProcess"/>
    <dgm:cxn modelId="{A340C90E-5412-46F0-A2E2-A377F9CAAA89}" type="presParOf" srcId="{4D2154BD-16BF-43C7-869C-770BA5A3C02E}" destId="{A9645579-6B2C-483E-BE32-184CF00868C7}" srcOrd="3" destOrd="0" presId="urn:microsoft.com/office/officeart/2009/3/layout/StepUpProcess"/>
    <dgm:cxn modelId="{D44CDC3E-DA09-4D9A-8788-09F772ED6C2B}" type="presParOf" srcId="{A9645579-6B2C-483E-BE32-184CF00868C7}" destId="{BA861798-C13F-418F-8A1B-207FDC806A0C}" srcOrd="0" destOrd="0" presId="urn:microsoft.com/office/officeart/2009/3/layout/StepUpProcess"/>
    <dgm:cxn modelId="{763DEE2E-9645-48A6-B821-7C5AAAE0C027}" type="presParOf" srcId="{4D2154BD-16BF-43C7-869C-770BA5A3C02E}" destId="{5E68A7FD-DEAE-4ECC-88FE-C192C717793F}" srcOrd="4" destOrd="0" presId="urn:microsoft.com/office/officeart/2009/3/layout/StepUpProcess"/>
    <dgm:cxn modelId="{8F680964-F0B8-4AB6-AF6D-813B4C9E40A9}" type="presParOf" srcId="{5E68A7FD-DEAE-4ECC-88FE-C192C717793F}" destId="{F8DBBF04-ED10-4153-B4D7-CBFBBBC8FBB9}" srcOrd="0" destOrd="0" presId="urn:microsoft.com/office/officeart/2009/3/layout/StepUpProcess"/>
    <dgm:cxn modelId="{B2D10F92-5A36-488E-8224-1DCD3F9CC4E7}" type="presParOf" srcId="{5E68A7FD-DEAE-4ECC-88FE-C192C717793F}" destId="{9121AF4B-E0FE-418A-A003-EB96CAE068CD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CE6BB1-05D8-4E02-BF2B-F1427307B2AA}">
      <dsp:nvSpPr>
        <dsp:cNvPr id="0" name=""/>
        <dsp:cNvSpPr/>
      </dsp:nvSpPr>
      <dsp:spPr>
        <a:xfrm>
          <a:off x="0" y="944248"/>
          <a:ext cx="2987719" cy="107575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6022" tIns="58674" rIns="58674" bIns="58674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a-ES" sz="4400" kern="1200" dirty="0" smtClean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APON</a:t>
          </a:r>
          <a:endParaRPr lang="ca-ES" sz="4400" kern="12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sp:txBody>
      <dsp:txXfrm>
        <a:off x="537877" y="944248"/>
        <a:ext cx="1911965" cy="1075754"/>
      </dsp:txXfrm>
    </dsp:sp>
    <dsp:sp modelId="{105F6207-AC2D-4C51-95BF-66FC80AD5196}">
      <dsp:nvSpPr>
        <dsp:cNvPr id="0" name=""/>
        <dsp:cNvSpPr/>
      </dsp:nvSpPr>
      <dsp:spPr>
        <a:xfrm>
          <a:off x="2610720" y="944248"/>
          <a:ext cx="2933501" cy="107575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6022" tIns="58674" rIns="58674" bIns="58674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a-ES" sz="4400" kern="1200" dirty="0" smtClean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BPON</a:t>
          </a:r>
          <a:endParaRPr lang="ca-ES" sz="4400" kern="12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sp:txBody>
      <dsp:txXfrm>
        <a:off x="3148597" y="944248"/>
        <a:ext cx="1857747" cy="1075754"/>
      </dsp:txXfrm>
    </dsp:sp>
    <dsp:sp modelId="{22CF417A-65B8-4225-A2FC-6A69E043ADCD}">
      <dsp:nvSpPr>
        <dsp:cNvPr id="0" name=""/>
        <dsp:cNvSpPr/>
      </dsp:nvSpPr>
      <dsp:spPr>
        <a:xfrm>
          <a:off x="5174033" y="944248"/>
          <a:ext cx="2966177" cy="1075754"/>
        </a:xfrm>
        <a:prstGeom prst="chevron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6022" tIns="58674" rIns="58674" bIns="58674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a-ES" sz="4400" kern="1200" dirty="0" smtClean="0">
              <a:solidFill>
                <a:srgbClr val="FFC000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GPON</a:t>
          </a:r>
          <a:endParaRPr lang="ca-ES" sz="4400" kern="1200" dirty="0">
            <a:solidFill>
              <a:srgbClr val="FFC000"/>
            </a:solidFill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sp:txBody>
      <dsp:txXfrm>
        <a:off x="5711910" y="944248"/>
        <a:ext cx="1890423" cy="1075754"/>
      </dsp:txXfrm>
    </dsp:sp>
    <dsp:sp modelId="{EDC43190-D0DB-4E3F-9900-CC9E0D7CEAD1}">
      <dsp:nvSpPr>
        <dsp:cNvPr id="0" name=""/>
        <dsp:cNvSpPr/>
      </dsp:nvSpPr>
      <dsp:spPr>
        <a:xfrm>
          <a:off x="7802407" y="944248"/>
          <a:ext cx="3425873" cy="107575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6022" tIns="58674" rIns="58674" bIns="58674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a-ES" sz="4400" kern="1200" dirty="0" smtClean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NGPON</a:t>
          </a:r>
          <a:endParaRPr lang="ca-ES" sz="4400" kern="12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sp:txBody>
      <dsp:txXfrm>
        <a:off x="8340284" y="944248"/>
        <a:ext cx="2350119" cy="107575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E885D2-9327-4701-A36D-6B531C7BF227}">
      <dsp:nvSpPr>
        <dsp:cNvPr id="0" name=""/>
        <dsp:cNvSpPr/>
      </dsp:nvSpPr>
      <dsp:spPr>
        <a:xfrm rot="5400000">
          <a:off x="507673" y="1770520"/>
          <a:ext cx="1519334" cy="2528139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DF1962-1530-43ED-8E7D-7A2A48B51F71}">
      <dsp:nvSpPr>
        <dsp:cNvPr id="0" name=""/>
        <dsp:cNvSpPr/>
      </dsp:nvSpPr>
      <dsp:spPr>
        <a:xfrm>
          <a:off x="254058" y="2525889"/>
          <a:ext cx="2282418" cy="20006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Objectius</a:t>
          </a:r>
          <a:endParaRPr lang="es-ES" sz="2500" b="1" kern="1200" dirty="0">
            <a:latin typeface="Vivaldi" panose="03020602050506090804" pitchFamily="66" charset="0"/>
            <a:cs typeface="Arial" panose="020B0604020202020204" pitchFamily="34" charset="0"/>
          </a:endParaRP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5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500" kern="1200" dirty="0"/>
        </a:p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500" kern="1200" dirty="0"/>
        </a:p>
      </dsp:txBody>
      <dsp:txXfrm>
        <a:off x="254058" y="2525889"/>
        <a:ext cx="2282418" cy="2000673"/>
      </dsp:txXfrm>
    </dsp:sp>
    <dsp:sp modelId="{47AE2CC1-EADF-42E8-BB46-45FCE0C415F7}">
      <dsp:nvSpPr>
        <dsp:cNvPr id="0" name=""/>
        <dsp:cNvSpPr/>
      </dsp:nvSpPr>
      <dsp:spPr>
        <a:xfrm>
          <a:off x="2105832" y="1584396"/>
          <a:ext cx="430644" cy="430644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32F2AA-CAC3-4ED1-9002-0C68CC864D6C}">
      <dsp:nvSpPr>
        <dsp:cNvPr id="0" name=""/>
        <dsp:cNvSpPr/>
      </dsp:nvSpPr>
      <dsp:spPr>
        <a:xfrm rot="5400000">
          <a:off x="3301799" y="1079111"/>
          <a:ext cx="1519334" cy="2528139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924ADE-FD14-4D62-AAB0-0C082A3A5C76}">
      <dsp:nvSpPr>
        <dsp:cNvPr id="0" name=""/>
        <dsp:cNvSpPr/>
      </dsp:nvSpPr>
      <dsp:spPr>
        <a:xfrm>
          <a:off x="3048184" y="1834480"/>
          <a:ext cx="2282418" cy="20006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Planificació</a:t>
          </a:r>
          <a:endParaRPr lang="es-ES" sz="25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048184" y="1834480"/>
        <a:ext cx="2282418" cy="2000673"/>
      </dsp:txXfrm>
    </dsp:sp>
    <dsp:sp modelId="{2ABE1B25-2E37-435F-867B-9BF4FF037EBA}">
      <dsp:nvSpPr>
        <dsp:cNvPr id="0" name=""/>
        <dsp:cNvSpPr/>
      </dsp:nvSpPr>
      <dsp:spPr>
        <a:xfrm>
          <a:off x="4899957" y="892986"/>
          <a:ext cx="430644" cy="430644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DBBF04-ED10-4153-B4D7-CBFBBBC8FBB9}">
      <dsp:nvSpPr>
        <dsp:cNvPr id="0" name=""/>
        <dsp:cNvSpPr/>
      </dsp:nvSpPr>
      <dsp:spPr>
        <a:xfrm rot="5400000">
          <a:off x="6095925" y="387702"/>
          <a:ext cx="1519334" cy="2528139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21AF4B-E0FE-418A-A003-EB96CAE068CD}">
      <dsp:nvSpPr>
        <dsp:cNvPr id="0" name=""/>
        <dsp:cNvSpPr/>
      </dsp:nvSpPr>
      <dsp:spPr>
        <a:xfrm>
          <a:off x="5842310" y="1143070"/>
          <a:ext cx="2282418" cy="20006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b="1" kern="1200" dirty="0" err="1" smtClean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Metodologia</a:t>
          </a:r>
          <a:endParaRPr lang="es-ES" sz="25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5842310" y="1143070"/>
        <a:ext cx="2282418" cy="20006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0.07152</cdr:x>
      <cdr:y>0.81416</cdr:y>
    </cdr:from>
    <cdr:to>
      <cdr:x>0.12158</cdr:x>
      <cdr:y>0.86359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870857" y="4688515"/>
          <a:ext cx="609600" cy="2846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ca-ES" sz="1200" dirty="0" smtClean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FTTH</a:t>
          </a:r>
          <a:endParaRPr lang="ca-ES" sz="11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D0F6F-A81F-4F49-96BC-50DB864CB40F}" type="datetimeFigureOut">
              <a:rPr lang="ca-ES" smtClean="0"/>
              <a:t>13/1/2020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CD5AB-EE92-4658-BAD5-EA2CD01E2A8C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929081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D0F6F-A81F-4F49-96BC-50DB864CB40F}" type="datetimeFigureOut">
              <a:rPr lang="ca-ES" smtClean="0"/>
              <a:t>13/1/2020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CD5AB-EE92-4658-BAD5-EA2CD01E2A8C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03695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D0F6F-A81F-4F49-96BC-50DB864CB40F}" type="datetimeFigureOut">
              <a:rPr lang="ca-ES" smtClean="0"/>
              <a:t>13/1/2020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CD5AB-EE92-4658-BAD5-EA2CD01E2A8C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085449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D0F6F-A81F-4F49-96BC-50DB864CB40F}" type="datetimeFigureOut">
              <a:rPr lang="ca-ES" smtClean="0"/>
              <a:t>13/1/2020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CD5AB-EE92-4658-BAD5-EA2CD01E2A8C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84144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D0F6F-A81F-4F49-96BC-50DB864CB40F}" type="datetimeFigureOut">
              <a:rPr lang="ca-ES" smtClean="0"/>
              <a:t>13/1/2020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CD5AB-EE92-4658-BAD5-EA2CD01E2A8C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37974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D0F6F-A81F-4F49-96BC-50DB864CB40F}" type="datetimeFigureOut">
              <a:rPr lang="ca-ES" smtClean="0"/>
              <a:t>13/1/2020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CD5AB-EE92-4658-BAD5-EA2CD01E2A8C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89596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D0F6F-A81F-4F49-96BC-50DB864CB40F}" type="datetimeFigureOut">
              <a:rPr lang="ca-ES" smtClean="0"/>
              <a:t>13/1/2020</a:t>
            </a:fld>
            <a:endParaRPr lang="ca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CD5AB-EE92-4658-BAD5-EA2CD01E2A8C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142437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D0F6F-A81F-4F49-96BC-50DB864CB40F}" type="datetimeFigureOut">
              <a:rPr lang="ca-ES" smtClean="0"/>
              <a:t>13/1/2020</a:t>
            </a:fld>
            <a:endParaRPr lang="ca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CD5AB-EE92-4658-BAD5-EA2CD01E2A8C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35501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D0F6F-A81F-4F49-96BC-50DB864CB40F}" type="datetimeFigureOut">
              <a:rPr lang="ca-ES" smtClean="0"/>
              <a:t>13/1/2020</a:t>
            </a:fld>
            <a:endParaRPr lang="ca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CD5AB-EE92-4658-BAD5-EA2CD01E2A8C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013837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D0F6F-A81F-4F49-96BC-50DB864CB40F}" type="datetimeFigureOut">
              <a:rPr lang="ca-ES" smtClean="0"/>
              <a:t>13/1/2020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CD5AB-EE92-4658-BAD5-EA2CD01E2A8C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961278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D0F6F-A81F-4F49-96BC-50DB864CB40F}" type="datetimeFigureOut">
              <a:rPr lang="ca-ES" smtClean="0"/>
              <a:t>13/1/2020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CD5AB-EE92-4658-BAD5-EA2CD01E2A8C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001943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8D0F6F-A81F-4F49-96BC-50DB864CB40F}" type="datetimeFigureOut">
              <a:rPr lang="ca-ES" smtClean="0"/>
              <a:t>13/1/2020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FCD5AB-EE92-4658-BAD5-EA2CD01E2A8C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153756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5.xml"/><Relationship Id="rId12" Type="http://schemas.openxmlformats.org/officeDocument/2006/relationships/image" Target="../media/image18.sv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hyperlink" Target="mailto:jramosbol@uoc.edu" TargetMode="External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2.png"/><Relationship Id="rId4" Type="http://schemas.openxmlformats.org/officeDocument/2006/relationships/chart" Target="../charts/chart1.xml"/><Relationship Id="rId9" Type="http://schemas.microsoft.com/office/2007/relationships/diagramDrawing" Target="../diagrams/drawing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4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282" y="558830"/>
            <a:ext cx="3901440" cy="1417320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696686" y="2438399"/>
            <a:ext cx="10798628" cy="1436914"/>
          </a:xfrm>
        </p:spPr>
        <p:txBody>
          <a:bodyPr>
            <a:normAutofit/>
          </a:bodyPr>
          <a:lstStyle/>
          <a:p>
            <a:pPr algn="ctr"/>
            <a:r>
              <a:rPr lang="ca-ES" dirty="0" smtClean="0">
                <a:latin typeface="Georgia" panose="02040502050405020303" pitchFamily="18" charset="0"/>
              </a:rPr>
              <a:t>Disseny i desplegament municipal d’una xarxa de distribució de fibra òptica</a:t>
            </a:r>
            <a:endParaRPr lang="ca-ES" dirty="0">
              <a:latin typeface="Georgia" panose="02040502050405020303" pitchFamily="18" charset="0"/>
            </a:endParaRPr>
          </a:p>
        </p:txBody>
      </p:sp>
      <p:cxnSp>
        <p:nvCxnSpPr>
          <p:cNvPr id="5" name="Conector recto 4"/>
          <p:cNvCxnSpPr/>
          <p:nvPr/>
        </p:nvCxnSpPr>
        <p:spPr>
          <a:xfrm flipV="1">
            <a:off x="1074057" y="2162629"/>
            <a:ext cx="10058400" cy="2902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cto 5"/>
          <p:cNvCxnSpPr/>
          <p:nvPr/>
        </p:nvCxnSpPr>
        <p:spPr>
          <a:xfrm flipV="1">
            <a:off x="1066800" y="4143824"/>
            <a:ext cx="10058400" cy="2902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ítulo 2"/>
          <p:cNvSpPr txBox="1">
            <a:spLocks/>
          </p:cNvSpPr>
          <p:nvPr/>
        </p:nvSpPr>
        <p:spPr>
          <a:xfrm>
            <a:off x="696686" y="4152900"/>
            <a:ext cx="10798628" cy="21555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a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Joan Ramos </a:t>
            </a:r>
            <a:r>
              <a:rPr lang="ca-E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Bolea</a:t>
            </a:r>
            <a:endParaRPr lang="ca-E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ca-E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a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Grau d’Enginyeria de Tecnologies i Serveis de Telecomunicació</a:t>
            </a:r>
          </a:p>
          <a:p>
            <a:pPr algn="ctr"/>
            <a:r>
              <a:rPr lang="ca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Víctor Martínez </a:t>
            </a:r>
            <a:r>
              <a:rPr lang="ca-E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Illamola</a:t>
            </a:r>
            <a:endParaRPr lang="ca-E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a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Gener 2020</a:t>
            </a:r>
          </a:p>
        </p:txBody>
      </p:sp>
      <p:pic>
        <p:nvPicPr>
          <p:cNvPr id="4" name="Sound 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84223" y="4213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37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8630"/>
    </mc:Choice>
    <mc:Fallback xmlns="">
      <p:transition spd="slow" advClick="0" advTm="186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35012"/>
          </a:xfrm>
        </p:spPr>
        <p:txBody>
          <a:bodyPr/>
          <a:lstStyle/>
          <a:p>
            <a:r>
              <a:rPr lang="ca-ES" u="sng" dirty="0" smtClean="0">
                <a:latin typeface="Georgia" panose="02040502050405020303" pitchFamily="18" charset="0"/>
              </a:rPr>
              <a:t>Comparació NGPON i WDM-PON</a:t>
            </a:r>
            <a:endParaRPr lang="ca-ES" u="sng" dirty="0">
              <a:latin typeface="Georgia" panose="02040502050405020303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523" y="1081088"/>
            <a:ext cx="8115300" cy="272415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419" y="3571875"/>
            <a:ext cx="8153400" cy="3286125"/>
          </a:xfrm>
          <a:prstGeom prst="rect">
            <a:avLst/>
          </a:prstGeom>
        </p:spPr>
      </p:pic>
      <p:pic>
        <p:nvPicPr>
          <p:cNvPr id="5" name="Sound 3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68000" y="4779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640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5450"/>
    </mc:Choice>
    <mc:Fallback>
      <p:transition spd="slow" advClick="0" advTm="155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4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35012"/>
          </a:xfrm>
        </p:spPr>
        <p:txBody>
          <a:bodyPr/>
          <a:lstStyle/>
          <a:p>
            <a:r>
              <a:rPr lang="ca-ES" u="sng" dirty="0" smtClean="0">
                <a:latin typeface="Georgia" panose="02040502050405020303" pitchFamily="18" charset="0"/>
              </a:rPr>
              <a:t>Disseny de la xarxa de distribució</a:t>
            </a:r>
            <a:endParaRPr lang="ca-ES" u="sng" dirty="0">
              <a:latin typeface="Georgia" panose="02040502050405020303" pitchFamily="18" charset="0"/>
            </a:endParaRPr>
          </a:p>
        </p:txBody>
      </p:sp>
      <p:sp>
        <p:nvSpPr>
          <p:cNvPr id="12" name="Marcador de contenido 11"/>
          <p:cNvSpPr>
            <a:spLocks noGrp="1"/>
          </p:cNvSpPr>
          <p:nvPr>
            <p:ph idx="1"/>
          </p:nvPr>
        </p:nvSpPr>
        <p:spPr>
          <a:xfrm>
            <a:off x="838200" y="1250576"/>
            <a:ext cx="10515600" cy="4926387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ca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Obtenció dels plànols</a:t>
            </a:r>
          </a:p>
          <a:p>
            <a:pPr marL="514350" indent="-514350">
              <a:buAutoNum type="arabicPeriod"/>
            </a:pPr>
            <a:r>
              <a:rPr lang="ca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Anàlisi del terreny i inspecció visual</a:t>
            </a:r>
          </a:p>
          <a:p>
            <a:pPr marL="514350" indent="-514350">
              <a:buAutoNum type="arabicPeriod"/>
            </a:pPr>
            <a:r>
              <a:rPr lang="ca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Disseny i etiquetatge dels elements sobre el plànol</a:t>
            </a:r>
          </a:p>
          <a:p>
            <a:pPr marL="514350" indent="-514350">
              <a:buAutoNum type="arabicPeriod"/>
            </a:pPr>
            <a:r>
              <a:rPr lang="ca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Càlculs òptics</a:t>
            </a:r>
          </a:p>
          <a:p>
            <a:pPr marL="514350" indent="-514350">
              <a:buAutoNum type="arabicPeriod"/>
            </a:pPr>
            <a:endParaRPr lang="ca-ES" dirty="0"/>
          </a:p>
          <a:p>
            <a:pPr marL="0" indent="0">
              <a:buNone/>
            </a:pPr>
            <a:endParaRPr lang="ca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659" y="2686183"/>
            <a:ext cx="6950429" cy="3905678"/>
          </a:xfrm>
          <a:prstGeom prst="rect">
            <a:avLst/>
          </a:prstGeom>
        </p:spPr>
      </p:pic>
      <p:pic>
        <p:nvPicPr>
          <p:cNvPr id="4" name="Sound 3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96945" y="4918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84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23870"/>
    </mc:Choice>
    <mc:Fallback>
      <p:transition spd="slow" advClick="0" advTm="323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8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35012"/>
          </a:xfrm>
        </p:spPr>
        <p:txBody>
          <a:bodyPr/>
          <a:lstStyle/>
          <a:p>
            <a:r>
              <a:rPr lang="ca-ES" u="sng" dirty="0" smtClean="0">
                <a:latin typeface="Georgia" panose="02040502050405020303" pitchFamily="18" charset="0"/>
              </a:rPr>
              <a:t>Etiquetatge dels elements</a:t>
            </a:r>
            <a:endParaRPr lang="ca-ES" u="sng" dirty="0">
              <a:latin typeface="Georgia" panose="02040502050405020303" pitchFamily="18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4840940" y="2407023"/>
            <a:ext cx="2520000" cy="216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5" name="Almacenamiento de acceso directo 14"/>
          <p:cNvSpPr/>
          <p:nvPr/>
        </p:nvSpPr>
        <p:spPr>
          <a:xfrm>
            <a:off x="3913095" y="3126065"/>
            <a:ext cx="720000" cy="734400"/>
          </a:xfrm>
          <a:prstGeom prst="flowChartMagneticDrum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6" name="Proceso alternativo 15"/>
          <p:cNvSpPr/>
          <p:nvPr/>
        </p:nvSpPr>
        <p:spPr>
          <a:xfrm>
            <a:off x="1048872" y="3133163"/>
            <a:ext cx="3240000" cy="720000"/>
          </a:xfrm>
          <a:prstGeom prst="flowChartAlternateProces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9" name="Almacenamiento de acceso directo 18"/>
          <p:cNvSpPr/>
          <p:nvPr/>
        </p:nvSpPr>
        <p:spPr>
          <a:xfrm>
            <a:off x="10399059" y="3113925"/>
            <a:ext cx="720000" cy="734400"/>
          </a:xfrm>
          <a:prstGeom prst="flowChartMagneticDrum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0" name="Proceso alternativo 19"/>
          <p:cNvSpPr/>
          <p:nvPr/>
        </p:nvSpPr>
        <p:spPr>
          <a:xfrm>
            <a:off x="7534836" y="3124198"/>
            <a:ext cx="3240000" cy="720000"/>
          </a:xfrm>
          <a:prstGeom prst="flowChartAlternateProces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1" name="CuadroTexto 20"/>
          <p:cNvSpPr txBox="1"/>
          <p:nvPr/>
        </p:nvSpPr>
        <p:spPr>
          <a:xfrm>
            <a:off x="4975412" y="2904564"/>
            <a:ext cx="221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CTOBBB# - </a:t>
            </a:r>
            <a:r>
              <a:rPr lang="ca-E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X|Y:n</a:t>
            </a:r>
            <a:endParaRPr lang="ca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5217459" y="3662081"/>
            <a:ext cx="18019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E-XXXXXXX</a:t>
            </a:r>
            <a:endParaRPr lang="ca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3941055" y="2775005"/>
            <a:ext cx="720000" cy="1440000"/>
          </a:xfrm>
          <a:prstGeom prst="rect">
            <a:avLst/>
          </a:prstGeom>
          <a:noFill/>
          <a:ln w="508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6" name="Rectángulo 25"/>
          <p:cNvSpPr/>
          <p:nvPr/>
        </p:nvSpPr>
        <p:spPr>
          <a:xfrm>
            <a:off x="7533332" y="2782264"/>
            <a:ext cx="720000" cy="14400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7" name="Rectángulo 26"/>
          <p:cNvSpPr/>
          <p:nvPr/>
        </p:nvSpPr>
        <p:spPr>
          <a:xfrm>
            <a:off x="10483821" y="2767751"/>
            <a:ext cx="720000" cy="1440000"/>
          </a:xfrm>
          <a:prstGeom prst="rect">
            <a:avLst/>
          </a:prstGeom>
          <a:noFill/>
          <a:ln w="508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28" name="Rectángulo 27"/>
          <p:cNvSpPr/>
          <p:nvPr/>
        </p:nvSpPr>
        <p:spPr>
          <a:xfrm>
            <a:off x="1067219" y="2789524"/>
            <a:ext cx="720000" cy="14400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9" name="CuadroTexto 28"/>
          <p:cNvSpPr txBox="1"/>
          <p:nvPr/>
        </p:nvSpPr>
        <p:spPr>
          <a:xfrm>
            <a:off x="3509682" y="4598893"/>
            <a:ext cx="14119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IDDD-XXX</a:t>
            </a:r>
            <a:endParaRPr lang="ca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CuadroTexto 29"/>
          <p:cNvSpPr txBox="1"/>
          <p:nvPr/>
        </p:nvSpPr>
        <p:spPr>
          <a:xfrm>
            <a:off x="7360022" y="4589929"/>
            <a:ext cx="1555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OCCC-XXX</a:t>
            </a:r>
            <a:endParaRPr lang="ca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CuadroTexto 30"/>
          <p:cNvSpPr txBox="1"/>
          <p:nvPr/>
        </p:nvSpPr>
        <p:spPr>
          <a:xfrm>
            <a:off x="10103223" y="2317375"/>
            <a:ext cx="14119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IDDD-XXX</a:t>
            </a:r>
            <a:endParaRPr lang="ca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CuadroTexto 31"/>
          <p:cNvSpPr txBox="1"/>
          <p:nvPr/>
        </p:nvSpPr>
        <p:spPr>
          <a:xfrm>
            <a:off x="708195" y="2052918"/>
            <a:ext cx="15643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OCCC-XXX</a:t>
            </a:r>
            <a:endParaRPr lang="ca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Sound 3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Marcador 1" time="50341.8945"/>
                    <p14:bmk name="Marcador 2" time="175111.6997"/>
                    <p14:bmk name="Marcador 3" time="207471.6407"/>
                    <p14:bmk name="Marcador 4" time="245891.5824"/>
                  </p14:bmkLst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93506" y="3406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189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5929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3" bmkName="Marcador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arcador 1"/>
                      </p:tgtEl>
                    </p:cond>
                  </p:nextCondLst>
                </p:seq>
                <p:seq concurrent="1" nextAc="seek">
                  <p:cTn id="13" restart="whenNotActive" fill="hold" evtFilter="cancelBubble" nodeType="interactiveSeq">
                    <p:stCondLst>
                      <p:cond evt="onMediaBookmark" delay="0">
                        <p:tgtEl>
                          <p14:bmkTgt spid="3" bmkName="Marcador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" fill="hold">
                          <p:stCondLst>
                            <p:cond delay="0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arcador 2"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MediaBookmark" delay="0">
                        <p:tgtEl>
                          <p14:bmkTgt spid="3" bmkName="Marcador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arcador 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MediaBookmark" delay="0">
                        <p:tgtEl>
                          <p14:bmkTgt spid="3" bmkName="Marcador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arcador 4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22" grpId="0"/>
          <p:bldP spid="25" grpId="0" animBg="1"/>
          <p:bldP spid="26" grpId="0" animBg="1"/>
          <p:bldP spid="27" grpId="0" animBg="1"/>
          <p:bldP spid="28" grpId="0" animBg="1"/>
          <p:bldP spid="29" grpId="0"/>
          <p:bldP spid="30" grpId="0"/>
          <p:bldP spid="31" grpId="0"/>
          <p:bldP spid="3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5929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35012"/>
          </a:xfrm>
        </p:spPr>
        <p:txBody>
          <a:bodyPr/>
          <a:lstStyle/>
          <a:p>
            <a:r>
              <a:rPr lang="ca-ES" u="sng" dirty="0" smtClean="0">
                <a:latin typeface="Georgia" panose="02040502050405020303" pitchFamily="18" charset="0"/>
              </a:rPr>
              <a:t>Radioenllaç </a:t>
            </a:r>
            <a:r>
              <a:rPr lang="ca-ES" u="sng" dirty="0" smtClean="0">
                <a:latin typeface="Georgia" panose="02040502050405020303" pitchFamily="18" charset="0"/>
              </a:rPr>
              <a:t>de les </a:t>
            </a:r>
            <a:r>
              <a:rPr lang="ca-ES" u="sng" dirty="0" smtClean="0">
                <a:latin typeface="Georgia" panose="02040502050405020303" pitchFamily="18" charset="0"/>
              </a:rPr>
              <a:t>seus municipals</a:t>
            </a:r>
            <a:endParaRPr lang="ca-ES" u="sng" dirty="0">
              <a:latin typeface="Georgia" panose="02040502050405020303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554" y="1254779"/>
            <a:ext cx="2143125" cy="214312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873" y="1389248"/>
            <a:ext cx="2143125" cy="2143125"/>
          </a:xfrm>
          <a:prstGeom prst="rect">
            <a:avLst/>
          </a:prstGeom>
        </p:spPr>
      </p:pic>
      <p:cxnSp>
        <p:nvCxnSpPr>
          <p:cNvPr id="6" name="Conector recto de flecha 5"/>
          <p:cNvCxnSpPr/>
          <p:nvPr/>
        </p:nvCxnSpPr>
        <p:spPr>
          <a:xfrm flipV="1">
            <a:off x="3550024" y="2649070"/>
            <a:ext cx="5177117" cy="1"/>
          </a:xfrm>
          <a:prstGeom prst="straightConnector1">
            <a:avLst/>
          </a:prstGeom>
          <a:ln w="7620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adroTexto 7"/>
          <p:cNvSpPr txBox="1"/>
          <p:nvPr/>
        </p:nvSpPr>
        <p:spPr>
          <a:xfrm>
            <a:off x="5217459" y="2097741"/>
            <a:ext cx="1775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270 metres</a:t>
            </a:r>
            <a:endParaRPr lang="ca-E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941295" y="3442448"/>
            <a:ext cx="24208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747 metres d’altitud</a:t>
            </a:r>
            <a:endParaRPr lang="ca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8852660" y="3433484"/>
            <a:ext cx="24208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760 metres d’altitud</a:t>
            </a:r>
            <a:endParaRPr lang="ca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218" y="2937848"/>
            <a:ext cx="5374653" cy="3920152"/>
          </a:xfrm>
          <a:prstGeom prst="rect">
            <a:avLst/>
          </a:prstGeom>
        </p:spPr>
      </p:pic>
      <p:pic>
        <p:nvPicPr>
          <p:cNvPr id="5" name="Sound 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Marcador 1" time="57822.0258"/>
                    <p14:bmk name="Marcador 2" time="68023.96649999999"/>
                    <p14:bmk name="Marcador 3" time="112333.8813"/>
                  </p14:bmkLst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88388" y="4482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482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96490"/>
    </mc:Choice>
    <mc:Fallback>
      <p:transition spd="slow" advClick="0" advTm="196490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96493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5" bmkName="Marcador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Marcador 1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MediaBookmark" delay="0">
                        <p:tgtEl>
                          <p14:bmkTgt spid="5" bmkName="Marcador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Marcador 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5" bmkName="Marcador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Marcador 3"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/>
          <p:bldP spid="11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96493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35012"/>
          </a:xfrm>
        </p:spPr>
        <p:txBody>
          <a:bodyPr/>
          <a:lstStyle/>
          <a:p>
            <a:r>
              <a:rPr lang="ca-ES" u="sng" dirty="0" smtClean="0">
                <a:latin typeface="Georgia" panose="02040502050405020303" pitchFamily="18" charset="0"/>
              </a:rPr>
              <a:t>Conclusions</a:t>
            </a:r>
            <a:endParaRPr lang="ca-ES" u="sng" dirty="0">
              <a:latin typeface="Georgia" panose="02040502050405020303" pitchFamily="18" charset="0"/>
            </a:endParaRPr>
          </a:p>
        </p:txBody>
      </p:sp>
      <p:graphicFrame>
        <p:nvGraphicFramePr>
          <p:cNvPr id="5" name="Diagrama 4">
            <a:extLst>
              <a:ext uri="{FF2B5EF4-FFF2-40B4-BE49-F238E27FC236}">
                <a16:creationId xmlns="" xmlns:a16="http://schemas.microsoft.com/office/drawing/2014/main" xmlns:lc="http://schemas.openxmlformats.org/drawingml/2006/lockedCanvas" id="{219B9DDA-D195-4C40-84B5-93ACF0D01D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26595385"/>
              </p:ext>
            </p:extLst>
          </p:nvPr>
        </p:nvGraphicFramePr>
        <p:xfrm>
          <a:off x="2032000" y="71966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Gráfico 6" descr="Marca de verificación">
            <a:extLst>
              <a:ext uri="{FF2B5EF4-FFF2-40B4-BE49-F238E27FC236}">
                <a16:creationId xmlns="" xmlns:a16="http://schemas.microsoft.com/office/drawing/2014/main" xmlns:lc="http://schemas.openxmlformats.org/drawingml/2006/lockedCanvas" id="{1C747302-0476-4E97-B218-25EB11C6F0A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xmlns:lc="http://schemas.openxmlformats.org/drawingml/2006/lockedCanvas" r:embed="rId12"/>
              </a:ext>
            </a:extLst>
          </a:blip>
          <a:stretch>
            <a:fillRect/>
          </a:stretch>
        </p:blipFill>
        <p:spPr>
          <a:xfrm>
            <a:off x="2827548" y="3657600"/>
            <a:ext cx="914400" cy="914400"/>
          </a:xfrm>
          <a:prstGeom prst="rect">
            <a:avLst/>
          </a:prstGeom>
        </p:spPr>
      </p:pic>
      <p:pic>
        <p:nvPicPr>
          <p:cNvPr id="7" name="Gráfico 8" descr="Marca de verificación">
            <a:extLst>
              <a:ext uri="{FF2B5EF4-FFF2-40B4-BE49-F238E27FC236}">
                <a16:creationId xmlns="" xmlns:a16="http://schemas.microsoft.com/office/drawing/2014/main" xmlns:lc="http://schemas.openxmlformats.org/drawingml/2006/lockedCanvas" id="{14F31F14-9F8E-4F29-AEBD-6B622382450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xmlns:lc="http://schemas.openxmlformats.org/drawingml/2006/lockedCanvas" r:embed="rId12"/>
              </a:ext>
            </a:extLst>
          </a:blip>
          <a:stretch>
            <a:fillRect/>
          </a:stretch>
        </p:blipFill>
        <p:spPr>
          <a:xfrm>
            <a:off x="5638800" y="3200400"/>
            <a:ext cx="914400" cy="914400"/>
          </a:xfrm>
          <a:prstGeom prst="rect">
            <a:avLst/>
          </a:prstGeom>
        </p:spPr>
      </p:pic>
      <p:pic>
        <p:nvPicPr>
          <p:cNvPr id="8" name="Gráfico 9" descr="Marca de verificación">
            <a:extLst>
              <a:ext uri="{FF2B5EF4-FFF2-40B4-BE49-F238E27FC236}">
                <a16:creationId xmlns="" xmlns:a16="http://schemas.microsoft.com/office/drawing/2014/main" xmlns:lc="http://schemas.openxmlformats.org/drawingml/2006/lockedCanvas" id="{FA16C851-D4AB-4D36-B587-C47666A731B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xmlns:lc="http://schemas.openxmlformats.org/drawingml/2006/lockedCanvas" r:embed="rId12"/>
              </a:ext>
            </a:extLst>
          </a:blip>
          <a:stretch>
            <a:fillRect/>
          </a:stretch>
        </p:blipFill>
        <p:spPr>
          <a:xfrm>
            <a:off x="8450052" y="2286000"/>
            <a:ext cx="914400" cy="914400"/>
          </a:xfrm>
          <a:prstGeom prst="rect">
            <a:avLst/>
          </a:prstGeom>
        </p:spPr>
      </p:pic>
      <p:pic>
        <p:nvPicPr>
          <p:cNvPr id="3" name="Sound 3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659036" y="3675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277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600"/>
    </mc:Choice>
    <mc:Fallback>
      <p:transition spd="slow" advClick="0" advTm="15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282" y="558830"/>
            <a:ext cx="3901440" cy="1417320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696686" y="2438399"/>
            <a:ext cx="10798628" cy="1436914"/>
          </a:xfrm>
        </p:spPr>
        <p:txBody>
          <a:bodyPr>
            <a:normAutofit/>
          </a:bodyPr>
          <a:lstStyle/>
          <a:p>
            <a:pPr algn="ctr"/>
            <a:r>
              <a:rPr lang="ca-ES" dirty="0" smtClean="0">
                <a:latin typeface="Georgia" panose="02040502050405020303" pitchFamily="18" charset="0"/>
              </a:rPr>
              <a:t>Gràcies per l’atenció</a:t>
            </a:r>
            <a:endParaRPr lang="ca-ES" dirty="0">
              <a:latin typeface="Georgia" panose="02040502050405020303" pitchFamily="18" charset="0"/>
            </a:endParaRPr>
          </a:p>
        </p:txBody>
      </p:sp>
      <p:cxnSp>
        <p:nvCxnSpPr>
          <p:cNvPr id="5" name="Conector recto 4"/>
          <p:cNvCxnSpPr/>
          <p:nvPr/>
        </p:nvCxnSpPr>
        <p:spPr>
          <a:xfrm flipV="1">
            <a:off x="1074057" y="2162629"/>
            <a:ext cx="10058400" cy="2902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cto 5"/>
          <p:cNvCxnSpPr/>
          <p:nvPr/>
        </p:nvCxnSpPr>
        <p:spPr>
          <a:xfrm flipV="1">
            <a:off x="1066800" y="4143824"/>
            <a:ext cx="10058400" cy="2902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ítulo 2"/>
          <p:cNvSpPr txBox="1">
            <a:spLocks/>
          </p:cNvSpPr>
          <p:nvPr/>
        </p:nvSpPr>
        <p:spPr>
          <a:xfrm>
            <a:off x="696686" y="4152900"/>
            <a:ext cx="10798628" cy="21555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a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Joan Ramos </a:t>
            </a:r>
            <a:r>
              <a:rPr lang="ca-E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Bolea</a:t>
            </a:r>
            <a:endParaRPr lang="ca-E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ca-E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a-ES" sz="2400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jramosbol@uoc.edu</a:t>
            </a:r>
            <a:endParaRPr lang="ca-E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ound 3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64906" y="5289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005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730"/>
    </mc:Choice>
    <mc:Fallback>
      <p:transition spd="slow" advClick="0" advTm="15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35012"/>
          </a:xfrm>
        </p:spPr>
        <p:txBody>
          <a:bodyPr/>
          <a:lstStyle/>
          <a:p>
            <a:r>
              <a:rPr lang="ca-ES" u="sng" dirty="0" smtClean="0">
                <a:latin typeface="Georgia" panose="02040502050405020303" pitchFamily="18" charset="0"/>
              </a:rPr>
              <a:t>Índex</a:t>
            </a:r>
            <a:endParaRPr lang="ca-ES" u="sng" dirty="0">
              <a:latin typeface="Georgia" panose="02040502050405020303" pitchFamily="18" charset="0"/>
            </a:endParaRPr>
          </a:p>
        </p:txBody>
      </p:sp>
      <p:graphicFrame>
        <p:nvGraphicFramePr>
          <p:cNvPr id="21" name="Marcador de contenido 2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1147326"/>
              </p:ext>
            </p:extLst>
          </p:nvPr>
        </p:nvGraphicFramePr>
        <p:xfrm>
          <a:off x="645459" y="551330"/>
          <a:ext cx="10708341" cy="57553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Sound 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18694" y="4751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00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4200"/>
    </mc:Choice>
    <mc:Fallback xmlns="">
      <p:transition spd="slow" advClick="0" advTm="144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2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35012"/>
          </a:xfrm>
        </p:spPr>
        <p:txBody>
          <a:bodyPr/>
          <a:lstStyle/>
          <a:p>
            <a:r>
              <a:rPr lang="ca-ES" u="sng" dirty="0" smtClean="0">
                <a:latin typeface="Georgia" panose="02040502050405020303" pitchFamily="18" charset="0"/>
              </a:rPr>
              <a:t>Contextualització</a:t>
            </a:r>
            <a:endParaRPr lang="ca-ES" u="sng" dirty="0">
              <a:latin typeface="Georgia" panose="02040502050405020303" pitchFamily="18" charset="0"/>
            </a:endParaRPr>
          </a:p>
        </p:txBody>
      </p:sp>
      <p:sp>
        <p:nvSpPr>
          <p:cNvPr id="8" name="Marcador de contenido 11"/>
          <p:cNvSpPr>
            <a:spLocks noGrp="1"/>
          </p:cNvSpPr>
          <p:nvPr>
            <p:ph idx="1"/>
          </p:nvPr>
        </p:nvSpPr>
        <p:spPr>
          <a:xfrm>
            <a:off x="8271555" y="1579336"/>
            <a:ext cx="3587070" cy="45928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a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ESPINELVES</a:t>
            </a:r>
            <a:endParaRPr lang="ca-E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a-E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ca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Osona i La Selva</a:t>
            </a:r>
          </a:p>
          <a:p>
            <a:pPr>
              <a:buFontTx/>
              <a:buChar char="-"/>
            </a:pPr>
            <a:r>
              <a:rPr lang="ca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Província de Girona</a:t>
            </a:r>
          </a:p>
          <a:p>
            <a:pPr>
              <a:buFontTx/>
              <a:buChar char="-"/>
            </a:pPr>
            <a:r>
              <a:rPr lang="ca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Superfície: 17,43 km2</a:t>
            </a:r>
          </a:p>
          <a:p>
            <a:pPr>
              <a:buFontTx/>
              <a:buChar char="-"/>
            </a:pPr>
            <a:r>
              <a:rPr lang="ca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Població: 206 hab.</a:t>
            </a:r>
          </a:p>
          <a:p>
            <a:pPr>
              <a:buFontTx/>
              <a:buChar char="-"/>
            </a:pPr>
            <a:endParaRPr lang="ca-E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a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84km de Barcelona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a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21km de Vic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a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Peu de carretera C-25</a:t>
            </a:r>
            <a:endParaRPr lang="ca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96" y="1540835"/>
            <a:ext cx="7672019" cy="4631365"/>
          </a:xfrm>
          <a:prstGeom prst="rect">
            <a:avLst/>
          </a:prstGeom>
        </p:spPr>
      </p:pic>
      <p:pic>
        <p:nvPicPr>
          <p:cNvPr id="3" name="Sound 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30435" y="4347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54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2600"/>
    </mc:Choice>
    <mc:Fallback xmlns="">
      <p:transition spd="slow" advClick="0" advTm="42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35012"/>
          </a:xfrm>
        </p:spPr>
        <p:txBody>
          <a:bodyPr/>
          <a:lstStyle/>
          <a:p>
            <a:r>
              <a:rPr lang="ca-ES" u="sng" dirty="0" smtClean="0">
                <a:latin typeface="Georgia" panose="02040502050405020303" pitchFamily="18" charset="0"/>
              </a:rPr>
              <a:t>Contextualització</a:t>
            </a:r>
            <a:endParaRPr lang="ca-ES" u="sng" dirty="0">
              <a:latin typeface="Georgia" panose="02040502050405020303" pitchFamily="18" charset="0"/>
            </a:endParaRP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52218318"/>
              </p:ext>
            </p:extLst>
          </p:nvPr>
        </p:nvGraphicFramePr>
        <p:xfrm>
          <a:off x="2568389" y="1151404"/>
          <a:ext cx="7032813" cy="54460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Sound 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53165" y="5558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65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9500"/>
    </mc:Choice>
    <mc:Fallback xmlns="">
      <p:transition spd="slow" advClick="0" advTm="149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4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35012"/>
          </a:xfrm>
        </p:spPr>
        <p:txBody>
          <a:bodyPr>
            <a:normAutofit/>
          </a:bodyPr>
          <a:lstStyle/>
          <a:p>
            <a:r>
              <a:rPr lang="ca-ES" u="sng" dirty="0" smtClean="0">
                <a:latin typeface="Georgia" panose="02040502050405020303" pitchFamily="18" charset="0"/>
              </a:rPr>
              <a:t>Situació actual de desplegament</a:t>
            </a:r>
            <a:endParaRPr lang="ca-ES" u="sng" dirty="0">
              <a:latin typeface="Georgia" panose="02040502050405020303" pitchFamily="18" charset="0"/>
            </a:endParaRPr>
          </a:p>
        </p:txBody>
      </p:sp>
      <p:graphicFrame>
        <p:nvGraphicFramePr>
          <p:cNvPr id="14" name="Gráfico 13"/>
          <p:cNvGraphicFramePr/>
          <p:nvPr>
            <p:extLst>
              <p:ext uri="{D42A27DB-BD31-4B8C-83A1-F6EECF244321}">
                <p14:modId xmlns:p14="http://schemas.microsoft.com/office/powerpoint/2010/main" val="3139224900"/>
              </p:ext>
            </p:extLst>
          </p:nvPr>
        </p:nvGraphicFramePr>
        <p:xfrm>
          <a:off x="-2" y="1099261"/>
          <a:ext cx="12176313" cy="57587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Diagrama 14"/>
          <p:cNvGraphicFramePr/>
          <p:nvPr>
            <p:extLst>
              <p:ext uri="{D42A27DB-BD31-4B8C-83A1-F6EECF244321}">
                <p14:modId xmlns:p14="http://schemas.microsoft.com/office/powerpoint/2010/main" val="2804555332"/>
              </p:ext>
            </p:extLst>
          </p:nvPr>
        </p:nvGraphicFramePr>
        <p:xfrm>
          <a:off x="8537731" y="4018820"/>
          <a:ext cx="3638580" cy="28391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6" name="Flecha arriba 15"/>
          <p:cNvSpPr/>
          <p:nvPr/>
        </p:nvSpPr>
        <p:spPr>
          <a:xfrm>
            <a:off x="8595787" y="1494576"/>
            <a:ext cx="720000" cy="1440000"/>
          </a:xfrm>
          <a:prstGeom prst="upArrow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7" name="Marcador de contenido 2"/>
          <p:cNvSpPr>
            <a:spLocks noGrp="1"/>
          </p:cNvSpPr>
          <p:nvPr>
            <p:ph idx="1"/>
          </p:nvPr>
        </p:nvSpPr>
        <p:spPr>
          <a:xfrm>
            <a:off x="9550400" y="1625007"/>
            <a:ext cx="2278743" cy="1309569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ca-ES" sz="2400" dirty="0" smtClean="0"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+112.000 línies mensuals FTTH</a:t>
            </a:r>
            <a:endParaRPr lang="es-E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ES" dirty="0" smtClean="0"/>
          </a:p>
        </p:txBody>
      </p:sp>
      <p:sp>
        <p:nvSpPr>
          <p:cNvPr id="18" name="CuadroTexto 17"/>
          <p:cNvSpPr txBox="1"/>
          <p:nvPr/>
        </p:nvSpPr>
        <p:spPr>
          <a:xfrm>
            <a:off x="8248619" y="3610919"/>
            <a:ext cx="3580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dirty="0" smtClean="0"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Comparació Agost 2018</a:t>
            </a:r>
            <a:endParaRPr lang="ca-ES" sz="2000" dirty="0">
              <a:latin typeface="Arial" panose="020B0604020202020204" pitchFamily="34" charset="0"/>
              <a:ea typeface="Microsoft Sans Serif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8084930" y="5763197"/>
            <a:ext cx="1741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dirty="0" smtClean="0"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1,8 milions fibra òptica</a:t>
            </a:r>
            <a:endParaRPr lang="ca-ES" sz="2400" dirty="0">
              <a:latin typeface="Arial" panose="020B0604020202020204" pitchFamily="34" charset="0"/>
              <a:ea typeface="Microsoft Sans Serif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10087429" y="5763196"/>
            <a:ext cx="1741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dirty="0" smtClean="0"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1,2 milions DSL</a:t>
            </a:r>
            <a:endParaRPr lang="ca-ES" sz="2400" dirty="0">
              <a:latin typeface="Arial" panose="020B0604020202020204" pitchFamily="34" charset="0"/>
              <a:ea typeface="Microsoft Sans Serif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Sound 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Marcador 1" time="42881.9145"/>
                    <p14:bmk name="Marcador 2" time="50981.8945"/>
                  </p14:bmkLst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148047" y="2868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09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9324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3" bmkName="Marcador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arcador 1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MediaBookmark" delay="0">
                        <p:tgtEl>
                          <p14:bmkTgt spid="3" bmkName="Marcador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arcador 2"/>
                      </p:tgtEl>
                    </p:cond>
                  </p:nextCondLst>
                </p:seq>
              </p:childTnLst>
            </p:cTn>
          </p:par>
        </p:tnLst>
        <p:bldLst>
          <p:bldGraphic spid="15" grpId="0">
            <p:bldAsOne/>
          </p:bldGraphic>
          <p:bldP spid="16" grpId="0" animBg="1"/>
          <p:bldP spid="17" grpId="0" build="p"/>
          <p:bldP spid="18" grpId="0"/>
          <p:bldP spid="19" grpId="0"/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9324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35012"/>
          </a:xfrm>
        </p:spPr>
        <p:txBody>
          <a:bodyPr/>
          <a:lstStyle/>
          <a:p>
            <a:r>
              <a:rPr lang="ca-ES" u="sng" dirty="0" smtClean="0">
                <a:latin typeface="Georgia" panose="02040502050405020303" pitchFamily="18" charset="0"/>
              </a:rPr>
              <a:t>Quota de mercat FTTH</a:t>
            </a:r>
            <a:endParaRPr lang="ca-ES" u="sng" dirty="0">
              <a:latin typeface="Georgia" panose="02040502050405020303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64692"/>
            <a:ext cx="6142085" cy="3837309"/>
          </a:xfrm>
          <a:prstGeom prst="rect">
            <a:avLst/>
          </a:prstGeom>
        </p:spPr>
      </p:pic>
      <p:sp>
        <p:nvSpPr>
          <p:cNvPr id="5" name="Flecha abajo 4"/>
          <p:cNvSpPr/>
          <p:nvPr/>
        </p:nvSpPr>
        <p:spPr>
          <a:xfrm>
            <a:off x="465213" y="5267432"/>
            <a:ext cx="720000" cy="1440000"/>
          </a:xfrm>
          <a:prstGeom prst="downArrow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6" name="CuadroTexto 5"/>
          <p:cNvSpPr txBox="1"/>
          <p:nvPr/>
        </p:nvSpPr>
        <p:spPr>
          <a:xfrm>
            <a:off x="1448721" y="5202602"/>
            <a:ext cx="21659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dirty="0" smtClean="0"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Quota de mercat dels tres principals operadors</a:t>
            </a:r>
            <a:endParaRPr lang="ca-ES" sz="2400" dirty="0">
              <a:latin typeface="Arial" panose="020B0604020202020204" pitchFamily="34" charset="0"/>
              <a:ea typeface="Microsoft Sans Serif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6329" y="1264692"/>
            <a:ext cx="5791760" cy="102769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6329" y="2624484"/>
            <a:ext cx="5791760" cy="231085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1694" y="5267432"/>
            <a:ext cx="7916395" cy="1517971"/>
          </a:xfrm>
          <a:prstGeom prst="rect">
            <a:avLst/>
          </a:prstGeom>
        </p:spPr>
      </p:pic>
      <p:pic>
        <p:nvPicPr>
          <p:cNvPr id="10" name="Sound 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Marcador 1" time="29060.9535"/>
                    <p14:bmk name="Marcador 2" time="38650.9337"/>
                    <p14:bmk name="Marcador 3" time="66410.8741"/>
                  </p14:bmkLst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80812" y="3406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25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46285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10" bmkName="Marcador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arcador 1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MediaBookmark" delay="0">
                        <p:tgtEl>
                          <p14:bmkTgt spid="10" bmkName="Marcador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arcador 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10" bmkName="Marcador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arcador 3"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46285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35012"/>
          </a:xfrm>
        </p:spPr>
        <p:txBody>
          <a:bodyPr/>
          <a:lstStyle/>
          <a:p>
            <a:r>
              <a:rPr lang="ca-ES" u="sng" dirty="0" smtClean="0">
                <a:latin typeface="Georgia" panose="02040502050405020303" pitchFamily="18" charset="0"/>
              </a:rPr>
              <a:t>Proposta del projecte</a:t>
            </a:r>
            <a:endParaRPr lang="ca-ES" u="sng" dirty="0">
              <a:latin typeface="Georgia" panose="02040502050405020303" pitchFamily="18" charset="0"/>
            </a:endParaRPr>
          </a:p>
        </p:txBody>
      </p:sp>
      <p:sp>
        <p:nvSpPr>
          <p:cNvPr id="4" name="Marcador de contenido 2"/>
          <p:cNvSpPr>
            <a:spLocks noGrp="1"/>
          </p:cNvSpPr>
          <p:nvPr>
            <p:ph idx="1"/>
          </p:nvPr>
        </p:nvSpPr>
        <p:spPr>
          <a:xfrm>
            <a:off x="537882" y="1614488"/>
            <a:ext cx="10815918" cy="45173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400" u="sng" dirty="0" smtClean="0"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Arquitectura de la </a:t>
            </a:r>
            <a:r>
              <a:rPr lang="es-ES" sz="2400" u="sng" dirty="0" err="1" smtClean="0"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xarxa</a:t>
            </a:r>
            <a:endParaRPr lang="es-ES" sz="2400" u="sng" dirty="0" smtClean="0">
              <a:latin typeface="Arial" panose="020B0604020202020204" pitchFamily="34" charset="0"/>
              <a:ea typeface="Microsoft Sans Serif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ES" sz="2400" dirty="0">
              <a:latin typeface="Arial" panose="020B0604020202020204" pitchFamily="34" charset="0"/>
              <a:ea typeface="Microsoft Sans Serif" panose="020B0604020202020204" pitchFamily="34" charset="0"/>
              <a:cs typeface="Arial" panose="020B0604020202020204" pitchFamily="34" charset="0"/>
            </a:endParaRPr>
          </a:p>
          <a:p>
            <a:r>
              <a:rPr lang="es-ES" sz="2400" dirty="0" smtClean="0"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FTTN (</a:t>
            </a:r>
            <a:r>
              <a:rPr lang="es-ES" sz="2400" dirty="0" err="1"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F</a:t>
            </a:r>
            <a:r>
              <a:rPr lang="es-ES" sz="2400" dirty="0" err="1" smtClean="0"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iber</a:t>
            </a:r>
            <a:r>
              <a:rPr lang="es-ES" sz="2400" dirty="0" smtClean="0"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 To The </a:t>
            </a:r>
            <a:r>
              <a:rPr lang="es-ES" sz="2400" dirty="0" err="1" smtClean="0"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Node</a:t>
            </a:r>
            <a:r>
              <a:rPr lang="es-ES" sz="2400" dirty="0" smtClean="0"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): fibra </a:t>
            </a:r>
            <a:r>
              <a:rPr lang="es-ES" sz="2400" dirty="0" err="1" smtClean="0"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fins</a:t>
            </a:r>
            <a:r>
              <a:rPr lang="es-ES" sz="2400" dirty="0" smtClean="0"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 al </a:t>
            </a:r>
            <a:r>
              <a:rPr lang="es-ES" sz="2400" dirty="0" err="1" smtClean="0"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node</a:t>
            </a:r>
            <a:endParaRPr lang="es-ES" sz="2400" dirty="0" smtClean="0">
              <a:latin typeface="Arial" panose="020B0604020202020204" pitchFamily="34" charset="0"/>
              <a:ea typeface="Microsoft Sans Serif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ES" sz="2400" dirty="0">
              <a:latin typeface="Arial" panose="020B0604020202020204" pitchFamily="34" charset="0"/>
              <a:ea typeface="Microsoft Sans Serif" panose="020B0604020202020204" pitchFamily="34" charset="0"/>
              <a:cs typeface="Arial" panose="020B0604020202020204" pitchFamily="34" charset="0"/>
            </a:endParaRPr>
          </a:p>
          <a:p>
            <a:r>
              <a:rPr lang="es-ES" sz="2400" dirty="0" smtClean="0"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FTTC (</a:t>
            </a:r>
            <a:r>
              <a:rPr lang="es-ES" sz="2400" dirty="0" err="1" smtClean="0"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Fiber</a:t>
            </a:r>
            <a:r>
              <a:rPr lang="es-ES" sz="2400" dirty="0" smtClean="0"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 To The </a:t>
            </a:r>
            <a:r>
              <a:rPr lang="es-ES" sz="2400" dirty="0" err="1" smtClean="0"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Curb</a:t>
            </a:r>
            <a:r>
              <a:rPr lang="es-ES" sz="2400" dirty="0" smtClean="0"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): fibra </a:t>
            </a:r>
            <a:r>
              <a:rPr lang="es-ES" sz="2400" dirty="0" err="1" smtClean="0"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fins</a:t>
            </a:r>
            <a:r>
              <a:rPr lang="es-ES" sz="2400" dirty="0" smtClean="0"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 a la </a:t>
            </a:r>
            <a:r>
              <a:rPr lang="es-ES" sz="2400" dirty="0" err="1" smtClean="0"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vorera</a:t>
            </a:r>
            <a:endParaRPr lang="es-ES" sz="2400" dirty="0" smtClean="0">
              <a:latin typeface="Arial" panose="020B0604020202020204" pitchFamily="34" charset="0"/>
              <a:ea typeface="Microsoft Sans Serif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ES" sz="2400" dirty="0">
              <a:latin typeface="Arial" panose="020B0604020202020204" pitchFamily="34" charset="0"/>
              <a:ea typeface="Microsoft Sans Serif" panose="020B0604020202020204" pitchFamily="34" charset="0"/>
              <a:cs typeface="Arial" panose="020B0604020202020204" pitchFamily="34" charset="0"/>
            </a:endParaRPr>
          </a:p>
          <a:p>
            <a:r>
              <a:rPr lang="es-ES" sz="2400" dirty="0" smtClean="0"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FTTB (</a:t>
            </a:r>
            <a:r>
              <a:rPr lang="es-ES" sz="2400" dirty="0" err="1" smtClean="0"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Fiber</a:t>
            </a:r>
            <a:r>
              <a:rPr lang="es-ES" sz="2400" dirty="0" smtClean="0"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 To The </a:t>
            </a:r>
            <a:r>
              <a:rPr lang="es-ES" sz="2400" dirty="0" err="1" smtClean="0"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Building</a:t>
            </a:r>
            <a:r>
              <a:rPr lang="es-ES" sz="2400" dirty="0" smtClean="0"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): fibra </a:t>
            </a:r>
            <a:r>
              <a:rPr lang="es-ES" sz="2400" dirty="0" err="1" smtClean="0"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fins</a:t>
            </a:r>
            <a:r>
              <a:rPr lang="es-ES" sz="2400" dirty="0" smtClean="0"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s-ES" sz="2400" dirty="0" err="1" smtClean="0"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l’edifici</a:t>
            </a:r>
            <a:endParaRPr lang="es-ES" sz="2400" dirty="0" smtClean="0">
              <a:latin typeface="Arial" panose="020B0604020202020204" pitchFamily="34" charset="0"/>
              <a:ea typeface="Microsoft Sans Serif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ES" sz="2400" dirty="0">
              <a:latin typeface="Arial" panose="020B0604020202020204" pitchFamily="34" charset="0"/>
              <a:ea typeface="Microsoft Sans Serif" panose="020B0604020202020204" pitchFamily="34" charset="0"/>
              <a:cs typeface="Arial" panose="020B0604020202020204" pitchFamily="34" charset="0"/>
            </a:endParaRPr>
          </a:p>
          <a:p>
            <a:r>
              <a:rPr lang="es-ES" sz="2400" b="1" dirty="0" smtClean="0"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FTTH (</a:t>
            </a:r>
            <a:r>
              <a:rPr lang="es-ES" sz="2400" b="1" dirty="0" err="1" smtClean="0"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Fiber</a:t>
            </a:r>
            <a:r>
              <a:rPr lang="es-ES" sz="2400" b="1" dirty="0" smtClean="0"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 To The Home): </a:t>
            </a:r>
            <a:r>
              <a:rPr lang="es-ES" sz="2400" dirty="0" smtClean="0"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fibra </a:t>
            </a:r>
            <a:r>
              <a:rPr lang="es-ES" sz="2400" dirty="0" err="1" smtClean="0"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fins</a:t>
            </a:r>
            <a:r>
              <a:rPr lang="es-ES" sz="2400" dirty="0" smtClean="0"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 a la llar</a:t>
            </a:r>
            <a:endParaRPr lang="es-ES" sz="2400" dirty="0">
              <a:latin typeface="Arial" panose="020B0604020202020204" pitchFamily="34" charset="0"/>
              <a:ea typeface="Microsoft Sans Serif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871" y="1250577"/>
            <a:ext cx="3953435" cy="5405718"/>
          </a:xfrm>
          <a:prstGeom prst="rect">
            <a:avLst/>
          </a:prstGeom>
        </p:spPr>
      </p:pic>
      <p:sp>
        <p:nvSpPr>
          <p:cNvPr id="6" name="Flecha derecha 5"/>
          <p:cNvSpPr/>
          <p:nvPr/>
        </p:nvSpPr>
        <p:spPr>
          <a:xfrm>
            <a:off x="141472" y="5313269"/>
            <a:ext cx="648000" cy="288000"/>
          </a:xfrm>
          <a:prstGeom prst="rightArrow">
            <a:avLst/>
          </a:prstGeom>
          <a:solidFill>
            <a:srgbClr val="FFC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3" name="Sound 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88389" y="2196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27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6260"/>
    </mc:Choice>
    <mc:Fallback xmlns="">
      <p:transition spd="slow" advClick="0" advTm="86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35012"/>
          </a:xfrm>
        </p:spPr>
        <p:txBody>
          <a:bodyPr/>
          <a:lstStyle/>
          <a:p>
            <a:r>
              <a:rPr lang="ca-ES" u="sng" dirty="0" smtClean="0">
                <a:latin typeface="Georgia" panose="02040502050405020303" pitchFamily="18" charset="0"/>
              </a:rPr>
              <a:t>Estructura d’una xarxa PON</a:t>
            </a:r>
            <a:endParaRPr lang="ca-ES" u="sng" dirty="0">
              <a:latin typeface="Georgia" panose="02040502050405020303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xmlns:lc="http://schemas.openxmlformats.org/drawingml/2006/lockedCanvas" id="{E68105D9-0493-4BDB-B4C3-24FF6D0D401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708" y="1210168"/>
            <a:ext cx="8945623" cy="5247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ound 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00129" y="354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24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000"/>
    </mc:Choice>
    <mc:Fallback xmlns="">
      <p:transition spd="slow" advTm="7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35012"/>
          </a:xfrm>
        </p:spPr>
        <p:txBody>
          <a:bodyPr/>
          <a:lstStyle/>
          <a:p>
            <a:r>
              <a:rPr lang="ca-ES" u="sng" dirty="0" smtClean="0">
                <a:latin typeface="Georgia" panose="02040502050405020303" pitchFamily="18" charset="0"/>
              </a:rPr>
              <a:t>Tecnologia de la xarxa</a:t>
            </a:r>
            <a:endParaRPr lang="ca-ES" u="sng" dirty="0">
              <a:latin typeface="Georgia" panose="02040502050405020303" pitchFamily="18" charset="0"/>
            </a:endParaRPr>
          </a:p>
        </p:txBody>
      </p:sp>
      <p:graphicFrame>
        <p:nvGraphicFramePr>
          <p:cNvPr id="5" name="Marcador de conteni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5830421"/>
              </p:ext>
            </p:extLst>
          </p:nvPr>
        </p:nvGraphicFramePr>
        <p:xfrm>
          <a:off x="336175" y="1371600"/>
          <a:ext cx="11510683" cy="47560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1358153" y="4214565"/>
            <a:ext cx="376517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2000" dirty="0" smtClean="0"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Baixada: 155 / 622 Mbps</a:t>
            </a:r>
          </a:p>
          <a:p>
            <a:pPr algn="ctr"/>
            <a:endParaRPr lang="ca-ES" sz="2000" dirty="0">
              <a:latin typeface="Arial" panose="020B0604020202020204" pitchFamily="34" charset="0"/>
              <a:ea typeface="Microsoft Sans Serif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a-ES" sz="2000" dirty="0" smtClean="0"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Pujada: 155 / 622 / 1244 Mbps</a:t>
            </a:r>
          </a:p>
          <a:p>
            <a:pPr algn="ctr"/>
            <a:endParaRPr lang="ca-ES" sz="2000" dirty="0">
              <a:latin typeface="Arial" panose="020B0604020202020204" pitchFamily="34" charset="0"/>
              <a:ea typeface="Microsoft Sans Serif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a-ES" sz="2000" dirty="0" smtClean="0"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Distància: 20 km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5123329" y="4214565"/>
            <a:ext cx="363070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2000" dirty="0" smtClean="0"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Baixada: 2,5 </a:t>
            </a:r>
            <a:r>
              <a:rPr lang="ca-ES" sz="2000" dirty="0" err="1" smtClean="0"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Gbps</a:t>
            </a:r>
            <a:endParaRPr lang="ca-ES" sz="2000" dirty="0" smtClean="0">
              <a:latin typeface="Arial" panose="020B0604020202020204" pitchFamily="34" charset="0"/>
              <a:ea typeface="Microsoft Sans Serif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ca-ES" sz="2000" dirty="0">
              <a:latin typeface="Arial" panose="020B0604020202020204" pitchFamily="34" charset="0"/>
              <a:ea typeface="Microsoft Sans Serif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a-ES" sz="2000" dirty="0" smtClean="0"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Pujada: 1,25 </a:t>
            </a:r>
            <a:r>
              <a:rPr lang="ca-ES" sz="2000" dirty="0" err="1" smtClean="0"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Gbps</a:t>
            </a:r>
            <a:endParaRPr lang="ca-ES" sz="2000" dirty="0" smtClean="0">
              <a:latin typeface="Arial" panose="020B0604020202020204" pitchFamily="34" charset="0"/>
              <a:ea typeface="Microsoft Sans Serif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ca-ES" sz="2000" dirty="0">
              <a:latin typeface="Arial" panose="020B0604020202020204" pitchFamily="34" charset="0"/>
              <a:ea typeface="Microsoft Sans Serif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a-ES" sz="2000" dirty="0" smtClean="0"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Distància: 20 km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7947207" y="4214565"/>
            <a:ext cx="363070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2000" dirty="0" smtClean="0"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Baixada: 10 </a:t>
            </a:r>
            <a:r>
              <a:rPr lang="ca-ES" sz="2000" dirty="0" err="1"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G</a:t>
            </a:r>
            <a:r>
              <a:rPr lang="ca-ES" sz="2000" dirty="0" err="1" smtClean="0"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bps</a:t>
            </a:r>
            <a:endParaRPr lang="ca-ES" sz="2000" dirty="0" smtClean="0">
              <a:latin typeface="Arial" panose="020B0604020202020204" pitchFamily="34" charset="0"/>
              <a:ea typeface="Microsoft Sans Serif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ca-ES" sz="2000" dirty="0">
              <a:latin typeface="Arial" panose="020B0604020202020204" pitchFamily="34" charset="0"/>
              <a:ea typeface="Microsoft Sans Serif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a-ES" sz="2000" dirty="0" smtClean="0"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Pujada: 2,5 </a:t>
            </a:r>
            <a:r>
              <a:rPr lang="ca-ES" sz="2000" dirty="0" err="1" smtClean="0"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Gbps</a:t>
            </a:r>
            <a:endParaRPr lang="ca-ES" sz="2000" dirty="0" smtClean="0">
              <a:latin typeface="Arial" panose="020B0604020202020204" pitchFamily="34" charset="0"/>
              <a:ea typeface="Microsoft Sans Serif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ca-ES" sz="2000" dirty="0">
              <a:latin typeface="Arial" panose="020B0604020202020204" pitchFamily="34" charset="0"/>
              <a:ea typeface="Microsoft Sans Serif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a-ES" sz="2000" dirty="0" smtClean="0"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Distància: 40 km</a:t>
            </a:r>
          </a:p>
        </p:txBody>
      </p:sp>
      <p:pic>
        <p:nvPicPr>
          <p:cNvPr id="3" name="Sound 3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Marcador 1" time="16596.6646"/>
                    <p14:bmk name="Marcador 2" time="22346.6444"/>
                    <p14:bmk name="Marcador 3" time="32796.6246"/>
                  </p14:bmkLst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74941" y="5020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66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6500"/>
    </mc:Choice>
    <mc:Fallback xmlns="">
      <p:transition spd="slow" advClick="0" advTm="565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6502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3" bmkName="Marcador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arcador 1"/>
                      </p:tgtEl>
                    </p:cond>
                  </p:nextCondLst>
                </p:seq>
                <p:seq concurrent="1" nextAc="seek">
                  <p:cTn id="13" restart="whenNotActive" fill="hold" evtFilter="cancelBubble" nodeType="interactiveSeq">
                    <p:stCondLst>
                      <p:cond evt="onMediaBookmark" delay="0">
                        <p:tgtEl>
                          <p14:bmkTgt spid="3" bmkName="Marcador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" fill="hold">
                          <p:stCondLst>
                            <p:cond delay="0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arcador 2"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MediaBookmark" delay="0">
                        <p:tgtEl>
                          <p14:bmkTgt spid="3" bmkName="Marcador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arcador 3"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7" grpId="0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6502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583</TotalTime>
  <Words>332</Words>
  <Application>Microsoft Office PowerPoint</Application>
  <PresentationFormat>Panorámica</PresentationFormat>
  <Paragraphs>104</Paragraphs>
  <Slides>15</Slides>
  <Notes>0</Notes>
  <HiddenSlides>0</HiddenSlides>
  <MMClips>15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Georgia</vt:lpstr>
      <vt:lpstr>Microsoft Sans Serif</vt:lpstr>
      <vt:lpstr>Vivaldi</vt:lpstr>
      <vt:lpstr>Wingdings</vt:lpstr>
      <vt:lpstr>Tema de Office</vt:lpstr>
      <vt:lpstr>Disseny i desplegament municipal d’una xarxa de distribució de fibra òptica</vt:lpstr>
      <vt:lpstr>Índex</vt:lpstr>
      <vt:lpstr>Contextualització</vt:lpstr>
      <vt:lpstr>Contextualització</vt:lpstr>
      <vt:lpstr>Situació actual de desplegament</vt:lpstr>
      <vt:lpstr>Quota de mercat FTTH</vt:lpstr>
      <vt:lpstr>Proposta del projecte</vt:lpstr>
      <vt:lpstr>Estructura d’una xarxa PON</vt:lpstr>
      <vt:lpstr>Tecnologia de la xarxa</vt:lpstr>
      <vt:lpstr>Comparació NGPON i WDM-PON</vt:lpstr>
      <vt:lpstr>Disseny de la xarxa de distribució</vt:lpstr>
      <vt:lpstr>Etiquetatge dels elements</vt:lpstr>
      <vt:lpstr>Radioenllaç de les seus municipals</vt:lpstr>
      <vt:lpstr>Conclusions</vt:lpstr>
      <vt:lpstr>Gràcies per l’atenció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Disseny i desplegament municipal d’una xarxa de distribució de fibra òptica</dc:title>
  <dc:creator>Juan</dc:creator>
  <cp:lastModifiedBy>Juan</cp:lastModifiedBy>
  <cp:revision>37</cp:revision>
  <dcterms:created xsi:type="dcterms:W3CDTF">2020-01-11T12:20:48Z</dcterms:created>
  <dcterms:modified xsi:type="dcterms:W3CDTF">2020-01-13T20:10:11Z</dcterms:modified>
</cp:coreProperties>
</file>