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003300"/>
    <a:srgbClr val="A500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23" autoAdjust="0"/>
    <p:restoredTop sz="94652" autoAdjust="0"/>
  </p:normalViewPr>
  <p:slideViewPr>
    <p:cSldViewPr>
      <p:cViewPr varScale="1">
        <p:scale>
          <a:sx n="75" d="100"/>
          <a:sy n="75" d="100"/>
        </p:scale>
        <p:origin x="-9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7BE1D-01DD-4FEF-8CC3-69C2A181054C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3CE51CE0-E480-4FC4-8EB2-750748D5CCB1}">
      <dgm:prSet phldrT="[Texto]"/>
      <dgm:spPr/>
      <dgm:t>
        <a:bodyPr/>
        <a:lstStyle/>
        <a:p>
          <a:r>
            <a:rPr lang="es-ES" dirty="0" smtClean="0"/>
            <a:t>SIG</a:t>
          </a:r>
          <a:endParaRPr lang="ca-ES" dirty="0"/>
        </a:p>
      </dgm:t>
    </dgm:pt>
    <dgm:pt modelId="{CB1C712B-9580-4601-BECF-6BC970421E41}" type="parTrans" cxnId="{30F4BCFC-B758-4D81-9032-0B16ED1E3DF2}">
      <dgm:prSet/>
      <dgm:spPr/>
      <dgm:t>
        <a:bodyPr/>
        <a:lstStyle/>
        <a:p>
          <a:endParaRPr lang="ca-ES"/>
        </a:p>
      </dgm:t>
    </dgm:pt>
    <dgm:pt modelId="{3D71DA1B-AC99-4FF7-ABE4-E4C5FE9DFCFE}" type="sibTrans" cxnId="{30F4BCFC-B758-4D81-9032-0B16ED1E3DF2}">
      <dgm:prSet/>
      <dgm:spPr/>
      <dgm:t>
        <a:bodyPr/>
        <a:lstStyle/>
        <a:p>
          <a:endParaRPr lang="ca-ES"/>
        </a:p>
      </dgm:t>
    </dgm:pt>
    <dgm:pt modelId="{EDA8C6F9-2E13-4FA0-989C-318FBAAE6B6F}">
      <dgm:prSet phldrT="[Texto]"/>
      <dgm:spPr/>
      <dgm:t>
        <a:bodyPr/>
        <a:lstStyle/>
        <a:p>
          <a:r>
            <a:rPr lang="es-ES" dirty="0" smtClean="0"/>
            <a:t>Sistema </a:t>
          </a:r>
          <a:r>
            <a:rPr lang="es-ES" dirty="0" err="1" smtClean="0"/>
            <a:t>Informàtic</a:t>
          </a:r>
          <a:endParaRPr lang="ca-ES" dirty="0"/>
        </a:p>
      </dgm:t>
    </dgm:pt>
    <dgm:pt modelId="{90DB3E58-F9B3-40D2-9C26-3E64F2109057}" type="parTrans" cxnId="{5F93A016-9E13-42A6-A559-315FE77A62AC}">
      <dgm:prSet/>
      <dgm:spPr/>
      <dgm:t>
        <a:bodyPr/>
        <a:lstStyle/>
        <a:p>
          <a:endParaRPr lang="ca-ES"/>
        </a:p>
      </dgm:t>
    </dgm:pt>
    <dgm:pt modelId="{F7AC244C-ECE2-41D9-8227-2B4ADB3789DA}" type="sibTrans" cxnId="{5F93A016-9E13-42A6-A559-315FE77A62AC}">
      <dgm:prSet/>
      <dgm:spPr/>
      <dgm:t>
        <a:bodyPr/>
        <a:lstStyle/>
        <a:p>
          <a:endParaRPr lang="ca-ES"/>
        </a:p>
      </dgm:t>
    </dgm:pt>
    <dgm:pt modelId="{C425A95B-6EA4-4A45-BAC9-31571F8BFBF2}">
      <dgm:prSet phldrT="[Texto]"/>
      <dgm:spPr/>
      <dgm:t>
        <a:bodyPr/>
        <a:lstStyle/>
        <a:p>
          <a:r>
            <a:rPr lang="es-ES" dirty="0" err="1" smtClean="0"/>
            <a:t>Dades</a:t>
          </a:r>
          <a:r>
            <a:rPr lang="es-ES" dirty="0" smtClean="0"/>
            <a:t> </a:t>
          </a:r>
          <a:r>
            <a:rPr lang="es-ES" dirty="0" err="1" smtClean="0"/>
            <a:t>Espacials</a:t>
          </a:r>
          <a:endParaRPr lang="ca-ES" dirty="0"/>
        </a:p>
      </dgm:t>
    </dgm:pt>
    <dgm:pt modelId="{5A0C6D98-EDAA-4F42-A440-1C6A984CA59E}" type="parTrans" cxnId="{75B83EF0-640A-4E2F-AE0E-2B37560F1A33}">
      <dgm:prSet/>
      <dgm:spPr/>
      <dgm:t>
        <a:bodyPr/>
        <a:lstStyle/>
        <a:p>
          <a:endParaRPr lang="ca-ES"/>
        </a:p>
      </dgm:t>
    </dgm:pt>
    <dgm:pt modelId="{3249D0FC-5E4A-4E3B-8F68-AA978E25F69C}" type="sibTrans" cxnId="{75B83EF0-640A-4E2F-AE0E-2B37560F1A33}">
      <dgm:prSet/>
      <dgm:spPr/>
      <dgm:t>
        <a:bodyPr/>
        <a:lstStyle/>
        <a:p>
          <a:endParaRPr lang="ca-ES"/>
        </a:p>
      </dgm:t>
    </dgm:pt>
    <dgm:pt modelId="{EB0A44E8-8456-42BD-900B-BCDB03A82B2B}">
      <dgm:prSet phldrT="[Texto]"/>
      <dgm:spPr/>
      <dgm:t>
        <a:bodyPr/>
        <a:lstStyle/>
        <a:p>
          <a:r>
            <a:rPr lang="es-ES" dirty="0" err="1" smtClean="0"/>
            <a:t>Anàlis</a:t>
          </a:r>
          <a:r>
            <a:rPr lang="es-ES" dirty="0" smtClean="0"/>
            <a:t> i presa de </a:t>
          </a:r>
          <a:r>
            <a:rPr lang="es-ES" dirty="0" err="1" smtClean="0"/>
            <a:t>decicions</a:t>
          </a:r>
          <a:endParaRPr lang="ca-ES" dirty="0"/>
        </a:p>
      </dgm:t>
    </dgm:pt>
    <dgm:pt modelId="{DEDF7BD6-D2A8-4EBE-8765-FBCA8DC3BE1E}" type="parTrans" cxnId="{748049B1-45B8-468B-801C-074CBEB44411}">
      <dgm:prSet/>
      <dgm:spPr/>
      <dgm:t>
        <a:bodyPr/>
        <a:lstStyle/>
        <a:p>
          <a:endParaRPr lang="ca-ES"/>
        </a:p>
      </dgm:t>
    </dgm:pt>
    <dgm:pt modelId="{6BF5C6B8-F4DF-4AEF-A403-75AD41203117}" type="sibTrans" cxnId="{748049B1-45B8-468B-801C-074CBEB44411}">
      <dgm:prSet/>
      <dgm:spPr/>
      <dgm:t>
        <a:bodyPr/>
        <a:lstStyle/>
        <a:p>
          <a:endParaRPr lang="ca-ES"/>
        </a:p>
      </dgm:t>
    </dgm:pt>
    <dgm:pt modelId="{B892D234-8DBD-4958-A809-3DF0CA13A3C0}" type="pres">
      <dgm:prSet presAssocID="{78C7BE1D-01DD-4FEF-8CC3-69C2A18105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79CF20BB-D379-4D05-B0AC-983F63FE6285}" type="pres">
      <dgm:prSet presAssocID="{3CE51CE0-E480-4FC4-8EB2-750748D5CCB1}" presName="singleCycle" presStyleCnt="0"/>
      <dgm:spPr/>
    </dgm:pt>
    <dgm:pt modelId="{421B394E-3E22-4274-A249-ACDC596946F8}" type="pres">
      <dgm:prSet presAssocID="{3CE51CE0-E480-4FC4-8EB2-750748D5CCB1}" presName="singleCenter" presStyleLbl="node1" presStyleIdx="0" presStyleCnt="4" custLinFactNeighborX="-812" custLinFactNeighborY="-11812">
        <dgm:presLayoutVars>
          <dgm:chMax val="7"/>
          <dgm:chPref val="7"/>
        </dgm:presLayoutVars>
      </dgm:prSet>
      <dgm:spPr/>
      <dgm:t>
        <a:bodyPr/>
        <a:lstStyle/>
        <a:p>
          <a:endParaRPr lang="ca-ES"/>
        </a:p>
      </dgm:t>
    </dgm:pt>
    <dgm:pt modelId="{7F481994-A829-4D18-B7F1-A22B64FB55D1}" type="pres">
      <dgm:prSet presAssocID="{90DB3E58-F9B3-40D2-9C26-3E64F2109057}" presName="Name56" presStyleLbl="parChTrans1D2" presStyleIdx="0" presStyleCnt="3"/>
      <dgm:spPr/>
      <dgm:t>
        <a:bodyPr/>
        <a:lstStyle/>
        <a:p>
          <a:endParaRPr lang="ca-ES"/>
        </a:p>
      </dgm:t>
    </dgm:pt>
    <dgm:pt modelId="{FD1E7298-073C-413D-81A9-5DBE3A0E020D}" type="pres">
      <dgm:prSet presAssocID="{EDA8C6F9-2E13-4FA0-989C-318FBAAE6B6F}" presName="text0" presStyleLbl="node1" presStyleIdx="1" presStyleCnt="4" custScaleX="31661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E284E6C-EE1C-4D75-9982-3D267EEB979B}" type="pres">
      <dgm:prSet presAssocID="{5A0C6D98-EDAA-4F42-A440-1C6A984CA59E}" presName="Name56" presStyleLbl="parChTrans1D2" presStyleIdx="1" presStyleCnt="3"/>
      <dgm:spPr/>
      <dgm:t>
        <a:bodyPr/>
        <a:lstStyle/>
        <a:p>
          <a:endParaRPr lang="ca-ES"/>
        </a:p>
      </dgm:t>
    </dgm:pt>
    <dgm:pt modelId="{0E82DC9A-ADDF-4060-BA11-6A9E04217AD0}" type="pres">
      <dgm:prSet presAssocID="{C425A95B-6EA4-4A45-BAC9-31571F8BFBF2}" presName="text0" presStyleLbl="node1" presStyleIdx="2" presStyleCnt="4" custScaleX="286749" custRadScaleRad="124474" custRadScaleInc="-1180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2CECAF9-A240-4BE8-A747-36B6F75C3B80}" type="pres">
      <dgm:prSet presAssocID="{DEDF7BD6-D2A8-4EBE-8765-FBCA8DC3BE1E}" presName="Name56" presStyleLbl="parChTrans1D2" presStyleIdx="2" presStyleCnt="3"/>
      <dgm:spPr/>
      <dgm:t>
        <a:bodyPr/>
        <a:lstStyle/>
        <a:p>
          <a:endParaRPr lang="ca-ES"/>
        </a:p>
      </dgm:t>
    </dgm:pt>
    <dgm:pt modelId="{4916F235-8A8F-418D-9CC7-8B3885E2C468}" type="pres">
      <dgm:prSet presAssocID="{EB0A44E8-8456-42BD-900B-BCDB03A82B2B}" presName="text0" presStyleLbl="node1" presStyleIdx="3" presStyleCnt="4" custScaleX="283528" custRadScaleRad="123754" custRadScaleInc="1156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13AFCC6-EE31-43EC-9DE4-A59176751970}" type="presOf" srcId="{DEDF7BD6-D2A8-4EBE-8765-FBCA8DC3BE1E}" destId="{22CECAF9-A240-4BE8-A747-36B6F75C3B80}" srcOrd="0" destOrd="0" presId="urn:microsoft.com/office/officeart/2008/layout/RadialCluster"/>
    <dgm:cxn modelId="{2F09DD9A-F032-428A-ADBB-DFF26F72FFBF}" type="presOf" srcId="{C425A95B-6EA4-4A45-BAC9-31571F8BFBF2}" destId="{0E82DC9A-ADDF-4060-BA11-6A9E04217AD0}" srcOrd="0" destOrd="0" presId="urn:microsoft.com/office/officeart/2008/layout/RadialCluster"/>
    <dgm:cxn modelId="{5F93A016-9E13-42A6-A559-315FE77A62AC}" srcId="{3CE51CE0-E480-4FC4-8EB2-750748D5CCB1}" destId="{EDA8C6F9-2E13-4FA0-989C-318FBAAE6B6F}" srcOrd="0" destOrd="0" parTransId="{90DB3E58-F9B3-40D2-9C26-3E64F2109057}" sibTransId="{F7AC244C-ECE2-41D9-8227-2B4ADB3789DA}"/>
    <dgm:cxn modelId="{F79AAF49-E783-4DD3-829A-7407D97B92F0}" type="presOf" srcId="{90DB3E58-F9B3-40D2-9C26-3E64F2109057}" destId="{7F481994-A829-4D18-B7F1-A22B64FB55D1}" srcOrd="0" destOrd="0" presId="urn:microsoft.com/office/officeart/2008/layout/RadialCluster"/>
    <dgm:cxn modelId="{DC2EBF5A-B5B0-427A-874C-045E62393A18}" type="presOf" srcId="{EB0A44E8-8456-42BD-900B-BCDB03A82B2B}" destId="{4916F235-8A8F-418D-9CC7-8B3885E2C468}" srcOrd="0" destOrd="0" presId="urn:microsoft.com/office/officeart/2008/layout/RadialCluster"/>
    <dgm:cxn modelId="{5881E24E-8318-4142-852E-21DFF4E83E3A}" type="presOf" srcId="{5A0C6D98-EDAA-4F42-A440-1C6A984CA59E}" destId="{AE284E6C-EE1C-4D75-9982-3D267EEB979B}" srcOrd="0" destOrd="0" presId="urn:microsoft.com/office/officeart/2008/layout/RadialCluster"/>
    <dgm:cxn modelId="{D20CDA93-4B7F-4352-9AAE-2A6EA9FDB6F1}" type="presOf" srcId="{78C7BE1D-01DD-4FEF-8CC3-69C2A181054C}" destId="{B892D234-8DBD-4958-A809-3DF0CA13A3C0}" srcOrd="0" destOrd="0" presId="urn:microsoft.com/office/officeart/2008/layout/RadialCluster"/>
    <dgm:cxn modelId="{C507C671-6636-47DC-94BF-FC51F038CA85}" type="presOf" srcId="{3CE51CE0-E480-4FC4-8EB2-750748D5CCB1}" destId="{421B394E-3E22-4274-A249-ACDC596946F8}" srcOrd="0" destOrd="0" presId="urn:microsoft.com/office/officeart/2008/layout/RadialCluster"/>
    <dgm:cxn modelId="{E8E2458A-1235-490C-A1E6-AA9F59839F7F}" type="presOf" srcId="{EDA8C6F9-2E13-4FA0-989C-318FBAAE6B6F}" destId="{FD1E7298-073C-413D-81A9-5DBE3A0E020D}" srcOrd="0" destOrd="0" presId="urn:microsoft.com/office/officeart/2008/layout/RadialCluster"/>
    <dgm:cxn modelId="{30F4BCFC-B758-4D81-9032-0B16ED1E3DF2}" srcId="{78C7BE1D-01DD-4FEF-8CC3-69C2A181054C}" destId="{3CE51CE0-E480-4FC4-8EB2-750748D5CCB1}" srcOrd="0" destOrd="0" parTransId="{CB1C712B-9580-4601-BECF-6BC970421E41}" sibTransId="{3D71DA1B-AC99-4FF7-ABE4-E4C5FE9DFCFE}"/>
    <dgm:cxn modelId="{748049B1-45B8-468B-801C-074CBEB44411}" srcId="{3CE51CE0-E480-4FC4-8EB2-750748D5CCB1}" destId="{EB0A44E8-8456-42BD-900B-BCDB03A82B2B}" srcOrd="2" destOrd="0" parTransId="{DEDF7BD6-D2A8-4EBE-8765-FBCA8DC3BE1E}" sibTransId="{6BF5C6B8-F4DF-4AEF-A403-75AD41203117}"/>
    <dgm:cxn modelId="{75B83EF0-640A-4E2F-AE0E-2B37560F1A33}" srcId="{3CE51CE0-E480-4FC4-8EB2-750748D5CCB1}" destId="{C425A95B-6EA4-4A45-BAC9-31571F8BFBF2}" srcOrd="1" destOrd="0" parTransId="{5A0C6D98-EDAA-4F42-A440-1C6A984CA59E}" sibTransId="{3249D0FC-5E4A-4E3B-8F68-AA978E25F69C}"/>
    <dgm:cxn modelId="{61148481-0BDA-4737-9916-CC885CB84F92}" type="presParOf" srcId="{B892D234-8DBD-4958-A809-3DF0CA13A3C0}" destId="{79CF20BB-D379-4D05-B0AC-983F63FE6285}" srcOrd="0" destOrd="0" presId="urn:microsoft.com/office/officeart/2008/layout/RadialCluster"/>
    <dgm:cxn modelId="{9F9CE392-EB84-406A-866E-48AF1A439033}" type="presParOf" srcId="{79CF20BB-D379-4D05-B0AC-983F63FE6285}" destId="{421B394E-3E22-4274-A249-ACDC596946F8}" srcOrd="0" destOrd="0" presId="urn:microsoft.com/office/officeart/2008/layout/RadialCluster"/>
    <dgm:cxn modelId="{9D6C1D26-6329-4894-A1E4-141F92962B8D}" type="presParOf" srcId="{79CF20BB-D379-4D05-B0AC-983F63FE6285}" destId="{7F481994-A829-4D18-B7F1-A22B64FB55D1}" srcOrd="1" destOrd="0" presId="urn:microsoft.com/office/officeart/2008/layout/RadialCluster"/>
    <dgm:cxn modelId="{83D902CF-70F5-4001-94F0-1B7454A9392C}" type="presParOf" srcId="{79CF20BB-D379-4D05-B0AC-983F63FE6285}" destId="{FD1E7298-073C-413D-81A9-5DBE3A0E020D}" srcOrd="2" destOrd="0" presId="urn:microsoft.com/office/officeart/2008/layout/RadialCluster"/>
    <dgm:cxn modelId="{BADAA49E-7482-4661-BC3B-431D2C3543AE}" type="presParOf" srcId="{79CF20BB-D379-4D05-B0AC-983F63FE6285}" destId="{AE284E6C-EE1C-4D75-9982-3D267EEB979B}" srcOrd="3" destOrd="0" presId="urn:microsoft.com/office/officeart/2008/layout/RadialCluster"/>
    <dgm:cxn modelId="{C593EDF0-8ADA-4620-9828-ACEF927AAF18}" type="presParOf" srcId="{79CF20BB-D379-4D05-B0AC-983F63FE6285}" destId="{0E82DC9A-ADDF-4060-BA11-6A9E04217AD0}" srcOrd="4" destOrd="0" presId="urn:microsoft.com/office/officeart/2008/layout/RadialCluster"/>
    <dgm:cxn modelId="{7326A6FA-7D93-427D-A362-276674661417}" type="presParOf" srcId="{79CF20BB-D379-4D05-B0AC-983F63FE6285}" destId="{22CECAF9-A240-4BE8-A747-36B6F75C3B80}" srcOrd="5" destOrd="0" presId="urn:microsoft.com/office/officeart/2008/layout/RadialCluster"/>
    <dgm:cxn modelId="{15AABF7A-15AE-4E5E-AC5B-DC84BB79F0C4}" type="presParOf" srcId="{79CF20BB-D379-4D05-B0AC-983F63FE6285}" destId="{4916F235-8A8F-418D-9CC7-8B3885E2C46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265485-F73E-4AAD-8DD7-B7DE2E9F8EBF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93DA6B69-ED5E-4BCB-B56E-9AC05BD63CB2}">
      <dgm:prSet phldrT="[Texto]"/>
      <dgm:spPr/>
      <dgm:t>
        <a:bodyPr/>
        <a:lstStyle/>
        <a:p>
          <a:r>
            <a:rPr lang="es-ES" dirty="0" err="1" smtClean="0"/>
            <a:t>TiledMap</a:t>
          </a:r>
          <a:endParaRPr lang="ca-ES" dirty="0"/>
        </a:p>
      </dgm:t>
    </dgm:pt>
    <dgm:pt modelId="{C4BB5B5B-03BB-45FD-B881-D9DC60054E2C}" type="parTrans" cxnId="{1187B386-EE82-45CE-A9B8-88978B0F93F3}">
      <dgm:prSet/>
      <dgm:spPr/>
      <dgm:t>
        <a:bodyPr/>
        <a:lstStyle/>
        <a:p>
          <a:endParaRPr lang="ca-ES"/>
        </a:p>
      </dgm:t>
    </dgm:pt>
    <dgm:pt modelId="{48CF3123-3A8F-4EB5-9F35-D611CFD3E5EF}" type="sibTrans" cxnId="{1187B386-EE82-45CE-A9B8-88978B0F93F3}">
      <dgm:prSet/>
      <dgm:spPr/>
      <dgm:t>
        <a:bodyPr/>
        <a:lstStyle/>
        <a:p>
          <a:endParaRPr lang="ca-ES"/>
        </a:p>
      </dgm:t>
    </dgm:pt>
    <dgm:pt modelId="{1E7E6E37-F443-4AF7-838C-F04D3DEA31C9}">
      <dgm:prSet phldrT="[Texto]"/>
      <dgm:spPr/>
      <dgm:t>
        <a:bodyPr/>
        <a:lstStyle/>
        <a:p>
          <a:r>
            <a:rPr lang="es-ES" dirty="0" err="1" smtClean="0"/>
            <a:t>DynamicMap</a:t>
          </a:r>
          <a:endParaRPr lang="ca-ES" dirty="0"/>
        </a:p>
      </dgm:t>
    </dgm:pt>
    <dgm:pt modelId="{5C90E05C-BCE7-4550-A98F-D7FB04480B47}" type="parTrans" cxnId="{D516E13A-1572-4AD7-835F-5978EFB88522}">
      <dgm:prSet/>
      <dgm:spPr/>
      <dgm:t>
        <a:bodyPr/>
        <a:lstStyle/>
        <a:p>
          <a:endParaRPr lang="ca-ES"/>
        </a:p>
      </dgm:t>
    </dgm:pt>
    <dgm:pt modelId="{2F0876C6-7BA6-4DAF-9F17-1226C711D2C8}" type="sibTrans" cxnId="{D516E13A-1572-4AD7-835F-5978EFB88522}">
      <dgm:prSet/>
      <dgm:spPr/>
      <dgm:t>
        <a:bodyPr/>
        <a:lstStyle/>
        <a:p>
          <a:endParaRPr lang="ca-ES"/>
        </a:p>
      </dgm:t>
    </dgm:pt>
    <dgm:pt modelId="{64C088A9-7217-441C-8DA5-C328143C6F28}">
      <dgm:prSet phldrT="[Texto]"/>
      <dgm:spPr/>
      <dgm:t>
        <a:bodyPr/>
        <a:lstStyle/>
        <a:p>
          <a:r>
            <a:rPr lang="es-ES" dirty="0" err="1" smtClean="0"/>
            <a:t>Graphics</a:t>
          </a:r>
          <a:endParaRPr lang="ca-ES" dirty="0"/>
        </a:p>
      </dgm:t>
    </dgm:pt>
    <dgm:pt modelId="{B1717963-9937-4D61-B798-F2BC60F4E7BE}" type="parTrans" cxnId="{DE0FDEDE-DD89-42BF-88D3-34F131E879E8}">
      <dgm:prSet/>
      <dgm:spPr/>
      <dgm:t>
        <a:bodyPr/>
        <a:lstStyle/>
        <a:p>
          <a:endParaRPr lang="ca-ES"/>
        </a:p>
      </dgm:t>
    </dgm:pt>
    <dgm:pt modelId="{CBFC4724-7B69-4938-B3E2-E5D90849A47D}" type="sibTrans" cxnId="{DE0FDEDE-DD89-42BF-88D3-34F131E879E8}">
      <dgm:prSet/>
      <dgm:spPr/>
      <dgm:t>
        <a:bodyPr/>
        <a:lstStyle/>
        <a:p>
          <a:endParaRPr lang="ca-ES"/>
        </a:p>
      </dgm:t>
    </dgm:pt>
    <dgm:pt modelId="{02B93615-4EBB-4BA5-8064-41DA44D64B8D}">
      <dgm:prSet phldrT="[Texto]"/>
      <dgm:spPr/>
      <dgm:t>
        <a:bodyPr/>
        <a:lstStyle/>
        <a:p>
          <a:r>
            <a:rPr lang="es-ES" dirty="0" err="1" smtClean="0"/>
            <a:t>Feature</a:t>
          </a:r>
          <a:endParaRPr lang="ca-ES" dirty="0"/>
        </a:p>
      </dgm:t>
    </dgm:pt>
    <dgm:pt modelId="{92E4D785-4A70-4CFE-97C3-762BA3245B09}" type="parTrans" cxnId="{A63088E2-978D-4709-9858-AC15E7619042}">
      <dgm:prSet/>
      <dgm:spPr/>
      <dgm:t>
        <a:bodyPr/>
        <a:lstStyle/>
        <a:p>
          <a:endParaRPr lang="ca-ES"/>
        </a:p>
      </dgm:t>
    </dgm:pt>
    <dgm:pt modelId="{90DFA959-C5C6-46E7-B11B-AF28DEE17E2F}" type="sibTrans" cxnId="{A63088E2-978D-4709-9858-AC15E7619042}">
      <dgm:prSet/>
      <dgm:spPr/>
      <dgm:t>
        <a:bodyPr/>
        <a:lstStyle/>
        <a:p>
          <a:endParaRPr lang="ca-ES"/>
        </a:p>
      </dgm:t>
    </dgm:pt>
    <dgm:pt modelId="{A3739BE2-A5B3-4231-A362-AD786321EDF7}" type="pres">
      <dgm:prSet presAssocID="{5F265485-F73E-4AAD-8DD7-B7DE2E9F8E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0A2BCE4A-5D3C-4BD5-BBFD-E145B441821C}" type="pres">
      <dgm:prSet presAssocID="{93DA6B69-ED5E-4BCB-B56E-9AC05BD63C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2ACA433-A8F4-4FD5-9A81-D97FAE58DA19}" type="pres">
      <dgm:prSet presAssocID="{48CF3123-3A8F-4EB5-9F35-D611CFD3E5EF}" presName="sibTrans" presStyleCnt="0"/>
      <dgm:spPr/>
    </dgm:pt>
    <dgm:pt modelId="{0A825472-970B-484A-A591-42DF4402485B}" type="pres">
      <dgm:prSet presAssocID="{1E7E6E37-F443-4AF7-838C-F04D3DEA31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6BCC1B2-0DB6-43C8-A232-659070161958}" type="pres">
      <dgm:prSet presAssocID="{2F0876C6-7BA6-4DAF-9F17-1226C711D2C8}" presName="sibTrans" presStyleCnt="0"/>
      <dgm:spPr/>
    </dgm:pt>
    <dgm:pt modelId="{A1297298-7B4B-4905-ACDF-4501795A3A6E}" type="pres">
      <dgm:prSet presAssocID="{64C088A9-7217-441C-8DA5-C328143C6F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951C509-2881-407C-8942-45D46893ED0C}" type="pres">
      <dgm:prSet presAssocID="{CBFC4724-7B69-4938-B3E2-E5D90849A47D}" presName="sibTrans" presStyleCnt="0"/>
      <dgm:spPr/>
    </dgm:pt>
    <dgm:pt modelId="{5E01248D-D517-411E-BA28-446EBAE78527}" type="pres">
      <dgm:prSet presAssocID="{02B93615-4EBB-4BA5-8064-41DA44D64B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9CD38B8-89E1-4BFF-BE0E-8E6FFCB4AB23}" type="presOf" srcId="{93DA6B69-ED5E-4BCB-B56E-9AC05BD63CB2}" destId="{0A2BCE4A-5D3C-4BD5-BBFD-E145B441821C}" srcOrd="0" destOrd="0" presId="urn:microsoft.com/office/officeart/2005/8/layout/default"/>
    <dgm:cxn modelId="{1187B386-EE82-45CE-A9B8-88978B0F93F3}" srcId="{5F265485-F73E-4AAD-8DD7-B7DE2E9F8EBF}" destId="{93DA6B69-ED5E-4BCB-B56E-9AC05BD63CB2}" srcOrd="0" destOrd="0" parTransId="{C4BB5B5B-03BB-45FD-B881-D9DC60054E2C}" sibTransId="{48CF3123-3A8F-4EB5-9F35-D611CFD3E5EF}"/>
    <dgm:cxn modelId="{AF40916F-53B9-48DA-A770-0C6CD61DE861}" type="presOf" srcId="{5F265485-F73E-4AAD-8DD7-B7DE2E9F8EBF}" destId="{A3739BE2-A5B3-4231-A362-AD786321EDF7}" srcOrd="0" destOrd="0" presId="urn:microsoft.com/office/officeart/2005/8/layout/default"/>
    <dgm:cxn modelId="{D516E13A-1572-4AD7-835F-5978EFB88522}" srcId="{5F265485-F73E-4AAD-8DD7-B7DE2E9F8EBF}" destId="{1E7E6E37-F443-4AF7-838C-F04D3DEA31C9}" srcOrd="1" destOrd="0" parTransId="{5C90E05C-BCE7-4550-A98F-D7FB04480B47}" sibTransId="{2F0876C6-7BA6-4DAF-9F17-1226C711D2C8}"/>
    <dgm:cxn modelId="{25B01A59-939C-4641-9068-1F41DB85AB03}" type="presOf" srcId="{1E7E6E37-F443-4AF7-838C-F04D3DEA31C9}" destId="{0A825472-970B-484A-A591-42DF4402485B}" srcOrd="0" destOrd="0" presId="urn:microsoft.com/office/officeart/2005/8/layout/default"/>
    <dgm:cxn modelId="{A63088E2-978D-4709-9858-AC15E7619042}" srcId="{5F265485-F73E-4AAD-8DD7-B7DE2E9F8EBF}" destId="{02B93615-4EBB-4BA5-8064-41DA44D64B8D}" srcOrd="3" destOrd="0" parTransId="{92E4D785-4A70-4CFE-97C3-762BA3245B09}" sibTransId="{90DFA959-C5C6-46E7-B11B-AF28DEE17E2F}"/>
    <dgm:cxn modelId="{AB3268F5-2FF9-4BE3-BDC8-B2552618C0A8}" type="presOf" srcId="{02B93615-4EBB-4BA5-8064-41DA44D64B8D}" destId="{5E01248D-D517-411E-BA28-446EBAE78527}" srcOrd="0" destOrd="0" presId="urn:microsoft.com/office/officeart/2005/8/layout/default"/>
    <dgm:cxn modelId="{DE0FDEDE-DD89-42BF-88D3-34F131E879E8}" srcId="{5F265485-F73E-4AAD-8DD7-B7DE2E9F8EBF}" destId="{64C088A9-7217-441C-8DA5-C328143C6F28}" srcOrd="2" destOrd="0" parTransId="{B1717963-9937-4D61-B798-F2BC60F4E7BE}" sibTransId="{CBFC4724-7B69-4938-B3E2-E5D90849A47D}"/>
    <dgm:cxn modelId="{B279BF49-BD32-408E-B451-44394E32BA6C}" type="presOf" srcId="{64C088A9-7217-441C-8DA5-C328143C6F28}" destId="{A1297298-7B4B-4905-ACDF-4501795A3A6E}" srcOrd="0" destOrd="0" presId="urn:microsoft.com/office/officeart/2005/8/layout/default"/>
    <dgm:cxn modelId="{6DEAAD6C-E272-4DFC-B13A-3DD687D8A12D}" type="presParOf" srcId="{A3739BE2-A5B3-4231-A362-AD786321EDF7}" destId="{0A2BCE4A-5D3C-4BD5-BBFD-E145B441821C}" srcOrd="0" destOrd="0" presId="urn:microsoft.com/office/officeart/2005/8/layout/default"/>
    <dgm:cxn modelId="{17D2A994-9352-400A-BFDC-A96988FD3956}" type="presParOf" srcId="{A3739BE2-A5B3-4231-A362-AD786321EDF7}" destId="{B2ACA433-A8F4-4FD5-9A81-D97FAE58DA19}" srcOrd="1" destOrd="0" presId="urn:microsoft.com/office/officeart/2005/8/layout/default"/>
    <dgm:cxn modelId="{BD85DB2D-3985-4CBF-97C5-B577D4529A69}" type="presParOf" srcId="{A3739BE2-A5B3-4231-A362-AD786321EDF7}" destId="{0A825472-970B-484A-A591-42DF4402485B}" srcOrd="2" destOrd="0" presId="urn:microsoft.com/office/officeart/2005/8/layout/default"/>
    <dgm:cxn modelId="{CCC2FD64-A1AD-4B3F-8E70-6649CFA0D90A}" type="presParOf" srcId="{A3739BE2-A5B3-4231-A362-AD786321EDF7}" destId="{96BCC1B2-0DB6-43C8-A232-659070161958}" srcOrd="3" destOrd="0" presId="urn:microsoft.com/office/officeart/2005/8/layout/default"/>
    <dgm:cxn modelId="{5CD067A4-9438-4496-8FD1-2BDA95E63828}" type="presParOf" srcId="{A3739BE2-A5B3-4231-A362-AD786321EDF7}" destId="{A1297298-7B4B-4905-ACDF-4501795A3A6E}" srcOrd="4" destOrd="0" presId="urn:microsoft.com/office/officeart/2005/8/layout/default"/>
    <dgm:cxn modelId="{7FF88A01-28FC-4669-8599-C8AF082F7A01}" type="presParOf" srcId="{A3739BE2-A5B3-4231-A362-AD786321EDF7}" destId="{C951C509-2881-407C-8942-45D46893ED0C}" srcOrd="5" destOrd="0" presId="urn:microsoft.com/office/officeart/2005/8/layout/default"/>
    <dgm:cxn modelId="{1FBCEFDD-F6FD-465D-A704-9E6E2A1BAFB8}" type="presParOf" srcId="{A3739BE2-A5B3-4231-A362-AD786321EDF7}" destId="{5E01248D-D517-411E-BA28-446EBAE7852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A6676-90A9-49E8-8F45-20979A61D6E8}" type="doc">
      <dgm:prSet loTypeId="urn:microsoft.com/office/officeart/2005/8/layout/architecture+Icon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96C083AA-4BBB-4617-BD93-B6E5E8F66215}">
      <dgm:prSet phldrT="[Texto]"/>
      <dgm:spPr/>
      <dgm:t>
        <a:bodyPr/>
        <a:lstStyle/>
        <a:p>
          <a:r>
            <a:rPr lang="es-ES" dirty="0" err="1" smtClean="0"/>
            <a:t>Kernel</a:t>
          </a:r>
          <a:r>
            <a:rPr lang="es-ES" dirty="0" smtClean="0"/>
            <a:t> Linux</a:t>
          </a:r>
          <a:endParaRPr lang="ca-ES" dirty="0"/>
        </a:p>
      </dgm:t>
    </dgm:pt>
    <dgm:pt modelId="{2C6AF27C-86DD-4A42-8D19-E078D0E5569F}" type="parTrans" cxnId="{613EC9B0-2FF8-449F-9E8D-8594D0E22B45}">
      <dgm:prSet/>
      <dgm:spPr/>
      <dgm:t>
        <a:bodyPr/>
        <a:lstStyle/>
        <a:p>
          <a:endParaRPr lang="ca-ES"/>
        </a:p>
      </dgm:t>
    </dgm:pt>
    <dgm:pt modelId="{C59ACD85-65F8-4811-9C75-BDA22C11006D}" type="sibTrans" cxnId="{613EC9B0-2FF8-449F-9E8D-8594D0E22B45}">
      <dgm:prSet/>
      <dgm:spPr/>
      <dgm:t>
        <a:bodyPr/>
        <a:lstStyle/>
        <a:p>
          <a:endParaRPr lang="ca-ES"/>
        </a:p>
      </dgm:t>
    </dgm:pt>
    <dgm:pt modelId="{441F157A-1D21-40B1-BAC7-45A95073E8C4}">
      <dgm:prSet phldrT="[Texto]"/>
      <dgm:spPr/>
      <dgm:t>
        <a:bodyPr/>
        <a:lstStyle/>
        <a:p>
          <a:r>
            <a:rPr lang="es-ES" dirty="0" smtClean="0"/>
            <a:t>Framework</a:t>
          </a:r>
        </a:p>
      </dgm:t>
    </dgm:pt>
    <dgm:pt modelId="{3894F807-F182-4B0F-8823-C730A7997401}" type="parTrans" cxnId="{3F9BC902-0E3F-4E6F-8E5C-0E62993D704F}">
      <dgm:prSet/>
      <dgm:spPr/>
      <dgm:t>
        <a:bodyPr/>
        <a:lstStyle/>
        <a:p>
          <a:endParaRPr lang="ca-ES"/>
        </a:p>
      </dgm:t>
    </dgm:pt>
    <dgm:pt modelId="{D9E3EB1F-1725-43A8-BA03-8B806782C3BC}" type="sibTrans" cxnId="{3F9BC902-0E3F-4E6F-8E5C-0E62993D704F}">
      <dgm:prSet/>
      <dgm:spPr/>
      <dgm:t>
        <a:bodyPr/>
        <a:lstStyle/>
        <a:p>
          <a:endParaRPr lang="ca-ES"/>
        </a:p>
      </dgm:t>
    </dgm:pt>
    <dgm:pt modelId="{0460D08D-0091-4E4C-923D-E7E5246F37CC}">
      <dgm:prSet phldrT="[Texto]"/>
      <dgm:spPr/>
      <dgm:t>
        <a:bodyPr/>
        <a:lstStyle/>
        <a:p>
          <a:r>
            <a:rPr lang="es-ES" dirty="0" err="1" smtClean="0"/>
            <a:t>Aplicacions</a:t>
          </a:r>
          <a:endParaRPr lang="es-ES" dirty="0" smtClean="0"/>
        </a:p>
      </dgm:t>
    </dgm:pt>
    <dgm:pt modelId="{E939787B-E970-47D8-8757-D9BC5DA7B314}" type="parTrans" cxnId="{3186AA10-6C20-4DD5-A93C-D92BE9E0FD80}">
      <dgm:prSet/>
      <dgm:spPr/>
      <dgm:t>
        <a:bodyPr/>
        <a:lstStyle/>
        <a:p>
          <a:endParaRPr lang="ca-ES"/>
        </a:p>
      </dgm:t>
    </dgm:pt>
    <dgm:pt modelId="{EE989C8F-ABFA-48DE-B0CA-9E9E012FAE10}" type="sibTrans" cxnId="{3186AA10-6C20-4DD5-A93C-D92BE9E0FD80}">
      <dgm:prSet/>
      <dgm:spPr/>
      <dgm:t>
        <a:bodyPr/>
        <a:lstStyle/>
        <a:p>
          <a:endParaRPr lang="ca-ES"/>
        </a:p>
      </dgm:t>
    </dgm:pt>
    <dgm:pt modelId="{30127FCB-3BAA-4969-A50C-38E0D61EF45B}">
      <dgm:prSet phldrT="[Texto]"/>
      <dgm:spPr/>
      <dgm:t>
        <a:bodyPr/>
        <a:lstStyle/>
        <a:p>
          <a:r>
            <a:rPr lang="es-ES" dirty="0" err="1" smtClean="0"/>
            <a:t>Llibreries</a:t>
          </a:r>
          <a:r>
            <a:rPr lang="es-ES" dirty="0" smtClean="0"/>
            <a:t> / </a:t>
          </a:r>
          <a:r>
            <a:rPr lang="es-ES" dirty="0" err="1" smtClean="0"/>
            <a:t>Runtime</a:t>
          </a:r>
          <a:endParaRPr lang="es-ES" dirty="0" smtClean="0"/>
        </a:p>
      </dgm:t>
    </dgm:pt>
    <dgm:pt modelId="{DB0E9D75-20EA-4506-B025-9F92779CA9E8}" type="parTrans" cxnId="{1CC8FB65-7B29-48D1-AF93-D004E2250349}">
      <dgm:prSet/>
      <dgm:spPr/>
      <dgm:t>
        <a:bodyPr/>
        <a:lstStyle/>
        <a:p>
          <a:endParaRPr lang="ca-ES"/>
        </a:p>
      </dgm:t>
    </dgm:pt>
    <dgm:pt modelId="{1E2DD893-44F6-4055-9922-FDF931A0669B}" type="sibTrans" cxnId="{1CC8FB65-7B29-48D1-AF93-D004E2250349}">
      <dgm:prSet/>
      <dgm:spPr/>
      <dgm:t>
        <a:bodyPr/>
        <a:lstStyle/>
        <a:p>
          <a:endParaRPr lang="ca-ES"/>
        </a:p>
      </dgm:t>
    </dgm:pt>
    <dgm:pt modelId="{3E48F55A-3ED1-4B7E-8CD1-983EDDB6A4E0}" type="pres">
      <dgm:prSet presAssocID="{841A6676-90A9-49E8-8F45-20979A61D6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81696A5E-02F7-4702-AFF6-078D294AEEAD}" type="pres">
      <dgm:prSet presAssocID="{96C083AA-4BBB-4617-BD93-B6E5E8F66215}" presName="vertOne" presStyleCnt="0"/>
      <dgm:spPr/>
    </dgm:pt>
    <dgm:pt modelId="{59A19B3B-1B1D-44C4-990F-CE6734020297}" type="pres">
      <dgm:prSet presAssocID="{96C083AA-4BBB-4617-BD93-B6E5E8F6621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9EC82DD6-1476-49C2-B93D-EF8F1E4A0B34}" type="pres">
      <dgm:prSet presAssocID="{96C083AA-4BBB-4617-BD93-B6E5E8F66215}" presName="parTransOne" presStyleCnt="0"/>
      <dgm:spPr/>
    </dgm:pt>
    <dgm:pt modelId="{16940E10-045A-426E-B4D2-E1A8E225C47B}" type="pres">
      <dgm:prSet presAssocID="{96C083AA-4BBB-4617-BD93-B6E5E8F66215}" presName="horzOne" presStyleCnt="0"/>
      <dgm:spPr/>
    </dgm:pt>
    <dgm:pt modelId="{CAA94342-93B4-4251-879C-50EB79F4CB6B}" type="pres">
      <dgm:prSet presAssocID="{30127FCB-3BAA-4969-A50C-38E0D61EF45B}" presName="vertTwo" presStyleCnt="0"/>
      <dgm:spPr/>
    </dgm:pt>
    <dgm:pt modelId="{F25631BE-484B-40EE-8BAA-DF49CD3F6E52}" type="pres">
      <dgm:prSet presAssocID="{30127FCB-3BAA-4969-A50C-38E0D61EF45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60E7C98-D98A-439F-8359-67346587D29D}" type="pres">
      <dgm:prSet presAssocID="{30127FCB-3BAA-4969-A50C-38E0D61EF45B}" presName="parTransTwo" presStyleCnt="0"/>
      <dgm:spPr/>
    </dgm:pt>
    <dgm:pt modelId="{79C4C717-88AB-4FD0-AE2B-D8EDD47E24F9}" type="pres">
      <dgm:prSet presAssocID="{30127FCB-3BAA-4969-A50C-38E0D61EF45B}" presName="horzTwo" presStyleCnt="0"/>
      <dgm:spPr/>
    </dgm:pt>
    <dgm:pt modelId="{352D5CF8-789C-4804-BF1D-F2E07BCD76B9}" type="pres">
      <dgm:prSet presAssocID="{441F157A-1D21-40B1-BAC7-45A95073E8C4}" presName="vertThree" presStyleCnt="0"/>
      <dgm:spPr/>
    </dgm:pt>
    <dgm:pt modelId="{EED75D04-BBBD-4BA6-AFCB-852E6FE73891}" type="pres">
      <dgm:prSet presAssocID="{441F157A-1D21-40B1-BAC7-45A95073E8C4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6C03CCC-7CEC-404B-BDC7-50A26C03B5FA}" type="pres">
      <dgm:prSet presAssocID="{441F157A-1D21-40B1-BAC7-45A95073E8C4}" presName="parTransThree" presStyleCnt="0"/>
      <dgm:spPr/>
    </dgm:pt>
    <dgm:pt modelId="{5C46A63A-B7FD-4B8B-9894-138636F5540D}" type="pres">
      <dgm:prSet presAssocID="{441F157A-1D21-40B1-BAC7-45A95073E8C4}" presName="horzThree" presStyleCnt="0"/>
      <dgm:spPr/>
    </dgm:pt>
    <dgm:pt modelId="{C3CCE235-C593-4885-9E70-4AF176664A30}" type="pres">
      <dgm:prSet presAssocID="{0460D08D-0091-4E4C-923D-E7E5246F37CC}" presName="vertFour" presStyleCnt="0">
        <dgm:presLayoutVars>
          <dgm:chPref val="3"/>
        </dgm:presLayoutVars>
      </dgm:prSet>
      <dgm:spPr/>
    </dgm:pt>
    <dgm:pt modelId="{058A3B3D-A465-436E-A889-66CCABC72C8F}" type="pres">
      <dgm:prSet presAssocID="{0460D08D-0091-4E4C-923D-E7E5246F37C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DA480EA-2CE6-4D07-AE81-DB68A7E98335}" type="pres">
      <dgm:prSet presAssocID="{0460D08D-0091-4E4C-923D-E7E5246F37CC}" presName="horzFour" presStyleCnt="0"/>
      <dgm:spPr/>
    </dgm:pt>
  </dgm:ptLst>
  <dgm:cxnLst>
    <dgm:cxn modelId="{6FF0C89C-E3A5-4AE1-8CA8-BB5C4446A065}" type="presOf" srcId="{0460D08D-0091-4E4C-923D-E7E5246F37CC}" destId="{058A3B3D-A465-436E-A889-66CCABC72C8F}" srcOrd="0" destOrd="0" presId="urn:microsoft.com/office/officeart/2005/8/layout/architecture+Icon"/>
    <dgm:cxn modelId="{1CC8FB65-7B29-48D1-AF93-D004E2250349}" srcId="{96C083AA-4BBB-4617-BD93-B6E5E8F66215}" destId="{30127FCB-3BAA-4969-A50C-38E0D61EF45B}" srcOrd="0" destOrd="0" parTransId="{DB0E9D75-20EA-4506-B025-9F92779CA9E8}" sibTransId="{1E2DD893-44F6-4055-9922-FDF931A0669B}"/>
    <dgm:cxn modelId="{A222E3CB-2637-43C2-B4B3-00687AA880A2}" type="presOf" srcId="{441F157A-1D21-40B1-BAC7-45A95073E8C4}" destId="{EED75D04-BBBD-4BA6-AFCB-852E6FE73891}" srcOrd="0" destOrd="0" presId="urn:microsoft.com/office/officeart/2005/8/layout/architecture+Icon"/>
    <dgm:cxn modelId="{3F9BC902-0E3F-4E6F-8E5C-0E62993D704F}" srcId="{30127FCB-3BAA-4969-A50C-38E0D61EF45B}" destId="{441F157A-1D21-40B1-BAC7-45A95073E8C4}" srcOrd="0" destOrd="0" parTransId="{3894F807-F182-4B0F-8823-C730A7997401}" sibTransId="{D9E3EB1F-1725-43A8-BA03-8B806782C3BC}"/>
    <dgm:cxn modelId="{613EC9B0-2FF8-449F-9E8D-8594D0E22B45}" srcId="{841A6676-90A9-49E8-8F45-20979A61D6E8}" destId="{96C083AA-4BBB-4617-BD93-B6E5E8F66215}" srcOrd="0" destOrd="0" parTransId="{2C6AF27C-86DD-4A42-8D19-E078D0E5569F}" sibTransId="{C59ACD85-65F8-4811-9C75-BDA22C11006D}"/>
    <dgm:cxn modelId="{2B8DD9C1-4EA7-4761-BFEF-C938B9C205A9}" type="presOf" srcId="{96C083AA-4BBB-4617-BD93-B6E5E8F66215}" destId="{59A19B3B-1B1D-44C4-990F-CE6734020297}" srcOrd="0" destOrd="0" presId="urn:microsoft.com/office/officeart/2005/8/layout/architecture+Icon"/>
    <dgm:cxn modelId="{19462D22-36F0-4C87-AB45-66B7F6E5A589}" type="presOf" srcId="{30127FCB-3BAA-4969-A50C-38E0D61EF45B}" destId="{F25631BE-484B-40EE-8BAA-DF49CD3F6E52}" srcOrd="0" destOrd="0" presId="urn:microsoft.com/office/officeart/2005/8/layout/architecture+Icon"/>
    <dgm:cxn modelId="{C9C5AA43-93F0-4074-8A11-60E7B5425786}" type="presOf" srcId="{841A6676-90A9-49E8-8F45-20979A61D6E8}" destId="{3E48F55A-3ED1-4B7E-8CD1-983EDDB6A4E0}" srcOrd="0" destOrd="0" presId="urn:microsoft.com/office/officeart/2005/8/layout/architecture+Icon"/>
    <dgm:cxn modelId="{3186AA10-6C20-4DD5-A93C-D92BE9E0FD80}" srcId="{441F157A-1D21-40B1-BAC7-45A95073E8C4}" destId="{0460D08D-0091-4E4C-923D-E7E5246F37CC}" srcOrd="0" destOrd="0" parTransId="{E939787B-E970-47D8-8757-D9BC5DA7B314}" sibTransId="{EE989C8F-ABFA-48DE-B0CA-9E9E012FAE10}"/>
    <dgm:cxn modelId="{710A9098-8EAB-48C8-B1C7-84AA92552DA4}" type="presParOf" srcId="{3E48F55A-3ED1-4B7E-8CD1-983EDDB6A4E0}" destId="{81696A5E-02F7-4702-AFF6-078D294AEEAD}" srcOrd="0" destOrd="0" presId="urn:microsoft.com/office/officeart/2005/8/layout/architecture+Icon"/>
    <dgm:cxn modelId="{6001FDC6-BC66-4C6D-B841-DC1956424C0F}" type="presParOf" srcId="{81696A5E-02F7-4702-AFF6-078D294AEEAD}" destId="{59A19B3B-1B1D-44C4-990F-CE6734020297}" srcOrd="0" destOrd="0" presId="urn:microsoft.com/office/officeart/2005/8/layout/architecture+Icon"/>
    <dgm:cxn modelId="{55651F8A-0117-4AD6-88D3-0F144D81009D}" type="presParOf" srcId="{81696A5E-02F7-4702-AFF6-078D294AEEAD}" destId="{9EC82DD6-1476-49C2-B93D-EF8F1E4A0B34}" srcOrd="1" destOrd="0" presId="urn:microsoft.com/office/officeart/2005/8/layout/architecture+Icon"/>
    <dgm:cxn modelId="{EC4F056A-CB9C-41D4-ABC4-95BB605455E5}" type="presParOf" srcId="{81696A5E-02F7-4702-AFF6-078D294AEEAD}" destId="{16940E10-045A-426E-B4D2-E1A8E225C47B}" srcOrd="2" destOrd="0" presId="urn:microsoft.com/office/officeart/2005/8/layout/architecture+Icon"/>
    <dgm:cxn modelId="{5F60C5F0-1F88-4DCA-91FB-FBD3ACE01867}" type="presParOf" srcId="{16940E10-045A-426E-B4D2-E1A8E225C47B}" destId="{CAA94342-93B4-4251-879C-50EB79F4CB6B}" srcOrd="0" destOrd="0" presId="urn:microsoft.com/office/officeart/2005/8/layout/architecture+Icon"/>
    <dgm:cxn modelId="{34FD777E-04D8-4D73-BFF2-2666E1245297}" type="presParOf" srcId="{CAA94342-93B4-4251-879C-50EB79F4CB6B}" destId="{F25631BE-484B-40EE-8BAA-DF49CD3F6E52}" srcOrd="0" destOrd="0" presId="urn:microsoft.com/office/officeart/2005/8/layout/architecture+Icon"/>
    <dgm:cxn modelId="{1F2E284E-E2B0-4D05-9E92-21C6948CC909}" type="presParOf" srcId="{CAA94342-93B4-4251-879C-50EB79F4CB6B}" destId="{B60E7C98-D98A-439F-8359-67346587D29D}" srcOrd="1" destOrd="0" presId="urn:microsoft.com/office/officeart/2005/8/layout/architecture+Icon"/>
    <dgm:cxn modelId="{BA63C7EB-4D8B-499B-B392-8966C318A03C}" type="presParOf" srcId="{CAA94342-93B4-4251-879C-50EB79F4CB6B}" destId="{79C4C717-88AB-4FD0-AE2B-D8EDD47E24F9}" srcOrd="2" destOrd="0" presId="urn:microsoft.com/office/officeart/2005/8/layout/architecture+Icon"/>
    <dgm:cxn modelId="{8FE23672-2898-4AC4-90D3-779BF765AFBE}" type="presParOf" srcId="{79C4C717-88AB-4FD0-AE2B-D8EDD47E24F9}" destId="{352D5CF8-789C-4804-BF1D-F2E07BCD76B9}" srcOrd="0" destOrd="0" presId="urn:microsoft.com/office/officeart/2005/8/layout/architecture+Icon"/>
    <dgm:cxn modelId="{D3395F58-90C4-49CD-9F05-BDE875109311}" type="presParOf" srcId="{352D5CF8-789C-4804-BF1D-F2E07BCD76B9}" destId="{EED75D04-BBBD-4BA6-AFCB-852E6FE73891}" srcOrd="0" destOrd="0" presId="urn:microsoft.com/office/officeart/2005/8/layout/architecture+Icon"/>
    <dgm:cxn modelId="{2ADF7423-0A1D-4601-86F7-FD32471E2C68}" type="presParOf" srcId="{352D5CF8-789C-4804-BF1D-F2E07BCD76B9}" destId="{B6C03CCC-7CEC-404B-BDC7-50A26C03B5FA}" srcOrd="1" destOrd="0" presId="urn:microsoft.com/office/officeart/2005/8/layout/architecture+Icon"/>
    <dgm:cxn modelId="{C3728CFB-054C-4805-B62C-603C03C9A62D}" type="presParOf" srcId="{352D5CF8-789C-4804-BF1D-F2E07BCD76B9}" destId="{5C46A63A-B7FD-4B8B-9894-138636F5540D}" srcOrd="2" destOrd="0" presId="urn:microsoft.com/office/officeart/2005/8/layout/architecture+Icon"/>
    <dgm:cxn modelId="{A313A100-D0DC-4447-9550-F1EFC83A5F0E}" type="presParOf" srcId="{5C46A63A-B7FD-4B8B-9894-138636F5540D}" destId="{C3CCE235-C593-4885-9E70-4AF176664A30}" srcOrd="0" destOrd="0" presId="urn:microsoft.com/office/officeart/2005/8/layout/architecture+Icon"/>
    <dgm:cxn modelId="{3CA74395-009A-4C67-A439-C9A02F847E89}" type="presParOf" srcId="{C3CCE235-C593-4885-9E70-4AF176664A30}" destId="{058A3B3D-A465-436E-A889-66CCABC72C8F}" srcOrd="0" destOrd="0" presId="urn:microsoft.com/office/officeart/2005/8/layout/architecture+Icon"/>
    <dgm:cxn modelId="{5902C210-5643-40BB-A705-2E110FB2BFDC}" type="presParOf" srcId="{C3CCE235-C593-4885-9E70-4AF176664A30}" destId="{8DA480EA-2CE6-4D07-AE81-DB68A7E9833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A2533F-3481-4378-96D1-4C375D7008B9}" type="doc">
      <dgm:prSet loTypeId="urn:microsoft.com/office/officeart/2005/8/layout/hierarchy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70956102-0469-4635-8B6B-A3DD994AB83B}">
      <dgm:prSet phldrT="[Texto]"/>
      <dgm:spPr/>
      <dgm:t>
        <a:bodyPr/>
        <a:lstStyle/>
        <a:p>
          <a:r>
            <a:rPr lang="es-ES" dirty="0" smtClean="0"/>
            <a:t>SDK</a:t>
          </a:r>
          <a:endParaRPr lang="ca-ES" dirty="0"/>
        </a:p>
      </dgm:t>
    </dgm:pt>
    <dgm:pt modelId="{DDD0EFD4-3DCD-4957-8FE8-5207AEA67778}" type="parTrans" cxnId="{76A28090-F5D3-4F8C-8ADC-1CDE5D30EE3A}">
      <dgm:prSet/>
      <dgm:spPr/>
      <dgm:t>
        <a:bodyPr/>
        <a:lstStyle/>
        <a:p>
          <a:endParaRPr lang="ca-ES"/>
        </a:p>
      </dgm:t>
    </dgm:pt>
    <dgm:pt modelId="{1B6F37A1-F931-435B-82AA-0DE8362AA6B9}" type="sibTrans" cxnId="{76A28090-F5D3-4F8C-8ADC-1CDE5D30EE3A}">
      <dgm:prSet/>
      <dgm:spPr/>
      <dgm:t>
        <a:bodyPr/>
        <a:lstStyle/>
        <a:p>
          <a:endParaRPr lang="ca-ES"/>
        </a:p>
      </dgm:t>
    </dgm:pt>
    <dgm:pt modelId="{92702E03-6C7E-4B0F-86CF-AD559DC0BB39}">
      <dgm:prSet phldrT="[Texto]"/>
      <dgm:spPr/>
      <dgm:t>
        <a:bodyPr/>
        <a:lstStyle/>
        <a:p>
          <a:r>
            <a:rPr lang="es-ES" dirty="0" smtClean="0"/>
            <a:t>AVD </a:t>
          </a:r>
        </a:p>
        <a:p>
          <a:r>
            <a:rPr lang="es-ES" dirty="0" smtClean="0"/>
            <a:t>Manager</a:t>
          </a:r>
          <a:endParaRPr lang="ca-ES" dirty="0"/>
        </a:p>
      </dgm:t>
    </dgm:pt>
    <dgm:pt modelId="{C679CCC9-A55A-421D-9087-0D772234F84B}" type="parTrans" cxnId="{B21ED3F2-F73E-4DC6-81A0-244AE06E32C1}">
      <dgm:prSet/>
      <dgm:spPr/>
      <dgm:t>
        <a:bodyPr/>
        <a:lstStyle/>
        <a:p>
          <a:endParaRPr lang="ca-ES"/>
        </a:p>
      </dgm:t>
    </dgm:pt>
    <dgm:pt modelId="{5F811918-BCE6-4EFD-86D9-49A67EA98F26}" type="sibTrans" cxnId="{B21ED3F2-F73E-4DC6-81A0-244AE06E32C1}">
      <dgm:prSet/>
      <dgm:spPr/>
      <dgm:t>
        <a:bodyPr/>
        <a:lstStyle/>
        <a:p>
          <a:endParaRPr lang="ca-ES"/>
        </a:p>
      </dgm:t>
    </dgm:pt>
    <dgm:pt modelId="{65D34507-8834-444D-AD01-8ED0B19EE0BA}">
      <dgm:prSet phldrT="[Texto]"/>
      <dgm:spPr/>
      <dgm:t>
        <a:bodyPr/>
        <a:lstStyle/>
        <a:p>
          <a:r>
            <a:rPr lang="es-ES" dirty="0" smtClean="0"/>
            <a:t>ADB</a:t>
          </a:r>
          <a:endParaRPr lang="ca-ES" dirty="0"/>
        </a:p>
      </dgm:t>
    </dgm:pt>
    <dgm:pt modelId="{DC70DD97-52D5-47CB-9A16-5215A1FA4B86}" type="parTrans" cxnId="{9421E5AD-1FD3-4127-806E-74513B40C342}">
      <dgm:prSet/>
      <dgm:spPr/>
      <dgm:t>
        <a:bodyPr/>
        <a:lstStyle/>
        <a:p>
          <a:endParaRPr lang="ca-ES"/>
        </a:p>
      </dgm:t>
    </dgm:pt>
    <dgm:pt modelId="{A32899FD-2A9D-4181-9079-FA774D0FCA63}" type="sibTrans" cxnId="{9421E5AD-1FD3-4127-806E-74513B40C342}">
      <dgm:prSet/>
      <dgm:spPr/>
      <dgm:t>
        <a:bodyPr/>
        <a:lstStyle/>
        <a:p>
          <a:endParaRPr lang="ca-ES"/>
        </a:p>
      </dgm:t>
    </dgm:pt>
    <dgm:pt modelId="{61714D34-5DF5-48E5-B668-FE71D64F7B4A}">
      <dgm:prSet phldrT="[Texto]"/>
      <dgm:spPr/>
      <dgm:t>
        <a:bodyPr/>
        <a:lstStyle/>
        <a:p>
          <a:r>
            <a:rPr lang="es-ES" dirty="0" smtClean="0"/>
            <a:t>DDMS</a:t>
          </a:r>
          <a:endParaRPr lang="ca-ES" dirty="0"/>
        </a:p>
      </dgm:t>
    </dgm:pt>
    <dgm:pt modelId="{CB3287CF-2C55-4073-B2BC-8DF14B741DD7}" type="parTrans" cxnId="{1D43A468-A70F-4041-B1A1-7F987503F443}">
      <dgm:prSet/>
      <dgm:spPr/>
      <dgm:t>
        <a:bodyPr/>
        <a:lstStyle/>
        <a:p>
          <a:endParaRPr lang="ca-ES"/>
        </a:p>
      </dgm:t>
    </dgm:pt>
    <dgm:pt modelId="{5AAE5E38-71F7-49D1-B5D6-1325BB3ADF9C}" type="sibTrans" cxnId="{1D43A468-A70F-4041-B1A1-7F987503F443}">
      <dgm:prSet/>
      <dgm:spPr/>
      <dgm:t>
        <a:bodyPr/>
        <a:lstStyle/>
        <a:p>
          <a:endParaRPr lang="ca-ES"/>
        </a:p>
      </dgm:t>
    </dgm:pt>
    <dgm:pt modelId="{9EEA472F-73B4-4E48-ACF6-97DB600526AE}">
      <dgm:prSet phldrT="[Texto]"/>
      <dgm:spPr/>
      <dgm:t>
        <a:bodyPr/>
        <a:lstStyle/>
        <a:p>
          <a:r>
            <a:rPr lang="es-ES" dirty="0" smtClean="0"/>
            <a:t>SDK</a:t>
          </a:r>
        </a:p>
        <a:p>
          <a:r>
            <a:rPr lang="es-ES" dirty="0" smtClean="0"/>
            <a:t>Manager</a:t>
          </a:r>
          <a:endParaRPr lang="ca-ES" dirty="0"/>
        </a:p>
      </dgm:t>
    </dgm:pt>
    <dgm:pt modelId="{9C502503-5E84-4063-A2FE-B415D2A30417}" type="parTrans" cxnId="{05A2A973-7B0E-4209-86FF-9F4567DACA2F}">
      <dgm:prSet/>
      <dgm:spPr/>
      <dgm:t>
        <a:bodyPr/>
        <a:lstStyle/>
        <a:p>
          <a:endParaRPr lang="ca-ES"/>
        </a:p>
      </dgm:t>
    </dgm:pt>
    <dgm:pt modelId="{56380CC7-C357-4ED9-BCE5-9CBFA300D5FE}" type="sibTrans" cxnId="{05A2A973-7B0E-4209-86FF-9F4567DACA2F}">
      <dgm:prSet/>
      <dgm:spPr/>
      <dgm:t>
        <a:bodyPr/>
        <a:lstStyle/>
        <a:p>
          <a:endParaRPr lang="ca-ES"/>
        </a:p>
      </dgm:t>
    </dgm:pt>
    <dgm:pt modelId="{9A1D10AD-2576-4EEF-BA8F-25C2688B20BE}">
      <dgm:prSet phldrT="[Texto]"/>
      <dgm:spPr/>
      <dgm:t>
        <a:bodyPr/>
        <a:lstStyle/>
        <a:p>
          <a:r>
            <a:rPr lang="es-ES" dirty="0" smtClean="0"/>
            <a:t>ADT (Eclipse)</a:t>
          </a:r>
          <a:endParaRPr lang="ca-ES" dirty="0"/>
        </a:p>
      </dgm:t>
    </dgm:pt>
    <dgm:pt modelId="{7F397517-972B-4D5A-AA4F-99C0E6F7F3B2}" type="parTrans" cxnId="{5C2602CE-5196-426F-AE26-DD965051DBBA}">
      <dgm:prSet/>
      <dgm:spPr/>
      <dgm:t>
        <a:bodyPr/>
        <a:lstStyle/>
        <a:p>
          <a:endParaRPr lang="ca-ES"/>
        </a:p>
      </dgm:t>
    </dgm:pt>
    <dgm:pt modelId="{9876E273-2DAB-47D3-8F30-C05A56D6567F}" type="sibTrans" cxnId="{5C2602CE-5196-426F-AE26-DD965051DBBA}">
      <dgm:prSet/>
      <dgm:spPr/>
      <dgm:t>
        <a:bodyPr/>
        <a:lstStyle/>
        <a:p>
          <a:endParaRPr lang="ca-ES"/>
        </a:p>
      </dgm:t>
    </dgm:pt>
    <dgm:pt modelId="{953BA23D-8F9F-47DE-BB02-19E507990EEA}" type="pres">
      <dgm:prSet presAssocID="{4FA2533F-3481-4378-96D1-4C375D7008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AE9A5C38-6B88-412A-82B6-A111BA5E12BC}" type="pres">
      <dgm:prSet presAssocID="{70956102-0469-4635-8B6B-A3DD994AB83B}" presName="vertOne" presStyleCnt="0"/>
      <dgm:spPr/>
    </dgm:pt>
    <dgm:pt modelId="{30352142-8591-4A07-8035-15F1F71CAA28}" type="pres">
      <dgm:prSet presAssocID="{70956102-0469-4635-8B6B-A3DD994AB83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806C124-510A-4F3B-9092-8C6F0003384F}" type="pres">
      <dgm:prSet presAssocID="{70956102-0469-4635-8B6B-A3DD994AB83B}" presName="parTransOne" presStyleCnt="0"/>
      <dgm:spPr/>
    </dgm:pt>
    <dgm:pt modelId="{2D51B994-73AD-48C9-B528-82DD74A16FC7}" type="pres">
      <dgm:prSet presAssocID="{70956102-0469-4635-8B6B-A3DD994AB83B}" presName="horzOne" presStyleCnt="0"/>
      <dgm:spPr/>
    </dgm:pt>
    <dgm:pt modelId="{362BB2EC-F20F-4E3C-93AD-D1E639BFB361}" type="pres">
      <dgm:prSet presAssocID="{92702E03-6C7E-4B0F-86CF-AD559DC0BB39}" presName="vertTwo" presStyleCnt="0"/>
      <dgm:spPr/>
    </dgm:pt>
    <dgm:pt modelId="{B16245CB-2CE9-4A23-93D7-88664E6E57D0}" type="pres">
      <dgm:prSet presAssocID="{92702E03-6C7E-4B0F-86CF-AD559DC0BB3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FBDED42-F79D-4284-BFB8-5F081EE60311}" type="pres">
      <dgm:prSet presAssocID="{92702E03-6C7E-4B0F-86CF-AD559DC0BB39}" presName="parTransTwo" presStyleCnt="0"/>
      <dgm:spPr/>
    </dgm:pt>
    <dgm:pt modelId="{0A96C2AF-4CC3-42A0-B300-E331E5C78BCE}" type="pres">
      <dgm:prSet presAssocID="{92702E03-6C7E-4B0F-86CF-AD559DC0BB39}" presName="horzTwo" presStyleCnt="0"/>
      <dgm:spPr/>
    </dgm:pt>
    <dgm:pt modelId="{51C8D5E4-1F32-47C1-8F4E-088FEAA21B4B}" type="pres">
      <dgm:prSet presAssocID="{65D34507-8834-444D-AD01-8ED0B19EE0BA}" presName="vertThree" presStyleCnt="0"/>
      <dgm:spPr/>
    </dgm:pt>
    <dgm:pt modelId="{0195768A-8878-44E6-B7F3-331D7FCE9AB1}" type="pres">
      <dgm:prSet presAssocID="{65D34507-8834-444D-AD01-8ED0B19EE0B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64FD6D1-8FD8-4D06-8C8D-081CC9E00FAD}" type="pres">
      <dgm:prSet presAssocID="{65D34507-8834-444D-AD01-8ED0B19EE0BA}" presName="horzThree" presStyleCnt="0"/>
      <dgm:spPr/>
    </dgm:pt>
    <dgm:pt modelId="{6052E238-CB6E-430E-94FD-198566B9D610}" type="pres">
      <dgm:prSet presAssocID="{A32899FD-2A9D-4181-9079-FA774D0FCA63}" presName="sibSpaceThree" presStyleCnt="0"/>
      <dgm:spPr/>
    </dgm:pt>
    <dgm:pt modelId="{B82EE330-43EF-408D-98AA-9772CD89A53F}" type="pres">
      <dgm:prSet presAssocID="{61714D34-5DF5-48E5-B668-FE71D64F7B4A}" presName="vertThree" presStyleCnt="0"/>
      <dgm:spPr/>
    </dgm:pt>
    <dgm:pt modelId="{2E5D5F89-19F6-49DD-BBC4-0118FF4AE581}" type="pres">
      <dgm:prSet presAssocID="{61714D34-5DF5-48E5-B668-FE71D64F7B4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1DD0325-861A-4719-A08D-89FB86EC9115}" type="pres">
      <dgm:prSet presAssocID="{61714D34-5DF5-48E5-B668-FE71D64F7B4A}" presName="horzThree" presStyleCnt="0"/>
      <dgm:spPr/>
    </dgm:pt>
    <dgm:pt modelId="{9F550246-51A3-47C7-829C-ECDCE95DA90C}" type="pres">
      <dgm:prSet presAssocID="{5F811918-BCE6-4EFD-86D9-49A67EA98F26}" presName="sibSpaceTwo" presStyleCnt="0"/>
      <dgm:spPr/>
    </dgm:pt>
    <dgm:pt modelId="{8BDDE777-98E8-4712-BE69-79B47EC85BEE}" type="pres">
      <dgm:prSet presAssocID="{9EEA472F-73B4-4E48-ACF6-97DB600526AE}" presName="vertTwo" presStyleCnt="0"/>
      <dgm:spPr/>
    </dgm:pt>
    <dgm:pt modelId="{BC40EB12-5747-4732-8B3E-2E333642A0EF}" type="pres">
      <dgm:prSet presAssocID="{9EEA472F-73B4-4E48-ACF6-97DB600526A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F5583FC-1A72-4D04-AA70-7BE1BE704978}" type="pres">
      <dgm:prSet presAssocID="{9EEA472F-73B4-4E48-ACF6-97DB600526AE}" presName="horzTwo" presStyleCnt="0"/>
      <dgm:spPr/>
    </dgm:pt>
    <dgm:pt modelId="{D38E2125-04E8-4CE5-86F7-8E36A2121800}" type="pres">
      <dgm:prSet presAssocID="{1B6F37A1-F931-435B-82AA-0DE8362AA6B9}" presName="sibSpaceOne" presStyleCnt="0"/>
      <dgm:spPr/>
    </dgm:pt>
    <dgm:pt modelId="{99705C7C-86E0-4AA7-92A2-F78CCA168CDB}" type="pres">
      <dgm:prSet presAssocID="{9A1D10AD-2576-4EEF-BA8F-25C2688B20BE}" presName="vertOne" presStyleCnt="0"/>
      <dgm:spPr/>
    </dgm:pt>
    <dgm:pt modelId="{E6ED45CF-89D0-4788-BA79-7EA2A160BB0C}" type="pres">
      <dgm:prSet presAssocID="{9A1D10AD-2576-4EEF-BA8F-25C2688B20BE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503C4DF6-A65A-49AA-A7AA-2F41BCCE3A3D}" type="pres">
      <dgm:prSet presAssocID="{9A1D10AD-2576-4EEF-BA8F-25C2688B20BE}" presName="horzOne" presStyleCnt="0"/>
      <dgm:spPr/>
    </dgm:pt>
  </dgm:ptLst>
  <dgm:cxnLst>
    <dgm:cxn modelId="{9987D5FD-A76E-4E1E-9BFD-2EF896E33C85}" type="presOf" srcId="{9A1D10AD-2576-4EEF-BA8F-25C2688B20BE}" destId="{E6ED45CF-89D0-4788-BA79-7EA2A160BB0C}" srcOrd="0" destOrd="0" presId="urn:microsoft.com/office/officeart/2005/8/layout/hierarchy4"/>
    <dgm:cxn modelId="{5C2602CE-5196-426F-AE26-DD965051DBBA}" srcId="{4FA2533F-3481-4378-96D1-4C375D7008B9}" destId="{9A1D10AD-2576-4EEF-BA8F-25C2688B20BE}" srcOrd="1" destOrd="0" parTransId="{7F397517-972B-4D5A-AA4F-99C0E6F7F3B2}" sibTransId="{9876E273-2DAB-47D3-8F30-C05A56D6567F}"/>
    <dgm:cxn modelId="{05021FF2-1AFF-47F3-99D7-F1DEBEF4D865}" type="presOf" srcId="{70956102-0469-4635-8B6B-A3DD994AB83B}" destId="{30352142-8591-4A07-8035-15F1F71CAA28}" srcOrd="0" destOrd="0" presId="urn:microsoft.com/office/officeart/2005/8/layout/hierarchy4"/>
    <dgm:cxn modelId="{B21ED3F2-F73E-4DC6-81A0-244AE06E32C1}" srcId="{70956102-0469-4635-8B6B-A3DD994AB83B}" destId="{92702E03-6C7E-4B0F-86CF-AD559DC0BB39}" srcOrd="0" destOrd="0" parTransId="{C679CCC9-A55A-421D-9087-0D772234F84B}" sibTransId="{5F811918-BCE6-4EFD-86D9-49A67EA98F26}"/>
    <dgm:cxn modelId="{76A28090-F5D3-4F8C-8ADC-1CDE5D30EE3A}" srcId="{4FA2533F-3481-4378-96D1-4C375D7008B9}" destId="{70956102-0469-4635-8B6B-A3DD994AB83B}" srcOrd="0" destOrd="0" parTransId="{DDD0EFD4-3DCD-4957-8FE8-5207AEA67778}" sibTransId="{1B6F37A1-F931-435B-82AA-0DE8362AA6B9}"/>
    <dgm:cxn modelId="{BF946352-8364-4D4A-A9D0-B88E13D081C7}" type="presOf" srcId="{4FA2533F-3481-4378-96D1-4C375D7008B9}" destId="{953BA23D-8F9F-47DE-BB02-19E507990EEA}" srcOrd="0" destOrd="0" presId="urn:microsoft.com/office/officeart/2005/8/layout/hierarchy4"/>
    <dgm:cxn modelId="{0B529325-8916-4625-8560-1109AD6AF1C7}" type="presOf" srcId="{61714D34-5DF5-48E5-B668-FE71D64F7B4A}" destId="{2E5D5F89-19F6-49DD-BBC4-0118FF4AE581}" srcOrd="0" destOrd="0" presId="urn:microsoft.com/office/officeart/2005/8/layout/hierarchy4"/>
    <dgm:cxn modelId="{DC36533C-96AD-471E-AAE3-B5E0E79CD984}" type="presOf" srcId="{65D34507-8834-444D-AD01-8ED0B19EE0BA}" destId="{0195768A-8878-44E6-B7F3-331D7FCE9AB1}" srcOrd="0" destOrd="0" presId="urn:microsoft.com/office/officeart/2005/8/layout/hierarchy4"/>
    <dgm:cxn modelId="{1D43A468-A70F-4041-B1A1-7F987503F443}" srcId="{92702E03-6C7E-4B0F-86CF-AD559DC0BB39}" destId="{61714D34-5DF5-48E5-B668-FE71D64F7B4A}" srcOrd="1" destOrd="0" parTransId="{CB3287CF-2C55-4073-B2BC-8DF14B741DD7}" sibTransId="{5AAE5E38-71F7-49D1-B5D6-1325BB3ADF9C}"/>
    <dgm:cxn modelId="{86442B8D-FBAE-4EC0-ADCC-6A6F4BCE7979}" type="presOf" srcId="{92702E03-6C7E-4B0F-86CF-AD559DC0BB39}" destId="{B16245CB-2CE9-4A23-93D7-88664E6E57D0}" srcOrd="0" destOrd="0" presId="urn:microsoft.com/office/officeart/2005/8/layout/hierarchy4"/>
    <dgm:cxn modelId="{9421E5AD-1FD3-4127-806E-74513B40C342}" srcId="{92702E03-6C7E-4B0F-86CF-AD559DC0BB39}" destId="{65D34507-8834-444D-AD01-8ED0B19EE0BA}" srcOrd="0" destOrd="0" parTransId="{DC70DD97-52D5-47CB-9A16-5215A1FA4B86}" sibTransId="{A32899FD-2A9D-4181-9079-FA774D0FCA63}"/>
    <dgm:cxn modelId="{05A2A973-7B0E-4209-86FF-9F4567DACA2F}" srcId="{70956102-0469-4635-8B6B-A3DD994AB83B}" destId="{9EEA472F-73B4-4E48-ACF6-97DB600526AE}" srcOrd="1" destOrd="0" parTransId="{9C502503-5E84-4063-A2FE-B415D2A30417}" sibTransId="{56380CC7-C357-4ED9-BCE5-9CBFA300D5FE}"/>
    <dgm:cxn modelId="{E7905CA5-1219-4B06-AF37-DED44F7EEF1B}" type="presOf" srcId="{9EEA472F-73B4-4E48-ACF6-97DB600526AE}" destId="{BC40EB12-5747-4732-8B3E-2E333642A0EF}" srcOrd="0" destOrd="0" presId="urn:microsoft.com/office/officeart/2005/8/layout/hierarchy4"/>
    <dgm:cxn modelId="{6C0E7B81-4554-4238-98EA-F6044A841D8A}" type="presParOf" srcId="{953BA23D-8F9F-47DE-BB02-19E507990EEA}" destId="{AE9A5C38-6B88-412A-82B6-A111BA5E12BC}" srcOrd="0" destOrd="0" presId="urn:microsoft.com/office/officeart/2005/8/layout/hierarchy4"/>
    <dgm:cxn modelId="{5D6744AA-D503-46DA-8E45-B492BA408619}" type="presParOf" srcId="{AE9A5C38-6B88-412A-82B6-A111BA5E12BC}" destId="{30352142-8591-4A07-8035-15F1F71CAA28}" srcOrd="0" destOrd="0" presId="urn:microsoft.com/office/officeart/2005/8/layout/hierarchy4"/>
    <dgm:cxn modelId="{D9A932D3-F2B6-48BB-B0AC-6EBE58FB2776}" type="presParOf" srcId="{AE9A5C38-6B88-412A-82B6-A111BA5E12BC}" destId="{1806C124-510A-4F3B-9092-8C6F0003384F}" srcOrd="1" destOrd="0" presId="urn:microsoft.com/office/officeart/2005/8/layout/hierarchy4"/>
    <dgm:cxn modelId="{812C0C9B-440E-4032-AE12-873173243730}" type="presParOf" srcId="{AE9A5C38-6B88-412A-82B6-A111BA5E12BC}" destId="{2D51B994-73AD-48C9-B528-82DD74A16FC7}" srcOrd="2" destOrd="0" presId="urn:microsoft.com/office/officeart/2005/8/layout/hierarchy4"/>
    <dgm:cxn modelId="{C627A07C-7C79-4EE5-A969-E5880B606744}" type="presParOf" srcId="{2D51B994-73AD-48C9-B528-82DD74A16FC7}" destId="{362BB2EC-F20F-4E3C-93AD-D1E639BFB361}" srcOrd="0" destOrd="0" presId="urn:microsoft.com/office/officeart/2005/8/layout/hierarchy4"/>
    <dgm:cxn modelId="{15B69E29-01A9-4E9E-A95E-CA9FA8AA8014}" type="presParOf" srcId="{362BB2EC-F20F-4E3C-93AD-D1E639BFB361}" destId="{B16245CB-2CE9-4A23-93D7-88664E6E57D0}" srcOrd="0" destOrd="0" presId="urn:microsoft.com/office/officeart/2005/8/layout/hierarchy4"/>
    <dgm:cxn modelId="{903BC6C7-75D8-4291-BCA4-C26BF247E3B8}" type="presParOf" srcId="{362BB2EC-F20F-4E3C-93AD-D1E639BFB361}" destId="{1FBDED42-F79D-4284-BFB8-5F081EE60311}" srcOrd="1" destOrd="0" presId="urn:microsoft.com/office/officeart/2005/8/layout/hierarchy4"/>
    <dgm:cxn modelId="{F88CDEBC-B7CB-43BA-9BBB-94EE6DE20672}" type="presParOf" srcId="{362BB2EC-F20F-4E3C-93AD-D1E639BFB361}" destId="{0A96C2AF-4CC3-42A0-B300-E331E5C78BCE}" srcOrd="2" destOrd="0" presId="urn:microsoft.com/office/officeart/2005/8/layout/hierarchy4"/>
    <dgm:cxn modelId="{8E602AC7-4518-49C6-9D61-4D2A3922456A}" type="presParOf" srcId="{0A96C2AF-4CC3-42A0-B300-E331E5C78BCE}" destId="{51C8D5E4-1F32-47C1-8F4E-088FEAA21B4B}" srcOrd="0" destOrd="0" presId="urn:microsoft.com/office/officeart/2005/8/layout/hierarchy4"/>
    <dgm:cxn modelId="{9D4B6DB1-9ECE-4422-9658-E926F4E06614}" type="presParOf" srcId="{51C8D5E4-1F32-47C1-8F4E-088FEAA21B4B}" destId="{0195768A-8878-44E6-B7F3-331D7FCE9AB1}" srcOrd="0" destOrd="0" presId="urn:microsoft.com/office/officeart/2005/8/layout/hierarchy4"/>
    <dgm:cxn modelId="{A05844FC-210B-423A-8684-2DF93A302D3E}" type="presParOf" srcId="{51C8D5E4-1F32-47C1-8F4E-088FEAA21B4B}" destId="{164FD6D1-8FD8-4D06-8C8D-081CC9E00FAD}" srcOrd="1" destOrd="0" presId="urn:microsoft.com/office/officeart/2005/8/layout/hierarchy4"/>
    <dgm:cxn modelId="{FA2775E5-9522-4AB1-8D94-87A7B0E0AF82}" type="presParOf" srcId="{0A96C2AF-4CC3-42A0-B300-E331E5C78BCE}" destId="{6052E238-CB6E-430E-94FD-198566B9D610}" srcOrd="1" destOrd="0" presId="urn:microsoft.com/office/officeart/2005/8/layout/hierarchy4"/>
    <dgm:cxn modelId="{3D87E502-1258-4C08-A7BE-2CE000DA2E3E}" type="presParOf" srcId="{0A96C2AF-4CC3-42A0-B300-E331E5C78BCE}" destId="{B82EE330-43EF-408D-98AA-9772CD89A53F}" srcOrd="2" destOrd="0" presId="urn:microsoft.com/office/officeart/2005/8/layout/hierarchy4"/>
    <dgm:cxn modelId="{2F277A14-B3A5-4E88-9ADB-83CE51FC5E5C}" type="presParOf" srcId="{B82EE330-43EF-408D-98AA-9772CD89A53F}" destId="{2E5D5F89-19F6-49DD-BBC4-0118FF4AE581}" srcOrd="0" destOrd="0" presId="urn:microsoft.com/office/officeart/2005/8/layout/hierarchy4"/>
    <dgm:cxn modelId="{D20DE612-1740-4FB4-A9B8-3A6434162829}" type="presParOf" srcId="{B82EE330-43EF-408D-98AA-9772CD89A53F}" destId="{F1DD0325-861A-4719-A08D-89FB86EC9115}" srcOrd="1" destOrd="0" presId="urn:microsoft.com/office/officeart/2005/8/layout/hierarchy4"/>
    <dgm:cxn modelId="{250E6F64-610F-4391-87F8-7A0992E74D8E}" type="presParOf" srcId="{2D51B994-73AD-48C9-B528-82DD74A16FC7}" destId="{9F550246-51A3-47C7-829C-ECDCE95DA90C}" srcOrd="1" destOrd="0" presId="urn:microsoft.com/office/officeart/2005/8/layout/hierarchy4"/>
    <dgm:cxn modelId="{C73B2496-A033-4C49-8CD6-0D1C33783BA8}" type="presParOf" srcId="{2D51B994-73AD-48C9-B528-82DD74A16FC7}" destId="{8BDDE777-98E8-4712-BE69-79B47EC85BEE}" srcOrd="2" destOrd="0" presId="urn:microsoft.com/office/officeart/2005/8/layout/hierarchy4"/>
    <dgm:cxn modelId="{4D885A75-7801-467E-BA7E-2D0B4392B22B}" type="presParOf" srcId="{8BDDE777-98E8-4712-BE69-79B47EC85BEE}" destId="{BC40EB12-5747-4732-8B3E-2E333642A0EF}" srcOrd="0" destOrd="0" presId="urn:microsoft.com/office/officeart/2005/8/layout/hierarchy4"/>
    <dgm:cxn modelId="{381059B2-9CD3-461A-B092-4048DA33D30A}" type="presParOf" srcId="{8BDDE777-98E8-4712-BE69-79B47EC85BEE}" destId="{8F5583FC-1A72-4D04-AA70-7BE1BE704978}" srcOrd="1" destOrd="0" presId="urn:microsoft.com/office/officeart/2005/8/layout/hierarchy4"/>
    <dgm:cxn modelId="{13A6AEC2-E02A-4000-A079-5CEA5CFAC353}" type="presParOf" srcId="{953BA23D-8F9F-47DE-BB02-19E507990EEA}" destId="{D38E2125-04E8-4CE5-86F7-8E36A2121800}" srcOrd="1" destOrd="0" presId="urn:microsoft.com/office/officeart/2005/8/layout/hierarchy4"/>
    <dgm:cxn modelId="{1A52A5BC-CFDB-4BEC-8EAD-0EC50083A810}" type="presParOf" srcId="{953BA23D-8F9F-47DE-BB02-19E507990EEA}" destId="{99705C7C-86E0-4AA7-92A2-F78CCA168CDB}" srcOrd="2" destOrd="0" presId="urn:microsoft.com/office/officeart/2005/8/layout/hierarchy4"/>
    <dgm:cxn modelId="{7B3C2B02-1342-4EE8-8446-F8B9A78066E4}" type="presParOf" srcId="{99705C7C-86E0-4AA7-92A2-F78CCA168CDB}" destId="{E6ED45CF-89D0-4788-BA79-7EA2A160BB0C}" srcOrd="0" destOrd="0" presId="urn:microsoft.com/office/officeart/2005/8/layout/hierarchy4"/>
    <dgm:cxn modelId="{B31377F4-91EA-403C-A9F0-F82CD6BE4790}" type="presParOf" srcId="{99705C7C-86E0-4AA7-92A2-F78CCA168CDB}" destId="{503C4DF6-A65A-49AA-A7AA-2F41BCCE3A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E3CF9-65C0-4F36-91F0-1B24D2530DE5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E7329ED1-2628-4E1B-9B2A-685DB4482603}">
      <dgm:prSet phldrT="[Texto]"/>
      <dgm:spPr/>
      <dgm:t>
        <a:bodyPr/>
        <a:lstStyle/>
        <a:p>
          <a:r>
            <a:rPr lang="es-ES" dirty="0" err="1" smtClean="0"/>
            <a:t>Informació</a:t>
          </a:r>
          <a:r>
            <a:rPr lang="es-ES" dirty="0" smtClean="0"/>
            <a:t> GPS</a:t>
          </a:r>
          <a:endParaRPr lang="ca-ES" dirty="0"/>
        </a:p>
      </dgm:t>
    </dgm:pt>
    <dgm:pt modelId="{27A7CA2E-0719-4639-B941-3BCF65F6F2F4}" type="parTrans" cxnId="{6845F4C5-5EF1-4F5A-94B1-C9DF84709627}">
      <dgm:prSet/>
      <dgm:spPr/>
      <dgm:t>
        <a:bodyPr/>
        <a:lstStyle/>
        <a:p>
          <a:endParaRPr lang="ca-ES"/>
        </a:p>
      </dgm:t>
    </dgm:pt>
    <dgm:pt modelId="{BB26C312-E3EE-40E1-A877-95A12DD759EF}" type="sibTrans" cxnId="{6845F4C5-5EF1-4F5A-94B1-C9DF84709627}">
      <dgm:prSet/>
      <dgm:spPr/>
      <dgm:t>
        <a:bodyPr/>
        <a:lstStyle/>
        <a:p>
          <a:endParaRPr lang="ca-ES"/>
        </a:p>
      </dgm:t>
    </dgm:pt>
    <dgm:pt modelId="{A79E19B8-6443-4903-BD03-F5E6F3765981}">
      <dgm:prSet phldrT="[Texto]"/>
      <dgm:spPr/>
      <dgm:t>
        <a:bodyPr/>
        <a:lstStyle/>
        <a:p>
          <a:r>
            <a:rPr lang="es-ES" dirty="0" err="1" smtClean="0"/>
            <a:t>Navegació</a:t>
          </a:r>
          <a:endParaRPr lang="ca-ES" dirty="0"/>
        </a:p>
      </dgm:t>
    </dgm:pt>
    <dgm:pt modelId="{A65E25C6-5332-48D7-B6D8-460847EBCC6A}" type="parTrans" cxnId="{1226BD38-DD74-4E28-9F19-554D066AE870}">
      <dgm:prSet/>
      <dgm:spPr/>
      <dgm:t>
        <a:bodyPr/>
        <a:lstStyle/>
        <a:p>
          <a:endParaRPr lang="ca-ES"/>
        </a:p>
      </dgm:t>
    </dgm:pt>
    <dgm:pt modelId="{6C782EBD-6ADD-4355-8F64-641565F4C2C1}" type="sibTrans" cxnId="{1226BD38-DD74-4E28-9F19-554D066AE870}">
      <dgm:prSet/>
      <dgm:spPr/>
      <dgm:t>
        <a:bodyPr/>
        <a:lstStyle/>
        <a:p>
          <a:endParaRPr lang="ca-ES"/>
        </a:p>
      </dgm:t>
    </dgm:pt>
    <dgm:pt modelId="{B3CA7CCA-D3BB-4397-B2A1-967C90B045C8}">
      <dgm:prSet phldrT="[Texto]"/>
      <dgm:spPr/>
      <dgm:t>
        <a:bodyPr/>
        <a:lstStyle/>
        <a:p>
          <a:r>
            <a:rPr lang="es-ES" dirty="0" err="1" smtClean="0"/>
            <a:t>Registradors</a:t>
          </a:r>
          <a:r>
            <a:rPr lang="es-ES" dirty="0" smtClean="0"/>
            <a:t> Rutes</a:t>
          </a:r>
          <a:endParaRPr lang="ca-ES" dirty="0"/>
        </a:p>
      </dgm:t>
    </dgm:pt>
    <dgm:pt modelId="{4B6E5A38-5E99-4B4F-AB58-A01DA91DDBEB}" type="parTrans" cxnId="{23DD9F85-3636-4BE6-81A7-3E24AD47956B}">
      <dgm:prSet/>
      <dgm:spPr/>
      <dgm:t>
        <a:bodyPr/>
        <a:lstStyle/>
        <a:p>
          <a:endParaRPr lang="ca-ES"/>
        </a:p>
      </dgm:t>
    </dgm:pt>
    <dgm:pt modelId="{3F77E8DC-4D35-4F2E-92A4-75A0E31E87F7}" type="sibTrans" cxnId="{23DD9F85-3636-4BE6-81A7-3E24AD47956B}">
      <dgm:prSet/>
      <dgm:spPr/>
      <dgm:t>
        <a:bodyPr/>
        <a:lstStyle/>
        <a:p>
          <a:endParaRPr lang="ca-ES"/>
        </a:p>
      </dgm:t>
    </dgm:pt>
    <dgm:pt modelId="{EEBF835B-F0A5-44A4-873C-A53E405A077D}">
      <dgm:prSet phldrT="[Texto]"/>
      <dgm:spPr/>
      <dgm:t>
        <a:bodyPr/>
        <a:lstStyle/>
        <a:p>
          <a:r>
            <a:rPr lang="es-ES" dirty="0" err="1" smtClean="0"/>
            <a:t>Seguidors</a:t>
          </a:r>
          <a:r>
            <a:rPr lang="es-ES" dirty="0" smtClean="0"/>
            <a:t> en </a:t>
          </a:r>
          <a:r>
            <a:rPr lang="es-ES" dirty="0" err="1" smtClean="0"/>
            <a:t>temps</a:t>
          </a:r>
          <a:r>
            <a:rPr lang="es-ES" dirty="0" smtClean="0"/>
            <a:t> real</a:t>
          </a:r>
          <a:endParaRPr lang="ca-ES" dirty="0"/>
        </a:p>
      </dgm:t>
    </dgm:pt>
    <dgm:pt modelId="{4794AB82-C277-4AC0-B1A0-8557BD285D79}" type="parTrans" cxnId="{657E790A-3AC4-4959-918C-5540BB1DC5A8}">
      <dgm:prSet/>
      <dgm:spPr/>
      <dgm:t>
        <a:bodyPr/>
        <a:lstStyle/>
        <a:p>
          <a:endParaRPr lang="ca-ES"/>
        </a:p>
      </dgm:t>
    </dgm:pt>
    <dgm:pt modelId="{3FED3906-2C9A-4260-86AF-64C3DD228557}" type="sibTrans" cxnId="{657E790A-3AC4-4959-918C-5540BB1DC5A8}">
      <dgm:prSet/>
      <dgm:spPr/>
      <dgm:t>
        <a:bodyPr/>
        <a:lstStyle/>
        <a:p>
          <a:endParaRPr lang="ca-ES"/>
        </a:p>
      </dgm:t>
    </dgm:pt>
    <dgm:pt modelId="{9EA7D343-5539-402A-A918-83C76F09073B}" type="pres">
      <dgm:prSet presAssocID="{639E3CF9-65C0-4F36-91F0-1B24D2530D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926043F-2558-4203-A08F-240D0C5038A4}" type="pres">
      <dgm:prSet presAssocID="{E7329ED1-2628-4E1B-9B2A-685DB44826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83B2A69-5162-48B0-BAF5-633CFF1C33FD}" type="pres">
      <dgm:prSet presAssocID="{BB26C312-E3EE-40E1-A877-95A12DD759EF}" presName="sibTrans" presStyleCnt="0"/>
      <dgm:spPr/>
    </dgm:pt>
    <dgm:pt modelId="{30945178-D446-47B4-8430-4CD14CB1406C}" type="pres">
      <dgm:prSet presAssocID="{A79E19B8-6443-4903-BD03-F5E6F37659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4BFE565-7355-4D43-89EA-FDE68F224D1D}" type="pres">
      <dgm:prSet presAssocID="{6C782EBD-6ADD-4355-8F64-641565F4C2C1}" presName="sibTrans" presStyleCnt="0"/>
      <dgm:spPr/>
    </dgm:pt>
    <dgm:pt modelId="{DBD25740-84F4-4CCB-9DC4-54982A6815AB}" type="pres">
      <dgm:prSet presAssocID="{B3CA7CCA-D3BB-4397-B2A1-967C90B045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81F931-A133-4B88-9766-3B2E3C3E3FBA}" type="pres">
      <dgm:prSet presAssocID="{3F77E8DC-4D35-4F2E-92A4-75A0E31E87F7}" presName="sibTrans" presStyleCnt="0"/>
      <dgm:spPr/>
    </dgm:pt>
    <dgm:pt modelId="{7F7B054E-13B2-4D68-9A0C-27522395719C}" type="pres">
      <dgm:prSet presAssocID="{EEBF835B-F0A5-44A4-873C-A53E405A07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2766F4F-B280-47E6-B8CE-2C562057E014}" type="presOf" srcId="{EEBF835B-F0A5-44A4-873C-A53E405A077D}" destId="{7F7B054E-13B2-4D68-9A0C-27522395719C}" srcOrd="0" destOrd="0" presId="urn:microsoft.com/office/officeart/2005/8/layout/default"/>
    <dgm:cxn modelId="{3C056A1C-BB97-4CDB-89CC-3D0FF9D0392F}" type="presOf" srcId="{639E3CF9-65C0-4F36-91F0-1B24D2530DE5}" destId="{9EA7D343-5539-402A-A918-83C76F09073B}" srcOrd="0" destOrd="0" presId="urn:microsoft.com/office/officeart/2005/8/layout/default"/>
    <dgm:cxn modelId="{1226BD38-DD74-4E28-9F19-554D066AE870}" srcId="{639E3CF9-65C0-4F36-91F0-1B24D2530DE5}" destId="{A79E19B8-6443-4903-BD03-F5E6F3765981}" srcOrd="1" destOrd="0" parTransId="{A65E25C6-5332-48D7-B6D8-460847EBCC6A}" sibTransId="{6C782EBD-6ADD-4355-8F64-641565F4C2C1}"/>
    <dgm:cxn modelId="{DDAF838D-60AB-45C5-AC08-793A9B24F5CD}" type="presOf" srcId="{E7329ED1-2628-4E1B-9B2A-685DB4482603}" destId="{7926043F-2558-4203-A08F-240D0C5038A4}" srcOrd="0" destOrd="0" presId="urn:microsoft.com/office/officeart/2005/8/layout/default"/>
    <dgm:cxn modelId="{33B61C62-F519-458C-9453-4CE525BA274F}" type="presOf" srcId="{A79E19B8-6443-4903-BD03-F5E6F3765981}" destId="{30945178-D446-47B4-8430-4CD14CB1406C}" srcOrd="0" destOrd="0" presId="urn:microsoft.com/office/officeart/2005/8/layout/default"/>
    <dgm:cxn modelId="{657E790A-3AC4-4959-918C-5540BB1DC5A8}" srcId="{639E3CF9-65C0-4F36-91F0-1B24D2530DE5}" destId="{EEBF835B-F0A5-44A4-873C-A53E405A077D}" srcOrd="3" destOrd="0" parTransId="{4794AB82-C277-4AC0-B1A0-8557BD285D79}" sibTransId="{3FED3906-2C9A-4260-86AF-64C3DD228557}"/>
    <dgm:cxn modelId="{23DD9F85-3636-4BE6-81A7-3E24AD47956B}" srcId="{639E3CF9-65C0-4F36-91F0-1B24D2530DE5}" destId="{B3CA7CCA-D3BB-4397-B2A1-967C90B045C8}" srcOrd="2" destOrd="0" parTransId="{4B6E5A38-5E99-4B4F-AB58-A01DA91DDBEB}" sibTransId="{3F77E8DC-4D35-4F2E-92A4-75A0E31E87F7}"/>
    <dgm:cxn modelId="{912EEBC3-D897-4D78-A4FC-C60CE18A1833}" type="presOf" srcId="{B3CA7CCA-D3BB-4397-B2A1-967C90B045C8}" destId="{DBD25740-84F4-4CCB-9DC4-54982A6815AB}" srcOrd="0" destOrd="0" presId="urn:microsoft.com/office/officeart/2005/8/layout/default"/>
    <dgm:cxn modelId="{6845F4C5-5EF1-4F5A-94B1-C9DF84709627}" srcId="{639E3CF9-65C0-4F36-91F0-1B24D2530DE5}" destId="{E7329ED1-2628-4E1B-9B2A-685DB4482603}" srcOrd="0" destOrd="0" parTransId="{27A7CA2E-0719-4639-B941-3BCF65F6F2F4}" sibTransId="{BB26C312-E3EE-40E1-A877-95A12DD759EF}"/>
    <dgm:cxn modelId="{F9364263-5ACD-40F6-BE6F-B0C3B0724F68}" type="presParOf" srcId="{9EA7D343-5539-402A-A918-83C76F09073B}" destId="{7926043F-2558-4203-A08F-240D0C5038A4}" srcOrd="0" destOrd="0" presId="urn:microsoft.com/office/officeart/2005/8/layout/default"/>
    <dgm:cxn modelId="{3E4C44C2-A416-49FF-B24D-88E188C9CB14}" type="presParOf" srcId="{9EA7D343-5539-402A-A918-83C76F09073B}" destId="{983B2A69-5162-48B0-BAF5-633CFF1C33FD}" srcOrd="1" destOrd="0" presId="urn:microsoft.com/office/officeart/2005/8/layout/default"/>
    <dgm:cxn modelId="{9B3A1EDB-B967-4BC6-97CD-6F148B7A98E0}" type="presParOf" srcId="{9EA7D343-5539-402A-A918-83C76F09073B}" destId="{30945178-D446-47B4-8430-4CD14CB1406C}" srcOrd="2" destOrd="0" presId="urn:microsoft.com/office/officeart/2005/8/layout/default"/>
    <dgm:cxn modelId="{FBC5C5E0-C6BB-4664-A1AD-1AFB8932AE01}" type="presParOf" srcId="{9EA7D343-5539-402A-A918-83C76F09073B}" destId="{64BFE565-7355-4D43-89EA-FDE68F224D1D}" srcOrd="3" destOrd="0" presId="urn:microsoft.com/office/officeart/2005/8/layout/default"/>
    <dgm:cxn modelId="{2CC6D248-D205-4032-B949-16D8CB7BBEBC}" type="presParOf" srcId="{9EA7D343-5539-402A-A918-83C76F09073B}" destId="{DBD25740-84F4-4CCB-9DC4-54982A6815AB}" srcOrd="4" destOrd="0" presId="urn:microsoft.com/office/officeart/2005/8/layout/default"/>
    <dgm:cxn modelId="{A7678E08-A425-4620-BE94-9156E8F7B69B}" type="presParOf" srcId="{9EA7D343-5539-402A-A918-83C76F09073B}" destId="{DB81F931-A133-4B88-9766-3B2E3C3E3FBA}" srcOrd="5" destOrd="0" presId="urn:microsoft.com/office/officeart/2005/8/layout/default"/>
    <dgm:cxn modelId="{B30E85D5-2E04-44C3-90A2-D7C6CD28AA33}" type="presParOf" srcId="{9EA7D343-5539-402A-A918-83C76F09073B}" destId="{7F7B054E-13B2-4D68-9A0C-2752239571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B85EC9-2C54-401A-B095-A8263C142B9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61F91F30-B0D6-486C-8619-B02A471E2B14}">
      <dgm:prSet phldrT="[Texto]"/>
      <dgm:spPr/>
      <dgm:t>
        <a:bodyPr/>
        <a:lstStyle/>
        <a:p>
          <a:r>
            <a:rPr lang="es-ES" dirty="0" smtClean="0"/>
            <a:t>Vectorial</a:t>
          </a:r>
          <a:endParaRPr lang="ca-ES" dirty="0"/>
        </a:p>
      </dgm:t>
    </dgm:pt>
    <dgm:pt modelId="{7DB6BE75-1BA5-4871-967B-0AF34FE58F8E}" type="parTrans" cxnId="{475D0832-AF29-4313-A5B0-E749AF3510F2}">
      <dgm:prSet/>
      <dgm:spPr/>
      <dgm:t>
        <a:bodyPr/>
        <a:lstStyle/>
        <a:p>
          <a:endParaRPr lang="ca-ES"/>
        </a:p>
      </dgm:t>
    </dgm:pt>
    <dgm:pt modelId="{C16DBB9E-2B4A-4EB6-AA86-A83AF48D2BA0}" type="sibTrans" cxnId="{475D0832-AF29-4313-A5B0-E749AF3510F2}">
      <dgm:prSet/>
      <dgm:spPr/>
      <dgm:t>
        <a:bodyPr/>
        <a:lstStyle/>
        <a:p>
          <a:endParaRPr lang="ca-ES"/>
        </a:p>
      </dgm:t>
    </dgm:pt>
    <dgm:pt modelId="{62810276-5900-486B-86A1-C1190661EA2B}">
      <dgm:prSet phldrT="[Texto]"/>
      <dgm:spPr/>
      <dgm:t>
        <a:bodyPr/>
        <a:lstStyle/>
        <a:p>
          <a:r>
            <a:rPr lang="es-ES" dirty="0" err="1" smtClean="0"/>
            <a:t>Raster</a:t>
          </a:r>
          <a:endParaRPr lang="ca-ES" dirty="0"/>
        </a:p>
      </dgm:t>
    </dgm:pt>
    <dgm:pt modelId="{E7A923CB-1352-4A43-9E50-90BDB1CD0CE8}" type="parTrans" cxnId="{FBFC0051-860C-4560-9AF7-D9ED7081C85B}">
      <dgm:prSet/>
      <dgm:spPr/>
      <dgm:t>
        <a:bodyPr/>
        <a:lstStyle/>
        <a:p>
          <a:endParaRPr lang="ca-ES"/>
        </a:p>
      </dgm:t>
    </dgm:pt>
    <dgm:pt modelId="{AFABEFC1-2DA6-4370-92BF-8BEDDB11FDEE}" type="sibTrans" cxnId="{FBFC0051-860C-4560-9AF7-D9ED7081C85B}">
      <dgm:prSet/>
      <dgm:spPr/>
      <dgm:t>
        <a:bodyPr/>
        <a:lstStyle/>
        <a:p>
          <a:endParaRPr lang="ca-ES"/>
        </a:p>
      </dgm:t>
    </dgm:pt>
    <dgm:pt modelId="{B4EA22A4-E2EA-4FC5-AFD4-CCA0B22312A5}" type="pres">
      <dgm:prSet presAssocID="{D7B85EC9-2C54-401A-B095-A8263C142B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8268BA92-1E71-415B-92FC-640619DF461B}" type="pres">
      <dgm:prSet presAssocID="{61F91F30-B0D6-486C-8619-B02A471E2B14}" presName="compNode" presStyleCnt="0"/>
      <dgm:spPr/>
    </dgm:pt>
    <dgm:pt modelId="{56AB554A-8E30-4E3F-A0B1-AB21770FB225}" type="pres">
      <dgm:prSet presAssocID="{61F91F30-B0D6-486C-8619-B02A471E2B14}" presName="pictRect" presStyleLbl="node1" presStyleIdx="0" presStyleCnt="2" custScaleY="11082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0" t="-5375" r="360" b="1847"/>
          </a:stretch>
        </a:blipFill>
      </dgm:spPr>
    </dgm:pt>
    <dgm:pt modelId="{0EB240BC-51A9-4ED1-AF85-0A6BAC85C38C}" type="pres">
      <dgm:prSet presAssocID="{61F91F30-B0D6-486C-8619-B02A471E2B14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0EC2BC4-25D7-4F89-8600-F3BB0B3719E3}" type="pres">
      <dgm:prSet presAssocID="{C16DBB9E-2B4A-4EB6-AA86-A83AF48D2BA0}" presName="sibTrans" presStyleLbl="sibTrans2D1" presStyleIdx="0" presStyleCnt="0"/>
      <dgm:spPr/>
      <dgm:t>
        <a:bodyPr/>
        <a:lstStyle/>
        <a:p>
          <a:endParaRPr lang="ca-ES"/>
        </a:p>
      </dgm:t>
    </dgm:pt>
    <dgm:pt modelId="{1FC6960D-DACE-42E4-A59A-4F9456B8C41F}" type="pres">
      <dgm:prSet presAssocID="{62810276-5900-486B-86A1-C1190661EA2B}" presName="compNode" presStyleCnt="0"/>
      <dgm:spPr/>
    </dgm:pt>
    <dgm:pt modelId="{15A4ADEE-A6CA-4846-BE3A-42A62AA5FF02}" type="pres">
      <dgm:prSet presAssocID="{62810276-5900-486B-86A1-C1190661EA2B}" presName="pictRect" presStyleLbl="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9" t="635" r="2199" b="635"/>
          </a:stretch>
        </a:blipFill>
      </dgm:spPr>
    </dgm:pt>
    <dgm:pt modelId="{F4C02508-590D-4743-B03F-9ADCA4A330DB}" type="pres">
      <dgm:prSet presAssocID="{62810276-5900-486B-86A1-C1190661EA2B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92DAAB1-EC6B-4868-809E-F3460D94054B}" type="presOf" srcId="{61F91F30-B0D6-486C-8619-B02A471E2B14}" destId="{0EB240BC-51A9-4ED1-AF85-0A6BAC85C38C}" srcOrd="0" destOrd="0" presId="urn:microsoft.com/office/officeart/2005/8/layout/pList1"/>
    <dgm:cxn modelId="{FBFC0051-860C-4560-9AF7-D9ED7081C85B}" srcId="{D7B85EC9-2C54-401A-B095-A8263C142B95}" destId="{62810276-5900-486B-86A1-C1190661EA2B}" srcOrd="1" destOrd="0" parTransId="{E7A923CB-1352-4A43-9E50-90BDB1CD0CE8}" sibTransId="{AFABEFC1-2DA6-4370-92BF-8BEDDB11FDEE}"/>
    <dgm:cxn modelId="{63F2874F-3559-4E0D-A4CE-66654923F149}" type="presOf" srcId="{62810276-5900-486B-86A1-C1190661EA2B}" destId="{F4C02508-590D-4743-B03F-9ADCA4A330DB}" srcOrd="0" destOrd="0" presId="urn:microsoft.com/office/officeart/2005/8/layout/pList1"/>
    <dgm:cxn modelId="{475D0832-AF29-4313-A5B0-E749AF3510F2}" srcId="{D7B85EC9-2C54-401A-B095-A8263C142B95}" destId="{61F91F30-B0D6-486C-8619-B02A471E2B14}" srcOrd="0" destOrd="0" parTransId="{7DB6BE75-1BA5-4871-967B-0AF34FE58F8E}" sibTransId="{C16DBB9E-2B4A-4EB6-AA86-A83AF48D2BA0}"/>
    <dgm:cxn modelId="{65844E2F-5AB2-4426-8725-7B49CE916AEE}" type="presOf" srcId="{D7B85EC9-2C54-401A-B095-A8263C142B95}" destId="{B4EA22A4-E2EA-4FC5-AFD4-CCA0B22312A5}" srcOrd="0" destOrd="0" presId="urn:microsoft.com/office/officeart/2005/8/layout/pList1"/>
    <dgm:cxn modelId="{9172D782-5E34-4B39-8AFA-94D69222F9A1}" type="presOf" srcId="{C16DBB9E-2B4A-4EB6-AA86-A83AF48D2BA0}" destId="{F0EC2BC4-25D7-4F89-8600-F3BB0B3719E3}" srcOrd="0" destOrd="0" presId="urn:microsoft.com/office/officeart/2005/8/layout/pList1"/>
    <dgm:cxn modelId="{07703036-5391-4F01-BF5B-86B9881E1516}" type="presParOf" srcId="{B4EA22A4-E2EA-4FC5-AFD4-CCA0B22312A5}" destId="{8268BA92-1E71-415B-92FC-640619DF461B}" srcOrd="0" destOrd="0" presId="urn:microsoft.com/office/officeart/2005/8/layout/pList1"/>
    <dgm:cxn modelId="{118BFA97-D02C-4A9C-91AB-185F23CD323A}" type="presParOf" srcId="{8268BA92-1E71-415B-92FC-640619DF461B}" destId="{56AB554A-8E30-4E3F-A0B1-AB21770FB225}" srcOrd="0" destOrd="0" presId="urn:microsoft.com/office/officeart/2005/8/layout/pList1"/>
    <dgm:cxn modelId="{DD9B6712-6916-4FCE-86A7-E83DB7625B70}" type="presParOf" srcId="{8268BA92-1E71-415B-92FC-640619DF461B}" destId="{0EB240BC-51A9-4ED1-AF85-0A6BAC85C38C}" srcOrd="1" destOrd="0" presId="urn:microsoft.com/office/officeart/2005/8/layout/pList1"/>
    <dgm:cxn modelId="{A5DFFF35-F128-4453-90D6-5E4FB8A4E1B4}" type="presParOf" srcId="{B4EA22A4-E2EA-4FC5-AFD4-CCA0B22312A5}" destId="{F0EC2BC4-25D7-4F89-8600-F3BB0B3719E3}" srcOrd="1" destOrd="0" presId="urn:microsoft.com/office/officeart/2005/8/layout/pList1"/>
    <dgm:cxn modelId="{1176CF69-F95D-40F1-A7BC-BC24175307C2}" type="presParOf" srcId="{B4EA22A4-E2EA-4FC5-AFD4-CCA0B22312A5}" destId="{1FC6960D-DACE-42E4-A59A-4F9456B8C41F}" srcOrd="2" destOrd="0" presId="urn:microsoft.com/office/officeart/2005/8/layout/pList1"/>
    <dgm:cxn modelId="{4705FDBB-9D81-4771-8049-B123558C9289}" type="presParOf" srcId="{1FC6960D-DACE-42E4-A59A-4F9456B8C41F}" destId="{15A4ADEE-A6CA-4846-BE3A-42A62AA5FF02}" srcOrd="0" destOrd="0" presId="urn:microsoft.com/office/officeart/2005/8/layout/pList1"/>
    <dgm:cxn modelId="{75193890-F589-4D4C-BB67-8057264E1904}" type="presParOf" srcId="{1FC6960D-DACE-42E4-A59A-4F9456B8C41F}" destId="{F4C02508-590D-4743-B03F-9ADCA4A330D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D7B3B-DB8C-44F0-B360-546607478609}" type="doc">
      <dgm:prSet loTypeId="urn:microsoft.com/office/officeart/2005/8/layout/hierarchy3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B03D6B5E-CFA9-43B6-BD55-0DB07A54E0AB}">
      <dgm:prSet phldrT="[Texto]"/>
      <dgm:spPr/>
      <dgm:t>
        <a:bodyPr/>
        <a:lstStyle/>
        <a:p>
          <a:r>
            <a:rPr lang="es-ES" dirty="0" smtClean="0"/>
            <a:t>Online</a:t>
          </a:r>
          <a:endParaRPr lang="ca-ES" dirty="0"/>
        </a:p>
      </dgm:t>
    </dgm:pt>
    <dgm:pt modelId="{BD79BEDB-BB78-49A1-BEA8-658C5E459AEB}" type="parTrans" cxnId="{BC5881C4-3A31-48C2-A6E4-7B68ADC061D2}">
      <dgm:prSet/>
      <dgm:spPr/>
      <dgm:t>
        <a:bodyPr/>
        <a:lstStyle/>
        <a:p>
          <a:endParaRPr lang="ca-ES"/>
        </a:p>
      </dgm:t>
    </dgm:pt>
    <dgm:pt modelId="{92CDAD4E-E4AF-4808-8721-2697772C4E80}" type="sibTrans" cxnId="{BC5881C4-3A31-48C2-A6E4-7B68ADC061D2}">
      <dgm:prSet/>
      <dgm:spPr/>
      <dgm:t>
        <a:bodyPr/>
        <a:lstStyle/>
        <a:p>
          <a:endParaRPr lang="ca-ES"/>
        </a:p>
      </dgm:t>
    </dgm:pt>
    <dgm:pt modelId="{E3972969-BFA1-4A69-94C3-08AD605F58B3}">
      <dgm:prSet phldrT="[Texto]"/>
      <dgm:spPr/>
      <dgm:t>
        <a:bodyPr/>
        <a:lstStyle/>
        <a:p>
          <a:r>
            <a:rPr lang="es-ES" dirty="0" err="1" smtClean="0">
              <a:solidFill>
                <a:srgbClr val="FF0000"/>
              </a:solidFill>
            </a:rPr>
            <a:t>Connexió</a:t>
          </a:r>
          <a:r>
            <a:rPr lang="es-ES" dirty="0" smtClean="0">
              <a:solidFill>
                <a:srgbClr val="FF0000"/>
              </a:solidFill>
            </a:rPr>
            <a:t> </a:t>
          </a:r>
          <a:r>
            <a:rPr lang="es-ES" dirty="0" err="1" smtClean="0">
              <a:solidFill>
                <a:srgbClr val="FF0000"/>
              </a:solidFill>
            </a:rPr>
            <a:t>constant</a:t>
          </a:r>
          <a:endParaRPr lang="es-ES" dirty="0" smtClean="0">
            <a:solidFill>
              <a:srgbClr val="FF0000"/>
            </a:solidFill>
          </a:endParaRPr>
        </a:p>
        <a:p>
          <a:r>
            <a:rPr lang="es-ES" dirty="0" smtClean="0">
              <a:solidFill>
                <a:srgbClr val="FF0000"/>
              </a:solidFill>
            </a:rPr>
            <a:t> Alta </a:t>
          </a:r>
          <a:r>
            <a:rPr lang="es-ES" dirty="0" err="1" smtClean="0">
              <a:solidFill>
                <a:srgbClr val="FF0000"/>
              </a:solidFill>
            </a:rPr>
            <a:t>velocitat</a:t>
          </a:r>
          <a:endParaRPr lang="ca-ES" dirty="0">
            <a:solidFill>
              <a:srgbClr val="FF0000"/>
            </a:solidFill>
          </a:endParaRPr>
        </a:p>
      </dgm:t>
    </dgm:pt>
    <dgm:pt modelId="{1B5890B5-724F-456A-B0AF-F5BAF322A71F}" type="parTrans" cxnId="{471A5B92-DE91-4E65-92EF-2DCBF0F9B6DE}">
      <dgm:prSet/>
      <dgm:spPr/>
      <dgm:t>
        <a:bodyPr/>
        <a:lstStyle/>
        <a:p>
          <a:endParaRPr lang="ca-ES"/>
        </a:p>
      </dgm:t>
    </dgm:pt>
    <dgm:pt modelId="{022C75C4-CCB2-405B-AC75-1E8752589A79}" type="sibTrans" cxnId="{471A5B92-DE91-4E65-92EF-2DCBF0F9B6DE}">
      <dgm:prSet/>
      <dgm:spPr/>
      <dgm:t>
        <a:bodyPr/>
        <a:lstStyle/>
        <a:p>
          <a:endParaRPr lang="ca-ES"/>
        </a:p>
      </dgm:t>
    </dgm:pt>
    <dgm:pt modelId="{D95BE5BE-706D-4CEB-945D-E5F241104045}">
      <dgm:prSet phldrT="[Texto]"/>
      <dgm:spPr/>
      <dgm:t>
        <a:bodyPr/>
        <a:lstStyle/>
        <a:p>
          <a:r>
            <a:rPr lang="es-ES" dirty="0" err="1" smtClean="0">
              <a:solidFill>
                <a:srgbClr val="00B050"/>
              </a:solidFill>
            </a:rPr>
            <a:t>Actualització</a:t>
          </a:r>
          <a:endParaRPr lang="ca-ES" dirty="0">
            <a:solidFill>
              <a:srgbClr val="00B050"/>
            </a:solidFill>
          </a:endParaRPr>
        </a:p>
      </dgm:t>
    </dgm:pt>
    <dgm:pt modelId="{BAA0D767-BB72-47F8-97F3-AE498908C176}" type="parTrans" cxnId="{1B2CDB23-4CA1-4123-A078-A35D0B3F8F19}">
      <dgm:prSet/>
      <dgm:spPr/>
      <dgm:t>
        <a:bodyPr/>
        <a:lstStyle/>
        <a:p>
          <a:endParaRPr lang="ca-ES"/>
        </a:p>
      </dgm:t>
    </dgm:pt>
    <dgm:pt modelId="{4FBD50F9-A436-4BB5-9FD1-25A5D000EC62}" type="sibTrans" cxnId="{1B2CDB23-4CA1-4123-A078-A35D0B3F8F19}">
      <dgm:prSet/>
      <dgm:spPr/>
      <dgm:t>
        <a:bodyPr/>
        <a:lstStyle/>
        <a:p>
          <a:endParaRPr lang="ca-ES"/>
        </a:p>
      </dgm:t>
    </dgm:pt>
    <dgm:pt modelId="{6EC7FFE8-9A68-40BF-B9BD-8B5E18269760}">
      <dgm:prSet phldrT="[Texto]"/>
      <dgm:spPr/>
      <dgm:t>
        <a:bodyPr/>
        <a:lstStyle/>
        <a:p>
          <a:r>
            <a:rPr lang="es-ES" dirty="0" smtClean="0"/>
            <a:t>Offline</a:t>
          </a:r>
          <a:endParaRPr lang="ca-ES" dirty="0"/>
        </a:p>
      </dgm:t>
    </dgm:pt>
    <dgm:pt modelId="{45F57841-695F-4AB1-A287-E1C90B624A2B}" type="parTrans" cxnId="{D6398361-B526-4D68-BAB7-4324D6B932CA}">
      <dgm:prSet/>
      <dgm:spPr/>
      <dgm:t>
        <a:bodyPr/>
        <a:lstStyle/>
        <a:p>
          <a:endParaRPr lang="ca-ES"/>
        </a:p>
      </dgm:t>
    </dgm:pt>
    <dgm:pt modelId="{1CE46B16-F39E-410F-9EA5-C8BA40E5203D}" type="sibTrans" cxnId="{D6398361-B526-4D68-BAB7-4324D6B932CA}">
      <dgm:prSet/>
      <dgm:spPr/>
      <dgm:t>
        <a:bodyPr/>
        <a:lstStyle/>
        <a:p>
          <a:endParaRPr lang="ca-ES"/>
        </a:p>
      </dgm:t>
    </dgm:pt>
    <dgm:pt modelId="{4A54ED59-3B95-4953-A790-F272AE86BF25}">
      <dgm:prSet phldrT="[Texto]"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Menor </a:t>
          </a:r>
          <a:r>
            <a:rPr lang="es-ES" dirty="0" err="1" smtClean="0">
              <a:solidFill>
                <a:srgbClr val="FF0000"/>
              </a:solidFill>
            </a:rPr>
            <a:t>actualització</a:t>
          </a:r>
          <a:endParaRPr lang="es-ES" dirty="0" smtClean="0">
            <a:solidFill>
              <a:srgbClr val="FF0000"/>
            </a:solidFill>
          </a:endParaRPr>
        </a:p>
        <a:p>
          <a:r>
            <a:rPr lang="es-ES" dirty="0" err="1" smtClean="0">
              <a:solidFill>
                <a:srgbClr val="FF0000"/>
              </a:solidFill>
            </a:rPr>
            <a:t>Requeriments</a:t>
          </a:r>
          <a:r>
            <a:rPr lang="es-ES" dirty="0" smtClean="0">
              <a:solidFill>
                <a:srgbClr val="FF0000"/>
              </a:solidFill>
            </a:rPr>
            <a:t> </a:t>
          </a:r>
          <a:r>
            <a:rPr lang="es-ES" dirty="0" err="1" smtClean="0">
              <a:solidFill>
                <a:srgbClr val="FF0000"/>
              </a:solidFill>
            </a:rPr>
            <a:t>espai</a:t>
          </a:r>
          <a:endParaRPr lang="ca-ES" dirty="0">
            <a:solidFill>
              <a:srgbClr val="FF0000"/>
            </a:solidFill>
          </a:endParaRPr>
        </a:p>
      </dgm:t>
    </dgm:pt>
    <dgm:pt modelId="{C21D4098-67AE-41BC-8F6D-98F440C0D212}" type="parTrans" cxnId="{246D6058-FE03-4181-9509-45E5F8ECEDFF}">
      <dgm:prSet/>
      <dgm:spPr/>
      <dgm:t>
        <a:bodyPr/>
        <a:lstStyle/>
        <a:p>
          <a:endParaRPr lang="ca-ES"/>
        </a:p>
      </dgm:t>
    </dgm:pt>
    <dgm:pt modelId="{644DD830-06FD-4602-AD45-9CB03D89B0E0}" type="sibTrans" cxnId="{246D6058-FE03-4181-9509-45E5F8ECEDFF}">
      <dgm:prSet/>
      <dgm:spPr/>
      <dgm:t>
        <a:bodyPr/>
        <a:lstStyle/>
        <a:p>
          <a:endParaRPr lang="ca-ES"/>
        </a:p>
      </dgm:t>
    </dgm:pt>
    <dgm:pt modelId="{98A2316A-906C-4458-BFBC-FA6553247B59}">
      <dgm:prSet phldrT="[Texto]"/>
      <dgm:spPr/>
      <dgm:t>
        <a:bodyPr/>
        <a:lstStyle/>
        <a:p>
          <a:r>
            <a:rPr lang="es-ES" dirty="0" err="1" smtClean="0">
              <a:solidFill>
                <a:srgbClr val="00B050"/>
              </a:solidFill>
            </a:rPr>
            <a:t>Navegacio</a:t>
          </a:r>
          <a:r>
            <a:rPr lang="es-ES" dirty="0" smtClean="0">
              <a:solidFill>
                <a:srgbClr val="00B050"/>
              </a:solidFill>
            </a:rPr>
            <a:t> </a:t>
          </a:r>
          <a:r>
            <a:rPr lang="es-ES" dirty="0" err="1" smtClean="0">
              <a:solidFill>
                <a:srgbClr val="00B050"/>
              </a:solidFill>
            </a:rPr>
            <a:t>sense</a:t>
          </a:r>
          <a:r>
            <a:rPr lang="es-ES" dirty="0" smtClean="0">
              <a:solidFill>
                <a:srgbClr val="00B050"/>
              </a:solidFill>
            </a:rPr>
            <a:t> </a:t>
          </a:r>
          <a:r>
            <a:rPr lang="es-ES" dirty="0" err="1" smtClean="0">
              <a:solidFill>
                <a:srgbClr val="00B050"/>
              </a:solidFill>
            </a:rPr>
            <a:t>connexió</a:t>
          </a:r>
          <a:endParaRPr lang="es-ES" dirty="0" smtClean="0">
            <a:solidFill>
              <a:srgbClr val="00B050"/>
            </a:solidFill>
          </a:endParaRPr>
        </a:p>
        <a:p>
          <a:r>
            <a:rPr lang="es-ES" dirty="0" err="1" smtClean="0">
              <a:solidFill>
                <a:srgbClr val="00B050"/>
              </a:solidFill>
            </a:rPr>
            <a:t>Mapes</a:t>
          </a:r>
          <a:r>
            <a:rPr lang="es-ES" dirty="0" smtClean="0">
              <a:solidFill>
                <a:srgbClr val="00B050"/>
              </a:solidFill>
            </a:rPr>
            <a:t> </a:t>
          </a:r>
          <a:r>
            <a:rPr lang="es-ES" dirty="0" err="1" smtClean="0">
              <a:solidFill>
                <a:srgbClr val="00B050"/>
              </a:solidFill>
            </a:rPr>
            <a:t>personalitzats</a:t>
          </a:r>
          <a:endParaRPr lang="ca-ES" dirty="0">
            <a:solidFill>
              <a:srgbClr val="00B050"/>
            </a:solidFill>
          </a:endParaRPr>
        </a:p>
      </dgm:t>
    </dgm:pt>
    <dgm:pt modelId="{267FACF6-8D48-4239-BEDE-CA6040B2266C}" type="parTrans" cxnId="{3F47DE6A-6D8D-47BE-9EB4-9F33053D41F7}">
      <dgm:prSet/>
      <dgm:spPr/>
      <dgm:t>
        <a:bodyPr/>
        <a:lstStyle/>
        <a:p>
          <a:endParaRPr lang="ca-ES"/>
        </a:p>
      </dgm:t>
    </dgm:pt>
    <dgm:pt modelId="{AAAF562C-DFA5-45F7-A226-60553928689B}" type="sibTrans" cxnId="{3F47DE6A-6D8D-47BE-9EB4-9F33053D41F7}">
      <dgm:prSet/>
      <dgm:spPr/>
      <dgm:t>
        <a:bodyPr/>
        <a:lstStyle/>
        <a:p>
          <a:endParaRPr lang="ca-ES"/>
        </a:p>
      </dgm:t>
    </dgm:pt>
    <dgm:pt modelId="{321C86B2-DB4E-4B3C-A15D-B91988E6EE31}" type="pres">
      <dgm:prSet presAssocID="{920D7B3B-DB8C-44F0-B360-5466074786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96CB4D01-799F-4C14-BC99-FA686E447679}" type="pres">
      <dgm:prSet presAssocID="{B03D6B5E-CFA9-43B6-BD55-0DB07A54E0AB}" presName="root" presStyleCnt="0"/>
      <dgm:spPr/>
    </dgm:pt>
    <dgm:pt modelId="{459BC745-F908-4114-A31D-2F063647CC54}" type="pres">
      <dgm:prSet presAssocID="{B03D6B5E-CFA9-43B6-BD55-0DB07A54E0AB}" presName="rootComposite" presStyleCnt="0"/>
      <dgm:spPr/>
    </dgm:pt>
    <dgm:pt modelId="{DD8AAC39-03FD-4072-82DD-D5AEA8DBA2B7}" type="pres">
      <dgm:prSet presAssocID="{B03D6B5E-CFA9-43B6-BD55-0DB07A54E0AB}" presName="rootText" presStyleLbl="node1" presStyleIdx="0" presStyleCnt="2" custScaleX="153689"/>
      <dgm:spPr/>
      <dgm:t>
        <a:bodyPr/>
        <a:lstStyle/>
        <a:p>
          <a:endParaRPr lang="ca-ES"/>
        </a:p>
      </dgm:t>
    </dgm:pt>
    <dgm:pt modelId="{B5CC0F63-9754-4CFC-9E69-55D6D4488DEB}" type="pres">
      <dgm:prSet presAssocID="{B03D6B5E-CFA9-43B6-BD55-0DB07A54E0AB}" presName="rootConnector" presStyleLbl="node1" presStyleIdx="0" presStyleCnt="2"/>
      <dgm:spPr/>
      <dgm:t>
        <a:bodyPr/>
        <a:lstStyle/>
        <a:p>
          <a:endParaRPr lang="ca-ES"/>
        </a:p>
      </dgm:t>
    </dgm:pt>
    <dgm:pt modelId="{9CE89E82-0FC2-46E3-8A9E-AAD45BB4A590}" type="pres">
      <dgm:prSet presAssocID="{B03D6B5E-CFA9-43B6-BD55-0DB07A54E0AB}" presName="childShape" presStyleCnt="0"/>
      <dgm:spPr/>
    </dgm:pt>
    <dgm:pt modelId="{A8D03174-C3D9-4447-B38B-ACFB85F5C4EF}" type="pres">
      <dgm:prSet presAssocID="{1B5890B5-724F-456A-B0AF-F5BAF322A71F}" presName="Name13" presStyleLbl="parChTrans1D2" presStyleIdx="0" presStyleCnt="4"/>
      <dgm:spPr/>
      <dgm:t>
        <a:bodyPr/>
        <a:lstStyle/>
        <a:p>
          <a:endParaRPr lang="ca-ES"/>
        </a:p>
      </dgm:t>
    </dgm:pt>
    <dgm:pt modelId="{E570226D-B2E8-422F-BA3D-749B387DA5B7}" type="pres">
      <dgm:prSet presAssocID="{E3972969-BFA1-4A69-94C3-08AD605F58B3}" presName="childText" presStyleLbl="bgAcc1" presStyleIdx="0" presStyleCnt="4" custScaleX="17256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209B604-B887-4CE8-BAE9-8ED5DF289024}" type="pres">
      <dgm:prSet presAssocID="{BAA0D767-BB72-47F8-97F3-AE498908C176}" presName="Name13" presStyleLbl="parChTrans1D2" presStyleIdx="1" presStyleCnt="4"/>
      <dgm:spPr/>
      <dgm:t>
        <a:bodyPr/>
        <a:lstStyle/>
        <a:p>
          <a:endParaRPr lang="ca-ES"/>
        </a:p>
      </dgm:t>
    </dgm:pt>
    <dgm:pt modelId="{04850B13-84FF-42BE-A45C-D0524C06F23D}" type="pres">
      <dgm:prSet presAssocID="{D95BE5BE-706D-4CEB-945D-E5F241104045}" presName="childText" presStyleLbl="bgAcc1" presStyleIdx="1" presStyleCnt="4" custScaleX="17256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85D7C84-F5CA-4427-A068-6E4C96DAA61F}" type="pres">
      <dgm:prSet presAssocID="{6EC7FFE8-9A68-40BF-B9BD-8B5E18269760}" presName="root" presStyleCnt="0"/>
      <dgm:spPr/>
    </dgm:pt>
    <dgm:pt modelId="{C30F7ACD-033D-4687-BD5B-539D68F11DE7}" type="pres">
      <dgm:prSet presAssocID="{6EC7FFE8-9A68-40BF-B9BD-8B5E18269760}" presName="rootComposite" presStyleCnt="0"/>
      <dgm:spPr/>
    </dgm:pt>
    <dgm:pt modelId="{1CA4F8F4-38C8-4FE6-99F4-57445A33DFA6}" type="pres">
      <dgm:prSet presAssocID="{6EC7FFE8-9A68-40BF-B9BD-8B5E18269760}" presName="rootText" presStyleLbl="node1" presStyleIdx="1" presStyleCnt="2" custScaleX="167541"/>
      <dgm:spPr/>
      <dgm:t>
        <a:bodyPr/>
        <a:lstStyle/>
        <a:p>
          <a:endParaRPr lang="ca-ES"/>
        </a:p>
      </dgm:t>
    </dgm:pt>
    <dgm:pt modelId="{20BF72A5-2B8D-44CC-92DA-F7C633A3D869}" type="pres">
      <dgm:prSet presAssocID="{6EC7FFE8-9A68-40BF-B9BD-8B5E18269760}" presName="rootConnector" presStyleLbl="node1" presStyleIdx="1" presStyleCnt="2"/>
      <dgm:spPr/>
      <dgm:t>
        <a:bodyPr/>
        <a:lstStyle/>
        <a:p>
          <a:endParaRPr lang="ca-ES"/>
        </a:p>
      </dgm:t>
    </dgm:pt>
    <dgm:pt modelId="{C28722DA-7AAC-44F3-89DE-A3DAA92AE6D4}" type="pres">
      <dgm:prSet presAssocID="{6EC7FFE8-9A68-40BF-B9BD-8B5E18269760}" presName="childShape" presStyleCnt="0"/>
      <dgm:spPr/>
    </dgm:pt>
    <dgm:pt modelId="{28E6C658-B70B-4F60-B342-E3EF3ABEE01E}" type="pres">
      <dgm:prSet presAssocID="{C21D4098-67AE-41BC-8F6D-98F440C0D212}" presName="Name13" presStyleLbl="parChTrans1D2" presStyleIdx="2" presStyleCnt="4"/>
      <dgm:spPr/>
      <dgm:t>
        <a:bodyPr/>
        <a:lstStyle/>
        <a:p>
          <a:endParaRPr lang="ca-ES"/>
        </a:p>
      </dgm:t>
    </dgm:pt>
    <dgm:pt modelId="{1C4D8F44-1659-463A-9787-F37B70EA91F7}" type="pres">
      <dgm:prSet presAssocID="{4A54ED59-3B95-4953-A790-F272AE86BF25}" presName="childText" presStyleLbl="bgAcc1" presStyleIdx="2" presStyleCnt="4" custScaleX="172560" custLinFactNeighborX="-316" custLinFactNeighborY="72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6714E41-FF56-41E8-835C-9BE76910CE70}" type="pres">
      <dgm:prSet presAssocID="{267FACF6-8D48-4239-BEDE-CA6040B2266C}" presName="Name13" presStyleLbl="parChTrans1D2" presStyleIdx="3" presStyleCnt="4"/>
      <dgm:spPr/>
      <dgm:t>
        <a:bodyPr/>
        <a:lstStyle/>
        <a:p>
          <a:endParaRPr lang="ca-ES"/>
        </a:p>
      </dgm:t>
    </dgm:pt>
    <dgm:pt modelId="{FD45516D-F6B3-4B1A-80BF-2862F7C4908D}" type="pres">
      <dgm:prSet presAssocID="{98A2316A-906C-4458-BFBC-FA6553247B59}" presName="childText" presStyleLbl="bgAcc1" presStyleIdx="3" presStyleCnt="4" custScaleX="17256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F47DE6A-6D8D-47BE-9EB4-9F33053D41F7}" srcId="{6EC7FFE8-9A68-40BF-B9BD-8B5E18269760}" destId="{98A2316A-906C-4458-BFBC-FA6553247B59}" srcOrd="1" destOrd="0" parTransId="{267FACF6-8D48-4239-BEDE-CA6040B2266C}" sibTransId="{AAAF562C-DFA5-45F7-A226-60553928689B}"/>
    <dgm:cxn modelId="{246D6058-FE03-4181-9509-45E5F8ECEDFF}" srcId="{6EC7FFE8-9A68-40BF-B9BD-8B5E18269760}" destId="{4A54ED59-3B95-4953-A790-F272AE86BF25}" srcOrd="0" destOrd="0" parTransId="{C21D4098-67AE-41BC-8F6D-98F440C0D212}" sibTransId="{644DD830-06FD-4602-AD45-9CB03D89B0E0}"/>
    <dgm:cxn modelId="{0BCB8296-B209-46B0-9520-7B07CFC40052}" type="presOf" srcId="{C21D4098-67AE-41BC-8F6D-98F440C0D212}" destId="{28E6C658-B70B-4F60-B342-E3EF3ABEE01E}" srcOrd="0" destOrd="0" presId="urn:microsoft.com/office/officeart/2005/8/layout/hierarchy3"/>
    <dgm:cxn modelId="{116C5AC7-A5F2-4820-8886-2E8503E89066}" type="presOf" srcId="{B03D6B5E-CFA9-43B6-BD55-0DB07A54E0AB}" destId="{DD8AAC39-03FD-4072-82DD-D5AEA8DBA2B7}" srcOrd="0" destOrd="0" presId="urn:microsoft.com/office/officeart/2005/8/layout/hierarchy3"/>
    <dgm:cxn modelId="{D1903EA1-24A0-4CFC-ADBA-7B427AD2DDBC}" type="presOf" srcId="{98A2316A-906C-4458-BFBC-FA6553247B59}" destId="{FD45516D-F6B3-4B1A-80BF-2862F7C4908D}" srcOrd="0" destOrd="0" presId="urn:microsoft.com/office/officeart/2005/8/layout/hierarchy3"/>
    <dgm:cxn modelId="{471A5B92-DE91-4E65-92EF-2DCBF0F9B6DE}" srcId="{B03D6B5E-CFA9-43B6-BD55-0DB07A54E0AB}" destId="{E3972969-BFA1-4A69-94C3-08AD605F58B3}" srcOrd="0" destOrd="0" parTransId="{1B5890B5-724F-456A-B0AF-F5BAF322A71F}" sibTransId="{022C75C4-CCB2-405B-AC75-1E8752589A79}"/>
    <dgm:cxn modelId="{7260605F-3A4A-481A-816D-8510F98C98CF}" type="presOf" srcId="{BAA0D767-BB72-47F8-97F3-AE498908C176}" destId="{7209B604-B887-4CE8-BAE9-8ED5DF289024}" srcOrd="0" destOrd="0" presId="urn:microsoft.com/office/officeart/2005/8/layout/hierarchy3"/>
    <dgm:cxn modelId="{D6398361-B526-4D68-BAB7-4324D6B932CA}" srcId="{920D7B3B-DB8C-44F0-B360-546607478609}" destId="{6EC7FFE8-9A68-40BF-B9BD-8B5E18269760}" srcOrd="1" destOrd="0" parTransId="{45F57841-695F-4AB1-A287-E1C90B624A2B}" sibTransId="{1CE46B16-F39E-410F-9EA5-C8BA40E5203D}"/>
    <dgm:cxn modelId="{C68CFA86-0205-4364-936C-F543D0459585}" type="presOf" srcId="{1B5890B5-724F-456A-B0AF-F5BAF322A71F}" destId="{A8D03174-C3D9-4447-B38B-ACFB85F5C4EF}" srcOrd="0" destOrd="0" presId="urn:microsoft.com/office/officeart/2005/8/layout/hierarchy3"/>
    <dgm:cxn modelId="{1B2CDB23-4CA1-4123-A078-A35D0B3F8F19}" srcId="{B03D6B5E-CFA9-43B6-BD55-0DB07A54E0AB}" destId="{D95BE5BE-706D-4CEB-945D-E5F241104045}" srcOrd="1" destOrd="0" parTransId="{BAA0D767-BB72-47F8-97F3-AE498908C176}" sibTransId="{4FBD50F9-A436-4BB5-9FD1-25A5D000EC62}"/>
    <dgm:cxn modelId="{B4918653-2D21-461E-B807-F118A650FCE4}" type="presOf" srcId="{6EC7FFE8-9A68-40BF-B9BD-8B5E18269760}" destId="{1CA4F8F4-38C8-4FE6-99F4-57445A33DFA6}" srcOrd="0" destOrd="0" presId="urn:microsoft.com/office/officeart/2005/8/layout/hierarchy3"/>
    <dgm:cxn modelId="{3EC27419-C497-4D0A-81FA-163BD75AC24D}" type="presOf" srcId="{D95BE5BE-706D-4CEB-945D-E5F241104045}" destId="{04850B13-84FF-42BE-A45C-D0524C06F23D}" srcOrd="0" destOrd="0" presId="urn:microsoft.com/office/officeart/2005/8/layout/hierarchy3"/>
    <dgm:cxn modelId="{BC5881C4-3A31-48C2-A6E4-7B68ADC061D2}" srcId="{920D7B3B-DB8C-44F0-B360-546607478609}" destId="{B03D6B5E-CFA9-43B6-BD55-0DB07A54E0AB}" srcOrd="0" destOrd="0" parTransId="{BD79BEDB-BB78-49A1-BEA8-658C5E459AEB}" sibTransId="{92CDAD4E-E4AF-4808-8721-2697772C4E80}"/>
    <dgm:cxn modelId="{350D2C95-0420-4A0A-BDD6-3D1A0A197793}" type="presOf" srcId="{6EC7FFE8-9A68-40BF-B9BD-8B5E18269760}" destId="{20BF72A5-2B8D-44CC-92DA-F7C633A3D869}" srcOrd="1" destOrd="0" presId="urn:microsoft.com/office/officeart/2005/8/layout/hierarchy3"/>
    <dgm:cxn modelId="{256F5C71-8280-4739-8FB8-C363E5A0805E}" type="presOf" srcId="{B03D6B5E-CFA9-43B6-BD55-0DB07A54E0AB}" destId="{B5CC0F63-9754-4CFC-9E69-55D6D4488DEB}" srcOrd="1" destOrd="0" presId="urn:microsoft.com/office/officeart/2005/8/layout/hierarchy3"/>
    <dgm:cxn modelId="{A0C34A52-4ACD-435D-98CC-297622933428}" type="presOf" srcId="{4A54ED59-3B95-4953-A790-F272AE86BF25}" destId="{1C4D8F44-1659-463A-9787-F37B70EA91F7}" srcOrd="0" destOrd="0" presId="urn:microsoft.com/office/officeart/2005/8/layout/hierarchy3"/>
    <dgm:cxn modelId="{94896918-1850-450C-93ED-C47ED6B36810}" type="presOf" srcId="{920D7B3B-DB8C-44F0-B360-546607478609}" destId="{321C86B2-DB4E-4B3C-A15D-B91988E6EE31}" srcOrd="0" destOrd="0" presId="urn:microsoft.com/office/officeart/2005/8/layout/hierarchy3"/>
    <dgm:cxn modelId="{C64F9F4F-C8B4-49DB-BF13-B104CF1D4365}" type="presOf" srcId="{E3972969-BFA1-4A69-94C3-08AD605F58B3}" destId="{E570226D-B2E8-422F-BA3D-749B387DA5B7}" srcOrd="0" destOrd="0" presId="urn:microsoft.com/office/officeart/2005/8/layout/hierarchy3"/>
    <dgm:cxn modelId="{91FDA9B8-8D49-478C-82F2-F70624769650}" type="presOf" srcId="{267FACF6-8D48-4239-BEDE-CA6040B2266C}" destId="{06714E41-FF56-41E8-835C-9BE76910CE70}" srcOrd="0" destOrd="0" presId="urn:microsoft.com/office/officeart/2005/8/layout/hierarchy3"/>
    <dgm:cxn modelId="{1BE0802B-9DCD-42F0-A572-6D02B60D6100}" type="presParOf" srcId="{321C86B2-DB4E-4B3C-A15D-B91988E6EE31}" destId="{96CB4D01-799F-4C14-BC99-FA686E447679}" srcOrd="0" destOrd="0" presId="urn:microsoft.com/office/officeart/2005/8/layout/hierarchy3"/>
    <dgm:cxn modelId="{2A271E62-C68B-40C3-A0C7-B243DBEAE438}" type="presParOf" srcId="{96CB4D01-799F-4C14-BC99-FA686E447679}" destId="{459BC745-F908-4114-A31D-2F063647CC54}" srcOrd="0" destOrd="0" presId="urn:microsoft.com/office/officeart/2005/8/layout/hierarchy3"/>
    <dgm:cxn modelId="{9DB7A4D1-9099-4844-9F9A-06D8D9F7C797}" type="presParOf" srcId="{459BC745-F908-4114-A31D-2F063647CC54}" destId="{DD8AAC39-03FD-4072-82DD-D5AEA8DBA2B7}" srcOrd="0" destOrd="0" presId="urn:microsoft.com/office/officeart/2005/8/layout/hierarchy3"/>
    <dgm:cxn modelId="{805C6126-D8F2-4538-8EAB-621B15D67BC5}" type="presParOf" srcId="{459BC745-F908-4114-A31D-2F063647CC54}" destId="{B5CC0F63-9754-4CFC-9E69-55D6D4488DEB}" srcOrd="1" destOrd="0" presId="urn:microsoft.com/office/officeart/2005/8/layout/hierarchy3"/>
    <dgm:cxn modelId="{A34695D3-A701-43CF-B8E0-7FCE58DBD4BC}" type="presParOf" srcId="{96CB4D01-799F-4C14-BC99-FA686E447679}" destId="{9CE89E82-0FC2-46E3-8A9E-AAD45BB4A590}" srcOrd="1" destOrd="0" presId="urn:microsoft.com/office/officeart/2005/8/layout/hierarchy3"/>
    <dgm:cxn modelId="{10B1E5B7-B2B6-4C29-8AC5-37BF8D33E535}" type="presParOf" srcId="{9CE89E82-0FC2-46E3-8A9E-AAD45BB4A590}" destId="{A8D03174-C3D9-4447-B38B-ACFB85F5C4EF}" srcOrd="0" destOrd="0" presId="urn:microsoft.com/office/officeart/2005/8/layout/hierarchy3"/>
    <dgm:cxn modelId="{8C51BEFE-BBEC-44F4-818E-95700608B030}" type="presParOf" srcId="{9CE89E82-0FC2-46E3-8A9E-AAD45BB4A590}" destId="{E570226D-B2E8-422F-BA3D-749B387DA5B7}" srcOrd="1" destOrd="0" presId="urn:microsoft.com/office/officeart/2005/8/layout/hierarchy3"/>
    <dgm:cxn modelId="{C856B5F0-CFA1-413F-8AE5-CCB4B3405FA9}" type="presParOf" srcId="{9CE89E82-0FC2-46E3-8A9E-AAD45BB4A590}" destId="{7209B604-B887-4CE8-BAE9-8ED5DF289024}" srcOrd="2" destOrd="0" presId="urn:microsoft.com/office/officeart/2005/8/layout/hierarchy3"/>
    <dgm:cxn modelId="{6C3681A9-AAD6-4B99-B207-DC6F35147F15}" type="presParOf" srcId="{9CE89E82-0FC2-46E3-8A9E-AAD45BB4A590}" destId="{04850B13-84FF-42BE-A45C-D0524C06F23D}" srcOrd="3" destOrd="0" presId="urn:microsoft.com/office/officeart/2005/8/layout/hierarchy3"/>
    <dgm:cxn modelId="{4087E317-4A28-4379-B149-88D840F43039}" type="presParOf" srcId="{321C86B2-DB4E-4B3C-A15D-B91988E6EE31}" destId="{785D7C84-F5CA-4427-A068-6E4C96DAA61F}" srcOrd="1" destOrd="0" presId="urn:microsoft.com/office/officeart/2005/8/layout/hierarchy3"/>
    <dgm:cxn modelId="{F6E2A493-8B00-46E6-9D0F-C748E4962E13}" type="presParOf" srcId="{785D7C84-F5CA-4427-A068-6E4C96DAA61F}" destId="{C30F7ACD-033D-4687-BD5B-539D68F11DE7}" srcOrd="0" destOrd="0" presId="urn:microsoft.com/office/officeart/2005/8/layout/hierarchy3"/>
    <dgm:cxn modelId="{F8E12A6E-15F4-4EB9-B3AB-31F58CFA8C7B}" type="presParOf" srcId="{C30F7ACD-033D-4687-BD5B-539D68F11DE7}" destId="{1CA4F8F4-38C8-4FE6-99F4-57445A33DFA6}" srcOrd="0" destOrd="0" presId="urn:microsoft.com/office/officeart/2005/8/layout/hierarchy3"/>
    <dgm:cxn modelId="{CDC106DC-E808-4027-847A-43215756A885}" type="presParOf" srcId="{C30F7ACD-033D-4687-BD5B-539D68F11DE7}" destId="{20BF72A5-2B8D-44CC-92DA-F7C633A3D869}" srcOrd="1" destOrd="0" presId="urn:microsoft.com/office/officeart/2005/8/layout/hierarchy3"/>
    <dgm:cxn modelId="{B953F19E-FB34-4780-9C51-C5CE9FB9AF9E}" type="presParOf" srcId="{785D7C84-F5CA-4427-A068-6E4C96DAA61F}" destId="{C28722DA-7AAC-44F3-89DE-A3DAA92AE6D4}" srcOrd="1" destOrd="0" presId="urn:microsoft.com/office/officeart/2005/8/layout/hierarchy3"/>
    <dgm:cxn modelId="{20631813-859E-48FD-B310-9119D4C22A00}" type="presParOf" srcId="{C28722DA-7AAC-44F3-89DE-A3DAA92AE6D4}" destId="{28E6C658-B70B-4F60-B342-E3EF3ABEE01E}" srcOrd="0" destOrd="0" presId="urn:microsoft.com/office/officeart/2005/8/layout/hierarchy3"/>
    <dgm:cxn modelId="{37C53474-9A11-465D-A1D9-5503644A8420}" type="presParOf" srcId="{C28722DA-7AAC-44F3-89DE-A3DAA92AE6D4}" destId="{1C4D8F44-1659-463A-9787-F37B70EA91F7}" srcOrd="1" destOrd="0" presId="urn:microsoft.com/office/officeart/2005/8/layout/hierarchy3"/>
    <dgm:cxn modelId="{3634C26A-3D12-42EE-A7F9-DA46F7211808}" type="presParOf" srcId="{C28722DA-7AAC-44F3-89DE-A3DAA92AE6D4}" destId="{06714E41-FF56-41E8-835C-9BE76910CE70}" srcOrd="2" destOrd="0" presId="urn:microsoft.com/office/officeart/2005/8/layout/hierarchy3"/>
    <dgm:cxn modelId="{EE166F97-49CE-4E69-ADA1-696215537902}" type="presParOf" srcId="{C28722DA-7AAC-44F3-89DE-A3DAA92AE6D4}" destId="{FD45516D-F6B3-4B1A-80BF-2862F7C490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BBA5F0-1732-4847-996E-09F525726D2B}" type="doc">
      <dgm:prSet loTypeId="urn:microsoft.com/office/officeart/2005/8/layout/hierarchy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64542E04-4978-4C7F-B86D-53412687DBEB}">
      <dgm:prSet phldrT="[Texto]"/>
      <dgm:spPr/>
      <dgm:t>
        <a:bodyPr/>
        <a:lstStyle/>
        <a:p>
          <a:r>
            <a:rPr lang="es-ES" dirty="0" err="1" smtClean="0"/>
            <a:t>Aplicació</a:t>
          </a:r>
          <a:endParaRPr lang="ca-ES" dirty="0"/>
        </a:p>
      </dgm:t>
    </dgm:pt>
    <dgm:pt modelId="{FB2522A9-A3FF-42FA-AF09-FB40870C2284}" type="parTrans" cxnId="{3AB31324-D10B-4403-9DE7-C133D4CD714F}">
      <dgm:prSet/>
      <dgm:spPr/>
      <dgm:t>
        <a:bodyPr/>
        <a:lstStyle/>
        <a:p>
          <a:endParaRPr lang="ca-ES"/>
        </a:p>
      </dgm:t>
    </dgm:pt>
    <dgm:pt modelId="{438F7B25-9620-43C0-B3C0-6B88C036C7CB}" type="sibTrans" cxnId="{3AB31324-D10B-4403-9DE7-C133D4CD714F}">
      <dgm:prSet/>
      <dgm:spPr/>
      <dgm:t>
        <a:bodyPr/>
        <a:lstStyle/>
        <a:p>
          <a:endParaRPr lang="ca-ES"/>
        </a:p>
      </dgm:t>
    </dgm:pt>
    <dgm:pt modelId="{4481A2ED-6685-4F24-8E70-CA3DEE1C38AB}">
      <dgm:prSet phldrT="[Texto]"/>
      <dgm:spPr/>
      <dgm:t>
        <a:bodyPr/>
        <a:lstStyle/>
        <a:p>
          <a:r>
            <a:rPr lang="es-ES" dirty="0" smtClean="0"/>
            <a:t>API</a:t>
          </a:r>
          <a:endParaRPr lang="ca-ES" dirty="0"/>
        </a:p>
      </dgm:t>
    </dgm:pt>
    <dgm:pt modelId="{6CE3C6FD-555A-452A-8C0A-1501EEFF8886}" type="parTrans" cxnId="{D1095611-46EA-4E77-9F27-B3DC18691513}">
      <dgm:prSet/>
      <dgm:spPr/>
      <dgm:t>
        <a:bodyPr/>
        <a:lstStyle/>
        <a:p>
          <a:endParaRPr lang="ca-ES"/>
        </a:p>
      </dgm:t>
    </dgm:pt>
    <dgm:pt modelId="{DCB86921-95BB-4B15-9648-B47028F49FB9}" type="sibTrans" cxnId="{D1095611-46EA-4E77-9F27-B3DC18691513}">
      <dgm:prSet/>
      <dgm:spPr/>
      <dgm:t>
        <a:bodyPr/>
        <a:lstStyle/>
        <a:p>
          <a:endParaRPr lang="ca-ES"/>
        </a:p>
      </dgm:t>
    </dgm:pt>
    <dgm:pt modelId="{98086068-F8BF-4DE9-8C82-FDC478816063}">
      <dgm:prSet phldrT="[Texto]"/>
      <dgm:spPr/>
      <dgm:t>
        <a:bodyPr/>
        <a:lstStyle/>
        <a:p>
          <a:r>
            <a:rPr lang="es-ES" dirty="0" err="1" smtClean="0"/>
            <a:t>Servei</a:t>
          </a:r>
          <a:r>
            <a:rPr lang="es-ES" dirty="0" smtClean="0"/>
            <a:t>	</a:t>
          </a:r>
          <a:r>
            <a:rPr lang="es-ES" dirty="0" err="1" smtClean="0"/>
            <a:t>extern</a:t>
          </a:r>
          <a:endParaRPr lang="ca-ES" dirty="0"/>
        </a:p>
      </dgm:t>
    </dgm:pt>
    <dgm:pt modelId="{3DF984BD-E844-49CA-A7F3-4D80462026CD}" type="parTrans" cxnId="{65ADD81A-B957-4B0C-A418-93F69C8F0195}">
      <dgm:prSet/>
      <dgm:spPr/>
      <dgm:t>
        <a:bodyPr/>
        <a:lstStyle/>
        <a:p>
          <a:endParaRPr lang="ca-ES"/>
        </a:p>
      </dgm:t>
    </dgm:pt>
    <dgm:pt modelId="{8E10DAB5-F485-400C-B8FB-5CBDF7AC6697}" type="sibTrans" cxnId="{65ADD81A-B957-4B0C-A418-93F69C8F0195}">
      <dgm:prSet/>
      <dgm:spPr/>
      <dgm:t>
        <a:bodyPr/>
        <a:lstStyle/>
        <a:p>
          <a:endParaRPr lang="ca-ES"/>
        </a:p>
      </dgm:t>
    </dgm:pt>
    <dgm:pt modelId="{0B3F0A0B-59F1-452B-819B-1D10162C94FA}">
      <dgm:prSet phldrT="[Texto]"/>
      <dgm:spPr/>
      <dgm:t>
        <a:bodyPr/>
        <a:lstStyle/>
        <a:p>
          <a:r>
            <a:rPr lang="es-ES" dirty="0" smtClean="0"/>
            <a:t>API</a:t>
          </a:r>
          <a:endParaRPr lang="ca-ES" dirty="0"/>
        </a:p>
      </dgm:t>
    </dgm:pt>
    <dgm:pt modelId="{78634AAF-110D-4360-875E-FDA253DE3080}" type="parTrans" cxnId="{F49F7C01-1E1E-468C-96CD-34968C2AF4B3}">
      <dgm:prSet/>
      <dgm:spPr/>
      <dgm:t>
        <a:bodyPr/>
        <a:lstStyle/>
        <a:p>
          <a:endParaRPr lang="ca-ES"/>
        </a:p>
      </dgm:t>
    </dgm:pt>
    <dgm:pt modelId="{6A31A65D-E67D-4319-BD1C-965E342E9496}" type="sibTrans" cxnId="{F49F7C01-1E1E-468C-96CD-34968C2AF4B3}">
      <dgm:prSet/>
      <dgm:spPr/>
      <dgm:t>
        <a:bodyPr/>
        <a:lstStyle/>
        <a:p>
          <a:endParaRPr lang="ca-ES"/>
        </a:p>
      </dgm:t>
    </dgm:pt>
    <dgm:pt modelId="{73875B1A-3671-4861-AC00-ACDEFA84FAE0}">
      <dgm:prSet phldrT="[Texto]"/>
      <dgm:spPr/>
      <dgm:t>
        <a:bodyPr/>
        <a:lstStyle/>
        <a:p>
          <a:r>
            <a:rPr lang="es-ES" dirty="0" err="1" smtClean="0"/>
            <a:t>Funcions</a:t>
          </a:r>
          <a:r>
            <a:rPr lang="es-ES" dirty="0" smtClean="0"/>
            <a:t> externes</a:t>
          </a:r>
          <a:endParaRPr lang="ca-ES" dirty="0"/>
        </a:p>
      </dgm:t>
    </dgm:pt>
    <dgm:pt modelId="{BB2EF03F-B459-4901-9C28-0B79D014B53A}" type="parTrans" cxnId="{82F76F73-3621-4B16-BD08-161BB4A5A91B}">
      <dgm:prSet/>
      <dgm:spPr/>
      <dgm:t>
        <a:bodyPr/>
        <a:lstStyle/>
        <a:p>
          <a:endParaRPr lang="ca-ES"/>
        </a:p>
      </dgm:t>
    </dgm:pt>
    <dgm:pt modelId="{FE00373E-CF9D-4439-B002-BF456ED7C3E4}" type="sibTrans" cxnId="{82F76F73-3621-4B16-BD08-161BB4A5A91B}">
      <dgm:prSet/>
      <dgm:spPr/>
      <dgm:t>
        <a:bodyPr/>
        <a:lstStyle/>
        <a:p>
          <a:endParaRPr lang="ca-ES"/>
        </a:p>
      </dgm:t>
    </dgm:pt>
    <dgm:pt modelId="{4B51DA71-6A9F-44D6-A4C8-7531C06E429C}" type="pres">
      <dgm:prSet presAssocID="{51BBA5F0-1732-4847-996E-09F525726D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D4E1E088-D051-42EB-A69D-FF83EE00A531}" type="pres">
      <dgm:prSet presAssocID="{64542E04-4978-4C7F-B86D-53412687DBEB}" presName="vertOne" presStyleCnt="0"/>
      <dgm:spPr/>
    </dgm:pt>
    <dgm:pt modelId="{789440E8-F511-461D-8E4A-D03D82E95811}" type="pres">
      <dgm:prSet presAssocID="{64542E04-4978-4C7F-B86D-53412687DBE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0BFF4109-D84A-46BC-8BC4-5156E37EC929}" type="pres">
      <dgm:prSet presAssocID="{64542E04-4978-4C7F-B86D-53412687DBEB}" presName="parTransOne" presStyleCnt="0"/>
      <dgm:spPr/>
    </dgm:pt>
    <dgm:pt modelId="{156EFC23-2F54-4E68-8C35-B507908AC9C2}" type="pres">
      <dgm:prSet presAssocID="{64542E04-4978-4C7F-B86D-53412687DBEB}" presName="horzOne" presStyleCnt="0"/>
      <dgm:spPr/>
    </dgm:pt>
    <dgm:pt modelId="{CB5BEE31-EFE8-42BD-AC4B-D1BF5E17BB4F}" type="pres">
      <dgm:prSet presAssocID="{4481A2ED-6685-4F24-8E70-CA3DEE1C38AB}" presName="vertTwo" presStyleCnt="0"/>
      <dgm:spPr/>
    </dgm:pt>
    <dgm:pt modelId="{5300B052-9476-49D9-8617-1E43356E7DDD}" type="pres">
      <dgm:prSet presAssocID="{4481A2ED-6685-4F24-8E70-CA3DEE1C38A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42FA89B4-0B96-4A7D-BF7F-309FC65F6138}" type="pres">
      <dgm:prSet presAssocID="{4481A2ED-6685-4F24-8E70-CA3DEE1C38AB}" presName="parTransTwo" presStyleCnt="0"/>
      <dgm:spPr/>
    </dgm:pt>
    <dgm:pt modelId="{4DA0FD76-E518-48E8-924D-000FFB168B6B}" type="pres">
      <dgm:prSet presAssocID="{4481A2ED-6685-4F24-8E70-CA3DEE1C38AB}" presName="horzTwo" presStyleCnt="0"/>
      <dgm:spPr/>
    </dgm:pt>
    <dgm:pt modelId="{AB855190-F54D-4C31-A912-9A00F7508ED9}" type="pres">
      <dgm:prSet presAssocID="{98086068-F8BF-4DE9-8C82-FDC478816063}" presName="vertThree" presStyleCnt="0"/>
      <dgm:spPr/>
    </dgm:pt>
    <dgm:pt modelId="{9F89EA76-770D-4FFB-9357-3CDECAC78F75}" type="pres">
      <dgm:prSet presAssocID="{98086068-F8BF-4DE9-8C82-FDC47881606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50EAAD4-89D2-42E3-938A-5C1813261FFF}" type="pres">
      <dgm:prSet presAssocID="{98086068-F8BF-4DE9-8C82-FDC478816063}" presName="horzThree" presStyleCnt="0"/>
      <dgm:spPr/>
    </dgm:pt>
    <dgm:pt modelId="{855286C7-DE98-4AC1-BE12-0DC77DA64A0C}" type="pres">
      <dgm:prSet presAssocID="{DCB86921-95BB-4B15-9648-B47028F49FB9}" presName="sibSpaceTwo" presStyleCnt="0"/>
      <dgm:spPr/>
    </dgm:pt>
    <dgm:pt modelId="{F2693D11-1524-46A9-8FF5-840008EFBAFD}" type="pres">
      <dgm:prSet presAssocID="{0B3F0A0B-59F1-452B-819B-1D10162C94FA}" presName="vertTwo" presStyleCnt="0"/>
      <dgm:spPr/>
    </dgm:pt>
    <dgm:pt modelId="{A4CD6CFA-CF25-4344-88D1-E443C65B3E70}" type="pres">
      <dgm:prSet presAssocID="{0B3F0A0B-59F1-452B-819B-1D10162C94F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32A37459-1210-4EAB-9CAF-BA49184C72B3}" type="pres">
      <dgm:prSet presAssocID="{0B3F0A0B-59F1-452B-819B-1D10162C94FA}" presName="parTransTwo" presStyleCnt="0"/>
      <dgm:spPr/>
    </dgm:pt>
    <dgm:pt modelId="{D798FDF3-99D9-4DD2-85DD-EB5DF44AD397}" type="pres">
      <dgm:prSet presAssocID="{0B3F0A0B-59F1-452B-819B-1D10162C94FA}" presName="horzTwo" presStyleCnt="0"/>
      <dgm:spPr/>
    </dgm:pt>
    <dgm:pt modelId="{6BB8FEB3-5DE2-459B-8994-E9302D665218}" type="pres">
      <dgm:prSet presAssocID="{73875B1A-3671-4861-AC00-ACDEFA84FAE0}" presName="vertThree" presStyleCnt="0"/>
      <dgm:spPr/>
    </dgm:pt>
    <dgm:pt modelId="{9E235EA1-FBAD-4126-BA94-D41650038F55}" type="pres">
      <dgm:prSet presAssocID="{73875B1A-3671-4861-AC00-ACDEFA84FAE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839912D-85E6-4FE1-A462-5ECA9C2EF2E7}" type="pres">
      <dgm:prSet presAssocID="{73875B1A-3671-4861-AC00-ACDEFA84FAE0}" presName="horzThree" presStyleCnt="0"/>
      <dgm:spPr/>
    </dgm:pt>
  </dgm:ptLst>
  <dgm:cxnLst>
    <dgm:cxn modelId="{7014D7AB-603E-4743-9BD3-B4981E8B6AF0}" type="presOf" srcId="{0B3F0A0B-59F1-452B-819B-1D10162C94FA}" destId="{A4CD6CFA-CF25-4344-88D1-E443C65B3E70}" srcOrd="0" destOrd="0" presId="urn:microsoft.com/office/officeart/2005/8/layout/hierarchy4"/>
    <dgm:cxn modelId="{E470152F-7782-4F72-B8A1-EE1E6FF8F6F7}" type="presOf" srcId="{64542E04-4978-4C7F-B86D-53412687DBEB}" destId="{789440E8-F511-461D-8E4A-D03D82E95811}" srcOrd="0" destOrd="0" presId="urn:microsoft.com/office/officeart/2005/8/layout/hierarchy4"/>
    <dgm:cxn modelId="{A106B179-A953-4944-925F-8EF5D0BBAF69}" type="presOf" srcId="{4481A2ED-6685-4F24-8E70-CA3DEE1C38AB}" destId="{5300B052-9476-49D9-8617-1E43356E7DDD}" srcOrd="0" destOrd="0" presId="urn:microsoft.com/office/officeart/2005/8/layout/hierarchy4"/>
    <dgm:cxn modelId="{82F76F73-3621-4B16-BD08-161BB4A5A91B}" srcId="{0B3F0A0B-59F1-452B-819B-1D10162C94FA}" destId="{73875B1A-3671-4861-AC00-ACDEFA84FAE0}" srcOrd="0" destOrd="0" parTransId="{BB2EF03F-B459-4901-9C28-0B79D014B53A}" sibTransId="{FE00373E-CF9D-4439-B002-BF456ED7C3E4}"/>
    <dgm:cxn modelId="{D1095611-46EA-4E77-9F27-B3DC18691513}" srcId="{64542E04-4978-4C7F-B86D-53412687DBEB}" destId="{4481A2ED-6685-4F24-8E70-CA3DEE1C38AB}" srcOrd="0" destOrd="0" parTransId="{6CE3C6FD-555A-452A-8C0A-1501EEFF8886}" sibTransId="{DCB86921-95BB-4B15-9648-B47028F49FB9}"/>
    <dgm:cxn modelId="{CE36A8F0-18ED-4C67-AD8F-F3DBE7A3EA3B}" type="presOf" srcId="{98086068-F8BF-4DE9-8C82-FDC478816063}" destId="{9F89EA76-770D-4FFB-9357-3CDECAC78F75}" srcOrd="0" destOrd="0" presId="urn:microsoft.com/office/officeart/2005/8/layout/hierarchy4"/>
    <dgm:cxn modelId="{14645628-DA89-43DB-8A97-2ADDF2868031}" type="presOf" srcId="{51BBA5F0-1732-4847-996E-09F525726D2B}" destId="{4B51DA71-6A9F-44D6-A4C8-7531C06E429C}" srcOrd="0" destOrd="0" presId="urn:microsoft.com/office/officeart/2005/8/layout/hierarchy4"/>
    <dgm:cxn modelId="{B024914C-B734-4C9D-8DA7-4EFAB3C5C9CB}" type="presOf" srcId="{73875B1A-3671-4861-AC00-ACDEFA84FAE0}" destId="{9E235EA1-FBAD-4126-BA94-D41650038F55}" srcOrd="0" destOrd="0" presId="urn:microsoft.com/office/officeart/2005/8/layout/hierarchy4"/>
    <dgm:cxn modelId="{F49F7C01-1E1E-468C-96CD-34968C2AF4B3}" srcId="{64542E04-4978-4C7F-B86D-53412687DBEB}" destId="{0B3F0A0B-59F1-452B-819B-1D10162C94FA}" srcOrd="1" destOrd="0" parTransId="{78634AAF-110D-4360-875E-FDA253DE3080}" sibTransId="{6A31A65D-E67D-4319-BD1C-965E342E9496}"/>
    <dgm:cxn modelId="{3AB31324-D10B-4403-9DE7-C133D4CD714F}" srcId="{51BBA5F0-1732-4847-996E-09F525726D2B}" destId="{64542E04-4978-4C7F-B86D-53412687DBEB}" srcOrd="0" destOrd="0" parTransId="{FB2522A9-A3FF-42FA-AF09-FB40870C2284}" sibTransId="{438F7B25-9620-43C0-B3C0-6B88C036C7CB}"/>
    <dgm:cxn modelId="{65ADD81A-B957-4B0C-A418-93F69C8F0195}" srcId="{4481A2ED-6685-4F24-8E70-CA3DEE1C38AB}" destId="{98086068-F8BF-4DE9-8C82-FDC478816063}" srcOrd="0" destOrd="0" parTransId="{3DF984BD-E844-49CA-A7F3-4D80462026CD}" sibTransId="{8E10DAB5-F485-400C-B8FB-5CBDF7AC6697}"/>
    <dgm:cxn modelId="{35C37024-FB0A-4640-8031-E133F40D348C}" type="presParOf" srcId="{4B51DA71-6A9F-44D6-A4C8-7531C06E429C}" destId="{D4E1E088-D051-42EB-A69D-FF83EE00A531}" srcOrd="0" destOrd="0" presId="urn:microsoft.com/office/officeart/2005/8/layout/hierarchy4"/>
    <dgm:cxn modelId="{A5A02C6B-2244-473B-A8CC-417317263EFF}" type="presParOf" srcId="{D4E1E088-D051-42EB-A69D-FF83EE00A531}" destId="{789440E8-F511-461D-8E4A-D03D82E95811}" srcOrd="0" destOrd="0" presId="urn:microsoft.com/office/officeart/2005/8/layout/hierarchy4"/>
    <dgm:cxn modelId="{C86A7BC0-2874-4965-A773-52E2E10123D0}" type="presParOf" srcId="{D4E1E088-D051-42EB-A69D-FF83EE00A531}" destId="{0BFF4109-D84A-46BC-8BC4-5156E37EC929}" srcOrd="1" destOrd="0" presId="urn:microsoft.com/office/officeart/2005/8/layout/hierarchy4"/>
    <dgm:cxn modelId="{64159DA9-6C74-42CD-89E5-901E896F550F}" type="presParOf" srcId="{D4E1E088-D051-42EB-A69D-FF83EE00A531}" destId="{156EFC23-2F54-4E68-8C35-B507908AC9C2}" srcOrd="2" destOrd="0" presId="urn:microsoft.com/office/officeart/2005/8/layout/hierarchy4"/>
    <dgm:cxn modelId="{51771326-FD0E-4923-AD2A-AAD23AB95FDF}" type="presParOf" srcId="{156EFC23-2F54-4E68-8C35-B507908AC9C2}" destId="{CB5BEE31-EFE8-42BD-AC4B-D1BF5E17BB4F}" srcOrd="0" destOrd="0" presId="urn:microsoft.com/office/officeart/2005/8/layout/hierarchy4"/>
    <dgm:cxn modelId="{FC7D74FC-9589-4460-9C2C-CC706A90D3F7}" type="presParOf" srcId="{CB5BEE31-EFE8-42BD-AC4B-D1BF5E17BB4F}" destId="{5300B052-9476-49D9-8617-1E43356E7DDD}" srcOrd="0" destOrd="0" presId="urn:microsoft.com/office/officeart/2005/8/layout/hierarchy4"/>
    <dgm:cxn modelId="{C24B4246-127F-499C-9E3B-FD54FB9BCB46}" type="presParOf" srcId="{CB5BEE31-EFE8-42BD-AC4B-D1BF5E17BB4F}" destId="{42FA89B4-0B96-4A7D-BF7F-309FC65F6138}" srcOrd="1" destOrd="0" presId="urn:microsoft.com/office/officeart/2005/8/layout/hierarchy4"/>
    <dgm:cxn modelId="{11506C7A-D8B6-4E2D-9491-5A1C90BE57CA}" type="presParOf" srcId="{CB5BEE31-EFE8-42BD-AC4B-D1BF5E17BB4F}" destId="{4DA0FD76-E518-48E8-924D-000FFB168B6B}" srcOrd="2" destOrd="0" presId="urn:microsoft.com/office/officeart/2005/8/layout/hierarchy4"/>
    <dgm:cxn modelId="{2944C8CC-7AAC-48D7-83DC-C539E68AD869}" type="presParOf" srcId="{4DA0FD76-E518-48E8-924D-000FFB168B6B}" destId="{AB855190-F54D-4C31-A912-9A00F7508ED9}" srcOrd="0" destOrd="0" presId="urn:microsoft.com/office/officeart/2005/8/layout/hierarchy4"/>
    <dgm:cxn modelId="{DA5B3676-D319-4BA5-8698-4C817A590DED}" type="presParOf" srcId="{AB855190-F54D-4C31-A912-9A00F7508ED9}" destId="{9F89EA76-770D-4FFB-9357-3CDECAC78F75}" srcOrd="0" destOrd="0" presId="urn:microsoft.com/office/officeart/2005/8/layout/hierarchy4"/>
    <dgm:cxn modelId="{048E0E80-93CC-45D3-93C3-313AE5A3FCD2}" type="presParOf" srcId="{AB855190-F54D-4C31-A912-9A00F7508ED9}" destId="{B50EAAD4-89D2-42E3-938A-5C1813261FFF}" srcOrd="1" destOrd="0" presId="urn:microsoft.com/office/officeart/2005/8/layout/hierarchy4"/>
    <dgm:cxn modelId="{2F14F18A-A127-4F82-822E-245851182F1D}" type="presParOf" srcId="{156EFC23-2F54-4E68-8C35-B507908AC9C2}" destId="{855286C7-DE98-4AC1-BE12-0DC77DA64A0C}" srcOrd="1" destOrd="0" presId="urn:microsoft.com/office/officeart/2005/8/layout/hierarchy4"/>
    <dgm:cxn modelId="{7D3970ED-4FBB-412C-BE8F-A83764BE12E2}" type="presParOf" srcId="{156EFC23-2F54-4E68-8C35-B507908AC9C2}" destId="{F2693D11-1524-46A9-8FF5-840008EFBAFD}" srcOrd="2" destOrd="0" presId="urn:microsoft.com/office/officeart/2005/8/layout/hierarchy4"/>
    <dgm:cxn modelId="{6000D023-30B0-4224-A290-47FA03FF2F75}" type="presParOf" srcId="{F2693D11-1524-46A9-8FF5-840008EFBAFD}" destId="{A4CD6CFA-CF25-4344-88D1-E443C65B3E70}" srcOrd="0" destOrd="0" presId="urn:microsoft.com/office/officeart/2005/8/layout/hierarchy4"/>
    <dgm:cxn modelId="{1AB3E0BB-D599-4A5C-9B9D-10845B4A9127}" type="presParOf" srcId="{F2693D11-1524-46A9-8FF5-840008EFBAFD}" destId="{32A37459-1210-4EAB-9CAF-BA49184C72B3}" srcOrd="1" destOrd="0" presId="urn:microsoft.com/office/officeart/2005/8/layout/hierarchy4"/>
    <dgm:cxn modelId="{60C08111-3F12-42D6-A14D-0AB31F684ABA}" type="presParOf" srcId="{F2693D11-1524-46A9-8FF5-840008EFBAFD}" destId="{D798FDF3-99D9-4DD2-85DD-EB5DF44AD397}" srcOrd="2" destOrd="0" presId="urn:microsoft.com/office/officeart/2005/8/layout/hierarchy4"/>
    <dgm:cxn modelId="{FF2BBC2B-2BCE-45C5-A860-ED6C2B76FEC2}" type="presParOf" srcId="{D798FDF3-99D9-4DD2-85DD-EB5DF44AD397}" destId="{6BB8FEB3-5DE2-459B-8994-E9302D665218}" srcOrd="0" destOrd="0" presId="urn:microsoft.com/office/officeart/2005/8/layout/hierarchy4"/>
    <dgm:cxn modelId="{7FE6586A-5F24-4E2D-B1A4-27D244E43775}" type="presParOf" srcId="{6BB8FEB3-5DE2-459B-8994-E9302D665218}" destId="{9E235EA1-FBAD-4126-BA94-D41650038F55}" srcOrd="0" destOrd="0" presId="urn:microsoft.com/office/officeart/2005/8/layout/hierarchy4"/>
    <dgm:cxn modelId="{A40FCFB2-9400-4674-8012-8BBE4FCCFC0D}" type="presParOf" srcId="{6BB8FEB3-5DE2-459B-8994-E9302D665218}" destId="{F839912D-85E6-4FE1-A462-5ECA9C2EF2E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091479-19C6-402B-944A-68498709DE96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65D8ABF3-5428-415F-9B55-9B728BAFB49E}">
      <dgm:prSet phldrT="[Texto]"/>
      <dgm:spPr/>
      <dgm:t>
        <a:bodyPr/>
        <a:lstStyle/>
        <a:p>
          <a:r>
            <a:rPr lang="es-ES" dirty="0" smtClean="0"/>
            <a:t>OSMDROID</a:t>
          </a:r>
          <a:endParaRPr lang="ca-ES" dirty="0"/>
        </a:p>
      </dgm:t>
    </dgm:pt>
    <dgm:pt modelId="{50498AE6-E6D6-4045-9F0B-65E100D1F3BA}" type="parTrans" cxnId="{DAE1F046-4CF8-4813-800A-F59DE215199F}">
      <dgm:prSet/>
      <dgm:spPr/>
      <dgm:t>
        <a:bodyPr/>
        <a:lstStyle/>
        <a:p>
          <a:endParaRPr lang="ca-ES"/>
        </a:p>
      </dgm:t>
    </dgm:pt>
    <dgm:pt modelId="{AA6D9A34-4E25-4884-974F-2136D0C5CDD4}" type="sibTrans" cxnId="{DAE1F046-4CF8-4813-800A-F59DE215199F}">
      <dgm:prSet/>
      <dgm:spPr/>
      <dgm:t>
        <a:bodyPr/>
        <a:lstStyle/>
        <a:p>
          <a:endParaRPr lang="ca-ES"/>
        </a:p>
      </dgm:t>
    </dgm:pt>
    <dgm:pt modelId="{68014548-8AA5-4582-8328-98973ABEC694}">
      <dgm:prSet phldrT="[Texto]"/>
      <dgm:spPr/>
      <dgm:t>
        <a:bodyPr/>
        <a:lstStyle/>
        <a:p>
          <a:r>
            <a:rPr lang="es-ES" dirty="0" smtClean="0"/>
            <a:t>GOOGLE MAPS</a:t>
          </a:r>
          <a:endParaRPr lang="ca-ES" dirty="0"/>
        </a:p>
      </dgm:t>
    </dgm:pt>
    <dgm:pt modelId="{52591114-C19C-496E-BB5B-14E8866DF165}" type="parTrans" cxnId="{AC5F317A-B4BC-4B2C-B880-05B403A9FE35}">
      <dgm:prSet/>
      <dgm:spPr/>
      <dgm:t>
        <a:bodyPr/>
        <a:lstStyle/>
        <a:p>
          <a:endParaRPr lang="ca-ES"/>
        </a:p>
      </dgm:t>
    </dgm:pt>
    <dgm:pt modelId="{526C7856-9658-499D-AB98-1ED8541BE59E}" type="sibTrans" cxnId="{AC5F317A-B4BC-4B2C-B880-05B403A9FE35}">
      <dgm:prSet/>
      <dgm:spPr/>
      <dgm:t>
        <a:bodyPr/>
        <a:lstStyle/>
        <a:p>
          <a:endParaRPr lang="ca-ES"/>
        </a:p>
      </dgm:t>
    </dgm:pt>
    <dgm:pt modelId="{08506F97-7B15-4007-B490-F8B4991E0E25}">
      <dgm:prSet phldrT="[Texto]"/>
      <dgm:spPr/>
      <dgm:t>
        <a:bodyPr/>
        <a:lstStyle/>
        <a:p>
          <a:r>
            <a:rPr lang="es-ES" dirty="0" smtClean="0"/>
            <a:t>ARCGIS</a:t>
          </a:r>
          <a:endParaRPr lang="ca-ES" dirty="0"/>
        </a:p>
      </dgm:t>
    </dgm:pt>
    <dgm:pt modelId="{090E8C76-112C-4038-A882-9C4C8B3D1753}" type="parTrans" cxnId="{C2DACDA0-DC9B-4F5F-BA7F-FF56ADE18860}">
      <dgm:prSet/>
      <dgm:spPr/>
      <dgm:t>
        <a:bodyPr/>
        <a:lstStyle/>
        <a:p>
          <a:endParaRPr lang="ca-ES"/>
        </a:p>
      </dgm:t>
    </dgm:pt>
    <dgm:pt modelId="{E687A0A3-E1F1-4CA7-92A5-8B61EF36D6C8}" type="sibTrans" cxnId="{C2DACDA0-DC9B-4F5F-BA7F-FF56ADE18860}">
      <dgm:prSet/>
      <dgm:spPr/>
      <dgm:t>
        <a:bodyPr/>
        <a:lstStyle/>
        <a:p>
          <a:endParaRPr lang="ca-ES"/>
        </a:p>
      </dgm:t>
    </dgm:pt>
    <dgm:pt modelId="{5B30BFBA-2F5D-4CCE-AEF7-F979AD5209C3}">
      <dgm:prSet phldrT="[Texto]"/>
      <dgm:spPr/>
      <dgm:t>
        <a:bodyPr/>
        <a:lstStyle/>
        <a:p>
          <a:r>
            <a:rPr lang="es-ES" dirty="0" smtClean="0"/>
            <a:t>GOSMORE</a:t>
          </a:r>
          <a:endParaRPr lang="ca-ES" dirty="0"/>
        </a:p>
      </dgm:t>
    </dgm:pt>
    <dgm:pt modelId="{26B2AF14-CE49-40BC-BFB9-8AE7D9A573E7}" type="parTrans" cxnId="{B488DD98-E1F7-439F-96A5-47656BF950C7}">
      <dgm:prSet/>
      <dgm:spPr/>
      <dgm:t>
        <a:bodyPr/>
        <a:lstStyle/>
        <a:p>
          <a:endParaRPr lang="ca-ES"/>
        </a:p>
      </dgm:t>
    </dgm:pt>
    <dgm:pt modelId="{8570EC1F-D387-4E5E-BC93-590F5625FA1B}" type="sibTrans" cxnId="{B488DD98-E1F7-439F-96A5-47656BF950C7}">
      <dgm:prSet/>
      <dgm:spPr/>
      <dgm:t>
        <a:bodyPr/>
        <a:lstStyle/>
        <a:p>
          <a:endParaRPr lang="ca-ES"/>
        </a:p>
      </dgm:t>
    </dgm:pt>
    <dgm:pt modelId="{4D86174E-8A77-44F7-A4D3-1C53FEEA69AB}" type="pres">
      <dgm:prSet presAssocID="{7A091479-19C6-402B-944A-68498709DE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1B086AA-AE15-4F77-92F5-C7650A8ED37F}" type="pres">
      <dgm:prSet presAssocID="{65D8ABF3-5428-415F-9B55-9B728BAFB4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291A9E0-142B-4AF9-AEB9-C116993DA4BD}" type="pres">
      <dgm:prSet presAssocID="{AA6D9A34-4E25-4884-974F-2136D0C5CDD4}" presName="sibTrans" presStyleCnt="0"/>
      <dgm:spPr/>
    </dgm:pt>
    <dgm:pt modelId="{186ACF34-2F70-4F76-A5EE-3B4FD081D211}" type="pres">
      <dgm:prSet presAssocID="{68014548-8AA5-4582-8328-98973ABEC6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3606D15-7604-498B-8D3B-96008BB6B081}" type="pres">
      <dgm:prSet presAssocID="{526C7856-9658-499D-AB98-1ED8541BE59E}" presName="sibTrans" presStyleCnt="0"/>
      <dgm:spPr/>
    </dgm:pt>
    <dgm:pt modelId="{8B0588D4-BE45-4998-94A4-055AFDDE5559}" type="pres">
      <dgm:prSet presAssocID="{08506F97-7B15-4007-B490-F8B4991E0E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4CB51AA-A57F-4C8A-A9AC-54879AF07860}" type="pres">
      <dgm:prSet presAssocID="{E687A0A3-E1F1-4CA7-92A5-8B61EF36D6C8}" presName="sibTrans" presStyleCnt="0"/>
      <dgm:spPr/>
    </dgm:pt>
    <dgm:pt modelId="{9361AB2A-11D0-4654-B4E4-75180D1E9C92}" type="pres">
      <dgm:prSet presAssocID="{5B30BFBA-2F5D-4CCE-AEF7-F979AD5209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2DACDA0-DC9B-4F5F-BA7F-FF56ADE18860}" srcId="{7A091479-19C6-402B-944A-68498709DE96}" destId="{08506F97-7B15-4007-B490-F8B4991E0E25}" srcOrd="2" destOrd="0" parTransId="{090E8C76-112C-4038-A882-9C4C8B3D1753}" sibTransId="{E687A0A3-E1F1-4CA7-92A5-8B61EF36D6C8}"/>
    <dgm:cxn modelId="{AC5F317A-B4BC-4B2C-B880-05B403A9FE35}" srcId="{7A091479-19C6-402B-944A-68498709DE96}" destId="{68014548-8AA5-4582-8328-98973ABEC694}" srcOrd="1" destOrd="0" parTransId="{52591114-C19C-496E-BB5B-14E8866DF165}" sibTransId="{526C7856-9658-499D-AB98-1ED8541BE59E}"/>
    <dgm:cxn modelId="{B488DD98-E1F7-439F-96A5-47656BF950C7}" srcId="{7A091479-19C6-402B-944A-68498709DE96}" destId="{5B30BFBA-2F5D-4CCE-AEF7-F979AD5209C3}" srcOrd="3" destOrd="0" parTransId="{26B2AF14-CE49-40BC-BFB9-8AE7D9A573E7}" sibTransId="{8570EC1F-D387-4E5E-BC93-590F5625FA1B}"/>
    <dgm:cxn modelId="{6127A2EA-C8F3-4EA3-A32E-6238FF70F365}" type="presOf" srcId="{5B30BFBA-2F5D-4CCE-AEF7-F979AD5209C3}" destId="{9361AB2A-11D0-4654-B4E4-75180D1E9C92}" srcOrd="0" destOrd="0" presId="urn:microsoft.com/office/officeart/2005/8/layout/default"/>
    <dgm:cxn modelId="{AFBA669F-1509-4ABC-9FB9-EBB101D4FDE2}" type="presOf" srcId="{08506F97-7B15-4007-B490-F8B4991E0E25}" destId="{8B0588D4-BE45-4998-94A4-055AFDDE5559}" srcOrd="0" destOrd="0" presId="urn:microsoft.com/office/officeart/2005/8/layout/default"/>
    <dgm:cxn modelId="{53A33DD2-A31D-4707-974E-672F71D0A250}" type="presOf" srcId="{7A091479-19C6-402B-944A-68498709DE96}" destId="{4D86174E-8A77-44F7-A4D3-1C53FEEA69AB}" srcOrd="0" destOrd="0" presId="urn:microsoft.com/office/officeart/2005/8/layout/default"/>
    <dgm:cxn modelId="{601B1154-9A9C-49F1-A5F3-E499F60619D7}" type="presOf" srcId="{65D8ABF3-5428-415F-9B55-9B728BAFB49E}" destId="{71B086AA-AE15-4F77-92F5-C7650A8ED37F}" srcOrd="0" destOrd="0" presId="urn:microsoft.com/office/officeart/2005/8/layout/default"/>
    <dgm:cxn modelId="{DAE1F046-4CF8-4813-800A-F59DE215199F}" srcId="{7A091479-19C6-402B-944A-68498709DE96}" destId="{65D8ABF3-5428-415F-9B55-9B728BAFB49E}" srcOrd="0" destOrd="0" parTransId="{50498AE6-E6D6-4045-9F0B-65E100D1F3BA}" sibTransId="{AA6D9A34-4E25-4884-974F-2136D0C5CDD4}"/>
    <dgm:cxn modelId="{2C10482A-519B-4B02-A5AC-5C9017FC33DF}" type="presOf" srcId="{68014548-8AA5-4582-8328-98973ABEC694}" destId="{186ACF34-2F70-4F76-A5EE-3B4FD081D211}" srcOrd="0" destOrd="0" presId="urn:microsoft.com/office/officeart/2005/8/layout/default"/>
    <dgm:cxn modelId="{06F88084-ED0E-4D85-B12E-DB78BD24D57B}" type="presParOf" srcId="{4D86174E-8A77-44F7-A4D3-1C53FEEA69AB}" destId="{71B086AA-AE15-4F77-92F5-C7650A8ED37F}" srcOrd="0" destOrd="0" presId="urn:microsoft.com/office/officeart/2005/8/layout/default"/>
    <dgm:cxn modelId="{2686D51A-A6A2-4238-AC0D-A949280FF3CB}" type="presParOf" srcId="{4D86174E-8A77-44F7-A4D3-1C53FEEA69AB}" destId="{8291A9E0-142B-4AF9-AEB9-C116993DA4BD}" srcOrd="1" destOrd="0" presId="urn:microsoft.com/office/officeart/2005/8/layout/default"/>
    <dgm:cxn modelId="{21B568B7-4E42-4986-B505-B0D1D9F0E732}" type="presParOf" srcId="{4D86174E-8A77-44F7-A4D3-1C53FEEA69AB}" destId="{186ACF34-2F70-4F76-A5EE-3B4FD081D211}" srcOrd="2" destOrd="0" presId="urn:microsoft.com/office/officeart/2005/8/layout/default"/>
    <dgm:cxn modelId="{A36B2F72-3444-4CA9-9291-81B360F2834A}" type="presParOf" srcId="{4D86174E-8A77-44F7-A4D3-1C53FEEA69AB}" destId="{03606D15-7604-498B-8D3B-96008BB6B081}" srcOrd="3" destOrd="0" presId="urn:microsoft.com/office/officeart/2005/8/layout/default"/>
    <dgm:cxn modelId="{2C08F298-9DA5-49B7-83B6-BDB013955196}" type="presParOf" srcId="{4D86174E-8A77-44F7-A4D3-1C53FEEA69AB}" destId="{8B0588D4-BE45-4998-94A4-055AFDDE5559}" srcOrd="4" destOrd="0" presId="urn:microsoft.com/office/officeart/2005/8/layout/default"/>
    <dgm:cxn modelId="{CBB05AF5-73E9-4687-A626-EC2A98D2379D}" type="presParOf" srcId="{4D86174E-8A77-44F7-A4D3-1C53FEEA69AB}" destId="{94CB51AA-A57F-4C8A-A9AC-54879AF07860}" srcOrd="5" destOrd="0" presId="urn:microsoft.com/office/officeart/2005/8/layout/default"/>
    <dgm:cxn modelId="{2E3E0A86-AFFD-405D-B1D3-64619B5F1DB1}" type="presParOf" srcId="{4D86174E-8A77-44F7-A4D3-1C53FEEA69AB}" destId="{9361AB2A-11D0-4654-B4E4-75180D1E9C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DAB453-F81D-4193-87CB-6C476FAA3D7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</dgm:pt>
    <dgm:pt modelId="{E4077CEF-CFF9-4268-9F4A-6F9008EA4F7D}">
      <dgm:prSet phldrT="[Texto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600" dirty="0" err="1" smtClean="0">
              <a:solidFill>
                <a:schemeClr val="bg1"/>
              </a:solidFill>
            </a:rPr>
            <a:t>Resources</a:t>
          </a:r>
          <a:endParaRPr lang="ca-ES" sz="1600" dirty="0">
            <a:solidFill>
              <a:schemeClr val="bg1"/>
            </a:solidFill>
          </a:endParaRPr>
        </a:p>
      </dgm:t>
    </dgm:pt>
    <dgm:pt modelId="{DBD49C07-21B8-4F5C-92A6-6D8FE82220C2}" type="parTrans" cxnId="{BA8653B3-CB55-477F-AD62-39D99C57C3C5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9E777C78-3890-4396-80E5-5A9385C41E9C}" type="sibTrans" cxnId="{BA8653B3-CB55-477F-AD62-39D99C57C3C5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32F4ECD8-0DAC-4759-83DC-FC6EEF528626}">
      <dgm:prSet phldrT="[Texto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800" dirty="0" err="1" smtClean="0">
              <a:solidFill>
                <a:schemeClr val="bg1"/>
              </a:solidFill>
            </a:rPr>
            <a:t>Map</a:t>
          </a:r>
          <a:endParaRPr lang="es-ES" sz="1800" dirty="0" smtClean="0">
            <a:solidFill>
              <a:schemeClr val="bg1"/>
            </a:solidFill>
          </a:endParaRPr>
        </a:p>
        <a:p>
          <a:r>
            <a:rPr lang="es-ES" sz="1800" dirty="0" err="1" smtClean="0">
              <a:solidFill>
                <a:schemeClr val="bg1"/>
              </a:solidFill>
            </a:rPr>
            <a:t>Controller</a:t>
          </a:r>
          <a:endParaRPr lang="ca-ES" sz="1800" dirty="0">
            <a:solidFill>
              <a:schemeClr val="bg1"/>
            </a:solidFill>
          </a:endParaRPr>
        </a:p>
      </dgm:t>
    </dgm:pt>
    <dgm:pt modelId="{73EDF5E8-3D17-41DB-BDCD-EF7458E8E235}" type="parTrans" cxnId="{47CDCE9F-C198-4863-B8EF-6DC79327CCAF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CE676D6B-E984-4048-A0C8-F27259C99D1B}" type="sibTrans" cxnId="{47CDCE9F-C198-4863-B8EF-6DC79327CCAF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B34A9E33-6C50-4EED-96CB-D5B3A434323E}">
      <dgm:prSet phldrT="[Texto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800" dirty="0" err="1" smtClean="0">
              <a:solidFill>
                <a:schemeClr val="bg1"/>
              </a:solidFill>
            </a:rPr>
            <a:t>GeoPoint</a:t>
          </a:r>
          <a:endParaRPr lang="ca-ES" sz="1800" dirty="0">
            <a:solidFill>
              <a:schemeClr val="bg1"/>
            </a:solidFill>
          </a:endParaRPr>
        </a:p>
      </dgm:t>
    </dgm:pt>
    <dgm:pt modelId="{ECBFC02F-14FB-4123-8F2F-35AE53DB7127}" type="parTrans" cxnId="{B351353D-4AEB-4914-A860-97B7074F7E7C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AD86DEF5-79D6-43A6-BAEE-91585089776E}" type="sibTrans" cxnId="{B351353D-4AEB-4914-A860-97B7074F7E7C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4ACB344C-22AD-465F-9AE2-5B7D7B80A168}">
      <dgm:prSet phldrT="[Texto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sz="1800" dirty="0" err="1" smtClean="0">
              <a:solidFill>
                <a:schemeClr val="bg1"/>
              </a:solidFill>
            </a:rPr>
            <a:t>Projection</a:t>
          </a:r>
          <a:endParaRPr lang="ca-ES" sz="1800" dirty="0">
            <a:solidFill>
              <a:schemeClr val="bg1"/>
            </a:solidFill>
          </a:endParaRPr>
        </a:p>
      </dgm:t>
    </dgm:pt>
    <dgm:pt modelId="{F60C4139-7C68-42FB-9BB2-F8029E9DD844}" type="parTrans" cxnId="{D303B733-FE0A-4ED1-828F-D62FA7693105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787CC4E5-E22E-4E45-8F45-C56E7B4D3531}" type="sibTrans" cxnId="{D303B733-FE0A-4ED1-828F-D62FA7693105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CCF4D0CE-9F77-4C7E-8C2D-D061BF88F431}">
      <dgm:prSet phldrT="[Texto]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MapView</a:t>
          </a:r>
          <a:endParaRPr lang="ca-ES" dirty="0">
            <a:solidFill>
              <a:schemeClr val="bg1"/>
            </a:solidFill>
          </a:endParaRPr>
        </a:p>
      </dgm:t>
    </dgm:pt>
    <dgm:pt modelId="{08D03FE9-E00C-4AE9-8AB3-E3918F5D43AB}" type="parTrans" cxnId="{6AEE2E87-7680-4A74-8993-C6B5E24F32D6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179FBE9C-D47D-493A-AB1A-A5287EA5F9EE}" type="sibTrans" cxnId="{6AEE2E87-7680-4A74-8993-C6B5E24F32D6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14FC8C8A-D890-480B-9353-2E9EAB7A76BD}">
      <dgm:prSet phldrT="[Texto]" custT="1"/>
      <dgm:spPr>
        <a:solidFill>
          <a:schemeClr val="accent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s-ES" sz="1600" dirty="0" err="1" smtClean="0">
              <a:solidFill>
                <a:schemeClr val="bg1"/>
              </a:solidFill>
            </a:rPr>
            <a:t>MyLocationOverlay</a:t>
          </a:r>
          <a:endParaRPr lang="ca-ES" sz="1600" dirty="0">
            <a:solidFill>
              <a:schemeClr val="bg1"/>
            </a:solidFill>
          </a:endParaRPr>
        </a:p>
      </dgm:t>
    </dgm:pt>
    <dgm:pt modelId="{EF39C62D-FC88-4CC8-AA4E-7B5E20F78FC7}" type="parTrans" cxnId="{9CCA5E22-B4B3-4F0D-AB3E-545EEF6C86FE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13E1B3DE-DDAF-4A5E-B508-C5A7B38F2962}" type="sibTrans" cxnId="{9CCA5E22-B4B3-4F0D-AB3E-545EEF6C86FE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C1D5E835-2E56-4FA7-BF4A-D71A52A78ACA}" type="pres">
      <dgm:prSet presAssocID="{B1DAB453-F81D-4193-87CB-6C476FAA3D70}" presName="compositeShape" presStyleCnt="0">
        <dgm:presLayoutVars>
          <dgm:chMax val="7"/>
          <dgm:dir/>
          <dgm:resizeHandles val="exact"/>
        </dgm:presLayoutVars>
      </dgm:prSet>
      <dgm:spPr/>
    </dgm:pt>
    <dgm:pt modelId="{8EDA03E3-302C-4E9A-95B3-E5EB40246202}" type="pres">
      <dgm:prSet presAssocID="{B1DAB453-F81D-4193-87CB-6C476FAA3D70}" presName="wedge1" presStyleLbl="node1" presStyleIdx="0" presStyleCnt="6"/>
      <dgm:spPr/>
      <dgm:t>
        <a:bodyPr/>
        <a:lstStyle/>
        <a:p>
          <a:endParaRPr lang="ca-ES"/>
        </a:p>
      </dgm:t>
    </dgm:pt>
    <dgm:pt modelId="{E485DC05-41B7-46DE-B567-5C1174AE2C70}" type="pres">
      <dgm:prSet presAssocID="{B1DAB453-F81D-4193-87CB-6C476FAA3D7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EEA0773-3C86-4A7F-8A0C-22F721A430E8}" type="pres">
      <dgm:prSet presAssocID="{B1DAB453-F81D-4193-87CB-6C476FAA3D70}" presName="wedge2" presStyleLbl="node1" presStyleIdx="1" presStyleCnt="6" custScaleX="100733"/>
      <dgm:spPr/>
      <dgm:t>
        <a:bodyPr/>
        <a:lstStyle/>
        <a:p>
          <a:endParaRPr lang="ca-ES"/>
        </a:p>
      </dgm:t>
    </dgm:pt>
    <dgm:pt modelId="{EEA76CB8-9940-4C2B-803E-BF8A2B90916E}" type="pres">
      <dgm:prSet presAssocID="{B1DAB453-F81D-4193-87CB-6C476FAA3D7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2409280-6934-4311-A1FE-3FBEF46DAB2E}" type="pres">
      <dgm:prSet presAssocID="{B1DAB453-F81D-4193-87CB-6C476FAA3D70}" presName="wedge3" presStyleLbl="node1" presStyleIdx="2" presStyleCnt="6" custScaleX="101467"/>
      <dgm:spPr/>
      <dgm:t>
        <a:bodyPr/>
        <a:lstStyle/>
        <a:p>
          <a:endParaRPr lang="ca-ES"/>
        </a:p>
      </dgm:t>
    </dgm:pt>
    <dgm:pt modelId="{036E0801-AD69-4EE3-B167-24E13E1085E4}" type="pres">
      <dgm:prSet presAssocID="{B1DAB453-F81D-4193-87CB-6C476FAA3D7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311144C-D93B-4723-80AA-E5789E065A4A}" type="pres">
      <dgm:prSet presAssocID="{B1DAB453-F81D-4193-87CB-6C476FAA3D70}" presName="wedge4" presStyleLbl="node1" presStyleIdx="3" presStyleCnt="6"/>
      <dgm:spPr/>
      <dgm:t>
        <a:bodyPr/>
        <a:lstStyle/>
        <a:p>
          <a:endParaRPr lang="ca-ES"/>
        </a:p>
      </dgm:t>
    </dgm:pt>
    <dgm:pt modelId="{3C4EB4B6-A821-4785-92C7-52D51C3AFB09}" type="pres">
      <dgm:prSet presAssocID="{B1DAB453-F81D-4193-87CB-6C476FAA3D7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6042B87-5920-4856-B911-F50AEA05941A}" type="pres">
      <dgm:prSet presAssocID="{B1DAB453-F81D-4193-87CB-6C476FAA3D70}" presName="wedge5" presStyleLbl="node1" presStyleIdx="4" presStyleCnt="6"/>
      <dgm:spPr/>
      <dgm:t>
        <a:bodyPr/>
        <a:lstStyle/>
        <a:p>
          <a:endParaRPr lang="ca-ES"/>
        </a:p>
      </dgm:t>
    </dgm:pt>
    <dgm:pt modelId="{2D686435-BCB0-413D-830B-4EE617C8F0B6}" type="pres">
      <dgm:prSet presAssocID="{B1DAB453-F81D-4193-87CB-6C476FAA3D7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4568DD6-1F4D-4D56-8739-02E68969E74E}" type="pres">
      <dgm:prSet presAssocID="{B1DAB453-F81D-4193-87CB-6C476FAA3D70}" presName="wedge6" presStyleLbl="node1" presStyleIdx="5" presStyleCnt="6"/>
      <dgm:spPr/>
      <dgm:t>
        <a:bodyPr/>
        <a:lstStyle/>
        <a:p>
          <a:endParaRPr lang="ca-ES"/>
        </a:p>
      </dgm:t>
    </dgm:pt>
    <dgm:pt modelId="{E762FA87-CAC7-4DB5-99B8-221863D94735}" type="pres">
      <dgm:prSet presAssocID="{B1DAB453-F81D-4193-87CB-6C476FAA3D7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7F6E1CD-FD9B-4E14-86BD-195A572C9269}" type="presOf" srcId="{32F4ECD8-0DAC-4759-83DC-FC6EEF528626}" destId="{2D686435-BCB0-413D-830B-4EE617C8F0B6}" srcOrd="1" destOrd="0" presId="urn:microsoft.com/office/officeart/2005/8/layout/chart3"/>
    <dgm:cxn modelId="{BA8653B3-CB55-477F-AD62-39D99C57C3C5}" srcId="{B1DAB453-F81D-4193-87CB-6C476FAA3D70}" destId="{E4077CEF-CFF9-4268-9F4A-6F9008EA4F7D}" srcOrd="0" destOrd="0" parTransId="{DBD49C07-21B8-4F5C-92A6-6D8FE82220C2}" sibTransId="{9E777C78-3890-4396-80E5-5A9385C41E9C}"/>
    <dgm:cxn modelId="{B351353D-4AEB-4914-A860-97B7074F7E7C}" srcId="{B1DAB453-F81D-4193-87CB-6C476FAA3D70}" destId="{B34A9E33-6C50-4EED-96CB-D5B3A434323E}" srcOrd="5" destOrd="0" parTransId="{ECBFC02F-14FB-4123-8F2F-35AE53DB7127}" sibTransId="{AD86DEF5-79D6-43A6-BAEE-91585089776E}"/>
    <dgm:cxn modelId="{9CCA5E22-B4B3-4F0D-AB3E-545EEF6C86FE}" srcId="{B1DAB453-F81D-4193-87CB-6C476FAA3D70}" destId="{14FC8C8A-D890-480B-9353-2E9EAB7A76BD}" srcOrd="2" destOrd="0" parTransId="{EF39C62D-FC88-4CC8-AA4E-7B5E20F78FC7}" sibTransId="{13E1B3DE-DDAF-4A5E-B508-C5A7B38F2962}"/>
    <dgm:cxn modelId="{2A586BA7-A874-4657-B170-4689E8126AE7}" type="presOf" srcId="{B34A9E33-6C50-4EED-96CB-D5B3A434323E}" destId="{E762FA87-CAC7-4DB5-99B8-221863D94735}" srcOrd="1" destOrd="0" presId="urn:microsoft.com/office/officeart/2005/8/layout/chart3"/>
    <dgm:cxn modelId="{5E06AB60-D1EA-4E21-8A30-AC142937D548}" type="presOf" srcId="{4ACB344C-22AD-465F-9AE2-5B7D7B80A168}" destId="{3C4EB4B6-A821-4785-92C7-52D51C3AFB09}" srcOrd="1" destOrd="0" presId="urn:microsoft.com/office/officeart/2005/8/layout/chart3"/>
    <dgm:cxn modelId="{6AEE2E87-7680-4A74-8993-C6B5E24F32D6}" srcId="{B1DAB453-F81D-4193-87CB-6C476FAA3D70}" destId="{CCF4D0CE-9F77-4C7E-8C2D-D061BF88F431}" srcOrd="1" destOrd="0" parTransId="{08D03FE9-E00C-4AE9-8AB3-E3918F5D43AB}" sibTransId="{179FBE9C-D47D-493A-AB1A-A5287EA5F9EE}"/>
    <dgm:cxn modelId="{A03DB1F8-9447-4DD2-9381-95522B5EB80A}" type="presOf" srcId="{14FC8C8A-D890-480B-9353-2E9EAB7A76BD}" destId="{036E0801-AD69-4EE3-B167-24E13E1085E4}" srcOrd="1" destOrd="0" presId="urn:microsoft.com/office/officeart/2005/8/layout/chart3"/>
    <dgm:cxn modelId="{B969D328-6390-4243-8CF8-CF12317B5409}" type="presOf" srcId="{E4077CEF-CFF9-4268-9F4A-6F9008EA4F7D}" destId="{E485DC05-41B7-46DE-B567-5C1174AE2C70}" srcOrd="1" destOrd="0" presId="urn:microsoft.com/office/officeart/2005/8/layout/chart3"/>
    <dgm:cxn modelId="{CC55E22C-F789-4F11-BB54-1BB6BF8E31CB}" type="presOf" srcId="{B1DAB453-F81D-4193-87CB-6C476FAA3D70}" destId="{C1D5E835-2E56-4FA7-BF4A-D71A52A78ACA}" srcOrd="0" destOrd="0" presId="urn:microsoft.com/office/officeart/2005/8/layout/chart3"/>
    <dgm:cxn modelId="{9241EF4A-9CB8-4E79-9F05-A50CC079782E}" type="presOf" srcId="{B34A9E33-6C50-4EED-96CB-D5B3A434323E}" destId="{44568DD6-1F4D-4D56-8739-02E68969E74E}" srcOrd="0" destOrd="0" presId="urn:microsoft.com/office/officeart/2005/8/layout/chart3"/>
    <dgm:cxn modelId="{AB0DBD83-3BB6-40D8-966F-C75A507C2D8B}" type="presOf" srcId="{32F4ECD8-0DAC-4759-83DC-FC6EEF528626}" destId="{96042B87-5920-4856-B911-F50AEA05941A}" srcOrd="0" destOrd="0" presId="urn:microsoft.com/office/officeart/2005/8/layout/chart3"/>
    <dgm:cxn modelId="{8B9F722C-9876-4A44-B597-5B5C5C26CF84}" type="presOf" srcId="{E4077CEF-CFF9-4268-9F4A-6F9008EA4F7D}" destId="{8EDA03E3-302C-4E9A-95B3-E5EB40246202}" srcOrd="0" destOrd="0" presId="urn:microsoft.com/office/officeart/2005/8/layout/chart3"/>
    <dgm:cxn modelId="{D303B733-FE0A-4ED1-828F-D62FA7693105}" srcId="{B1DAB453-F81D-4193-87CB-6C476FAA3D70}" destId="{4ACB344C-22AD-465F-9AE2-5B7D7B80A168}" srcOrd="3" destOrd="0" parTransId="{F60C4139-7C68-42FB-9BB2-F8029E9DD844}" sibTransId="{787CC4E5-E22E-4E45-8F45-C56E7B4D3531}"/>
    <dgm:cxn modelId="{AF44D2CB-B4F8-4382-A88C-C8A6D594B6DA}" type="presOf" srcId="{CCF4D0CE-9F77-4C7E-8C2D-D061BF88F431}" destId="{3EEA0773-3C86-4A7F-8A0C-22F721A430E8}" srcOrd="0" destOrd="0" presId="urn:microsoft.com/office/officeart/2005/8/layout/chart3"/>
    <dgm:cxn modelId="{50B3CDC6-B0A5-42BC-87DD-E20D423A8465}" type="presOf" srcId="{4ACB344C-22AD-465F-9AE2-5B7D7B80A168}" destId="{D311144C-D93B-4723-80AA-E5789E065A4A}" srcOrd="0" destOrd="0" presId="urn:microsoft.com/office/officeart/2005/8/layout/chart3"/>
    <dgm:cxn modelId="{DB8B93F1-91B5-4004-A9C9-822BC7B557A1}" type="presOf" srcId="{14FC8C8A-D890-480B-9353-2E9EAB7A76BD}" destId="{C2409280-6934-4311-A1FE-3FBEF46DAB2E}" srcOrd="0" destOrd="0" presId="urn:microsoft.com/office/officeart/2005/8/layout/chart3"/>
    <dgm:cxn modelId="{D6404F97-86ED-42BE-BF26-B81CA6305878}" type="presOf" srcId="{CCF4D0CE-9F77-4C7E-8C2D-D061BF88F431}" destId="{EEA76CB8-9940-4C2B-803E-BF8A2B90916E}" srcOrd="1" destOrd="0" presId="urn:microsoft.com/office/officeart/2005/8/layout/chart3"/>
    <dgm:cxn modelId="{47CDCE9F-C198-4863-B8EF-6DC79327CCAF}" srcId="{B1DAB453-F81D-4193-87CB-6C476FAA3D70}" destId="{32F4ECD8-0DAC-4759-83DC-FC6EEF528626}" srcOrd="4" destOrd="0" parTransId="{73EDF5E8-3D17-41DB-BDCD-EF7458E8E235}" sibTransId="{CE676D6B-E984-4048-A0C8-F27259C99D1B}"/>
    <dgm:cxn modelId="{47F6B952-9D13-49E6-81B1-0A332D3840F4}" type="presParOf" srcId="{C1D5E835-2E56-4FA7-BF4A-D71A52A78ACA}" destId="{8EDA03E3-302C-4E9A-95B3-E5EB40246202}" srcOrd="0" destOrd="0" presId="urn:microsoft.com/office/officeart/2005/8/layout/chart3"/>
    <dgm:cxn modelId="{6C40F5C2-A3EE-476E-83D6-5E61665439D2}" type="presParOf" srcId="{C1D5E835-2E56-4FA7-BF4A-D71A52A78ACA}" destId="{E485DC05-41B7-46DE-B567-5C1174AE2C70}" srcOrd="1" destOrd="0" presId="urn:microsoft.com/office/officeart/2005/8/layout/chart3"/>
    <dgm:cxn modelId="{60E5A183-9CD0-42E4-B065-DBCF6A24D6FD}" type="presParOf" srcId="{C1D5E835-2E56-4FA7-BF4A-D71A52A78ACA}" destId="{3EEA0773-3C86-4A7F-8A0C-22F721A430E8}" srcOrd="2" destOrd="0" presId="urn:microsoft.com/office/officeart/2005/8/layout/chart3"/>
    <dgm:cxn modelId="{006AF7E8-205B-4EB0-B509-B699680E6E3C}" type="presParOf" srcId="{C1D5E835-2E56-4FA7-BF4A-D71A52A78ACA}" destId="{EEA76CB8-9940-4C2B-803E-BF8A2B90916E}" srcOrd="3" destOrd="0" presId="urn:microsoft.com/office/officeart/2005/8/layout/chart3"/>
    <dgm:cxn modelId="{167171E8-865D-4B28-B052-26ACA944CD4C}" type="presParOf" srcId="{C1D5E835-2E56-4FA7-BF4A-D71A52A78ACA}" destId="{C2409280-6934-4311-A1FE-3FBEF46DAB2E}" srcOrd="4" destOrd="0" presId="urn:microsoft.com/office/officeart/2005/8/layout/chart3"/>
    <dgm:cxn modelId="{66AECF9E-DD6D-41AB-88A1-AB952BFB04FA}" type="presParOf" srcId="{C1D5E835-2E56-4FA7-BF4A-D71A52A78ACA}" destId="{036E0801-AD69-4EE3-B167-24E13E1085E4}" srcOrd="5" destOrd="0" presId="urn:microsoft.com/office/officeart/2005/8/layout/chart3"/>
    <dgm:cxn modelId="{11C8F7BD-2264-4889-BC85-9ACC839417F8}" type="presParOf" srcId="{C1D5E835-2E56-4FA7-BF4A-D71A52A78ACA}" destId="{D311144C-D93B-4723-80AA-E5789E065A4A}" srcOrd="6" destOrd="0" presId="urn:microsoft.com/office/officeart/2005/8/layout/chart3"/>
    <dgm:cxn modelId="{210F1DDA-E3EE-486B-88C6-7973DF46B159}" type="presParOf" srcId="{C1D5E835-2E56-4FA7-BF4A-D71A52A78ACA}" destId="{3C4EB4B6-A821-4785-92C7-52D51C3AFB09}" srcOrd="7" destOrd="0" presId="urn:microsoft.com/office/officeart/2005/8/layout/chart3"/>
    <dgm:cxn modelId="{778B0980-1606-43A9-8742-925A1D84ABEB}" type="presParOf" srcId="{C1D5E835-2E56-4FA7-BF4A-D71A52A78ACA}" destId="{96042B87-5920-4856-B911-F50AEA05941A}" srcOrd="8" destOrd="0" presId="urn:microsoft.com/office/officeart/2005/8/layout/chart3"/>
    <dgm:cxn modelId="{5A272952-7D26-4BCF-9758-938ACAD27156}" type="presParOf" srcId="{C1D5E835-2E56-4FA7-BF4A-D71A52A78ACA}" destId="{2D686435-BCB0-413D-830B-4EE617C8F0B6}" srcOrd="9" destOrd="0" presId="urn:microsoft.com/office/officeart/2005/8/layout/chart3"/>
    <dgm:cxn modelId="{598A0F11-1465-4E25-9DDD-C812BC9C8C1A}" type="presParOf" srcId="{C1D5E835-2E56-4FA7-BF4A-D71A52A78ACA}" destId="{44568DD6-1F4D-4D56-8739-02E68969E74E}" srcOrd="10" destOrd="0" presId="urn:microsoft.com/office/officeart/2005/8/layout/chart3"/>
    <dgm:cxn modelId="{2523FBDF-8BCC-4CA0-8BAE-39B6CB5EED07}" type="presParOf" srcId="{C1D5E835-2E56-4FA7-BF4A-D71A52A78ACA}" destId="{E762FA87-CAC7-4DB5-99B8-221863D94735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B394E-3E22-4274-A249-ACDC596946F8}">
      <dsp:nvSpPr>
        <dsp:cNvPr id="0" name=""/>
        <dsp:cNvSpPr/>
      </dsp:nvSpPr>
      <dsp:spPr>
        <a:xfrm>
          <a:off x="3394700" y="1612792"/>
          <a:ext cx="1357788" cy="1357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SIG</a:t>
          </a:r>
          <a:endParaRPr lang="ca-ES" sz="3600" kern="1200" dirty="0"/>
        </a:p>
      </dsp:txBody>
      <dsp:txXfrm>
        <a:off x="3460982" y="1679074"/>
        <a:ext cx="1225224" cy="1225224"/>
      </dsp:txXfrm>
    </dsp:sp>
    <dsp:sp modelId="{7F481994-A829-4D18-B7F1-A22B64FB55D1}">
      <dsp:nvSpPr>
        <dsp:cNvPr id="0" name=""/>
        <dsp:cNvSpPr/>
      </dsp:nvSpPr>
      <dsp:spPr>
        <a:xfrm rot="16273087">
          <a:off x="3863068" y="1382997"/>
          <a:ext cx="4596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69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E7298-073C-413D-81A9-5DBE3A0E020D}">
      <dsp:nvSpPr>
        <dsp:cNvPr id="0" name=""/>
        <dsp:cNvSpPr/>
      </dsp:nvSpPr>
      <dsp:spPr>
        <a:xfrm>
          <a:off x="2667312" y="243482"/>
          <a:ext cx="2880323" cy="9097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Sistema </a:t>
          </a:r>
          <a:r>
            <a:rPr lang="es-ES" sz="2600" kern="1200" dirty="0" err="1" smtClean="0"/>
            <a:t>Informàtic</a:t>
          </a:r>
          <a:endParaRPr lang="ca-ES" sz="2600" kern="1200" dirty="0"/>
        </a:p>
      </dsp:txBody>
      <dsp:txXfrm>
        <a:off x="2711721" y="287891"/>
        <a:ext cx="2791505" cy="820900"/>
      </dsp:txXfrm>
    </dsp:sp>
    <dsp:sp modelId="{AE284E6C-EE1C-4D75-9982-3D267EEB979B}">
      <dsp:nvSpPr>
        <dsp:cNvPr id="0" name=""/>
        <dsp:cNvSpPr/>
      </dsp:nvSpPr>
      <dsp:spPr>
        <a:xfrm rot="1908191">
          <a:off x="4662992" y="3026818"/>
          <a:ext cx="11921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19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2DC9A-ADDF-4060-BA11-6A9E04217AD0}">
      <dsp:nvSpPr>
        <dsp:cNvPr id="0" name=""/>
        <dsp:cNvSpPr/>
      </dsp:nvSpPr>
      <dsp:spPr>
        <a:xfrm>
          <a:off x="5194913" y="3340964"/>
          <a:ext cx="2608608" cy="9097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Dades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Espacials</a:t>
          </a:r>
          <a:endParaRPr lang="ca-ES" sz="2600" kern="1200" dirty="0"/>
        </a:p>
      </dsp:txBody>
      <dsp:txXfrm>
        <a:off x="5239322" y="3385373"/>
        <a:ext cx="2519790" cy="820900"/>
      </dsp:txXfrm>
    </dsp:sp>
    <dsp:sp modelId="{22CECAF9-A240-4BE8-A747-36B6F75C3B80}">
      <dsp:nvSpPr>
        <dsp:cNvPr id="0" name=""/>
        <dsp:cNvSpPr/>
      </dsp:nvSpPr>
      <dsp:spPr>
        <a:xfrm rot="8837076">
          <a:off x="2350156" y="3034375"/>
          <a:ext cx="11345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4531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6F235-8A8F-418D-9CC7-8B3885E2C468}">
      <dsp:nvSpPr>
        <dsp:cNvPr id="0" name=""/>
        <dsp:cNvSpPr/>
      </dsp:nvSpPr>
      <dsp:spPr>
        <a:xfrm>
          <a:off x="442393" y="3340963"/>
          <a:ext cx="2579306" cy="9097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Anàlis</a:t>
          </a:r>
          <a:r>
            <a:rPr lang="es-ES" sz="2600" kern="1200" dirty="0" smtClean="0"/>
            <a:t> i presa de </a:t>
          </a:r>
          <a:r>
            <a:rPr lang="es-ES" sz="2600" kern="1200" dirty="0" err="1" smtClean="0"/>
            <a:t>decicions</a:t>
          </a:r>
          <a:endParaRPr lang="ca-ES" sz="2600" kern="1200" dirty="0"/>
        </a:p>
      </dsp:txBody>
      <dsp:txXfrm>
        <a:off x="486802" y="3385372"/>
        <a:ext cx="2490488" cy="8209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CE4A-5D3C-4BD5-BBFD-E145B441821C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err="1" smtClean="0"/>
            <a:t>TiledMap</a:t>
          </a:r>
          <a:endParaRPr lang="ca-ES" sz="4200" kern="1200" dirty="0"/>
        </a:p>
      </dsp:txBody>
      <dsp:txXfrm>
        <a:off x="460905" y="1047"/>
        <a:ext cx="3479899" cy="2087939"/>
      </dsp:txXfrm>
    </dsp:sp>
    <dsp:sp modelId="{0A825472-970B-484A-A591-42DF4402485B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err="1" smtClean="0"/>
            <a:t>DynamicMap</a:t>
          </a:r>
          <a:endParaRPr lang="ca-ES" sz="4200" kern="1200" dirty="0"/>
        </a:p>
      </dsp:txBody>
      <dsp:txXfrm>
        <a:off x="4288794" y="1047"/>
        <a:ext cx="3479899" cy="2087939"/>
      </dsp:txXfrm>
    </dsp:sp>
    <dsp:sp modelId="{A1297298-7B4B-4905-ACDF-4501795A3A6E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err="1" smtClean="0"/>
            <a:t>Graphics</a:t>
          </a:r>
          <a:endParaRPr lang="ca-ES" sz="4200" kern="1200" dirty="0"/>
        </a:p>
      </dsp:txBody>
      <dsp:txXfrm>
        <a:off x="460905" y="2436976"/>
        <a:ext cx="3479899" cy="2087939"/>
      </dsp:txXfrm>
    </dsp:sp>
    <dsp:sp modelId="{5E01248D-D517-411E-BA28-446EBAE78527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err="1" smtClean="0"/>
            <a:t>Feature</a:t>
          </a:r>
          <a:endParaRPr lang="ca-ES" sz="4200" kern="1200" dirty="0"/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19B3B-1B1D-44C4-990F-CE6734020297}">
      <dsp:nvSpPr>
        <dsp:cNvPr id="0" name=""/>
        <dsp:cNvSpPr/>
      </dsp:nvSpPr>
      <dsp:spPr>
        <a:xfrm>
          <a:off x="4018" y="3474310"/>
          <a:ext cx="8221563" cy="1050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err="1" smtClean="0"/>
            <a:t>Kernel</a:t>
          </a:r>
          <a:r>
            <a:rPr lang="es-ES" sz="4700" kern="1200" dirty="0" smtClean="0"/>
            <a:t> Linux</a:t>
          </a:r>
          <a:endParaRPr lang="ca-ES" sz="4700" kern="1200" dirty="0"/>
        </a:p>
      </dsp:txBody>
      <dsp:txXfrm>
        <a:off x="34796" y="3505088"/>
        <a:ext cx="8160007" cy="989271"/>
      </dsp:txXfrm>
    </dsp:sp>
    <dsp:sp modelId="{F25631BE-484B-40EE-8BAA-DF49CD3F6E52}">
      <dsp:nvSpPr>
        <dsp:cNvPr id="0" name=""/>
        <dsp:cNvSpPr/>
      </dsp:nvSpPr>
      <dsp:spPr>
        <a:xfrm>
          <a:off x="4018" y="2316481"/>
          <a:ext cx="8221563" cy="1050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err="1" smtClean="0"/>
            <a:t>Llibreries</a:t>
          </a:r>
          <a:r>
            <a:rPr lang="es-ES" sz="4700" kern="1200" dirty="0" smtClean="0"/>
            <a:t> / </a:t>
          </a:r>
          <a:r>
            <a:rPr lang="es-ES" sz="4700" kern="1200" dirty="0" err="1" smtClean="0"/>
            <a:t>Runtime</a:t>
          </a:r>
          <a:endParaRPr lang="es-ES" sz="4700" kern="1200" dirty="0" smtClean="0"/>
        </a:p>
      </dsp:txBody>
      <dsp:txXfrm>
        <a:off x="34796" y="2347259"/>
        <a:ext cx="8160007" cy="989271"/>
      </dsp:txXfrm>
    </dsp:sp>
    <dsp:sp modelId="{EED75D04-BBBD-4BA6-AFCB-852E6FE73891}">
      <dsp:nvSpPr>
        <dsp:cNvPr id="0" name=""/>
        <dsp:cNvSpPr/>
      </dsp:nvSpPr>
      <dsp:spPr>
        <a:xfrm>
          <a:off x="4018" y="1158653"/>
          <a:ext cx="8221563" cy="1050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Framework</a:t>
          </a:r>
        </a:p>
      </dsp:txBody>
      <dsp:txXfrm>
        <a:off x="34796" y="1189431"/>
        <a:ext cx="8160007" cy="989271"/>
      </dsp:txXfrm>
    </dsp:sp>
    <dsp:sp modelId="{058A3B3D-A465-436E-A889-66CCABC72C8F}">
      <dsp:nvSpPr>
        <dsp:cNvPr id="0" name=""/>
        <dsp:cNvSpPr/>
      </dsp:nvSpPr>
      <dsp:spPr>
        <a:xfrm>
          <a:off x="4018" y="824"/>
          <a:ext cx="8221563" cy="1050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err="1" smtClean="0"/>
            <a:t>Aplicacions</a:t>
          </a:r>
          <a:endParaRPr lang="es-ES" sz="4700" kern="1200" dirty="0" smtClean="0"/>
        </a:p>
      </dsp:txBody>
      <dsp:txXfrm>
        <a:off x="34796" y="31602"/>
        <a:ext cx="8160007" cy="989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52142-8591-4A07-8035-15F1F71CAA28}">
      <dsp:nvSpPr>
        <dsp:cNvPr id="0" name=""/>
        <dsp:cNvSpPr/>
      </dsp:nvSpPr>
      <dsp:spPr>
        <a:xfrm>
          <a:off x="3835" y="958"/>
          <a:ext cx="5985503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SDK</a:t>
          </a:r>
          <a:endParaRPr lang="ca-ES" sz="3200" kern="1200" dirty="0"/>
        </a:p>
      </dsp:txBody>
      <dsp:txXfrm>
        <a:off x="45196" y="42319"/>
        <a:ext cx="5902781" cy="1329431"/>
      </dsp:txXfrm>
    </dsp:sp>
    <dsp:sp modelId="{B16245CB-2CE9-4A23-93D7-88664E6E57D0}">
      <dsp:nvSpPr>
        <dsp:cNvPr id="0" name=""/>
        <dsp:cNvSpPr/>
      </dsp:nvSpPr>
      <dsp:spPr>
        <a:xfrm>
          <a:off x="3835" y="1556904"/>
          <a:ext cx="3909915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AVD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Manager</a:t>
          </a:r>
          <a:endParaRPr lang="ca-ES" sz="3100" kern="1200" dirty="0"/>
        </a:p>
      </dsp:txBody>
      <dsp:txXfrm>
        <a:off x="45196" y="1598265"/>
        <a:ext cx="3827193" cy="1329431"/>
      </dsp:txXfrm>
    </dsp:sp>
    <dsp:sp modelId="{0195768A-8878-44E6-B7F3-331D7FCE9AB1}">
      <dsp:nvSpPr>
        <dsp:cNvPr id="0" name=""/>
        <dsp:cNvSpPr/>
      </dsp:nvSpPr>
      <dsp:spPr>
        <a:xfrm>
          <a:off x="3835" y="3112851"/>
          <a:ext cx="191474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ADB</a:t>
          </a:r>
          <a:endParaRPr lang="ca-ES" sz="3100" kern="1200" dirty="0"/>
        </a:p>
      </dsp:txBody>
      <dsp:txXfrm>
        <a:off x="45196" y="3154212"/>
        <a:ext cx="1832026" cy="1329431"/>
      </dsp:txXfrm>
    </dsp:sp>
    <dsp:sp modelId="{2E5D5F89-19F6-49DD-BBC4-0118FF4AE581}">
      <dsp:nvSpPr>
        <dsp:cNvPr id="0" name=""/>
        <dsp:cNvSpPr/>
      </dsp:nvSpPr>
      <dsp:spPr>
        <a:xfrm>
          <a:off x="1999003" y="3112851"/>
          <a:ext cx="191474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DDMS</a:t>
          </a:r>
          <a:endParaRPr lang="ca-ES" sz="3100" kern="1200" dirty="0"/>
        </a:p>
      </dsp:txBody>
      <dsp:txXfrm>
        <a:off x="2040364" y="3154212"/>
        <a:ext cx="1832026" cy="1329431"/>
      </dsp:txXfrm>
    </dsp:sp>
    <dsp:sp modelId="{BC40EB12-5747-4732-8B3E-2E333642A0EF}">
      <dsp:nvSpPr>
        <dsp:cNvPr id="0" name=""/>
        <dsp:cNvSpPr/>
      </dsp:nvSpPr>
      <dsp:spPr>
        <a:xfrm>
          <a:off x="4074590" y="1556904"/>
          <a:ext cx="191474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SDK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Manager</a:t>
          </a:r>
          <a:endParaRPr lang="ca-ES" sz="3100" kern="1200" dirty="0"/>
        </a:p>
      </dsp:txBody>
      <dsp:txXfrm>
        <a:off x="4115951" y="1598265"/>
        <a:ext cx="1832026" cy="1329431"/>
      </dsp:txXfrm>
    </dsp:sp>
    <dsp:sp modelId="{E6ED45CF-89D0-4788-BA79-7EA2A160BB0C}">
      <dsp:nvSpPr>
        <dsp:cNvPr id="0" name=""/>
        <dsp:cNvSpPr/>
      </dsp:nvSpPr>
      <dsp:spPr>
        <a:xfrm>
          <a:off x="6311016" y="958"/>
          <a:ext cx="191474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ADT (Eclipse)</a:t>
          </a:r>
          <a:endParaRPr lang="ca-ES" sz="3200" kern="1200" dirty="0"/>
        </a:p>
      </dsp:txBody>
      <dsp:txXfrm>
        <a:off x="6352377" y="42319"/>
        <a:ext cx="1832026" cy="1329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043F-2558-4203-A08F-240D0C5038A4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err="1" smtClean="0"/>
            <a:t>Informació</a:t>
          </a:r>
          <a:r>
            <a:rPr lang="es-ES" sz="4300" kern="1200" dirty="0" smtClean="0"/>
            <a:t> GPS</a:t>
          </a:r>
          <a:endParaRPr lang="ca-ES" sz="4300" kern="1200" dirty="0"/>
        </a:p>
      </dsp:txBody>
      <dsp:txXfrm>
        <a:off x="460905" y="1047"/>
        <a:ext cx="3479899" cy="2087939"/>
      </dsp:txXfrm>
    </dsp:sp>
    <dsp:sp modelId="{30945178-D446-47B4-8430-4CD14CB1406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err="1" smtClean="0"/>
            <a:t>Navegació</a:t>
          </a:r>
          <a:endParaRPr lang="ca-ES" sz="4300" kern="1200" dirty="0"/>
        </a:p>
      </dsp:txBody>
      <dsp:txXfrm>
        <a:off x="4288794" y="1047"/>
        <a:ext cx="3479899" cy="2087939"/>
      </dsp:txXfrm>
    </dsp:sp>
    <dsp:sp modelId="{DBD25740-84F4-4CCB-9DC4-54982A6815AB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err="1" smtClean="0"/>
            <a:t>Registradors</a:t>
          </a:r>
          <a:r>
            <a:rPr lang="es-ES" sz="4300" kern="1200" dirty="0" smtClean="0"/>
            <a:t> Rutes</a:t>
          </a:r>
          <a:endParaRPr lang="ca-ES" sz="4300" kern="1200" dirty="0"/>
        </a:p>
      </dsp:txBody>
      <dsp:txXfrm>
        <a:off x="460905" y="2436976"/>
        <a:ext cx="3479899" cy="2087939"/>
      </dsp:txXfrm>
    </dsp:sp>
    <dsp:sp modelId="{7F7B054E-13B2-4D68-9A0C-27522395719C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err="1" smtClean="0"/>
            <a:t>Seguidors</a:t>
          </a:r>
          <a:r>
            <a:rPr lang="es-ES" sz="4300" kern="1200" dirty="0" smtClean="0"/>
            <a:t> en </a:t>
          </a:r>
          <a:r>
            <a:rPr lang="es-ES" sz="4300" kern="1200" dirty="0" err="1" smtClean="0"/>
            <a:t>temps</a:t>
          </a:r>
          <a:r>
            <a:rPr lang="es-ES" sz="4300" kern="1200" dirty="0" smtClean="0"/>
            <a:t> real</a:t>
          </a:r>
          <a:endParaRPr lang="ca-ES" sz="4300" kern="1200" dirty="0"/>
        </a:p>
      </dsp:txBody>
      <dsp:txXfrm>
        <a:off x="4288794" y="2436976"/>
        <a:ext cx="3479899" cy="2087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B554A-8E30-4E3F-A0B1-AB21770FB225}">
      <dsp:nvSpPr>
        <dsp:cNvPr id="0" name=""/>
        <dsp:cNvSpPr/>
      </dsp:nvSpPr>
      <dsp:spPr>
        <a:xfrm>
          <a:off x="2650" y="114316"/>
          <a:ext cx="3916254" cy="299049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0" t="-5375" r="360" b="184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240BC-51A9-4ED1-AF85-0A6BAC85C38C}">
      <dsp:nvSpPr>
        <dsp:cNvPr id="0" name=""/>
        <dsp:cNvSpPr/>
      </dsp:nvSpPr>
      <dsp:spPr>
        <a:xfrm>
          <a:off x="2650" y="2958715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440944" rIns="440944" bIns="0" numCol="1" spcCol="1270" anchor="t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200" kern="1200" dirty="0" smtClean="0"/>
            <a:t>Vectorial</a:t>
          </a:r>
          <a:endParaRPr lang="ca-ES" sz="6200" kern="1200" dirty="0"/>
        </a:p>
      </dsp:txBody>
      <dsp:txXfrm>
        <a:off x="2650" y="2958715"/>
        <a:ext cx="3916254" cy="1452930"/>
      </dsp:txXfrm>
    </dsp:sp>
    <dsp:sp modelId="{15A4ADEE-A6CA-4846-BE3A-42A62AA5FF02}">
      <dsp:nvSpPr>
        <dsp:cNvPr id="0" name=""/>
        <dsp:cNvSpPr/>
      </dsp:nvSpPr>
      <dsp:spPr>
        <a:xfrm>
          <a:off x="4310695" y="187366"/>
          <a:ext cx="3916254" cy="2698299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99" t="635" r="2199" b="63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02508-590D-4743-B03F-9ADCA4A330DB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440944" rIns="440944" bIns="0" numCol="1" spcCol="1270" anchor="t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200" kern="1200" dirty="0" err="1" smtClean="0"/>
            <a:t>Raster</a:t>
          </a:r>
          <a:endParaRPr lang="ca-ES" sz="6200" kern="1200" dirty="0"/>
        </a:p>
      </dsp:txBody>
      <dsp:txXfrm>
        <a:off x="4310695" y="2885666"/>
        <a:ext cx="3916254" cy="145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AC39-03FD-4072-82DD-D5AEA8DBA2B7}">
      <dsp:nvSpPr>
        <dsp:cNvPr id="0" name=""/>
        <dsp:cNvSpPr/>
      </dsp:nvSpPr>
      <dsp:spPr>
        <a:xfrm>
          <a:off x="5159" y="209599"/>
          <a:ext cx="3606653" cy="117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Online</a:t>
          </a:r>
          <a:endParaRPr lang="ca-ES" sz="6500" kern="1200" dirty="0"/>
        </a:p>
      </dsp:txBody>
      <dsp:txXfrm>
        <a:off x="39526" y="243966"/>
        <a:ext cx="3537919" cy="1104626"/>
      </dsp:txXfrm>
    </dsp:sp>
    <dsp:sp modelId="{A8D03174-C3D9-4447-B38B-ACFB85F5C4EF}">
      <dsp:nvSpPr>
        <dsp:cNvPr id="0" name=""/>
        <dsp:cNvSpPr/>
      </dsp:nvSpPr>
      <dsp:spPr>
        <a:xfrm>
          <a:off x="365824" y="1382960"/>
          <a:ext cx="360665" cy="88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020"/>
              </a:lnTo>
              <a:lnTo>
                <a:pt x="360665" y="8800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0226D-B2E8-422F-BA3D-749B387DA5B7}">
      <dsp:nvSpPr>
        <dsp:cNvPr id="0" name=""/>
        <dsp:cNvSpPr/>
      </dsp:nvSpPr>
      <dsp:spPr>
        <a:xfrm>
          <a:off x="726490" y="1676301"/>
          <a:ext cx="3239602" cy="1173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>
              <a:solidFill>
                <a:srgbClr val="FF0000"/>
              </a:solidFill>
            </a:rPr>
            <a:t>Connexió</a:t>
          </a:r>
          <a:r>
            <a:rPr lang="es-ES" sz="2300" kern="1200" dirty="0" smtClean="0">
              <a:solidFill>
                <a:srgbClr val="FF0000"/>
              </a:solidFill>
            </a:rPr>
            <a:t> </a:t>
          </a:r>
          <a:r>
            <a:rPr lang="es-ES" sz="2300" kern="1200" dirty="0" err="1" smtClean="0">
              <a:solidFill>
                <a:srgbClr val="FF0000"/>
              </a:solidFill>
            </a:rPr>
            <a:t>constant</a:t>
          </a:r>
          <a:endParaRPr lang="es-ES" sz="2300" kern="1200" dirty="0" smtClean="0">
            <a:solidFill>
              <a:srgbClr val="FF0000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FF0000"/>
              </a:solidFill>
            </a:rPr>
            <a:t> Alta </a:t>
          </a:r>
          <a:r>
            <a:rPr lang="es-ES" sz="2300" kern="1200" dirty="0" err="1" smtClean="0">
              <a:solidFill>
                <a:srgbClr val="FF0000"/>
              </a:solidFill>
            </a:rPr>
            <a:t>velocitat</a:t>
          </a:r>
          <a:endParaRPr lang="ca-ES" sz="2300" kern="1200" dirty="0">
            <a:solidFill>
              <a:srgbClr val="FF0000"/>
            </a:solidFill>
          </a:endParaRPr>
        </a:p>
      </dsp:txBody>
      <dsp:txXfrm>
        <a:off x="760857" y="1710668"/>
        <a:ext cx="3170868" cy="1104626"/>
      </dsp:txXfrm>
    </dsp:sp>
    <dsp:sp modelId="{7209B604-B887-4CE8-BAE9-8ED5DF289024}">
      <dsp:nvSpPr>
        <dsp:cNvPr id="0" name=""/>
        <dsp:cNvSpPr/>
      </dsp:nvSpPr>
      <dsp:spPr>
        <a:xfrm>
          <a:off x="365824" y="1382960"/>
          <a:ext cx="360665" cy="234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721"/>
              </a:lnTo>
              <a:lnTo>
                <a:pt x="360665" y="234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50B13-84FF-42BE-A45C-D0524C06F23D}">
      <dsp:nvSpPr>
        <dsp:cNvPr id="0" name=""/>
        <dsp:cNvSpPr/>
      </dsp:nvSpPr>
      <dsp:spPr>
        <a:xfrm>
          <a:off x="726490" y="3143002"/>
          <a:ext cx="3239602" cy="1173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>
              <a:solidFill>
                <a:srgbClr val="00B050"/>
              </a:solidFill>
            </a:rPr>
            <a:t>Actualització</a:t>
          </a:r>
          <a:endParaRPr lang="ca-ES" sz="2300" kern="1200" dirty="0">
            <a:solidFill>
              <a:srgbClr val="00B050"/>
            </a:solidFill>
          </a:endParaRPr>
        </a:p>
      </dsp:txBody>
      <dsp:txXfrm>
        <a:off x="760857" y="3177369"/>
        <a:ext cx="3170868" cy="1104626"/>
      </dsp:txXfrm>
    </dsp:sp>
    <dsp:sp modelId="{1CA4F8F4-38C8-4FE6-99F4-57445A33DFA6}">
      <dsp:nvSpPr>
        <dsp:cNvPr id="0" name=""/>
        <dsp:cNvSpPr/>
      </dsp:nvSpPr>
      <dsp:spPr>
        <a:xfrm>
          <a:off x="4198493" y="209599"/>
          <a:ext cx="3931721" cy="117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Offline</a:t>
          </a:r>
          <a:endParaRPr lang="ca-ES" sz="6500" kern="1200" dirty="0"/>
        </a:p>
      </dsp:txBody>
      <dsp:txXfrm>
        <a:off x="4232860" y="243966"/>
        <a:ext cx="3862987" cy="1104626"/>
      </dsp:txXfrm>
    </dsp:sp>
    <dsp:sp modelId="{28E6C658-B70B-4F60-B342-E3EF3ABEE01E}">
      <dsp:nvSpPr>
        <dsp:cNvPr id="0" name=""/>
        <dsp:cNvSpPr/>
      </dsp:nvSpPr>
      <dsp:spPr>
        <a:xfrm>
          <a:off x="4591665" y="1382960"/>
          <a:ext cx="387239" cy="888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504"/>
              </a:lnTo>
              <a:lnTo>
                <a:pt x="387239" y="8885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D8F44-1659-463A-9787-F37B70EA91F7}">
      <dsp:nvSpPr>
        <dsp:cNvPr id="0" name=""/>
        <dsp:cNvSpPr/>
      </dsp:nvSpPr>
      <dsp:spPr>
        <a:xfrm>
          <a:off x="4978905" y="1684784"/>
          <a:ext cx="3239602" cy="1173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FF0000"/>
              </a:solidFill>
            </a:rPr>
            <a:t>Menor </a:t>
          </a:r>
          <a:r>
            <a:rPr lang="es-ES" sz="2300" kern="1200" dirty="0" err="1" smtClean="0">
              <a:solidFill>
                <a:srgbClr val="FF0000"/>
              </a:solidFill>
            </a:rPr>
            <a:t>actualització</a:t>
          </a:r>
          <a:endParaRPr lang="es-ES" sz="2300" kern="1200" dirty="0" smtClean="0">
            <a:solidFill>
              <a:srgbClr val="FF0000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>
              <a:solidFill>
                <a:srgbClr val="FF0000"/>
              </a:solidFill>
            </a:rPr>
            <a:t>Requeriments</a:t>
          </a:r>
          <a:r>
            <a:rPr lang="es-ES" sz="2300" kern="1200" dirty="0" smtClean="0">
              <a:solidFill>
                <a:srgbClr val="FF0000"/>
              </a:solidFill>
            </a:rPr>
            <a:t> </a:t>
          </a:r>
          <a:r>
            <a:rPr lang="es-ES" sz="2300" kern="1200" dirty="0" err="1" smtClean="0">
              <a:solidFill>
                <a:srgbClr val="FF0000"/>
              </a:solidFill>
            </a:rPr>
            <a:t>espai</a:t>
          </a:r>
          <a:endParaRPr lang="ca-ES" sz="2300" kern="1200" dirty="0">
            <a:solidFill>
              <a:srgbClr val="FF0000"/>
            </a:solidFill>
          </a:endParaRPr>
        </a:p>
      </dsp:txBody>
      <dsp:txXfrm>
        <a:off x="5013272" y="1719151"/>
        <a:ext cx="3170868" cy="1104626"/>
      </dsp:txXfrm>
    </dsp:sp>
    <dsp:sp modelId="{06714E41-FF56-41E8-835C-9BE76910CE70}">
      <dsp:nvSpPr>
        <dsp:cNvPr id="0" name=""/>
        <dsp:cNvSpPr/>
      </dsp:nvSpPr>
      <dsp:spPr>
        <a:xfrm>
          <a:off x="4591665" y="1382960"/>
          <a:ext cx="393172" cy="234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721"/>
              </a:lnTo>
              <a:lnTo>
                <a:pt x="393172" y="23467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5516D-F6B3-4B1A-80BF-2862F7C4908D}">
      <dsp:nvSpPr>
        <dsp:cNvPr id="0" name=""/>
        <dsp:cNvSpPr/>
      </dsp:nvSpPr>
      <dsp:spPr>
        <a:xfrm>
          <a:off x="4984837" y="3143002"/>
          <a:ext cx="3239602" cy="1173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>
              <a:solidFill>
                <a:srgbClr val="00B050"/>
              </a:solidFill>
            </a:rPr>
            <a:t>Navegacio</a:t>
          </a:r>
          <a:r>
            <a:rPr lang="es-ES" sz="2300" kern="1200" dirty="0" smtClean="0">
              <a:solidFill>
                <a:srgbClr val="00B050"/>
              </a:solidFill>
            </a:rPr>
            <a:t> </a:t>
          </a:r>
          <a:r>
            <a:rPr lang="es-ES" sz="2300" kern="1200" dirty="0" err="1" smtClean="0">
              <a:solidFill>
                <a:srgbClr val="00B050"/>
              </a:solidFill>
            </a:rPr>
            <a:t>sense</a:t>
          </a:r>
          <a:r>
            <a:rPr lang="es-ES" sz="2300" kern="1200" dirty="0" smtClean="0">
              <a:solidFill>
                <a:srgbClr val="00B050"/>
              </a:solidFill>
            </a:rPr>
            <a:t> </a:t>
          </a:r>
          <a:r>
            <a:rPr lang="es-ES" sz="2300" kern="1200" dirty="0" err="1" smtClean="0">
              <a:solidFill>
                <a:srgbClr val="00B050"/>
              </a:solidFill>
            </a:rPr>
            <a:t>connexió</a:t>
          </a:r>
          <a:endParaRPr lang="es-ES" sz="2300" kern="1200" dirty="0" smtClean="0">
            <a:solidFill>
              <a:srgbClr val="00B050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>
              <a:solidFill>
                <a:srgbClr val="00B050"/>
              </a:solidFill>
            </a:rPr>
            <a:t>Mapes</a:t>
          </a:r>
          <a:r>
            <a:rPr lang="es-ES" sz="2300" kern="1200" dirty="0" smtClean="0">
              <a:solidFill>
                <a:srgbClr val="00B050"/>
              </a:solidFill>
            </a:rPr>
            <a:t> </a:t>
          </a:r>
          <a:r>
            <a:rPr lang="es-ES" sz="2300" kern="1200" dirty="0" err="1" smtClean="0">
              <a:solidFill>
                <a:srgbClr val="00B050"/>
              </a:solidFill>
            </a:rPr>
            <a:t>personalitzats</a:t>
          </a:r>
          <a:endParaRPr lang="ca-ES" sz="2300" kern="1200" dirty="0">
            <a:solidFill>
              <a:srgbClr val="00B050"/>
            </a:solidFill>
          </a:endParaRPr>
        </a:p>
      </dsp:txBody>
      <dsp:txXfrm>
        <a:off x="5019204" y="3177369"/>
        <a:ext cx="3170868" cy="1104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440E8-F511-461D-8E4A-D03D82E95811}">
      <dsp:nvSpPr>
        <dsp:cNvPr id="0" name=""/>
        <dsp:cNvSpPr/>
      </dsp:nvSpPr>
      <dsp:spPr>
        <a:xfrm>
          <a:off x="3037" y="958"/>
          <a:ext cx="8223524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err="1" smtClean="0"/>
            <a:t>Aplicació</a:t>
          </a:r>
          <a:endParaRPr lang="ca-ES" sz="6400" kern="1200" dirty="0"/>
        </a:p>
      </dsp:txBody>
      <dsp:txXfrm>
        <a:off x="44398" y="42319"/>
        <a:ext cx="8140802" cy="1329431"/>
      </dsp:txXfrm>
    </dsp:sp>
    <dsp:sp modelId="{5300B052-9476-49D9-8617-1E43356E7DDD}">
      <dsp:nvSpPr>
        <dsp:cNvPr id="0" name=""/>
        <dsp:cNvSpPr/>
      </dsp:nvSpPr>
      <dsp:spPr>
        <a:xfrm>
          <a:off x="3037" y="1556904"/>
          <a:ext cx="394602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smtClean="0"/>
            <a:t>API</a:t>
          </a:r>
          <a:endParaRPr lang="ca-ES" sz="6400" kern="1200" dirty="0"/>
        </a:p>
      </dsp:txBody>
      <dsp:txXfrm>
        <a:off x="44398" y="1598265"/>
        <a:ext cx="3863306" cy="1329431"/>
      </dsp:txXfrm>
    </dsp:sp>
    <dsp:sp modelId="{9F89EA76-770D-4FFB-9357-3CDECAC78F75}">
      <dsp:nvSpPr>
        <dsp:cNvPr id="0" name=""/>
        <dsp:cNvSpPr/>
      </dsp:nvSpPr>
      <dsp:spPr>
        <a:xfrm>
          <a:off x="3037" y="3112851"/>
          <a:ext cx="394602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Servei</a:t>
          </a:r>
          <a:r>
            <a:rPr lang="es-ES" sz="3900" kern="1200" dirty="0" smtClean="0"/>
            <a:t>	</a:t>
          </a:r>
          <a:r>
            <a:rPr lang="es-ES" sz="3900" kern="1200" dirty="0" err="1" smtClean="0"/>
            <a:t>extern</a:t>
          </a:r>
          <a:endParaRPr lang="ca-ES" sz="3900" kern="1200" dirty="0"/>
        </a:p>
      </dsp:txBody>
      <dsp:txXfrm>
        <a:off x="44398" y="3154212"/>
        <a:ext cx="3863306" cy="1329431"/>
      </dsp:txXfrm>
    </dsp:sp>
    <dsp:sp modelId="{A4CD6CFA-CF25-4344-88D1-E443C65B3E70}">
      <dsp:nvSpPr>
        <dsp:cNvPr id="0" name=""/>
        <dsp:cNvSpPr/>
      </dsp:nvSpPr>
      <dsp:spPr>
        <a:xfrm>
          <a:off x="4280533" y="1556904"/>
          <a:ext cx="394602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smtClean="0"/>
            <a:t>API</a:t>
          </a:r>
          <a:endParaRPr lang="ca-ES" sz="6400" kern="1200" dirty="0"/>
        </a:p>
      </dsp:txBody>
      <dsp:txXfrm>
        <a:off x="4321894" y="1598265"/>
        <a:ext cx="3863306" cy="1329431"/>
      </dsp:txXfrm>
    </dsp:sp>
    <dsp:sp modelId="{9E235EA1-FBAD-4126-BA94-D41650038F55}">
      <dsp:nvSpPr>
        <dsp:cNvPr id="0" name=""/>
        <dsp:cNvSpPr/>
      </dsp:nvSpPr>
      <dsp:spPr>
        <a:xfrm>
          <a:off x="4280533" y="3112851"/>
          <a:ext cx="3946028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Funcions</a:t>
          </a:r>
          <a:r>
            <a:rPr lang="es-ES" sz="3900" kern="1200" dirty="0" smtClean="0"/>
            <a:t> externes</a:t>
          </a:r>
          <a:endParaRPr lang="ca-ES" sz="3900" kern="1200" dirty="0"/>
        </a:p>
      </dsp:txBody>
      <dsp:txXfrm>
        <a:off x="4321894" y="3154212"/>
        <a:ext cx="3863306" cy="13294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086AA-AE15-4F77-92F5-C7650A8ED37F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OSMDROID</a:t>
          </a:r>
          <a:endParaRPr lang="ca-ES" sz="4400" kern="1200" dirty="0"/>
        </a:p>
      </dsp:txBody>
      <dsp:txXfrm>
        <a:off x="460905" y="1047"/>
        <a:ext cx="3479899" cy="2087939"/>
      </dsp:txXfrm>
    </dsp:sp>
    <dsp:sp modelId="{186ACF34-2F70-4F76-A5EE-3B4FD081D211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GOOGLE MAPS</a:t>
          </a:r>
          <a:endParaRPr lang="ca-ES" sz="4400" kern="1200" dirty="0"/>
        </a:p>
      </dsp:txBody>
      <dsp:txXfrm>
        <a:off x="4288794" y="1047"/>
        <a:ext cx="3479899" cy="2087939"/>
      </dsp:txXfrm>
    </dsp:sp>
    <dsp:sp modelId="{8B0588D4-BE45-4998-94A4-055AFDDE5559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ARCGIS</a:t>
          </a:r>
          <a:endParaRPr lang="ca-ES" sz="4400" kern="1200" dirty="0"/>
        </a:p>
      </dsp:txBody>
      <dsp:txXfrm>
        <a:off x="460905" y="2436976"/>
        <a:ext cx="3479899" cy="2087939"/>
      </dsp:txXfrm>
    </dsp:sp>
    <dsp:sp modelId="{9361AB2A-11D0-4654-B4E4-75180D1E9C92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GOSMORE</a:t>
          </a:r>
          <a:endParaRPr lang="ca-ES" sz="4400" kern="1200" dirty="0"/>
        </a:p>
      </dsp:txBody>
      <dsp:txXfrm>
        <a:off x="4288794" y="2436976"/>
        <a:ext cx="3479899" cy="20879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A03E3-302C-4E9A-95B3-E5EB40246202}">
      <dsp:nvSpPr>
        <dsp:cNvPr id="0" name=""/>
        <dsp:cNvSpPr/>
      </dsp:nvSpPr>
      <dsp:spPr>
        <a:xfrm>
          <a:off x="2284413" y="264089"/>
          <a:ext cx="3801808" cy="3801808"/>
        </a:xfrm>
        <a:prstGeom prst="pie">
          <a:avLst>
            <a:gd name="adj1" fmla="val 16200000"/>
            <a:gd name="adj2" fmla="val 1980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bg1"/>
              </a:solidFill>
            </a:rPr>
            <a:t>Resources</a:t>
          </a:r>
          <a:endParaRPr lang="ca-ES" sz="1600" kern="1200" dirty="0">
            <a:solidFill>
              <a:schemeClr val="bg1"/>
            </a:solidFill>
          </a:endParaRPr>
        </a:p>
      </dsp:txBody>
      <dsp:txXfrm>
        <a:off x="4226051" y="671426"/>
        <a:ext cx="1108860" cy="814673"/>
      </dsp:txXfrm>
    </dsp:sp>
    <dsp:sp modelId="{3EEA0773-3C86-4A7F-8A0C-22F721A430E8}">
      <dsp:nvSpPr>
        <dsp:cNvPr id="0" name=""/>
        <dsp:cNvSpPr/>
      </dsp:nvSpPr>
      <dsp:spPr>
        <a:xfrm>
          <a:off x="2157330" y="460064"/>
          <a:ext cx="3829676" cy="3801808"/>
        </a:xfrm>
        <a:prstGeom prst="pie">
          <a:avLst>
            <a:gd name="adj1" fmla="val 19800000"/>
            <a:gd name="adj2" fmla="val 180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>
              <a:solidFill>
                <a:schemeClr val="bg1"/>
              </a:solidFill>
            </a:rPr>
            <a:t>MapView</a:t>
          </a:r>
          <a:endParaRPr lang="ca-ES" sz="2100" kern="1200" dirty="0">
            <a:solidFill>
              <a:schemeClr val="bg1"/>
            </a:solidFill>
          </a:endParaRPr>
        </a:p>
      </dsp:txBody>
      <dsp:txXfrm>
        <a:off x="4778835" y="1976261"/>
        <a:ext cx="1158021" cy="769413"/>
      </dsp:txXfrm>
    </dsp:sp>
    <dsp:sp modelId="{C2409280-6934-4311-A1FE-3FBEF46DAB2E}">
      <dsp:nvSpPr>
        <dsp:cNvPr id="0" name=""/>
        <dsp:cNvSpPr/>
      </dsp:nvSpPr>
      <dsp:spPr>
        <a:xfrm>
          <a:off x="2143377" y="460064"/>
          <a:ext cx="3857581" cy="3801808"/>
        </a:xfrm>
        <a:prstGeom prst="pie">
          <a:avLst>
            <a:gd name="adj1" fmla="val 1800000"/>
            <a:gd name="adj2" fmla="val 540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bg1"/>
              </a:solidFill>
            </a:rPr>
            <a:t>MyLocationOverlay</a:t>
          </a:r>
          <a:endParaRPr lang="ca-ES" sz="1600" kern="1200" dirty="0">
            <a:solidFill>
              <a:schemeClr val="bg1"/>
            </a:solidFill>
          </a:endParaRPr>
        </a:p>
      </dsp:txBody>
      <dsp:txXfrm>
        <a:off x="4113499" y="3039863"/>
        <a:ext cx="1125127" cy="814673"/>
      </dsp:txXfrm>
    </dsp:sp>
    <dsp:sp modelId="{D311144C-D93B-4723-80AA-E5789E065A4A}">
      <dsp:nvSpPr>
        <dsp:cNvPr id="0" name=""/>
        <dsp:cNvSpPr/>
      </dsp:nvSpPr>
      <dsp:spPr>
        <a:xfrm>
          <a:off x="2171264" y="460064"/>
          <a:ext cx="3801808" cy="3801808"/>
        </a:xfrm>
        <a:prstGeom prst="pie">
          <a:avLst>
            <a:gd name="adj1" fmla="val 5400000"/>
            <a:gd name="adj2" fmla="val 900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bg1"/>
              </a:solidFill>
            </a:rPr>
            <a:t>Projection</a:t>
          </a:r>
          <a:endParaRPr lang="ca-ES" sz="1800" kern="1200" dirty="0">
            <a:solidFill>
              <a:schemeClr val="bg1"/>
            </a:solidFill>
          </a:endParaRPr>
        </a:p>
      </dsp:txBody>
      <dsp:txXfrm>
        <a:off x="2922573" y="3039863"/>
        <a:ext cx="1108860" cy="814673"/>
      </dsp:txXfrm>
    </dsp:sp>
    <dsp:sp modelId="{96042B87-5920-4856-B911-F50AEA05941A}">
      <dsp:nvSpPr>
        <dsp:cNvPr id="0" name=""/>
        <dsp:cNvSpPr/>
      </dsp:nvSpPr>
      <dsp:spPr>
        <a:xfrm>
          <a:off x="2171264" y="460064"/>
          <a:ext cx="3801808" cy="3801808"/>
        </a:xfrm>
        <a:prstGeom prst="pie">
          <a:avLst>
            <a:gd name="adj1" fmla="val 9000000"/>
            <a:gd name="adj2" fmla="val 1260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bg1"/>
              </a:solidFill>
            </a:rPr>
            <a:t>Map</a:t>
          </a:r>
          <a:endParaRPr lang="es-ES" sz="1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bg1"/>
              </a:solidFill>
            </a:rPr>
            <a:t>Controller</a:t>
          </a:r>
          <a:endParaRPr lang="ca-ES" sz="1800" kern="1200" dirty="0">
            <a:solidFill>
              <a:schemeClr val="bg1"/>
            </a:solidFill>
          </a:endParaRPr>
        </a:p>
      </dsp:txBody>
      <dsp:txXfrm>
        <a:off x="2230101" y="1976261"/>
        <a:ext cx="1149594" cy="769413"/>
      </dsp:txXfrm>
    </dsp:sp>
    <dsp:sp modelId="{44568DD6-1F4D-4D56-8739-02E68969E74E}">
      <dsp:nvSpPr>
        <dsp:cNvPr id="0" name=""/>
        <dsp:cNvSpPr/>
      </dsp:nvSpPr>
      <dsp:spPr>
        <a:xfrm>
          <a:off x="2171264" y="460064"/>
          <a:ext cx="3801808" cy="380180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bg1"/>
              </a:solidFill>
            </a:rPr>
            <a:t>GeoPoint</a:t>
          </a:r>
          <a:endParaRPr lang="ca-ES" sz="1800" kern="1200" dirty="0">
            <a:solidFill>
              <a:schemeClr val="bg1"/>
            </a:solidFill>
          </a:endParaRPr>
        </a:p>
      </dsp:txBody>
      <dsp:txXfrm>
        <a:off x="2922573" y="867400"/>
        <a:ext cx="1108860" cy="81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Diseño de arquitectura"/>
  <dgm:desc val="Úselo para mostrar las relaciones jerárquicas que se crean desde abajo hacia arriba. Este diseño funciona bien para mostrar los componentes u objetos de arquitectura basados en otros objeto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DB78D-B643-4904-B309-C2911E2207A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4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0604F-1470-4AEB-8606-89F8606BF0B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52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4C648-6BD0-459D-905D-A9F8986F91C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0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5F7BE-8EBF-4E63-93A9-B940FD9E23C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42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47E22-B589-449B-BCA4-515BD95FE7B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85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A0815-5D38-48F0-88EA-1596EC25697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98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6A077-4694-4C78-8B1A-E47E1AB344B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8FC70-6F14-4ED1-B545-CF8B6C44D51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2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F37D-8039-48A8-BF59-D2FA5C720E4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60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9497E-5EF8-4C28-9AC0-AD491E6B424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6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FEFB-FEA7-49BF-9C39-E798FBCB51C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0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94CD29-6E7F-4381-80A8-3377CCBC4B4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9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0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835696" y="404664"/>
            <a:ext cx="5256584" cy="1080120"/>
          </a:xfrm>
        </p:spPr>
        <p:txBody>
          <a:bodyPr/>
          <a:lstStyle/>
          <a:p>
            <a:pPr algn="l"/>
            <a:r>
              <a:rPr lang="es-UY" sz="4000" b="1" dirty="0" err="1" smtClean="0">
                <a:solidFill>
                  <a:srgbClr val="333333"/>
                </a:solidFill>
              </a:rPr>
              <a:t>GeoTools</a:t>
            </a:r>
            <a:r>
              <a:rPr lang="es-UY" sz="4000" b="1" dirty="0" smtClean="0">
                <a:solidFill>
                  <a:srgbClr val="333333"/>
                </a:solidFill>
              </a:rPr>
              <a:t>-Android</a:t>
            </a:r>
            <a:endParaRPr lang="es-ES" sz="4000" b="1" dirty="0">
              <a:solidFill>
                <a:srgbClr val="333333"/>
              </a:solidFill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3347616" y="3501008"/>
            <a:ext cx="50408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000" b="1" dirty="0" smtClean="0">
                <a:solidFill>
                  <a:srgbClr val="333333"/>
                </a:solidFill>
              </a:rPr>
              <a:t>José Gómez </a:t>
            </a:r>
            <a:r>
              <a:rPr lang="en-US" sz="2000" b="1" dirty="0" err="1" smtClean="0">
                <a:solidFill>
                  <a:srgbClr val="333333"/>
                </a:solidFill>
              </a:rPr>
              <a:t>Fernández</a:t>
            </a:r>
            <a:endParaRPr lang="en-US" sz="2000" b="1" dirty="0" smtClean="0">
              <a:solidFill>
                <a:srgbClr val="333333"/>
              </a:solidFill>
            </a:endParaRPr>
          </a:p>
          <a:p>
            <a:pPr algn="r"/>
            <a:endParaRPr lang="en-US" sz="2000" b="1" dirty="0">
              <a:solidFill>
                <a:srgbClr val="333333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333333"/>
                </a:solidFill>
              </a:rPr>
              <a:t>Curs 2011/2012</a:t>
            </a:r>
          </a:p>
          <a:p>
            <a:pPr algn="r"/>
            <a:endParaRPr lang="en-US" sz="2000" b="1" dirty="0" smtClean="0">
              <a:solidFill>
                <a:srgbClr val="333333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333333"/>
                </a:solidFill>
              </a:rPr>
              <a:t>UOC, </a:t>
            </a:r>
            <a:r>
              <a:rPr lang="en-US" sz="2000" b="1" dirty="0" err="1" smtClean="0">
                <a:solidFill>
                  <a:srgbClr val="333333"/>
                </a:solidFill>
              </a:rPr>
              <a:t>Universitat</a:t>
            </a:r>
            <a:r>
              <a:rPr lang="en-US" sz="2000" b="1" dirty="0" smtClean="0">
                <a:solidFill>
                  <a:srgbClr val="333333"/>
                </a:solidFill>
              </a:rPr>
              <a:t> </a:t>
            </a:r>
            <a:r>
              <a:rPr lang="en-US" sz="2000" b="1" dirty="0" err="1" smtClean="0">
                <a:solidFill>
                  <a:srgbClr val="333333"/>
                </a:solidFill>
              </a:rPr>
              <a:t>Oberta</a:t>
            </a:r>
            <a:r>
              <a:rPr lang="en-US" sz="2000" b="1" dirty="0" smtClean="0">
                <a:solidFill>
                  <a:srgbClr val="333333"/>
                </a:solidFill>
              </a:rPr>
              <a:t> de </a:t>
            </a:r>
            <a:r>
              <a:rPr lang="en-US" sz="2000" b="1" dirty="0" err="1" smtClean="0">
                <a:solidFill>
                  <a:srgbClr val="333333"/>
                </a:solidFill>
              </a:rPr>
              <a:t>Catalunya</a:t>
            </a:r>
            <a:endParaRPr lang="es-ES" sz="2000" b="1" dirty="0">
              <a:solidFill>
                <a:srgbClr val="333333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148478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Eines</a:t>
            </a:r>
            <a:r>
              <a:rPr lang="es-E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geogràfiques</a:t>
            </a:r>
            <a:r>
              <a:rPr lang="es-E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per Android</a:t>
            </a:r>
            <a:endParaRPr lang="ca-E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9"/>
    </mc:Choice>
    <mc:Fallback xmlns="">
      <p:transition spd="slow" advTm="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(</a:t>
            </a:r>
            <a:r>
              <a:rPr lang="es-ES" dirty="0" err="1" smtClean="0"/>
              <a:t>format</a:t>
            </a:r>
            <a:r>
              <a:rPr lang="es-ES" dirty="0" smtClean="0"/>
              <a:t> </a:t>
            </a:r>
            <a:r>
              <a:rPr lang="es-ES" dirty="0" err="1" smtClean="0"/>
              <a:t>mapes</a:t>
            </a:r>
            <a:r>
              <a:rPr lang="es-ES" dirty="0" smtClean="0"/>
              <a:t>)</a:t>
            </a:r>
            <a:endParaRPr lang="ca-ES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054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21"/>
    </mc:Choice>
    <mc:Fallback xmlns="">
      <p:transition spd="slow" advTm="54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Apliacions</a:t>
            </a:r>
            <a:r>
              <a:rPr lang="es-ES" dirty="0" smtClean="0"/>
              <a:t> (</a:t>
            </a:r>
            <a:r>
              <a:rPr lang="es-ES" dirty="0" err="1" smtClean="0"/>
              <a:t>accés</a:t>
            </a:r>
            <a:r>
              <a:rPr lang="es-ES" dirty="0" smtClean="0"/>
              <a:t> </a:t>
            </a:r>
            <a:r>
              <a:rPr lang="es-ES" dirty="0" err="1" smtClean="0"/>
              <a:t>mapes</a:t>
            </a:r>
            <a:r>
              <a:rPr lang="es-ES" dirty="0" smtClean="0"/>
              <a:t>)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090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74"/>
    </mc:Choice>
    <mc:Fallback xmlns="">
      <p:transition spd="slow" advTm="67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- OSMDROID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1770"/>
            <a:ext cx="2674938" cy="4442823"/>
          </a:xfrm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r>
              <a:rPr lang="es-ES" dirty="0" err="1" smtClean="0"/>
              <a:t>Opcions</a:t>
            </a:r>
            <a:r>
              <a:rPr lang="es-ES" dirty="0" smtClean="0"/>
              <a:t> disponibles:</a:t>
            </a:r>
          </a:p>
          <a:p>
            <a:pPr lvl="1"/>
            <a:r>
              <a:rPr lang="es-ES" sz="2800" dirty="0" err="1" smtClean="0"/>
              <a:t>Mostra</a:t>
            </a:r>
            <a:r>
              <a:rPr lang="es-ES" sz="2800" dirty="0" smtClean="0"/>
              <a:t> </a:t>
            </a:r>
            <a:r>
              <a:rPr lang="es-ES" sz="2800" dirty="0" err="1" smtClean="0"/>
              <a:t>posició</a:t>
            </a:r>
            <a:r>
              <a:rPr lang="es-ES" sz="2800" dirty="0" smtClean="0"/>
              <a:t> actual</a:t>
            </a:r>
          </a:p>
          <a:p>
            <a:pPr lvl="1"/>
            <a:r>
              <a:rPr lang="es-ES" sz="2800" dirty="0" err="1" smtClean="0"/>
              <a:t>Opcions</a:t>
            </a:r>
            <a:r>
              <a:rPr lang="es-ES" sz="2800" dirty="0" smtClean="0"/>
              <a:t> </a:t>
            </a:r>
            <a:r>
              <a:rPr lang="es-ES" sz="2800" dirty="0" err="1" smtClean="0"/>
              <a:t>mapes</a:t>
            </a:r>
            <a:r>
              <a:rPr lang="es-ES" sz="2800" dirty="0" smtClean="0"/>
              <a:t>:		</a:t>
            </a:r>
          </a:p>
          <a:p>
            <a:pPr lvl="2"/>
            <a:r>
              <a:rPr lang="es-ES" sz="2800" dirty="0" err="1" smtClean="0"/>
              <a:t>OsmaRender</a:t>
            </a:r>
            <a:endParaRPr lang="es-ES" sz="2800" dirty="0" smtClean="0"/>
          </a:p>
          <a:p>
            <a:pPr lvl="2"/>
            <a:r>
              <a:rPr lang="es-ES" sz="2800" dirty="0" err="1" smtClean="0"/>
              <a:t>Mapnik</a:t>
            </a:r>
            <a:endParaRPr lang="es-ES" sz="2800" dirty="0" smtClean="0"/>
          </a:p>
          <a:p>
            <a:pPr lvl="2"/>
            <a:r>
              <a:rPr lang="es-ES" sz="2800" dirty="0" err="1" smtClean="0"/>
              <a:t>CycleMap</a:t>
            </a:r>
            <a:endParaRPr lang="es-ES" sz="2800" dirty="0" smtClean="0"/>
          </a:p>
          <a:p>
            <a:pPr lvl="2"/>
            <a:r>
              <a:rPr lang="es-ES" sz="2800" dirty="0" err="1" smtClean="0"/>
              <a:t>Tophographic</a:t>
            </a:r>
            <a:endParaRPr lang="es-ES" sz="2800" dirty="0" smtClean="0"/>
          </a:p>
          <a:p>
            <a:pPr lvl="2"/>
            <a:r>
              <a:rPr lang="es-ES" sz="2800" dirty="0" err="1" smtClean="0"/>
              <a:t>Hills</a:t>
            </a:r>
            <a:endParaRPr lang="es-ES" sz="2800" dirty="0" smtClean="0"/>
          </a:p>
          <a:p>
            <a:pPr lvl="1"/>
            <a:r>
              <a:rPr lang="es-ES" sz="2800" dirty="0" err="1" smtClean="0"/>
              <a:t>About</a:t>
            </a:r>
            <a:endParaRPr lang="ca-ES" sz="2800" dirty="0"/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0"/>
    </mc:Choice>
    <mc:Fallback xmlns="">
      <p:transition spd="slow" advTm="54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- OSMAND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0" y="1600200"/>
            <a:ext cx="2805979" cy="4525963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r>
              <a:rPr lang="ca-ES" sz="3200" dirty="0" smtClean="0"/>
              <a:t>Opcions disponibles:</a:t>
            </a:r>
          </a:p>
          <a:p>
            <a:pPr lvl="1"/>
            <a:r>
              <a:rPr lang="ca-ES" sz="3200" dirty="0" smtClean="0"/>
              <a:t>Mapes</a:t>
            </a:r>
          </a:p>
          <a:p>
            <a:pPr lvl="1"/>
            <a:r>
              <a:rPr lang="ca-ES" sz="3200" dirty="0" smtClean="0"/>
              <a:t>Cerca</a:t>
            </a:r>
          </a:p>
          <a:p>
            <a:pPr lvl="1"/>
            <a:r>
              <a:rPr lang="ca-ES" sz="3200" dirty="0" smtClean="0"/>
              <a:t>Favorits</a:t>
            </a:r>
          </a:p>
          <a:p>
            <a:pPr lvl="1"/>
            <a:r>
              <a:rPr lang="ca-ES" sz="3200" dirty="0" smtClean="0"/>
              <a:t>Configuració</a:t>
            </a:r>
            <a:endParaRPr lang="ca-ES" sz="3200" dirty="0"/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92"/>
    </mc:Choice>
    <mc:Fallback xmlns="">
      <p:transition spd="slow" advTm="29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- OSMAND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5" y="1600200"/>
            <a:ext cx="2802910" cy="4525963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es-ES" dirty="0" err="1" smtClean="0"/>
              <a:t>Configuració</a:t>
            </a:r>
            <a:r>
              <a:rPr lang="es-ES" dirty="0" smtClean="0"/>
              <a:t>:	</a:t>
            </a:r>
          </a:p>
          <a:p>
            <a:pPr lvl="1"/>
            <a:r>
              <a:rPr lang="es-ES" dirty="0" err="1" smtClean="0"/>
              <a:t>Vehicle</a:t>
            </a:r>
            <a:r>
              <a:rPr lang="es-ES" dirty="0" smtClean="0"/>
              <a:t>, </a:t>
            </a:r>
            <a:r>
              <a:rPr lang="es-ES" dirty="0" err="1" smtClean="0"/>
              <a:t>peató</a:t>
            </a:r>
            <a:r>
              <a:rPr lang="es-ES" dirty="0" smtClean="0"/>
              <a:t>…</a:t>
            </a:r>
          </a:p>
          <a:p>
            <a:pPr lvl="1"/>
            <a:r>
              <a:rPr lang="es-ES" dirty="0" err="1" smtClean="0"/>
              <a:t>Mapnik</a:t>
            </a:r>
            <a:r>
              <a:rPr lang="es-ES" dirty="0" smtClean="0"/>
              <a:t>, Google </a:t>
            </a:r>
            <a:r>
              <a:rPr lang="es-ES" dirty="0" err="1" smtClean="0"/>
              <a:t>Maps</a:t>
            </a:r>
            <a:r>
              <a:rPr lang="es-ES" dirty="0" smtClean="0"/>
              <a:t>…</a:t>
            </a:r>
          </a:p>
          <a:p>
            <a:pPr lvl="1"/>
            <a:r>
              <a:rPr lang="es-ES" dirty="0" err="1" smtClean="0"/>
              <a:t>Navegació</a:t>
            </a:r>
            <a:r>
              <a:rPr lang="es-ES" dirty="0" smtClean="0"/>
              <a:t> offline</a:t>
            </a:r>
          </a:p>
          <a:p>
            <a:pPr lvl="1"/>
            <a:r>
              <a:rPr lang="es-ES" dirty="0" err="1" smtClean="0"/>
              <a:t>Enregistrament</a:t>
            </a:r>
            <a:r>
              <a:rPr lang="es-ES" dirty="0" smtClean="0"/>
              <a:t> </a:t>
            </a:r>
            <a:r>
              <a:rPr lang="es-ES" dirty="0" err="1" smtClean="0"/>
              <a:t>desplaçaments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Navegació</a:t>
            </a:r>
            <a:endParaRPr lang="es-ES" dirty="0" smtClean="0"/>
          </a:p>
          <a:p>
            <a:pPr lvl="1"/>
            <a:r>
              <a:rPr lang="es-ES" dirty="0" err="1" smtClean="0"/>
              <a:t>Aspecte</a:t>
            </a:r>
            <a:r>
              <a:rPr lang="es-ES" dirty="0" smtClean="0"/>
              <a:t>, </a:t>
            </a:r>
            <a:r>
              <a:rPr lang="es-ES" dirty="0" err="1" smtClean="0"/>
              <a:t>llenguatge</a:t>
            </a:r>
            <a:r>
              <a:rPr lang="es-ES" dirty="0" smtClean="0"/>
              <a:t>, </a:t>
            </a:r>
            <a:r>
              <a:rPr lang="es-ES" dirty="0" err="1" smtClean="0"/>
              <a:t>unitats</a:t>
            </a:r>
            <a:r>
              <a:rPr lang="es-ES" dirty="0" smtClean="0"/>
              <a:t> mesura.</a:t>
            </a:r>
            <a:endParaRPr lang="ca-ES" dirty="0"/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17"/>
    </mc:Choice>
    <mc:Fallback xmlns="">
      <p:transition spd="slow" advTm="36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- OSMAND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17" y="1600200"/>
            <a:ext cx="2755966" cy="4525963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 smtClean="0"/>
              <a:t>Cerques:</a:t>
            </a:r>
          </a:p>
          <a:p>
            <a:pPr lvl="1"/>
            <a:r>
              <a:rPr lang="ca-ES" dirty="0" smtClean="0"/>
              <a:t>Categories (</a:t>
            </a:r>
            <a:r>
              <a:rPr lang="ca-ES" dirty="0" err="1" smtClean="0"/>
              <a:t>Educacio</a:t>
            </a:r>
            <a:r>
              <a:rPr lang="ca-ES" dirty="0" smtClean="0"/>
              <a:t>, finances, botigues, </a:t>
            </a:r>
            <a:r>
              <a:rPr lang="ca-ES" dirty="0" err="1" smtClean="0"/>
              <a:t>etc</a:t>
            </a:r>
            <a:r>
              <a:rPr lang="ca-ES" dirty="0" smtClean="0"/>
              <a:t>…</a:t>
            </a:r>
          </a:p>
          <a:p>
            <a:pPr lvl="1"/>
            <a:r>
              <a:rPr lang="ca-ES" dirty="0" smtClean="0"/>
              <a:t>Adreces </a:t>
            </a:r>
          </a:p>
          <a:p>
            <a:pPr lvl="1"/>
            <a:r>
              <a:rPr lang="ca-ES" dirty="0" smtClean="0"/>
              <a:t>Mitjans de transport</a:t>
            </a:r>
          </a:p>
          <a:p>
            <a:pPr lvl="1"/>
            <a:r>
              <a:rPr lang="ca-ES" dirty="0" smtClean="0"/>
              <a:t>Favorits</a:t>
            </a:r>
          </a:p>
          <a:p>
            <a:pPr lvl="1"/>
            <a:r>
              <a:rPr lang="ca-ES" dirty="0" err="1" smtClean="0"/>
              <a:t>Ultims</a:t>
            </a:r>
            <a:r>
              <a:rPr lang="ca-ES" dirty="0" smtClean="0"/>
              <a:t> visitats.</a:t>
            </a:r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0"/>
    </mc:Choice>
    <mc:Fallback xmlns="">
      <p:transition spd="slow" advTm="19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- OSMAND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9" y="1600200"/>
            <a:ext cx="2689681" cy="4525963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 smtClean="0"/>
              <a:t>Mapes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On</a:t>
            </a:r>
            <a:r>
              <a:rPr lang="es-ES" dirty="0"/>
              <a:t> </a:t>
            </a:r>
            <a:r>
              <a:rPr lang="es-ES" dirty="0" err="1" smtClean="0"/>
              <a:t>estem</a:t>
            </a:r>
            <a:endParaRPr lang="es-ES" dirty="0" smtClean="0"/>
          </a:p>
          <a:p>
            <a:pPr lvl="1"/>
            <a:r>
              <a:rPr lang="es-ES" dirty="0" smtClean="0"/>
              <a:t>Que </a:t>
            </a:r>
            <a:r>
              <a:rPr lang="es-ES" dirty="0" err="1" smtClean="0"/>
              <a:t>volem</a:t>
            </a:r>
            <a:r>
              <a:rPr lang="es-ES" dirty="0" smtClean="0"/>
              <a:t> </a:t>
            </a:r>
            <a:r>
              <a:rPr lang="es-ES" dirty="0" err="1" smtClean="0"/>
              <a:t>veure</a:t>
            </a:r>
            <a:endParaRPr lang="es-ES" dirty="0" smtClean="0"/>
          </a:p>
          <a:p>
            <a:pPr lvl="1"/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volem</a:t>
            </a:r>
            <a:r>
              <a:rPr lang="es-ES" dirty="0" smtClean="0"/>
              <a:t> </a:t>
            </a:r>
            <a:r>
              <a:rPr lang="es-ES" dirty="0" err="1" smtClean="0"/>
              <a:t>anar</a:t>
            </a:r>
            <a:endParaRPr lang="es-ES" dirty="0" smtClean="0"/>
          </a:p>
          <a:p>
            <a:pPr lvl="1"/>
            <a:r>
              <a:rPr lang="es-ES" dirty="0" smtClean="0"/>
              <a:t>Per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hem</a:t>
            </a:r>
            <a:r>
              <a:rPr lang="es-ES" dirty="0" smtClean="0"/>
              <a:t> de pasar</a:t>
            </a:r>
          </a:p>
          <a:p>
            <a:pPr lvl="1"/>
            <a:r>
              <a:rPr lang="es-ES" dirty="0" smtClean="0"/>
              <a:t>Guardar el </a:t>
            </a:r>
            <a:r>
              <a:rPr lang="es-ES" dirty="0" err="1" smtClean="0"/>
              <a:t>recorregut</a:t>
            </a:r>
            <a:endParaRPr lang="ca-ES" dirty="0"/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2"/>
    </mc:Choice>
    <mc:Fallback xmlns="">
      <p:transition spd="slow" advTm="22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- OSMAND</a:t>
            </a:r>
            <a:endParaRPr lang="ca-ES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9" y="3098105"/>
            <a:ext cx="3762375" cy="2000250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3743325" cy="1914525"/>
          </a:xfrm>
        </p:spPr>
      </p:pic>
      <p:sp>
        <p:nvSpPr>
          <p:cNvPr id="11" name="10 CuadroTexto"/>
          <p:cNvSpPr txBox="1"/>
          <p:nvPr/>
        </p:nvSpPr>
        <p:spPr>
          <a:xfrm>
            <a:off x="585168" y="162880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/>
              <a:t>COTXE</a:t>
            </a:r>
            <a:endParaRPr lang="ca-ES" sz="5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16016" y="162880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/>
              <a:t>VIANANT</a:t>
            </a:r>
            <a:endParaRPr lang="ca-ES" sz="5400" dirty="0"/>
          </a:p>
        </p:txBody>
      </p:sp>
      <p:pic>
        <p:nvPicPr>
          <p:cNvPr id="14" name="1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5"/>
    </mc:Choice>
    <mc:Fallback xmlns="">
      <p:transition spd="slow" advTm="20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- OSMAND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2" y="1600200"/>
            <a:ext cx="2699076" cy="4525963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3" y="1600200"/>
            <a:ext cx="2690794" cy="4525963"/>
          </a:xfrm>
        </p:spPr>
      </p:pic>
      <p:sp>
        <p:nvSpPr>
          <p:cNvPr id="7" name="6 CuadroTexto"/>
          <p:cNvSpPr txBox="1"/>
          <p:nvPr/>
        </p:nvSpPr>
        <p:spPr>
          <a:xfrm>
            <a:off x="1187624" y="612959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VECTORIAL</a:t>
            </a:r>
            <a:endParaRPr lang="ca-ES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427984" y="612959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VECTORIAL+MAPLINK</a:t>
            </a:r>
            <a:endParaRPr lang="ca-ES" sz="3200" dirty="0"/>
          </a:p>
        </p:txBody>
      </p:sp>
      <p:pic>
        <p:nvPicPr>
          <p:cNvPr id="9" name="8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7"/>
    </mc:Choice>
    <mc:Fallback xmlns="">
      <p:transition spd="slow" advTm="17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APIs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8763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25"/>
    </mc:Choice>
    <mc:Fallback xmlns="">
      <p:transition spd="slow" advTm="2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333333"/>
                </a:solidFill>
              </a:rPr>
              <a:t>Presentació</a:t>
            </a:r>
            <a:r>
              <a:rPr lang="es-ES" dirty="0" smtClean="0">
                <a:solidFill>
                  <a:srgbClr val="333333"/>
                </a:solidFill>
              </a:rPr>
              <a:t> virtual</a:t>
            </a:r>
            <a:endParaRPr lang="ca-ES" dirty="0">
              <a:solidFill>
                <a:srgbClr val="333333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Introducció</a:t>
            </a:r>
            <a:endParaRPr lang="es-ES" dirty="0" smtClean="0"/>
          </a:p>
          <a:p>
            <a:r>
              <a:rPr lang="es-ES" dirty="0" err="1" smtClean="0"/>
              <a:t>Què</a:t>
            </a:r>
            <a:r>
              <a:rPr lang="es-ES" dirty="0" smtClean="0"/>
              <a:t> es SIG?</a:t>
            </a:r>
          </a:p>
          <a:p>
            <a:r>
              <a:rPr lang="es-ES" dirty="0" err="1" smtClean="0"/>
              <a:t>Què</a:t>
            </a:r>
            <a:r>
              <a:rPr lang="es-ES" dirty="0" smtClean="0"/>
              <a:t> es Android?</a:t>
            </a:r>
          </a:p>
          <a:p>
            <a:r>
              <a:rPr lang="es-ES" dirty="0" err="1" smtClean="0"/>
              <a:t>Entorn</a:t>
            </a:r>
            <a:r>
              <a:rPr lang="es-ES" dirty="0" smtClean="0"/>
              <a:t> de </a:t>
            </a:r>
            <a:r>
              <a:rPr lang="es-ES" dirty="0" err="1" smtClean="0"/>
              <a:t>treball</a:t>
            </a:r>
            <a:endParaRPr lang="es-ES" dirty="0" smtClean="0"/>
          </a:p>
          <a:p>
            <a:r>
              <a:rPr lang="es-ES" dirty="0" err="1" smtClean="0"/>
              <a:t>Aplicacions</a:t>
            </a:r>
            <a:r>
              <a:rPr lang="es-ES" dirty="0" smtClean="0"/>
              <a:t> geoespacials</a:t>
            </a:r>
          </a:p>
          <a:p>
            <a:r>
              <a:rPr lang="es-ES" dirty="0" err="1" smtClean="0"/>
              <a:t>APIs</a:t>
            </a:r>
            <a:r>
              <a:rPr lang="es-ES" dirty="0" smtClean="0"/>
              <a:t> geoespacials</a:t>
            </a:r>
          </a:p>
          <a:p>
            <a:r>
              <a:rPr lang="es-ES" dirty="0" err="1" smtClean="0"/>
              <a:t>Conclusions</a:t>
            </a:r>
            <a:endParaRPr lang="ca-ES" dirty="0"/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19"/>
    </mc:Choice>
    <mc:Fallback xmlns="">
      <p:transition spd="slow" advTm="32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APIs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803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1"/>
    </mc:Choice>
    <mc:Fallback xmlns="">
      <p:transition spd="slow" advTm="13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APIs</a:t>
            </a:r>
            <a:r>
              <a:rPr lang="es-ES" dirty="0" smtClean="0"/>
              <a:t> - OSMODROID</a:t>
            </a:r>
            <a:endParaRPr lang="ca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0457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7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50"/>
    </mc:Choice>
    <mc:Fallback xmlns="">
      <p:transition spd="slow" advTm="43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APIS – Google </a:t>
            </a:r>
            <a:r>
              <a:rPr lang="es-ES" dirty="0" err="1" smtClean="0"/>
              <a:t>Maps</a:t>
            </a:r>
            <a:endParaRPr lang="ca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Android Google </a:t>
            </a:r>
            <a:r>
              <a:rPr lang="es-ES" dirty="0" err="1" smtClean="0"/>
              <a:t>Maps</a:t>
            </a:r>
            <a:r>
              <a:rPr lang="es-ES" dirty="0" smtClean="0"/>
              <a:t> API</a:t>
            </a:r>
            <a:endParaRPr lang="ca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Referenciar </a:t>
            </a:r>
            <a:r>
              <a:rPr lang="es-ES" dirty="0" err="1" smtClean="0"/>
              <a:t>llibreria</a:t>
            </a:r>
            <a:r>
              <a:rPr lang="es-ES" dirty="0" smtClean="0"/>
              <a:t> externa</a:t>
            </a:r>
          </a:p>
          <a:p>
            <a:r>
              <a:rPr lang="es-ES" dirty="0" err="1" smtClean="0"/>
              <a:t>Obtindre</a:t>
            </a:r>
            <a:r>
              <a:rPr lang="es-ES" dirty="0" smtClean="0"/>
              <a:t> API Key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 smtClean="0"/>
              <a:t>Carrega</a:t>
            </a:r>
            <a:r>
              <a:rPr lang="es-ES" dirty="0" smtClean="0"/>
              <a:t> de </a:t>
            </a:r>
            <a:r>
              <a:rPr lang="es-ES" dirty="0" err="1" smtClean="0"/>
              <a:t>pàgina</a:t>
            </a:r>
            <a:endParaRPr lang="ca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 smtClean="0"/>
              <a:t>WebView</a:t>
            </a:r>
            <a:endParaRPr lang="es-ES" dirty="0" smtClean="0"/>
          </a:p>
          <a:p>
            <a:pPr lvl="1"/>
            <a:r>
              <a:rPr lang="es-ES" dirty="0" smtClean="0"/>
              <a:t>Navegador </a:t>
            </a:r>
            <a:r>
              <a:rPr lang="es-ES" dirty="0" err="1" smtClean="0"/>
              <a:t>dins</a:t>
            </a:r>
            <a:r>
              <a:rPr lang="es-ES" dirty="0" smtClean="0"/>
              <a:t> </a:t>
            </a:r>
            <a:r>
              <a:rPr lang="es-ES" dirty="0" err="1" smtClean="0"/>
              <a:t>aplicació</a:t>
            </a:r>
            <a:endParaRPr lang="es-ES" dirty="0" smtClean="0"/>
          </a:p>
          <a:p>
            <a:pPr lvl="1"/>
            <a:r>
              <a:rPr lang="es-ES" dirty="0" smtClean="0"/>
              <a:t>No API Key</a:t>
            </a:r>
          </a:p>
          <a:p>
            <a:pPr lvl="1"/>
            <a:r>
              <a:rPr lang="es-ES" dirty="0" err="1" smtClean="0"/>
              <a:t>Accedir</a:t>
            </a:r>
            <a:r>
              <a:rPr lang="es-ES" dirty="0" smtClean="0"/>
              <a:t> </a:t>
            </a:r>
            <a:r>
              <a:rPr lang="es-ES" dirty="0" err="1" smtClean="0"/>
              <a:t>mètodes</a:t>
            </a:r>
            <a:r>
              <a:rPr lang="es-ES" dirty="0" smtClean="0"/>
              <a:t> </a:t>
            </a:r>
            <a:r>
              <a:rPr lang="es-ES" dirty="0" err="1" smtClean="0"/>
              <a:t>aplicació</a:t>
            </a:r>
            <a:endParaRPr lang="es-ES" dirty="0" smtClean="0"/>
          </a:p>
          <a:p>
            <a:pPr lvl="1"/>
            <a:r>
              <a:rPr lang="es-ES" dirty="0" err="1" smtClean="0"/>
              <a:t>Actualitzacions</a:t>
            </a:r>
            <a:r>
              <a:rPr lang="es-ES" dirty="0" smtClean="0"/>
              <a:t> </a:t>
            </a:r>
            <a:r>
              <a:rPr lang="es-ES" dirty="0" err="1" smtClean="0"/>
              <a:t>temps</a:t>
            </a:r>
            <a:r>
              <a:rPr lang="es-ES" dirty="0" smtClean="0"/>
              <a:t> real</a:t>
            </a:r>
          </a:p>
          <a:p>
            <a:pPr lvl="1"/>
            <a:r>
              <a:rPr lang="es-ES" dirty="0" err="1" smtClean="0"/>
              <a:t>Compatibilitat</a:t>
            </a:r>
            <a:r>
              <a:rPr lang="es-ES" dirty="0" smtClean="0"/>
              <a:t> entre plataformas</a:t>
            </a:r>
            <a:endParaRPr lang="ca-ES" dirty="0"/>
          </a:p>
        </p:txBody>
      </p:sp>
      <p:pic>
        <p:nvPicPr>
          <p:cNvPr id="9" name="8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59"/>
    </mc:Choice>
    <mc:Fallback xmlns="">
      <p:transition spd="slow" advTm="59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APIs</a:t>
            </a:r>
            <a:r>
              <a:rPr lang="es-ES" dirty="0" smtClean="0"/>
              <a:t> - </a:t>
            </a:r>
            <a:r>
              <a:rPr lang="es-ES" dirty="0" err="1" smtClean="0"/>
              <a:t>ArcGIS</a:t>
            </a:r>
            <a:endParaRPr lang="ca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Mapes </a:t>
            </a:r>
            <a:r>
              <a:rPr lang="ca-ES" dirty="0" err="1" smtClean="0"/>
              <a:t>desde</a:t>
            </a:r>
            <a:r>
              <a:rPr lang="ca-ES" dirty="0" smtClean="0"/>
              <a:t> :</a:t>
            </a:r>
          </a:p>
          <a:p>
            <a:pPr lvl="1"/>
            <a:r>
              <a:rPr lang="ca-ES" dirty="0" err="1" smtClean="0"/>
              <a:t>ArcGIS</a:t>
            </a:r>
            <a:r>
              <a:rPr lang="ca-ES" dirty="0" smtClean="0"/>
              <a:t> online, portal propi </a:t>
            </a:r>
            <a:r>
              <a:rPr lang="ca-ES" dirty="0" err="1" smtClean="0"/>
              <a:t>ArcGIS</a:t>
            </a:r>
            <a:r>
              <a:rPr lang="ca-ES" dirty="0" smtClean="0"/>
              <a:t>, servidor </a:t>
            </a:r>
            <a:r>
              <a:rPr lang="ca-ES" dirty="0" err="1" smtClean="0"/>
              <a:t>arcGIS</a:t>
            </a:r>
            <a:endParaRPr lang="ca-ES" dirty="0" smtClean="0"/>
          </a:p>
          <a:p>
            <a:r>
              <a:rPr lang="ca-ES" dirty="0" smtClean="0"/>
              <a:t>Mapes de referència locals</a:t>
            </a:r>
          </a:p>
          <a:p>
            <a:r>
              <a:rPr lang="ca-ES" dirty="0" smtClean="0"/>
              <a:t>Eines edició </a:t>
            </a:r>
          </a:p>
          <a:p>
            <a:r>
              <a:rPr lang="ca-ES" dirty="0" smtClean="0"/>
              <a:t>Finestres flotants amb informació de punt</a:t>
            </a:r>
          </a:p>
          <a:p>
            <a:r>
              <a:rPr lang="es-ES" dirty="0" smtClean="0"/>
              <a:t>Consultes geoespacials o SQL</a:t>
            </a:r>
          </a:p>
          <a:p>
            <a:r>
              <a:rPr lang="es-ES" dirty="0" err="1" smtClean="0"/>
              <a:t>Servei</a:t>
            </a:r>
            <a:r>
              <a:rPr lang="es-ES" dirty="0" smtClean="0"/>
              <a:t> </a:t>
            </a:r>
            <a:r>
              <a:rPr lang="es-ES" dirty="0" err="1" smtClean="0"/>
              <a:t>adreça</a:t>
            </a:r>
            <a:r>
              <a:rPr lang="es-ES" dirty="0" err="1" smtClean="0">
                <a:sym typeface="Wingdings" pitchFamily="2" charset="2"/>
              </a:rPr>
              <a:t>localització</a:t>
            </a:r>
            <a:r>
              <a:rPr lang="es-ES" dirty="0" smtClean="0">
                <a:sym typeface="Wingdings" pitchFamily="2" charset="2"/>
              </a:rPr>
              <a:t> i viceversa</a:t>
            </a:r>
            <a:endParaRPr lang="ca-ES" dirty="0" smtClean="0"/>
          </a:p>
          <a:p>
            <a:endParaRPr lang="ca-ES" dirty="0" smtClean="0"/>
          </a:p>
          <a:p>
            <a:pPr lvl="1"/>
            <a:endParaRPr lang="ca-ES" dirty="0"/>
          </a:p>
        </p:txBody>
      </p:sp>
      <p:pic>
        <p:nvPicPr>
          <p:cNvPr id="9" name="8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99"/>
    </mc:Choice>
    <mc:Fallback xmlns="">
      <p:transition spd="slow" advTm="66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APIs</a:t>
            </a:r>
            <a:r>
              <a:rPr lang="es-ES" dirty="0" smtClean="0"/>
              <a:t> - </a:t>
            </a:r>
            <a:r>
              <a:rPr lang="es-ES" dirty="0" err="1" smtClean="0"/>
              <a:t>ArcGIS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78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00"/>
    </mc:Choice>
    <mc:Fallback xmlns="">
      <p:transition spd="slow" advTm="4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APIs</a:t>
            </a:r>
            <a:r>
              <a:rPr lang="es-ES" dirty="0" smtClean="0"/>
              <a:t> - GOSMORE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Càlcul</a:t>
            </a:r>
            <a:r>
              <a:rPr lang="es-ES" dirty="0" smtClean="0"/>
              <a:t> de rutes</a:t>
            </a:r>
          </a:p>
          <a:p>
            <a:r>
              <a:rPr lang="es-ES" dirty="0" err="1" smtClean="0"/>
              <a:t>Navegació</a:t>
            </a:r>
            <a:r>
              <a:rPr lang="es-ES" dirty="0" smtClean="0"/>
              <a:t> a través de la ruta.</a:t>
            </a:r>
          </a:p>
          <a:p>
            <a:r>
              <a:rPr lang="es-ES" dirty="0" err="1" smtClean="0"/>
              <a:t>Trobar</a:t>
            </a:r>
            <a:r>
              <a:rPr lang="es-ES" dirty="0" smtClean="0"/>
              <a:t> </a:t>
            </a:r>
            <a:r>
              <a:rPr lang="es-ES" dirty="0" err="1" smtClean="0"/>
              <a:t>localització</a:t>
            </a:r>
            <a:endParaRPr lang="es-ES" dirty="0" smtClean="0"/>
          </a:p>
          <a:p>
            <a:r>
              <a:rPr lang="es-ES" dirty="0" err="1" smtClean="0"/>
              <a:t>Trobar</a:t>
            </a:r>
            <a:r>
              <a:rPr lang="es-ES" dirty="0" smtClean="0"/>
              <a:t> </a:t>
            </a:r>
            <a:r>
              <a:rPr lang="es-ES" dirty="0" err="1" smtClean="0"/>
              <a:t>punts</a:t>
            </a:r>
            <a:r>
              <a:rPr lang="es-ES" dirty="0" smtClean="0"/>
              <a:t> </a:t>
            </a:r>
            <a:r>
              <a:rPr lang="es-ES" dirty="0" err="1" smtClean="0"/>
              <a:t>d’interès</a:t>
            </a:r>
            <a:r>
              <a:rPr lang="es-ES" dirty="0" smtClean="0"/>
              <a:t> </a:t>
            </a:r>
            <a:r>
              <a:rPr lang="es-ES" dirty="0" err="1" smtClean="0"/>
              <a:t>propers</a:t>
            </a:r>
            <a:endParaRPr lang="es-ES" dirty="0" smtClean="0"/>
          </a:p>
          <a:p>
            <a:r>
              <a:rPr lang="es-ES" dirty="0" err="1" smtClean="0"/>
              <a:t>Restriccions</a:t>
            </a:r>
            <a:r>
              <a:rPr lang="es-ES" dirty="0" smtClean="0"/>
              <a:t> de </a:t>
            </a:r>
            <a:r>
              <a:rPr lang="es-ES" dirty="0" err="1" smtClean="0"/>
              <a:t>circulació</a:t>
            </a:r>
            <a:endParaRPr lang="es-ES" dirty="0" smtClean="0"/>
          </a:p>
          <a:p>
            <a:endParaRPr lang="ca-ES" dirty="0"/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2"/>
    </mc:Choice>
    <mc:Fallback xmlns="">
      <p:transition spd="slow" advTm="34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Linies</a:t>
            </a:r>
            <a:r>
              <a:rPr lang="es-ES" dirty="0" smtClean="0"/>
              <a:t> de </a:t>
            </a:r>
            <a:r>
              <a:rPr lang="es-ES" dirty="0" err="1" smtClean="0"/>
              <a:t>treball</a:t>
            </a:r>
            <a:r>
              <a:rPr lang="es-ES" dirty="0" smtClean="0"/>
              <a:t> </a:t>
            </a:r>
            <a:r>
              <a:rPr lang="es-ES" dirty="0" err="1" smtClean="0"/>
              <a:t>futures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Millora</a:t>
            </a:r>
            <a:r>
              <a:rPr lang="es-ES" dirty="0" smtClean="0"/>
              <a:t> en les capes de </a:t>
            </a:r>
            <a:r>
              <a:rPr lang="es-ES" dirty="0" err="1" smtClean="0"/>
              <a:t>dades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mapes</a:t>
            </a:r>
            <a:endParaRPr lang="es-ES" dirty="0" smtClean="0"/>
          </a:p>
          <a:p>
            <a:r>
              <a:rPr lang="es-ES" dirty="0" err="1" smtClean="0"/>
              <a:t>Millora</a:t>
            </a:r>
            <a:r>
              <a:rPr lang="es-ES" dirty="0" smtClean="0"/>
              <a:t> de cobertura i </a:t>
            </a:r>
            <a:r>
              <a:rPr lang="es-ES" dirty="0" err="1" smtClean="0"/>
              <a:t>velocitats</a:t>
            </a:r>
            <a:r>
              <a:rPr lang="es-ES" dirty="0" smtClean="0"/>
              <a:t> de </a:t>
            </a:r>
            <a:r>
              <a:rPr lang="es-ES" dirty="0" err="1" smtClean="0"/>
              <a:t>connexió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510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ca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Consolidació</a:t>
            </a:r>
            <a:r>
              <a:rPr lang="es-ES" dirty="0" smtClean="0"/>
              <a:t> </a:t>
            </a:r>
            <a:r>
              <a:rPr lang="es-ES" dirty="0" err="1" smtClean="0"/>
              <a:t>d’Android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S.O.</a:t>
            </a:r>
          </a:p>
          <a:p>
            <a:r>
              <a:rPr lang="es-ES" dirty="0" err="1" smtClean="0"/>
              <a:t>Àmplia</a:t>
            </a:r>
            <a:r>
              <a:rPr lang="es-ES" dirty="0" smtClean="0"/>
              <a:t> oferta </a:t>
            </a:r>
            <a:r>
              <a:rPr lang="es-ES" dirty="0" err="1" smtClean="0"/>
              <a:t>d’aplicacions</a:t>
            </a:r>
            <a:endParaRPr lang="es-ES" dirty="0" smtClean="0"/>
          </a:p>
          <a:p>
            <a:r>
              <a:rPr lang="es-ES" dirty="0" smtClean="0"/>
              <a:t>Oferta limitada </a:t>
            </a:r>
            <a:r>
              <a:rPr lang="es-ES" dirty="0" err="1" smtClean="0"/>
              <a:t>d’APIs</a:t>
            </a:r>
            <a:endParaRPr lang="es-ES" dirty="0" smtClean="0"/>
          </a:p>
        </p:txBody>
      </p:sp>
      <p:pic>
        <p:nvPicPr>
          <p:cNvPr id="6" name="5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26"/>
    </mc:Choice>
    <mc:Fallback xmlns="">
      <p:transition spd="slow" advTm="84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Gràcies</a:t>
            </a:r>
            <a:r>
              <a:rPr lang="es-ES" dirty="0" smtClean="0"/>
              <a:t> per la </a:t>
            </a:r>
            <a:r>
              <a:rPr lang="es-ES" dirty="0" err="1" smtClean="0"/>
              <a:t>seva</a:t>
            </a:r>
            <a:r>
              <a:rPr lang="es-ES" dirty="0" smtClean="0"/>
              <a:t> </a:t>
            </a:r>
            <a:r>
              <a:rPr lang="es-ES" dirty="0" err="1" smtClean="0"/>
              <a:t>atenció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 algn="r">
              <a:buNone/>
            </a:pPr>
            <a:r>
              <a:rPr lang="es-ES" dirty="0" smtClean="0"/>
              <a:t>Mataró, 9 de </a:t>
            </a:r>
            <a:r>
              <a:rPr lang="es-ES" dirty="0" err="1" smtClean="0"/>
              <a:t>Gener</a:t>
            </a:r>
            <a:r>
              <a:rPr lang="es-ES" dirty="0" smtClean="0"/>
              <a:t> de 2012</a:t>
            </a:r>
            <a:endParaRPr lang="ca-ES" dirty="0"/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8"/>
    </mc:Choice>
    <mc:Fallback xmlns="">
      <p:transition spd="slow" advTm="1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Introducció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Abast</a:t>
            </a:r>
            <a:r>
              <a:rPr lang="es-ES" dirty="0" smtClean="0"/>
              <a:t> del </a:t>
            </a:r>
            <a:r>
              <a:rPr lang="es-ES" dirty="0" err="1" smtClean="0"/>
              <a:t>projecte</a:t>
            </a:r>
            <a:endParaRPr lang="es-ES" dirty="0" smtClean="0"/>
          </a:p>
          <a:p>
            <a:pPr lvl="1"/>
            <a:r>
              <a:rPr lang="es-ES" dirty="0" err="1" smtClean="0"/>
              <a:t>Definició</a:t>
            </a:r>
            <a:r>
              <a:rPr lang="es-ES" dirty="0" smtClean="0"/>
              <a:t> </a:t>
            </a:r>
            <a:r>
              <a:rPr lang="es-ES" dirty="0" err="1" smtClean="0"/>
              <a:t>d’elements</a:t>
            </a:r>
            <a:endParaRPr lang="es-ES" dirty="0" smtClean="0"/>
          </a:p>
          <a:p>
            <a:pPr lvl="2"/>
            <a:r>
              <a:rPr lang="es-ES" dirty="0" smtClean="0"/>
              <a:t>SIG (</a:t>
            </a:r>
            <a:r>
              <a:rPr lang="es-ES" dirty="0" err="1" smtClean="0"/>
              <a:t>Sistemes</a:t>
            </a:r>
            <a:r>
              <a:rPr lang="es-ES" dirty="0" smtClean="0"/>
              <a:t> </a:t>
            </a:r>
            <a:r>
              <a:rPr lang="es-ES" dirty="0" err="1" smtClean="0"/>
              <a:t>informació</a:t>
            </a:r>
            <a:r>
              <a:rPr lang="es-ES" dirty="0" smtClean="0"/>
              <a:t> </a:t>
            </a:r>
            <a:r>
              <a:rPr lang="es-ES" dirty="0" err="1" smtClean="0"/>
              <a:t>geogràfica</a:t>
            </a:r>
            <a:r>
              <a:rPr lang="es-ES" dirty="0" smtClean="0"/>
              <a:t>) </a:t>
            </a:r>
          </a:p>
          <a:p>
            <a:pPr lvl="2"/>
            <a:r>
              <a:rPr lang="es-ES" dirty="0" smtClean="0"/>
              <a:t>Android (Sistema </a:t>
            </a:r>
            <a:r>
              <a:rPr lang="es-ES" dirty="0" err="1" smtClean="0"/>
              <a:t>Operatiu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Creació</a:t>
            </a:r>
            <a:r>
              <a:rPr lang="es-ES" dirty="0" smtClean="0"/>
              <a:t> </a:t>
            </a:r>
            <a:r>
              <a:rPr lang="es-ES" dirty="0" err="1"/>
              <a:t>e</a:t>
            </a:r>
            <a:r>
              <a:rPr lang="es-ES" dirty="0" err="1" smtClean="0"/>
              <a:t>ntorn</a:t>
            </a:r>
            <a:r>
              <a:rPr lang="es-ES" dirty="0" smtClean="0"/>
              <a:t> de </a:t>
            </a:r>
            <a:r>
              <a:rPr lang="es-ES" dirty="0" err="1" smtClean="0"/>
              <a:t>treball</a:t>
            </a:r>
            <a:endParaRPr lang="es-ES" dirty="0" smtClean="0"/>
          </a:p>
          <a:p>
            <a:pPr lvl="2"/>
            <a:r>
              <a:rPr lang="es-ES" dirty="0" err="1" smtClean="0"/>
              <a:t>L’emulador</a:t>
            </a:r>
            <a:r>
              <a:rPr lang="es-ES" dirty="0" smtClean="0"/>
              <a:t> </a:t>
            </a:r>
            <a:r>
              <a:rPr lang="es-ES" dirty="0" err="1" smtClean="0"/>
              <a:t>d’Android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Cerca i </a:t>
            </a:r>
            <a:r>
              <a:rPr lang="es-ES" dirty="0" err="1" smtClean="0"/>
              <a:t>anàlisi</a:t>
            </a:r>
            <a:endParaRPr lang="es-ES" dirty="0" smtClean="0"/>
          </a:p>
          <a:p>
            <a:pPr lvl="2"/>
            <a:r>
              <a:rPr lang="es-ES" dirty="0" err="1"/>
              <a:t>S</a:t>
            </a:r>
            <a:r>
              <a:rPr lang="es-ES" dirty="0" err="1" smtClean="0"/>
              <a:t>olucions</a:t>
            </a:r>
            <a:r>
              <a:rPr lang="es-ES" dirty="0" smtClean="0"/>
              <a:t> per a </a:t>
            </a:r>
            <a:r>
              <a:rPr lang="es-ES" dirty="0" err="1" smtClean="0"/>
              <a:t>usuaris</a:t>
            </a:r>
            <a:r>
              <a:rPr lang="es-ES" dirty="0" smtClean="0"/>
              <a:t> </a:t>
            </a:r>
            <a:r>
              <a:rPr lang="es-ES" dirty="0" err="1" smtClean="0"/>
              <a:t>finals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Eines</a:t>
            </a:r>
            <a:r>
              <a:rPr lang="es-ES" dirty="0" smtClean="0"/>
              <a:t> per a </a:t>
            </a:r>
            <a:r>
              <a:rPr lang="es-ES" dirty="0" err="1" smtClean="0"/>
              <a:t>desenvolupadors</a:t>
            </a:r>
            <a:r>
              <a:rPr lang="es-ES" dirty="0" smtClean="0"/>
              <a:t>.</a:t>
            </a:r>
          </a:p>
          <a:p>
            <a:pPr lvl="2"/>
            <a:endParaRPr lang="ca-ES" dirty="0"/>
          </a:p>
        </p:txBody>
      </p:sp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32"/>
    </mc:Choice>
    <mc:Fallback xmlns="">
      <p:transition spd="slow" advTm="47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SIG (</a:t>
            </a:r>
            <a:r>
              <a:rPr lang="es-ES" sz="4000" dirty="0" err="1" smtClean="0"/>
              <a:t>Sistemes</a:t>
            </a:r>
            <a:r>
              <a:rPr lang="es-ES" sz="4000" dirty="0" smtClean="0"/>
              <a:t> </a:t>
            </a:r>
            <a:r>
              <a:rPr lang="es-ES" sz="4000" dirty="0" err="1" smtClean="0"/>
              <a:t>Informació</a:t>
            </a:r>
            <a:r>
              <a:rPr lang="es-ES" sz="4000" dirty="0" smtClean="0"/>
              <a:t> </a:t>
            </a:r>
            <a:r>
              <a:rPr lang="es-ES" sz="4000" dirty="0" err="1" smtClean="0"/>
              <a:t>Geogràgica</a:t>
            </a:r>
            <a:r>
              <a:rPr lang="es-ES" sz="4000" dirty="0" smtClean="0"/>
              <a:t>)</a:t>
            </a:r>
            <a:endParaRPr lang="ca-ES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4969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06"/>
    </mc:Choice>
    <mc:Fallback xmlns="">
      <p:transition spd="slow" advTm="49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Android al </a:t>
            </a:r>
            <a:r>
              <a:rPr lang="es-ES" dirty="0" err="1" smtClean="0"/>
              <a:t>món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8" y="1600200"/>
            <a:ext cx="7730344" cy="4525963"/>
          </a:xfrm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04"/>
    </mc:Choice>
    <mc:Fallback xmlns="">
      <p:transition spd="slow" advTm="6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Android a </a:t>
            </a:r>
            <a:r>
              <a:rPr lang="es-ES" dirty="0" err="1" smtClean="0"/>
              <a:t>Espanya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8" y="1600200"/>
            <a:ext cx="7730344" cy="4525963"/>
          </a:xfrm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9"/>
    </mc:Choice>
    <mc:Fallback xmlns="">
      <p:transition spd="slow" advTm="16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</a:t>
            </a:r>
            <a:r>
              <a:rPr lang="es-ES" dirty="0" err="1" smtClean="0"/>
              <a:t>d’Android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347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2"/>
    </mc:Choice>
    <mc:Fallback xmlns="">
      <p:transition spd="slow" advTm="3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Entorn</a:t>
            </a:r>
            <a:r>
              <a:rPr lang="es-ES" dirty="0" smtClean="0"/>
              <a:t> de </a:t>
            </a:r>
            <a:r>
              <a:rPr lang="es-ES" dirty="0" err="1" smtClean="0"/>
              <a:t>treball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2713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03"/>
    </mc:Choice>
    <mc:Fallback xmlns="">
      <p:transition spd="slow" advTm="79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Aplicacions</a:t>
            </a:r>
            <a:r>
              <a:rPr lang="es-ES" dirty="0" smtClean="0"/>
              <a:t> (</a:t>
            </a:r>
            <a:r>
              <a:rPr lang="es-ES" dirty="0" err="1" smtClean="0"/>
              <a:t>tipus</a:t>
            </a:r>
            <a:r>
              <a:rPr lang="es-ES" dirty="0" smtClean="0"/>
              <a:t>)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1085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07"/>
    </mc:Choice>
    <mc:Fallback xmlns="">
      <p:transition spd="slow" advTm="102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9797</TotalTime>
  <Words>406</Words>
  <Application>Microsoft Office PowerPoint</Application>
  <PresentationFormat>Presentación en pantalla (4:3)</PresentationFormat>
  <Paragraphs>172</Paragraphs>
  <Slides>28</Slides>
  <Notes>0</Notes>
  <HiddenSlides>0</HiddenSlides>
  <MMClips>27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Diseño predeterminado</vt:lpstr>
      <vt:lpstr>GeoTools-Android</vt:lpstr>
      <vt:lpstr>Presentació virtual</vt:lpstr>
      <vt:lpstr>Introducció</vt:lpstr>
      <vt:lpstr>SIG (Sistemes Informació Geogràgica)</vt:lpstr>
      <vt:lpstr>Android al món</vt:lpstr>
      <vt:lpstr>Android a Espanya</vt:lpstr>
      <vt:lpstr>Arquitectura d’Android</vt:lpstr>
      <vt:lpstr>Entorn de treball</vt:lpstr>
      <vt:lpstr>Aplicacions (tipus)</vt:lpstr>
      <vt:lpstr>Aplicacions (format mapes)</vt:lpstr>
      <vt:lpstr>Apliacions (accés mapes)</vt:lpstr>
      <vt:lpstr>Aplicacions - OSMDROID</vt:lpstr>
      <vt:lpstr>Aplicacions - OSMAND</vt:lpstr>
      <vt:lpstr>Aplicacions - OSMAND</vt:lpstr>
      <vt:lpstr>Aplicacions - OSMAND</vt:lpstr>
      <vt:lpstr>Aplicacions - OSMAND</vt:lpstr>
      <vt:lpstr>Aplicacions - OSMAND</vt:lpstr>
      <vt:lpstr>Aplicacions - OSMAND</vt:lpstr>
      <vt:lpstr>APIs</vt:lpstr>
      <vt:lpstr>APIs</vt:lpstr>
      <vt:lpstr>APIs - OSMODROID</vt:lpstr>
      <vt:lpstr>APIS – Google Maps</vt:lpstr>
      <vt:lpstr>APIs - ArcGIS</vt:lpstr>
      <vt:lpstr>APIs - ArcGIS</vt:lpstr>
      <vt:lpstr>APIs - GOSMORE</vt:lpstr>
      <vt:lpstr>Linies de treball futures</vt:lpstr>
      <vt:lpstr>Conclusions</vt:lpstr>
      <vt:lpstr>Gràcies per la seva atenció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JOSE.GOMEZ@JFERNANDEZ.NET</dc:creator>
  <cp:lastModifiedBy>JOSE</cp:lastModifiedBy>
  <cp:revision>780</cp:revision>
  <dcterms:created xsi:type="dcterms:W3CDTF">2010-05-23T14:28:12Z</dcterms:created>
  <dcterms:modified xsi:type="dcterms:W3CDTF">2012-01-16T22:18:10Z</dcterms:modified>
</cp:coreProperties>
</file>