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5050"/>
    <a:srgbClr val="CC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 mitjà 4 - èmfas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EFD42-631A-4211-870E-27FF16860331}" type="doc">
      <dgm:prSet loTypeId="urn:microsoft.com/office/officeart/2005/8/layout/hChevron3" loCatId="process" qsTypeId="urn:microsoft.com/office/officeart/2005/8/quickstyle/3d3" qsCatId="3D" csTypeId="urn:microsoft.com/office/officeart/2005/8/colors/colorful1" csCatId="colorful"/>
      <dgm:spPr/>
      <dgm:t>
        <a:bodyPr/>
        <a:lstStyle/>
        <a:p>
          <a:endParaRPr lang="ca-ES"/>
        </a:p>
      </dgm:t>
    </dgm:pt>
    <dgm:pt modelId="{01DA9CF3-786A-4E4E-A9FA-E437D40D6508}">
      <dgm:prSet/>
      <dgm:spPr/>
      <dgm:t>
        <a:bodyPr/>
        <a:lstStyle/>
        <a:p>
          <a:pPr rtl="0"/>
          <a:r>
            <a:rPr lang="ca-ES" dirty="0" smtClean="0"/>
            <a:t>Autor:       Jaume Martí Muixí</a:t>
          </a:r>
          <a:endParaRPr lang="ca-ES" dirty="0"/>
        </a:p>
      </dgm:t>
    </dgm:pt>
    <dgm:pt modelId="{1948C8A6-DD58-4FE6-AB13-0E90321D236C}" type="parTrans" cxnId="{3FBC8847-0132-4A7F-9165-ED02EB2163EC}">
      <dgm:prSet/>
      <dgm:spPr/>
      <dgm:t>
        <a:bodyPr/>
        <a:lstStyle/>
        <a:p>
          <a:endParaRPr lang="ca-ES"/>
        </a:p>
      </dgm:t>
    </dgm:pt>
    <dgm:pt modelId="{7BF32E7F-064F-4AD6-9CA2-93C60AE36DE3}" type="sibTrans" cxnId="{3FBC8847-0132-4A7F-9165-ED02EB2163EC}">
      <dgm:prSet/>
      <dgm:spPr/>
      <dgm:t>
        <a:bodyPr/>
        <a:lstStyle/>
        <a:p>
          <a:endParaRPr lang="ca-ES"/>
        </a:p>
      </dgm:t>
    </dgm:pt>
    <dgm:pt modelId="{CF42EF73-E05A-4D0A-BCEA-43F6A9FEB61C}">
      <dgm:prSet/>
      <dgm:spPr/>
      <dgm:t>
        <a:bodyPr/>
        <a:lstStyle/>
        <a:p>
          <a:pPr rtl="0"/>
          <a:r>
            <a:rPr lang="ca-ES" dirty="0" smtClean="0"/>
            <a:t>Consultor: Josep Maria Camps Riba</a:t>
          </a:r>
          <a:endParaRPr lang="ca-ES" dirty="0"/>
        </a:p>
      </dgm:t>
    </dgm:pt>
    <dgm:pt modelId="{056AA898-A84F-4C45-B4C5-DC29C4B76897}" type="parTrans" cxnId="{7C7A9797-1B16-4D82-908C-045BC53283C4}">
      <dgm:prSet/>
      <dgm:spPr/>
      <dgm:t>
        <a:bodyPr/>
        <a:lstStyle/>
        <a:p>
          <a:endParaRPr lang="ca-ES"/>
        </a:p>
      </dgm:t>
    </dgm:pt>
    <dgm:pt modelId="{CC77245E-7E6D-4B51-A199-38BB7FEB03BE}" type="sibTrans" cxnId="{7C7A9797-1B16-4D82-908C-045BC53283C4}">
      <dgm:prSet/>
      <dgm:spPr/>
      <dgm:t>
        <a:bodyPr/>
        <a:lstStyle/>
        <a:p>
          <a:endParaRPr lang="ca-ES"/>
        </a:p>
      </dgm:t>
    </dgm:pt>
    <dgm:pt modelId="{15FE3C51-3F8F-47B9-AD0B-983493D8F211}">
      <dgm:prSet/>
      <dgm:spPr/>
      <dgm:t>
        <a:bodyPr/>
        <a:lstStyle/>
        <a:p>
          <a:pPr rtl="0"/>
          <a:r>
            <a:rPr lang="ca-ES" dirty="0" smtClean="0"/>
            <a:t>PFC    (Projecte Fi de Carrera)</a:t>
          </a:r>
          <a:endParaRPr lang="ca-ES" dirty="0"/>
        </a:p>
      </dgm:t>
    </dgm:pt>
    <dgm:pt modelId="{A5D5FDCC-E337-41C4-9172-BDD6268495F6}" type="parTrans" cxnId="{C22CED27-B1F1-4281-97CD-9D4CC6ABABF0}">
      <dgm:prSet/>
      <dgm:spPr/>
      <dgm:t>
        <a:bodyPr/>
        <a:lstStyle/>
        <a:p>
          <a:endParaRPr lang="ca-ES"/>
        </a:p>
      </dgm:t>
    </dgm:pt>
    <dgm:pt modelId="{F266FEA0-E725-405D-BDFE-2351A0C10222}" type="sibTrans" cxnId="{C22CED27-B1F1-4281-97CD-9D4CC6ABABF0}">
      <dgm:prSet/>
      <dgm:spPr/>
      <dgm:t>
        <a:bodyPr/>
        <a:lstStyle/>
        <a:p>
          <a:endParaRPr lang="ca-ES"/>
        </a:p>
      </dgm:t>
    </dgm:pt>
    <dgm:pt modelId="{9FF354F5-0084-4537-ABFC-58AD8D2C7F8E}">
      <dgm:prSet/>
      <dgm:spPr/>
      <dgm:t>
        <a:bodyPr/>
        <a:lstStyle/>
        <a:p>
          <a:pPr rtl="0"/>
          <a:r>
            <a:rPr lang="ca-ES" dirty="0" smtClean="0"/>
            <a:t>Universitat Oberta de Catalunya</a:t>
          </a:r>
          <a:endParaRPr lang="ca-ES" dirty="0"/>
        </a:p>
      </dgm:t>
    </dgm:pt>
    <dgm:pt modelId="{38578D1E-2AC0-461D-85F8-08BE02847CDE}" type="parTrans" cxnId="{9A41E781-A0BB-4A54-B09B-6970C5D77B9F}">
      <dgm:prSet/>
      <dgm:spPr/>
      <dgm:t>
        <a:bodyPr/>
        <a:lstStyle/>
        <a:p>
          <a:endParaRPr lang="ca-ES"/>
        </a:p>
      </dgm:t>
    </dgm:pt>
    <dgm:pt modelId="{D84B7FB6-AF3C-4C32-AF62-55DBF38842A2}" type="sibTrans" cxnId="{9A41E781-A0BB-4A54-B09B-6970C5D77B9F}">
      <dgm:prSet/>
      <dgm:spPr/>
      <dgm:t>
        <a:bodyPr/>
        <a:lstStyle/>
        <a:p>
          <a:endParaRPr lang="ca-ES"/>
        </a:p>
      </dgm:t>
    </dgm:pt>
    <dgm:pt modelId="{C7119FDF-FB3C-4608-A64A-5B9F1D503E09}" type="pres">
      <dgm:prSet presAssocID="{524EFD42-631A-4211-870E-27FF168603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E59E1D08-9D2E-4808-BE19-C4C93C90B8C4}" type="pres">
      <dgm:prSet presAssocID="{01DA9CF3-786A-4E4E-A9FA-E437D40D6508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BD933CB-5157-43E6-AE2A-FDE46E7EA018}" type="pres">
      <dgm:prSet presAssocID="{7BF32E7F-064F-4AD6-9CA2-93C60AE36DE3}" presName="parSpace" presStyleCnt="0"/>
      <dgm:spPr/>
    </dgm:pt>
    <dgm:pt modelId="{2DF75CFE-4739-405B-923C-CB40B6F724A7}" type="pres">
      <dgm:prSet presAssocID="{CF42EF73-E05A-4D0A-BCEA-43F6A9FEB61C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7F5EFCD-CE31-4FDE-B0A3-9ACAE2E9E04C}" type="pres">
      <dgm:prSet presAssocID="{CC77245E-7E6D-4B51-A199-38BB7FEB03BE}" presName="parSpace" presStyleCnt="0"/>
      <dgm:spPr/>
    </dgm:pt>
    <dgm:pt modelId="{D7B819EC-E434-478A-841D-232B12E529E0}" type="pres">
      <dgm:prSet presAssocID="{15FE3C51-3F8F-47B9-AD0B-983493D8F211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73CEE8B-165E-456E-AFE7-AE2B6E561B0B}" type="pres">
      <dgm:prSet presAssocID="{F266FEA0-E725-405D-BDFE-2351A0C10222}" presName="parSpace" presStyleCnt="0"/>
      <dgm:spPr/>
    </dgm:pt>
    <dgm:pt modelId="{93107938-C059-46A4-9914-CEC5FA7A75DD}" type="pres">
      <dgm:prSet presAssocID="{9FF354F5-0084-4537-ABFC-58AD8D2C7F8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DC04E8B6-FC11-46BA-A4D5-E77D57998FBA}" type="presOf" srcId="{01DA9CF3-786A-4E4E-A9FA-E437D40D6508}" destId="{E59E1D08-9D2E-4808-BE19-C4C93C90B8C4}" srcOrd="0" destOrd="0" presId="urn:microsoft.com/office/officeart/2005/8/layout/hChevron3"/>
    <dgm:cxn modelId="{BA8BD4DE-7F92-456F-923A-175EB0D721EC}" type="presOf" srcId="{15FE3C51-3F8F-47B9-AD0B-983493D8F211}" destId="{D7B819EC-E434-478A-841D-232B12E529E0}" srcOrd="0" destOrd="0" presId="urn:microsoft.com/office/officeart/2005/8/layout/hChevron3"/>
    <dgm:cxn modelId="{E0D8127C-F79E-4ECB-B843-27B4716F8A9A}" type="presOf" srcId="{CF42EF73-E05A-4D0A-BCEA-43F6A9FEB61C}" destId="{2DF75CFE-4739-405B-923C-CB40B6F724A7}" srcOrd="0" destOrd="0" presId="urn:microsoft.com/office/officeart/2005/8/layout/hChevron3"/>
    <dgm:cxn modelId="{3FBC8847-0132-4A7F-9165-ED02EB2163EC}" srcId="{524EFD42-631A-4211-870E-27FF16860331}" destId="{01DA9CF3-786A-4E4E-A9FA-E437D40D6508}" srcOrd="0" destOrd="0" parTransId="{1948C8A6-DD58-4FE6-AB13-0E90321D236C}" sibTransId="{7BF32E7F-064F-4AD6-9CA2-93C60AE36DE3}"/>
    <dgm:cxn modelId="{C22CED27-B1F1-4281-97CD-9D4CC6ABABF0}" srcId="{524EFD42-631A-4211-870E-27FF16860331}" destId="{15FE3C51-3F8F-47B9-AD0B-983493D8F211}" srcOrd="2" destOrd="0" parTransId="{A5D5FDCC-E337-41C4-9172-BDD6268495F6}" sibTransId="{F266FEA0-E725-405D-BDFE-2351A0C10222}"/>
    <dgm:cxn modelId="{E249F892-1F52-4A11-9DD0-579BE14FB4EB}" type="presOf" srcId="{9FF354F5-0084-4537-ABFC-58AD8D2C7F8E}" destId="{93107938-C059-46A4-9914-CEC5FA7A75DD}" srcOrd="0" destOrd="0" presId="urn:microsoft.com/office/officeart/2005/8/layout/hChevron3"/>
    <dgm:cxn modelId="{7C7A9797-1B16-4D82-908C-045BC53283C4}" srcId="{524EFD42-631A-4211-870E-27FF16860331}" destId="{CF42EF73-E05A-4D0A-BCEA-43F6A9FEB61C}" srcOrd="1" destOrd="0" parTransId="{056AA898-A84F-4C45-B4C5-DC29C4B76897}" sibTransId="{CC77245E-7E6D-4B51-A199-38BB7FEB03BE}"/>
    <dgm:cxn modelId="{477C1F2D-DB36-4F3C-8D6D-79057D03E7CF}" type="presOf" srcId="{524EFD42-631A-4211-870E-27FF16860331}" destId="{C7119FDF-FB3C-4608-A64A-5B9F1D503E09}" srcOrd="0" destOrd="0" presId="urn:microsoft.com/office/officeart/2005/8/layout/hChevron3"/>
    <dgm:cxn modelId="{9A41E781-A0BB-4A54-B09B-6970C5D77B9F}" srcId="{524EFD42-631A-4211-870E-27FF16860331}" destId="{9FF354F5-0084-4537-ABFC-58AD8D2C7F8E}" srcOrd="3" destOrd="0" parTransId="{38578D1E-2AC0-461D-85F8-08BE02847CDE}" sibTransId="{D84B7FB6-AF3C-4C32-AF62-55DBF38842A2}"/>
    <dgm:cxn modelId="{27E997C7-7C34-4659-90D5-00A9CDA5FCA6}" type="presParOf" srcId="{C7119FDF-FB3C-4608-A64A-5B9F1D503E09}" destId="{E59E1D08-9D2E-4808-BE19-C4C93C90B8C4}" srcOrd="0" destOrd="0" presId="urn:microsoft.com/office/officeart/2005/8/layout/hChevron3"/>
    <dgm:cxn modelId="{CAF7729D-8F4D-48CA-A119-A7BB65860E82}" type="presParOf" srcId="{C7119FDF-FB3C-4608-A64A-5B9F1D503E09}" destId="{FBD933CB-5157-43E6-AE2A-FDE46E7EA018}" srcOrd="1" destOrd="0" presId="urn:microsoft.com/office/officeart/2005/8/layout/hChevron3"/>
    <dgm:cxn modelId="{F9F8B8BD-FE16-4AB8-A8B2-BAD7D73395B2}" type="presParOf" srcId="{C7119FDF-FB3C-4608-A64A-5B9F1D503E09}" destId="{2DF75CFE-4739-405B-923C-CB40B6F724A7}" srcOrd="2" destOrd="0" presId="urn:microsoft.com/office/officeart/2005/8/layout/hChevron3"/>
    <dgm:cxn modelId="{FC76FF16-9879-4185-9F57-0F4419FEB0E8}" type="presParOf" srcId="{C7119FDF-FB3C-4608-A64A-5B9F1D503E09}" destId="{B7F5EFCD-CE31-4FDE-B0A3-9ACAE2E9E04C}" srcOrd="3" destOrd="0" presId="urn:microsoft.com/office/officeart/2005/8/layout/hChevron3"/>
    <dgm:cxn modelId="{B8CA8702-3C5A-40B9-98BB-A486435ECE65}" type="presParOf" srcId="{C7119FDF-FB3C-4608-A64A-5B9F1D503E09}" destId="{D7B819EC-E434-478A-841D-232B12E529E0}" srcOrd="4" destOrd="0" presId="urn:microsoft.com/office/officeart/2005/8/layout/hChevron3"/>
    <dgm:cxn modelId="{B74D4545-19E9-46C6-978A-C874AC5C06F4}" type="presParOf" srcId="{C7119FDF-FB3C-4608-A64A-5B9F1D503E09}" destId="{073CEE8B-165E-456E-AFE7-AE2B6E561B0B}" srcOrd="5" destOrd="0" presId="urn:microsoft.com/office/officeart/2005/8/layout/hChevron3"/>
    <dgm:cxn modelId="{9279AC10-8C80-4F56-AA59-E8F6F2FA91F8}" type="presParOf" srcId="{C7119FDF-FB3C-4608-A64A-5B9F1D503E09}" destId="{93107938-C059-46A4-9914-CEC5FA7A75DD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7E2E26-9929-4F90-9B12-DAD4C818862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D01D01EE-019D-40DE-BDD9-E49C2436D4E0}">
      <dgm:prSet phldrT="[Text]"/>
      <dgm:spPr>
        <a:solidFill>
          <a:schemeClr val="accent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a-ES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Application</a:t>
          </a:r>
          <a:r>
            <a:rPr lang="ca-ES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ca-ES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Controller</a:t>
          </a:r>
          <a:endParaRPr lang="ca-ES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2AC096A5-3C11-40AB-9E4D-E682EED56EA6}" type="parTrans" cxnId="{8BA4ED79-A4E9-43BE-8F81-B787C5BB84B8}">
      <dgm:prSet/>
      <dgm:spPr/>
      <dgm:t>
        <a:bodyPr/>
        <a:lstStyle/>
        <a:p>
          <a:endParaRPr lang="ca-ES"/>
        </a:p>
      </dgm:t>
    </dgm:pt>
    <dgm:pt modelId="{491001E5-1816-494B-A051-3827BCB5FD7A}" type="sibTrans" cxnId="{8BA4ED79-A4E9-43BE-8F81-B787C5BB84B8}">
      <dgm:prSet/>
      <dgm:spPr/>
      <dgm:t>
        <a:bodyPr/>
        <a:lstStyle/>
        <a:p>
          <a:endParaRPr lang="ca-ES"/>
        </a:p>
      </dgm:t>
    </dgm:pt>
    <dgm:pt modelId="{572DA61C-F903-4879-BCCF-E11329664E32}">
      <dgm:prSet phldrT="[Text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a-ES" sz="1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Recupera el nom de la acció</a:t>
          </a:r>
          <a:endParaRPr lang="ca-ES" sz="1400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3F9D5F1E-DFA9-4349-B14A-AF25EA55F61B}" type="parTrans" cxnId="{2E803923-EFC5-47EF-A5C0-DDE3B4C6E81C}">
      <dgm:prSet/>
      <dgm:spPr/>
      <dgm:t>
        <a:bodyPr/>
        <a:lstStyle/>
        <a:p>
          <a:endParaRPr lang="ca-ES"/>
        </a:p>
      </dgm:t>
    </dgm:pt>
    <dgm:pt modelId="{2C337BC1-2536-4527-B8CC-EEB52B50B18C}" type="sibTrans" cxnId="{2E803923-EFC5-47EF-A5C0-DDE3B4C6E81C}">
      <dgm:prSet/>
      <dgm:spPr/>
      <dgm:t>
        <a:bodyPr/>
        <a:lstStyle/>
        <a:p>
          <a:endParaRPr lang="ca-ES"/>
        </a:p>
      </dgm:t>
    </dgm:pt>
    <dgm:pt modelId="{90CECC3F-12C6-4DFF-9D9C-1B62CC890B51}">
      <dgm:prSet phldrT="[Text]" custT="1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a-ES" sz="12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Recupera el </a:t>
          </a:r>
          <a:r>
            <a:rPr lang="ca-ES" sz="12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ActionForm</a:t>
          </a:r>
          <a:endParaRPr lang="ca-ES" sz="1200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BC264F03-8AF6-45F0-8870-8F1E5DE41711}" type="parTrans" cxnId="{512D5285-92CF-4786-8742-11CF51B1DBA6}">
      <dgm:prSet/>
      <dgm:spPr/>
      <dgm:t>
        <a:bodyPr/>
        <a:lstStyle/>
        <a:p>
          <a:endParaRPr lang="ca-ES"/>
        </a:p>
      </dgm:t>
    </dgm:pt>
    <dgm:pt modelId="{7006DBA4-2B8C-47BF-A9D2-3266A5210F3B}" type="sibTrans" cxnId="{512D5285-92CF-4786-8742-11CF51B1DBA6}">
      <dgm:prSet/>
      <dgm:spPr/>
      <dgm:t>
        <a:bodyPr/>
        <a:lstStyle/>
        <a:p>
          <a:endParaRPr lang="ca-ES"/>
        </a:p>
      </dgm:t>
    </dgm:pt>
    <dgm:pt modelId="{914D817B-9631-40E6-84DE-62D8A33F735B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a-ES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Afegeix els paràmetres d’entrada a </a:t>
          </a:r>
          <a:r>
            <a:rPr lang="ca-ES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l’ActionForm</a:t>
          </a:r>
          <a:r>
            <a:rPr lang="ca-ES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 i els valida</a:t>
          </a:r>
          <a:endParaRPr lang="ca-ES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8C7A7A52-C129-4EFC-809D-C964450F5111}" type="parTrans" cxnId="{CEE11F83-9947-4B95-9B1C-26D022A1A46B}">
      <dgm:prSet/>
      <dgm:spPr/>
      <dgm:t>
        <a:bodyPr/>
        <a:lstStyle/>
        <a:p>
          <a:endParaRPr lang="ca-ES"/>
        </a:p>
      </dgm:t>
    </dgm:pt>
    <dgm:pt modelId="{48EA6CCF-8F04-49C2-8FDB-660E32D92F74}" type="sibTrans" cxnId="{CEE11F83-9947-4B95-9B1C-26D022A1A46B}">
      <dgm:prSet/>
      <dgm:spPr/>
      <dgm:t>
        <a:bodyPr/>
        <a:lstStyle/>
        <a:p>
          <a:endParaRPr lang="ca-ES"/>
        </a:p>
      </dgm:t>
    </dgm:pt>
    <dgm:pt modelId="{CE382AFE-D8A3-4F6B-B70D-8810E8BC0E45}">
      <dgm:prSet phldrT="[Text]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a-ES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Recupera la acció</a:t>
          </a:r>
          <a:endParaRPr lang="ca-ES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455FCA3C-F99D-482E-8312-A9DD3948383D}" type="parTrans" cxnId="{002CBE75-F79E-46AD-AC51-DA0BAEA54B47}">
      <dgm:prSet/>
      <dgm:spPr/>
      <dgm:t>
        <a:bodyPr/>
        <a:lstStyle/>
        <a:p>
          <a:endParaRPr lang="ca-ES"/>
        </a:p>
      </dgm:t>
    </dgm:pt>
    <dgm:pt modelId="{149452CE-3A76-454A-9047-C8BE74A432C6}" type="sibTrans" cxnId="{002CBE75-F79E-46AD-AC51-DA0BAEA54B47}">
      <dgm:prSet/>
      <dgm:spPr/>
      <dgm:t>
        <a:bodyPr/>
        <a:lstStyle/>
        <a:p>
          <a:endParaRPr lang="ca-ES"/>
        </a:p>
      </dgm:t>
    </dgm:pt>
    <dgm:pt modelId="{4034EAD1-DFED-4C66-8B3C-92D0E58FA4AD}">
      <dgm:prSet phldrT="[Text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a-ES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Executa la Acció</a:t>
          </a:r>
          <a:endParaRPr lang="ca-ES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62FD76F3-88E7-447B-BA9B-FF035344B34E}" type="parTrans" cxnId="{AD74DEFB-F6E8-4D71-969E-015ED13CB9F5}">
      <dgm:prSet/>
      <dgm:spPr/>
      <dgm:t>
        <a:bodyPr/>
        <a:lstStyle/>
        <a:p>
          <a:endParaRPr lang="ca-ES"/>
        </a:p>
      </dgm:t>
    </dgm:pt>
    <dgm:pt modelId="{0538CF15-7A8C-41AD-A501-B30A00AF6C4D}" type="sibTrans" cxnId="{AD74DEFB-F6E8-4D71-969E-015ED13CB9F5}">
      <dgm:prSet/>
      <dgm:spPr/>
      <dgm:t>
        <a:bodyPr/>
        <a:lstStyle/>
        <a:p>
          <a:endParaRPr lang="ca-ES"/>
        </a:p>
      </dgm:t>
    </dgm:pt>
    <dgm:pt modelId="{F1F7548E-7FE6-4552-954F-061BDBD3CD75}">
      <dgm:prSet phldrT="[Text]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a-ES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Resol quin es el proper </a:t>
          </a:r>
          <a:r>
            <a:rPr lang="ca-ES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Jsp</a:t>
          </a:r>
          <a:r>
            <a:rPr lang="ca-ES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a enviar al cient</a:t>
          </a:r>
          <a:endParaRPr lang="ca-ES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ECBE1980-9BED-4173-8BD9-9F9ED364DA31}" type="parTrans" cxnId="{EAD0D0CA-887C-464E-9DA6-B67B9B72315E}">
      <dgm:prSet/>
      <dgm:spPr/>
      <dgm:t>
        <a:bodyPr/>
        <a:lstStyle/>
        <a:p>
          <a:endParaRPr lang="ca-ES"/>
        </a:p>
      </dgm:t>
    </dgm:pt>
    <dgm:pt modelId="{C503E40B-8052-4EE5-A490-E0A4F79C9CE6}" type="sibTrans" cxnId="{EAD0D0CA-887C-464E-9DA6-B67B9B72315E}">
      <dgm:prSet/>
      <dgm:spPr/>
      <dgm:t>
        <a:bodyPr/>
        <a:lstStyle/>
        <a:p>
          <a:endParaRPr lang="ca-ES"/>
        </a:p>
      </dgm:t>
    </dgm:pt>
    <dgm:pt modelId="{636F59F1-3466-4F6D-8EC8-44716EC9871D}">
      <dgm:prSet phldrT="[Text]"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a-ES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Recupera el nou </a:t>
          </a:r>
          <a:r>
            <a:rPr lang="ca-ES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JspForm</a:t>
          </a:r>
          <a:endParaRPr lang="ca-ES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AAAFD889-0296-426B-975F-FCE721351A86}" type="parTrans" cxnId="{02B67FFA-1A53-49A2-BBCB-0F5E7C219544}">
      <dgm:prSet/>
      <dgm:spPr/>
      <dgm:t>
        <a:bodyPr/>
        <a:lstStyle/>
        <a:p>
          <a:endParaRPr lang="ca-ES"/>
        </a:p>
      </dgm:t>
    </dgm:pt>
    <dgm:pt modelId="{77DD4801-3749-4955-8A4E-9178E2380290}" type="sibTrans" cxnId="{02B67FFA-1A53-49A2-BBCB-0F5E7C219544}">
      <dgm:prSet/>
      <dgm:spPr/>
      <dgm:t>
        <a:bodyPr/>
        <a:lstStyle/>
        <a:p>
          <a:endParaRPr lang="ca-ES"/>
        </a:p>
      </dgm:t>
    </dgm:pt>
    <dgm:pt modelId="{7EE3527A-8ECC-408F-BA03-396E7FB04FCD}">
      <dgm:prSet phldrT="[Text]"/>
      <dgm:spPr>
        <a:solidFill>
          <a:schemeClr val="accent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a-ES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Passa les dades del </a:t>
          </a:r>
          <a:r>
            <a:rPr lang="ca-ES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ActionForm</a:t>
          </a:r>
          <a:r>
            <a:rPr lang="ca-ES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al </a:t>
          </a:r>
          <a:r>
            <a:rPr lang="ca-ES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JspForm</a:t>
          </a:r>
          <a:endParaRPr lang="ca-ES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86CC7A64-3CFF-4FEF-A3E3-E311C73CC70B}" type="parTrans" cxnId="{6303D63C-A3B7-4E8F-ADCD-4776325B7490}">
      <dgm:prSet/>
      <dgm:spPr/>
      <dgm:t>
        <a:bodyPr/>
        <a:lstStyle/>
        <a:p>
          <a:endParaRPr lang="ca-ES"/>
        </a:p>
      </dgm:t>
    </dgm:pt>
    <dgm:pt modelId="{36DEBF5A-1FF8-43CB-BEB1-83419EF63372}" type="sibTrans" cxnId="{6303D63C-A3B7-4E8F-ADCD-4776325B7490}">
      <dgm:prSet/>
      <dgm:spPr/>
      <dgm:t>
        <a:bodyPr/>
        <a:lstStyle/>
        <a:p>
          <a:endParaRPr lang="ca-ES"/>
        </a:p>
      </dgm:t>
    </dgm:pt>
    <dgm:pt modelId="{914A51A1-B80E-4D53-872F-F02E2A7170BF}">
      <dgm:prSet phldrT="[Text]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a-ES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Retorna el nou </a:t>
          </a:r>
          <a:r>
            <a:rPr lang="ca-ES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JspForm</a:t>
          </a:r>
          <a:r>
            <a:rPr lang="ca-ES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i el nou nom de pàgina al </a:t>
          </a:r>
          <a:r>
            <a:rPr lang="ca-ES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ChainFilter</a:t>
          </a:r>
          <a:endParaRPr lang="ca-ES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D3BEAE4C-3894-4DCF-ACD1-B929DAB397D0}" type="parTrans" cxnId="{DC80E960-E12D-445D-893F-30D99737088A}">
      <dgm:prSet/>
      <dgm:spPr/>
      <dgm:t>
        <a:bodyPr/>
        <a:lstStyle/>
        <a:p>
          <a:endParaRPr lang="ca-ES"/>
        </a:p>
      </dgm:t>
    </dgm:pt>
    <dgm:pt modelId="{4278A127-2964-4E82-BB0F-34D8B5080BA1}" type="sibTrans" cxnId="{DC80E960-E12D-445D-893F-30D99737088A}">
      <dgm:prSet/>
      <dgm:spPr/>
      <dgm:t>
        <a:bodyPr/>
        <a:lstStyle/>
        <a:p>
          <a:endParaRPr lang="ca-ES"/>
        </a:p>
      </dgm:t>
    </dgm:pt>
    <dgm:pt modelId="{EB542598-C046-4A4C-BD3F-0E58AFE19F8E}" type="pres">
      <dgm:prSet presAssocID="{C47E2E26-9929-4F90-9B12-DAD4C818862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8607E5CD-36D6-48CE-8C78-B608C180CBB8}" type="pres">
      <dgm:prSet presAssocID="{D01D01EE-019D-40DE-BDD9-E49C2436D4E0}" presName="roof" presStyleLbl="dkBgShp" presStyleIdx="0" presStyleCnt="2" custLinFactNeighborX="2362" custLinFactNeighborY="-48322"/>
      <dgm:spPr/>
      <dgm:t>
        <a:bodyPr/>
        <a:lstStyle/>
        <a:p>
          <a:endParaRPr lang="ca-ES"/>
        </a:p>
      </dgm:t>
    </dgm:pt>
    <dgm:pt modelId="{3DD5B1E3-0085-4088-B3F1-8B13344B1DF4}" type="pres">
      <dgm:prSet presAssocID="{D01D01EE-019D-40DE-BDD9-E49C2436D4E0}" presName="pillar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961B0B0-8D3B-488A-83FA-84A1FD004A47}" type="pres">
      <dgm:prSet presAssocID="{D01D01EE-019D-40DE-BDD9-E49C2436D4E0}" presName="pillar1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1D6E2C4-DE9B-4B7A-850C-95A75C4E4244}" type="pres">
      <dgm:prSet presAssocID="{90CECC3F-12C6-4DFF-9D9C-1B62CC890B51}" presName="pillarX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E4ABEA5-1AFB-443D-82A4-817E44947A24}" type="pres">
      <dgm:prSet presAssocID="{914D817B-9631-40E6-84DE-62D8A33F735B}" presName="pillarX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73A408A-8E50-48A8-B8A2-885D4B5B567E}" type="pres">
      <dgm:prSet presAssocID="{CE382AFE-D8A3-4F6B-B70D-8810E8BC0E45}" presName="pillarX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C7268F8-41EE-42B3-BB60-E9F37CE6E2DF}" type="pres">
      <dgm:prSet presAssocID="{4034EAD1-DFED-4C66-8B3C-92D0E58FA4AD}" presName="pillarX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BF62BDC-A59B-4504-831A-2838CC52CAE3}" type="pres">
      <dgm:prSet presAssocID="{F1F7548E-7FE6-4552-954F-061BDBD3CD75}" presName="pillarX" presStyleLbl="node1" presStyleIdx="5" presStyleCnt="9" custLinFactNeighborX="-384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338CD3A-E422-4615-961B-EAAC24B0F4AD}" type="pres">
      <dgm:prSet presAssocID="{636F59F1-3466-4F6D-8EC8-44716EC9871D}" presName="pillarX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251AEBE-0F33-46C4-92A3-EA69FF87ECF3}" type="pres">
      <dgm:prSet presAssocID="{7EE3527A-8ECC-408F-BA03-396E7FB04FCD}" presName="pillarX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C680E19-930D-4A35-87DA-7346BBCDDAF4}" type="pres">
      <dgm:prSet presAssocID="{914A51A1-B80E-4D53-872F-F02E2A7170BF}" presName="pillarX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01CAEC1-420E-49BD-90C9-09B3D5DC5B40}" type="pres">
      <dgm:prSet presAssocID="{D01D01EE-019D-40DE-BDD9-E49C2436D4E0}" presName="base" presStyleLbl="dkBgShp" presStyleIdx="1" presStyleCnt="2" custLinFactNeighborX="-870" custLinFactNeighborY="12972"/>
      <dgm:spPr>
        <a:solidFill>
          <a:schemeClr val="accent2"/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BA4ED79-A4E9-43BE-8F81-B787C5BB84B8}" srcId="{C47E2E26-9929-4F90-9B12-DAD4C8188624}" destId="{D01D01EE-019D-40DE-BDD9-E49C2436D4E0}" srcOrd="0" destOrd="0" parTransId="{2AC096A5-3C11-40AB-9E4D-E682EED56EA6}" sibTransId="{491001E5-1816-494B-A051-3827BCB5FD7A}"/>
    <dgm:cxn modelId="{902374D4-76C0-49DC-93A1-C27D939F6CD1}" type="presOf" srcId="{D01D01EE-019D-40DE-BDD9-E49C2436D4E0}" destId="{8607E5CD-36D6-48CE-8C78-B608C180CBB8}" srcOrd="0" destOrd="0" presId="urn:microsoft.com/office/officeart/2005/8/layout/hList3"/>
    <dgm:cxn modelId="{5EA26079-75DE-44A9-970E-665FA583773B}" type="presOf" srcId="{914D817B-9631-40E6-84DE-62D8A33F735B}" destId="{2E4ABEA5-1AFB-443D-82A4-817E44947A24}" srcOrd="0" destOrd="0" presId="urn:microsoft.com/office/officeart/2005/8/layout/hList3"/>
    <dgm:cxn modelId="{DC80E960-E12D-445D-893F-30D99737088A}" srcId="{D01D01EE-019D-40DE-BDD9-E49C2436D4E0}" destId="{914A51A1-B80E-4D53-872F-F02E2A7170BF}" srcOrd="8" destOrd="0" parTransId="{D3BEAE4C-3894-4DCF-ACD1-B929DAB397D0}" sibTransId="{4278A127-2964-4E82-BB0F-34D8B5080BA1}"/>
    <dgm:cxn modelId="{23C41163-2DF2-4CF5-A7E6-73F4498373BE}" type="presOf" srcId="{572DA61C-F903-4879-BCCF-E11329664E32}" destId="{8961B0B0-8D3B-488A-83FA-84A1FD004A47}" srcOrd="0" destOrd="0" presId="urn:microsoft.com/office/officeart/2005/8/layout/hList3"/>
    <dgm:cxn modelId="{EAD0D0CA-887C-464E-9DA6-B67B9B72315E}" srcId="{D01D01EE-019D-40DE-BDD9-E49C2436D4E0}" destId="{F1F7548E-7FE6-4552-954F-061BDBD3CD75}" srcOrd="5" destOrd="0" parTransId="{ECBE1980-9BED-4173-8BD9-9F9ED364DA31}" sibTransId="{C503E40B-8052-4EE5-A490-E0A4F79C9CE6}"/>
    <dgm:cxn modelId="{220709C6-EA18-49C8-ADF8-0A33DD45C1C3}" type="presOf" srcId="{C47E2E26-9929-4F90-9B12-DAD4C8188624}" destId="{EB542598-C046-4A4C-BD3F-0E58AFE19F8E}" srcOrd="0" destOrd="0" presId="urn:microsoft.com/office/officeart/2005/8/layout/hList3"/>
    <dgm:cxn modelId="{002CBE75-F79E-46AD-AC51-DA0BAEA54B47}" srcId="{D01D01EE-019D-40DE-BDD9-E49C2436D4E0}" destId="{CE382AFE-D8A3-4F6B-B70D-8810E8BC0E45}" srcOrd="3" destOrd="0" parTransId="{455FCA3C-F99D-482E-8312-A9DD3948383D}" sibTransId="{149452CE-3A76-454A-9047-C8BE74A432C6}"/>
    <dgm:cxn modelId="{F6165F99-3B3E-475B-861C-5B31DD311F29}" type="presOf" srcId="{90CECC3F-12C6-4DFF-9D9C-1B62CC890B51}" destId="{51D6E2C4-DE9B-4B7A-850C-95A75C4E4244}" srcOrd="0" destOrd="0" presId="urn:microsoft.com/office/officeart/2005/8/layout/hList3"/>
    <dgm:cxn modelId="{664B6E01-91CD-4E36-9BDC-8BFFB6A82479}" type="presOf" srcId="{914A51A1-B80E-4D53-872F-F02E2A7170BF}" destId="{2C680E19-930D-4A35-87DA-7346BBCDDAF4}" srcOrd="0" destOrd="0" presId="urn:microsoft.com/office/officeart/2005/8/layout/hList3"/>
    <dgm:cxn modelId="{512D5285-92CF-4786-8742-11CF51B1DBA6}" srcId="{D01D01EE-019D-40DE-BDD9-E49C2436D4E0}" destId="{90CECC3F-12C6-4DFF-9D9C-1B62CC890B51}" srcOrd="1" destOrd="0" parTransId="{BC264F03-8AF6-45F0-8870-8F1E5DE41711}" sibTransId="{7006DBA4-2B8C-47BF-A9D2-3266A5210F3B}"/>
    <dgm:cxn modelId="{6303D63C-A3B7-4E8F-ADCD-4776325B7490}" srcId="{D01D01EE-019D-40DE-BDD9-E49C2436D4E0}" destId="{7EE3527A-8ECC-408F-BA03-396E7FB04FCD}" srcOrd="7" destOrd="0" parTransId="{86CC7A64-3CFF-4FEF-A3E3-E311C73CC70B}" sibTransId="{36DEBF5A-1FF8-43CB-BEB1-83419EF63372}"/>
    <dgm:cxn modelId="{B5AAB3EA-AD12-4466-A2BF-A71BADAC81E2}" type="presOf" srcId="{636F59F1-3466-4F6D-8EC8-44716EC9871D}" destId="{A338CD3A-E422-4615-961B-EAAC24B0F4AD}" srcOrd="0" destOrd="0" presId="urn:microsoft.com/office/officeart/2005/8/layout/hList3"/>
    <dgm:cxn modelId="{2CB83199-EB5F-48B1-AEB4-11E7ABFB8AEA}" type="presOf" srcId="{7EE3527A-8ECC-408F-BA03-396E7FB04FCD}" destId="{D251AEBE-0F33-46C4-92A3-EA69FF87ECF3}" srcOrd="0" destOrd="0" presId="urn:microsoft.com/office/officeart/2005/8/layout/hList3"/>
    <dgm:cxn modelId="{AD74DEFB-F6E8-4D71-969E-015ED13CB9F5}" srcId="{D01D01EE-019D-40DE-BDD9-E49C2436D4E0}" destId="{4034EAD1-DFED-4C66-8B3C-92D0E58FA4AD}" srcOrd="4" destOrd="0" parTransId="{62FD76F3-88E7-447B-BA9B-FF035344B34E}" sibTransId="{0538CF15-7A8C-41AD-A501-B30A00AF6C4D}"/>
    <dgm:cxn modelId="{02B67FFA-1A53-49A2-BBCB-0F5E7C219544}" srcId="{D01D01EE-019D-40DE-BDD9-E49C2436D4E0}" destId="{636F59F1-3466-4F6D-8EC8-44716EC9871D}" srcOrd="6" destOrd="0" parTransId="{AAAFD889-0296-426B-975F-FCE721351A86}" sibTransId="{77DD4801-3749-4955-8A4E-9178E2380290}"/>
    <dgm:cxn modelId="{988F22B4-820E-4C3F-84D4-2576904F53E6}" type="presOf" srcId="{4034EAD1-DFED-4C66-8B3C-92D0E58FA4AD}" destId="{AC7268F8-41EE-42B3-BB60-E9F37CE6E2DF}" srcOrd="0" destOrd="0" presId="urn:microsoft.com/office/officeart/2005/8/layout/hList3"/>
    <dgm:cxn modelId="{2E803923-EFC5-47EF-A5C0-DDE3B4C6E81C}" srcId="{D01D01EE-019D-40DE-BDD9-E49C2436D4E0}" destId="{572DA61C-F903-4879-BCCF-E11329664E32}" srcOrd="0" destOrd="0" parTransId="{3F9D5F1E-DFA9-4349-B14A-AF25EA55F61B}" sibTransId="{2C337BC1-2536-4527-B8CC-EEB52B50B18C}"/>
    <dgm:cxn modelId="{CEE11F83-9947-4B95-9B1C-26D022A1A46B}" srcId="{D01D01EE-019D-40DE-BDD9-E49C2436D4E0}" destId="{914D817B-9631-40E6-84DE-62D8A33F735B}" srcOrd="2" destOrd="0" parTransId="{8C7A7A52-C129-4EFC-809D-C964450F5111}" sibTransId="{48EA6CCF-8F04-49C2-8FDB-660E32D92F74}"/>
    <dgm:cxn modelId="{0607A655-70BA-4BAB-9413-3A7B023702D0}" type="presOf" srcId="{CE382AFE-D8A3-4F6B-B70D-8810E8BC0E45}" destId="{573A408A-8E50-48A8-B8A2-885D4B5B567E}" srcOrd="0" destOrd="0" presId="urn:microsoft.com/office/officeart/2005/8/layout/hList3"/>
    <dgm:cxn modelId="{492F457C-549B-4A21-A223-089788EE34CB}" type="presOf" srcId="{F1F7548E-7FE6-4552-954F-061BDBD3CD75}" destId="{1BF62BDC-A59B-4504-831A-2838CC52CAE3}" srcOrd="0" destOrd="0" presId="urn:microsoft.com/office/officeart/2005/8/layout/hList3"/>
    <dgm:cxn modelId="{5426FA68-6467-436E-9DB8-E39AF6DB7069}" type="presParOf" srcId="{EB542598-C046-4A4C-BD3F-0E58AFE19F8E}" destId="{8607E5CD-36D6-48CE-8C78-B608C180CBB8}" srcOrd="0" destOrd="0" presId="urn:microsoft.com/office/officeart/2005/8/layout/hList3"/>
    <dgm:cxn modelId="{43CED0AB-DF8F-4721-9BD3-04780677C9DE}" type="presParOf" srcId="{EB542598-C046-4A4C-BD3F-0E58AFE19F8E}" destId="{3DD5B1E3-0085-4088-B3F1-8B13344B1DF4}" srcOrd="1" destOrd="0" presId="urn:microsoft.com/office/officeart/2005/8/layout/hList3"/>
    <dgm:cxn modelId="{A1217019-AA46-4EDF-B770-9CF77D2CCFB2}" type="presParOf" srcId="{3DD5B1E3-0085-4088-B3F1-8B13344B1DF4}" destId="{8961B0B0-8D3B-488A-83FA-84A1FD004A47}" srcOrd="0" destOrd="0" presId="urn:microsoft.com/office/officeart/2005/8/layout/hList3"/>
    <dgm:cxn modelId="{28103C57-BBD3-4987-B808-CFAD42132EC5}" type="presParOf" srcId="{3DD5B1E3-0085-4088-B3F1-8B13344B1DF4}" destId="{51D6E2C4-DE9B-4B7A-850C-95A75C4E4244}" srcOrd="1" destOrd="0" presId="urn:microsoft.com/office/officeart/2005/8/layout/hList3"/>
    <dgm:cxn modelId="{6B39CC7B-FCCF-48C6-AB1A-F685E406D7DF}" type="presParOf" srcId="{3DD5B1E3-0085-4088-B3F1-8B13344B1DF4}" destId="{2E4ABEA5-1AFB-443D-82A4-817E44947A24}" srcOrd="2" destOrd="0" presId="urn:microsoft.com/office/officeart/2005/8/layout/hList3"/>
    <dgm:cxn modelId="{006C783A-6751-4A2B-A03B-B0117246C534}" type="presParOf" srcId="{3DD5B1E3-0085-4088-B3F1-8B13344B1DF4}" destId="{573A408A-8E50-48A8-B8A2-885D4B5B567E}" srcOrd="3" destOrd="0" presId="urn:microsoft.com/office/officeart/2005/8/layout/hList3"/>
    <dgm:cxn modelId="{99481C18-7258-48F2-A55F-FEA4A3801BD7}" type="presParOf" srcId="{3DD5B1E3-0085-4088-B3F1-8B13344B1DF4}" destId="{AC7268F8-41EE-42B3-BB60-E9F37CE6E2DF}" srcOrd="4" destOrd="0" presId="urn:microsoft.com/office/officeart/2005/8/layout/hList3"/>
    <dgm:cxn modelId="{8ACACCBB-5245-491E-BDC3-3ADEC3010DF9}" type="presParOf" srcId="{3DD5B1E3-0085-4088-B3F1-8B13344B1DF4}" destId="{1BF62BDC-A59B-4504-831A-2838CC52CAE3}" srcOrd="5" destOrd="0" presId="urn:microsoft.com/office/officeart/2005/8/layout/hList3"/>
    <dgm:cxn modelId="{4A91F662-AD40-4890-B61B-C6AD7EE18260}" type="presParOf" srcId="{3DD5B1E3-0085-4088-B3F1-8B13344B1DF4}" destId="{A338CD3A-E422-4615-961B-EAAC24B0F4AD}" srcOrd="6" destOrd="0" presId="urn:microsoft.com/office/officeart/2005/8/layout/hList3"/>
    <dgm:cxn modelId="{B9260F3F-3700-491E-8FB8-9EEC3217D40A}" type="presParOf" srcId="{3DD5B1E3-0085-4088-B3F1-8B13344B1DF4}" destId="{D251AEBE-0F33-46C4-92A3-EA69FF87ECF3}" srcOrd="7" destOrd="0" presId="urn:microsoft.com/office/officeart/2005/8/layout/hList3"/>
    <dgm:cxn modelId="{5853B252-1417-413C-9929-47C0CFBE81DC}" type="presParOf" srcId="{3DD5B1E3-0085-4088-B3F1-8B13344B1DF4}" destId="{2C680E19-930D-4A35-87DA-7346BBCDDAF4}" srcOrd="8" destOrd="0" presId="urn:microsoft.com/office/officeart/2005/8/layout/hList3"/>
    <dgm:cxn modelId="{389CCEEB-9884-4C6B-954E-A5168EC2026D}" type="presParOf" srcId="{EB542598-C046-4A4C-BD3F-0E58AFE19F8E}" destId="{901CAEC1-420E-49BD-90C9-09B3D5DC5B40}" srcOrd="2" destOrd="0" presId="urn:microsoft.com/office/officeart/2005/8/layout/hList3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A718C3-946A-4EB7-9BD9-6620553B7476}" type="doc">
      <dgm:prSet loTypeId="urn:microsoft.com/office/officeart/2005/8/layout/hierarchy2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D1934905-5DB2-41D0-8A7C-C9E2D86DAD80}">
      <dgm:prSet phldrT="[Text]"/>
      <dgm:spPr/>
      <dgm:t>
        <a:bodyPr/>
        <a:lstStyle/>
        <a:p>
          <a:r>
            <a:rPr lang="ca-E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ActionForm</a:t>
          </a:r>
          <a:endParaRPr lang="ca-E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F21D822-C6E0-4D2D-83EE-E08D38C91EC1}" type="parTrans" cxnId="{76BD0BF0-6471-4C04-B02D-BA39C366B266}">
      <dgm:prSet/>
      <dgm:spPr/>
      <dgm:t>
        <a:bodyPr/>
        <a:lstStyle/>
        <a:p>
          <a:endParaRPr lang="ca-ES"/>
        </a:p>
      </dgm:t>
    </dgm:pt>
    <dgm:pt modelId="{38779435-F3C0-4D19-BD9E-632672912F02}" type="sibTrans" cxnId="{76BD0BF0-6471-4C04-B02D-BA39C366B266}">
      <dgm:prSet/>
      <dgm:spPr/>
      <dgm:t>
        <a:bodyPr/>
        <a:lstStyle/>
        <a:p>
          <a:endParaRPr lang="ca-ES"/>
        </a:p>
      </dgm:t>
    </dgm:pt>
    <dgm:pt modelId="{89F17034-609C-467A-8342-FCC16A06BAAA}">
      <dgm:prSet phldrT="[Text]"/>
      <dgm:spPr/>
      <dgm:t>
        <a:bodyPr/>
        <a:lstStyle/>
        <a:p>
          <a:r>
            <a:rPr lang="ca-E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map</a:t>
          </a:r>
          <a:endParaRPr lang="ca-E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8889F8C-5BE5-4F53-B846-0CFBFAEA1A94}" type="parTrans" cxnId="{F4965A5D-E357-4CEE-9C76-D012AE39CFE5}">
      <dgm:prSet/>
      <dgm:spPr/>
      <dgm:t>
        <a:bodyPr/>
        <a:lstStyle/>
        <a:p>
          <a:endParaRPr lang="ca-ES"/>
        </a:p>
      </dgm:t>
    </dgm:pt>
    <dgm:pt modelId="{94B9AE68-E498-425B-99B1-AE24C31CBAE0}" type="sibTrans" cxnId="{F4965A5D-E357-4CEE-9C76-D012AE39CFE5}">
      <dgm:prSet/>
      <dgm:spPr/>
      <dgm:t>
        <a:bodyPr/>
        <a:lstStyle/>
        <a:p>
          <a:endParaRPr lang="ca-ES"/>
        </a:p>
      </dgm:t>
    </dgm:pt>
    <dgm:pt modelId="{087C6A77-107C-433B-A3B3-0FDE24017DE9}">
      <dgm:prSet phldrT="[Text]"/>
      <dgm:spPr/>
      <dgm:t>
        <a:bodyPr/>
        <a:lstStyle/>
        <a:p>
          <a:pPr algn="ctr"/>
          <a:r>
            <a:rPr lang="ca-E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Recupera automàticament els paràmetres d’entrada des del </a:t>
          </a:r>
          <a:r>
            <a:rPr lang="ca-E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HttpRequest</a:t>
          </a:r>
          <a:r>
            <a:rPr lang="ca-E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i els valida respecte a unes comparacions que s’han introduït al definir el formulari. Si detecta errors avorta la crida a la lògica de procés i </a:t>
          </a:r>
          <a:r>
            <a:rPr lang="ca-E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ChainFilter</a:t>
          </a:r>
          <a:r>
            <a:rPr lang="ca-E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retorna la vista anterior.</a:t>
          </a:r>
          <a:endParaRPr lang="ca-E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1D2A139-D006-4908-8642-6735E6D30A27}" type="parTrans" cxnId="{1C29F01B-75BF-4C54-9506-4335B0DC87BE}">
      <dgm:prSet/>
      <dgm:spPr/>
      <dgm:t>
        <a:bodyPr/>
        <a:lstStyle/>
        <a:p>
          <a:endParaRPr lang="ca-ES"/>
        </a:p>
      </dgm:t>
    </dgm:pt>
    <dgm:pt modelId="{BDF185A5-F6FB-443B-9EB1-E8333D498110}" type="sibTrans" cxnId="{1C29F01B-75BF-4C54-9506-4335B0DC87BE}">
      <dgm:prSet/>
      <dgm:spPr/>
      <dgm:t>
        <a:bodyPr/>
        <a:lstStyle/>
        <a:p>
          <a:endParaRPr lang="ca-ES"/>
        </a:p>
      </dgm:t>
    </dgm:pt>
    <dgm:pt modelId="{7F28EC4E-2A10-46FD-AE7B-CB29478466CA}">
      <dgm:prSet phldrT="[Text]"/>
      <dgm:spPr/>
      <dgm:t>
        <a:bodyPr/>
        <a:lstStyle/>
        <a:p>
          <a:r>
            <a:rPr lang="ca-ES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resolJsp</a:t>
          </a:r>
          <a:endParaRPr lang="ca-E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6A7CFF6-F02F-4EB2-BB1E-36E03961527C}" type="parTrans" cxnId="{A010495F-F281-48B5-8AA5-28CB6156F581}">
      <dgm:prSet/>
      <dgm:spPr/>
      <dgm:t>
        <a:bodyPr/>
        <a:lstStyle/>
        <a:p>
          <a:endParaRPr lang="ca-ES"/>
        </a:p>
      </dgm:t>
    </dgm:pt>
    <dgm:pt modelId="{5EB27C45-2B27-45D8-9178-9616D155EDB5}" type="sibTrans" cxnId="{A010495F-F281-48B5-8AA5-28CB6156F581}">
      <dgm:prSet/>
      <dgm:spPr/>
      <dgm:t>
        <a:bodyPr/>
        <a:lstStyle/>
        <a:p>
          <a:endParaRPr lang="ca-ES"/>
        </a:p>
      </dgm:t>
    </dgm:pt>
    <dgm:pt modelId="{6DEDE8A9-56A8-4793-949B-B76BC0F84CD9}">
      <dgm:prSet phldrT="[Text]"/>
      <dgm:spPr/>
      <dgm:t>
        <a:bodyPr/>
        <a:lstStyle/>
        <a:p>
          <a:r>
            <a:rPr lang="ca-E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Calcula i retorna quina ha de ser la propera vista a mostrar a partir d’unes regles introduïdes al definir el formulari</a:t>
          </a:r>
          <a:endParaRPr lang="ca-E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819DE1C-E12E-4D97-8FF0-15682FB8B580}" type="parTrans" cxnId="{A6AAF025-BC70-467E-BC30-32E01ADCE8CE}">
      <dgm:prSet/>
      <dgm:spPr/>
      <dgm:t>
        <a:bodyPr/>
        <a:lstStyle/>
        <a:p>
          <a:endParaRPr lang="ca-ES"/>
        </a:p>
      </dgm:t>
    </dgm:pt>
    <dgm:pt modelId="{16067024-13FE-4AEE-AE5B-E58EA7B37E36}" type="sibTrans" cxnId="{A6AAF025-BC70-467E-BC30-32E01ADCE8CE}">
      <dgm:prSet/>
      <dgm:spPr/>
      <dgm:t>
        <a:bodyPr/>
        <a:lstStyle/>
        <a:p>
          <a:endParaRPr lang="ca-ES"/>
        </a:p>
      </dgm:t>
    </dgm:pt>
    <dgm:pt modelId="{914E2E7D-497B-43F9-BAC7-27EB8C12EC10}" type="pres">
      <dgm:prSet presAssocID="{9FA718C3-946A-4EB7-9BD9-6620553B74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3553438A-22A4-4C41-9122-4CBC9763AF18}" type="pres">
      <dgm:prSet presAssocID="{D1934905-5DB2-41D0-8A7C-C9E2D86DAD80}" presName="root1" presStyleCnt="0"/>
      <dgm:spPr/>
    </dgm:pt>
    <dgm:pt modelId="{4A98C24A-F8DB-410B-A75C-046D490D3409}" type="pres">
      <dgm:prSet presAssocID="{D1934905-5DB2-41D0-8A7C-C9E2D86DAD8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38057B7B-1806-4811-AFA0-216B7EF500A0}" type="pres">
      <dgm:prSet presAssocID="{D1934905-5DB2-41D0-8A7C-C9E2D86DAD80}" presName="level2hierChild" presStyleCnt="0"/>
      <dgm:spPr/>
    </dgm:pt>
    <dgm:pt modelId="{9D3CBE54-EBC6-4ACC-B540-B9AA082902A0}" type="pres">
      <dgm:prSet presAssocID="{78889F8C-5BE5-4F53-B846-0CFBFAEA1A94}" presName="conn2-1" presStyleLbl="parChTrans1D2" presStyleIdx="0" presStyleCnt="2"/>
      <dgm:spPr/>
      <dgm:t>
        <a:bodyPr/>
        <a:lstStyle/>
        <a:p>
          <a:endParaRPr lang="ca-ES"/>
        </a:p>
      </dgm:t>
    </dgm:pt>
    <dgm:pt modelId="{88BD2023-1118-4484-B1D8-8D5636AFF92E}" type="pres">
      <dgm:prSet presAssocID="{78889F8C-5BE5-4F53-B846-0CFBFAEA1A94}" presName="connTx" presStyleLbl="parChTrans1D2" presStyleIdx="0" presStyleCnt="2"/>
      <dgm:spPr/>
      <dgm:t>
        <a:bodyPr/>
        <a:lstStyle/>
        <a:p>
          <a:endParaRPr lang="ca-ES"/>
        </a:p>
      </dgm:t>
    </dgm:pt>
    <dgm:pt modelId="{E0060998-A63A-44DE-9E2E-7C6761A2B0B3}" type="pres">
      <dgm:prSet presAssocID="{89F17034-609C-467A-8342-FCC16A06BAAA}" presName="root2" presStyleCnt="0"/>
      <dgm:spPr/>
    </dgm:pt>
    <dgm:pt modelId="{A43B8EBB-AC8E-4211-8157-C3FC668F2CF6}" type="pres">
      <dgm:prSet presAssocID="{89F17034-609C-467A-8342-FCC16A06BAAA}" presName="LevelTwoTextNode" presStyleLbl="node2" presStyleIdx="0" presStyleCnt="2" custScaleX="80240" custScaleY="61725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8F010D37-2976-48A3-B32C-D18C708C4EAD}" type="pres">
      <dgm:prSet presAssocID="{89F17034-609C-467A-8342-FCC16A06BAAA}" presName="level3hierChild" presStyleCnt="0"/>
      <dgm:spPr/>
    </dgm:pt>
    <dgm:pt modelId="{8519AB9C-58BD-4084-831D-2B6091A707FB}" type="pres">
      <dgm:prSet presAssocID="{01D2A139-D006-4908-8642-6735E6D30A27}" presName="conn2-1" presStyleLbl="parChTrans1D3" presStyleIdx="0" presStyleCnt="2"/>
      <dgm:spPr/>
      <dgm:t>
        <a:bodyPr/>
        <a:lstStyle/>
        <a:p>
          <a:endParaRPr lang="ca-ES"/>
        </a:p>
      </dgm:t>
    </dgm:pt>
    <dgm:pt modelId="{EBBD5B1A-05B1-4B4B-A5E5-8439DB819D56}" type="pres">
      <dgm:prSet presAssocID="{01D2A139-D006-4908-8642-6735E6D30A27}" presName="connTx" presStyleLbl="parChTrans1D3" presStyleIdx="0" presStyleCnt="2"/>
      <dgm:spPr/>
      <dgm:t>
        <a:bodyPr/>
        <a:lstStyle/>
        <a:p>
          <a:endParaRPr lang="ca-ES"/>
        </a:p>
      </dgm:t>
    </dgm:pt>
    <dgm:pt modelId="{E4C982FA-B24A-4C37-B7B0-0E97DEDCF76A}" type="pres">
      <dgm:prSet presAssocID="{087C6A77-107C-433B-A3B3-0FDE24017DE9}" presName="root2" presStyleCnt="0"/>
      <dgm:spPr/>
    </dgm:pt>
    <dgm:pt modelId="{BC12E732-4DDB-4FB0-B0F8-722E166AA38C}" type="pres">
      <dgm:prSet presAssocID="{087C6A77-107C-433B-A3B3-0FDE24017DE9}" presName="LevelTwoTextNode" presStyleLbl="node3" presStyleIdx="0" presStyleCnt="2" custScaleX="310595" custScaleY="305338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2F28B21E-B5D0-4F5B-B22F-014E5034E7AE}" type="pres">
      <dgm:prSet presAssocID="{087C6A77-107C-433B-A3B3-0FDE24017DE9}" presName="level3hierChild" presStyleCnt="0"/>
      <dgm:spPr/>
    </dgm:pt>
    <dgm:pt modelId="{5DE47C32-9914-40B2-B87E-05190E1A86AB}" type="pres">
      <dgm:prSet presAssocID="{96A7CFF6-F02F-4EB2-BB1E-36E03961527C}" presName="conn2-1" presStyleLbl="parChTrans1D2" presStyleIdx="1" presStyleCnt="2"/>
      <dgm:spPr/>
      <dgm:t>
        <a:bodyPr/>
        <a:lstStyle/>
        <a:p>
          <a:endParaRPr lang="ca-ES"/>
        </a:p>
      </dgm:t>
    </dgm:pt>
    <dgm:pt modelId="{E1237602-199B-4B61-B74A-22222C65FD92}" type="pres">
      <dgm:prSet presAssocID="{96A7CFF6-F02F-4EB2-BB1E-36E03961527C}" presName="connTx" presStyleLbl="parChTrans1D2" presStyleIdx="1" presStyleCnt="2"/>
      <dgm:spPr/>
      <dgm:t>
        <a:bodyPr/>
        <a:lstStyle/>
        <a:p>
          <a:endParaRPr lang="ca-ES"/>
        </a:p>
      </dgm:t>
    </dgm:pt>
    <dgm:pt modelId="{820F8AC9-95AC-4A59-ACDB-B79FAB65EFCC}" type="pres">
      <dgm:prSet presAssocID="{7F28EC4E-2A10-46FD-AE7B-CB29478466CA}" presName="root2" presStyleCnt="0"/>
      <dgm:spPr/>
    </dgm:pt>
    <dgm:pt modelId="{601F5FE1-7F9E-4742-B25A-4BAE5F302F57}" type="pres">
      <dgm:prSet presAssocID="{7F28EC4E-2A10-46FD-AE7B-CB29478466CA}" presName="LevelTwoTextNode" presStyleLbl="node2" presStyleIdx="1" presStyleCnt="2" custScaleX="80240" custScaleY="61725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149DF347-8A19-417E-A54E-08F56AACC19D}" type="pres">
      <dgm:prSet presAssocID="{7F28EC4E-2A10-46FD-AE7B-CB29478466CA}" presName="level3hierChild" presStyleCnt="0"/>
      <dgm:spPr/>
    </dgm:pt>
    <dgm:pt modelId="{3CE214BA-181B-4AFA-91CA-EFCE5E44D5E7}" type="pres">
      <dgm:prSet presAssocID="{1819DE1C-E12E-4D97-8FF0-15682FB8B580}" presName="conn2-1" presStyleLbl="parChTrans1D3" presStyleIdx="1" presStyleCnt="2"/>
      <dgm:spPr/>
      <dgm:t>
        <a:bodyPr/>
        <a:lstStyle/>
        <a:p>
          <a:endParaRPr lang="ca-ES"/>
        </a:p>
      </dgm:t>
    </dgm:pt>
    <dgm:pt modelId="{BE5F73EE-899B-4A57-A077-982ACD6CAC08}" type="pres">
      <dgm:prSet presAssocID="{1819DE1C-E12E-4D97-8FF0-15682FB8B580}" presName="connTx" presStyleLbl="parChTrans1D3" presStyleIdx="1" presStyleCnt="2"/>
      <dgm:spPr/>
      <dgm:t>
        <a:bodyPr/>
        <a:lstStyle/>
        <a:p>
          <a:endParaRPr lang="ca-ES"/>
        </a:p>
      </dgm:t>
    </dgm:pt>
    <dgm:pt modelId="{860244CD-D435-4527-BE84-BA553D82DF79}" type="pres">
      <dgm:prSet presAssocID="{6DEDE8A9-56A8-4793-949B-B76BC0F84CD9}" presName="root2" presStyleCnt="0"/>
      <dgm:spPr/>
    </dgm:pt>
    <dgm:pt modelId="{1FB59DF9-5C5F-4505-BF3D-4BA26027BF80}" type="pres">
      <dgm:prSet presAssocID="{6DEDE8A9-56A8-4793-949B-B76BC0F84CD9}" presName="LevelTwoTextNode" presStyleLbl="node3" presStyleIdx="1" presStyleCnt="2" custScaleX="309948" custScaleY="265207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A8B4F487-C57E-4EC1-8198-07F15EC96D45}" type="pres">
      <dgm:prSet presAssocID="{6DEDE8A9-56A8-4793-949B-B76BC0F84CD9}" presName="level3hierChild" presStyleCnt="0"/>
      <dgm:spPr/>
    </dgm:pt>
  </dgm:ptLst>
  <dgm:cxnLst>
    <dgm:cxn modelId="{F8C2EC42-99EA-48B2-A9B7-90047F70B2F0}" type="presOf" srcId="{D1934905-5DB2-41D0-8A7C-C9E2D86DAD80}" destId="{4A98C24A-F8DB-410B-A75C-046D490D3409}" srcOrd="0" destOrd="0" presId="urn:microsoft.com/office/officeart/2005/8/layout/hierarchy2"/>
    <dgm:cxn modelId="{8C2DCB32-8690-4C33-A7F7-083743AEE02F}" type="presOf" srcId="{01D2A139-D006-4908-8642-6735E6D30A27}" destId="{8519AB9C-58BD-4084-831D-2B6091A707FB}" srcOrd="0" destOrd="0" presId="urn:microsoft.com/office/officeart/2005/8/layout/hierarchy2"/>
    <dgm:cxn modelId="{1C29F01B-75BF-4C54-9506-4335B0DC87BE}" srcId="{89F17034-609C-467A-8342-FCC16A06BAAA}" destId="{087C6A77-107C-433B-A3B3-0FDE24017DE9}" srcOrd="0" destOrd="0" parTransId="{01D2A139-D006-4908-8642-6735E6D30A27}" sibTransId="{BDF185A5-F6FB-443B-9EB1-E8333D498110}"/>
    <dgm:cxn modelId="{F4965A5D-E357-4CEE-9C76-D012AE39CFE5}" srcId="{D1934905-5DB2-41D0-8A7C-C9E2D86DAD80}" destId="{89F17034-609C-467A-8342-FCC16A06BAAA}" srcOrd="0" destOrd="0" parTransId="{78889F8C-5BE5-4F53-B846-0CFBFAEA1A94}" sibTransId="{94B9AE68-E498-425B-99B1-AE24C31CBAE0}"/>
    <dgm:cxn modelId="{CCB0C657-554D-448E-B2EA-B2885FB65C47}" type="presOf" srcId="{6DEDE8A9-56A8-4793-949B-B76BC0F84CD9}" destId="{1FB59DF9-5C5F-4505-BF3D-4BA26027BF80}" srcOrd="0" destOrd="0" presId="urn:microsoft.com/office/officeart/2005/8/layout/hierarchy2"/>
    <dgm:cxn modelId="{B21F2A52-3DCB-45ED-A819-E9C5D96F34C4}" type="presOf" srcId="{96A7CFF6-F02F-4EB2-BB1E-36E03961527C}" destId="{5DE47C32-9914-40B2-B87E-05190E1A86AB}" srcOrd="0" destOrd="0" presId="urn:microsoft.com/office/officeart/2005/8/layout/hierarchy2"/>
    <dgm:cxn modelId="{45E8FEE9-2777-4ED1-BAFC-4ABDAB9FF37A}" type="presOf" srcId="{96A7CFF6-F02F-4EB2-BB1E-36E03961527C}" destId="{E1237602-199B-4B61-B74A-22222C65FD92}" srcOrd="1" destOrd="0" presId="urn:microsoft.com/office/officeart/2005/8/layout/hierarchy2"/>
    <dgm:cxn modelId="{A163AF3C-1450-4C73-A7A9-04F7B705944A}" type="presOf" srcId="{01D2A139-D006-4908-8642-6735E6D30A27}" destId="{EBBD5B1A-05B1-4B4B-A5E5-8439DB819D56}" srcOrd="1" destOrd="0" presId="urn:microsoft.com/office/officeart/2005/8/layout/hierarchy2"/>
    <dgm:cxn modelId="{7B396004-04BE-43C8-B073-0758F41A57F2}" type="presOf" srcId="{1819DE1C-E12E-4D97-8FF0-15682FB8B580}" destId="{BE5F73EE-899B-4A57-A077-982ACD6CAC08}" srcOrd="1" destOrd="0" presId="urn:microsoft.com/office/officeart/2005/8/layout/hierarchy2"/>
    <dgm:cxn modelId="{76BD0BF0-6471-4C04-B02D-BA39C366B266}" srcId="{9FA718C3-946A-4EB7-9BD9-6620553B7476}" destId="{D1934905-5DB2-41D0-8A7C-C9E2D86DAD80}" srcOrd="0" destOrd="0" parTransId="{BF21D822-C6E0-4D2D-83EE-E08D38C91EC1}" sibTransId="{38779435-F3C0-4D19-BD9E-632672912F02}"/>
    <dgm:cxn modelId="{A010495F-F281-48B5-8AA5-28CB6156F581}" srcId="{D1934905-5DB2-41D0-8A7C-C9E2D86DAD80}" destId="{7F28EC4E-2A10-46FD-AE7B-CB29478466CA}" srcOrd="1" destOrd="0" parTransId="{96A7CFF6-F02F-4EB2-BB1E-36E03961527C}" sibTransId="{5EB27C45-2B27-45D8-9178-9616D155EDB5}"/>
    <dgm:cxn modelId="{CDDAB921-8150-4465-BFE5-CED50CF84910}" type="presOf" srcId="{087C6A77-107C-433B-A3B3-0FDE24017DE9}" destId="{BC12E732-4DDB-4FB0-B0F8-722E166AA38C}" srcOrd="0" destOrd="0" presId="urn:microsoft.com/office/officeart/2005/8/layout/hierarchy2"/>
    <dgm:cxn modelId="{87141956-302F-4A05-A36A-C50B23AC1803}" type="presOf" srcId="{1819DE1C-E12E-4D97-8FF0-15682FB8B580}" destId="{3CE214BA-181B-4AFA-91CA-EFCE5E44D5E7}" srcOrd="0" destOrd="0" presId="urn:microsoft.com/office/officeart/2005/8/layout/hierarchy2"/>
    <dgm:cxn modelId="{5C1BC5A3-E29B-4605-921B-515090E98E35}" type="presOf" srcId="{89F17034-609C-467A-8342-FCC16A06BAAA}" destId="{A43B8EBB-AC8E-4211-8157-C3FC668F2CF6}" srcOrd="0" destOrd="0" presId="urn:microsoft.com/office/officeart/2005/8/layout/hierarchy2"/>
    <dgm:cxn modelId="{A6AAF025-BC70-467E-BC30-32E01ADCE8CE}" srcId="{7F28EC4E-2A10-46FD-AE7B-CB29478466CA}" destId="{6DEDE8A9-56A8-4793-949B-B76BC0F84CD9}" srcOrd="0" destOrd="0" parTransId="{1819DE1C-E12E-4D97-8FF0-15682FB8B580}" sibTransId="{16067024-13FE-4AEE-AE5B-E58EA7B37E36}"/>
    <dgm:cxn modelId="{6B9B73F7-7F77-497F-B079-7D955AA1464A}" type="presOf" srcId="{7F28EC4E-2A10-46FD-AE7B-CB29478466CA}" destId="{601F5FE1-7F9E-4742-B25A-4BAE5F302F57}" srcOrd="0" destOrd="0" presId="urn:microsoft.com/office/officeart/2005/8/layout/hierarchy2"/>
    <dgm:cxn modelId="{A7FC11CA-FAD1-4DFD-AFA0-8A21F7CAD1AC}" type="presOf" srcId="{78889F8C-5BE5-4F53-B846-0CFBFAEA1A94}" destId="{88BD2023-1118-4484-B1D8-8D5636AFF92E}" srcOrd="1" destOrd="0" presId="urn:microsoft.com/office/officeart/2005/8/layout/hierarchy2"/>
    <dgm:cxn modelId="{8BF27C5B-E56C-4DDE-BF26-4605EAD6B6BB}" type="presOf" srcId="{9FA718C3-946A-4EB7-9BD9-6620553B7476}" destId="{914E2E7D-497B-43F9-BAC7-27EB8C12EC10}" srcOrd="0" destOrd="0" presId="urn:microsoft.com/office/officeart/2005/8/layout/hierarchy2"/>
    <dgm:cxn modelId="{FBA072A2-7F05-419F-AEB6-ACC7DC64A9E7}" type="presOf" srcId="{78889F8C-5BE5-4F53-B846-0CFBFAEA1A94}" destId="{9D3CBE54-EBC6-4ACC-B540-B9AA082902A0}" srcOrd="0" destOrd="0" presId="urn:microsoft.com/office/officeart/2005/8/layout/hierarchy2"/>
    <dgm:cxn modelId="{0DCCADBC-9C98-4325-A71C-21C033BE740C}" type="presParOf" srcId="{914E2E7D-497B-43F9-BAC7-27EB8C12EC10}" destId="{3553438A-22A4-4C41-9122-4CBC9763AF18}" srcOrd="0" destOrd="0" presId="urn:microsoft.com/office/officeart/2005/8/layout/hierarchy2"/>
    <dgm:cxn modelId="{E4318B1E-EF72-4F03-AF26-F93C636B6F71}" type="presParOf" srcId="{3553438A-22A4-4C41-9122-4CBC9763AF18}" destId="{4A98C24A-F8DB-410B-A75C-046D490D3409}" srcOrd="0" destOrd="0" presId="urn:microsoft.com/office/officeart/2005/8/layout/hierarchy2"/>
    <dgm:cxn modelId="{0C7999F9-22D5-421E-A8C6-4F71666272C8}" type="presParOf" srcId="{3553438A-22A4-4C41-9122-4CBC9763AF18}" destId="{38057B7B-1806-4811-AFA0-216B7EF500A0}" srcOrd="1" destOrd="0" presId="urn:microsoft.com/office/officeart/2005/8/layout/hierarchy2"/>
    <dgm:cxn modelId="{450FCEE1-24E4-48A8-9E1C-7F42C8BA0F16}" type="presParOf" srcId="{38057B7B-1806-4811-AFA0-216B7EF500A0}" destId="{9D3CBE54-EBC6-4ACC-B540-B9AA082902A0}" srcOrd="0" destOrd="0" presId="urn:microsoft.com/office/officeart/2005/8/layout/hierarchy2"/>
    <dgm:cxn modelId="{54E1F0F3-C69F-4604-AA13-FF759212542E}" type="presParOf" srcId="{9D3CBE54-EBC6-4ACC-B540-B9AA082902A0}" destId="{88BD2023-1118-4484-B1D8-8D5636AFF92E}" srcOrd="0" destOrd="0" presId="urn:microsoft.com/office/officeart/2005/8/layout/hierarchy2"/>
    <dgm:cxn modelId="{500E25E9-514D-4503-B39C-693B02D06A35}" type="presParOf" srcId="{38057B7B-1806-4811-AFA0-216B7EF500A0}" destId="{E0060998-A63A-44DE-9E2E-7C6761A2B0B3}" srcOrd="1" destOrd="0" presId="urn:microsoft.com/office/officeart/2005/8/layout/hierarchy2"/>
    <dgm:cxn modelId="{92717F81-6FEF-4BA7-97A6-C9ED38A87D0C}" type="presParOf" srcId="{E0060998-A63A-44DE-9E2E-7C6761A2B0B3}" destId="{A43B8EBB-AC8E-4211-8157-C3FC668F2CF6}" srcOrd="0" destOrd="0" presId="urn:microsoft.com/office/officeart/2005/8/layout/hierarchy2"/>
    <dgm:cxn modelId="{813EB058-D493-4738-8416-63DC3FFCACEA}" type="presParOf" srcId="{E0060998-A63A-44DE-9E2E-7C6761A2B0B3}" destId="{8F010D37-2976-48A3-B32C-D18C708C4EAD}" srcOrd="1" destOrd="0" presId="urn:microsoft.com/office/officeart/2005/8/layout/hierarchy2"/>
    <dgm:cxn modelId="{392327C5-7B93-43DE-BCC6-D26B81B0B336}" type="presParOf" srcId="{8F010D37-2976-48A3-B32C-D18C708C4EAD}" destId="{8519AB9C-58BD-4084-831D-2B6091A707FB}" srcOrd="0" destOrd="0" presId="urn:microsoft.com/office/officeart/2005/8/layout/hierarchy2"/>
    <dgm:cxn modelId="{A4C2766F-9939-4CBE-AD27-ABA7915CA3C9}" type="presParOf" srcId="{8519AB9C-58BD-4084-831D-2B6091A707FB}" destId="{EBBD5B1A-05B1-4B4B-A5E5-8439DB819D56}" srcOrd="0" destOrd="0" presId="urn:microsoft.com/office/officeart/2005/8/layout/hierarchy2"/>
    <dgm:cxn modelId="{02555DE7-A67C-4A0B-A4AA-DC1422F5E861}" type="presParOf" srcId="{8F010D37-2976-48A3-B32C-D18C708C4EAD}" destId="{E4C982FA-B24A-4C37-B7B0-0E97DEDCF76A}" srcOrd="1" destOrd="0" presId="urn:microsoft.com/office/officeart/2005/8/layout/hierarchy2"/>
    <dgm:cxn modelId="{1757B323-A38C-4AD5-9F85-04414FA4599A}" type="presParOf" srcId="{E4C982FA-B24A-4C37-B7B0-0E97DEDCF76A}" destId="{BC12E732-4DDB-4FB0-B0F8-722E166AA38C}" srcOrd="0" destOrd="0" presId="urn:microsoft.com/office/officeart/2005/8/layout/hierarchy2"/>
    <dgm:cxn modelId="{8088DA33-28AF-4E8F-A32A-4220224CF748}" type="presParOf" srcId="{E4C982FA-B24A-4C37-B7B0-0E97DEDCF76A}" destId="{2F28B21E-B5D0-4F5B-B22F-014E5034E7AE}" srcOrd="1" destOrd="0" presId="urn:microsoft.com/office/officeart/2005/8/layout/hierarchy2"/>
    <dgm:cxn modelId="{F08C1409-2AC5-4179-9563-94C5176B61A9}" type="presParOf" srcId="{38057B7B-1806-4811-AFA0-216B7EF500A0}" destId="{5DE47C32-9914-40B2-B87E-05190E1A86AB}" srcOrd="2" destOrd="0" presId="urn:microsoft.com/office/officeart/2005/8/layout/hierarchy2"/>
    <dgm:cxn modelId="{F3786E5E-530F-450F-862B-D561D348A24B}" type="presParOf" srcId="{5DE47C32-9914-40B2-B87E-05190E1A86AB}" destId="{E1237602-199B-4B61-B74A-22222C65FD92}" srcOrd="0" destOrd="0" presId="urn:microsoft.com/office/officeart/2005/8/layout/hierarchy2"/>
    <dgm:cxn modelId="{EA22D2F7-56B4-470E-8597-C8D5C25A2D75}" type="presParOf" srcId="{38057B7B-1806-4811-AFA0-216B7EF500A0}" destId="{820F8AC9-95AC-4A59-ACDB-B79FAB65EFCC}" srcOrd="3" destOrd="0" presId="urn:microsoft.com/office/officeart/2005/8/layout/hierarchy2"/>
    <dgm:cxn modelId="{84053C71-234E-4C52-B0EA-379D23CC7B00}" type="presParOf" srcId="{820F8AC9-95AC-4A59-ACDB-B79FAB65EFCC}" destId="{601F5FE1-7F9E-4742-B25A-4BAE5F302F57}" srcOrd="0" destOrd="0" presId="urn:microsoft.com/office/officeart/2005/8/layout/hierarchy2"/>
    <dgm:cxn modelId="{C0798CFF-1AF6-47AF-911D-7146D8D5DD25}" type="presParOf" srcId="{820F8AC9-95AC-4A59-ACDB-B79FAB65EFCC}" destId="{149DF347-8A19-417E-A54E-08F56AACC19D}" srcOrd="1" destOrd="0" presId="urn:microsoft.com/office/officeart/2005/8/layout/hierarchy2"/>
    <dgm:cxn modelId="{E392191B-69B9-43D4-9EEA-028525935CB7}" type="presParOf" srcId="{149DF347-8A19-417E-A54E-08F56AACC19D}" destId="{3CE214BA-181B-4AFA-91CA-EFCE5E44D5E7}" srcOrd="0" destOrd="0" presId="urn:microsoft.com/office/officeart/2005/8/layout/hierarchy2"/>
    <dgm:cxn modelId="{A7D3516D-0E01-4E70-AEDC-B1D93902D0D4}" type="presParOf" srcId="{3CE214BA-181B-4AFA-91CA-EFCE5E44D5E7}" destId="{BE5F73EE-899B-4A57-A077-982ACD6CAC08}" srcOrd="0" destOrd="0" presId="urn:microsoft.com/office/officeart/2005/8/layout/hierarchy2"/>
    <dgm:cxn modelId="{1F570420-5A56-4157-A82A-E711A3D4E2FF}" type="presParOf" srcId="{149DF347-8A19-417E-A54E-08F56AACC19D}" destId="{860244CD-D435-4527-BE84-BA553D82DF79}" srcOrd="1" destOrd="0" presId="urn:microsoft.com/office/officeart/2005/8/layout/hierarchy2"/>
    <dgm:cxn modelId="{FE3C4C5B-D093-4586-90D6-59D3545B84AF}" type="presParOf" srcId="{860244CD-D435-4527-BE84-BA553D82DF79}" destId="{1FB59DF9-5C5F-4505-BF3D-4BA26027BF80}" srcOrd="0" destOrd="0" presId="urn:microsoft.com/office/officeart/2005/8/layout/hierarchy2"/>
    <dgm:cxn modelId="{CA1C12E9-4924-4DD9-8DD1-3A81EEC818DE}" type="presParOf" srcId="{860244CD-D435-4527-BE84-BA553D82DF79}" destId="{A8B4F487-C57E-4EC1-8198-07F15EC96D4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D005AC-4E9D-41E9-94DA-B18046283C8B}" type="doc">
      <dgm:prSet loTypeId="urn:microsoft.com/office/officeart/2005/8/layout/hList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ca-ES"/>
        </a:p>
      </dgm:t>
    </dgm:pt>
    <dgm:pt modelId="{807F4D1E-50B7-40AF-8AAF-8FDDE0224554}">
      <dgm:prSet phldrT="[Text]" custT="1"/>
      <dgm:spPr/>
      <dgm:t>
        <a:bodyPr/>
        <a:lstStyle/>
        <a:p>
          <a:r>
            <a:rPr lang="ca-ES" sz="3200" dirty="0" smtClean="0"/>
            <a:t>Mostrar Llistes</a:t>
          </a:r>
          <a:endParaRPr lang="ca-ES" sz="3200" dirty="0"/>
        </a:p>
      </dgm:t>
    </dgm:pt>
    <dgm:pt modelId="{3FBBF9FB-784D-46C6-86F1-A85280FA62EB}" type="parTrans" cxnId="{C999E9DE-1BC2-4F89-B584-2CD4113537EB}">
      <dgm:prSet/>
      <dgm:spPr/>
      <dgm:t>
        <a:bodyPr/>
        <a:lstStyle/>
        <a:p>
          <a:endParaRPr lang="ca-ES"/>
        </a:p>
      </dgm:t>
    </dgm:pt>
    <dgm:pt modelId="{68059990-EFEB-4F2A-A3DD-68B215ACAB1B}" type="sibTrans" cxnId="{C999E9DE-1BC2-4F89-B584-2CD4113537EB}">
      <dgm:prSet/>
      <dgm:spPr/>
      <dgm:t>
        <a:bodyPr/>
        <a:lstStyle/>
        <a:p>
          <a:endParaRPr lang="ca-ES"/>
        </a:p>
      </dgm:t>
    </dgm:pt>
    <dgm:pt modelId="{A78E0413-3ED6-480D-9DB5-C606545E7991}">
      <dgm:prSet phldrT="[Text]"/>
      <dgm:spPr/>
      <dgm:t>
        <a:bodyPr vert="vert270"/>
        <a:lstStyle/>
        <a:p>
          <a:r>
            <a:rPr lang="ca-ES" dirty="0" err="1" smtClean="0"/>
            <a:t>tableList</a:t>
          </a:r>
          <a:endParaRPr lang="ca-ES" dirty="0"/>
        </a:p>
      </dgm:t>
    </dgm:pt>
    <dgm:pt modelId="{BF82974E-D9B0-49FD-8652-EF468F624EE7}" type="parTrans" cxnId="{355CD76A-2881-4DCF-8A29-08D5C8BEF4D2}">
      <dgm:prSet/>
      <dgm:spPr/>
      <dgm:t>
        <a:bodyPr/>
        <a:lstStyle/>
        <a:p>
          <a:endParaRPr lang="ca-ES"/>
        </a:p>
      </dgm:t>
    </dgm:pt>
    <dgm:pt modelId="{4E121344-D4A1-4DC8-94EA-D8BC2372B117}" type="sibTrans" cxnId="{355CD76A-2881-4DCF-8A29-08D5C8BEF4D2}">
      <dgm:prSet/>
      <dgm:spPr/>
      <dgm:t>
        <a:bodyPr/>
        <a:lstStyle/>
        <a:p>
          <a:endParaRPr lang="ca-ES"/>
        </a:p>
      </dgm:t>
    </dgm:pt>
    <dgm:pt modelId="{A43AC011-0642-46A9-A076-1860D1FF3481}">
      <dgm:prSet phldrT="[Text]"/>
      <dgm:spPr/>
      <dgm:t>
        <a:bodyPr vert="vert270"/>
        <a:lstStyle/>
        <a:p>
          <a:r>
            <a:rPr lang="ca-ES" dirty="0" err="1" smtClean="0"/>
            <a:t>SelectList</a:t>
          </a:r>
          <a:endParaRPr lang="ca-ES" dirty="0"/>
        </a:p>
      </dgm:t>
    </dgm:pt>
    <dgm:pt modelId="{8651AEB6-BFB5-4A11-9EF7-34383F87F703}" type="parTrans" cxnId="{99857D59-F601-4485-8482-1595BE1AB0A7}">
      <dgm:prSet/>
      <dgm:spPr/>
      <dgm:t>
        <a:bodyPr/>
        <a:lstStyle/>
        <a:p>
          <a:endParaRPr lang="ca-ES"/>
        </a:p>
      </dgm:t>
    </dgm:pt>
    <dgm:pt modelId="{15FAF045-923B-4304-9E51-D08B4ECB035C}" type="sibTrans" cxnId="{99857D59-F601-4485-8482-1595BE1AB0A7}">
      <dgm:prSet/>
      <dgm:spPr/>
      <dgm:t>
        <a:bodyPr/>
        <a:lstStyle/>
        <a:p>
          <a:endParaRPr lang="ca-ES"/>
        </a:p>
      </dgm:t>
    </dgm:pt>
    <dgm:pt modelId="{00EF5E77-EE67-4D1B-91B5-F4B56660E0C5}">
      <dgm:prSet phldrT="[Text]"/>
      <dgm:spPr/>
      <dgm:t>
        <a:bodyPr vert="vert270"/>
        <a:lstStyle/>
        <a:p>
          <a:r>
            <a:rPr lang="ca-ES" dirty="0" err="1" smtClean="0"/>
            <a:t>RadioList</a:t>
          </a:r>
          <a:endParaRPr lang="ca-ES" dirty="0"/>
        </a:p>
      </dgm:t>
    </dgm:pt>
    <dgm:pt modelId="{B8259580-0BC8-4D38-BFE7-A852290E3935}" type="parTrans" cxnId="{0EDF8C81-B5AD-4933-8DC8-1628D86EC316}">
      <dgm:prSet/>
      <dgm:spPr/>
      <dgm:t>
        <a:bodyPr/>
        <a:lstStyle/>
        <a:p>
          <a:endParaRPr lang="ca-ES"/>
        </a:p>
      </dgm:t>
    </dgm:pt>
    <dgm:pt modelId="{D0BAEE73-E646-4CBE-9632-8120A609C925}" type="sibTrans" cxnId="{0EDF8C81-B5AD-4933-8DC8-1628D86EC316}">
      <dgm:prSet/>
      <dgm:spPr/>
      <dgm:t>
        <a:bodyPr/>
        <a:lstStyle/>
        <a:p>
          <a:endParaRPr lang="ca-ES"/>
        </a:p>
      </dgm:t>
    </dgm:pt>
    <dgm:pt modelId="{645BB481-AB91-4156-A8A3-51330E3D0DB4}">
      <dgm:prSet phldrT="[Text]"/>
      <dgm:spPr/>
      <dgm:t>
        <a:bodyPr vert="vert270"/>
        <a:lstStyle/>
        <a:p>
          <a:r>
            <a:rPr lang="ca-ES" dirty="0" err="1" smtClean="0"/>
            <a:t>CheckList</a:t>
          </a:r>
          <a:endParaRPr lang="ca-ES" dirty="0"/>
        </a:p>
      </dgm:t>
    </dgm:pt>
    <dgm:pt modelId="{5C655BE2-4992-4136-9B59-368063374379}" type="parTrans" cxnId="{ED607187-8487-43C1-88CF-10EA912C2774}">
      <dgm:prSet/>
      <dgm:spPr/>
      <dgm:t>
        <a:bodyPr/>
        <a:lstStyle/>
        <a:p>
          <a:endParaRPr lang="ca-ES"/>
        </a:p>
      </dgm:t>
    </dgm:pt>
    <dgm:pt modelId="{78FC7BB6-24E4-4390-A4D2-85B787BBDA0D}" type="sibTrans" cxnId="{ED607187-8487-43C1-88CF-10EA912C2774}">
      <dgm:prSet/>
      <dgm:spPr/>
      <dgm:t>
        <a:bodyPr/>
        <a:lstStyle/>
        <a:p>
          <a:endParaRPr lang="ca-ES"/>
        </a:p>
      </dgm:t>
    </dgm:pt>
    <dgm:pt modelId="{90D23E63-F9CC-4705-9429-1D6BF465217C}" type="pres">
      <dgm:prSet presAssocID="{73D005AC-4E9D-41E9-94DA-B18046283C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7BC9F6C9-0C03-4389-8B70-CDAF3B2A23BC}" type="pres">
      <dgm:prSet presAssocID="{807F4D1E-50B7-40AF-8AAF-8FDDE0224554}" presName="roof" presStyleLbl="dkBgShp" presStyleIdx="0" presStyleCnt="2"/>
      <dgm:spPr/>
      <dgm:t>
        <a:bodyPr/>
        <a:lstStyle/>
        <a:p>
          <a:endParaRPr lang="ca-ES"/>
        </a:p>
      </dgm:t>
    </dgm:pt>
    <dgm:pt modelId="{CBAEE2EB-E8BF-44D4-BEE2-1706FC1C53C0}" type="pres">
      <dgm:prSet presAssocID="{807F4D1E-50B7-40AF-8AAF-8FDDE0224554}" presName="pillars" presStyleCnt="0"/>
      <dgm:spPr/>
    </dgm:pt>
    <dgm:pt modelId="{B54126E7-BA0F-441C-9CF7-C3CEC48C430C}" type="pres">
      <dgm:prSet presAssocID="{807F4D1E-50B7-40AF-8AAF-8FDDE0224554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944397E-F512-4C71-A5E8-F2E8D909D457}" type="pres">
      <dgm:prSet presAssocID="{A43AC011-0642-46A9-A076-1860D1FF3481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1EA4DCE-B2BE-40D4-BDB4-C2AB5A1F5C37}" type="pres">
      <dgm:prSet presAssocID="{00EF5E77-EE67-4D1B-91B5-F4B56660E0C5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4CEE0FD-9349-4ACD-935E-2B547FA7A08A}" type="pres">
      <dgm:prSet presAssocID="{645BB481-AB91-4156-A8A3-51330E3D0DB4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5B059BE-EEF4-42A9-BAF0-E30FF9A77BCC}" type="pres">
      <dgm:prSet presAssocID="{807F4D1E-50B7-40AF-8AAF-8FDDE0224554}" presName="base" presStyleLbl="dkBgShp" presStyleIdx="1" presStyleCnt="2"/>
      <dgm:spPr/>
    </dgm:pt>
  </dgm:ptLst>
  <dgm:cxnLst>
    <dgm:cxn modelId="{D9C2B2EE-AEAC-4937-A403-C71669B31B9F}" type="presOf" srcId="{00EF5E77-EE67-4D1B-91B5-F4B56660E0C5}" destId="{11EA4DCE-B2BE-40D4-BDB4-C2AB5A1F5C37}" srcOrd="0" destOrd="0" presId="urn:microsoft.com/office/officeart/2005/8/layout/hList3"/>
    <dgm:cxn modelId="{6CEC7935-8596-4A8B-BA6F-34F07BBD13BE}" type="presOf" srcId="{A43AC011-0642-46A9-A076-1860D1FF3481}" destId="{8944397E-F512-4C71-A5E8-F2E8D909D457}" srcOrd="0" destOrd="0" presId="urn:microsoft.com/office/officeart/2005/8/layout/hList3"/>
    <dgm:cxn modelId="{ED607187-8487-43C1-88CF-10EA912C2774}" srcId="{807F4D1E-50B7-40AF-8AAF-8FDDE0224554}" destId="{645BB481-AB91-4156-A8A3-51330E3D0DB4}" srcOrd="3" destOrd="0" parTransId="{5C655BE2-4992-4136-9B59-368063374379}" sibTransId="{78FC7BB6-24E4-4390-A4D2-85B787BBDA0D}"/>
    <dgm:cxn modelId="{A0411A9E-1ECB-44B0-8659-2A3E65653CEB}" type="presOf" srcId="{A78E0413-3ED6-480D-9DB5-C606545E7991}" destId="{B54126E7-BA0F-441C-9CF7-C3CEC48C430C}" srcOrd="0" destOrd="0" presId="urn:microsoft.com/office/officeart/2005/8/layout/hList3"/>
    <dgm:cxn modelId="{0EDF8C81-B5AD-4933-8DC8-1628D86EC316}" srcId="{807F4D1E-50B7-40AF-8AAF-8FDDE0224554}" destId="{00EF5E77-EE67-4D1B-91B5-F4B56660E0C5}" srcOrd="2" destOrd="0" parTransId="{B8259580-0BC8-4D38-BFE7-A852290E3935}" sibTransId="{D0BAEE73-E646-4CBE-9632-8120A609C925}"/>
    <dgm:cxn modelId="{EE4BC4C0-B064-4330-81AF-DA91031F73F4}" type="presOf" srcId="{73D005AC-4E9D-41E9-94DA-B18046283C8B}" destId="{90D23E63-F9CC-4705-9429-1D6BF465217C}" srcOrd="0" destOrd="0" presId="urn:microsoft.com/office/officeart/2005/8/layout/hList3"/>
    <dgm:cxn modelId="{99857D59-F601-4485-8482-1595BE1AB0A7}" srcId="{807F4D1E-50B7-40AF-8AAF-8FDDE0224554}" destId="{A43AC011-0642-46A9-A076-1860D1FF3481}" srcOrd="1" destOrd="0" parTransId="{8651AEB6-BFB5-4A11-9EF7-34383F87F703}" sibTransId="{15FAF045-923B-4304-9E51-D08B4ECB035C}"/>
    <dgm:cxn modelId="{77E0AA35-0054-4613-86A6-F7958D8B457C}" type="presOf" srcId="{645BB481-AB91-4156-A8A3-51330E3D0DB4}" destId="{14CEE0FD-9349-4ACD-935E-2B547FA7A08A}" srcOrd="0" destOrd="0" presId="urn:microsoft.com/office/officeart/2005/8/layout/hList3"/>
    <dgm:cxn modelId="{C999E9DE-1BC2-4F89-B584-2CD4113537EB}" srcId="{73D005AC-4E9D-41E9-94DA-B18046283C8B}" destId="{807F4D1E-50B7-40AF-8AAF-8FDDE0224554}" srcOrd="0" destOrd="0" parTransId="{3FBBF9FB-784D-46C6-86F1-A85280FA62EB}" sibTransId="{68059990-EFEB-4F2A-A3DD-68B215ACAB1B}"/>
    <dgm:cxn modelId="{355CD76A-2881-4DCF-8A29-08D5C8BEF4D2}" srcId="{807F4D1E-50B7-40AF-8AAF-8FDDE0224554}" destId="{A78E0413-3ED6-480D-9DB5-C606545E7991}" srcOrd="0" destOrd="0" parTransId="{BF82974E-D9B0-49FD-8652-EF468F624EE7}" sibTransId="{4E121344-D4A1-4DC8-94EA-D8BC2372B117}"/>
    <dgm:cxn modelId="{9401B436-83E8-4E76-A11F-ED6B3747B3C4}" type="presOf" srcId="{807F4D1E-50B7-40AF-8AAF-8FDDE0224554}" destId="{7BC9F6C9-0C03-4389-8B70-CDAF3B2A23BC}" srcOrd="0" destOrd="0" presId="urn:microsoft.com/office/officeart/2005/8/layout/hList3"/>
    <dgm:cxn modelId="{F71A53A1-3BDF-4DF3-AC03-698CB050C06A}" type="presParOf" srcId="{90D23E63-F9CC-4705-9429-1D6BF465217C}" destId="{7BC9F6C9-0C03-4389-8B70-CDAF3B2A23BC}" srcOrd="0" destOrd="0" presId="urn:microsoft.com/office/officeart/2005/8/layout/hList3"/>
    <dgm:cxn modelId="{E4B0C6DF-8807-4A8A-BC06-1BB5FCBF59F7}" type="presParOf" srcId="{90D23E63-F9CC-4705-9429-1D6BF465217C}" destId="{CBAEE2EB-E8BF-44D4-BEE2-1706FC1C53C0}" srcOrd="1" destOrd="0" presId="urn:microsoft.com/office/officeart/2005/8/layout/hList3"/>
    <dgm:cxn modelId="{441FD15A-FC62-4C3F-AF47-69D1CF97278E}" type="presParOf" srcId="{CBAEE2EB-E8BF-44D4-BEE2-1706FC1C53C0}" destId="{B54126E7-BA0F-441C-9CF7-C3CEC48C430C}" srcOrd="0" destOrd="0" presId="urn:microsoft.com/office/officeart/2005/8/layout/hList3"/>
    <dgm:cxn modelId="{1BE877FA-D98E-4ABC-B60C-8147A36B87E9}" type="presParOf" srcId="{CBAEE2EB-E8BF-44D4-BEE2-1706FC1C53C0}" destId="{8944397E-F512-4C71-A5E8-F2E8D909D457}" srcOrd="1" destOrd="0" presId="urn:microsoft.com/office/officeart/2005/8/layout/hList3"/>
    <dgm:cxn modelId="{6FEFBE8C-A342-4693-BB10-8E20D191F904}" type="presParOf" srcId="{CBAEE2EB-E8BF-44D4-BEE2-1706FC1C53C0}" destId="{11EA4DCE-B2BE-40D4-BDB4-C2AB5A1F5C37}" srcOrd="2" destOrd="0" presId="urn:microsoft.com/office/officeart/2005/8/layout/hList3"/>
    <dgm:cxn modelId="{5072677D-2AE3-4B4E-ACF3-041432EE1A65}" type="presParOf" srcId="{CBAEE2EB-E8BF-44D4-BEE2-1706FC1C53C0}" destId="{14CEE0FD-9349-4ACD-935E-2B547FA7A08A}" srcOrd="3" destOrd="0" presId="urn:microsoft.com/office/officeart/2005/8/layout/hList3"/>
    <dgm:cxn modelId="{D5EEEF48-1A5A-430A-A2C7-2E5904A63B29}" type="presParOf" srcId="{90D23E63-F9CC-4705-9429-1D6BF465217C}" destId="{75B059BE-EEF4-42A9-BAF0-E30FF9A77BC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D005AC-4E9D-41E9-94DA-B18046283C8B}" type="doc">
      <dgm:prSet loTypeId="urn:microsoft.com/office/officeart/2005/8/layout/hList3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807F4D1E-50B7-40AF-8AAF-8FDDE0224554}">
      <dgm:prSet phldrT="[Text]" custT="1"/>
      <dgm:spPr/>
      <dgm:t>
        <a:bodyPr/>
        <a:lstStyle/>
        <a:p>
          <a:r>
            <a:rPr lang="ca-ES" sz="2400" dirty="0" smtClean="0"/>
            <a:t>Camps Classes</a:t>
          </a:r>
          <a:endParaRPr lang="ca-ES" sz="2400" dirty="0"/>
        </a:p>
      </dgm:t>
    </dgm:pt>
    <dgm:pt modelId="{3FBBF9FB-784D-46C6-86F1-A85280FA62EB}" type="parTrans" cxnId="{C999E9DE-1BC2-4F89-B584-2CD4113537EB}">
      <dgm:prSet/>
      <dgm:spPr/>
      <dgm:t>
        <a:bodyPr/>
        <a:lstStyle/>
        <a:p>
          <a:endParaRPr lang="ca-ES"/>
        </a:p>
      </dgm:t>
    </dgm:pt>
    <dgm:pt modelId="{68059990-EFEB-4F2A-A3DD-68B215ACAB1B}" type="sibTrans" cxnId="{C999E9DE-1BC2-4F89-B584-2CD4113537EB}">
      <dgm:prSet/>
      <dgm:spPr/>
      <dgm:t>
        <a:bodyPr/>
        <a:lstStyle/>
        <a:p>
          <a:endParaRPr lang="ca-ES"/>
        </a:p>
      </dgm:t>
    </dgm:pt>
    <dgm:pt modelId="{A78E0413-3ED6-480D-9DB5-C606545E7991}">
      <dgm:prSet phldrT="[Text]"/>
      <dgm:spPr/>
      <dgm:t>
        <a:bodyPr vert="vert270"/>
        <a:lstStyle/>
        <a:p>
          <a:r>
            <a:rPr lang="ca-ES" dirty="0" err="1" smtClean="0"/>
            <a:t>CampClasse</a:t>
          </a:r>
          <a:endParaRPr lang="ca-ES" dirty="0"/>
        </a:p>
      </dgm:t>
    </dgm:pt>
    <dgm:pt modelId="{BF82974E-D9B0-49FD-8652-EF468F624EE7}" type="parTrans" cxnId="{355CD76A-2881-4DCF-8A29-08D5C8BEF4D2}">
      <dgm:prSet/>
      <dgm:spPr/>
      <dgm:t>
        <a:bodyPr/>
        <a:lstStyle/>
        <a:p>
          <a:endParaRPr lang="ca-ES"/>
        </a:p>
      </dgm:t>
    </dgm:pt>
    <dgm:pt modelId="{4E121344-D4A1-4DC8-94EA-D8BC2372B117}" type="sibTrans" cxnId="{355CD76A-2881-4DCF-8A29-08D5C8BEF4D2}">
      <dgm:prSet/>
      <dgm:spPr/>
      <dgm:t>
        <a:bodyPr/>
        <a:lstStyle/>
        <a:p>
          <a:endParaRPr lang="ca-ES"/>
        </a:p>
      </dgm:t>
    </dgm:pt>
    <dgm:pt modelId="{A43AC011-0642-46A9-A076-1860D1FF3481}">
      <dgm:prSet phldrT="[Text]"/>
      <dgm:spPr/>
      <dgm:t>
        <a:bodyPr vert="vert270"/>
        <a:lstStyle/>
        <a:p>
          <a:r>
            <a:rPr lang="ca-ES" dirty="0" err="1" smtClean="0"/>
            <a:t>CampClasseInput</a:t>
          </a:r>
          <a:endParaRPr lang="ca-ES" dirty="0"/>
        </a:p>
      </dgm:t>
    </dgm:pt>
    <dgm:pt modelId="{8651AEB6-BFB5-4A11-9EF7-34383F87F703}" type="parTrans" cxnId="{99857D59-F601-4485-8482-1595BE1AB0A7}">
      <dgm:prSet/>
      <dgm:spPr/>
      <dgm:t>
        <a:bodyPr/>
        <a:lstStyle/>
        <a:p>
          <a:endParaRPr lang="ca-ES"/>
        </a:p>
      </dgm:t>
    </dgm:pt>
    <dgm:pt modelId="{15FAF045-923B-4304-9E51-D08B4ECB035C}" type="sibTrans" cxnId="{99857D59-F601-4485-8482-1595BE1AB0A7}">
      <dgm:prSet/>
      <dgm:spPr/>
      <dgm:t>
        <a:bodyPr/>
        <a:lstStyle/>
        <a:p>
          <a:endParaRPr lang="ca-ES"/>
        </a:p>
      </dgm:t>
    </dgm:pt>
    <dgm:pt modelId="{90D23E63-F9CC-4705-9429-1D6BF465217C}" type="pres">
      <dgm:prSet presAssocID="{73D005AC-4E9D-41E9-94DA-B18046283C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7BC9F6C9-0C03-4389-8B70-CDAF3B2A23BC}" type="pres">
      <dgm:prSet presAssocID="{807F4D1E-50B7-40AF-8AAF-8FDDE0224554}" presName="roof" presStyleLbl="dkBgShp" presStyleIdx="0" presStyleCnt="2"/>
      <dgm:spPr/>
      <dgm:t>
        <a:bodyPr/>
        <a:lstStyle/>
        <a:p>
          <a:endParaRPr lang="ca-ES"/>
        </a:p>
      </dgm:t>
    </dgm:pt>
    <dgm:pt modelId="{CBAEE2EB-E8BF-44D4-BEE2-1706FC1C53C0}" type="pres">
      <dgm:prSet presAssocID="{807F4D1E-50B7-40AF-8AAF-8FDDE0224554}" presName="pillars" presStyleCnt="0"/>
      <dgm:spPr/>
    </dgm:pt>
    <dgm:pt modelId="{B54126E7-BA0F-441C-9CF7-C3CEC48C430C}" type="pres">
      <dgm:prSet presAssocID="{807F4D1E-50B7-40AF-8AAF-8FDDE0224554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944397E-F512-4C71-A5E8-F2E8D909D457}" type="pres">
      <dgm:prSet presAssocID="{A43AC011-0642-46A9-A076-1860D1FF3481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5B059BE-EEF4-42A9-BAF0-E30FF9A77BCC}" type="pres">
      <dgm:prSet presAssocID="{807F4D1E-50B7-40AF-8AAF-8FDDE0224554}" presName="base" presStyleLbl="dkBgShp" presStyleIdx="1" presStyleCnt="2"/>
      <dgm:spPr/>
    </dgm:pt>
  </dgm:ptLst>
  <dgm:cxnLst>
    <dgm:cxn modelId="{F89AFF0E-11C7-4290-8627-ACAD86F95C8E}" type="presOf" srcId="{807F4D1E-50B7-40AF-8AAF-8FDDE0224554}" destId="{7BC9F6C9-0C03-4389-8B70-CDAF3B2A23BC}" srcOrd="0" destOrd="0" presId="urn:microsoft.com/office/officeart/2005/8/layout/hList3"/>
    <dgm:cxn modelId="{62207BCB-CB3E-42B8-9DF9-E78E11ED98D6}" type="presOf" srcId="{A43AC011-0642-46A9-A076-1860D1FF3481}" destId="{8944397E-F512-4C71-A5E8-F2E8D909D457}" srcOrd="0" destOrd="0" presId="urn:microsoft.com/office/officeart/2005/8/layout/hList3"/>
    <dgm:cxn modelId="{28DE4F1F-A9C2-4D8E-9A1E-B91B91B38E4B}" type="presOf" srcId="{A78E0413-3ED6-480D-9DB5-C606545E7991}" destId="{B54126E7-BA0F-441C-9CF7-C3CEC48C430C}" srcOrd="0" destOrd="0" presId="urn:microsoft.com/office/officeart/2005/8/layout/hList3"/>
    <dgm:cxn modelId="{5221DDDF-5B3A-4254-99EF-552FBDCA036F}" type="presOf" srcId="{73D005AC-4E9D-41E9-94DA-B18046283C8B}" destId="{90D23E63-F9CC-4705-9429-1D6BF465217C}" srcOrd="0" destOrd="0" presId="urn:microsoft.com/office/officeart/2005/8/layout/hList3"/>
    <dgm:cxn modelId="{99857D59-F601-4485-8482-1595BE1AB0A7}" srcId="{807F4D1E-50B7-40AF-8AAF-8FDDE0224554}" destId="{A43AC011-0642-46A9-A076-1860D1FF3481}" srcOrd="1" destOrd="0" parTransId="{8651AEB6-BFB5-4A11-9EF7-34383F87F703}" sibTransId="{15FAF045-923B-4304-9E51-D08B4ECB035C}"/>
    <dgm:cxn modelId="{C999E9DE-1BC2-4F89-B584-2CD4113537EB}" srcId="{73D005AC-4E9D-41E9-94DA-B18046283C8B}" destId="{807F4D1E-50B7-40AF-8AAF-8FDDE0224554}" srcOrd="0" destOrd="0" parTransId="{3FBBF9FB-784D-46C6-86F1-A85280FA62EB}" sibTransId="{68059990-EFEB-4F2A-A3DD-68B215ACAB1B}"/>
    <dgm:cxn modelId="{355CD76A-2881-4DCF-8A29-08D5C8BEF4D2}" srcId="{807F4D1E-50B7-40AF-8AAF-8FDDE0224554}" destId="{A78E0413-3ED6-480D-9DB5-C606545E7991}" srcOrd="0" destOrd="0" parTransId="{BF82974E-D9B0-49FD-8652-EF468F624EE7}" sibTransId="{4E121344-D4A1-4DC8-94EA-D8BC2372B117}"/>
    <dgm:cxn modelId="{4750F580-BEC9-4D68-B5C7-888877298C08}" type="presParOf" srcId="{90D23E63-F9CC-4705-9429-1D6BF465217C}" destId="{7BC9F6C9-0C03-4389-8B70-CDAF3B2A23BC}" srcOrd="0" destOrd="0" presId="urn:microsoft.com/office/officeart/2005/8/layout/hList3"/>
    <dgm:cxn modelId="{E5F37CEF-2B20-431E-9E43-106A090EEA28}" type="presParOf" srcId="{90D23E63-F9CC-4705-9429-1D6BF465217C}" destId="{CBAEE2EB-E8BF-44D4-BEE2-1706FC1C53C0}" srcOrd="1" destOrd="0" presId="urn:microsoft.com/office/officeart/2005/8/layout/hList3"/>
    <dgm:cxn modelId="{3C080CEF-3786-42A5-9097-020515F07D71}" type="presParOf" srcId="{CBAEE2EB-E8BF-44D4-BEE2-1706FC1C53C0}" destId="{B54126E7-BA0F-441C-9CF7-C3CEC48C430C}" srcOrd="0" destOrd="0" presId="urn:microsoft.com/office/officeart/2005/8/layout/hList3"/>
    <dgm:cxn modelId="{812FCB10-B6DA-4073-BECB-D610FB797922}" type="presParOf" srcId="{CBAEE2EB-E8BF-44D4-BEE2-1706FC1C53C0}" destId="{8944397E-F512-4C71-A5E8-F2E8D909D457}" srcOrd="1" destOrd="0" presId="urn:microsoft.com/office/officeart/2005/8/layout/hList3"/>
    <dgm:cxn modelId="{A195F5C5-B55A-4EA5-B14E-3797D9CB7B4D}" type="presParOf" srcId="{90D23E63-F9CC-4705-9429-1D6BF465217C}" destId="{75B059BE-EEF4-42A9-BAF0-E30FF9A77BC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D005AC-4E9D-41E9-94DA-B18046283C8B}" type="doc">
      <dgm:prSet loTypeId="urn:microsoft.com/office/officeart/2005/8/layout/hLis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807F4D1E-50B7-40AF-8AAF-8FDDE0224554}">
      <dgm:prSet phldrT="[Text]" custT="1"/>
      <dgm:spPr/>
      <dgm:t>
        <a:bodyPr/>
        <a:lstStyle/>
        <a:p>
          <a:r>
            <a:rPr lang="ca-ES" sz="2000" dirty="0" smtClean="0"/>
            <a:t>Paràmetres</a:t>
          </a:r>
          <a:endParaRPr lang="ca-ES" sz="2000" dirty="0"/>
        </a:p>
      </dgm:t>
    </dgm:pt>
    <dgm:pt modelId="{3FBBF9FB-784D-46C6-86F1-A85280FA62EB}" type="parTrans" cxnId="{C999E9DE-1BC2-4F89-B584-2CD4113537EB}">
      <dgm:prSet/>
      <dgm:spPr/>
      <dgm:t>
        <a:bodyPr/>
        <a:lstStyle/>
        <a:p>
          <a:endParaRPr lang="ca-ES"/>
        </a:p>
      </dgm:t>
    </dgm:pt>
    <dgm:pt modelId="{68059990-EFEB-4F2A-A3DD-68B215ACAB1B}" type="sibTrans" cxnId="{C999E9DE-1BC2-4F89-B584-2CD4113537EB}">
      <dgm:prSet/>
      <dgm:spPr/>
      <dgm:t>
        <a:bodyPr/>
        <a:lstStyle/>
        <a:p>
          <a:endParaRPr lang="ca-ES"/>
        </a:p>
      </dgm:t>
    </dgm:pt>
    <dgm:pt modelId="{A78E0413-3ED6-480D-9DB5-C606545E7991}">
      <dgm:prSet phldrT="[Text]"/>
      <dgm:spPr/>
      <dgm:t>
        <a:bodyPr vert="vert270"/>
        <a:lstStyle/>
        <a:p>
          <a:r>
            <a:rPr lang="ca-ES" dirty="0" err="1" smtClean="0"/>
            <a:t>Parametre</a:t>
          </a:r>
          <a:endParaRPr lang="ca-ES" dirty="0"/>
        </a:p>
      </dgm:t>
    </dgm:pt>
    <dgm:pt modelId="{BF82974E-D9B0-49FD-8652-EF468F624EE7}" type="parTrans" cxnId="{355CD76A-2881-4DCF-8A29-08D5C8BEF4D2}">
      <dgm:prSet/>
      <dgm:spPr/>
      <dgm:t>
        <a:bodyPr/>
        <a:lstStyle/>
        <a:p>
          <a:endParaRPr lang="ca-ES"/>
        </a:p>
      </dgm:t>
    </dgm:pt>
    <dgm:pt modelId="{4E121344-D4A1-4DC8-94EA-D8BC2372B117}" type="sibTrans" cxnId="{355CD76A-2881-4DCF-8A29-08D5C8BEF4D2}">
      <dgm:prSet/>
      <dgm:spPr/>
      <dgm:t>
        <a:bodyPr/>
        <a:lstStyle/>
        <a:p>
          <a:endParaRPr lang="ca-ES"/>
        </a:p>
      </dgm:t>
    </dgm:pt>
    <dgm:pt modelId="{A43AC011-0642-46A9-A076-1860D1FF3481}">
      <dgm:prSet phldrT="[Text]"/>
      <dgm:spPr/>
      <dgm:t>
        <a:bodyPr vert="vert270"/>
        <a:lstStyle/>
        <a:p>
          <a:r>
            <a:rPr lang="ca-ES" dirty="0" err="1" smtClean="0"/>
            <a:t>ParametreInput</a:t>
          </a:r>
          <a:endParaRPr lang="ca-ES" dirty="0"/>
        </a:p>
      </dgm:t>
    </dgm:pt>
    <dgm:pt modelId="{8651AEB6-BFB5-4A11-9EF7-34383F87F703}" type="parTrans" cxnId="{99857D59-F601-4485-8482-1595BE1AB0A7}">
      <dgm:prSet/>
      <dgm:spPr/>
      <dgm:t>
        <a:bodyPr/>
        <a:lstStyle/>
        <a:p>
          <a:endParaRPr lang="ca-ES"/>
        </a:p>
      </dgm:t>
    </dgm:pt>
    <dgm:pt modelId="{15FAF045-923B-4304-9E51-D08B4ECB035C}" type="sibTrans" cxnId="{99857D59-F601-4485-8482-1595BE1AB0A7}">
      <dgm:prSet/>
      <dgm:spPr/>
      <dgm:t>
        <a:bodyPr/>
        <a:lstStyle/>
        <a:p>
          <a:endParaRPr lang="ca-ES"/>
        </a:p>
      </dgm:t>
    </dgm:pt>
    <dgm:pt modelId="{90D23E63-F9CC-4705-9429-1D6BF465217C}" type="pres">
      <dgm:prSet presAssocID="{73D005AC-4E9D-41E9-94DA-B18046283C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7BC9F6C9-0C03-4389-8B70-CDAF3B2A23BC}" type="pres">
      <dgm:prSet presAssocID="{807F4D1E-50B7-40AF-8AAF-8FDDE0224554}" presName="roof" presStyleLbl="dkBgShp" presStyleIdx="0" presStyleCnt="2"/>
      <dgm:spPr/>
      <dgm:t>
        <a:bodyPr/>
        <a:lstStyle/>
        <a:p>
          <a:endParaRPr lang="ca-ES"/>
        </a:p>
      </dgm:t>
    </dgm:pt>
    <dgm:pt modelId="{CBAEE2EB-E8BF-44D4-BEE2-1706FC1C53C0}" type="pres">
      <dgm:prSet presAssocID="{807F4D1E-50B7-40AF-8AAF-8FDDE0224554}" presName="pillars" presStyleCnt="0"/>
      <dgm:spPr/>
    </dgm:pt>
    <dgm:pt modelId="{B54126E7-BA0F-441C-9CF7-C3CEC48C430C}" type="pres">
      <dgm:prSet presAssocID="{807F4D1E-50B7-40AF-8AAF-8FDDE0224554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944397E-F512-4C71-A5E8-F2E8D909D457}" type="pres">
      <dgm:prSet presAssocID="{A43AC011-0642-46A9-A076-1860D1FF3481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5B059BE-EEF4-42A9-BAF0-E30FF9A77BCC}" type="pres">
      <dgm:prSet presAssocID="{807F4D1E-50B7-40AF-8AAF-8FDDE0224554}" presName="base" presStyleLbl="dkBgShp" presStyleIdx="1" presStyleCnt="2"/>
      <dgm:spPr/>
    </dgm:pt>
  </dgm:ptLst>
  <dgm:cxnLst>
    <dgm:cxn modelId="{7036060E-116C-43DC-89B6-869902844157}" type="presOf" srcId="{807F4D1E-50B7-40AF-8AAF-8FDDE0224554}" destId="{7BC9F6C9-0C03-4389-8B70-CDAF3B2A23BC}" srcOrd="0" destOrd="0" presId="urn:microsoft.com/office/officeart/2005/8/layout/hList3"/>
    <dgm:cxn modelId="{A882E20C-DAFB-461A-A81F-218F61B33CA7}" type="presOf" srcId="{A43AC011-0642-46A9-A076-1860D1FF3481}" destId="{8944397E-F512-4C71-A5E8-F2E8D909D457}" srcOrd="0" destOrd="0" presId="urn:microsoft.com/office/officeart/2005/8/layout/hList3"/>
    <dgm:cxn modelId="{79277ABF-A5FB-4C5B-8EAE-4B298C516CAB}" type="presOf" srcId="{73D005AC-4E9D-41E9-94DA-B18046283C8B}" destId="{90D23E63-F9CC-4705-9429-1D6BF465217C}" srcOrd="0" destOrd="0" presId="urn:microsoft.com/office/officeart/2005/8/layout/hList3"/>
    <dgm:cxn modelId="{99857D59-F601-4485-8482-1595BE1AB0A7}" srcId="{807F4D1E-50B7-40AF-8AAF-8FDDE0224554}" destId="{A43AC011-0642-46A9-A076-1860D1FF3481}" srcOrd="1" destOrd="0" parTransId="{8651AEB6-BFB5-4A11-9EF7-34383F87F703}" sibTransId="{15FAF045-923B-4304-9E51-D08B4ECB035C}"/>
    <dgm:cxn modelId="{C999E9DE-1BC2-4F89-B584-2CD4113537EB}" srcId="{73D005AC-4E9D-41E9-94DA-B18046283C8B}" destId="{807F4D1E-50B7-40AF-8AAF-8FDDE0224554}" srcOrd="0" destOrd="0" parTransId="{3FBBF9FB-784D-46C6-86F1-A85280FA62EB}" sibTransId="{68059990-EFEB-4F2A-A3DD-68B215ACAB1B}"/>
    <dgm:cxn modelId="{355CD76A-2881-4DCF-8A29-08D5C8BEF4D2}" srcId="{807F4D1E-50B7-40AF-8AAF-8FDDE0224554}" destId="{A78E0413-3ED6-480D-9DB5-C606545E7991}" srcOrd="0" destOrd="0" parTransId="{BF82974E-D9B0-49FD-8652-EF468F624EE7}" sibTransId="{4E121344-D4A1-4DC8-94EA-D8BC2372B117}"/>
    <dgm:cxn modelId="{10FBEA4F-F86D-4585-9DE7-34C01B44508D}" type="presOf" srcId="{A78E0413-3ED6-480D-9DB5-C606545E7991}" destId="{B54126E7-BA0F-441C-9CF7-C3CEC48C430C}" srcOrd="0" destOrd="0" presId="urn:microsoft.com/office/officeart/2005/8/layout/hList3"/>
    <dgm:cxn modelId="{27424762-C061-4008-867E-0ED6C64BB528}" type="presParOf" srcId="{90D23E63-F9CC-4705-9429-1D6BF465217C}" destId="{7BC9F6C9-0C03-4389-8B70-CDAF3B2A23BC}" srcOrd="0" destOrd="0" presId="urn:microsoft.com/office/officeart/2005/8/layout/hList3"/>
    <dgm:cxn modelId="{8F4354B9-6457-47FD-A1C0-3DDCB6D09766}" type="presParOf" srcId="{90D23E63-F9CC-4705-9429-1D6BF465217C}" destId="{CBAEE2EB-E8BF-44D4-BEE2-1706FC1C53C0}" srcOrd="1" destOrd="0" presId="urn:microsoft.com/office/officeart/2005/8/layout/hList3"/>
    <dgm:cxn modelId="{2A2730A6-6783-4A61-91CA-73742EE25555}" type="presParOf" srcId="{CBAEE2EB-E8BF-44D4-BEE2-1706FC1C53C0}" destId="{B54126E7-BA0F-441C-9CF7-C3CEC48C430C}" srcOrd="0" destOrd="0" presId="urn:microsoft.com/office/officeart/2005/8/layout/hList3"/>
    <dgm:cxn modelId="{0E4E42BF-7D4A-464B-908D-92F2533729A8}" type="presParOf" srcId="{CBAEE2EB-E8BF-44D4-BEE2-1706FC1C53C0}" destId="{8944397E-F512-4C71-A5E8-F2E8D909D457}" srcOrd="1" destOrd="0" presId="urn:microsoft.com/office/officeart/2005/8/layout/hList3"/>
    <dgm:cxn modelId="{6048F590-C124-45EA-B2A5-A2E17FC5E780}" type="presParOf" srcId="{90D23E63-F9CC-4705-9429-1D6BF465217C}" destId="{75B059BE-EEF4-42A9-BAF0-E30FF9A77BC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D005AC-4E9D-41E9-94DA-B18046283C8B}" type="doc">
      <dgm:prSet loTypeId="urn:microsoft.com/office/officeart/2005/8/layout/hList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ca-ES"/>
        </a:p>
      </dgm:t>
    </dgm:pt>
    <dgm:pt modelId="{807F4D1E-50B7-40AF-8AAF-8FDDE0224554}">
      <dgm:prSet phldrT="[Text]" custT="1"/>
      <dgm:spPr/>
      <dgm:t>
        <a:bodyPr/>
        <a:lstStyle/>
        <a:p>
          <a:r>
            <a:rPr lang="ca-ES" sz="1800" dirty="0" smtClean="0"/>
            <a:t>Errors</a:t>
          </a:r>
          <a:endParaRPr lang="ca-ES" sz="1800" dirty="0"/>
        </a:p>
      </dgm:t>
    </dgm:pt>
    <dgm:pt modelId="{3FBBF9FB-784D-46C6-86F1-A85280FA62EB}" type="parTrans" cxnId="{C999E9DE-1BC2-4F89-B584-2CD4113537EB}">
      <dgm:prSet/>
      <dgm:spPr/>
      <dgm:t>
        <a:bodyPr/>
        <a:lstStyle/>
        <a:p>
          <a:endParaRPr lang="ca-ES"/>
        </a:p>
      </dgm:t>
    </dgm:pt>
    <dgm:pt modelId="{68059990-EFEB-4F2A-A3DD-68B215ACAB1B}" type="sibTrans" cxnId="{C999E9DE-1BC2-4F89-B584-2CD4113537EB}">
      <dgm:prSet/>
      <dgm:spPr/>
      <dgm:t>
        <a:bodyPr/>
        <a:lstStyle/>
        <a:p>
          <a:endParaRPr lang="ca-ES"/>
        </a:p>
      </dgm:t>
    </dgm:pt>
    <dgm:pt modelId="{A78E0413-3ED6-480D-9DB5-C606545E7991}">
      <dgm:prSet phldrT="[Text]"/>
      <dgm:spPr/>
      <dgm:t>
        <a:bodyPr vert="vert270"/>
        <a:lstStyle/>
        <a:p>
          <a:r>
            <a:rPr lang="ca-ES" dirty="0" smtClean="0"/>
            <a:t>Errors</a:t>
          </a:r>
          <a:endParaRPr lang="ca-ES" dirty="0"/>
        </a:p>
      </dgm:t>
    </dgm:pt>
    <dgm:pt modelId="{BF82974E-D9B0-49FD-8652-EF468F624EE7}" type="parTrans" cxnId="{355CD76A-2881-4DCF-8A29-08D5C8BEF4D2}">
      <dgm:prSet/>
      <dgm:spPr/>
      <dgm:t>
        <a:bodyPr/>
        <a:lstStyle/>
        <a:p>
          <a:endParaRPr lang="ca-ES"/>
        </a:p>
      </dgm:t>
    </dgm:pt>
    <dgm:pt modelId="{4E121344-D4A1-4DC8-94EA-D8BC2372B117}" type="sibTrans" cxnId="{355CD76A-2881-4DCF-8A29-08D5C8BEF4D2}">
      <dgm:prSet/>
      <dgm:spPr/>
      <dgm:t>
        <a:bodyPr/>
        <a:lstStyle/>
        <a:p>
          <a:endParaRPr lang="ca-ES"/>
        </a:p>
      </dgm:t>
    </dgm:pt>
    <dgm:pt modelId="{90D23E63-F9CC-4705-9429-1D6BF465217C}" type="pres">
      <dgm:prSet presAssocID="{73D005AC-4E9D-41E9-94DA-B18046283C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7BC9F6C9-0C03-4389-8B70-CDAF3B2A23BC}" type="pres">
      <dgm:prSet presAssocID="{807F4D1E-50B7-40AF-8AAF-8FDDE0224554}" presName="roof" presStyleLbl="dkBgShp" presStyleIdx="0" presStyleCnt="2"/>
      <dgm:spPr/>
      <dgm:t>
        <a:bodyPr/>
        <a:lstStyle/>
        <a:p>
          <a:endParaRPr lang="ca-ES"/>
        </a:p>
      </dgm:t>
    </dgm:pt>
    <dgm:pt modelId="{CBAEE2EB-E8BF-44D4-BEE2-1706FC1C53C0}" type="pres">
      <dgm:prSet presAssocID="{807F4D1E-50B7-40AF-8AAF-8FDDE0224554}" presName="pillars" presStyleCnt="0"/>
      <dgm:spPr/>
    </dgm:pt>
    <dgm:pt modelId="{B54126E7-BA0F-441C-9CF7-C3CEC48C430C}" type="pres">
      <dgm:prSet presAssocID="{807F4D1E-50B7-40AF-8AAF-8FDDE0224554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5B059BE-EEF4-42A9-BAF0-E30FF9A77BCC}" type="pres">
      <dgm:prSet presAssocID="{807F4D1E-50B7-40AF-8AAF-8FDDE0224554}" presName="base" presStyleLbl="dkBgShp" presStyleIdx="1" presStyleCnt="2"/>
      <dgm:spPr/>
    </dgm:pt>
  </dgm:ptLst>
  <dgm:cxnLst>
    <dgm:cxn modelId="{68351898-D2FA-44E0-8028-44C1D2B14724}" type="presOf" srcId="{A78E0413-3ED6-480D-9DB5-C606545E7991}" destId="{B54126E7-BA0F-441C-9CF7-C3CEC48C430C}" srcOrd="0" destOrd="0" presId="urn:microsoft.com/office/officeart/2005/8/layout/hList3"/>
    <dgm:cxn modelId="{82325C4F-9B7F-4416-88FF-BF6FFB1752EB}" type="presOf" srcId="{73D005AC-4E9D-41E9-94DA-B18046283C8B}" destId="{90D23E63-F9CC-4705-9429-1D6BF465217C}" srcOrd="0" destOrd="0" presId="urn:microsoft.com/office/officeart/2005/8/layout/hList3"/>
    <dgm:cxn modelId="{172D717E-ED44-4F91-983D-05DBBAE40A0C}" type="presOf" srcId="{807F4D1E-50B7-40AF-8AAF-8FDDE0224554}" destId="{7BC9F6C9-0C03-4389-8B70-CDAF3B2A23BC}" srcOrd="0" destOrd="0" presId="urn:microsoft.com/office/officeart/2005/8/layout/hList3"/>
    <dgm:cxn modelId="{C999E9DE-1BC2-4F89-B584-2CD4113537EB}" srcId="{73D005AC-4E9D-41E9-94DA-B18046283C8B}" destId="{807F4D1E-50B7-40AF-8AAF-8FDDE0224554}" srcOrd="0" destOrd="0" parTransId="{3FBBF9FB-784D-46C6-86F1-A85280FA62EB}" sibTransId="{68059990-EFEB-4F2A-A3DD-68B215ACAB1B}"/>
    <dgm:cxn modelId="{355CD76A-2881-4DCF-8A29-08D5C8BEF4D2}" srcId="{807F4D1E-50B7-40AF-8AAF-8FDDE0224554}" destId="{A78E0413-3ED6-480D-9DB5-C606545E7991}" srcOrd="0" destOrd="0" parTransId="{BF82974E-D9B0-49FD-8652-EF468F624EE7}" sibTransId="{4E121344-D4A1-4DC8-94EA-D8BC2372B117}"/>
    <dgm:cxn modelId="{6542F82F-2247-4B31-BD8C-920E046B71F6}" type="presParOf" srcId="{90D23E63-F9CC-4705-9429-1D6BF465217C}" destId="{7BC9F6C9-0C03-4389-8B70-CDAF3B2A23BC}" srcOrd="0" destOrd="0" presId="urn:microsoft.com/office/officeart/2005/8/layout/hList3"/>
    <dgm:cxn modelId="{B6A79F6C-5F90-4D4D-BF38-42F4B4BA2CF7}" type="presParOf" srcId="{90D23E63-F9CC-4705-9429-1D6BF465217C}" destId="{CBAEE2EB-E8BF-44D4-BEE2-1706FC1C53C0}" srcOrd="1" destOrd="0" presId="urn:microsoft.com/office/officeart/2005/8/layout/hList3"/>
    <dgm:cxn modelId="{B23B2E13-8FCE-41D0-BFB6-CE6905108663}" type="presParOf" srcId="{CBAEE2EB-E8BF-44D4-BEE2-1706FC1C53C0}" destId="{B54126E7-BA0F-441C-9CF7-C3CEC48C430C}" srcOrd="0" destOrd="0" presId="urn:microsoft.com/office/officeart/2005/8/layout/hList3"/>
    <dgm:cxn modelId="{4F696ED9-7F04-41E4-9A69-DD11779E0758}" type="presParOf" srcId="{90D23E63-F9CC-4705-9429-1D6BF465217C}" destId="{75B059BE-EEF4-42A9-BAF0-E30FF9A77BC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9E1D08-9D2E-4808-BE19-C4C93C90B8C4}">
      <dsp:nvSpPr>
        <dsp:cNvPr id="0" name=""/>
        <dsp:cNvSpPr/>
      </dsp:nvSpPr>
      <dsp:spPr>
        <a:xfrm>
          <a:off x="1455" y="584203"/>
          <a:ext cx="1460482" cy="58419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dirty="0" smtClean="0"/>
            <a:t>Autor:       Jaume Martí Muixí</a:t>
          </a:r>
          <a:endParaRPr lang="ca-ES" sz="1200" kern="1200" dirty="0"/>
        </a:p>
      </dsp:txBody>
      <dsp:txXfrm>
        <a:off x="1455" y="584203"/>
        <a:ext cx="1460482" cy="584193"/>
      </dsp:txXfrm>
    </dsp:sp>
    <dsp:sp modelId="{2DF75CFE-4739-405B-923C-CB40B6F724A7}">
      <dsp:nvSpPr>
        <dsp:cNvPr id="0" name=""/>
        <dsp:cNvSpPr/>
      </dsp:nvSpPr>
      <dsp:spPr>
        <a:xfrm>
          <a:off x="1169841" y="584203"/>
          <a:ext cx="1460482" cy="58419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dirty="0" smtClean="0"/>
            <a:t>Consultor: Josep Maria Camps Riba</a:t>
          </a:r>
          <a:endParaRPr lang="ca-ES" sz="1200" kern="1200" dirty="0"/>
        </a:p>
      </dsp:txBody>
      <dsp:txXfrm>
        <a:off x="1169841" y="584203"/>
        <a:ext cx="1460482" cy="584193"/>
      </dsp:txXfrm>
    </dsp:sp>
    <dsp:sp modelId="{D7B819EC-E434-478A-841D-232B12E529E0}">
      <dsp:nvSpPr>
        <dsp:cNvPr id="0" name=""/>
        <dsp:cNvSpPr/>
      </dsp:nvSpPr>
      <dsp:spPr>
        <a:xfrm>
          <a:off x="2338227" y="584203"/>
          <a:ext cx="1460482" cy="58419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dirty="0" smtClean="0"/>
            <a:t>PFC    (Projecte Fi de Carrera)</a:t>
          </a:r>
          <a:endParaRPr lang="ca-ES" sz="1200" kern="1200" dirty="0"/>
        </a:p>
      </dsp:txBody>
      <dsp:txXfrm>
        <a:off x="2338227" y="584203"/>
        <a:ext cx="1460482" cy="584193"/>
      </dsp:txXfrm>
    </dsp:sp>
    <dsp:sp modelId="{93107938-C059-46A4-9914-CEC5FA7A75DD}">
      <dsp:nvSpPr>
        <dsp:cNvPr id="0" name=""/>
        <dsp:cNvSpPr/>
      </dsp:nvSpPr>
      <dsp:spPr>
        <a:xfrm>
          <a:off x="3506613" y="584203"/>
          <a:ext cx="1460482" cy="58419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dirty="0" smtClean="0"/>
            <a:t>Universitat Oberta de Catalunya</a:t>
          </a:r>
          <a:endParaRPr lang="ca-ES" sz="1200" kern="1200" dirty="0"/>
        </a:p>
      </dsp:txBody>
      <dsp:txXfrm>
        <a:off x="3506613" y="584203"/>
        <a:ext cx="1460482" cy="5841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07E5CD-36D6-48CE-8C78-B608C180CBB8}">
      <dsp:nvSpPr>
        <dsp:cNvPr id="0" name=""/>
        <dsp:cNvSpPr/>
      </dsp:nvSpPr>
      <dsp:spPr>
        <a:xfrm>
          <a:off x="0" y="0"/>
          <a:ext cx="8280920" cy="121920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56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Application</a:t>
          </a:r>
          <a:r>
            <a:rPr lang="ca-ES" sz="5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</a:t>
          </a:r>
          <a:r>
            <a:rPr lang="ca-ES" sz="56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Controller</a:t>
          </a:r>
          <a:endParaRPr lang="ca-ES" sz="56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0" y="0"/>
        <a:ext cx="8280920" cy="1219200"/>
      </dsp:txXfrm>
    </dsp:sp>
    <dsp:sp modelId="{8961B0B0-8D3B-488A-83FA-84A1FD004A47}">
      <dsp:nvSpPr>
        <dsp:cNvPr id="0" name=""/>
        <dsp:cNvSpPr/>
      </dsp:nvSpPr>
      <dsp:spPr>
        <a:xfrm>
          <a:off x="1010" y="1219200"/>
          <a:ext cx="919877" cy="256032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Recupera el nom de la acció</a:t>
          </a:r>
          <a:endParaRPr lang="ca-ES" sz="14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1010" y="1219200"/>
        <a:ext cx="919877" cy="2560320"/>
      </dsp:txXfrm>
    </dsp:sp>
    <dsp:sp modelId="{51D6E2C4-DE9B-4B7A-850C-95A75C4E4244}">
      <dsp:nvSpPr>
        <dsp:cNvPr id="0" name=""/>
        <dsp:cNvSpPr/>
      </dsp:nvSpPr>
      <dsp:spPr>
        <a:xfrm>
          <a:off x="920888" y="1219200"/>
          <a:ext cx="919877" cy="256032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Recupera el </a:t>
          </a:r>
          <a:r>
            <a:rPr lang="ca-ES" sz="12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ActionForm</a:t>
          </a:r>
          <a:endParaRPr lang="ca-ES" sz="12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920888" y="1219200"/>
        <a:ext cx="919877" cy="2560320"/>
      </dsp:txXfrm>
    </dsp:sp>
    <dsp:sp modelId="{2E4ABEA5-1AFB-443D-82A4-817E44947A24}">
      <dsp:nvSpPr>
        <dsp:cNvPr id="0" name=""/>
        <dsp:cNvSpPr/>
      </dsp:nvSpPr>
      <dsp:spPr>
        <a:xfrm>
          <a:off x="1840766" y="1219200"/>
          <a:ext cx="919877" cy="2560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Afegeix els paràmetres d’entrada a </a:t>
          </a:r>
          <a:r>
            <a:rPr lang="ca-ES" sz="12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l’ActionForm</a:t>
          </a:r>
          <a:r>
            <a:rPr lang="ca-ES" sz="12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 i els valida</a:t>
          </a:r>
          <a:endParaRPr lang="ca-ES" sz="12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1840766" y="1219200"/>
        <a:ext cx="919877" cy="2560320"/>
      </dsp:txXfrm>
    </dsp:sp>
    <dsp:sp modelId="{573A408A-8E50-48A8-B8A2-885D4B5B567E}">
      <dsp:nvSpPr>
        <dsp:cNvPr id="0" name=""/>
        <dsp:cNvSpPr/>
      </dsp:nvSpPr>
      <dsp:spPr>
        <a:xfrm>
          <a:off x="2760643" y="1219200"/>
          <a:ext cx="919877" cy="256032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Recupera la acció</a:t>
          </a:r>
          <a:endParaRPr lang="ca-ES" sz="12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2760643" y="1219200"/>
        <a:ext cx="919877" cy="2560320"/>
      </dsp:txXfrm>
    </dsp:sp>
    <dsp:sp modelId="{AC7268F8-41EE-42B3-BB60-E9F37CE6E2DF}">
      <dsp:nvSpPr>
        <dsp:cNvPr id="0" name=""/>
        <dsp:cNvSpPr/>
      </dsp:nvSpPr>
      <dsp:spPr>
        <a:xfrm>
          <a:off x="3680521" y="1219200"/>
          <a:ext cx="919877" cy="256032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Executa la Acció</a:t>
          </a:r>
          <a:endParaRPr lang="ca-ES" sz="12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3680521" y="1219200"/>
        <a:ext cx="919877" cy="2560320"/>
      </dsp:txXfrm>
    </dsp:sp>
    <dsp:sp modelId="{1BF62BDC-A59B-4504-831A-2838CC52CAE3}">
      <dsp:nvSpPr>
        <dsp:cNvPr id="0" name=""/>
        <dsp:cNvSpPr/>
      </dsp:nvSpPr>
      <dsp:spPr>
        <a:xfrm>
          <a:off x="4565020" y="1219200"/>
          <a:ext cx="919877" cy="256032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Resol quin es el proper </a:t>
          </a:r>
          <a:r>
            <a:rPr lang="ca-ES" sz="12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Jsp</a:t>
          </a:r>
          <a:r>
            <a:rPr lang="ca-ES" sz="12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a enviar al cient</a:t>
          </a:r>
          <a:endParaRPr lang="ca-ES" sz="12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4565020" y="1219200"/>
        <a:ext cx="919877" cy="2560320"/>
      </dsp:txXfrm>
    </dsp:sp>
    <dsp:sp modelId="{A338CD3A-E422-4615-961B-EAAC24B0F4AD}">
      <dsp:nvSpPr>
        <dsp:cNvPr id="0" name=""/>
        <dsp:cNvSpPr/>
      </dsp:nvSpPr>
      <dsp:spPr>
        <a:xfrm>
          <a:off x="5520276" y="1219200"/>
          <a:ext cx="919877" cy="256032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Recupera el nou </a:t>
          </a:r>
          <a:r>
            <a:rPr lang="ca-ES" sz="12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JspForm</a:t>
          </a:r>
          <a:endParaRPr lang="ca-ES" sz="12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5520276" y="1219200"/>
        <a:ext cx="919877" cy="2560320"/>
      </dsp:txXfrm>
    </dsp:sp>
    <dsp:sp modelId="{D251AEBE-0F33-46C4-92A3-EA69FF87ECF3}">
      <dsp:nvSpPr>
        <dsp:cNvPr id="0" name=""/>
        <dsp:cNvSpPr/>
      </dsp:nvSpPr>
      <dsp:spPr>
        <a:xfrm>
          <a:off x="6440153" y="1219200"/>
          <a:ext cx="919877" cy="256032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Passa les dades del </a:t>
          </a:r>
          <a:r>
            <a:rPr lang="ca-ES" sz="12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ActionForm</a:t>
          </a:r>
          <a:r>
            <a:rPr lang="ca-ES" sz="12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al </a:t>
          </a:r>
          <a:r>
            <a:rPr lang="ca-ES" sz="12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JspForm</a:t>
          </a:r>
          <a:endParaRPr lang="ca-ES" sz="12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6440153" y="1219200"/>
        <a:ext cx="919877" cy="2560320"/>
      </dsp:txXfrm>
    </dsp:sp>
    <dsp:sp modelId="{2C680E19-930D-4A35-87DA-7346BBCDDAF4}">
      <dsp:nvSpPr>
        <dsp:cNvPr id="0" name=""/>
        <dsp:cNvSpPr/>
      </dsp:nvSpPr>
      <dsp:spPr>
        <a:xfrm>
          <a:off x="7360031" y="1219200"/>
          <a:ext cx="919877" cy="256032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Retorna el nou </a:t>
          </a:r>
          <a:r>
            <a:rPr lang="ca-ES" sz="12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JspForm</a:t>
          </a:r>
          <a:r>
            <a:rPr lang="ca-ES" sz="12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i el nou nom de pàgina al </a:t>
          </a:r>
          <a:r>
            <a:rPr lang="ca-ES" sz="12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ChainFilter</a:t>
          </a:r>
          <a:endParaRPr lang="ca-ES" sz="12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7360031" y="1219200"/>
        <a:ext cx="919877" cy="2560320"/>
      </dsp:txXfrm>
    </dsp:sp>
    <dsp:sp modelId="{901CAEC1-420E-49BD-90C9-09B3D5DC5B40}">
      <dsp:nvSpPr>
        <dsp:cNvPr id="0" name=""/>
        <dsp:cNvSpPr/>
      </dsp:nvSpPr>
      <dsp:spPr>
        <a:xfrm>
          <a:off x="0" y="3779520"/>
          <a:ext cx="8280920" cy="284480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98C24A-F8DB-410B-A75C-046D490D3409}">
      <dsp:nvSpPr>
        <dsp:cNvPr id="0" name=""/>
        <dsp:cNvSpPr/>
      </dsp:nvSpPr>
      <dsp:spPr>
        <a:xfrm>
          <a:off x="35619" y="1723718"/>
          <a:ext cx="1362501" cy="681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ActionForm</a:t>
          </a:r>
          <a:endParaRPr lang="ca-ES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5619" y="1723718"/>
        <a:ext cx="1362501" cy="681250"/>
      </dsp:txXfrm>
    </dsp:sp>
    <dsp:sp modelId="{9D3CBE54-EBC6-4ACC-B540-B9AA082902A0}">
      <dsp:nvSpPr>
        <dsp:cNvPr id="0" name=""/>
        <dsp:cNvSpPr/>
      </dsp:nvSpPr>
      <dsp:spPr>
        <a:xfrm rot="17883054">
          <a:off x="1091148" y="1537583"/>
          <a:ext cx="1158945" cy="30717"/>
        </a:xfrm>
        <a:custGeom>
          <a:avLst/>
          <a:gdLst/>
          <a:ahLst/>
          <a:cxnLst/>
          <a:rect l="0" t="0" r="0" b="0"/>
          <a:pathLst>
            <a:path>
              <a:moveTo>
                <a:pt x="0" y="15358"/>
              </a:moveTo>
              <a:lnTo>
                <a:pt x="1158945" y="153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 rot="17883054">
        <a:off x="1641646" y="1523968"/>
        <a:ext cx="57947" cy="57947"/>
      </dsp:txXfrm>
    </dsp:sp>
    <dsp:sp modelId="{A43B8EBB-AC8E-4211-8157-C3FC668F2CF6}">
      <dsp:nvSpPr>
        <dsp:cNvPr id="0" name=""/>
        <dsp:cNvSpPr/>
      </dsp:nvSpPr>
      <dsp:spPr>
        <a:xfrm>
          <a:off x="1943120" y="831289"/>
          <a:ext cx="1093270" cy="420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map</a:t>
          </a:r>
          <a:endParaRPr lang="ca-ES" sz="17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943120" y="831289"/>
        <a:ext cx="1093270" cy="420501"/>
      </dsp:txXfrm>
    </dsp:sp>
    <dsp:sp modelId="{8519AB9C-58BD-4084-831D-2B6091A707FB}">
      <dsp:nvSpPr>
        <dsp:cNvPr id="0" name=""/>
        <dsp:cNvSpPr/>
      </dsp:nvSpPr>
      <dsp:spPr>
        <a:xfrm>
          <a:off x="3036391" y="1026181"/>
          <a:ext cx="545000" cy="30717"/>
        </a:xfrm>
        <a:custGeom>
          <a:avLst/>
          <a:gdLst/>
          <a:ahLst/>
          <a:cxnLst/>
          <a:rect l="0" t="0" r="0" b="0"/>
          <a:pathLst>
            <a:path>
              <a:moveTo>
                <a:pt x="0" y="15358"/>
              </a:moveTo>
              <a:lnTo>
                <a:pt x="545000" y="153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3295267" y="1027915"/>
        <a:ext cx="27250" cy="27250"/>
      </dsp:txXfrm>
    </dsp:sp>
    <dsp:sp modelId="{BC12E732-4DDB-4FB0-B0F8-722E166AA38C}">
      <dsp:nvSpPr>
        <dsp:cNvPr id="0" name=""/>
        <dsp:cNvSpPr/>
      </dsp:nvSpPr>
      <dsp:spPr>
        <a:xfrm>
          <a:off x="3581392" y="1481"/>
          <a:ext cx="4231860" cy="2080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Recupera automàticament els paràmetres d’entrada des del </a:t>
          </a:r>
          <a:r>
            <a:rPr lang="ca-ES" sz="17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HttpRequest</a:t>
          </a:r>
          <a:r>
            <a:rPr lang="ca-ES" sz="17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i els valida respecte a unes comparacions que s’han introduït al definir el formulari. Si detecta errors avorta la crida a la lògica de procés i </a:t>
          </a:r>
          <a:r>
            <a:rPr lang="ca-ES" sz="17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ChainFilter</a:t>
          </a:r>
          <a:r>
            <a:rPr lang="ca-ES" sz="17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retorna la vista anterior.</a:t>
          </a:r>
          <a:endParaRPr lang="ca-ES" sz="17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581392" y="1481"/>
        <a:ext cx="4231860" cy="2080116"/>
      </dsp:txXfrm>
    </dsp:sp>
    <dsp:sp modelId="{5DE47C32-9914-40B2-B87E-05190E1A86AB}">
      <dsp:nvSpPr>
        <dsp:cNvPr id="0" name=""/>
        <dsp:cNvSpPr/>
      </dsp:nvSpPr>
      <dsp:spPr>
        <a:xfrm rot="3716946">
          <a:off x="1091148" y="2560387"/>
          <a:ext cx="1158945" cy="30717"/>
        </a:xfrm>
        <a:custGeom>
          <a:avLst/>
          <a:gdLst/>
          <a:ahLst/>
          <a:cxnLst/>
          <a:rect l="0" t="0" r="0" b="0"/>
          <a:pathLst>
            <a:path>
              <a:moveTo>
                <a:pt x="0" y="15358"/>
              </a:moveTo>
              <a:lnTo>
                <a:pt x="1158945" y="153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 rot="3716946">
        <a:off x="1641646" y="2546772"/>
        <a:ext cx="57947" cy="57947"/>
      </dsp:txXfrm>
    </dsp:sp>
    <dsp:sp modelId="{601F5FE1-7F9E-4742-B25A-4BAE5F302F57}">
      <dsp:nvSpPr>
        <dsp:cNvPr id="0" name=""/>
        <dsp:cNvSpPr/>
      </dsp:nvSpPr>
      <dsp:spPr>
        <a:xfrm>
          <a:off x="1943120" y="2876897"/>
          <a:ext cx="1093270" cy="420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resolJsp</a:t>
          </a:r>
          <a:endParaRPr lang="ca-ES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943120" y="2876897"/>
        <a:ext cx="1093270" cy="420501"/>
      </dsp:txXfrm>
    </dsp:sp>
    <dsp:sp modelId="{3CE214BA-181B-4AFA-91CA-EFCE5E44D5E7}">
      <dsp:nvSpPr>
        <dsp:cNvPr id="0" name=""/>
        <dsp:cNvSpPr/>
      </dsp:nvSpPr>
      <dsp:spPr>
        <a:xfrm>
          <a:off x="3036391" y="3071789"/>
          <a:ext cx="545000" cy="30717"/>
        </a:xfrm>
        <a:custGeom>
          <a:avLst/>
          <a:gdLst/>
          <a:ahLst/>
          <a:cxnLst/>
          <a:rect l="0" t="0" r="0" b="0"/>
          <a:pathLst>
            <a:path>
              <a:moveTo>
                <a:pt x="0" y="15358"/>
              </a:moveTo>
              <a:lnTo>
                <a:pt x="545000" y="153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3295267" y="3073523"/>
        <a:ext cx="27250" cy="27250"/>
      </dsp:txXfrm>
    </dsp:sp>
    <dsp:sp modelId="{1FB59DF9-5C5F-4505-BF3D-4BA26027BF80}">
      <dsp:nvSpPr>
        <dsp:cNvPr id="0" name=""/>
        <dsp:cNvSpPr/>
      </dsp:nvSpPr>
      <dsp:spPr>
        <a:xfrm>
          <a:off x="3581392" y="2183786"/>
          <a:ext cx="4223045" cy="180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Calcula i retorna quina ha de ser la propera vista a mostrar a partir d’unes regles introduïdes al definir el formulari</a:t>
          </a:r>
          <a:endParaRPr lang="ca-ES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581392" y="2183786"/>
        <a:ext cx="4223045" cy="18067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AFDE-E153-44A3-90AB-9FFE4440F56C}" type="datetimeFigureOut">
              <a:rPr lang="ca-ES" smtClean="0"/>
              <a:pPr/>
              <a:t>15/01/2012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3727-C8AB-42B4-A76F-298E39239A9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AFDE-E153-44A3-90AB-9FFE4440F56C}" type="datetimeFigureOut">
              <a:rPr lang="ca-ES" smtClean="0"/>
              <a:pPr/>
              <a:t>15/01/2012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3727-C8AB-42B4-A76F-298E39239A9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AFDE-E153-44A3-90AB-9FFE4440F56C}" type="datetimeFigureOut">
              <a:rPr lang="ca-ES" smtClean="0"/>
              <a:pPr/>
              <a:t>15/01/2012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3727-C8AB-42B4-A76F-298E39239A9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AFDE-E153-44A3-90AB-9FFE4440F56C}" type="datetimeFigureOut">
              <a:rPr lang="ca-ES" smtClean="0"/>
              <a:pPr/>
              <a:t>15/01/2012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3727-C8AB-42B4-A76F-298E39239A9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AFDE-E153-44A3-90AB-9FFE4440F56C}" type="datetimeFigureOut">
              <a:rPr lang="ca-ES" smtClean="0"/>
              <a:pPr/>
              <a:t>15/01/2012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3727-C8AB-42B4-A76F-298E39239A9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AFDE-E153-44A3-90AB-9FFE4440F56C}" type="datetimeFigureOut">
              <a:rPr lang="ca-ES" smtClean="0"/>
              <a:pPr/>
              <a:t>15/01/2012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3727-C8AB-42B4-A76F-298E39239A9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AFDE-E153-44A3-90AB-9FFE4440F56C}" type="datetimeFigureOut">
              <a:rPr lang="ca-ES" smtClean="0"/>
              <a:pPr/>
              <a:t>15/01/2012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3727-C8AB-42B4-A76F-298E39239A9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AFDE-E153-44A3-90AB-9FFE4440F56C}" type="datetimeFigureOut">
              <a:rPr lang="ca-ES" smtClean="0"/>
              <a:pPr/>
              <a:t>15/01/2012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3727-C8AB-42B4-A76F-298E39239A9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AFDE-E153-44A3-90AB-9FFE4440F56C}" type="datetimeFigureOut">
              <a:rPr lang="ca-ES" smtClean="0"/>
              <a:pPr/>
              <a:t>15/01/2012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3727-C8AB-42B4-A76F-298E39239A9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AFDE-E153-44A3-90AB-9FFE4440F56C}" type="datetimeFigureOut">
              <a:rPr lang="ca-ES" smtClean="0"/>
              <a:pPr/>
              <a:t>15/01/2012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3727-C8AB-42B4-A76F-298E39239A9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AFDE-E153-44A3-90AB-9FFE4440F56C}" type="datetimeFigureOut">
              <a:rPr lang="ca-ES" smtClean="0"/>
              <a:pPr/>
              <a:t>15/01/2012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3727-C8AB-42B4-A76F-298E39239A9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1AFDE-E153-44A3-90AB-9FFE4440F56C}" type="datetimeFigureOut">
              <a:rPr lang="ca-ES" smtClean="0"/>
              <a:pPr/>
              <a:t>15/01/2012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13727-C8AB-42B4-A76F-298E39239A9F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7414592" cy="1470025"/>
          </a:xfrm>
        </p:spPr>
        <p:txBody>
          <a:bodyPr>
            <a:normAutofit fontScale="90000"/>
          </a:bodyPr>
          <a:lstStyle/>
          <a:p>
            <a:r>
              <a:rPr lang="ca-ES" sz="67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FormFaces</a:t>
            </a:r>
            <a:r>
              <a:rPr lang="ca-ES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ca-ES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a-ES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Disseny d’un marc de treball de presentació per a aplicacions J2EE</a:t>
            </a:r>
            <a:endParaRPr lang="ca-ES" b="1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611560" y="3645024"/>
          <a:ext cx="4968552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sz="67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FormFaces</a:t>
            </a:r>
            <a:r>
              <a:rPr lang="ca-ES" sz="3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   		 construcció</a:t>
            </a:r>
            <a:endParaRPr lang="ca-ES" sz="3600" dirty="0"/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640960" cy="144016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9" name="Diagrama 8"/>
          <p:cNvGraphicFramePr/>
          <p:nvPr/>
        </p:nvGraphicFramePr>
        <p:xfrm>
          <a:off x="683568" y="2389336"/>
          <a:ext cx="7848872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QuadreDeText 9"/>
          <p:cNvSpPr txBox="1"/>
          <p:nvPr/>
        </p:nvSpPr>
        <p:spPr>
          <a:xfrm>
            <a:off x="323528" y="1556792"/>
            <a:ext cx="85689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ActionForm</a:t>
            </a:r>
            <a:r>
              <a:rPr lang="ca-ES" dirty="0" smtClean="0"/>
              <a:t> </a:t>
            </a:r>
            <a:r>
              <a:rPr lang="ca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 la classe més important: Fa les dues funcions bàsiques del Marc de Treball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67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FormFaces</a:t>
            </a:r>
            <a:r>
              <a:rPr lang="ca-ES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   		 </a:t>
            </a:r>
            <a:r>
              <a:rPr lang="ca-ES" sz="3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construcció</a:t>
            </a:r>
            <a:endParaRPr lang="ca-ES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735"/>
          </a:xfrm>
        </p:spPr>
        <p:txBody>
          <a:bodyPr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ca-ES" sz="43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Action</a:t>
            </a:r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a-ES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 el model, executa en part la lògica de negoci i delega a una classe </a:t>
            </a:r>
            <a:r>
              <a:rPr lang="ca-ES" b="1" dirty="0" err="1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Facade</a:t>
            </a:r>
            <a:r>
              <a:rPr lang="ca-ES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l’accés a les dades.</a:t>
            </a:r>
            <a:endParaRPr lang="ca-ES" b="1" dirty="0">
              <a:ln w="127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640960" cy="144016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Rectangle 4"/>
          <p:cNvSpPr/>
          <p:nvPr/>
        </p:nvSpPr>
        <p:spPr>
          <a:xfrm>
            <a:off x="683568" y="3501008"/>
            <a:ext cx="1800200" cy="648072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 err="1" smtClean="0"/>
              <a:t>Application</a:t>
            </a:r>
            <a:r>
              <a:rPr lang="ca-ES" sz="1600" dirty="0" smtClean="0"/>
              <a:t> </a:t>
            </a:r>
            <a:r>
              <a:rPr lang="ca-ES" sz="1600" dirty="0" err="1" smtClean="0"/>
              <a:t>Controller</a:t>
            </a:r>
            <a:endParaRPr lang="ca-ES" sz="1600" dirty="0"/>
          </a:p>
        </p:txBody>
      </p:sp>
      <p:sp>
        <p:nvSpPr>
          <p:cNvPr id="6" name="Rectangle 5"/>
          <p:cNvSpPr/>
          <p:nvPr/>
        </p:nvSpPr>
        <p:spPr>
          <a:xfrm>
            <a:off x="3275856" y="3501008"/>
            <a:ext cx="1296144" cy="648072"/>
          </a:xfrm>
          <a:prstGeom prst="rect">
            <a:avLst/>
          </a:prstGeom>
          <a:solidFill>
            <a:srgbClr val="FF33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 err="1" smtClean="0"/>
              <a:t>Action</a:t>
            </a:r>
            <a:endParaRPr lang="ca-ES" sz="1600" dirty="0"/>
          </a:p>
        </p:txBody>
      </p:sp>
      <p:sp>
        <p:nvSpPr>
          <p:cNvPr id="7" name="Fletxa dreta 6"/>
          <p:cNvSpPr/>
          <p:nvPr/>
        </p:nvSpPr>
        <p:spPr>
          <a:xfrm>
            <a:off x="2483768" y="3645024"/>
            <a:ext cx="792088" cy="360040"/>
          </a:xfrm>
          <a:prstGeom prst="rightArrow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 smtClean="0"/>
              <a:t>Executa</a:t>
            </a:r>
            <a:endParaRPr lang="ca-ES" sz="1200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4680013" y="3825043"/>
            <a:ext cx="2376264" cy="432048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 err="1" smtClean="0"/>
              <a:t>LogicaFacade</a:t>
            </a:r>
            <a:endParaRPr lang="ca-ES" sz="1600" dirty="0"/>
          </a:p>
        </p:txBody>
      </p:sp>
      <p:sp>
        <p:nvSpPr>
          <p:cNvPr id="9" name="Rectangle 8"/>
          <p:cNvSpPr/>
          <p:nvPr/>
        </p:nvSpPr>
        <p:spPr>
          <a:xfrm>
            <a:off x="6084168" y="2852936"/>
            <a:ext cx="1800200" cy="23762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 smtClean="0"/>
              <a:t>Base de Dades i Persistència</a:t>
            </a:r>
            <a:endParaRPr lang="ca-ES" sz="1600" dirty="0"/>
          </a:p>
        </p:txBody>
      </p:sp>
      <p:cxnSp>
        <p:nvCxnSpPr>
          <p:cNvPr id="12" name="Connector de fletxa recta 11"/>
          <p:cNvCxnSpPr/>
          <p:nvPr/>
        </p:nvCxnSpPr>
        <p:spPr>
          <a:xfrm flipV="1">
            <a:off x="4572000" y="2924944"/>
            <a:ext cx="1080120" cy="864096"/>
          </a:xfrm>
          <a:prstGeom prst="straightConnector1">
            <a:avLst/>
          </a:prstGeom>
          <a:ln w="50800">
            <a:solidFill>
              <a:schemeClr val="accent3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de fletxa recta 13"/>
          <p:cNvCxnSpPr/>
          <p:nvPr/>
        </p:nvCxnSpPr>
        <p:spPr>
          <a:xfrm flipV="1">
            <a:off x="4572000" y="3501008"/>
            <a:ext cx="1080120" cy="288032"/>
          </a:xfrm>
          <a:prstGeom prst="straightConnector1">
            <a:avLst/>
          </a:prstGeom>
          <a:ln w="50800">
            <a:solidFill>
              <a:schemeClr val="accent3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de fletxa recta 15"/>
          <p:cNvCxnSpPr/>
          <p:nvPr/>
        </p:nvCxnSpPr>
        <p:spPr>
          <a:xfrm>
            <a:off x="4572000" y="3789040"/>
            <a:ext cx="1080120" cy="1152128"/>
          </a:xfrm>
          <a:prstGeom prst="straightConnector1">
            <a:avLst/>
          </a:prstGeom>
          <a:ln w="50800">
            <a:solidFill>
              <a:schemeClr val="accent3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QuadreDeText 17"/>
          <p:cNvSpPr txBox="1"/>
          <p:nvPr/>
        </p:nvSpPr>
        <p:spPr>
          <a:xfrm>
            <a:off x="683568" y="5445224"/>
            <a:ext cx="8357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Cada acció es una classe diferent que té el seu propi </a:t>
            </a:r>
            <a:r>
              <a:rPr lang="ca-ES" sz="2400" dirty="0" err="1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ActionForm</a:t>
            </a:r>
            <a:r>
              <a:rPr lang="ca-ES" sz="240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r>
              <a:rPr lang="ca-ES" sz="240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tasca de cada acció es actualitzar la Base de Dades i omplir el seu Formulari</a:t>
            </a:r>
            <a:r>
              <a:rPr lang="ca-ES" sz="2000" dirty="0" smtClean="0">
                <a:ln w="18415" cmpd="sng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ca-ES" sz="2000" dirty="0">
              <a:ln w="18415" cmpd="sng">
                <a:solidFill>
                  <a:schemeClr val="accent3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9" name="Agrupa 18"/>
          <p:cNvGrpSpPr/>
          <p:nvPr/>
        </p:nvGrpSpPr>
        <p:grpSpPr>
          <a:xfrm>
            <a:off x="3203848" y="4437112"/>
            <a:ext cx="1362501" cy="681250"/>
            <a:chOff x="35619" y="1723718"/>
            <a:chExt cx="1362501" cy="6812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Rectangle arrodonit 19"/>
            <p:cNvSpPr/>
            <p:nvPr/>
          </p:nvSpPr>
          <p:spPr>
            <a:xfrm>
              <a:off x="35619" y="1723718"/>
              <a:ext cx="1362501" cy="68125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55572" y="1743671"/>
              <a:ext cx="1322595" cy="6413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600" b="1" kern="1200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ActionForm</a:t>
              </a:r>
              <a:endParaRPr lang="ca-ES" sz="1600" b="1" kern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2" name="Fletxa cap avall 21"/>
          <p:cNvSpPr/>
          <p:nvPr/>
        </p:nvSpPr>
        <p:spPr>
          <a:xfrm>
            <a:off x="3707904" y="4149080"/>
            <a:ext cx="360040" cy="288032"/>
          </a:xfrm>
          <a:prstGeom prst="downArrow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67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FormFaces</a:t>
            </a:r>
            <a:r>
              <a:rPr lang="ca-ES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   		 </a:t>
            </a:r>
            <a:r>
              <a:rPr lang="ca-ES" sz="3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construcció</a:t>
            </a:r>
            <a:endParaRPr lang="ca-ES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12527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a-E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JspForm</a:t>
            </a:r>
            <a:r>
              <a:rPr lang="ca-ES" dirty="0" smtClean="0"/>
              <a:t> </a:t>
            </a:r>
            <a:r>
              <a:rPr lang="ca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 la classe que conté les dades que necessita el </a:t>
            </a:r>
            <a:r>
              <a:rPr lang="ca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Jsp</a:t>
            </a:r>
            <a:r>
              <a:rPr lang="ca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Cada </a:t>
            </a:r>
            <a:r>
              <a:rPr lang="ca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Jsp</a:t>
            </a:r>
            <a:r>
              <a:rPr lang="ca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té el seu </a:t>
            </a:r>
            <a:r>
              <a:rPr lang="ca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JspForm</a:t>
            </a:r>
            <a:r>
              <a:rPr lang="ca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ca-ES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None/>
            </a:pPr>
            <a:endParaRPr lang="ca-E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640960" cy="144016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6" name="Agrupa 5"/>
          <p:cNvGrpSpPr/>
          <p:nvPr/>
        </p:nvGrpSpPr>
        <p:grpSpPr>
          <a:xfrm>
            <a:off x="2915816" y="3501008"/>
            <a:ext cx="1362501" cy="681250"/>
            <a:chOff x="35619" y="1723718"/>
            <a:chExt cx="1362501" cy="6812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angle arrodonit 6"/>
            <p:cNvSpPr/>
            <p:nvPr/>
          </p:nvSpPr>
          <p:spPr>
            <a:xfrm>
              <a:off x="35619" y="1723718"/>
              <a:ext cx="1362501" cy="68125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5572" y="1743671"/>
              <a:ext cx="1322595" cy="6413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600" b="1" kern="1200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ActionForm</a:t>
              </a:r>
              <a:endParaRPr lang="ca-ES" sz="1600" b="1" kern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9" name="Agrupa 8"/>
          <p:cNvGrpSpPr/>
          <p:nvPr/>
        </p:nvGrpSpPr>
        <p:grpSpPr>
          <a:xfrm>
            <a:off x="2915816" y="4902338"/>
            <a:ext cx="1362501" cy="681250"/>
            <a:chOff x="35619" y="1723718"/>
            <a:chExt cx="1362501" cy="681250"/>
          </a:xfrm>
          <a:solidFill>
            <a:schemeClr val="accent4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ectangle arrodonit 9"/>
            <p:cNvSpPr/>
            <p:nvPr/>
          </p:nvSpPr>
          <p:spPr>
            <a:xfrm>
              <a:off x="35619" y="1723718"/>
              <a:ext cx="1362501" cy="68125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5572" y="1743671"/>
              <a:ext cx="1322595" cy="641344"/>
            </a:xfrm>
            <a:prstGeom prst="rect">
              <a:avLst/>
            </a:prstGeom>
            <a:grpFill/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6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Jsp</a:t>
              </a:r>
              <a:r>
                <a:rPr lang="ca-ES" sz="1600" b="1" kern="1200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Form</a:t>
              </a:r>
              <a:endParaRPr lang="ca-ES" sz="1600" b="1" kern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2" name="Fletxa cap amunt 11"/>
          <p:cNvSpPr/>
          <p:nvPr/>
        </p:nvSpPr>
        <p:spPr>
          <a:xfrm>
            <a:off x="3275856" y="4182258"/>
            <a:ext cx="648072" cy="720080"/>
          </a:xfrm>
          <a:prstGeom prst="upArrow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a-E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Map</a:t>
            </a:r>
            <a:endParaRPr lang="ca-E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584" y="4902338"/>
            <a:ext cx="1008112" cy="641344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a-ES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Jsp</a:t>
            </a:r>
            <a:endParaRPr lang="ca-ES" sz="1600" b="1" kern="1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Fletxa dreta 13"/>
          <p:cNvSpPr/>
          <p:nvPr/>
        </p:nvSpPr>
        <p:spPr>
          <a:xfrm>
            <a:off x="1835696" y="4974346"/>
            <a:ext cx="1080120" cy="144016"/>
          </a:xfrm>
          <a:prstGeom prst="rightArrow">
            <a:avLst/>
          </a:prstGeom>
          <a:solidFill>
            <a:schemeClr val="accent3"/>
          </a:solidFill>
          <a:ln w="31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Fletxa dreta 14"/>
          <p:cNvSpPr/>
          <p:nvPr/>
        </p:nvSpPr>
        <p:spPr>
          <a:xfrm>
            <a:off x="1835696" y="5126746"/>
            <a:ext cx="1080120" cy="144016"/>
          </a:xfrm>
          <a:prstGeom prst="rightArrow">
            <a:avLst/>
          </a:prstGeom>
          <a:solidFill>
            <a:schemeClr val="accent3"/>
          </a:solidFill>
          <a:ln w="31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Fletxa dreta 15"/>
          <p:cNvSpPr/>
          <p:nvPr/>
        </p:nvSpPr>
        <p:spPr>
          <a:xfrm>
            <a:off x="1835696" y="5262378"/>
            <a:ext cx="1080120" cy="144016"/>
          </a:xfrm>
          <a:prstGeom prst="rightArrow">
            <a:avLst/>
          </a:prstGeom>
          <a:solidFill>
            <a:schemeClr val="accent3"/>
          </a:solidFill>
          <a:ln w="31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Fletxa dreta 16"/>
          <p:cNvSpPr/>
          <p:nvPr/>
        </p:nvSpPr>
        <p:spPr>
          <a:xfrm>
            <a:off x="1835696" y="5406394"/>
            <a:ext cx="1080120" cy="144016"/>
          </a:xfrm>
          <a:prstGeom prst="rightArrow">
            <a:avLst/>
          </a:prstGeom>
          <a:solidFill>
            <a:schemeClr val="accent3"/>
          </a:solidFill>
          <a:ln w="31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QuadreDeText 17"/>
          <p:cNvSpPr txBox="1"/>
          <p:nvPr/>
        </p:nvSpPr>
        <p:spPr>
          <a:xfrm>
            <a:off x="1763688" y="4653136"/>
            <a:ext cx="107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Etiquetes</a:t>
            </a:r>
            <a:endParaRPr lang="ca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QuadreDeText 18"/>
          <p:cNvSpPr txBox="1"/>
          <p:nvPr/>
        </p:nvSpPr>
        <p:spPr>
          <a:xfrm>
            <a:off x="4572000" y="4509120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a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etiquetes pròpies van a buscar les dades en aquesta classe i les passen al </a:t>
            </a:r>
            <a:r>
              <a:rPr lang="ca-E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Jsp</a:t>
            </a:r>
            <a:r>
              <a:rPr lang="ca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21" name="QuadreDeText 20"/>
          <p:cNvSpPr txBox="1"/>
          <p:nvPr/>
        </p:nvSpPr>
        <p:spPr>
          <a:xfrm>
            <a:off x="4572000" y="3140968"/>
            <a:ext cx="43924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Els </a:t>
            </a:r>
            <a:r>
              <a:rPr lang="ca-E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JspForms</a:t>
            </a:r>
            <a:r>
              <a:rPr lang="ca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recullen les dades automàticament dels </a:t>
            </a:r>
            <a:r>
              <a:rPr lang="ca-E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ActionForm</a:t>
            </a:r>
            <a:r>
              <a:rPr lang="ca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67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FormFaces</a:t>
            </a:r>
            <a:r>
              <a:rPr lang="ca-ES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   		 </a:t>
            </a:r>
            <a:r>
              <a:rPr lang="ca-ES" sz="3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construcció</a:t>
            </a:r>
            <a:endParaRPr lang="ca-ES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4687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a-E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Les </a:t>
            </a:r>
            <a:r>
              <a:rPr lang="ca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etiquetes pròpies </a:t>
            </a:r>
            <a:r>
              <a:rPr lang="ca-E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recullen la informació dels </a:t>
            </a:r>
            <a:r>
              <a:rPr lang="ca-E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JspForm</a:t>
            </a:r>
            <a:r>
              <a:rPr lang="ca-E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i les posen en els </a:t>
            </a:r>
            <a:r>
              <a:rPr lang="ca-E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Jsp</a:t>
            </a:r>
            <a:r>
              <a:rPr lang="ca-E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Tenim les següents etiquetes:</a:t>
            </a:r>
            <a:endParaRPr lang="ca-E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640960" cy="144016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5" name="Diagrama 4"/>
          <p:cNvGraphicFramePr/>
          <p:nvPr/>
        </p:nvGraphicFramePr>
        <p:xfrm>
          <a:off x="1115616" y="3212976"/>
          <a:ext cx="3096344" cy="2651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/>
        </p:nvGraphicFramePr>
        <p:xfrm>
          <a:off x="4211960" y="3212976"/>
          <a:ext cx="1584176" cy="2651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a 9"/>
          <p:cNvGraphicFramePr/>
          <p:nvPr/>
        </p:nvGraphicFramePr>
        <p:xfrm>
          <a:off x="5796136" y="3212976"/>
          <a:ext cx="1584176" cy="2651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a 10"/>
          <p:cNvGraphicFramePr/>
          <p:nvPr/>
        </p:nvGraphicFramePr>
        <p:xfrm>
          <a:off x="7380312" y="3212976"/>
          <a:ext cx="792088" cy="2651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67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FormFaces</a:t>
            </a:r>
            <a:r>
              <a:rPr lang="ca-ES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   		 </a:t>
            </a:r>
            <a:r>
              <a:rPr lang="ca-ES" sz="3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construcció</a:t>
            </a:r>
            <a:endParaRPr lang="ca-ES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23528" y="1556793"/>
            <a:ext cx="8640960" cy="1224136"/>
          </a:xfrm>
        </p:spPr>
        <p:txBody>
          <a:bodyPr/>
          <a:lstStyle/>
          <a:p>
            <a:pPr>
              <a:buNone/>
            </a:pPr>
            <a:r>
              <a:rPr lang="ca-E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Les </a:t>
            </a:r>
            <a:r>
              <a:rPr lang="ca-E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etiquetes pròpies </a:t>
            </a:r>
            <a:r>
              <a:rPr lang="ca-E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s’han creat per estalviar molta feina als dissenyadors de les pàgines</a:t>
            </a:r>
            <a:endParaRPr lang="ca-E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640960" cy="144016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QuadreDeText 4"/>
          <p:cNvSpPr txBox="1"/>
          <p:nvPr/>
        </p:nvSpPr>
        <p:spPr>
          <a:xfrm>
            <a:off x="2339752" y="3068960"/>
            <a:ext cx="468052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&lt;</a:t>
            </a:r>
            <a:r>
              <a:rPr lang="ca-E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formfaces</a:t>
            </a:r>
            <a:r>
              <a:rPr lang="ca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:</a:t>
            </a:r>
            <a:r>
              <a:rPr lang="ca-E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tableList</a:t>
            </a:r>
            <a:r>
              <a:rPr lang="ca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ca-E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nomLlista</a:t>
            </a:r>
            <a:r>
              <a:rPr lang="ca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="ordres" camps="ordre,fase,article,</a:t>
            </a:r>
            <a:r>
              <a:rPr lang="ca-E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descripcio</a:t>
            </a:r>
            <a:r>
              <a:rPr lang="ca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,pendent" funcio1="</a:t>
            </a:r>
            <a:r>
              <a:rPr lang="ca-E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selec</a:t>
            </a:r>
            <a:r>
              <a:rPr lang="ca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=</a:t>
            </a:r>
            <a:r>
              <a:rPr lang="ca-E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seleccio</a:t>
            </a:r>
            <a:r>
              <a:rPr lang="ca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(ordre,fase)"/&gt;</a:t>
            </a:r>
            <a:endParaRPr lang="ca-E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683568" y="450912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a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Amb aquest codi posat en alguna zona de la pàgina, la etiqueta </a:t>
            </a:r>
            <a:r>
              <a:rPr lang="ca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tableList</a:t>
            </a:r>
            <a:r>
              <a:rPr lang="ca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hi dibuixa una taula amb els camps ordre, fase, article, </a:t>
            </a:r>
            <a:r>
              <a:rPr lang="ca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descripcio</a:t>
            </a:r>
            <a:r>
              <a:rPr lang="ca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 quantitat pendent de la llista “ordres” i afegeix en cada fila un enllaç al </a:t>
            </a:r>
            <a:r>
              <a:rPr lang="ca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javaScript</a:t>
            </a:r>
            <a:r>
              <a:rPr lang="ca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a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seleccio</a:t>
            </a:r>
            <a:r>
              <a:rPr lang="ca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passant-li els paràmetres ordre i fase. No es necessiten iteracions.</a:t>
            </a:r>
            <a:endParaRPr lang="ca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67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FormFaces</a:t>
            </a:r>
            <a:r>
              <a:rPr lang="ca-ES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   		 </a:t>
            </a:r>
            <a:r>
              <a:rPr lang="ca-ES" sz="3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construcció</a:t>
            </a:r>
            <a:endParaRPr lang="ca-ES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a-E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FormFacesExcepcio</a:t>
            </a:r>
            <a:r>
              <a:rPr lang="ca-ES" dirty="0" smtClean="0"/>
              <a:t> </a:t>
            </a:r>
            <a:r>
              <a:rPr lang="ca-E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es la excepció que utilitza el Marc de Treball per emmagatzemar els errors i poder-los mostrar.</a:t>
            </a:r>
            <a:endParaRPr lang="ca-E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640960" cy="144016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QuadreDeText 4"/>
          <p:cNvSpPr txBox="1"/>
          <p:nvPr/>
        </p:nvSpPr>
        <p:spPr>
          <a:xfrm>
            <a:off x="467544" y="299695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Els errors de disseny son de gravetat 4 i 5, els errors de validació dels paràmetres d’entrada son de gravetat 3 i els errors gestionats pel programador son de gravetat 1, 2 o 3.</a:t>
            </a:r>
          </a:p>
          <a:p>
            <a:endParaRPr lang="ca-ES" dirty="0"/>
          </a:p>
        </p:txBody>
      </p:sp>
      <p:sp>
        <p:nvSpPr>
          <p:cNvPr id="7" name="QuadreDeText 6"/>
          <p:cNvSpPr txBox="1"/>
          <p:nvPr/>
        </p:nvSpPr>
        <p:spPr>
          <a:xfrm>
            <a:off x="467544" y="386104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codi per introduir un error en el </a:t>
            </a:r>
            <a:r>
              <a:rPr lang="ca-E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ActionForm</a:t>
            </a:r>
            <a:r>
              <a:rPr lang="ca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a-E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af</a:t>
            </a:r>
            <a:r>
              <a:rPr lang="ca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es:</a:t>
            </a:r>
          </a:p>
        </p:txBody>
      </p:sp>
      <p:sp>
        <p:nvSpPr>
          <p:cNvPr id="8" name="QuadreDeText 7"/>
          <p:cNvSpPr txBox="1"/>
          <p:nvPr/>
        </p:nvSpPr>
        <p:spPr>
          <a:xfrm>
            <a:off x="1259632" y="4293096"/>
            <a:ext cx="6480720" cy="9764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tIns="144000" bIns="0" rtlCol="0">
            <a:spAutoFit/>
          </a:bodyPr>
          <a:lstStyle/>
          <a:p>
            <a:r>
              <a:rPr lang="ca-E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af.novaExcepcio</a:t>
            </a:r>
            <a:r>
              <a:rPr lang="ca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(new </a:t>
            </a:r>
            <a:r>
              <a:rPr lang="ca-E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FormFacesExcepcio</a:t>
            </a:r>
            <a:r>
              <a:rPr lang="ca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("L'operari "+operari+" ja està assignat a la màquina "+</a:t>
            </a:r>
            <a:r>
              <a:rPr lang="ca-E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maq</a:t>
            </a:r>
            <a:r>
              <a:rPr lang="ca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,3));</a:t>
            </a:r>
          </a:p>
          <a:p>
            <a:endParaRPr lang="ca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539552" y="53012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codi per llistar els errors en un </a:t>
            </a:r>
            <a:r>
              <a:rPr lang="ca-E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Jsp</a:t>
            </a:r>
            <a:r>
              <a:rPr lang="ca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es:</a:t>
            </a:r>
          </a:p>
        </p:txBody>
      </p:sp>
      <p:sp>
        <p:nvSpPr>
          <p:cNvPr id="10" name="QuadreDeText 9"/>
          <p:cNvSpPr txBox="1"/>
          <p:nvPr/>
        </p:nvSpPr>
        <p:spPr>
          <a:xfrm>
            <a:off x="2627784" y="5733256"/>
            <a:ext cx="410721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a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&lt;</a:t>
            </a:r>
            <a:r>
              <a:rPr lang="ca-E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formfaces</a:t>
            </a:r>
            <a:r>
              <a:rPr lang="ca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:Errors </a:t>
            </a:r>
            <a:r>
              <a:rPr lang="ca-E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gravetatMinima</a:t>
            </a:r>
            <a:r>
              <a:rPr lang="ca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="0"/&gt;</a:t>
            </a:r>
            <a:endParaRPr lang="ca-E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67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FormFaces</a:t>
            </a:r>
            <a:r>
              <a:rPr lang="ca-ES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   	</a:t>
            </a:r>
            <a:r>
              <a:rPr lang="ca-ES" sz="36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Aplicatiu</a:t>
            </a:r>
            <a:r>
              <a:rPr lang="ca-ES" sz="3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prova</a:t>
            </a:r>
            <a:endParaRPr lang="ca-ES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 connectar </a:t>
            </a:r>
            <a:r>
              <a:rPr lang="ca-E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l’aplicatiu</a:t>
            </a:r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prova al Marc de treball només cal fer:</a:t>
            </a:r>
            <a:endParaRPr lang="ca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640960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475656" y="2780928"/>
            <a:ext cx="1362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1"/>
            </a:extrusionClr>
          </a:sp3d>
        </p:spPr>
      </p:pic>
      <p:sp>
        <p:nvSpPr>
          <p:cNvPr id="7" name="QuadreDeText 6"/>
          <p:cNvSpPr txBox="1"/>
          <p:nvPr/>
        </p:nvSpPr>
        <p:spPr>
          <a:xfrm>
            <a:off x="2987824" y="2780928"/>
            <a:ext cx="5760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Incloure la llibreria </a:t>
            </a:r>
            <a:r>
              <a:rPr lang="ca-ES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FormFaces.jar</a:t>
            </a:r>
            <a:r>
              <a:rPr lang="ca-E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en la que hi ha el Marc de Treball.</a:t>
            </a:r>
          </a:p>
          <a:p>
            <a:r>
              <a:rPr lang="ca-E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Crear la estructura de carpetes </a:t>
            </a:r>
            <a:r>
              <a:rPr lang="ca-ES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</a:t>
            </a:r>
            <a:r>
              <a:rPr lang="ca-E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_</a:t>
            </a:r>
            <a:r>
              <a:rPr lang="ca-ES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faces</a:t>
            </a:r>
            <a:r>
              <a:rPr lang="ca-E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per guardar les classes </a:t>
            </a:r>
            <a:r>
              <a:rPr lang="ca-ES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ActionForm</a:t>
            </a:r>
            <a:r>
              <a:rPr lang="ca-E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ca-ES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Action</a:t>
            </a:r>
            <a:r>
              <a:rPr lang="ca-E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Classe i </a:t>
            </a:r>
            <a:r>
              <a:rPr lang="ca-ES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JspForm</a:t>
            </a:r>
            <a:r>
              <a:rPr lang="ca-E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creades.</a:t>
            </a:r>
          </a:p>
          <a:p>
            <a:endParaRPr lang="ca-ES" dirty="0"/>
          </a:p>
        </p:txBody>
      </p:sp>
      <p:sp>
        <p:nvSpPr>
          <p:cNvPr id="9" name="Rectangle 8"/>
          <p:cNvSpPr/>
          <p:nvPr/>
        </p:nvSpPr>
        <p:spPr>
          <a:xfrm>
            <a:off x="1475656" y="4149080"/>
            <a:ext cx="396044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a-ES" sz="1000" dirty="0" smtClean="0"/>
              <a:t>&lt;</a:t>
            </a:r>
            <a:r>
              <a:rPr lang="ca-ES" sz="1000" dirty="0" err="1" smtClean="0"/>
              <a:t>servlet</a:t>
            </a:r>
            <a:r>
              <a:rPr lang="ca-ES" sz="1000" dirty="0" smtClean="0"/>
              <a:t>&gt; </a:t>
            </a:r>
          </a:p>
          <a:p>
            <a:r>
              <a:rPr lang="ca-ES" sz="1000" dirty="0" smtClean="0"/>
              <a:t>&lt;</a:t>
            </a:r>
            <a:r>
              <a:rPr lang="ca-ES" sz="1000" dirty="0" err="1" smtClean="0"/>
              <a:t>servlet-name</a:t>
            </a:r>
            <a:r>
              <a:rPr lang="ca-ES" sz="1000" dirty="0" smtClean="0"/>
              <a:t>&gt;</a:t>
            </a:r>
            <a:r>
              <a:rPr lang="ca-ES" sz="1000" dirty="0" err="1" smtClean="0"/>
              <a:t>ServletFilter</a:t>
            </a:r>
            <a:r>
              <a:rPr lang="ca-ES" sz="1000" dirty="0" smtClean="0"/>
              <a:t>&lt;/</a:t>
            </a:r>
            <a:r>
              <a:rPr lang="ca-ES" sz="1000" dirty="0" err="1" smtClean="0"/>
              <a:t>servlet-name</a:t>
            </a:r>
            <a:r>
              <a:rPr lang="ca-ES" sz="1000" dirty="0" smtClean="0"/>
              <a:t>&gt; </a:t>
            </a:r>
          </a:p>
          <a:p>
            <a:r>
              <a:rPr lang="ca-ES" sz="1000" dirty="0" smtClean="0"/>
              <a:t>&lt;</a:t>
            </a:r>
            <a:r>
              <a:rPr lang="ca-ES" sz="1000" dirty="0" err="1" smtClean="0"/>
              <a:t>servlet-class</a:t>
            </a:r>
            <a:r>
              <a:rPr lang="ca-ES" sz="1000" dirty="0" smtClean="0"/>
              <a:t>&gt;</a:t>
            </a:r>
            <a:r>
              <a:rPr lang="ca-ES" sz="1000" dirty="0" err="1" smtClean="0"/>
              <a:t>formFaces.facade.ServletFilter</a:t>
            </a:r>
            <a:r>
              <a:rPr lang="ca-ES" sz="1000" dirty="0" smtClean="0"/>
              <a:t>&lt;/</a:t>
            </a:r>
            <a:r>
              <a:rPr lang="ca-ES" sz="1000" dirty="0" err="1" smtClean="0"/>
              <a:t>servlet-class</a:t>
            </a:r>
            <a:r>
              <a:rPr lang="ca-ES" sz="1000" dirty="0" smtClean="0"/>
              <a:t>&gt; </a:t>
            </a:r>
          </a:p>
          <a:p>
            <a:r>
              <a:rPr lang="ca-ES" sz="1000" dirty="0" smtClean="0"/>
              <a:t>&lt;</a:t>
            </a:r>
            <a:r>
              <a:rPr lang="ca-ES" sz="1000" dirty="0" err="1" smtClean="0"/>
              <a:t>load-on-startup</a:t>
            </a:r>
            <a:r>
              <a:rPr lang="ca-ES" sz="1000" dirty="0" smtClean="0"/>
              <a:t>&gt;0&lt;/</a:t>
            </a:r>
            <a:r>
              <a:rPr lang="ca-ES" sz="1000" dirty="0" err="1" smtClean="0"/>
              <a:t>load-on-startup</a:t>
            </a:r>
            <a:r>
              <a:rPr lang="ca-ES" sz="1000" dirty="0" smtClean="0"/>
              <a:t>&gt; </a:t>
            </a:r>
          </a:p>
          <a:p>
            <a:r>
              <a:rPr lang="ca-ES" sz="1000" dirty="0" smtClean="0"/>
              <a:t>&lt;/</a:t>
            </a:r>
            <a:r>
              <a:rPr lang="ca-ES" sz="1000" dirty="0" err="1" smtClean="0"/>
              <a:t>servlet</a:t>
            </a:r>
            <a:r>
              <a:rPr lang="ca-ES" sz="1000" dirty="0" smtClean="0"/>
              <a:t>&gt; </a:t>
            </a:r>
          </a:p>
          <a:p>
            <a:r>
              <a:rPr lang="ca-ES" sz="1000" dirty="0" smtClean="0"/>
              <a:t>&lt;</a:t>
            </a:r>
            <a:r>
              <a:rPr lang="ca-ES" sz="1000" dirty="0" err="1" smtClean="0"/>
              <a:t>servlet-mapping</a:t>
            </a:r>
            <a:r>
              <a:rPr lang="ca-ES" sz="1000" dirty="0" smtClean="0"/>
              <a:t>&gt; </a:t>
            </a:r>
          </a:p>
          <a:p>
            <a:r>
              <a:rPr lang="ca-ES" sz="1000" dirty="0" smtClean="0"/>
              <a:t>&lt;</a:t>
            </a:r>
            <a:r>
              <a:rPr lang="ca-ES" sz="1000" dirty="0" err="1" smtClean="0"/>
              <a:t>servlet-name</a:t>
            </a:r>
            <a:r>
              <a:rPr lang="ca-ES" sz="1000" dirty="0" smtClean="0"/>
              <a:t>&gt;</a:t>
            </a:r>
            <a:r>
              <a:rPr lang="ca-ES" sz="1000" dirty="0" err="1" smtClean="0"/>
              <a:t>ServletFilter</a:t>
            </a:r>
            <a:r>
              <a:rPr lang="ca-ES" sz="1000" dirty="0" smtClean="0"/>
              <a:t>&lt;/</a:t>
            </a:r>
            <a:r>
              <a:rPr lang="ca-ES" sz="1000" dirty="0" err="1" smtClean="0"/>
              <a:t>servlet-name</a:t>
            </a:r>
            <a:r>
              <a:rPr lang="ca-ES" sz="1000" dirty="0" smtClean="0"/>
              <a:t>&gt; </a:t>
            </a:r>
          </a:p>
          <a:p>
            <a:r>
              <a:rPr lang="ca-ES" sz="1000" dirty="0" smtClean="0"/>
              <a:t>&lt;</a:t>
            </a:r>
            <a:r>
              <a:rPr lang="ca-ES" sz="1000" dirty="0" err="1" smtClean="0"/>
              <a:t>url-pattern</a:t>
            </a:r>
            <a:r>
              <a:rPr lang="ca-ES" sz="1000" dirty="0" smtClean="0"/>
              <a:t>&gt;/</a:t>
            </a:r>
            <a:r>
              <a:rPr lang="ca-ES" sz="1000" dirty="0" err="1" smtClean="0"/>
              <a:t>ServletFilter</a:t>
            </a:r>
            <a:r>
              <a:rPr lang="ca-ES" sz="1000" dirty="0" smtClean="0"/>
              <a:t>/*&lt;/</a:t>
            </a:r>
            <a:r>
              <a:rPr lang="ca-ES" sz="1000" dirty="0" err="1" smtClean="0"/>
              <a:t>url-pattern</a:t>
            </a:r>
            <a:r>
              <a:rPr lang="ca-ES" sz="1000" dirty="0" smtClean="0"/>
              <a:t>&gt; </a:t>
            </a:r>
          </a:p>
          <a:p>
            <a:r>
              <a:rPr lang="ca-ES" sz="1000" dirty="0" smtClean="0"/>
              <a:t>&lt;/</a:t>
            </a:r>
            <a:r>
              <a:rPr lang="ca-ES" sz="1000" dirty="0" err="1" smtClean="0"/>
              <a:t>servlet-mapping</a:t>
            </a:r>
            <a:r>
              <a:rPr lang="ca-ES" sz="1000" dirty="0" smtClean="0"/>
              <a:t>&gt; </a:t>
            </a:r>
            <a:endParaRPr lang="ca-ES" sz="1000" dirty="0"/>
          </a:p>
        </p:txBody>
      </p:sp>
      <p:sp>
        <p:nvSpPr>
          <p:cNvPr id="10" name="QuadreDeText 9"/>
          <p:cNvSpPr txBox="1"/>
          <p:nvPr/>
        </p:nvSpPr>
        <p:spPr>
          <a:xfrm>
            <a:off x="5580112" y="4255928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Definir al fitxer </a:t>
            </a:r>
            <a:r>
              <a:rPr lang="ca-ES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web.xm</a:t>
            </a:r>
            <a:r>
              <a:rPr lang="ca-E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la aplicació, que el </a:t>
            </a:r>
            <a:r>
              <a:rPr lang="ca-ES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Servlet</a:t>
            </a:r>
            <a:r>
              <a:rPr lang="ca-E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que utilitzarem es el que ve en el Marc de Treball</a:t>
            </a:r>
          </a:p>
          <a:p>
            <a:endParaRPr lang="ca-ES" dirty="0"/>
          </a:p>
        </p:txBody>
      </p:sp>
      <p:sp>
        <p:nvSpPr>
          <p:cNvPr id="11" name="QuadreDeText 10"/>
          <p:cNvSpPr txBox="1"/>
          <p:nvPr/>
        </p:nvSpPr>
        <p:spPr>
          <a:xfrm>
            <a:off x="1043608" y="57332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 millor extreure el fitxer </a:t>
            </a:r>
            <a:r>
              <a:rPr lang="ca-ES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formFaces-taglig.tld</a:t>
            </a:r>
            <a:r>
              <a:rPr lang="ca-E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la llibreria i ficar-lo dins la carpeta </a:t>
            </a:r>
            <a:r>
              <a:rPr lang="ca-ES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jsp</a:t>
            </a:r>
            <a:r>
              <a:rPr lang="ca-E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junt amb les pàgines. </a:t>
            </a:r>
            <a:endParaRPr lang="ca-ES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67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FormFaces</a:t>
            </a:r>
            <a:r>
              <a:rPr lang="ca-ES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   	</a:t>
            </a:r>
            <a:r>
              <a:rPr lang="ca-ES" sz="36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Aplicatiu</a:t>
            </a:r>
            <a:r>
              <a:rPr lang="ca-ES" sz="3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prova</a:t>
            </a:r>
            <a:endParaRPr lang="ca-ES" sz="3600" dirty="0"/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640960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QuadreDeText 4"/>
          <p:cNvSpPr txBox="1"/>
          <p:nvPr/>
        </p:nvSpPr>
        <p:spPr>
          <a:xfrm>
            <a:off x="467544" y="1628800"/>
            <a:ext cx="2395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Jsp</a:t>
            </a:r>
            <a:r>
              <a:rPr lang="ca-E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i </a:t>
            </a:r>
            <a:r>
              <a:rPr lang="ca-ES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JspForm</a:t>
            </a:r>
            <a:endParaRPr lang="ca-ES" sz="3200" dirty="0"/>
          </a:p>
        </p:txBody>
      </p:sp>
      <p:sp>
        <p:nvSpPr>
          <p:cNvPr id="6" name="Rectangle 5"/>
          <p:cNvSpPr/>
          <p:nvPr/>
        </p:nvSpPr>
        <p:spPr>
          <a:xfrm>
            <a:off x="4860032" y="2348880"/>
            <a:ext cx="338437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ca-ES" sz="1200" b="1" dirty="0" err="1" smtClean="0"/>
              <a:t>public</a:t>
            </a:r>
            <a:r>
              <a:rPr lang="ca-ES" sz="1200" b="1" dirty="0" smtClean="0"/>
              <a:t> </a:t>
            </a:r>
            <a:r>
              <a:rPr lang="ca-ES" sz="1200" b="1" dirty="0" err="1" smtClean="0"/>
              <a:t>class</a:t>
            </a:r>
            <a:r>
              <a:rPr lang="ca-ES" sz="1200" b="1" dirty="0" smtClean="0"/>
              <a:t> </a:t>
            </a:r>
            <a:r>
              <a:rPr lang="ca-ES" sz="1200" b="1" dirty="0" err="1" smtClean="0"/>
              <a:t>veureOrdresForm</a:t>
            </a:r>
            <a:r>
              <a:rPr lang="ca-ES" sz="1200" b="1" dirty="0" smtClean="0"/>
              <a:t> </a:t>
            </a:r>
            <a:r>
              <a:rPr lang="ca-ES" sz="1200" b="1" dirty="0" err="1" smtClean="0"/>
              <a:t>extends</a:t>
            </a:r>
            <a:r>
              <a:rPr lang="ca-ES" sz="1200" b="1" dirty="0" smtClean="0"/>
              <a:t> </a:t>
            </a:r>
            <a:r>
              <a:rPr lang="ca-ES" sz="1200" b="1" dirty="0" err="1" smtClean="0"/>
              <a:t>JspForm</a:t>
            </a:r>
            <a:r>
              <a:rPr lang="ca-ES" sz="1200" b="1" dirty="0" smtClean="0"/>
              <a:t> { </a:t>
            </a:r>
          </a:p>
          <a:p>
            <a:pPr lvl="1"/>
            <a:r>
              <a:rPr lang="ca-ES" sz="1200" dirty="0" smtClean="0"/>
              <a:t>@Override </a:t>
            </a:r>
          </a:p>
          <a:p>
            <a:pPr lvl="1"/>
            <a:r>
              <a:rPr lang="ca-ES" sz="1200" b="1" dirty="0" err="1" smtClean="0"/>
              <a:t>protected</a:t>
            </a:r>
            <a:r>
              <a:rPr lang="ca-ES" sz="1200" b="1" dirty="0" smtClean="0"/>
              <a:t> </a:t>
            </a:r>
            <a:r>
              <a:rPr lang="ca-ES" sz="1200" b="1" dirty="0" err="1" smtClean="0"/>
              <a:t>void</a:t>
            </a:r>
            <a:r>
              <a:rPr lang="ca-ES" sz="1200" b="1" dirty="0" smtClean="0"/>
              <a:t> </a:t>
            </a:r>
            <a:r>
              <a:rPr lang="ca-ES" sz="1200" b="1" dirty="0" err="1" smtClean="0"/>
              <a:t>definicio</a:t>
            </a:r>
            <a:r>
              <a:rPr lang="ca-ES" sz="1200" b="1" dirty="0" smtClean="0"/>
              <a:t>() { </a:t>
            </a:r>
          </a:p>
          <a:p>
            <a:pPr lvl="2"/>
            <a:r>
              <a:rPr lang="ca-ES" sz="1200" dirty="0" err="1" smtClean="0"/>
              <a:t>addParametre</a:t>
            </a:r>
            <a:r>
              <a:rPr lang="ca-ES" sz="1200" dirty="0" smtClean="0"/>
              <a:t>("maquina", "</a:t>
            </a:r>
            <a:r>
              <a:rPr lang="ca-ES" sz="1200" dirty="0" err="1" smtClean="0"/>
              <a:t>String</a:t>
            </a:r>
            <a:r>
              <a:rPr lang="ca-ES" sz="1200" dirty="0" smtClean="0"/>
              <a:t>"); </a:t>
            </a:r>
          </a:p>
          <a:p>
            <a:pPr lvl="2"/>
            <a:r>
              <a:rPr lang="ca-ES" sz="1200" dirty="0" err="1" smtClean="0"/>
              <a:t>addList</a:t>
            </a:r>
            <a:r>
              <a:rPr lang="ca-ES" sz="1200" dirty="0" smtClean="0"/>
              <a:t>("operaris", "Operari"); </a:t>
            </a:r>
          </a:p>
          <a:p>
            <a:pPr lvl="2"/>
            <a:r>
              <a:rPr lang="ca-ES" sz="1200" dirty="0" err="1" smtClean="0"/>
              <a:t>addList</a:t>
            </a:r>
            <a:r>
              <a:rPr lang="ca-ES" sz="1200" dirty="0" smtClean="0"/>
              <a:t>("ordres", "Treball"); </a:t>
            </a:r>
          </a:p>
          <a:p>
            <a:pPr lvl="1"/>
            <a:r>
              <a:rPr lang="ca-ES" sz="1200" dirty="0" smtClean="0"/>
              <a:t>} </a:t>
            </a:r>
          </a:p>
          <a:p>
            <a:r>
              <a:rPr lang="ca-ES" sz="1200" dirty="0" smtClean="0"/>
              <a:t>} </a:t>
            </a:r>
            <a:endParaRPr lang="ca-ES" sz="1200" dirty="0"/>
          </a:p>
        </p:txBody>
      </p:sp>
      <p:sp>
        <p:nvSpPr>
          <p:cNvPr id="7" name="QuadreDeText 6"/>
          <p:cNvSpPr txBox="1"/>
          <p:nvPr/>
        </p:nvSpPr>
        <p:spPr>
          <a:xfrm>
            <a:off x="467544" y="2383720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 crear els </a:t>
            </a:r>
            <a:r>
              <a:rPr lang="ca-E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JspForm</a:t>
            </a:r>
            <a:r>
              <a:rPr lang="ca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només cal afegir en el mètode definició: els paràmetres, les classes i les llistes que necessita el </a:t>
            </a:r>
            <a:r>
              <a:rPr lang="ca-E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Jsp</a:t>
            </a:r>
            <a:r>
              <a:rPr lang="ca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utilitzant els mètodes </a:t>
            </a:r>
            <a:r>
              <a:rPr lang="ca-E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addParametre</a:t>
            </a:r>
            <a:r>
              <a:rPr lang="ca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ca-E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addClasse</a:t>
            </a:r>
            <a:r>
              <a:rPr lang="ca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 </a:t>
            </a:r>
            <a:r>
              <a:rPr lang="ca-E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addList</a:t>
            </a:r>
            <a:endParaRPr lang="ca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4410978"/>
            <a:ext cx="6912768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ca-ES" sz="1200" dirty="0" smtClean="0"/>
              <a:t>&lt;%@ </a:t>
            </a:r>
            <a:r>
              <a:rPr lang="ca-ES" sz="1200" dirty="0" err="1" smtClean="0"/>
              <a:t>taglib</a:t>
            </a:r>
            <a:r>
              <a:rPr lang="ca-ES" sz="1200" dirty="0" smtClean="0"/>
              <a:t> </a:t>
            </a:r>
            <a:r>
              <a:rPr lang="ca-ES" sz="1200" dirty="0" err="1" smtClean="0"/>
              <a:t>uri</a:t>
            </a:r>
            <a:r>
              <a:rPr lang="ca-ES" sz="1200" dirty="0" smtClean="0"/>
              <a:t>="</a:t>
            </a:r>
            <a:r>
              <a:rPr lang="ca-ES" sz="1200" dirty="0" err="1" smtClean="0"/>
              <a:t>formFaces-taglib.tld</a:t>
            </a:r>
            <a:r>
              <a:rPr lang="ca-ES" sz="1200" dirty="0" smtClean="0"/>
              <a:t>" prefix="</a:t>
            </a:r>
            <a:r>
              <a:rPr lang="ca-ES" sz="1200" dirty="0" err="1" smtClean="0"/>
              <a:t>formfaces</a:t>
            </a:r>
            <a:r>
              <a:rPr lang="ca-ES" sz="1200" dirty="0" smtClean="0"/>
              <a:t>" %&gt; </a:t>
            </a:r>
          </a:p>
          <a:p>
            <a:r>
              <a:rPr lang="fr-FR" sz="1200" dirty="0" smtClean="0"/>
              <a:t>&lt;</a:t>
            </a:r>
            <a:r>
              <a:rPr lang="fr-FR" sz="1200" dirty="0" err="1" smtClean="0"/>
              <a:t>formfaces:tableList</a:t>
            </a:r>
            <a:r>
              <a:rPr lang="fr-FR" sz="1200" dirty="0" smtClean="0"/>
              <a:t> </a:t>
            </a:r>
            <a:r>
              <a:rPr lang="fr-FR" sz="1200" dirty="0" err="1" smtClean="0"/>
              <a:t>nomLlista</a:t>
            </a:r>
            <a:r>
              <a:rPr lang="fr-FR" sz="1200" dirty="0" smtClean="0"/>
              <a:t>="</a:t>
            </a:r>
            <a:r>
              <a:rPr lang="fr-FR" sz="1200" dirty="0" err="1" smtClean="0"/>
              <a:t>operaris</a:t>
            </a:r>
            <a:r>
              <a:rPr lang="fr-FR" sz="1200" dirty="0" smtClean="0"/>
              <a:t>" camps="</a:t>
            </a:r>
            <a:r>
              <a:rPr lang="fr-FR" sz="1200" dirty="0" err="1" smtClean="0"/>
              <a:t>codi,nom</a:t>
            </a:r>
            <a:r>
              <a:rPr lang="fr-FR" sz="1200" dirty="0" smtClean="0"/>
              <a:t>"/&gt; </a:t>
            </a:r>
          </a:p>
          <a:p>
            <a:r>
              <a:rPr lang="ca-ES" sz="1200" dirty="0" smtClean="0"/>
              <a:t>&lt;</a:t>
            </a:r>
            <a:r>
              <a:rPr lang="ca-ES" sz="1200" dirty="0" err="1" smtClean="0"/>
              <a:t>formfaces</a:t>
            </a:r>
            <a:r>
              <a:rPr lang="ca-ES" sz="1200" dirty="0" smtClean="0"/>
              <a:t>:</a:t>
            </a:r>
            <a:r>
              <a:rPr lang="ca-ES" sz="1200" dirty="0" err="1" smtClean="0"/>
              <a:t>tableList</a:t>
            </a:r>
            <a:r>
              <a:rPr lang="ca-ES" sz="1200" dirty="0" smtClean="0"/>
              <a:t> </a:t>
            </a:r>
            <a:r>
              <a:rPr lang="ca-ES" sz="1200" dirty="0" err="1" smtClean="0"/>
              <a:t>nomLlista</a:t>
            </a:r>
            <a:r>
              <a:rPr lang="ca-ES" sz="1200" dirty="0" smtClean="0"/>
              <a:t>="ordres" camps="ordre,fase,article,</a:t>
            </a:r>
            <a:r>
              <a:rPr lang="ca-ES" sz="1200" dirty="0" err="1" smtClean="0"/>
              <a:t>descripcio</a:t>
            </a:r>
            <a:r>
              <a:rPr lang="ca-ES" sz="1200" dirty="0" smtClean="0"/>
              <a:t>,pendent" funcio1="</a:t>
            </a:r>
            <a:r>
              <a:rPr lang="ca-ES" sz="1200" dirty="0" err="1" smtClean="0"/>
              <a:t>selec</a:t>
            </a:r>
            <a:r>
              <a:rPr lang="ca-ES" sz="1200" dirty="0" smtClean="0"/>
              <a:t>=</a:t>
            </a:r>
            <a:r>
              <a:rPr lang="ca-ES" sz="1200" dirty="0" err="1" smtClean="0"/>
              <a:t>seleccio</a:t>
            </a:r>
            <a:r>
              <a:rPr lang="ca-ES" sz="1200" dirty="0" smtClean="0"/>
              <a:t>(ordre,fase)"/&gt; </a:t>
            </a:r>
          </a:p>
          <a:p>
            <a:r>
              <a:rPr lang="ca-ES" sz="1200" dirty="0" smtClean="0"/>
              <a:t>&lt;</a:t>
            </a:r>
            <a:r>
              <a:rPr lang="ca-ES" sz="1200" dirty="0" err="1" smtClean="0"/>
              <a:t>form</a:t>
            </a:r>
            <a:r>
              <a:rPr lang="ca-ES" sz="1200" dirty="0" smtClean="0"/>
              <a:t> </a:t>
            </a:r>
            <a:r>
              <a:rPr lang="ca-ES" sz="1200" dirty="0" err="1" smtClean="0"/>
              <a:t>action</a:t>
            </a:r>
            <a:r>
              <a:rPr lang="ca-ES" sz="1200" dirty="0" smtClean="0"/>
              <a:t>="&lt;%= </a:t>
            </a:r>
            <a:r>
              <a:rPr lang="ca-ES" sz="1200" dirty="0" err="1" smtClean="0"/>
              <a:t>response.encodeURL</a:t>
            </a:r>
            <a:r>
              <a:rPr lang="ca-ES" sz="1200" dirty="0" smtClean="0"/>
              <a:t>("/Captura/</a:t>
            </a:r>
            <a:r>
              <a:rPr lang="ca-ES" sz="1200" dirty="0" err="1" smtClean="0"/>
              <a:t>ServletFilter</a:t>
            </a:r>
            <a:r>
              <a:rPr lang="ca-ES" sz="1200" dirty="0" smtClean="0"/>
              <a:t>?</a:t>
            </a:r>
            <a:r>
              <a:rPr lang="ca-ES" sz="1200" dirty="0" err="1" smtClean="0"/>
              <a:t>action</a:t>
            </a:r>
            <a:r>
              <a:rPr lang="ca-ES" sz="1200" dirty="0" smtClean="0"/>
              <a:t>=</a:t>
            </a:r>
            <a:r>
              <a:rPr lang="ca-ES" sz="1200" dirty="0" err="1" smtClean="0"/>
              <a:t>Desassigna</a:t>
            </a:r>
            <a:r>
              <a:rPr lang="ca-ES" sz="1200" dirty="0" smtClean="0"/>
              <a:t>") %&gt;" </a:t>
            </a:r>
            <a:r>
              <a:rPr lang="ca-ES" sz="1200" dirty="0" err="1" smtClean="0"/>
              <a:t>method</a:t>
            </a:r>
            <a:r>
              <a:rPr lang="ca-ES" sz="1200" dirty="0" smtClean="0"/>
              <a:t>="POST"&gt; </a:t>
            </a:r>
          </a:p>
          <a:p>
            <a:r>
              <a:rPr lang="ca-ES" sz="1200" dirty="0" smtClean="0"/>
              <a:t>&lt;</a:t>
            </a:r>
            <a:r>
              <a:rPr lang="ca-ES" sz="1200" dirty="0" err="1" smtClean="0"/>
              <a:t>table</a:t>
            </a:r>
            <a:r>
              <a:rPr lang="ca-ES" sz="1200" dirty="0" smtClean="0"/>
              <a:t>&gt;&lt;</a:t>
            </a:r>
            <a:r>
              <a:rPr lang="ca-ES" sz="1200" dirty="0" err="1" smtClean="0"/>
              <a:t>formfaces</a:t>
            </a:r>
            <a:r>
              <a:rPr lang="ca-ES" sz="1200" dirty="0" smtClean="0"/>
              <a:t>:</a:t>
            </a:r>
            <a:r>
              <a:rPr lang="ca-ES" sz="1200" dirty="0" err="1" smtClean="0"/>
              <a:t>ParametreInput</a:t>
            </a:r>
            <a:r>
              <a:rPr lang="ca-ES" sz="1200" dirty="0" smtClean="0"/>
              <a:t> </a:t>
            </a:r>
            <a:r>
              <a:rPr lang="ca-ES" sz="1200" dirty="0" err="1" smtClean="0"/>
              <a:t>nomParametre</a:t>
            </a:r>
            <a:r>
              <a:rPr lang="ca-ES" sz="1200" dirty="0" smtClean="0"/>
              <a:t>="maquina" </a:t>
            </a:r>
            <a:r>
              <a:rPr lang="ca-ES" sz="1200" dirty="0" err="1" smtClean="0"/>
              <a:t>tipusInput</a:t>
            </a:r>
            <a:r>
              <a:rPr lang="ca-ES" sz="1200" dirty="0" smtClean="0"/>
              <a:t>="HIDDEN"/&gt; </a:t>
            </a:r>
          </a:p>
          <a:p>
            <a:r>
              <a:rPr lang="ca-ES" sz="1200" dirty="0" smtClean="0"/>
              <a:t>              &lt;input </a:t>
            </a:r>
            <a:r>
              <a:rPr lang="ca-ES" sz="1200" dirty="0" err="1" smtClean="0"/>
              <a:t>type</a:t>
            </a:r>
            <a:r>
              <a:rPr lang="ca-ES" sz="1200" dirty="0" smtClean="0"/>
              <a:t>="HIDDEN" </a:t>
            </a:r>
            <a:r>
              <a:rPr lang="ca-ES" sz="1200" dirty="0" err="1" smtClean="0"/>
              <a:t>name</a:t>
            </a:r>
            <a:r>
              <a:rPr lang="ca-ES" sz="1200" dirty="0" smtClean="0"/>
              <a:t>="</a:t>
            </a:r>
            <a:r>
              <a:rPr lang="ca-ES" sz="1200" dirty="0" err="1" smtClean="0"/>
              <a:t>idForm</a:t>
            </a:r>
            <a:r>
              <a:rPr lang="ca-ES" sz="1200" dirty="0" smtClean="0"/>
              <a:t>" </a:t>
            </a:r>
            <a:r>
              <a:rPr lang="ca-ES" sz="1200" dirty="0" err="1" smtClean="0"/>
              <a:t>value</a:t>
            </a:r>
            <a:r>
              <a:rPr lang="ca-ES" sz="1200" dirty="0" smtClean="0"/>
              <a:t>="</a:t>
            </a:r>
            <a:r>
              <a:rPr lang="ca-ES" sz="1200" dirty="0" err="1" smtClean="0"/>
              <a:t>veureOrdres</a:t>
            </a:r>
            <a:r>
              <a:rPr lang="ca-ES" sz="1200" dirty="0" smtClean="0"/>
              <a:t>"&gt; </a:t>
            </a:r>
          </a:p>
          <a:p>
            <a:r>
              <a:rPr lang="en-US" sz="1200" dirty="0" smtClean="0"/>
              <a:t>              &lt;input type="submit" border="0" value="</a:t>
            </a:r>
            <a:r>
              <a:rPr lang="en-US" sz="1200" dirty="0" err="1" smtClean="0"/>
              <a:t>Finalitzar</a:t>
            </a:r>
            <a:r>
              <a:rPr lang="en-US" sz="1200" dirty="0" smtClean="0"/>
              <a:t>"&gt; </a:t>
            </a:r>
            <a:r>
              <a:rPr lang="ca-ES" sz="1200" dirty="0" smtClean="0"/>
              <a:t>&lt;/</a:t>
            </a:r>
            <a:r>
              <a:rPr lang="ca-ES" sz="1200" dirty="0" err="1" smtClean="0"/>
              <a:t>table</a:t>
            </a:r>
            <a:r>
              <a:rPr lang="ca-ES" sz="1200" dirty="0" smtClean="0"/>
              <a:t>&gt; </a:t>
            </a:r>
          </a:p>
          <a:p>
            <a:r>
              <a:rPr lang="ca-ES" sz="1200" dirty="0" smtClean="0"/>
              <a:t>&lt;/</a:t>
            </a:r>
            <a:r>
              <a:rPr lang="ca-ES" sz="1200" dirty="0" err="1" smtClean="0"/>
              <a:t>form</a:t>
            </a:r>
            <a:r>
              <a:rPr lang="ca-ES" sz="1200" dirty="0" smtClean="0"/>
              <a:t>&gt; </a:t>
            </a:r>
          </a:p>
        </p:txBody>
      </p:sp>
      <p:sp>
        <p:nvSpPr>
          <p:cNvPr id="9" name="QuadreDeText 8"/>
          <p:cNvSpPr txBox="1"/>
          <p:nvPr/>
        </p:nvSpPr>
        <p:spPr>
          <a:xfrm>
            <a:off x="467544" y="3933056"/>
            <a:ext cx="654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Els </a:t>
            </a:r>
            <a:r>
              <a:rPr lang="ca-E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jsp</a:t>
            </a:r>
            <a:r>
              <a:rPr lang="ca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agafen les dades dels </a:t>
            </a:r>
            <a:r>
              <a:rPr lang="ca-E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JspForm</a:t>
            </a:r>
            <a:r>
              <a:rPr lang="ca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mitjançant etiquetes pròpies:</a:t>
            </a:r>
            <a:endParaRPr lang="ca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67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FormFaces</a:t>
            </a:r>
            <a:r>
              <a:rPr lang="ca-ES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   	</a:t>
            </a:r>
            <a:r>
              <a:rPr lang="ca-ES" sz="36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Aplicatiu</a:t>
            </a:r>
            <a:r>
              <a:rPr lang="ca-ES" sz="3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prova</a:t>
            </a:r>
            <a:endParaRPr lang="ca-ES" sz="3600" dirty="0"/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640960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QuadreDeText 4"/>
          <p:cNvSpPr txBox="1"/>
          <p:nvPr/>
        </p:nvSpPr>
        <p:spPr>
          <a:xfrm>
            <a:off x="467544" y="1628800"/>
            <a:ext cx="356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Action</a:t>
            </a:r>
            <a:r>
              <a:rPr lang="ca-E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i </a:t>
            </a:r>
            <a:r>
              <a:rPr lang="ca-ES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ActionForm</a:t>
            </a:r>
            <a:endParaRPr lang="ca-ES" sz="3200" dirty="0"/>
          </a:p>
        </p:txBody>
      </p:sp>
      <p:sp>
        <p:nvSpPr>
          <p:cNvPr id="6" name="Rectangle 5"/>
          <p:cNvSpPr/>
          <p:nvPr/>
        </p:nvSpPr>
        <p:spPr>
          <a:xfrm>
            <a:off x="755576" y="2420888"/>
            <a:ext cx="3960440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ca-ES" sz="1200" b="1" dirty="0" err="1" smtClean="0"/>
              <a:t>public</a:t>
            </a:r>
            <a:r>
              <a:rPr lang="ca-ES" sz="1200" b="1" dirty="0" smtClean="0"/>
              <a:t> </a:t>
            </a:r>
            <a:r>
              <a:rPr lang="ca-ES" sz="1200" b="1" dirty="0" err="1" smtClean="0"/>
              <a:t>class</a:t>
            </a:r>
            <a:r>
              <a:rPr lang="ca-ES" sz="1200" b="1" dirty="0" smtClean="0"/>
              <a:t> </a:t>
            </a:r>
            <a:r>
              <a:rPr lang="ca-ES" sz="1200" b="1" dirty="0" err="1" smtClean="0"/>
              <a:t>SelMaquinaForm</a:t>
            </a:r>
            <a:r>
              <a:rPr lang="ca-ES" sz="1200" b="1" dirty="0" smtClean="0"/>
              <a:t> </a:t>
            </a:r>
            <a:r>
              <a:rPr lang="ca-ES" sz="1200" b="1" dirty="0" err="1" smtClean="0"/>
              <a:t>extends</a:t>
            </a:r>
            <a:r>
              <a:rPr lang="ca-ES" sz="1200" b="1" dirty="0" smtClean="0"/>
              <a:t> </a:t>
            </a:r>
            <a:r>
              <a:rPr lang="ca-ES" sz="1200" b="1" dirty="0" err="1" smtClean="0"/>
              <a:t>ActionForm</a:t>
            </a:r>
            <a:r>
              <a:rPr lang="ca-ES" sz="1200" b="1" dirty="0" smtClean="0"/>
              <a:t> { </a:t>
            </a:r>
          </a:p>
          <a:p>
            <a:pPr lvl="1"/>
            <a:r>
              <a:rPr lang="ca-ES" sz="1200" dirty="0" smtClean="0"/>
              <a:t>@Override </a:t>
            </a:r>
          </a:p>
          <a:p>
            <a:pPr lvl="1"/>
            <a:r>
              <a:rPr lang="ca-ES" sz="1200" b="1" dirty="0" err="1" smtClean="0"/>
              <a:t>protected</a:t>
            </a:r>
            <a:r>
              <a:rPr lang="ca-ES" sz="1200" b="1" dirty="0" smtClean="0"/>
              <a:t> </a:t>
            </a:r>
            <a:r>
              <a:rPr lang="ca-ES" sz="1200" b="1" dirty="0" err="1" smtClean="0"/>
              <a:t>void</a:t>
            </a:r>
            <a:r>
              <a:rPr lang="ca-ES" sz="1200" b="1" dirty="0" smtClean="0"/>
              <a:t> </a:t>
            </a:r>
            <a:r>
              <a:rPr lang="ca-ES" sz="1200" b="1" dirty="0" err="1" smtClean="0"/>
              <a:t>definicio</a:t>
            </a:r>
            <a:r>
              <a:rPr lang="ca-ES" sz="1200" b="1" dirty="0" smtClean="0"/>
              <a:t>() { </a:t>
            </a:r>
          </a:p>
          <a:p>
            <a:pPr lvl="2"/>
            <a:r>
              <a:rPr lang="ca-ES" sz="1200" dirty="0" err="1" smtClean="0"/>
              <a:t>addParametre</a:t>
            </a:r>
            <a:r>
              <a:rPr lang="ca-ES" sz="1200" dirty="0" smtClean="0"/>
              <a:t>("maquina", "</a:t>
            </a:r>
            <a:r>
              <a:rPr lang="ca-ES" sz="1200" dirty="0" err="1" smtClean="0"/>
              <a:t>String</a:t>
            </a:r>
            <a:r>
              <a:rPr lang="ca-ES" sz="1200" dirty="0" smtClean="0"/>
              <a:t>"); </a:t>
            </a:r>
          </a:p>
          <a:p>
            <a:pPr lvl="2"/>
            <a:r>
              <a:rPr lang="ca-ES" sz="1200" dirty="0" err="1" smtClean="0"/>
              <a:t>addList</a:t>
            </a:r>
            <a:r>
              <a:rPr lang="ca-ES" sz="1200" dirty="0" smtClean="0"/>
              <a:t>("operaris", "Operari"); </a:t>
            </a:r>
          </a:p>
          <a:p>
            <a:pPr lvl="2"/>
            <a:r>
              <a:rPr lang="ca-ES" sz="1200" dirty="0" err="1" smtClean="0"/>
              <a:t>addClasse</a:t>
            </a:r>
            <a:r>
              <a:rPr lang="ca-ES" sz="1200" dirty="0" smtClean="0"/>
              <a:t>("treball", "Treball"); </a:t>
            </a:r>
          </a:p>
          <a:p>
            <a:pPr lvl="2"/>
            <a:r>
              <a:rPr lang="ca-ES" sz="1200" dirty="0" err="1" smtClean="0"/>
              <a:t>addList</a:t>
            </a:r>
            <a:r>
              <a:rPr lang="ca-ES" sz="1200" dirty="0" smtClean="0"/>
              <a:t>("components", "Component"); </a:t>
            </a:r>
          </a:p>
          <a:p>
            <a:pPr lvl="2"/>
            <a:r>
              <a:rPr lang="ca-ES" sz="1200" dirty="0" err="1" smtClean="0"/>
              <a:t>addList</a:t>
            </a:r>
            <a:r>
              <a:rPr lang="ca-ES" sz="1200" dirty="0" smtClean="0"/>
              <a:t>("ordres", "Treball"); </a:t>
            </a:r>
          </a:p>
          <a:p>
            <a:pPr lvl="1"/>
            <a:r>
              <a:rPr lang="ca-ES" sz="1200" dirty="0" smtClean="0"/>
              <a:t>} </a:t>
            </a:r>
          </a:p>
          <a:p>
            <a:pPr lvl="1"/>
            <a:r>
              <a:rPr lang="ca-ES" sz="1200" dirty="0" smtClean="0"/>
              <a:t>@Override </a:t>
            </a:r>
          </a:p>
          <a:p>
            <a:pPr lvl="1"/>
            <a:r>
              <a:rPr lang="ca-ES" sz="1200" b="1" dirty="0" err="1" smtClean="0"/>
              <a:t>protected</a:t>
            </a:r>
            <a:r>
              <a:rPr lang="ca-ES" sz="1200" b="1" dirty="0" smtClean="0"/>
              <a:t> </a:t>
            </a:r>
            <a:r>
              <a:rPr lang="ca-ES" sz="1200" b="1" dirty="0" err="1" smtClean="0"/>
              <a:t>void</a:t>
            </a:r>
            <a:r>
              <a:rPr lang="ca-ES" sz="1200" b="1" dirty="0" smtClean="0"/>
              <a:t> </a:t>
            </a:r>
            <a:r>
              <a:rPr lang="ca-ES" sz="1200" b="1" dirty="0" err="1" smtClean="0"/>
              <a:t>definicioResolucioJsp</a:t>
            </a:r>
            <a:r>
              <a:rPr lang="ca-ES" sz="1200" b="1" dirty="0" smtClean="0"/>
              <a:t>() { </a:t>
            </a:r>
          </a:p>
          <a:p>
            <a:pPr lvl="2"/>
            <a:r>
              <a:rPr lang="ca-ES" sz="1200" dirty="0" err="1" smtClean="0"/>
              <a:t>addJsp</a:t>
            </a:r>
            <a:r>
              <a:rPr lang="ca-ES" sz="1200" dirty="0" smtClean="0"/>
              <a:t>("</a:t>
            </a:r>
            <a:r>
              <a:rPr lang="ca-ES" sz="1200" dirty="0" err="1" smtClean="0"/>
              <a:t>treballOrdre</a:t>
            </a:r>
            <a:r>
              <a:rPr lang="ca-ES" sz="1200" dirty="0" smtClean="0"/>
              <a:t>"); </a:t>
            </a:r>
          </a:p>
          <a:p>
            <a:pPr lvl="2"/>
            <a:r>
              <a:rPr lang="ca-ES" sz="1200" dirty="0" err="1" smtClean="0"/>
              <a:t>addJspStatus</a:t>
            </a:r>
            <a:r>
              <a:rPr lang="ca-ES" sz="1200" dirty="0" smtClean="0"/>
              <a:t>("llista", "operaris"); </a:t>
            </a:r>
          </a:p>
          <a:p>
            <a:pPr lvl="2"/>
            <a:r>
              <a:rPr lang="ca-ES" sz="1200" dirty="0" err="1" smtClean="0"/>
              <a:t>addJspStatus</a:t>
            </a:r>
            <a:r>
              <a:rPr lang="ca-ES" sz="1200" dirty="0" smtClean="0"/>
              <a:t>("</a:t>
            </a:r>
            <a:r>
              <a:rPr lang="ca-ES" sz="1200" dirty="0" err="1" smtClean="0"/>
              <a:t>campClasse</a:t>
            </a:r>
            <a:r>
              <a:rPr lang="ca-ES" sz="1200" dirty="0" smtClean="0"/>
              <a:t>", "</a:t>
            </a:r>
            <a:r>
              <a:rPr lang="ca-ES" sz="1200" dirty="0" err="1" smtClean="0"/>
              <a:t>treball.ordre</a:t>
            </a:r>
            <a:r>
              <a:rPr lang="ca-ES" sz="1200" dirty="0" smtClean="0"/>
              <a:t>"); </a:t>
            </a:r>
          </a:p>
          <a:p>
            <a:pPr lvl="2"/>
            <a:r>
              <a:rPr lang="ca-ES" sz="1200" dirty="0" err="1" smtClean="0"/>
              <a:t>addValidacioStatus</a:t>
            </a:r>
            <a:r>
              <a:rPr lang="ca-ES" sz="1200" dirty="0" smtClean="0"/>
              <a:t>("</a:t>
            </a:r>
            <a:r>
              <a:rPr lang="ca-ES" sz="1200" dirty="0" err="1" smtClean="0"/>
              <a:t>gt</a:t>
            </a:r>
            <a:r>
              <a:rPr lang="ca-ES" sz="1200" dirty="0" smtClean="0"/>
              <a:t>", (</a:t>
            </a:r>
            <a:r>
              <a:rPr lang="ca-ES" sz="1200" b="1" dirty="0" smtClean="0"/>
              <a:t>long)0); </a:t>
            </a:r>
          </a:p>
          <a:p>
            <a:pPr lvl="2"/>
            <a:r>
              <a:rPr lang="ca-ES" sz="1200" dirty="0" err="1" smtClean="0"/>
              <a:t>addJsp</a:t>
            </a:r>
            <a:r>
              <a:rPr lang="ca-ES" sz="1200" dirty="0" smtClean="0"/>
              <a:t>("</a:t>
            </a:r>
            <a:r>
              <a:rPr lang="ca-ES" sz="1200" dirty="0" err="1" smtClean="0"/>
              <a:t>veureOrdres</a:t>
            </a:r>
            <a:r>
              <a:rPr lang="ca-ES" sz="1200" dirty="0" smtClean="0"/>
              <a:t>"); </a:t>
            </a:r>
          </a:p>
          <a:p>
            <a:pPr lvl="2"/>
            <a:r>
              <a:rPr lang="ca-ES" sz="1200" dirty="0" err="1" smtClean="0"/>
              <a:t>addJspStatus</a:t>
            </a:r>
            <a:r>
              <a:rPr lang="ca-ES" sz="1200" dirty="0" smtClean="0"/>
              <a:t>("llista", "operaris"); </a:t>
            </a:r>
          </a:p>
          <a:p>
            <a:pPr lvl="2"/>
            <a:r>
              <a:rPr lang="ca-ES" sz="1200" dirty="0" err="1" smtClean="0"/>
              <a:t>addJsp</a:t>
            </a:r>
            <a:r>
              <a:rPr lang="ca-ES" sz="1200" dirty="0" smtClean="0"/>
              <a:t>("</a:t>
            </a:r>
            <a:r>
              <a:rPr lang="ca-ES" sz="1200" dirty="0" err="1" smtClean="0"/>
              <a:t>assigOperaris</a:t>
            </a:r>
            <a:r>
              <a:rPr lang="ca-ES" sz="1200" dirty="0" smtClean="0"/>
              <a:t>"); </a:t>
            </a:r>
          </a:p>
          <a:p>
            <a:pPr lvl="1"/>
            <a:r>
              <a:rPr lang="ca-ES" sz="1200" dirty="0" smtClean="0"/>
              <a:t>} </a:t>
            </a:r>
          </a:p>
          <a:p>
            <a:r>
              <a:rPr lang="ca-ES" sz="1200" dirty="0" smtClean="0"/>
              <a:t>} </a:t>
            </a:r>
            <a:endParaRPr lang="ca-ES" sz="1200" dirty="0"/>
          </a:p>
        </p:txBody>
      </p:sp>
      <p:sp>
        <p:nvSpPr>
          <p:cNvPr id="7" name="QuadreDeText 6"/>
          <p:cNvSpPr txBox="1"/>
          <p:nvPr/>
        </p:nvSpPr>
        <p:spPr>
          <a:xfrm>
            <a:off x="4860032" y="2348880"/>
            <a:ext cx="4211960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 crear els </a:t>
            </a:r>
            <a:r>
              <a:rPr lang="ca-E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ActionForm</a:t>
            </a:r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només cal afegir: En el mètode definició: els paràmetres d’entrada i les dades que poden necessitar tots els possibles </a:t>
            </a:r>
            <a:r>
              <a:rPr lang="ca-E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Jsp</a:t>
            </a:r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resolts, utilitzant els mètodes </a:t>
            </a:r>
            <a:r>
              <a:rPr lang="ca-E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addParametre</a:t>
            </a:r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ca-E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addClasse</a:t>
            </a:r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 </a:t>
            </a:r>
            <a:r>
              <a:rPr lang="ca-E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addList</a:t>
            </a:r>
            <a:endParaRPr lang="ca-E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 el mètode </a:t>
            </a:r>
            <a:r>
              <a:rPr lang="ca-E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definicioResolucioJsp</a:t>
            </a:r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els possibles </a:t>
            </a:r>
            <a:r>
              <a:rPr lang="ca-E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Jsp</a:t>
            </a:r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amb els estats que han de complir perquè es resolgui.</a:t>
            </a:r>
          </a:p>
          <a:p>
            <a:endParaRPr lang="ca-E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accions utilitzen els mètodes </a:t>
            </a:r>
            <a:r>
              <a:rPr lang="ca-E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setLlista</a:t>
            </a:r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ca-E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setClasse</a:t>
            </a:r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 </a:t>
            </a:r>
            <a:r>
              <a:rPr lang="ca-E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setValor</a:t>
            </a:r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dels formularis per afegir-li llistes, classes i paràmetres respectivament</a:t>
            </a:r>
            <a:endParaRPr lang="ca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67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FormFaces</a:t>
            </a:r>
            <a:r>
              <a:rPr lang="ca-ES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        	</a:t>
            </a:r>
            <a:r>
              <a:rPr lang="ca-ES" sz="3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Millores a Fer</a:t>
            </a:r>
            <a:endParaRPr lang="ca-ES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Queden moltes millores a fer que no dóna temps d’implementar. Enumerem algunes millores que hem anat pensant durant la construcció i les proves i que posarem en pràctica en un futur proper: </a:t>
            </a:r>
          </a:p>
          <a:p>
            <a:pPr lvl="1"/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Tractament de classes: El </a:t>
            </a:r>
            <a:r>
              <a:rPr lang="ca-E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framework</a:t>
            </a:r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ha de poder tractar les classes normals que s’utilitzen a la lògica de negoci. Una forma senzilla d’implementar-ho es construint un </a:t>
            </a:r>
            <a:r>
              <a:rPr lang="ca-E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map</a:t>
            </a:r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 la classe abstracta Classe que reculli els paràmetres i les llistes de les classes de la lògica. </a:t>
            </a:r>
          </a:p>
          <a:p>
            <a:pPr lvl="1"/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Filtres: S’ha d’acabar el sistema de carregar possibles filtres des d’un XML. Es una funcionalitat molt senzilla: en un </a:t>
            </a:r>
            <a:r>
              <a:rPr lang="ca-E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filter.xml</a:t>
            </a:r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es definirà &lt;</a:t>
            </a:r>
            <a:r>
              <a:rPr lang="ca-E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filter</a:t>
            </a:r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&gt;classe&lt;/</a:t>
            </a:r>
            <a:r>
              <a:rPr lang="ca-E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filter</a:t>
            </a:r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&gt; i el constructor del </a:t>
            </a:r>
            <a:r>
              <a:rPr lang="ca-E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ServletFilter</a:t>
            </a:r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els carregarà. La funcionalitat perquè passin al </a:t>
            </a:r>
            <a:r>
              <a:rPr lang="ca-E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ChainFilter</a:t>
            </a:r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ja funciona. </a:t>
            </a:r>
          </a:p>
          <a:p>
            <a:pPr lvl="1"/>
            <a:r>
              <a:rPr lang="fr-F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Ampliar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els </a:t>
            </a:r>
            <a:r>
              <a:rPr lang="fr-F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tipus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de camp en les classes. </a:t>
            </a:r>
          </a:p>
          <a:p>
            <a:pPr lvl="1"/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Donar més potencialitat al </a:t>
            </a:r>
            <a:r>
              <a:rPr lang="ca-E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FacesFitre</a:t>
            </a:r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perquè passi al </a:t>
            </a:r>
            <a:r>
              <a:rPr lang="ca-E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jsp</a:t>
            </a:r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els paràmetres que passen en el </a:t>
            </a:r>
            <a:r>
              <a:rPr lang="ca-E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request</a:t>
            </a:r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així no s’hauran de tornar a introduir els paràmetres bons. </a:t>
            </a:r>
          </a:p>
          <a:p>
            <a:pPr lvl="1"/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Millorar les etiquetes: posar atributs per millorar la presentació com: </a:t>
            </a:r>
            <a:r>
              <a:rPr lang="ca-E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colorColumna</a:t>
            </a:r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=”</a:t>
            </a:r>
            <a:r>
              <a:rPr lang="ca-E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String</a:t>
            </a:r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”,</a:t>
            </a:r>
            <a:r>
              <a:rPr lang="ca-E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String</a:t>
            </a:r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”, ........,”</a:t>
            </a:r>
            <a:r>
              <a:rPr lang="ca-E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String</a:t>
            </a:r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 o color=”</a:t>
            </a:r>
            <a:r>
              <a:rPr lang="ca-E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String</a:t>
            </a:r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 o </a:t>
            </a:r>
            <a:r>
              <a:rPr lang="ca-E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ampleColumna</a:t>
            </a:r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 </a:t>
            </a:r>
            <a:r>
              <a:rPr lang="ca-E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</a:t>
            </a:r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ca-E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</a:t>
            </a:r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......, int. O </a:t>
            </a:r>
            <a:r>
              <a:rPr lang="ca-E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alturaFiles</a:t>
            </a:r>
            <a:r>
              <a:rPr lang="ca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etc. </a:t>
            </a:r>
          </a:p>
          <a:p>
            <a:pPr>
              <a:buNone/>
            </a:pPr>
            <a:endParaRPr lang="ca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640960" cy="144016"/>
          </a:xfrm>
          <a:prstGeom prst="rect">
            <a:avLst/>
          </a:prstGeom>
          <a:solidFill>
            <a:schemeClr val="accent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a-ES" sz="60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FormFaces</a:t>
            </a:r>
            <a:r>
              <a:rPr lang="ca-ES" sz="6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</a:t>
            </a:r>
            <a:r>
              <a:rPr lang="ca-ES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Contingut</a:t>
            </a:r>
            <a:endParaRPr lang="ca-ES" sz="32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3384376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			Diapositives</a:t>
            </a:r>
            <a:endParaRPr lang="ca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Introducció </a:t>
            </a:r>
            <a:r>
              <a:rPr lang="ca-E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 </a:t>
            </a:r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tema		3	a	6</a:t>
            </a:r>
            <a:endParaRPr lang="ca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Construcció			7	a	15</a:t>
            </a:r>
            <a:endParaRPr lang="ca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ca-E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Aplicatiu</a:t>
            </a:r>
            <a:r>
              <a:rPr lang="ca-E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</a:t>
            </a:r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prova		16	a	18</a:t>
            </a:r>
          </a:p>
          <a:p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Millores a fer			19	</a:t>
            </a:r>
            <a:endParaRPr lang="ca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ca-E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Conclussions</a:t>
            </a:r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20</a:t>
            </a:r>
            <a:endParaRPr lang="ca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endParaRPr lang="ca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Connector recte 4"/>
          <p:cNvCxnSpPr/>
          <p:nvPr/>
        </p:nvCxnSpPr>
        <p:spPr>
          <a:xfrm>
            <a:off x="539552" y="112474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8" y="1196752"/>
            <a:ext cx="8640960" cy="14401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67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FormFaces</a:t>
            </a:r>
            <a:r>
              <a:rPr lang="ca-ES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        	</a:t>
            </a:r>
            <a:r>
              <a:rPr lang="ca-ES" sz="3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Conclusions</a:t>
            </a:r>
            <a:endParaRPr lang="ca-ES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216024" y="1628800"/>
            <a:ext cx="8748464" cy="36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a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En aquest projecte s’ha vist com es pot construir un entorn per facilitar la feina dels desenvolupadors d’aplicacions. S’ha vist amb quina facilitat es pot construir una aplicació web utilitzant el </a:t>
            </a:r>
            <a:r>
              <a:rPr lang="ca-ES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Framework</a:t>
            </a:r>
            <a:r>
              <a:rPr lang="ca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, a més, es construeix seguint un bon disseny. </a:t>
            </a:r>
          </a:p>
          <a:p>
            <a:pPr>
              <a:buNone/>
            </a:pPr>
            <a:r>
              <a:rPr lang="ca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Hem estudiat els millors exemples de </a:t>
            </a:r>
            <a:r>
              <a:rPr lang="ca-ES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Framework</a:t>
            </a:r>
            <a:r>
              <a:rPr lang="ca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de presentació que hi ha al mercat: </a:t>
            </a:r>
            <a:r>
              <a:rPr lang="ca-ES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Struts</a:t>
            </a:r>
            <a:r>
              <a:rPr lang="ca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, Struts2, </a:t>
            </a:r>
            <a:r>
              <a:rPr lang="ca-ES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Spring</a:t>
            </a:r>
            <a:r>
              <a:rPr lang="ca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i JSF. De tots n’hem tret coses interessants, d’entre elles cal citar: </a:t>
            </a:r>
          </a:p>
          <a:p>
            <a:pPr>
              <a:buNone/>
            </a:pPr>
            <a:r>
              <a:rPr lang="ca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De </a:t>
            </a:r>
            <a:r>
              <a:rPr lang="ca-ES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Struts</a:t>
            </a:r>
            <a:r>
              <a:rPr lang="ca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2 n’hem tret el concepte dels filtres que es molt potent per donar funcionalitats generals a totes les peticions. </a:t>
            </a:r>
          </a:p>
          <a:p>
            <a:pPr>
              <a:buNone/>
            </a:pPr>
            <a:r>
              <a:rPr lang="ca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De </a:t>
            </a:r>
            <a:r>
              <a:rPr lang="ca-ES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Struts</a:t>
            </a:r>
            <a:r>
              <a:rPr lang="ca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n’hem obtingut el concepte de les accions i dels formularis que faciliten molt el disseny del patró MVC. </a:t>
            </a:r>
          </a:p>
          <a:p>
            <a:pPr>
              <a:buNone/>
            </a:pPr>
            <a:r>
              <a:rPr lang="ca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De JSF n’hem tret el concepte de la validació dels paràmetres d’entrada i tornar el </a:t>
            </a:r>
            <a:r>
              <a:rPr lang="ca-ES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jsp</a:t>
            </a:r>
            <a:r>
              <a:rPr lang="ca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sense haver de cridar la lògica per reconstruir-lo. </a:t>
            </a:r>
          </a:p>
          <a:p>
            <a:pPr>
              <a:buNone/>
            </a:pPr>
            <a:r>
              <a:rPr lang="ca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Hem aprofitat la potencia del disseny d’etiquetes pròpies per encapsular les classes del </a:t>
            </a:r>
            <a:r>
              <a:rPr lang="ca-ES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framework</a:t>
            </a:r>
            <a:r>
              <a:rPr lang="ca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i facilitar la feina als dissenyadors. </a:t>
            </a:r>
          </a:p>
          <a:p>
            <a:pPr>
              <a:buNone/>
            </a:pPr>
            <a:r>
              <a:rPr lang="ca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Mentre l’hem dissenyat hem estudiat patrons de disseny, gràcies a ells hem aconseguit una arquitectura ben dissenyada i de fàcil manteniment. L’estudi dels patrons ens ha proporcionat maneres elegants de resoldre problemes complexos amb els que ens hem trobat. </a:t>
            </a:r>
          </a:p>
          <a:p>
            <a:pPr>
              <a:buNone/>
            </a:pPr>
            <a:r>
              <a:rPr lang="ca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Ha estat un treball realment interessant que anirem millorant i espero sigui de mota utilitat.</a:t>
            </a:r>
            <a:endParaRPr lang="ca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64096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23528" y="1556793"/>
            <a:ext cx="6624736" cy="2880320"/>
          </a:xfrm>
        </p:spPr>
        <p:txBody>
          <a:bodyPr>
            <a:normAutofit/>
          </a:bodyPr>
          <a:lstStyle/>
          <a:p>
            <a:r>
              <a:rPr lang="ca-ES" sz="2000" b="1" spc="50" dirty="0" smtClean="0">
                <a:ln w="127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El </a:t>
            </a:r>
            <a:r>
              <a:rPr lang="ca-ES" sz="2000" b="1" i="1" spc="50" dirty="0" smtClean="0">
                <a:ln w="127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patró </a:t>
            </a:r>
            <a:r>
              <a:rPr lang="ca-ES" sz="2000" b="1" i="1" spc="50" dirty="0" err="1" smtClean="0">
                <a:ln w="127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Model-Vista-Controlador</a:t>
            </a:r>
            <a:r>
              <a:rPr lang="ca-ES" sz="2000" b="1" spc="50" dirty="0" smtClean="0">
                <a:ln w="127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</a:t>
            </a:r>
            <a:r>
              <a:rPr lang="ca-ES" sz="2000" b="1" i="1" spc="50" dirty="0" smtClean="0">
                <a:ln w="127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(MVC)</a:t>
            </a:r>
            <a:r>
              <a:rPr lang="ca-ES" sz="2000" b="1" spc="50" dirty="0" smtClean="0">
                <a:ln w="127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 </a:t>
            </a:r>
          </a:p>
          <a:p>
            <a:pPr>
              <a:buNone/>
            </a:pPr>
            <a:r>
              <a:rPr lang="ca-ES" sz="2000" b="1" spc="50" dirty="0" smtClean="0">
                <a:ln w="127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encapsula les dades amb el seu processament (model)  i les aïlla de la manipulació (controlador) i de la presentació (vista):</a:t>
            </a:r>
          </a:p>
          <a:p>
            <a:r>
              <a:rPr lang="ca-ES" sz="2000" b="1" spc="50" dirty="0" smtClean="0">
                <a:ln w="127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Model . Encapsula les dades i el seu processament.</a:t>
            </a:r>
          </a:p>
          <a:p>
            <a:r>
              <a:rPr lang="ca-ES" sz="2000" b="1" spc="50" dirty="0" smtClean="0">
                <a:ln w="127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Vista . Visualització de la informació amb JSP.</a:t>
            </a:r>
          </a:p>
          <a:p>
            <a:r>
              <a:rPr lang="ca-ES" sz="2000" b="1" spc="50" dirty="0" smtClean="0">
                <a:ln w="127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Controlador. </a:t>
            </a:r>
            <a:r>
              <a:rPr lang="ca-ES" sz="2000" b="1" spc="50" dirty="0" err="1" smtClean="0">
                <a:ln w="127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Servlet</a:t>
            </a:r>
            <a:r>
              <a:rPr lang="ca-ES" sz="2000" b="1" spc="50" dirty="0" smtClean="0">
                <a:ln w="127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que manipula la informació, canvia d’estat el model i controla la navegació.</a:t>
            </a:r>
          </a:p>
        </p:txBody>
      </p:sp>
      <p:sp>
        <p:nvSpPr>
          <p:cNvPr id="4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a-ES" sz="60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FormFaces</a:t>
            </a:r>
            <a:r>
              <a:rPr lang="ca-ES" sz="6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</a:t>
            </a:r>
            <a:r>
              <a:rPr lang="ca-ES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introducció al tema</a:t>
            </a:r>
            <a:endParaRPr lang="ca-ES" sz="3200" dirty="0"/>
          </a:p>
        </p:txBody>
      </p:sp>
      <p:sp>
        <p:nvSpPr>
          <p:cNvPr id="5" name="Rectangle 4"/>
          <p:cNvSpPr/>
          <p:nvPr/>
        </p:nvSpPr>
        <p:spPr>
          <a:xfrm>
            <a:off x="323528" y="1196752"/>
            <a:ext cx="8640960" cy="14401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QuadreDeText 8"/>
          <p:cNvSpPr txBox="1"/>
          <p:nvPr/>
        </p:nvSpPr>
        <p:spPr>
          <a:xfrm>
            <a:off x="251520" y="4653136"/>
            <a:ext cx="86409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Un </a:t>
            </a:r>
            <a:r>
              <a:rPr lang="ca-ES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Framework</a:t>
            </a:r>
            <a:r>
              <a:rPr lang="ca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o Marc de Treball es una implementació d’un patró de disseny que serveix d’esquelet als desenvolupadors per crear una aplicació o un aspecte d’ella.</a:t>
            </a:r>
          </a:p>
          <a:p>
            <a:endParaRPr lang="ca-ES" dirty="0" smtClean="0"/>
          </a:p>
          <a:p>
            <a:r>
              <a:rPr lang="ca-ES" sz="2000" b="1" spc="50" dirty="0">
                <a:ln w="12700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El projecte consisteix en crear un Marc de Treball que implementi el patró MVC.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211960" y="1700808"/>
            <a:ext cx="4752528" cy="2592288"/>
          </a:xfrm>
        </p:spPr>
        <p:txBody>
          <a:bodyPr/>
          <a:lstStyle/>
          <a:p>
            <a:pPr>
              <a:buNone/>
            </a:pPr>
            <a:r>
              <a:rPr lang="ca-ES" dirty="0" smtClean="0">
                <a:solidFill>
                  <a:schemeClr val="accent1"/>
                </a:solidFill>
              </a:rPr>
              <a:t>	</a:t>
            </a:r>
            <a:r>
              <a:rPr lang="ca-ES" b="1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Hem </a:t>
            </a:r>
            <a:r>
              <a:rPr lang="ca-ES" b="1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analitzat els millors Marcs de Treball que implementen el patró </a:t>
            </a:r>
            <a:r>
              <a:rPr lang="ca-ES" b="1" dirty="0" err="1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model-vista-controlador</a:t>
            </a:r>
            <a:endParaRPr lang="ca-ES" dirty="0">
              <a:ln w="12700">
                <a:solidFill>
                  <a:schemeClr val="accent3"/>
                </a:solidFill>
                <a:prstDash val="solid"/>
              </a:ln>
              <a:solidFill>
                <a:schemeClr val="accent1"/>
              </a:solidFill>
            </a:endParaRPr>
          </a:p>
          <a:p>
            <a:pPr>
              <a:buNone/>
            </a:pPr>
            <a:endParaRPr lang="ca-ES" dirty="0"/>
          </a:p>
        </p:txBody>
      </p:sp>
      <p:sp>
        <p:nvSpPr>
          <p:cNvPr id="4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a-ES" sz="60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FormFaces</a:t>
            </a:r>
            <a:r>
              <a:rPr lang="ca-ES" sz="6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</a:t>
            </a:r>
            <a:r>
              <a:rPr lang="ca-ES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introducció al tema</a:t>
            </a:r>
            <a:endParaRPr lang="ca-ES" sz="3200" dirty="0"/>
          </a:p>
        </p:txBody>
      </p:sp>
      <p:sp>
        <p:nvSpPr>
          <p:cNvPr id="5" name="Rectangle 4"/>
          <p:cNvSpPr/>
          <p:nvPr/>
        </p:nvSpPr>
        <p:spPr>
          <a:xfrm>
            <a:off x="323528" y="1196752"/>
            <a:ext cx="8640960" cy="14401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" name="Picture 2" descr="Struts 2 tutori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3241">
            <a:off x="1914152" y="2714782"/>
            <a:ext cx="2381250" cy="952500"/>
          </a:xfrm>
          <a:prstGeom prst="rect">
            <a:avLst/>
          </a:prstGeom>
          <a:noFill/>
        </p:spPr>
      </p:pic>
      <p:pic>
        <p:nvPicPr>
          <p:cNvPr id="7" name="Picture 4" descr="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2286000" cy="47625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84957">
            <a:off x="231050" y="2424643"/>
            <a:ext cx="3301424" cy="52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QuadreDeText 8"/>
          <p:cNvSpPr txBox="1"/>
          <p:nvPr/>
        </p:nvSpPr>
        <p:spPr>
          <a:xfrm>
            <a:off x="1331640" y="4355812"/>
            <a:ext cx="177888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a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N’hem aprofitat:</a:t>
            </a:r>
            <a:endParaRPr lang="ca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2" name="Taula 11"/>
          <p:cNvGraphicFramePr>
            <a:graphicFrameLocks noGrp="1"/>
          </p:cNvGraphicFramePr>
          <p:nvPr/>
        </p:nvGraphicFramePr>
        <p:xfrm>
          <a:off x="1331640" y="4725144"/>
          <a:ext cx="6408712" cy="116356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96144"/>
                <a:gridCol w="5112568"/>
              </a:tblGrid>
              <a:tr h="432048">
                <a:tc>
                  <a:txBody>
                    <a:bodyPr/>
                    <a:lstStyle/>
                    <a:p>
                      <a:r>
                        <a:rPr lang="ca-ES" b="0" dirty="0" err="1" smtClean="0"/>
                        <a:t>Struts</a:t>
                      </a:r>
                      <a:endParaRPr lang="ca-ES" b="0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b="0" dirty="0" smtClean="0"/>
                        <a:t>Accions, Formularis, </a:t>
                      </a:r>
                      <a:r>
                        <a:rPr lang="ca-ES" b="0" dirty="0" err="1" smtClean="0"/>
                        <a:t>Servlet</a:t>
                      </a:r>
                      <a:endParaRPr lang="ca-ES" b="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a-ES" dirty="0" err="1" smtClean="0"/>
                        <a:t>Struts</a:t>
                      </a:r>
                      <a:r>
                        <a:rPr lang="ca-ES" dirty="0" smtClean="0"/>
                        <a:t> 2</a:t>
                      </a:r>
                      <a:endParaRPr lang="ca-E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Filtres Interceptors</a:t>
                      </a:r>
                      <a:endParaRPr lang="ca-E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a-ES" dirty="0" smtClean="0"/>
                        <a:t>JSF</a:t>
                      </a:r>
                      <a:endParaRPr lang="ca-E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Validació i reconstrucció del formulari en cas d’error</a:t>
                      </a:r>
                      <a:endParaRPr lang="ca-E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67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FormFaces</a:t>
            </a:r>
            <a:r>
              <a:rPr lang="ca-ES" sz="8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</a:t>
            </a:r>
            <a:r>
              <a:rPr lang="ca-ES" sz="3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introducció al tema</a:t>
            </a:r>
            <a:endParaRPr lang="ca-ES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a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Característiques del Marc de Treball:</a:t>
            </a:r>
          </a:p>
          <a:p>
            <a:pPr>
              <a:buNone/>
            </a:pPr>
            <a:endParaRPr lang="ca-ES" dirty="0" smtClean="0"/>
          </a:p>
          <a:p>
            <a:pPr lvl="2">
              <a:buFont typeface="Wingdings" pitchFamily="2" charset="2"/>
              <a:buChar char="Ø"/>
            </a:pPr>
            <a:r>
              <a:rPr lang="ca-ES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Rebrà les peticions un </a:t>
            </a:r>
            <a:r>
              <a:rPr lang="ca-ES" dirty="0" err="1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Servlet</a:t>
            </a:r>
            <a:r>
              <a:rPr lang="ca-ES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que utilitzarà intercepció de filtres.</a:t>
            </a:r>
          </a:p>
          <a:p>
            <a:pPr lvl="2">
              <a:buFont typeface="Wingdings" pitchFamily="2" charset="2"/>
              <a:buChar char="Ø"/>
            </a:pPr>
            <a:r>
              <a:rPr lang="ca-ES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primer filtre per defecte vindrà implementat i s’utilitzarà per poder reconstruir els formularis en cas d’errors de validació.</a:t>
            </a:r>
          </a:p>
          <a:p>
            <a:pPr lvl="2">
              <a:buFont typeface="Wingdings" pitchFamily="2" charset="2"/>
              <a:buChar char="Ø"/>
            </a:pPr>
            <a:r>
              <a:rPr lang="ca-ES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S’utilitzaran accions que es crearan pel nom</a:t>
            </a:r>
          </a:p>
          <a:p>
            <a:pPr lvl="2">
              <a:buFont typeface="Wingdings" pitchFamily="2" charset="2"/>
              <a:buChar char="Ø"/>
            </a:pPr>
            <a:r>
              <a:rPr lang="ca-ES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Els formularis seran la peça bàsica del marc de treball, a més de contenir les dades que necessitarà la vista posterior:</a:t>
            </a:r>
          </a:p>
          <a:p>
            <a:pPr lvl="4">
              <a:buFont typeface="Wingdings" pitchFamily="2" charset="2"/>
              <a:buChar char="v"/>
            </a:pPr>
            <a:r>
              <a:rPr lang="ca-ES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Recuperarà i validarà automàticament els paràmetres d’entrada.</a:t>
            </a:r>
          </a:p>
          <a:p>
            <a:pPr lvl="4">
              <a:buFont typeface="Wingdings" pitchFamily="2" charset="2"/>
              <a:buChar char="v"/>
            </a:pPr>
            <a:r>
              <a:rPr lang="ca-ES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Calcularà automàticament el formulari següent</a:t>
            </a:r>
          </a:p>
          <a:p>
            <a:pPr lvl="4">
              <a:buFont typeface="Wingdings" pitchFamily="2" charset="2"/>
              <a:buChar char="v"/>
            </a:pPr>
            <a:r>
              <a:rPr lang="ca-ES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Donarà facilitats a les etiquetes pròpies per recuperar dades</a:t>
            </a:r>
          </a:p>
          <a:p>
            <a:pPr lvl="2">
              <a:buFont typeface="Wingdings" pitchFamily="2" charset="2"/>
              <a:buChar char="Ø"/>
            </a:pPr>
            <a:r>
              <a:rPr lang="ca-ES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dades dels formularis es recolliran mitjançant etiquetes pròpies que facilitaran molt la tasca dels dissenyadors i els evitarà pràcticament tot el codi</a:t>
            </a:r>
            <a:endParaRPr lang="ca-ES" dirty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640960" cy="14401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60232" y="2204864"/>
            <a:ext cx="1944216" cy="109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8506" y="2852936"/>
            <a:ext cx="2065262" cy="117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ca-ES" sz="67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FormFaces</a:t>
            </a:r>
            <a:r>
              <a:rPr lang="ca-ES" sz="67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ca-ES" sz="9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ca-ES" sz="3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introducció al tema</a:t>
            </a:r>
            <a:endParaRPr lang="ca-ES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95536" y="1484784"/>
            <a:ext cx="820891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a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S’han seguit entre d’altres els patrons de disseny:</a:t>
            </a:r>
          </a:p>
          <a:p>
            <a:pPr>
              <a:buNone/>
            </a:pPr>
            <a:endParaRPr lang="ca-ES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ca-E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			</a:t>
            </a:r>
            <a:r>
              <a:rPr lang="ca-E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Intercepting</a:t>
            </a:r>
            <a:r>
              <a:rPr lang="ca-E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ca-E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Filter</a:t>
            </a:r>
            <a:endParaRPr lang="ca-ES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ca-E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			Front </a:t>
            </a:r>
            <a:r>
              <a:rPr lang="ca-E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Controller</a:t>
            </a:r>
            <a:endParaRPr lang="ca-ES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ca-E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			</a:t>
            </a:r>
            <a:r>
              <a:rPr lang="ca-E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View</a:t>
            </a:r>
            <a:r>
              <a:rPr lang="ca-E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ca-E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Helper</a:t>
            </a:r>
            <a:endParaRPr lang="ca-ES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ca-E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			Service to </a:t>
            </a:r>
            <a:r>
              <a:rPr lang="ca-E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Worker</a:t>
            </a:r>
            <a:endParaRPr lang="ca-ES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ca-E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			</a:t>
            </a:r>
            <a:r>
              <a:rPr lang="ca-E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Factory</a:t>
            </a:r>
            <a:endParaRPr lang="ca-E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640960" cy="14401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2240" y="4941168"/>
            <a:ext cx="1902496" cy="1107967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4365104"/>
            <a:ext cx="2088232" cy="103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60232" y="3573016"/>
            <a:ext cx="1944216" cy="101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sz="67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FormFaces</a:t>
            </a:r>
            <a:r>
              <a:rPr lang="ca-ES" sz="9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 </a:t>
            </a:r>
            <a:r>
              <a:rPr lang="ca-ES" sz="3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construcció</a:t>
            </a:r>
            <a:endParaRPr lang="ca-ES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676672"/>
          </a:xfrm>
        </p:spPr>
        <p:txBody>
          <a:bodyPr/>
          <a:lstStyle/>
          <a:p>
            <a:pPr>
              <a:buNone/>
            </a:pPr>
            <a:r>
              <a:rPr lang="ca-ES" b="1" spc="50" dirty="0" err="1" smtClean="0">
                <a:ln w="127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Intercepting</a:t>
            </a:r>
            <a:r>
              <a:rPr lang="ca-ES" b="1" spc="50" dirty="0" smtClean="0">
                <a:ln w="127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ca-ES" b="1" spc="50" dirty="0" err="1" smtClean="0">
                <a:ln w="127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Filter</a:t>
            </a:r>
            <a:endParaRPr lang="ca-ES" b="1" spc="50" dirty="0">
              <a:ln w="1270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640960" cy="144016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54" name="Agrupa 53"/>
          <p:cNvGrpSpPr/>
          <p:nvPr/>
        </p:nvGrpSpPr>
        <p:grpSpPr>
          <a:xfrm>
            <a:off x="395536" y="2492896"/>
            <a:ext cx="4680520" cy="3888432"/>
            <a:chOff x="395536" y="2492896"/>
            <a:chExt cx="4680520" cy="38884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3501008"/>
              <a:ext cx="576064" cy="80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259632" y="3717032"/>
              <a:ext cx="864096" cy="50405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dirty="0" err="1" smtClean="0"/>
                <a:t>Servlet</a:t>
              </a:r>
              <a:endParaRPr lang="ca-E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83768" y="3717032"/>
              <a:ext cx="864096" cy="5040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200" dirty="0" err="1" smtClean="0"/>
                <a:t>FilterChain</a:t>
              </a:r>
              <a:endParaRPr lang="ca-ES" sz="12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03848" y="2492896"/>
              <a:ext cx="1800200" cy="648072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600" dirty="0" err="1" smtClean="0"/>
                <a:t>Application</a:t>
              </a:r>
              <a:r>
                <a:rPr lang="ca-ES" sz="1600" dirty="0" smtClean="0"/>
                <a:t> </a:t>
              </a:r>
              <a:r>
                <a:rPr lang="ca-ES" sz="1600" dirty="0" err="1" smtClean="0"/>
                <a:t>Controller</a:t>
              </a:r>
              <a:endParaRPr lang="ca-ES" sz="1600" dirty="0"/>
            </a:p>
          </p:txBody>
        </p:sp>
        <p:sp>
          <p:nvSpPr>
            <p:cNvPr id="24" name="Decisió 23"/>
            <p:cNvSpPr/>
            <p:nvPr/>
          </p:nvSpPr>
          <p:spPr>
            <a:xfrm>
              <a:off x="3851920" y="3573016"/>
              <a:ext cx="1224136" cy="792088"/>
            </a:xfrm>
            <a:prstGeom prst="flowChartDecision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dirty="0" smtClean="0"/>
                <a:t>Mes </a:t>
              </a:r>
              <a:r>
                <a:rPr lang="ca-ES" sz="1400" dirty="0" err="1" smtClean="0"/>
                <a:t>Fitres</a:t>
              </a:r>
              <a:endParaRPr lang="ca-ES" sz="1400" dirty="0"/>
            </a:p>
          </p:txBody>
        </p:sp>
        <p:sp>
          <p:nvSpPr>
            <p:cNvPr id="25" name="Fletxa dreta 24"/>
            <p:cNvSpPr/>
            <p:nvPr/>
          </p:nvSpPr>
          <p:spPr>
            <a:xfrm>
              <a:off x="971600" y="3861048"/>
              <a:ext cx="288032" cy="216024"/>
            </a:xfrm>
            <a:prstGeom prst="rightArrow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3" name="Fletxa esquerra i dreta 32"/>
            <p:cNvSpPr/>
            <p:nvPr/>
          </p:nvSpPr>
          <p:spPr>
            <a:xfrm>
              <a:off x="2123728" y="3861048"/>
              <a:ext cx="360040" cy="216024"/>
            </a:xfrm>
            <a:prstGeom prst="leftRightArrow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4" name="Fletxa dreta 43"/>
            <p:cNvSpPr/>
            <p:nvPr/>
          </p:nvSpPr>
          <p:spPr>
            <a:xfrm>
              <a:off x="3347864" y="3861048"/>
              <a:ext cx="504056" cy="216024"/>
            </a:xfrm>
            <a:prstGeom prst="rightArrow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grpSp>
          <p:nvGrpSpPr>
            <p:cNvPr id="48" name="Agrupa 47"/>
            <p:cNvGrpSpPr/>
            <p:nvPr/>
          </p:nvGrpSpPr>
          <p:grpSpPr>
            <a:xfrm>
              <a:off x="3203845" y="5085184"/>
              <a:ext cx="1584179" cy="1296144"/>
              <a:chOff x="2915816" y="5445224"/>
              <a:chExt cx="1584179" cy="1296144"/>
            </a:xfrm>
          </p:grpSpPr>
          <p:sp>
            <p:nvSpPr>
              <p:cNvPr id="12" name="Rectangle 11"/>
              <p:cNvSpPr/>
              <p:nvPr/>
            </p:nvSpPr>
            <p:spPr>
              <a:xfrm rot="5400000">
                <a:off x="3563890" y="5805262"/>
                <a:ext cx="1296143" cy="576067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1"/>
              <a:lstStyle/>
              <a:p>
                <a:pPr algn="ctr"/>
                <a:r>
                  <a:rPr lang="ca-ES" dirty="0" smtClean="0"/>
                  <a:t>Do </a:t>
                </a:r>
                <a:r>
                  <a:rPr lang="ca-ES" dirty="0" err="1" smtClean="0"/>
                  <a:t>Filter</a:t>
                </a:r>
                <a:endParaRPr lang="ca-E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915816" y="5445224"/>
                <a:ext cx="1008112" cy="43204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200" dirty="0" err="1" smtClean="0"/>
                  <a:t>Pre-Proces</a:t>
                </a:r>
                <a:endParaRPr lang="ca-ES" sz="12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915816" y="5877272"/>
                <a:ext cx="1008112" cy="43204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200" dirty="0" err="1" smtClean="0"/>
                  <a:t>Main-Proces</a:t>
                </a:r>
                <a:endParaRPr lang="ca-ES" sz="12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915816" y="6309320"/>
                <a:ext cx="1008112" cy="43204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200" dirty="0" err="1" smtClean="0"/>
                  <a:t>Post-Proces</a:t>
                </a:r>
                <a:endParaRPr lang="ca-ES" sz="1200" dirty="0"/>
              </a:p>
            </p:txBody>
          </p:sp>
          <p:sp>
            <p:nvSpPr>
              <p:cNvPr id="45" name="Fletxa esquerra 44"/>
              <p:cNvSpPr/>
              <p:nvPr/>
            </p:nvSpPr>
            <p:spPr>
              <a:xfrm>
                <a:off x="3779912" y="5589240"/>
                <a:ext cx="216024" cy="72008"/>
              </a:xfrm>
              <a:prstGeom prst="leftArrow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46" name="Fletxa esquerra 45"/>
              <p:cNvSpPr/>
              <p:nvPr/>
            </p:nvSpPr>
            <p:spPr>
              <a:xfrm>
                <a:off x="3779912" y="6021288"/>
                <a:ext cx="216024" cy="72008"/>
              </a:xfrm>
              <a:prstGeom prst="leftArrow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47" name="Fletxa esquerra 46"/>
              <p:cNvSpPr/>
              <p:nvPr/>
            </p:nvSpPr>
            <p:spPr>
              <a:xfrm>
                <a:off x="3779912" y="6453336"/>
                <a:ext cx="216024" cy="72008"/>
              </a:xfrm>
              <a:prstGeom prst="leftArrow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62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sp>
          <p:nvSpPr>
            <p:cNvPr id="49" name="Fletxa cap avall 48"/>
            <p:cNvSpPr/>
            <p:nvPr/>
          </p:nvSpPr>
          <p:spPr>
            <a:xfrm>
              <a:off x="4355976" y="4365104"/>
              <a:ext cx="216024" cy="720080"/>
            </a:xfrm>
            <a:prstGeom prst="downArrow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0" name="Fletxa cap amunt 49"/>
            <p:cNvSpPr/>
            <p:nvPr/>
          </p:nvSpPr>
          <p:spPr>
            <a:xfrm>
              <a:off x="4355976" y="3140968"/>
              <a:ext cx="216024" cy="432048"/>
            </a:xfrm>
            <a:prstGeom prst="upArrow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1" name="Fletxa doblada 50"/>
            <p:cNvSpPr/>
            <p:nvPr/>
          </p:nvSpPr>
          <p:spPr>
            <a:xfrm rot="16200000">
              <a:off x="2195736" y="4797152"/>
              <a:ext cx="1584176" cy="432048"/>
            </a:xfrm>
            <a:prstGeom prst="bentArrow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tx1"/>
                </a:solidFill>
              </a:endParaRPr>
            </a:p>
          </p:txBody>
        </p:sp>
        <p:sp>
          <p:nvSpPr>
            <p:cNvPr id="52" name="Fletxa doblada 51"/>
            <p:cNvSpPr/>
            <p:nvPr/>
          </p:nvSpPr>
          <p:spPr>
            <a:xfrm rot="16200000">
              <a:off x="2519772" y="3032956"/>
              <a:ext cx="936104" cy="432048"/>
            </a:xfrm>
            <a:prstGeom prst="bentArrow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tx1"/>
                </a:solidFill>
              </a:endParaRPr>
            </a:p>
          </p:txBody>
        </p:sp>
      </p:grpSp>
      <p:sp>
        <p:nvSpPr>
          <p:cNvPr id="53" name="QuadreDeText 52"/>
          <p:cNvSpPr txBox="1"/>
          <p:nvPr/>
        </p:nvSpPr>
        <p:spPr>
          <a:xfrm>
            <a:off x="5220072" y="1657538"/>
            <a:ext cx="367240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</a:t>
            </a:r>
            <a:r>
              <a:rPr lang="ca-ES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Servlet</a:t>
            </a:r>
            <a:r>
              <a:rPr lang="ca-ES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rep la petició i la transfereix a un </a:t>
            </a:r>
            <a:r>
              <a:rPr lang="ca-ES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FilterChain</a:t>
            </a:r>
            <a:r>
              <a:rPr lang="ca-ES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nou al que li passa la llista de filtres.</a:t>
            </a:r>
          </a:p>
          <a:p>
            <a:endParaRPr lang="ca-ES" sz="900" dirty="0" smtClean="0">
              <a:ln w="18415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ca-ES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</a:t>
            </a:r>
            <a:r>
              <a:rPr lang="ca-ES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FilterChain</a:t>
            </a:r>
            <a:r>
              <a:rPr lang="ca-ES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invoca al filtre següent mentre en queden. Quan s'acaben invoca al </a:t>
            </a:r>
            <a:r>
              <a:rPr lang="ca-ES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Application</a:t>
            </a:r>
            <a:r>
              <a:rPr lang="ca-ES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a-ES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controller</a:t>
            </a:r>
            <a:r>
              <a:rPr lang="ca-ES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ca-ES" sz="900" dirty="0" smtClean="0">
              <a:ln w="18415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ca-ES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 invocar als filtres, el </a:t>
            </a:r>
            <a:r>
              <a:rPr lang="ca-ES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FilterChain</a:t>
            </a:r>
            <a:r>
              <a:rPr lang="ca-ES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es passa a ell mateix com a paràmetre.</a:t>
            </a:r>
          </a:p>
          <a:p>
            <a:endParaRPr lang="ca-ES" sz="900" dirty="0" smtClean="0">
              <a:ln w="18415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ca-ES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Els filtres executen primer el </a:t>
            </a:r>
            <a:r>
              <a:rPr lang="ca-ES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</a:t>
            </a:r>
            <a:r>
              <a:rPr lang="ca-ES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procés després el </a:t>
            </a:r>
            <a:r>
              <a:rPr lang="ca-ES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main</a:t>
            </a:r>
            <a:r>
              <a:rPr lang="ca-ES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procés i finalment el post procés. </a:t>
            </a:r>
          </a:p>
          <a:p>
            <a:r>
              <a:rPr lang="ca-ES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</a:t>
            </a:r>
            <a:r>
              <a:rPr lang="ca-ES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main</a:t>
            </a:r>
            <a:r>
              <a:rPr lang="ca-ES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procés demana al </a:t>
            </a:r>
            <a:r>
              <a:rPr lang="ca-ES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FiterChain</a:t>
            </a:r>
            <a:r>
              <a:rPr lang="ca-ES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que invoqui al següent filtre. Així primer s’executen tots el </a:t>
            </a:r>
            <a:r>
              <a:rPr lang="ca-ES" dirty="0" err="1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</a:t>
            </a:r>
            <a:r>
              <a:rPr lang="ca-ES" dirty="0" smtClean="0">
                <a:ln w="18415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processos, després la lògica de la aplicació i després els post processos.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sz="67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FormFaces</a:t>
            </a:r>
            <a:r>
              <a:rPr lang="ca-ES" sz="117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   </a:t>
            </a:r>
            <a:r>
              <a:rPr lang="ca-ES" sz="3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 construcció</a:t>
            </a:r>
            <a:endParaRPr lang="ca-ES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ca-ES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FacesFilter</a:t>
            </a:r>
            <a:endParaRPr lang="ca-E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640960" cy="144016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Rectangle 4"/>
          <p:cNvSpPr/>
          <p:nvPr/>
        </p:nvSpPr>
        <p:spPr>
          <a:xfrm rot="16200000">
            <a:off x="107506" y="3501006"/>
            <a:ext cx="1296143" cy="576067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ca-ES" dirty="0" smtClean="0"/>
              <a:t>Do </a:t>
            </a:r>
            <a:r>
              <a:rPr lang="ca-ES" dirty="0" err="1" smtClean="0"/>
              <a:t>Filter</a:t>
            </a:r>
            <a:endParaRPr lang="ca-ES" dirty="0"/>
          </a:p>
        </p:txBody>
      </p:sp>
      <p:sp>
        <p:nvSpPr>
          <p:cNvPr id="6" name="Rectangle 5"/>
          <p:cNvSpPr/>
          <p:nvPr/>
        </p:nvSpPr>
        <p:spPr>
          <a:xfrm>
            <a:off x="1619672" y="2636912"/>
            <a:ext cx="1008112" cy="432048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 err="1" smtClean="0"/>
              <a:t>Pre-Proces</a:t>
            </a:r>
            <a:endParaRPr lang="ca-ES" sz="1200" dirty="0"/>
          </a:p>
        </p:txBody>
      </p:sp>
      <p:sp>
        <p:nvSpPr>
          <p:cNvPr id="7" name="Rectangle 6"/>
          <p:cNvSpPr/>
          <p:nvPr/>
        </p:nvSpPr>
        <p:spPr>
          <a:xfrm>
            <a:off x="1619672" y="3573016"/>
            <a:ext cx="1008112" cy="432048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 err="1" smtClean="0"/>
              <a:t>Main-Proces</a:t>
            </a:r>
            <a:endParaRPr lang="ca-ES" sz="1200" dirty="0"/>
          </a:p>
        </p:txBody>
      </p:sp>
      <p:sp>
        <p:nvSpPr>
          <p:cNvPr id="8" name="Rectangle 7"/>
          <p:cNvSpPr/>
          <p:nvPr/>
        </p:nvSpPr>
        <p:spPr>
          <a:xfrm>
            <a:off x="1619672" y="4437112"/>
            <a:ext cx="1008112" cy="432048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 err="1" smtClean="0"/>
              <a:t>Post-Proces</a:t>
            </a:r>
            <a:endParaRPr lang="ca-ES" sz="1200" dirty="0"/>
          </a:p>
        </p:txBody>
      </p:sp>
      <p:cxnSp>
        <p:nvCxnSpPr>
          <p:cNvPr id="13" name="Connector de fletxa recta 12"/>
          <p:cNvCxnSpPr>
            <a:stCxn id="5" idx="2"/>
            <a:endCxn id="6" idx="1"/>
          </p:cNvCxnSpPr>
          <p:nvPr/>
        </p:nvCxnSpPr>
        <p:spPr>
          <a:xfrm flipV="1">
            <a:off x="1043611" y="2852936"/>
            <a:ext cx="576061" cy="936103"/>
          </a:xfrm>
          <a:prstGeom prst="straightConnector1">
            <a:avLst/>
          </a:prstGeom>
          <a:ln w="63500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de fletxa recta 14"/>
          <p:cNvCxnSpPr>
            <a:stCxn id="5" idx="2"/>
            <a:endCxn id="7" idx="1"/>
          </p:cNvCxnSpPr>
          <p:nvPr/>
        </p:nvCxnSpPr>
        <p:spPr>
          <a:xfrm>
            <a:off x="1043611" y="3789039"/>
            <a:ext cx="576061" cy="1"/>
          </a:xfrm>
          <a:prstGeom prst="straightConnector1">
            <a:avLst/>
          </a:prstGeom>
          <a:ln w="63500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de fletxa recta 16"/>
          <p:cNvCxnSpPr>
            <a:stCxn id="5" idx="2"/>
            <a:endCxn id="8" idx="1"/>
          </p:cNvCxnSpPr>
          <p:nvPr/>
        </p:nvCxnSpPr>
        <p:spPr>
          <a:xfrm>
            <a:off x="1043611" y="3789039"/>
            <a:ext cx="576061" cy="864097"/>
          </a:xfrm>
          <a:prstGeom prst="straightConnector1">
            <a:avLst/>
          </a:prstGeom>
          <a:ln w="63500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QuadreDeText 17"/>
          <p:cNvSpPr txBox="1"/>
          <p:nvPr/>
        </p:nvSpPr>
        <p:spPr>
          <a:xfrm>
            <a:off x="2699792" y="25649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Recupera el formulari </a:t>
            </a:r>
            <a:endParaRPr lang="ca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QuadreDeText 18"/>
          <p:cNvSpPr txBox="1"/>
          <p:nvPr/>
        </p:nvSpPr>
        <p:spPr>
          <a:xfrm>
            <a:off x="2699792" y="350274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Passa el formulari recuperat al </a:t>
            </a:r>
            <a:r>
              <a:rPr lang="ca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chainFilter</a:t>
            </a:r>
            <a:endParaRPr lang="ca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QuadreDeText 19"/>
          <p:cNvSpPr txBox="1"/>
          <p:nvPr/>
        </p:nvSpPr>
        <p:spPr>
          <a:xfrm>
            <a:off x="2699792" y="436510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 el procés ha anat be guarda el formulari</a:t>
            </a:r>
          </a:p>
          <a:p>
            <a:r>
              <a:rPr lang="ca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Nou.</a:t>
            </a:r>
            <a:endParaRPr lang="ca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QuadreDeText 20"/>
          <p:cNvSpPr txBox="1"/>
          <p:nvPr/>
        </p:nvSpPr>
        <p:spPr>
          <a:xfrm>
            <a:off x="5220072" y="2132856"/>
            <a:ext cx="3581750" cy="34163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 començar la lògica de procés</a:t>
            </a:r>
          </a:p>
          <a:p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 validen els paràmetres entrats.</a:t>
            </a:r>
          </a:p>
          <a:p>
            <a:endParaRPr lang="ca-ES" sz="9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 son correctes, la lògica de procés</a:t>
            </a:r>
            <a:endParaRPr lang="ca-ES" sz="9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s’executa i retorna el nou formulari </a:t>
            </a:r>
          </a:p>
          <a:p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enviar al client.</a:t>
            </a:r>
          </a:p>
          <a:p>
            <a:endParaRPr lang="ca-ES" sz="9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 no son correctes la lògica acaba</a:t>
            </a:r>
          </a:p>
          <a:p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el formulari tornat al client es el</a:t>
            </a:r>
          </a:p>
          <a:p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recuperat pel </a:t>
            </a:r>
            <a:r>
              <a:rPr lang="ca-E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FacesFilter</a:t>
            </a:r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que es el</a:t>
            </a:r>
          </a:p>
          <a:p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que ell mateix va guardar la última</a:t>
            </a:r>
          </a:p>
          <a:p>
            <a:r>
              <a:rPr lang="ca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vegada que se li va servir al client.</a:t>
            </a:r>
          </a:p>
          <a:p>
            <a:endParaRPr lang="ca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sz="67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FormFaces</a:t>
            </a:r>
            <a:r>
              <a:rPr lang="ca-ES" sz="117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   </a:t>
            </a:r>
            <a:r>
              <a:rPr lang="ca-ES" sz="3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 construcció</a:t>
            </a:r>
            <a:endParaRPr lang="ca-ES" sz="3600" dirty="0"/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640960" cy="144016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8" name="Diagrama 7"/>
          <p:cNvGraphicFramePr/>
          <p:nvPr/>
        </p:nvGraphicFramePr>
        <p:xfrm>
          <a:off x="467544" y="1844824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QuadreDeText 9"/>
          <p:cNvSpPr txBox="1"/>
          <p:nvPr/>
        </p:nvSpPr>
        <p:spPr>
          <a:xfrm>
            <a:off x="755576" y="5600273"/>
            <a:ext cx="6206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 error en qualsevol pas fa que el </a:t>
            </a:r>
            <a:r>
              <a:rPr lang="ca-ES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ChainFilter</a:t>
            </a:r>
            <a:r>
              <a:rPr lang="ca-ES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retorni al </a:t>
            </a:r>
            <a:r>
              <a:rPr lang="ca-ES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Servlet</a:t>
            </a:r>
            <a:r>
              <a:rPr lang="ca-ES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el </a:t>
            </a:r>
            <a:r>
              <a:rPr lang="ca-ES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Jsp</a:t>
            </a:r>
            <a:r>
              <a:rPr lang="ca-ES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recuperat per </a:t>
            </a:r>
            <a:r>
              <a:rPr lang="ca-ES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Facesfilter</a:t>
            </a:r>
            <a:endParaRPr lang="ca-ES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3249</TotalTime>
  <Words>1848</Words>
  <Application>Microsoft Office PowerPoint</Application>
  <PresentationFormat>Presentació en pantalla (4:3)</PresentationFormat>
  <Paragraphs>230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20</vt:i4>
      </vt:variant>
    </vt:vector>
  </HeadingPairs>
  <TitlesOfParts>
    <vt:vector size="21" baseType="lpstr">
      <vt:lpstr>Tema de l'Office</vt:lpstr>
      <vt:lpstr>FormFaces Disseny d’un marc de treball de presentació per a aplicacions J2EE</vt:lpstr>
      <vt:lpstr>FormFaces   Contingut</vt:lpstr>
      <vt:lpstr>FormFaces  introducció al tema</vt:lpstr>
      <vt:lpstr>FormFaces  introducció al tema</vt:lpstr>
      <vt:lpstr>FormFaces  introducció al tema</vt:lpstr>
      <vt:lpstr>FormFaces  introducció al tema</vt:lpstr>
      <vt:lpstr>FormFaces    construcció</vt:lpstr>
      <vt:lpstr>FormFaces       construcció</vt:lpstr>
      <vt:lpstr>FormFaces       construcció</vt:lpstr>
      <vt:lpstr>FormFaces       construcció</vt:lpstr>
      <vt:lpstr>FormFaces       construcció</vt:lpstr>
      <vt:lpstr>FormFaces       construcció</vt:lpstr>
      <vt:lpstr>FormFaces       construcció</vt:lpstr>
      <vt:lpstr>FormFaces       construcció</vt:lpstr>
      <vt:lpstr>FormFaces       construcció</vt:lpstr>
      <vt:lpstr>FormFaces     Aplicatiu de prova</vt:lpstr>
      <vt:lpstr>FormFaces     Aplicatiu de prova</vt:lpstr>
      <vt:lpstr>FormFaces     Aplicatiu de prova</vt:lpstr>
      <vt:lpstr>FormFaces          Millores a Fer</vt:lpstr>
      <vt:lpstr>FormFaces          Conclusions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Jaume</dc:creator>
  <cp:lastModifiedBy>Jaume</cp:lastModifiedBy>
  <cp:revision>136</cp:revision>
  <dcterms:created xsi:type="dcterms:W3CDTF">2012-01-11T21:15:12Z</dcterms:created>
  <dcterms:modified xsi:type="dcterms:W3CDTF">2012-01-15T17:16:02Z</dcterms:modified>
</cp:coreProperties>
</file>