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6" r:id="rId10"/>
    <p:sldId id="270" r:id="rId11"/>
    <p:sldId id="261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25BEF-598B-4ACE-B703-92C0BCEAE4EE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526665-4277-4282-AB47-22E6F50FE5CB}">
      <dgm:prSet/>
      <dgm:spPr/>
      <dgm:t>
        <a:bodyPr/>
        <a:lstStyle/>
        <a:p>
          <a:r>
            <a:rPr lang="es-ES" dirty="0"/>
            <a:t>Contexto</a:t>
          </a:r>
          <a:endParaRPr lang="en-US" dirty="0"/>
        </a:p>
      </dgm:t>
    </dgm:pt>
    <dgm:pt modelId="{92B611FA-2EF6-4CCB-B916-ED3FDC76EC02}" type="parTrans" cxnId="{F8286404-4FCE-4001-B51D-1494C41DFD2C}">
      <dgm:prSet/>
      <dgm:spPr/>
      <dgm:t>
        <a:bodyPr/>
        <a:lstStyle/>
        <a:p>
          <a:endParaRPr lang="en-US"/>
        </a:p>
      </dgm:t>
    </dgm:pt>
    <dgm:pt modelId="{9DDBF722-57FE-4778-BF5A-FE32A3EA891C}" type="sibTrans" cxnId="{F8286404-4FCE-4001-B51D-1494C41DFD2C}">
      <dgm:prSet/>
      <dgm:spPr/>
      <dgm:t>
        <a:bodyPr/>
        <a:lstStyle/>
        <a:p>
          <a:endParaRPr lang="en-US"/>
        </a:p>
      </dgm:t>
    </dgm:pt>
    <dgm:pt modelId="{D67EE7AD-85EC-4D7E-8A55-94120954D409}">
      <dgm:prSet/>
      <dgm:spPr/>
      <dgm:t>
        <a:bodyPr/>
        <a:lstStyle/>
        <a:p>
          <a:r>
            <a:rPr lang="es-ES"/>
            <a:t>Tecnologías</a:t>
          </a:r>
          <a:endParaRPr lang="en-US"/>
        </a:p>
      </dgm:t>
    </dgm:pt>
    <dgm:pt modelId="{A01118F9-1A19-42EC-8C83-E44DB00A8881}" type="parTrans" cxnId="{D47C1B76-426A-4981-BB3E-ABB8CE8107EF}">
      <dgm:prSet/>
      <dgm:spPr/>
      <dgm:t>
        <a:bodyPr/>
        <a:lstStyle/>
        <a:p>
          <a:endParaRPr lang="en-US"/>
        </a:p>
      </dgm:t>
    </dgm:pt>
    <dgm:pt modelId="{509A58D8-4AFB-41FE-A856-F57DC1256F17}" type="sibTrans" cxnId="{D47C1B76-426A-4981-BB3E-ABB8CE8107EF}">
      <dgm:prSet/>
      <dgm:spPr/>
      <dgm:t>
        <a:bodyPr/>
        <a:lstStyle/>
        <a:p>
          <a:endParaRPr lang="en-US"/>
        </a:p>
      </dgm:t>
    </dgm:pt>
    <dgm:pt modelId="{9B0CD327-05A9-4212-BD22-BF2EF5554F78}">
      <dgm:prSet/>
      <dgm:spPr/>
      <dgm:t>
        <a:bodyPr/>
        <a:lstStyle/>
        <a:p>
          <a:r>
            <a:rPr lang="es-ES"/>
            <a:t>Planificación</a:t>
          </a:r>
          <a:endParaRPr lang="en-US"/>
        </a:p>
      </dgm:t>
    </dgm:pt>
    <dgm:pt modelId="{A3B18560-A3BC-4BB8-AAEA-D6EC0FC98FB5}" type="parTrans" cxnId="{274F3D1A-5D9D-4FE2-9260-8C4FBADEF6EF}">
      <dgm:prSet/>
      <dgm:spPr/>
      <dgm:t>
        <a:bodyPr/>
        <a:lstStyle/>
        <a:p>
          <a:endParaRPr lang="en-US"/>
        </a:p>
      </dgm:t>
    </dgm:pt>
    <dgm:pt modelId="{15D3D910-2908-4EA8-8F76-77A9749F366D}" type="sibTrans" cxnId="{274F3D1A-5D9D-4FE2-9260-8C4FBADEF6EF}">
      <dgm:prSet/>
      <dgm:spPr/>
      <dgm:t>
        <a:bodyPr/>
        <a:lstStyle/>
        <a:p>
          <a:endParaRPr lang="en-US"/>
        </a:p>
      </dgm:t>
    </dgm:pt>
    <dgm:pt modelId="{09E7A136-95FF-42A4-AADB-2F9014740E64}">
      <dgm:prSet/>
      <dgm:spPr/>
      <dgm:t>
        <a:bodyPr/>
        <a:lstStyle/>
        <a:p>
          <a:r>
            <a:rPr lang="es-ES" dirty="0"/>
            <a:t>Requisitos no funcionales</a:t>
          </a:r>
          <a:endParaRPr lang="en-US" dirty="0"/>
        </a:p>
      </dgm:t>
    </dgm:pt>
    <dgm:pt modelId="{5F4294AA-59B9-408D-A979-3D7BE620EF8A}" type="parTrans" cxnId="{BE84EDB5-E50D-4120-A5E0-E104BC47A076}">
      <dgm:prSet/>
      <dgm:spPr/>
      <dgm:t>
        <a:bodyPr/>
        <a:lstStyle/>
        <a:p>
          <a:endParaRPr lang="en-US"/>
        </a:p>
      </dgm:t>
    </dgm:pt>
    <dgm:pt modelId="{5B805E5B-BF76-41B2-AFE4-6FCAD264E159}" type="sibTrans" cxnId="{BE84EDB5-E50D-4120-A5E0-E104BC47A076}">
      <dgm:prSet/>
      <dgm:spPr/>
      <dgm:t>
        <a:bodyPr/>
        <a:lstStyle/>
        <a:p>
          <a:endParaRPr lang="en-US"/>
        </a:p>
      </dgm:t>
    </dgm:pt>
    <dgm:pt modelId="{B1B80744-61B1-4971-9FC9-B3925FAD6A11}">
      <dgm:prSet/>
      <dgm:spPr/>
      <dgm:t>
        <a:bodyPr/>
        <a:lstStyle/>
        <a:p>
          <a:r>
            <a:rPr lang="es-ES" dirty="0"/>
            <a:t>Requisitos funcionales</a:t>
          </a:r>
          <a:endParaRPr lang="en-US" dirty="0"/>
        </a:p>
      </dgm:t>
    </dgm:pt>
    <dgm:pt modelId="{D6C20E4D-9B53-4730-8525-B1AA78F2F285}" type="parTrans" cxnId="{6AC86AB1-860D-43DF-BAE4-9BFC71F8D69E}">
      <dgm:prSet/>
      <dgm:spPr/>
      <dgm:t>
        <a:bodyPr/>
        <a:lstStyle/>
        <a:p>
          <a:endParaRPr lang="en-US"/>
        </a:p>
      </dgm:t>
    </dgm:pt>
    <dgm:pt modelId="{FE4CAAF1-AAFD-403F-877B-5CFE35CBF344}" type="sibTrans" cxnId="{6AC86AB1-860D-43DF-BAE4-9BFC71F8D69E}">
      <dgm:prSet/>
      <dgm:spPr/>
      <dgm:t>
        <a:bodyPr/>
        <a:lstStyle/>
        <a:p>
          <a:endParaRPr lang="en-US"/>
        </a:p>
      </dgm:t>
    </dgm:pt>
    <dgm:pt modelId="{383157B6-8B99-4906-B489-2C28A5943E8F}">
      <dgm:prSet/>
      <dgm:spPr/>
      <dgm:t>
        <a:bodyPr/>
        <a:lstStyle/>
        <a:p>
          <a:r>
            <a:rPr lang="es-ES"/>
            <a:t>Arquitectura</a:t>
          </a:r>
          <a:endParaRPr lang="en-US"/>
        </a:p>
      </dgm:t>
    </dgm:pt>
    <dgm:pt modelId="{39259F01-B6A9-4B41-AC73-32055E540134}" type="parTrans" cxnId="{60BF6389-3485-4724-9047-DE306E01E54C}">
      <dgm:prSet/>
      <dgm:spPr/>
      <dgm:t>
        <a:bodyPr/>
        <a:lstStyle/>
        <a:p>
          <a:endParaRPr lang="en-US"/>
        </a:p>
      </dgm:t>
    </dgm:pt>
    <dgm:pt modelId="{ED8416F0-96E9-440A-8005-B28EF0FB5242}" type="sibTrans" cxnId="{60BF6389-3485-4724-9047-DE306E01E54C}">
      <dgm:prSet/>
      <dgm:spPr/>
      <dgm:t>
        <a:bodyPr/>
        <a:lstStyle/>
        <a:p>
          <a:endParaRPr lang="en-US"/>
        </a:p>
      </dgm:t>
    </dgm:pt>
    <dgm:pt modelId="{D2914552-874C-4727-9B24-E615021923A5}">
      <dgm:prSet/>
      <dgm:spPr/>
      <dgm:t>
        <a:bodyPr/>
        <a:lstStyle/>
        <a:p>
          <a:r>
            <a:rPr lang="es-ES"/>
            <a:t>Capa de presentación</a:t>
          </a:r>
          <a:endParaRPr lang="en-US"/>
        </a:p>
      </dgm:t>
    </dgm:pt>
    <dgm:pt modelId="{AF82915C-0B0E-498C-B78C-E5AD869B0A67}" type="parTrans" cxnId="{7B9F4277-E255-46C6-9112-399F84C38D49}">
      <dgm:prSet/>
      <dgm:spPr/>
      <dgm:t>
        <a:bodyPr/>
        <a:lstStyle/>
        <a:p>
          <a:endParaRPr lang="en-US"/>
        </a:p>
      </dgm:t>
    </dgm:pt>
    <dgm:pt modelId="{C3CDCE58-6C6F-409B-9C44-B27281D35318}" type="sibTrans" cxnId="{7B9F4277-E255-46C6-9112-399F84C38D49}">
      <dgm:prSet/>
      <dgm:spPr/>
      <dgm:t>
        <a:bodyPr/>
        <a:lstStyle/>
        <a:p>
          <a:endParaRPr lang="en-US"/>
        </a:p>
      </dgm:t>
    </dgm:pt>
    <dgm:pt modelId="{47B4A9A9-7966-4F54-A18C-5C40E1F27BC5}">
      <dgm:prSet/>
      <dgm:spPr/>
      <dgm:t>
        <a:bodyPr/>
        <a:lstStyle/>
        <a:p>
          <a:r>
            <a:rPr lang="es-ES"/>
            <a:t>Capa de negocio</a:t>
          </a:r>
          <a:endParaRPr lang="en-US"/>
        </a:p>
      </dgm:t>
    </dgm:pt>
    <dgm:pt modelId="{77B638B0-3508-4149-B231-2C91F02A8402}" type="parTrans" cxnId="{60CF7E0F-D419-441D-94B5-F72A47E58592}">
      <dgm:prSet/>
      <dgm:spPr/>
      <dgm:t>
        <a:bodyPr/>
        <a:lstStyle/>
        <a:p>
          <a:endParaRPr lang="en-US"/>
        </a:p>
      </dgm:t>
    </dgm:pt>
    <dgm:pt modelId="{320E5FA2-C4CC-4C36-AEF2-195FE2FE0C74}" type="sibTrans" cxnId="{60CF7E0F-D419-441D-94B5-F72A47E58592}">
      <dgm:prSet/>
      <dgm:spPr/>
      <dgm:t>
        <a:bodyPr/>
        <a:lstStyle/>
        <a:p>
          <a:endParaRPr lang="en-US"/>
        </a:p>
      </dgm:t>
    </dgm:pt>
    <dgm:pt modelId="{E20ADB66-E637-4D77-8618-9B72991187D5}">
      <dgm:prSet/>
      <dgm:spPr/>
      <dgm:t>
        <a:bodyPr/>
        <a:lstStyle/>
        <a:p>
          <a:r>
            <a:rPr lang="es-ES"/>
            <a:t>Capa de integración</a:t>
          </a:r>
          <a:endParaRPr lang="en-US"/>
        </a:p>
      </dgm:t>
    </dgm:pt>
    <dgm:pt modelId="{4A3A4830-7E71-451C-A0BE-B628F1BB6A0B}" type="parTrans" cxnId="{EDD35E46-F2AB-4CC9-99B3-9D85904C42AE}">
      <dgm:prSet/>
      <dgm:spPr/>
      <dgm:t>
        <a:bodyPr/>
        <a:lstStyle/>
        <a:p>
          <a:endParaRPr lang="en-US"/>
        </a:p>
      </dgm:t>
    </dgm:pt>
    <dgm:pt modelId="{5797B7B7-8ABF-491B-8F70-01F609766CDA}" type="sibTrans" cxnId="{EDD35E46-F2AB-4CC9-99B3-9D85904C42AE}">
      <dgm:prSet/>
      <dgm:spPr/>
      <dgm:t>
        <a:bodyPr/>
        <a:lstStyle/>
        <a:p>
          <a:endParaRPr lang="en-US"/>
        </a:p>
      </dgm:t>
    </dgm:pt>
    <dgm:pt modelId="{ABB90F41-F46A-48B6-82CE-258AB9FFF24E}">
      <dgm:prSet/>
      <dgm:spPr/>
      <dgm:t>
        <a:bodyPr/>
        <a:lstStyle/>
        <a:p>
          <a:r>
            <a:rPr lang="es-ES"/>
            <a:t>Demostración</a:t>
          </a:r>
          <a:endParaRPr lang="en-US"/>
        </a:p>
      </dgm:t>
    </dgm:pt>
    <dgm:pt modelId="{91C1D5C9-EF64-4AB4-8372-03130E9FD9D4}" type="parTrans" cxnId="{EE614A88-510D-4366-8EB6-7981F38A791C}">
      <dgm:prSet/>
      <dgm:spPr/>
      <dgm:t>
        <a:bodyPr/>
        <a:lstStyle/>
        <a:p>
          <a:endParaRPr lang="en-US"/>
        </a:p>
      </dgm:t>
    </dgm:pt>
    <dgm:pt modelId="{749CE4A3-84B4-4467-A85F-FC3D27F2AB1E}" type="sibTrans" cxnId="{EE614A88-510D-4366-8EB6-7981F38A791C}">
      <dgm:prSet/>
      <dgm:spPr/>
      <dgm:t>
        <a:bodyPr/>
        <a:lstStyle/>
        <a:p>
          <a:endParaRPr lang="en-US"/>
        </a:p>
      </dgm:t>
    </dgm:pt>
    <dgm:pt modelId="{189AB5AD-6DD0-4F0C-A6AF-3722E7C4209F}">
      <dgm:prSet/>
      <dgm:spPr/>
      <dgm:t>
        <a:bodyPr/>
        <a:lstStyle/>
        <a:p>
          <a:r>
            <a:rPr lang="es-ES"/>
            <a:t>Futuras mejoras</a:t>
          </a:r>
          <a:endParaRPr lang="en-US"/>
        </a:p>
      </dgm:t>
    </dgm:pt>
    <dgm:pt modelId="{236F22B5-04C5-431C-9500-8195924BC4BB}" type="parTrans" cxnId="{1C75B392-2807-44FC-9FF9-FC3E68AD5506}">
      <dgm:prSet/>
      <dgm:spPr/>
      <dgm:t>
        <a:bodyPr/>
        <a:lstStyle/>
        <a:p>
          <a:endParaRPr lang="en-US"/>
        </a:p>
      </dgm:t>
    </dgm:pt>
    <dgm:pt modelId="{B080106B-17E5-40EB-BAA9-7710F8AE151F}" type="sibTrans" cxnId="{1C75B392-2807-44FC-9FF9-FC3E68AD5506}">
      <dgm:prSet/>
      <dgm:spPr/>
      <dgm:t>
        <a:bodyPr/>
        <a:lstStyle/>
        <a:p>
          <a:endParaRPr lang="en-US"/>
        </a:p>
      </dgm:t>
    </dgm:pt>
    <dgm:pt modelId="{DA3E58BD-83F7-4669-8375-A32225946390}">
      <dgm:prSet/>
      <dgm:spPr/>
      <dgm:t>
        <a:bodyPr/>
        <a:lstStyle/>
        <a:p>
          <a:r>
            <a:rPr lang="es-ES"/>
            <a:t>Conclusiones</a:t>
          </a:r>
          <a:endParaRPr lang="en-US"/>
        </a:p>
      </dgm:t>
    </dgm:pt>
    <dgm:pt modelId="{E88AC933-B3E7-4A2E-A102-A1D1140F7852}" type="parTrans" cxnId="{558E492A-7AA4-4D29-AFED-F41A9D46D012}">
      <dgm:prSet/>
      <dgm:spPr/>
      <dgm:t>
        <a:bodyPr/>
        <a:lstStyle/>
        <a:p>
          <a:endParaRPr lang="en-US"/>
        </a:p>
      </dgm:t>
    </dgm:pt>
    <dgm:pt modelId="{8E51728D-95F9-4186-B43C-6CB7D81170CC}" type="sibTrans" cxnId="{558E492A-7AA4-4D29-AFED-F41A9D46D012}">
      <dgm:prSet/>
      <dgm:spPr/>
      <dgm:t>
        <a:bodyPr/>
        <a:lstStyle/>
        <a:p>
          <a:endParaRPr lang="en-US"/>
        </a:p>
      </dgm:t>
    </dgm:pt>
    <dgm:pt modelId="{6BACDAF7-5F8B-46EF-B80A-561CC5B29298}" type="pres">
      <dgm:prSet presAssocID="{33325BEF-598B-4ACE-B703-92C0BCEAE4EE}" presName="diagram" presStyleCnt="0">
        <dgm:presLayoutVars>
          <dgm:dir/>
          <dgm:resizeHandles val="exact"/>
        </dgm:presLayoutVars>
      </dgm:prSet>
      <dgm:spPr/>
    </dgm:pt>
    <dgm:pt modelId="{C876DE36-EC3F-4817-99B9-CCA31E523045}" type="pres">
      <dgm:prSet presAssocID="{7A526665-4277-4282-AB47-22E6F50FE5CB}" presName="node" presStyleLbl="node1" presStyleIdx="0" presStyleCnt="12">
        <dgm:presLayoutVars>
          <dgm:bulletEnabled val="1"/>
        </dgm:presLayoutVars>
      </dgm:prSet>
      <dgm:spPr/>
    </dgm:pt>
    <dgm:pt modelId="{0DA3CEE8-6CF9-4D93-AB07-A18C90676343}" type="pres">
      <dgm:prSet presAssocID="{9DDBF722-57FE-4778-BF5A-FE32A3EA891C}" presName="sibTrans" presStyleCnt="0"/>
      <dgm:spPr/>
    </dgm:pt>
    <dgm:pt modelId="{8B013934-3373-4647-94E5-6EEC292C61AA}" type="pres">
      <dgm:prSet presAssocID="{D67EE7AD-85EC-4D7E-8A55-94120954D409}" presName="node" presStyleLbl="node1" presStyleIdx="1" presStyleCnt="12">
        <dgm:presLayoutVars>
          <dgm:bulletEnabled val="1"/>
        </dgm:presLayoutVars>
      </dgm:prSet>
      <dgm:spPr/>
    </dgm:pt>
    <dgm:pt modelId="{B87F3D48-A58E-43EB-BFBF-059FF5D9CFEE}" type="pres">
      <dgm:prSet presAssocID="{509A58D8-4AFB-41FE-A856-F57DC1256F17}" presName="sibTrans" presStyleCnt="0"/>
      <dgm:spPr/>
    </dgm:pt>
    <dgm:pt modelId="{105B4579-BCF9-4F1E-ABFB-F02CA830EBD9}" type="pres">
      <dgm:prSet presAssocID="{9B0CD327-05A9-4212-BD22-BF2EF5554F78}" presName="node" presStyleLbl="node1" presStyleIdx="2" presStyleCnt="12">
        <dgm:presLayoutVars>
          <dgm:bulletEnabled val="1"/>
        </dgm:presLayoutVars>
      </dgm:prSet>
      <dgm:spPr/>
    </dgm:pt>
    <dgm:pt modelId="{7139BA88-C96F-4821-BC90-D3C717703A42}" type="pres">
      <dgm:prSet presAssocID="{15D3D910-2908-4EA8-8F76-77A9749F366D}" presName="sibTrans" presStyleCnt="0"/>
      <dgm:spPr/>
    </dgm:pt>
    <dgm:pt modelId="{EF0DC04F-6283-4BDF-858A-5DAB8043D165}" type="pres">
      <dgm:prSet presAssocID="{09E7A136-95FF-42A4-AADB-2F9014740E64}" presName="node" presStyleLbl="node1" presStyleIdx="3" presStyleCnt="12">
        <dgm:presLayoutVars>
          <dgm:bulletEnabled val="1"/>
        </dgm:presLayoutVars>
      </dgm:prSet>
      <dgm:spPr/>
    </dgm:pt>
    <dgm:pt modelId="{2C1B6CA6-5401-4711-AA7F-A9B4992BA483}" type="pres">
      <dgm:prSet presAssocID="{5B805E5B-BF76-41B2-AFE4-6FCAD264E159}" presName="sibTrans" presStyleCnt="0"/>
      <dgm:spPr/>
    </dgm:pt>
    <dgm:pt modelId="{139FB2BA-BA74-4FC9-9FA5-1C4BFB4F019C}" type="pres">
      <dgm:prSet presAssocID="{B1B80744-61B1-4971-9FC9-B3925FAD6A11}" presName="node" presStyleLbl="node1" presStyleIdx="4" presStyleCnt="12">
        <dgm:presLayoutVars>
          <dgm:bulletEnabled val="1"/>
        </dgm:presLayoutVars>
      </dgm:prSet>
      <dgm:spPr/>
    </dgm:pt>
    <dgm:pt modelId="{0BEF4A02-6B4E-4AFE-8BBB-0E3507A03739}" type="pres">
      <dgm:prSet presAssocID="{FE4CAAF1-AAFD-403F-877B-5CFE35CBF344}" presName="sibTrans" presStyleCnt="0"/>
      <dgm:spPr/>
    </dgm:pt>
    <dgm:pt modelId="{2C9E9812-64E5-4F82-813C-EF3E6FFC8231}" type="pres">
      <dgm:prSet presAssocID="{383157B6-8B99-4906-B489-2C28A5943E8F}" presName="node" presStyleLbl="node1" presStyleIdx="5" presStyleCnt="12">
        <dgm:presLayoutVars>
          <dgm:bulletEnabled val="1"/>
        </dgm:presLayoutVars>
      </dgm:prSet>
      <dgm:spPr/>
    </dgm:pt>
    <dgm:pt modelId="{4DCFBCB3-F3BE-4A14-BDB7-0C7B6B964917}" type="pres">
      <dgm:prSet presAssocID="{ED8416F0-96E9-440A-8005-B28EF0FB5242}" presName="sibTrans" presStyleCnt="0"/>
      <dgm:spPr/>
    </dgm:pt>
    <dgm:pt modelId="{914EA7CA-74F3-4046-8F89-55E5FE891E21}" type="pres">
      <dgm:prSet presAssocID="{D2914552-874C-4727-9B24-E615021923A5}" presName="node" presStyleLbl="node1" presStyleIdx="6" presStyleCnt="12">
        <dgm:presLayoutVars>
          <dgm:bulletEnabled val="1"/>
        </dgm:presLayoutVars>
      </dgm:prSet>
      <dgm:spPr/>
    </dgm:pt>
    <dgm:pt modelId="{A993EC2D-0AFC-40AF-8B1A-BD3B69D0DD3D}" type="pres">
      <dgm:prSet presAssocID="{C3CDCE58-6C6F-409B-9C44-B27281D35318}" presName="sibTrans" presStyleCnt="0"/>
      <dgm:spPr/>
    </dgm:pt>
    <dgm:pt modelId="{A0A280E5-58E5-474B-B0BE-428FAA95BCC8}" type="pres">
      <dgm:prSet presAssocID="{47B4A9A9-7966-4F54-A18C-5C40E1F27BC5}" presName="node" presStyleLbl="node1" presStyleIdx="7" presStyleCnt="12">
        <dgm:presLayoutVars>
          <dgm:bulletEnabled val="1"/>
        </dgm:presLayoutVars>
      </dgm:prSet>
      <dgm:spPr/>
    </dgm:pt>
    <dgm:pt modelId="{2D198E41-32AE-4393-A87D-4EE8B19166DB}" type="pres">
      <dgm:prSet presAssocID="{320E5FA2-C4CC-4C36-AEF2-195FE2FE0C74}" presName="sibTrans" presStyleCnt="0"/>
      <dgm:spPr/>
    </dgm:pt>
    <dgm:pt modelId="{15D420A4-0F8E-4D82-9976-F7EDE02FB077}" type="pres">
      <dgm:prSet presAssocID="{E20ADB66-E637-4D77-8618-9B72991187D5}" presName="node" presStyleLbl="node1" presStyleIdx="8" presStyleCnt="12">
        <dgm:presLayoutVars>
          <dgm:bulletEnabled val="1"/>
        </dgm:presLayoutVars>
      </dgm:prSet>
      <dgm:spPr/>
    </dgm:pt>
    <dgm:pt modelId="{750DB785-6F80-4226-B7E1-460A9EE9027D}" type="pres">
      <dgm:prSet presAssocID="{5797B7B7-8ABF-491B-8F70-01F609766CDA}" presName="sibTrans" presStyleCnt="0"/>
      <dgm:spPr/>
    </dgm:pt>
    <dgm:pt modelId="{4400EADD-D6AB-4286-BC05-28CAA9902E7C}" type="pres">
      <dgm:prSet presAssocID="{ABB90F41-F46A-48B6-82CE-258AB9FFF24E}" presName="node" presStyleLbl="node1" presStyleIdx="9" presStyleCnt="12">
        <dgm:presLayoutVars>
          <dgm:bulletEnabled val="1"/>
        </dgm:presLayoutVars>
      </dgm:prSet>
      <dgm:spPr/>
    </dgm:pt>
    <dgm:pt modelId="{33B5B3A1-A462-48EC-9DC7-B3A07200CCE5}" type="pres">
      <dgm:prSet presAssocID="{749CE4A3-84B4-4467-A85F-FC3D27F2AB1E}" presName="sibTrans" presStyleCnt="0"/>
      <dgm:spPr/>
    </dgm:pt>
    <dgm:pt modelId="{5921751A-FA7D-4B84-B952-9372D5F1C1AF}" type="pres">
      <dgm:prSet presAssocID="{189AB5AD-6DD0-4F0C-A6AF-3722E7C4209F}" presName="node" presStyleLbl="node1" presStyleIdx="10" presStyleCnt="12">
        <dgm:presLayoutVars>
          <dgm:bulletEnabled val="1"/>
        </dgm:presLayoutVars>
      </dgm:prSet>
      <dgm:spPr/>
    </dgm:pt>
    <dgm:pt modelId="{FE865608-3731-40E0-9C25-0D253D67DDC9}" type="pres">
      <dgm:prSet presAssocID="{B080106B-17E5-40EB-BAA9-7710F8AE151F}" presName="sibTrans" presStyleCnt="0"/>
      <dgm:spPr/>
    </dgm:pt>
    <dgm:pt modelId="{B1FED153-0419-4A44-92BE-F3BAE9EF81C9}" type="pres">
      <dgm:prSet presAssocID="{DA3E58BD-83F7-4669-8375-A3222594639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8286404-4FCE-4001-B51D-1494C41DFD2C}" srcId="{33325BEF-598B-4ACE-B703-92C0BCEAE4EE}" destId="{7A526665-4277-4282-AB47-22E6F50FE5CB}" srcOrd="0" destOrd="0" parTransId="{92B611FA-2EF6-4CCB-B916-ED3FDC76EC02}" sibTransId="{9DDBF722-57FE-4778-BF5A-FE32A3EA891C}"/>
    <dgm:cxn modelId="{B69B980C-BAD9-4225-871E-B44164B120D7}" type="presOf" srcId="{ABB90F41-F46A-48B6-82CE-258AB9FFF24E}" destId="{4400EADD-D6AB-4286-BC05-28CAA9902E7C}" srcOrd="0" destOrd="0" presId="urn:microsoft.com/office/officeart/2005/8/layout/default"/>
    <dgm:cxn modelId="{60CF7E0F-D419-441D-94B5-F72A47E58592}" srcId="{33325BEF-598B-4ACE-B703-92C0BCEAE4EE}" destId="{47B4A9A9-7966-4F54-A18C-5C40E1F27BC5}" srcOrd="7" destOrd="0" parTransId="{77B638B0-3508-4149-B231-2C91F02A8402}" sibTransId="{320E5FA2-C4CC-4C36-AEF2-195FE2FE0C74}"/>
    <dgm:cxn modelId="{7F72DD19-BBBA-4752-A6C4-1F59ABE1C996}" type="presOf" srcId="{189AB5AD-6DD0-4F0C-A6AF-3722E7C4209F}" destId="{5921751A-FA7D-4B84-B952-9372D5F1C1AF}" srcOrd="0" destOrd="0" presId="urn:microsoft.com/office/officeart/2005/8/layout/default"/>
    <dgm:cxn modelId="{274F3D1A-5D9D-4FE2-9260-8C4FBADEF6EF}" srcId="{33325BEF-598B-4ACE-B703-92C0BCEAE4EE}" destId="{9B0CD327-05A9-4212-BD22-BF2EF5554F78}" srcOrd="2" destOrd="0" parTransId="{A3B18560-A3BC-4BB8-AAEA-D6EC0FC98FB5}" sibTransId="{15D3D910-2908-4EA8-8F76-77A9749F366D}"/>
    <dgm:cxn modelId="{3741551F-5B0C-4275-A118-21833C06E557}" type="presOf" srcId="{33325BEF-598B-4ACE-B703-92C0BCEAE4EE}" destId="{6BACDAF7-5F8B-46EF-B80A-561CC5B29298}" srcOrd="0" destOrd="0" presId="urn:microsoft.com/office/officeart/2005/8/layout/default"/>
    <dgm:cxn modelId="{A4D04626-42B1-4D07-9F9A-BA04564EB24D}" type="presOf" srcId="{47B4A9A9-7966-4F54-A18C-5C40E1F27BC5}" destId="{A0A280E5-58E5-474B-B0BE-428FAA95BCC8}" srcOrd="0" destOrd="0" presId="urn:microsoft.com/office/officeart/2005/8/layout/default"/>
    <dgm:cxn modelId="{1D8A292A-F699-446B-9A5B-A331323E2AC2}" type="presOf" srcId="{7A526665-4277-4282-AB47-22E6F50FE5CB}" destId="{C876DE36-EC3F-4817-99B9-CCA31E523045}" srcOrd="0" destOrd="0" presId="urn:microsoft.com/office/officeart/2005/8/layout/default"/>
    <dgm:cxn modelId="{558E492A-7AA4-4D29-AFED-F41A9D46D012}" srcId="{33325BEF-598B-4ACE-B703-92C0BCEAE4EE}" destId="{DA3E58BD-83F7-4669-8375-A32225946390}" srcOrd="11" destOrd="0" parTransId="{E88AC933-B3E7-4A2E-A102-A1D1140F7852}" sibTransId="{8E51728D-95F9-4186-B43C-6CB7D81170CC}"/>
    <dgm:cxn modelId="{9213C034-7F87-4E49-9115-8B9A698B279E}" type="presOf" srcId="{383157B6-8B99-4906-B489-2C28A5943E8F}" destId="{2C9E9812-64E5-4F82-813C-EF3E6FFC8231}" srcOrd="0" destOrd="0" presId="urn:microsoft.com/office/officeart/2005/8/layout/default"/>
    <dgm:cxn modelId="{94CDE93E-74B4-4083-8380-8CE59A4D6D87}" type="presOf" srcId="{E20ADB66-E637-4D77-8618-9B72991187D5}" destId="{15D420A4-0F8E-4D82-9976-F7EDE02FB077}" srcOrd="0" destOrd="0" presId="urn:microsoft.com/office/officeart/2005/8/layout/default"/>
    <dgm:cxn modelId="{41363541-F03E-4FDA-B5D2-44EF1C559E3F}" type="presOf" srcId="{DA3E58BD-83F7-4669-8375-A32225946390}" destId="{B1FED153-0419-4A44-92BE-F3BAE9EF81C9}" srcOrd="0" destOrd="0" presId="urn:microsoft.com/office/officeart/2005/8/layout/default"/>
    <dgm:cxn modelId="{EDD35E46-F2AB-4CC9-99B3-9D85904C42AE}" srcId="{33325BEF-598B-4ACE-B703-92C0BCEAE4EE}" destId="{E20ADB66-E637-4D77-8618-9B72991187D5}" srcOrd="8" destOrd="0" parTransId="{4A3A4830-7E71-451C-A0BE-B628F1BB6A0B}" sibTransId="{5797B7B7-8ABF-491B-8F70-01F609766CDA}"/>
    <dgm:cxn modelId="{05EA9E4E-A769-45E0-BEDF-E053E1813239}" type="presOf" srcId="{D2914552-874C-4727-9B24-E615021923A5}" destId="{914EA7CA-74F3-4046-8F89-55E5FE891E21}" srcOrd="0" destOrd="0" presId="urn:microsoft.com/office/officeart/2005/8/layout/default"/>
    <dgm:cxn modelId="{D47C1B76-426A-4981-BB3E-ABB8CE8107EF}" srcId="{33325BEF-598B-4ACE-B703-92C0BCEAE4EE}" destId="{D67EE7AD-85EC-4D7E-8A55-94120954D409}" srcOrd="1" destOrd="0" parTransId="{A01118F9-1A19-42EC-8C83-E44DB00A8881}" sibTransId="{509A58D8-4AFB-41FE-A856-F57DC1256F17}"/>
    <dgm:cxn modelId="{7B9F4277-E255-46C6-9112-399F84C38D49}" srcId="{33325BEF-598B-4ACE-B703-92C0BCEAE4EE}" destId="{D2914552-874C-4727-9B24-E615021923A5}" srcOrd="6" destOrd="0" parTransId="{AF82915C-0B0E-498C-B78C-E5AD869B0A67}" sibTransId="{C3CDCE58-6C6F-409B-9C44-B27281D35318}"/>
    <dgm:cxn modelId="{EE614A88-510D-4366-8EB6-7981F38A791C}" srcId="{33325BEF-598B-4ACE-B703-92C0BCEAE4EE}" destId="{ABB90F41-F46A-48B6-82CE-258AB9FFF24E}" srcOrd="9" destOrd="0" parTransId="{91C1D5C9-EF64-4AB4-8372-03130E9FD9D4}" sibTransId="{749CE4A3-84B4-4467-A85F-FC3D27F2AB1E}"/>
    <dgm:cxn modelId="{60BF6389-3485-4724-9047-DE306E01E54C}" srcId="{33325BEF-598B-4ACE-B703-92C0BCEAE4EE}" destId="{383157B6-8B99-4906-B489-2C28A5943E8F}" srcOrd="5" destOrd="0" parTransId="{39259F01-B6A9-4B41-AC73-32055E540134}" sibTransId="{ED8416F0-96E9-440A-8005-B28EF0FB5242}"/>
    <dgm:cxn modelId="{1C75B392-2807-44FC-9FF9-FC3E68AD5506}" srcId="{33325BEF-598B-4ACE-B703-92C0BCEAE4EE}" destId="{189AB5AD-6DD0-4F0C-A6AF-3722E7C4209F}" srcOrd="10" destOrd="0" parTransId="{236F22B5-04C5-431C-9500-8195924BC4BB}" sibTransId="{B080106B-17E5-40EB-BAA9-7710F8AE151F}"/>
    <dgm:cxn modelId="{EB18B193-D415-4E0E-984E-C44862B381E2}" type="presOf" srcId="{B1B80744-61B1-4971-9FC9-B3925FAD6A11}" destId="{139FB2BA-BA74-4FC9-9FA5-1C4BFB4F019C}" srcOrd="0" destOrd="0" presId="urn:microsoft.com/office/officeart/2005/8/layout/default"/>
    <dgm:cxn modelId="{C9A8CE96-47A1-4F6A-881B-86DC48B32EEA}" type="presOf" srcId="{D67EE7AD-85EC-4D7E-8A55-94120954D409}" destId="{8B013934-3373-4647-94E5-6EEC292C61AA}" srcOrd="0" destOrd="0" presId="urn:microsoft.com/office/officeart/2005/8/layout/default"/>
    <dgm:cxn modelId="{6AC86AB1-860D-43DF-BAE4-9BFC71F8D69E}" srcId="{33325BEF-598B-4ACE-B703-92C0BCEAE4EE}" destId="{B1B80744-61B1-4971-9FC9-B3925FAD6A11}" srcOrd="4" destOrd="0" parTransId="{D6C20E4D-9B53-4730-8525-B1AA78F2F285}" sibTransId="{FE4CAAF1-AAFD-403F-877B-5CFE35CBF344}"/>
    <dgm:cxn modelId="{BE84EDB5-E50D-4120-A5E0-E104BC47A076}" srcId="{33325BEF-598B-4ACE-B703-92C0BCEAE4EE}" destId="{09E7A136-95FF-42A4-AADB-2F9014740E64}" srcOrd="3" destOrd="0" parTransId="{5F4294AA-59B9-408D-A979-3D7BE620EF8A}" sibTransId="{5B805E5B-BF76-41B2-AFE4-6FCAD264E159}"/>
    <dgm:cxn modelId="{64A04ECC-C612-4285-AF9D-7395CADDA5F1}" type="presOf" srcId="{9B0CD327-05A9-4212-BD22-BF2EF5554F78}" destId="{105B4579-BCF9-4F1E-ABFB-F02CA830EBD9}" srcOrd="0" destOrd="0" presId="urn:microsoft.com/office/officeart/2005/8/layout/default"/>
    <dgm:cxn modelId="{6F5540F9-4A97-4DFA-BD38-7A5AB970CA1A}" type="presOf" srcId="{09E7A136-95FF-42A4-AADB-2F9014740E64}" destId="{EF0DC04F-6283-4BDF-858A-5DAB8043D165}" srcOrd="0" destOrd="0" presId="urn:microsoft.com/office/officeart/2005/8/layout/default"/>
    <dgm:cxn modelId="{52946C49-0D14-46F4-8654-26098B650662}" type="presParOf" srcId="{6BACDAF7-5F8B-46EF-B80A-561CC5B29298}" destId="{C876DE36-EC3F-4817-99B9-CCA31E523045}" srcOrd="0" destOrd="0" presId="urn:microsoft.com/office/officeart/2005/8/layout/default"/>
    <dgm:cxn modelId="{E7299D1A-FAC4-45F9-BF5D-BADB3EBE13C3}" type="presParOf" srcId="{6BACDAF7-5F8B-46EF-B80A-561CC5B29298}" destId="{0DA3CEE8-6CF9-4D93-AB07-A18C90676343}" srcOrd="1" destOrd="0" presId="urn:microsoft.com/office/officeart/2005/8/layout/default"/>
    <dgm:cxn modelId="{53344CEA-C927-4699-BDA2-2D5053FC1583}" type="presParOf" srcId="{6BACDAF7-5F8B-46EF-B80A-561CC5B29298}" destId="{8B013934-3373-4647-94E5-6EEC292C61AA}" srcOrd="2" destOrd="0" presId="urn:microsoft.com/office/officeart/2005/8/layout/default"/>
    <dgm:cxn modelId="{0AD69150-22BA-440E-994A-0E523E9B2530}" type="presParOf" srcId="{6BACDAF7-5F8B-46EF-B80A-561CC5B29298}" destId="{B87F3D48-A58E-43EB-BFBF-059FF5D9CFEE}" srcOrd="3" destOrd="0" presId="urn:microsoft.com/office/officeart/2005/8/layout/default"/>
    <dgm:cxn modelId="{EE61D737-9EEA-45AC-8FB0-DB373F720E66}" type="presParOf" srcId="{6BACDAF7-5F8B-46EF-B80A-561CC5B29298}" destId="{105B4579-BCF9-4F1E-ABFB-F02CA830EBD9}" srcOrd="4" destOrd="0" presId="urn:microsoft.com/office/officeart/2005/8/layout/default"/>
    <dgm:cxn modelId="{1449170B-CC34-4C19-B47F-AF32E1170695}" type="presParOf" srcId="{6BACDAF7-5F8B-46EF-B80A-561CC5B29298}" destId="{7139BA88-C96F-4821-BC90-D3C717703A42}" srcOrd="5" destOrd="0" presId="urn:microsoft.com/office/officeart/2005/8/layout/default"/>
    <dgm:cxn modelId="{C0B20928-FBC9-45FC-A0CC-D68EEF8BC0DF}" type="presParOf" srcId="{6BACDAF7-5F8B-46EF-B80A-561CC5B29298}" destId="{EF0DC04F-6283-4BDF-858A-5DAB8043D165}" srcOrd="6" destOrd="0" presId="urn:microsoft.com/office/officeart/2005/8/layout/default"/>
    <dgm:cxn modelId="{2D5B2D8A-BC2F-4134-BFAA-AB327BEA2149}" type="presParOf" srcId="{6BACDAF7-5F8B-46EF-B80A-561CC5B29298}" destId="{2C1B6CA6-5401-4711-AA7F-A9B4992BA483}" srcOrd="7" destOrd="0" presId="urn:microsoft.com/office/officeart/2005/8/layout/default"/>
    <dgm:cxn modelId="{C4F8106C-3B5A-46BB-BADD-9123B32347E9}" type="presParOf" srcId="{6BACDAF7-5F8B-46EF-B80A-561CC5B29298}" destId="{139FB2BA-BA74-4FC9-9FA5-1C4BFB4F019C}" srcOrd="8" destOrd="0" presId="urn:microsoft.com/office/officeart/2005/8/layout/default"/>
    <dgm:cxn modelId="{3BD65A32-E468-43F3-8B08-8751D2C635E2}" type="presParOf" srcId="{6BACDAF7-5F8B-46EF-B80A-561CC5B29298}" destId="{0BEF4A02-6B4E-4AFE-8BBB-0E3507A03739}" srcOrd="9" destOrd="0" presId="urn:microsoft.com/office/officeart/2005/8/layout/default"/>
    <dgm:cxn modelId="{28A3C78E-B296-4069-A4D8-1A307FF17240}" type="presParOf" srcId="{6BACDAF7-5F8B-46EF-B80A-561CC5B29298}" destId="{2C9E9812-64E5-4F82-813C-EF3E6FFC8231}" srcOrd="10" destOrd="0" presId="urn:microsoft.com/office/officeart/2005/8/layout/default"/>
    <dgm:cxn modelId="{0C087EE5-2D9F-4259-8662-6FF3DADE5A39}" type="presParOf" srcId="{6BACDAF7-5F8B-46EF-B80A-561CC5B29298}" destId="{4DCFBCB3-F3BE-4A14-BDB7-0C7B6B964917}" srcOrd="11" destOrd="0" presId="urn:microsoft.com/office/officeart/2005/8/layout/default"/>
    <dgm:cxn modelId="{4076D8A0-663F-4358-BF67-AF9A43047C2D}" type="presParOf" srcId="{6BACDAF7-5F8B-46EF-B80A-561CC5B29298}" destId="{914EA7CA-74F3-4046-8F89-55E5FE891E21}" srcOrd="12" destOrd="0" presId="urn:microsoft.com/office/officeart/2005/8/layout/default"/>
    <dgm:cxn modelId="{896CBC79-2BAA-45AE-801E-4A928A908BAE}" type="presParOf" srcId="{6BACDAF7-5F8B-46EF-B80A-561CC5B29298}" destId="{A993EC2D-0AFC-40AF-8B1A-BD3B69D0DD3D}" srcOrd="13" destOrd="0" presId="urn:microsoft.com/office/officeart/2005/8/layout/default"/>
    <dgm:cxn modelId="{11388541-34D0-468E-83AC-3E4EA4129255}" type="presParOf" srcId="{6BACDAF7-5F8B-46EF-B80A-561CC5B29298}" destId="{A0A280E5-58E5-474B-B0BE-428FAA95BCC8}" srcOrd="14" destOrd="0" presId="urn:microsoft.com/office/officeart/2005/8/layout/default"/>
    <dgm:cxn modelId="{23435657-1C5C-4166-9BB0-B9F5048F43A4}" type="presParOf" srcId="{6BACDAF7-5F8B-46EF-B80A-561CC5B29298}" destId="{2D198E41-32AE-4393-A87D-4EE8B19166DB}" srcOrd="15" destOrd="0" presId="urn:microsoft.com/office/officeart/2005/8/layout/default"/>
    <dgm:cxn modelId="{EB88B640-1E78-42F0-96D8-A13A9AB06EC8}" type="presParOf" srcId="{6BACDAF7-5F8B-46EF-B80A-561CC5B29298}" destId="{15D420A4-0F8E-4D82-9976-F7EDE02FB077}" srcOrd="16" destOrd="0" presId="urn:microsoft.com/office/officeart/2005/8/layout/default"/>
    <dgm:cxn modelId="{D1F3C870-C334-465D-B739-810BCB9CD1D1}" type="presParOf" srcId="{6BACDAF7-5F8B-46EF-B80A-561CC5B29298}" destId="{750DB785-6F80-4226-B7E1-460A9EE9027D}" srcOrd="17" destOrd="0" presId="urn:microsoft.com/office/officeart/2005/8/layout/default"/>
    <dgm:cxn modelId="{E0AD8488-8811-4480-81D0-067724BBCA14}" type="presParOf" srcId="{6BACDAF7-5F8B-46EF-B80A-561CC5B29298}" destId="{4400EADD-D6AB-4286-BC05-28CAA9902E7C}" srcOrd="18" destOrd="0" presId="urn:microsoft.com/office/officeart/2005/8/layout/default"/>
    <dgm:cxn modelId="{6EEC3038-BC7B-4271-A1E4-5B1F71561D5D}" type="presParOf" srcId="{6BACDAF7-5F8B-46EF-B80A-561CC5B29298}" destId="{33B5B3A1-A462-48EC-9DC7-B3A07200CCE5}" srcOrd="19" destOrd="0" presId="urn:microsoft.com/office/officeart/2005/8/layout/default"/>
    <dgm:cxn modelId="{3BF6F5C7-9F3D-422B-8EEB-46FD8E5612C7}" type="presParOf" srcId="{6BACDAF7-5F8B-46EF-B80A-561CC5B29298}" destId="{5921751A-FA7D-4B84-B952-9372D5F1C1AF}" srcOrd="20" destOrd="0" presId="urn:microsoft.com/office/officeart/2005/8/layout/default"/>
    <dgm:cxn modelId="{C2CA73DE-45B0-4629-87EA-2817A7335ADA}" type="presParOf" srcId="{6BACDAF7-5F8B-46EF-B80A-561CC5B29298}" destId="{FE865608-3731-40E0-9C25-0D253D67DDC9}" srcOrd="21" destOrd="0" presId="urn:microsoft.com/office/officeart/2005/8/layout/default"/>
    <dgm:cxn modelId="{0D32A9C8-00BE-47B8-9973-1CEF957AD8EF}" type="presParOf" srcId="{6BACDAF7-5F8B-46EF-B80A-561CC5B29298}" destId="{B1FED153-0419-4A44-92BE-F3BAE9EF81C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05F286-6985-46AA-9318-10D78DAFEFF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0599A7-E4F5-4E89-9E26-4C9DC57CAA0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Añadir nuevos idiomas a la aplicación</a:t>
          </a:r>
          <a:endParaRPr lang="en-US" dirty="0"/>
        </a:p>
      </dgm:t>
    </dgm:pt>
    <dgm:pt modelId="{09C121CD-06AF-4828-80A7-71D7C95837BB}" type="parTrans" cxnId="{301F55F4-F9A0-46F0-9634-687C9EFC470F}">
      <dgm:prSet/>
      <dgm:spPr/>
      <dgm:t>
        <a:bodyPr/>
        <a:lstStyle/>
        <a:p>
          <a:endParaRPr lang="en-US"/>
        </a:p>
      </dgm:t>
    </dgm:pt>
    <dgm:pt modelId="{3CACF7D7-583B-41A2-BDD7-550828C8215F}" type="sibTrans" cxnId="{301F55F4-F9A0-46F0-9634-687C9EFC470F}">
      <dgm:prSet/>
      <dgm:spPr/>
      <dgm:t>
        <a:bodyPr/>
        <a:lstStyle/>
        <a:p>
          <a:endParaRPr lang="en-US"/>
        </a:p>
      </dgm:t>
    </dgm:pt>
    <dgm:pt modelId="{E86B181A-7D29-4B1E-A782-3547EE0E638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Listas personalizadas de alimentos</a:t>
          </a:r>
          <a:endParaRPr lang="en-US"/>
        </a:p>
      </dgm:t>
    </dgm:pt>
    <dgm:pt modelId="{F3ACA5DE-3288-46B0-BF69-57DB27E95DC6}" type="parTrans" cxnId="{3BD3A515-A727-4B90-BED8-F4547D42B451}">
      <dgm:prSet/>
      <dgm:spPr/>
      <dgm:t>
        <a:bodyPr/>
        <a:lstStyle/>
        <a:p>
          <a:endParaRPr lang="en-US"/>
        </a:p>
      </dgm:t>
    </dgm:pt>
    <dgm:pt modelId="{97071FDF-9B54-4F08-A2C1-10AEC4265C59}" type="sibTrans" cxnId="{3BD3A515-A727-4B90-BED8-F4547D42B451}">
      <dgm:prSet/>
      <dgm:spPr/>
      <dgm:t>
        <a:bodyPr/>
        <a:lstStyle/>
        <a:p>
          <a:endParaRPr lang="en-US"/>
        </a:p>
      </dgm:t>
    </dgm:pt>
    <dgm:pt modelId="{BB5789D3-C6D2-45DD-A258-89BE3D2BF30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Mejoras en la interfaz de usuario</a:t>
          </a:r>
          <a:endParaRPr lang="en-US"/>
        </a:p>
      </dgm:t>
    </dgm:pt>
    <dgm:pt modelId="{9B1A73F1-683D-447D-9180-3F88FD2B1EAC}" type="parTrans" cxnId="{FD16FA7E-15F9-4A48-8712-0D36A5DB5393}">
      <dgm:prSet/>
      <dgm:spPr/>
      <dgm:t>
        <a:bodyPr/>
        <a:lstStyle/>
        <a:p>
          <a:endParaRPr lang="en-US"/>
        </a:p>
      </dgm:t>
    </dgm:pt>
    <dgm:pt modelId="{89E30BB8-06D1-41CF-89CA-026635C4CCC1}" type="sibTrans" cxnId="{FD16FA7E-15F9-4A48-8712-0D36A5DB5393}">
      <dgm:prSet/>
      <dgm:spPr/>
      <dgm:t>
        <a:bodyPr/>
        <a:lstStyle/>
        <a:p>
          <a:endParaRPr lang="en-US"/>
        </a:p>
      </dgm:t>
    </dgm:pt>
    <dgm:pt modelId="{7EF8AA40-3D35-4DEA-90E9-8968399A32D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Adaptar la web a dispositivos móviles</a:t>
          </a:r>
          <a:endParaRPr lang="en-US"/>
        </a:p>
      </dgm:t>
    </dgm:pt>
    <dgm:pt modelId="{840880C0-1908-4877-9436-E3577274CA01}" type="parTrans" cxnId="{305F2004-DC8F-4CAE-B404-B22E80DF4BE8}">
      <dgm:prSet/>
      <dgm:spPr/>
      <dgm:t>
        <a:bodyPr/>
        <a:lstStyle/>
        <a:p>
          <a:endParaRPr lang="en-US"/>
        </a:p>
      </dgm:t>
    </dgm:pt>
    <dgm:pt modelId="{BF615F25-77DD-41CC-81C1-4D51CEC7649C}" type="sibTrans" cxnId="{305F2004-DC8F-4CAE-B404-B22E80DF4BE8}">
      <dgm:prSet/>
      <dgm:spPr/>
      <dgm:t>
        <a:bodyPr/>
        <a:lstStyle/>
        <a:p>
          <a:endParaRPr lang="en-US"/>
        </a:p>
      </dgm:t>
    </dgm:pt>
    <dgm:pt modelId="{584FCD24-3285-43E3-95D5-30F79FD5B5C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Añadir control de actividad física detallada</a:t>
          </a:r>
          <a:endParaRPr lang="en-US"/>
        </a:p>
      </dgm:t>
    </dgm:pt>
    <dgm:pt modelId="{E8BD1C49-CDA6-443A-9BB2-EB5FB0B46F13}" type="parTrans" cxnId="{43516BB4-D79E-443B-8FBF-13D7726C62C4}">
      <dgm:prSet/>
      <dgm:spPr/>
      <dgm:t>
        <a:bodyPr/>
        <a:lstStyle/>
        <a:p>
          <a:endParaRPr lang="en-US"/>
        </a:p>
      </dgm:t>
    </dgm:pt>
    <dgm:pt modelId="{40BF673D-6B8B-4331-8A80-1DBBF094FE2A}" type="sibTrans" cxnId="{43516BB4-D79E-443B-8FBF-13D7726C62C4}">
      <dgm:prSet/>
      <dgm:spPr/>
      <dgm:t>
        <a:bodyPr/>
        <a:lstStyle/>
        <a:p>
          <a:endParaRPr lang="en-US"/>
        </a:p>
      </dgm:t>
    </dgm:pt>
    <dgm:pt modelId="{B312D81B-4DAA-4213-BB04-A4F4063A5F97}" type="pres">
      <dgm:prSet presAssocID="{E005F286-6985-46AA-9318-10D78DAFEFF2}" presName="root" presStyleCnt="0">
        <dgm:presLayoutVars>
          <dgm:dir/>
          <dgm:resizeHandles val="exact"/>
        </dgm:presLayoutVars>
      </dgm:prSet>
      <dgm:spPr/>
    </dgm:pt>
    <dgm:pt modelId="{DF24C14B-A691-4362-893F-7FCEF522AA61}" type="pres">
      <dgm:prSet presAssocID="{070599A7-E4F5-4E89-9E26-4C9DC57CAA0F}" presName="compNode" presStyleCnt="0"/>
      <dgm:spPr/>
    </dgm:pt>
    <dgm:pt modelId="{E4059906-0B87-432D-9A74-611CD069C300}" type="pres">
      <dgm:prSet presAssocID="{070599A7-E4F5-4E89-9E26-4C9DC57CAA0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0AA78E2-F5A8-43F5-B3B6-9A9CFA410C0B}" type="pres">
      <dgm:prSet presAssocID="{070599A7-E4F5-4E89-9E26-4C9DC57CAA0F}" presName="spaceRect" presStyleCnt="0"/>
      <dgm:spPr/>
    </dgm:pt>
    <dgm:pt modelId="{AFDC2D1D-A6CB-438A-8C9C-D27F5AE74914}" type="pres">
      <dgm:prSet presAssocID="{070599A7-E4F5-4E89-9E26-4C9DC57CAA0F}" presName="textRect" presStyleLbl="revTx" presStyleIdx="0" presStyleCnt="5">
        <dgm:presLayoutVars>
          <dgm:chMax val="1"/>
          <dgm:chPref val="1"/>
        </dgm:presLayoutVars>
      </dgm:prSet>
      <dgm:spPr/>
    </dgm:pt>
    <dgm:pt modelId="{0B5E1066-238F-43D9-8730-B4F0E96DB40A}" type="pres">
      <dgm:prSet presAssocID="{3CACF7D7-583B-41A2-BDD7-550828C8215F}" presName="sibTrans" presStyleCnt="0"/>
      <dgm:spPr/>
    </dgm:pt>
    <dgm:pt modelId="{E8960184-3D69-4BD8-BA0A-070D51F6334B}" type="pres">
      <dgm:prSet presAssocID="{E86B181A-7D29-4B1E-A782-3547EE0E638C}" presName="compNode" presStyleCnt="0"/>
      <dgm:spPr/>
    </dgm:pt>
    <dgm:pt modelId="{82AFE075-AC6C-4BFB-827C-882B2FEB06AB}" type="pres">
      <dgm:prSet presAssocID="{E86B181A-7D29-4B1E-A782-3547EE0E638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6B2EA02A-F00F-4A10-AAA4-FFF76135ACD5}" type="pres">
      <dgm:prSet presAssocID="{E86B181A-7D29-4B1E-A782-3547EE0E638C}" presName="spaceRect" presStyleCnt="0"/>
      <dgm:spPr/>
    </dgm:pt>
    <dgm:pt modelId="{1B309140-5987-4BDA-BED6-4EF2F747E75B}" type="pres">
      <dgm:prSet presAssocID="{E86B181A-7D29-4B1E-A782-3547EE0E638C}" presName="textRect" presStyleLbl="revTx" presStyleIdx="1" presStyleCnt="5">
        <dgm:presLayoutVars>
          <dgm:chMax val="1"/>
          <dgm:chPref val="1"/>
        </dgm:presLayoutVars>
      </dgm:prSet>
      <dgm:spPr/>
    </dgm:pt>
    <dgm:pt modelId="{05791C95-621A-46D3-B8E4-DB5BB4E23883}" type="pres">
      <dgm:prSet presAssocID="{97071FDF-9B54-4F08-A2C1-10AEC4265C59}" presName="sibTrans" presStyleCnt="0"/>
      <dgm:spPr/>
    </dgm:pt>
    <dgm:pt modelId="{3D93B357-D68D-4F79-873C-E6A739464051}" type="pres">
      <dgm:prSet presAssocID="{BB5789D3-C6D2-45DD-A258-89BE3D2BF300}" presName="compNode" presStyleCnt="0"/>
      <dgm:spPr/>
    </dgm:pt>
    <dgm:pt modelId="{7BF1D048-DE24-4AFA-A108-7F87CC9E3546}" type="pres">
      <dgm:prSet presAssocID="{BB5789D3-C6D2-45DD-A258-89BE3D2BF30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E90F8B4-7FA8-42B0-8823-13528CCF6998}" type="pres">
      <dgm:prSet presAssocID="{BB5789D3-C6D2-45DD-A258-89BE3D2BF300}" presName="spaceRect" presStyleCnt="0"/>
      <dgm:spPr/>
    </dgm:pt>
    <dgm:pt modelId="{D1C83A0B-DA26-424A-9D90-AACD7818DF78}" type="pres">
      <dgm:prSet presAssocID="{BB5789D3-C6D2-45DD-A258-89BE3D2BF300}" presName="textRect" presStyleLbl="revTx" presStyleIdx="2" presStyleCnt="5">
        <dgm:presLayoutVars>
          <dgm:chMax val="1"/>
          <dgm:chPref val="1"/>
        </dgm:presLayoutVars>
      </dgm:prSet>
      <dgm:spPr/>
    </dgm:pt>
    <dgm:pt modelId="{BEB4A969-9A58-43D3-8715-B73D97A63EDA}" type="pres">
      <dgm:prSet presAssocID="{89E30BB8-06D1-41CF-89CA-026635C4CCC1}" presName="sibTrans" presStyleCnt="0"/>
      <dgm:spPr/>
    </dgm:pt>
    <dgm:pt modelId="{E3482131-CF7C-4B3F-A4ED-87DD9DB57D16}" type="pres">
      <dgm:prSet presAssocID="{7EF8AA40-3D35-4DEA-90E9-8968399A32DE}" presName="compNode" presStyleCnt="0"/>
      <dgm:spPr/>
    </dgm:pt>
    <dgm:pt modelId="{C5EDD291-4801-4B1C-A6D8-03B5749DAAA5}" type="pres">
      <dgm:prSet presAssocID="{7EF8AA40-3D35-4DEA-90E9-8968399A32D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DD18D81A-B389-47EC-99EE-693347CF77EC}" type="pres">
      <dgm:prSet presAssocID="{7EF8AA40-3D35-4DEA-90E9-8968399A32DE}" presName="spaceRect" presStyleCnt="0"/>
      <dgm:spPr/>
    </dgm:pt>
    <dgm:pt modelId="{4D3D8F6A-2E83-4FCE-8EC3-EA256CB1E924}" type="pres">
      <dgm:prSet presAssocID="{7EF8AA40-3D35-4DEA-90E9-8968399A32DE}" presName="textRect" presStyleLbl="revTx" presStyleIdx="3" presStyleCnt="5">
        <dgm:presLayoutVars>
          <dgm:chMax val="1"/>
          <dgm:chPref val="1"/>
        </dgm:presLayoutVars>
      </dgm:prSet>
      <dgm:spPr/>
    </dgm:pt>
    <dgm:pt modelId="{A1B46345-9B1C-4848-B5A8-CC742BD1A7D8}" type="pres">
      <dgm:prSet presAssocID="{BF615F25-77DD-41CC-81C1-4D51CEC7649C}" presName="sibTrans" presStyleCnt="0"/>
      <dgm:spPr/>
    </dgm:pt>
    <dgm:pt modelId="{6C43D8FE-9B10-4F38-ABA7-3202D4B6E514}" type="pres">
      <dgm:prSet presAssocID="{584FCD24-3285-43E3-95D5-30F79FD5B5C5}" presName="compNode" presStyleCnt="0"/>
      <dgm:spPr/>
    </dgm:pt>
    <dgm:pt modelId="{9FB96702-BE3E-41FB-8A07-448643F24C98}" type="pres">
      <dgm:prSet presAssocID="{584FCD24-3285-43E3-95D5-30F79FD5B5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53F6EA0A-AA56-4A88-B6C4-CC31D4E25722}" type="pres">
      <dgm:prSet presAssocID="{584FCD24-3285-43E3-95D5-30F79FD5B5C5}" presName="spaceRect" presStyleCnt="0"/>
      <dgm:spPr/>
    </dgm:pt>
    <dgm:pt modelId="{8894DC1F-6D13-495E-83AA-80891D46C775}" type="pres">
      <dgm:prSet presAssocID="{584FCD24-3285-43E3-95D5-30F79FD5B5C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05F2004-DC8F-4CAE-B404-B22E80DF4BE8}" srcId="{E005F286-6985-46AA-9318-10D78DAFEFF2}" destId="{7EF8AA40-3D35-4DEA-90E9-8968399A32DE}" srcOrd="3" destOrd="0" parTransId="{840880C0-1908-4877-9436-E3577274CA01}" sibTransId="{BF615F25-77DD-41CC-81C1-4D51CEC7649C}"/>
    <dgm:cxn modelId="{3BD3A515-A727-4B90-BED8-F4547D42B451}" srcId="{E005F286-6985-46AA-9318-10D78DAFEFF2}" destId="{E86B181A-7D29-4B1E-A782-3547EE0E638C}" srcOrd="1" destOrd="0" parTransId="{F3ACA5DE-3288-46B0-BF69-57DB27E95DC6}" sibTransId="{97071FDF-9B54-4F08-A2C1-10AEC4265C59}"/>
    <dgm:cxn modelId="{BD99DF3B-854C-4F29-9843-BFB12F0B1EF0}" type="presOf" srcId="{BB5789D3-C6D2-45DD-A258-89BE3D2BF300}" destId="{D1C83A0B-DA26-424A-9D90-AACD7818DF78}" srcOrd="0" destOrd="0" presId="urn:microsoft.com/office/officeart/2018/2/layout/IconLabelList"/>
    <dgm:cxn modelId="{B5516974-FEDF-47CD-B8D1-BF5B8312B209}" type="presOf" srcId="{7EF8AA40-3D35-4DEA-90E9-8968399A32DE}" destId="{4D3D8F6A-2E83-4FCE-8EC3-EA256CB1E924}" srcOrd="0" destOrd="0" presId="urn:microsoft.com/office/officeart/2018/2/layout/IconLabelList"/>
    <dgm:cxn modelId="{F2F84358-3C3C-4898-AA47-696F82F53966}" type="presOf" srcId="{E005F286-6985-46AA-9318-10D78DAFEFF2}" destId="{B312D81B-4DAA-4213-BB04-A4F4063A5F97}" srcOrd="0" destOrd="0" presId="urn:microsoft.com/office/officeart/2018/2/layout/IconLabelList"/>
    <dgm:cxn modelId="{FD16FA7E-15F9-4A48-8712-0D36A5DB5393}" srcId="{E005F286-6985-46AA-9318-10D78DAFEFF2}" destId="{BB5789D3-C6D2-45DD-A258-89BE3D2BF300}" srcOrd="2" destOrd="0" parTransId="{9B1A73F1-683D-447D-9180-3F88FD2B1EAC}" sibTransId="{89E30BB8-06D1-41CF-89CA-026635C4CCC1}"/>
    <dgm:cxn modelId="{3986138C-A76F-42E3-8C8B-621CCC1F9C46}" type="presOf" srcId="{070599A7-E4F5-4E89-9E26-4C9DC57CAA0F}" destId="{AFDC2D1D-A6CB-438A-8C9C-D27F5AE74914}" srcOrd="0" destOrd="0" presId="urn:microsoft.com/office/officeart/2018/2/layout/IconLabelList"/>
    <dgm:cxn modelId="{43516BB4-D79E-443B-8FBF-13D7726C62C4}" srcId="{E005F286-6985-46AA-9318-10D78DAFEFF2}" destId="{584FCD24-3285-43E3-95D5-30F79FD5B5C5}" srcOrd="4" destOrd="0" parTransId="{E8BD1C49-CDA6-443A-9BB2-EB5FB0B46F13}" sibTransId="{40BF673D-6B8B-4331-8A80-1DBBF094FE2A}"/>
    <dgm:cxn modelId="{D18371C1-D748-4694-81FC-5CE63BF6F0BD}" type="presOf" srcId="{584FCD24-3285-43E3-95D5-30F79FD5B5C5}" destId="{8894DC1F-6D13-495E-83AA-80891D46C775}" srcOrd="0" destOrd="0" presId="urn:microsoft.com/office/officeart/2018/2/layout/IconLabelList"/>
    <dgm:cxn modelId="{301F55F4-F9A0-46F0-9634-687C9EFC470F}" srcId="{E005F286-6985-46AA-9318-10D78DAFEFF2}" destId="{070599A7-E4F5-4E89-9E26-4C9DC57CAA0F}" srcOrd="0" destOrd="0" parTransId="{09C121CD-06AF-4828-80A7-71D7C95837BB}" sibTransId="{3CACF7D7-583B-41A2-BDD7-550828C8215F}"/>
    <dgm:cxn modelId="{B60066F9-134F-4FC5-A2C6-C564FD329A25}" type="presOf" srcId="{E86B181A-7D29-4B1E-A782-3547EE0E638C}" destId="{1B309140-5987-4BDA-BED6-4EF2F747E75B}" srcOrd="0" destOrd="0" presId="urn:microsoft.com/office/officeart/2018/2/layout/IconLabelList"/>
    <dgm:cxn modelId="{3FB78A8E-9C0B-4390-A0C3-3CC8C45FC311}" type="presParOf" srcId="{B312D81B-4DAA-4213-BB04-A4F4063A5F97}" destId="{DF24C14B-A691-4362-893F-7FCEF522AA61}" srcOrd="0" destOrd="0" presId="urn:microsoft.com/office/officeart/2018/2/layout/IconLabelList"/>
    <dgm:cxn modelId="{B9E67ED0-E8FF-4FF4-AF2F-9DBE93BD1849}" type="presParOf" srcId="{DF24C14B-A691-4362-893F-7FCEF522AA61}" destId="{E4059906-0B87-432D-9A74-611CD069C300}" srcOrd="0" destOrd="0" presId="urn:microsoft.com/office/officeart/2018/2/layout/IconLabelList"/>
    <dgm:cxn modelId="{201B010D-0FCD-4FDA-B661-DD3285D7CF6D}" type="presParOf" srcId="{DF24C14B-A691-4362-893F-7FCEF522AA61}" destId="{D0AA78E2-F5A8-43F5-B3B6-9A9CFA410C0B}" srcOrd="1" destOrd="0" presId="urn:microsoft.com/office/officeart/2018/2/layout/IconLabelList"/>
    <dgm:cxn modelId="{25BF53A7-4ADB-49D4-B295-CB55A075DA01}" type="presParOf" srcId="{DF24C14B-A691-4362-893F-7FCEF522AA61}" destId="{AFDC2D1D-A6CB-438A-8C9C-D27F5AE74914}" srcOrd="2" destOrd="0" presId="urn:microsoft.com/office/officeart/2018/2/layout/IconLabelList"/>
    <dgm:cxn modelId="{E7446AF0-C333-46B1-B2DC-265ABF337923}" type="presParOf" srcId="{B312D81B-4DAA-4213-BB04-A4F4063A5F97}" destId="{0B5E1066-238F-43D9-8730-B4F0E96DB40A}" srcOrd="1" destOrd="0" presId="urn:microsoft.com/office/officeart/2018/2/layout/IconLabelList"/>
    <dgm:cxn modelId="{9DD6783B-65B7-4B3E-B14A-0846A51D3265}" type="presParOf" srcId="{B312D81B-4DAA-4213-BB04-A4F4063A5F97}" destId="{E8960184-3D69-4BD8-BA0A-070D51F6334B}" srcOrd="2" destOrd="0" presId="urn:microsoft.com/office/officeart/2018/2/layout/IconLabelList"/>
    <dgm:cxn modelId="{C78C59C2-8708-4237-86C2-3C2C873C194C}" type="presParOf" srcId="{E8960184-3D69-4BD8-BA0A-070D51F6334B}" destId="{82AFE075-AC6C-4BFB-827C-882B2FEB06AB}" srcOrd="0" destOrd="0" presId="urn:microsoft.com/office/officeart/2018/2/layout/IconLabelList"/>
    <dgm:cxn modelId="{86ACD095-EA49-41B1-89B5-B3250EBA220F}" type="presParOf" srcId="{E8960184-3D69-4BD8-BA0A-070D51F6334B}" destId="{6B2EA02A-F00F-4A10-AAA4-FFF76135ACD5}" srcOrd="1" destOrd="0" presId="urn:microsoft.com/office/officeart/2018/2/layout/IconLabelList"/>
    <dgm:cxn modelId="{D1FE3154-6E7E-4F34-8DE6-E4A0EDDDA1C2}" type="presParOf" srcId="{E8960184-3D69-4BD8-BA0A-070D51F6334B}" destId="{1B309140-5987-4BDA-BED6-4EF2F747E75B}" srcOrd="2" destOrd="0" presId="urn:microsoft.com/office/officeart/2018/2/layout/IconLabelList"/>
    <dgm:cxn modelId="{E97326D0-0618-4078-B8DD-187BAD5D98B0}" type="presParOf" srcId="{B312D81B-4DAA-4213-BB04-A4F4063A5F97}" destId="{05791C95-621A-46D3-B8E4-DB5BB4E23883}" srcOrd="3" destOrd="0" presId="urn:microsoft.com/office/officeart/2018/2/layout/IconLabelList"/>
    <dgm:cxn modelId="{BAE553B9-1B27-4D1C-A144-36A027EC8088}" type="presParOf" srcId="{B312D81B-4DAA-4213-BB04-A4F4063A5F97}" destId="{3D93B357-D68D-4F79-873C-E6A739464051}" srcOrd="4" destOrd="0" presId="urn:microsoft.com/office/officeart/2018/2/layout/IconLabelList"/>
    <dgm:cxn modelId="{B96E4E5D-17E5-4D25-AA6A-80B295F83810}" type="presParOf" srcId="{3D93B357-D68D-4F79-873C-E6A739464051}" destId="{7BF1D048-DE24-4AFA-A108-7F87CC9E3546}" srcOrd="0" destOrd="0" presId="urn:microsoft.com/office/officeart/2018/2/layout/IconLabelList"/>
    <dgm:cxn modelId="{666058E6-0681-43F8-834E-DE83D9B1D603}" type="presParOf" srcId="{3D93B357-D68D-4F79-873C-E6A739464051}" destId="{2E90F8B4-7FA8-42B0-8823-13528CCF6998}" srcOrd="1" destOrd="0" presId="urn:microsoft.com/office/officeart/2018/2/layout/IconLabelList"/>
    <dgm:cxn modelId="{2B9A9F44-8933-41A8-9784-48B7C2438D10}" type="presParOf" srcId="{3D93B357-D68D-4F79-873C-E6A739464051}" destId="{D1C83A0B-DA26-424A-9D90-AACD7818DF78}" srcOrd="2" destOrd="0" presId="urn:microsoft.com/office/officeart/2018/2/layout/IconLabelList"/>
    <dgm:cxn modelId="{C4D8ACF3-18AB-4E31-ADFF-D287BDE5844D}" type="presParOf" srcId="{B312D81B-4DAA-4213-BB04-A4F4063A5F97}" destId="{BEB4A969-9A58-43D3-8715-B73D97A63EDA}" srcOrd="5" destOrd="0" presId="urn:microsoft.com/office/officeart/2018/2/layout/IconLabelList"/>
    <dgm:cxn modelId="{8F97520C-9A5A-4B4F-B7D8-6DD5E6B4018E}" type="presParOf" srcId="{B312D81B-4DAA-4213-BB04-A4F4063A5F97}" destId="{E3482131-CF7C-4B3F-A4ED-87DD9DB57D16}" srcOrd="6" destOrd="0" presId="urn:microsoft.com/office/officeart/2018/2/layout/IconLabelList"/>
    <dgm:cxn modelId="{BC359B2C-6524-4B7C-9F2A-326809A33D3F}" type="presParOf" srcId="{E3482131-CF7C-4B3F-A4ED-87DD9DB57D16}" destId="{C5EDD291-4801-4B1C-A6D8-03B5749DAAA5}" srcOrd="0" destOrd="0" presId="urn:microsoft.com/office/officeart/2018/2/layout/IconLabelList"/>
    <dgm:cxn modelId="{7D0C9AF7-1323-4575-8298-3143942CAAFB}" type="presParOf" srcId="{E3482131-CF7C-4B3F-A4ED-87DD9DB57D16}" destId="{DD18D81A-B389-47EC-99EE-693347CF77EC}" srcOrd="1" destOrd="0" presId="urn:microsoft.com/office/officeart/2018/2/layout/IconLabelList"/>
    <dgm:cxn modelId="{AB4BCBD8-93CC-42BD-A7D2-EFDA610A977E}" type="presParOf" srcId="{E3482131-CF7C-4B3F-A4ED-87DD9DB57D16}" destId="{4D3D8F6A-2E83-4FCE-8EC3-EA256CB1E924}" srcOrd="2" destOrd="0" presId="urn:microsoft.com/office/officeart/2018/2/layout/IconLabelList"/>
    <dgm:cxn modelId="{A37BDC69-0BBC-49EA-B615-9A8CBA610AF2}" type="presParOf" srcId="{B312D81B-4DAA-4213-BB04-A4F4063A5F97}" destId="{A1B46345-9B1C-4848-B5A8-CC742BD1A7D8}" srcOrd="7" destOrd="0" presId="urn:microsoft.com/office/officeart/2018/2/layout/IconLabelList"/>
    <dgm:cxn modelId="{53A536C2-8C42-43DD-B902-E10870438BCE}" type="presParOf" srcId="{B312D81B-4DAA-4213-BB04-A4F4063A5F97}" destId="{6C43D8FE-9B10-4F38-ABA7-3202D4B6E514}" srcOrd="8" destOrd="0" presId="urn:microsoft.com/office/officeart/2018/2/layout/IconLabelList"/>
    <dgm:cxn modelId="{45E0C20F-1EEE-46ED-BCEB-FCC8506E92BD}" type="presParOf" srcId="{6C43D8FE-9B10-4F38-ABA7-3202D4B6E514}" destId="{9FB96702-BE3E-41FB-8A07-448643F24C98}" srcOrd="0" destOrd="0" presId="urn:microsoft.com/office/officeart/2018/2/layout/IconLabelList"/>
    <dgm:cxn modelId="{012E98E2-3CC0-4D29-A95D-69D14D0A0A44}" type="presParOf" srcId="{6C43D8FE-9B10-4F38-ABA7-3202D4B6E514}" destId="{53F6EA0A-AA56-4A88-B6C4-CC31D4E25722}" srcOrd="1" destOrd="0" presId="urn:microsoft.com/office/officeart/2018/2/layout/IconLabelList"/>
    <dgm:cxn modelId="{86D1C0C3-F185-4920-B140-7F4835BEE0F5}" type="presParOf" srcId="{6C43D8FE-9B10-4F38-ABA7-3202D4B6E514}" destId="{8894DC1F-6D13-495E-83AA-80891D46C77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27E670-744D-40D2-85CE-D75E37DFFC3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72FBA-6F56-4153-BDA5-C2D31621A6FF}">
      <dgm:prSet/>
      <dgm:spPr/>
      <dgm:t>
        <a:bodyPr/>
        <a:lstStyle/>
        <a:p>
          <a:r>
            <a:rPr lang="es-ES" dirty="0"/>
            <a:t>Se han cumplido los objetivos planteados inicialmente en los plazos previstos</a:t>
          </a:r>
          <a:endParaRPr lang="en-US" dirty="0"/>
        </a:p>
      </dgm:t>
    </dgm:pt>
    <dgm:pt modelId="{39AC7C50-96FE-45A8-B354-CF9CD1DBF275}" type="parTrans" cxnId="{0BEC8D3C-FC5E-4657-B0D7-F5D0B0E056E7}">
      <dgm:prSet/>
      <dgm:spPr/>
      <dgm:t>
        <a:bodyPr/>
        <a:lstStyle/>
        <a:p>
          <a:endParaRPr lang="en-US"/>
        </a:p>
      </dgm:t>
    </dgm:pt>
    <dgm:pt modelId="{E5B0FA18-63F4-4288-BFE3-C67893A89A00}" type="sibTrans" cxnId="{0BEC8D3C-FC5E-4657-B0D7-F5D0B0E056E7}">
      <dgm:prSet/>
      <dgm:spPr/>
      <dgm:t>
        <a:bodyPr/>
        <a:lstStyle/>
        <a:p>
          <a:endParaRPr lang="en-US"/>
        </a:p>
      </dgm:t>
    </dgm:pt>
    <dgm:pt modelId="{290AF58B-2DB4-4FFC-BBA4-E6FEF64967B8}">
      <dgm:prSet/>
      <dgm:spPr/>
      <dgm:t>
        <a:bodyPr/>
        <a:lstStyle/>
        <a:p>
          <a:r>
            <a:rPr lang="es-ES" dirty="0"/>
            <a:t>He puesto en práctica los conocimientos adquiridos a lo largo del Grado</a:t>
          </a:r>
          <a:endParaRPr lang="en-US" dirty="0"/>
        </a:p>
      </dgm:t>
    </dgm:pt>
    <dgm:pt modelId="{CF5C7B76-E648-4605-8C17-AA492A7C5BF3}" type="parTrans" cxnId="{0E1A2B87-B486-47C1-8939-6C1E1985E4F1}">
      <dgm:prSet/>
      <dgm:spPr/>
      <dgm:t>
        <a:bodyPr/>
        <a:lstStyle/>
        <a:p>
          <a:endParaRPr lang="en-US"/>
        </a:p>
      </dgm:t>
    </dgm:pt>
    <dgm:pt modelId="{7C3BFDB7-B044-479C-9B41-0D81ADD53B01}" type="sibTrans" cxnId="{0E1A2B87-B486-47C1-8939-6C1E1985E4F1}">
      <dgm:prSet/>
      <dgm:spPr/>
      <dgm:t>
        <a:bodyPr/>
        <a:lstStyle/>
        <a:p>
          <a:endParaRPr lang="en-US"/>
        </a:p>
      </dgm:t>
    </dgm:pt>
    <dgm:pt modelId="{DF97109C-E84E-4A5B-B7E8-1FC019761EC9}">
      <dgm:prSet/>
      <dgm:spPr/>
      <dgm:t>
        <a:bodyPr/>
        <a:lstStyle/>
        <a:p>
          <a:r>
            <a:rPr lang="es-ES" dirty="0"/>
            <a:t>Desarrollo de un proyecto completo, pasando por las diferentes etapas del ciclo de vida del desarrollo de </a:t>
          </a:r>
          <a:r>
            <a:rPr lang="es-ES" i="1" dirty="0"/>
            <a:t>software</a:t>
          </a:r>
          <a:endParaRPr lang="en-US" dirty="0"/>
        </a:p>
      </dgm:t>
    </dgm:pt>
    <dgm:pt modelId="{1B94859E-DCBA-43E9-AA64-D691165B9A49}" type="parTrans" cxnId="{3896EFCB-40B7-4A9C-AEB7-C68B6307F7F4}">
      <dgm:prSet/>
      <dgm:spPr/>
      <dgm:t>
        <a:bodyPr/>
        <a:lstStyle/>
        <a:p>
          <a:endParaRPr lang="en-US"/>
        </a:p>
      </dgm:t>
    </dgm:pt>
    <dgm:pt modelId="{958F2078-C5ED-496A-A370-54BCA3728FC6}" type="sibTrans" cxnId="{3896EFCB-40B7-4A9C-AEB7-C68B6307F7F4}">
      <dgm:prSet/>
      <dgm:spPr/>
      <dgm:t>
        <a:bodyPr/>
        <a:lstStyle/>
        <a:p>
          <a:endParaRPr lang="en-US"/>
        </a:p>
      </dgm:t>
    </dgm:pt>
    <dgm:pt modelId="{3F4830B0-471F-4662-8718-1EB3BF35B040}" type="pres">
      <dgm:prSet presAssocID="{2127E670-744D-40D2-85CE-D75E37DFFC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0F3AAB-FA8A-4B01-81FC-486ABE0172EC}" type="pres">
      <dgm:prSet presAssocID="{95872FBA-6F56-4153-BDA5-C2D31621A6FF}" presName="hierRoot1" presStyleCnt="0"/>
      <dgm:spPr/>
    </dgm:pt>
    <dgm:pt modelId="{DDF906E5-CD43-431A-8610-980C3B3A84BB}" type="pres">
      <dgm:prSet presAssocID="{95872FBA-6F56-4153-BDA5-C2D31621A6FF}" presName="composite" presStyleCnt="0"/>
      <dgm:spPr/>
    </dgm:pt>
    <dgm:pt modelId="{AA009E03-6DA9-486B-866A-A7CA64393A5C}" type="pres">
      <dgm:prSet presAssocID="{95872FBA-6F56-4153-BDA5-C2D31621A6FF}" presName="background" presStyleLbl="node0" presStyleIdx="0" presStyleCnt="3"/>
      <dgm:spPr/>
    </dgm:pt>
    <dgm:pt modelId="{587326A8-417F-4226-B417-74A71D53C1C0}" type="pres">
      <dgm:prSet presAssocID="{95872FBA-6F56-4153-BDA5-C2D31621A6FF}" presName="text" presStyleLbl="fgAcc0" presStyleIdx="0" presStyleCnt="3">
        <dgm:presLayoutVars>
          <dgm:chPref val="3"/>
        </dgm:presLayoutVars>
      </dgm:prSet>
      <dgm:spPr/>
    </dgm:pt>
    <dgm:pt modelId="{10875033-1CA7-425F-8798-8AC7F9FC23D1}" type="pres">
      <dgm:prSet presAssocID="{95872FBA-6F56-4153-BDA5-C2D31621A6FF}" presName="hierChild2" presStyleCnt="0"/>
      <dgm:spPr/>
    </dgm:pt>
    <dgm:pt modelId="{2D253AB3-F3E3-439D-BFCE-ABE183C987CD}" type="pres">
      <dgm:prSet presAssocID="{290AF58B-2DB4-4FFC-BBA4-E6FEF64967B8}" presName="hierRoot1" presStyleCnt="0"/>
      <dgm:spPr/>
    </dgm:pt>
    <dgm:pt modelId="{0B2E1876-2EF6-4095-974D-3141ACE8C4FF}" type="pres">
      <dgm:prSet presAssocID="{290AF58B-2DB4-4FFC-BBA4-E6FEF64967B8}" presName="composite" presStyleCnt="0"/>
      <dgm:spPr/>
    </dgm:pt>
    <dgm:pt modelId="{4BD9A617-0F9B-4E9B-B635-9833277F8437}" type="pres">
      <dgm:prSet presAssocID="{290AF58B-2DB4-4FFC-BBA4-E6FEF64967B8}" presName="background" presStyleLbl="node0" presStyleIdx="1" presStyleCnt="3"/>
      <dgm:spPr/>
    </dgm:pt>
    <dgm:pt modelId="{125D0383-234A-44C0-990B-DADCCB68299D}" type="pres">
      <dgm:prSet presAssocID="{290AF58B-2DB4-4FFC-BBA4-E6FEF64967B8}" presName="text" presStyleLbl="fgAcc0" presStyleIdx="1" presStyleCnt="3">
        <dgm:presLayoutVars>
          <dgm:chPref val="3"/>
        </dgm:presLayoutVars>
      </dgm:prSet>
      <dgm:spPr/>
    </dgm:pt>
    <dgm:pt modelId="{BCF7392A-2B8E-43B6-908C-AAFD7048DAFC}" type="pres">
      <dgm:prSet presAssocID="{290AF58B-2DB4-4FFC-BBA4-E6FEF64967B8}" presName="hierChild2" presStyleCnt="0"/>
      <dgm:spPr/>
    </dgm:pt>
    <dgm:pt modelId="{FBBBE5C7-2AE3-4EC7-95CA-88AF6C2B2FD9}" type="pres">
      <dgm:prSet presAssocID="{DF97109C-E84E-4A5B-B7E8-1FC019761EC9}" presName="hierRoot1" presStyleCnt="0"/>
      <dgm:spPr/>
    </dgm:pt>
    <dgm:pt modelId="{5D44E9BD-C7F2-47B8-B405-F1D6B973A193}" type="pres">
      <dgm:prSet presAssocID="{DF97109C-E84E-4A5B-B7E8-1FC019761EC9}" presName="composite" presStyleCnt="0"/>
      <dgm:spPr/>
    </dgm:pt>
    <dgm:pt modelId="{20B99553-07D1-4791-AB5D-5594EA952AAB}" type="pres">
      <dgm:prSet presAssocID="{DF97109C-E84E-4A5B-B7E8-1FC019761EC9}" presName="background" presStyleLbl="node0" presStyleIdx="2" presStyleCnt="3"/>
      <dgm:spPr/>
    </dgm:pt>
    <dgm:pt modelId="{71CA5C7D-ECD7-4A4F-83FF-B277A1030E40}" type="pres">
      <dgm:prSet presAssocID="{DF97109C-E84E-4A5B-B7E8-1FC019761EC9}" presName="text" presStyleLbl="fgAcc0" presStyleIdx="2" presStyleCnt="3">
        <dgm:presLayoutVars>
          <dgm:chPref val="3"/>
        </dgm:presLayoutVars>
      </dgm:prSet>
      <dgm:spPr/>
    </dgm:pt>
    <dgm:pt modelId="{E2AA8423-C27C-4B46-ACAB-0B2A2DE9FD53}" type="pres">
      <dgm:prSet presAssocID="{DF97109C-E84E-4A5B-B7E8-1FC019761EC9}" presName="hierChild2" presStyleCnt="0"/>
      <dgm:spPr/>
    </dgm:pt>
  </dgm:ptLst>
  <dgm:cxnLst>
    <dgm:cxn modelId="{D810A10A-EDB2-49AA-977E-57775C423F2E}" type="presOf" srcId="{DF97109C-E84E-4A5B-B7E8-1FC019761EC9}" destId="{71CA5C7D-ECD7-4A4F-83FF-B277A1030E40}" srcOrd="0" destOrd="0" presId="urn:microsoft.com/office/officeart/2005/8/layout/hierarchy1"/>
    <dgm:cxn modelId="{177E9238-735D-4F65-B83C-D9C26E867492}" type="presOf" srcId="{2127E670-744D-40D2-85CE-D75E37DFFC35}" destId="{3F4830B0-471F-4662-8718-1EB3BF35B040}" srcOrd="0" destOrd="0" presId="urn:microsoft.com/office/officeart/2005/8/layout/hierarchy1"/>
    <dgm:cxn modelId="{0BEC8D3C-FC5E-4657-B0D7-F5D0B0E056E7}" srcId="{2127E670-744D-40D2-85CE-D75E37DFFC35}" destId="{95872FBA-6F56-4153-BDA5-C2D31621A6FF}" srcOrd="0" destOrd="0" parTransId="{39AC7C50-96FE-45A8-B354-CF9CD1DBF275}" sibTransId="{E5B0FA18-63F4-4288-BFE3-C67893A89A00}"/>
    <dgm:cxn modelId="{0E1A2B87-B486-47C1-8939-6C1E1985E4F1}" srcId="{2127E670-744D-40D2-85CE-D75E37DFFC35}" destId="{290AF58B-2DB4-4FFC-BBA4-E6FEF64967B8}" srcOrd="1" destOrd="0" parTransId="{CF5C7B76-E648-4605-8C17-AA492A7C5BF3}" sibTransId="{7C3BFDB7-B044-479C-9B41-0D81ADD53B01}"/>
    <dgm:cxn modelId="{3893B58D-135E-4680-B6B1-EB2C9D832E7F}" type="presOf" srcId="{95872FBA-6F56-4153-BDA5-C2D31621A6FF}" destId="{587326A8-417F-4226-B417-74A71D53C1C0}" srcOrd="0" destOrd="0" presId="urn:microsoft.com/office/officeart/2005/8/layout/hierarchy1"/>
    <dgm:cxn modelId="{C042B1C3-3DA2-4C91-A36F-888B4881DB79}" type="presOf" srcId="{290AF58B-2DB4-4FFC-BBA4-E6FEF64967B8}" destId="{125D0383-234A-44C0-990B-DADCCB68299D}" srcOrd="0" destOrd="0" presId="urn:microsoft.com/office/officeart/2005/8/layout/hierarchy1"/>
    <dgm:cxn modelId="{3896EFCB-40B7-4A9C-AEB7-C68B6307F7F4}" srcId="{2127E670-744D-40D2-85CE-D75E37DFFC35}" destId="{DF97109C-E84E-4A5B-B7E8-1FC019761EC9}" srcOrd="2" destOrd="0" parTransId="{1B94859E-DCBA-43E9-AA64-D691165B9A49}" sibTransId="{958F2078-C5ED-496A-A370-54BCA3728FC6}"/>
    <dgm:cxn modelId="{5CC95B33-3CE3-4DB1-8840-C7B79CF228E4}" type="presParOf" srcId="{3F4830B0-471F-4662-8718-1EB3BF35B040}" destId="{570F3AAB-FA8A-4B01-81FC-486ABE0172EC}" srcOrd="0" destOrd="0" presId="urn:microsoft.com/office/officeart/2005/8/layout/hierarchy1"/>
    <dgm:cxn modelId="{E91C2075-31D8-41E6-A308-022DE90101D8}" type="presParOf" srcId="{570F3AAB-FA8A-4B01-81FC-486ABE0172EC}" destId="{DDF906E5-CD43-431A-8610-980C3B3A84BB}" srcOrd="0" destOrd="0" presId="urn:microsoft.com/office/officeart/2005/8/layout/hierarchy1"/>
    <dgm:cxn modelId="{6CBB0E53-2CB2-4220-A3E3-0B5F1BCA544C}" type="presParOf" srcId="{DDF906E5-CD43-431A-8610-980C3B3A84BB}" destId="{AA009E03-6DA9-486B-866A-A7CA64393A5C}" srcOrd="0" destOrd="0" presId="urn:microsoft.com/office/officeart/2005/8/layout/hierarchy1"/>
    <dgm:cxn modelId="{12BE761E-98DB-45E1-BCE5-2D9A8D4C14F0}" type="presParOf" srcId="{DDF906E5-CD43-431A-8610-980C3B3A84BB}" destId="{587326A8-417F-4226-B417-74A71D53C1C0}" srcOrd="1" destOrd="0" presId="urn:microsoft.com/office/officeart/2005/8/layout/hierarchy1"/>
    <dgm:cxn modelId="{D4A39195-BC13-47A8-9082-46A2E05C8EEC}" type="presParOf" srcId="{570F3AAB-FA8A-4B01-81FC-486ABE0172EC}" destId="{10875033-1CA7-425F-8798-8AC7F9FC23D1}" srcOrd="1" destOrd="0" presId="urn:microsoft.com/office/officeart/2005/8/layout/hierarchy1"/>
    <dgm:cxn modelId="{468A77DE-1C77-4B47-BC6E-6A0F52619A1F}" type="presParOf" srcId="{3F4830B0-471F-4662-8718-1EB3BF35B040}" destId="{2D253AB3-F3E3-439D-BFCE-ABE183C987CD}" srcOrd="1" destOrd="0" presId="urn:microsoft.com/office/officeart/2005/8/layout/hierarchy1"/>
    <dgm:cxn modelId="{7887913A-3D41-4BAD-BCEF-F51A660E8317}" type="presParOf" srcId="{2D253AB3-F3E3-439D-BFCE-ABE183C987CD}" destId="{0B2E1876-2EF6-4095-974D-3141ACE8C4FF}" srcOrd="0" destOrd="0" presId="urn:microsoft.com/office/officeart/2005/8/layout/hierarchy1"/>
    <dgm:cxn modelId="{FD65F044-448E-416D-9C95-A16734AE1EDF}" type="presParOf" srcId="{0B2E1876-2EF6-4095-974D-3141ACE8C4FF}" destId="{4BD9A617-0F9B-4E9B-B635-9833277F8437}" srcOrd="0" destOrd="0" presId="urn:microsoft.com/office/officeart/2005/8/layout/hierarchy1"/>
    <dgm:cxn modelId="{DFC931FC-2C89-4431-A43B-D12639C0B8CB}" type="presParOf" srcId="{0B2E1876-2EF6-4095-974D-3141ACE8C4FF}" destId="{125D0383-234A-44C0-990B-DADCCB68299D}" srcOrd="1" destOrd="0" presId="urn:microsoft.com/office/officeart/2005/8/layout/hierarchy1"/>
    <dgm:cxn modelId="{FAEA7273-89F8-4CA8-A82A-6175DC14AD19}" type="presParOf" srcId="{2D253AB3-F3E3-439D-BFCE-ABE183C987CD}" destId="{BCF7392A-2B8E-43B6-908C-AAFD7048DAFC}" srcOrd="1" destOrd="0" presId="urn:microsoft.com/office/officeart/2005/8/layout/hierarchy1"/>
    <dgm:cxn modelId="{76F1E7AC-68A4-4D51-8D25-CD8FE26C7EED}" type="presParOf" srcId="{3F4830B0-471F-4662-8718-1EB3BF35B040}" destId="{FBBBE5C7-2AE3-4EC7-95CA-88AF6C2B2FD9}" srcOrd="2" destOrd="0" presId="urn:microsoft.com/office/officeart/2005/8/layout/hierarchy1"/>
    <dgm:cxn modelId="{58B66C19-2D22-4799-9554-6D8E9AEE6A58}" type="presParOf" srcId="{FBBBE5C7-2AE3-4EC7-95CA-88AF6C2B2FD9}" destId="{5D44E9BD-C7F2-47B8-B405-F1D6B973A193}" srcOrd="0" destOrd="0" presId="urn:microsoft.com/office/officeart/2005/8/layout/hierarchy1"/>
    <dgm:cxn modelId="{7B937999-CD26-4078-B625-BA94716AF404}" type="presParOf" srcId="{5D44E9BD-C7F2-47B8-B405-F1D6B973A193}" destId="{20B99553-07D1-4791-AB5D-5594EA952AAB}" srcOrd="0" destOrd="0" presId="urn:microsoft.com/office/officeart/2005/8/layout/hierarchy1"/>
    <dgm:cxn modelId="{4A3D9270-AC10-40CE-B207-3B0E1ACF10DB}" type="presParOf" srcId="{5D44E9BD-C7F2-47B8-B405-F1D6B973A193}" destId="{71CA5C7D-ECD7-4A4F-83FF-B277A1030E40}" srcOrd="1" destOrd="0" presId="urn:microsoft.com/office/officeart/2005/8/layout/hierarchy1"/>
    <dgm:cxn modelId="{4FCC3E64-BAD7-4F21-AD0A-8CD7087ADC8B}" type="presParOf" srcId="{FBBBE5C7-2AE3-4EC7-95CA-88AF6C2B2FD9}" destId="{E2AA8423-C27C-4B46-ACAB-0B2A2DE9FD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B7EF4-C75F-4461-94CB-339A47A3B204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C501BD-EA5F-4D71-ABA2-CAA03149F645}">
      <dgm:prSet/>
      <dgm:spPr/>
      <dgm:t>
        <a:bodyPr/>
        <a:lstStyle/>
        <a:p>
          <a:r>
            <a:rPr lang="es-ES"/>
            <a:t>Desinformación sobre alimentación</a:t>
          </a:r>
          <a:endParaRPr lang="en-US"/>
        </a:p>
      </dgm:t>
    </dgm:pt>
    <dgm:pt modelId="{600C24CE-DFAA-4F9E-8E72-CD94295247EA}" type="parTrans" cxnId="{08E0F9CF-A45C-4061-9A1C-D389C71CC36F}">
      <dgm:prSet/>
      <dgm:spPr/>
      <dgm:t>
        <a:bodyPr/>
        <a:lstStyle/>
        <a:p>
          <a:endParaRPr lang="en-US"/>
        </a:p>
      </dgm:t>
    </dgm:pt>
    <dgm:pt modelId="{0763F607-D91A-40EC-B11D-3D8B40EBD99F}" type="sibTrans" cxnId="{08E0F9CF-A45C-4061-9A1C-D389C71CC36F}">
      <dgm:prSet/>
      <dgm:spPr/>
      <dgm:t>
        <a:bodyPr/>
        <a:lstStyle/>
        <a:p>
          <a:endParaRPr lang="en-US"/>
        </a:p>
      </dgm:t>
    </dgm:pt>
    <dgm:pt modelId="{725DF971-5F7B-4E43-87A9-E9441F90EBE4}">
      <dgm:prSet/>
      <dgm:spPr/>
      <dgm:t>
        <a:bodyPr/>
        <a:lstStyle/>
        <a:p>
          <a:r>
            <a:rPr lang="es-ES"/>
            <a:t>Subestimar las calorías de los alimentos</a:t>
          </a:r>
          <a:endParaRPr lang="en-US"/>
        </a:p>
      </dgm:t>
    </dgm:pt>
    <dgm:pt modelId="{5933D59D-E9C8-48B1-ABE7-1F0137EBC65F}" type="parTrans" cxnId="{D47FA551-B8DC-4567-91A8-592774445D46}">
      <dgm:prSet/>
      <dgm:spPr/>
      <dgm:t>
        <a:bodyPr/>
        <a:lstStyle/>
        <a:p>
          <a:endParaRPr lang="en-US"/>
        </a:p>
      </dgm:t>
    </dgm:pt>
    <dgm:pt modelId="{F07F8FEF-C827-47E5-9BE9-1DA5112EAE12}" type="sibTrans" cxnId="{D47FA551-B8DC-4567-91A8-592774445D46}">
      <dgm:prSet/>
      <dgm:spPr/>
      <dgm:t>
        <a:bodyPr/>
        <a:lstStyle/>
        <a:p>
          <a:endParaRPr lang="en-US"/>
        </a:p>
      </dgm:t>
    </dgm:pt>
    <dgm:pt modelId="{2D59E03E-D520-40AA-B2F7-9F3299DC1355}">
      <dgm:prSet/>
      <dgm:spPr/>
      <dgm:t>
        <a:bodyPr/>
        <a:lstStyle/>
        <a:p>
          <a:r>
            <a:rPr lang="es-ES"/>
            <a:t>Subestimar las calorías consumidas</a:t>
          </a:r>
          <a:endParaRPr lang="en-US"/>
        </a:p>
      </dgm:t>
    </dgm:pt>
    <dgm:pt modelId="{B8B50DE8-04A9-493A-961B-370D52447CBB}" type="parTrans" cxnId="{9D20BC55-E510-4AB3-8CBF-2483500878B5}">
      <dgm:prSet/>
      <dgm:spPr/>
      <dgm:t>
        <a:bodyPr/>
        <a:lstStyle/>
        <a:p>
          <a:endParaRPr lang="en-US"/>
        </a:p>
      </dgm:t>
    </dgm:pt>
    <dgm:pt modelId="{1ACE9E39-2FDF-4B8E-832D-2B19E3AF4554}" type="sibTrans" cxnId="{9D20BC55-E510-4AB3-8CBF-2483500878B5}">
      <dgm:prSet/>
      <dgm:spPr/>
      <dgm:t>
        <a:bodyPr/>
        <a:lstStyle/>
        <a:p>
          <a:endParaRPr lang="en-US"/>
        </a:p>
      </dgm:t>
    </dgm:pt>
    <dgm:pt modelId="{09057D6D-C04F-46DD-B81D-4A2416DEBC7E}">
      <dgm:prSet/>
      <dgm:spPr/>
      <dgm:t>
        <a:bodyPr/>
        <a:lstStyle/>
        <a:p>
          <a:r>
            <a:rPr lang="es-ES"/>
            <a:t>Preocupación creciente por cuidarse</a:t>
          </a:r>
          <a:endParaRPr lang="en-US"/>
        </a:p>
      </dgm:t>
    </dgm:pt>
    <dgm:pt modelId="{68503F72-DF33-487A-BD8C-ACC2AAD8235B}" type="parTrans" cxnId="{BDBE8780-D10E-4642-9BCC-49A041905175}">
      <dgm:prSet/>
      <dgm:spPr/>
      <dgm:t>
        <a:bodyPr/>
        <a:lstStyle/>
        <a:p>
          <a:endParaRPr lang="en-US"/>
        </a:p>
      </dgm:t>
    </dgm:pt>
    <dgm:pt modelId="{71279EE7-793F-4B4A-B31A-C86733F68739}" type="sibTrans" cxnId="{BDBE8780-D10E-4642-9BCC-49A041905175}">
      <dgm:prSet/>
      <dgm:spPr/>
      <dgm:t>
        <a:bodyPr/>
        <a:lstStyle/>
        <a:p>
          <a:endParaRPr lang="en-US"/>
        </a:p>
      </dgm:t>
    </dgm:pt>
    <dgm:pt modelId="{164F5276-A759-401B-8DAE-0B673CE0CF44}" type="pres">
      <dgm:prSet presAssocID="{E8EB7EF4-C75F-4461-94CB-339A47A3B2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E17B0B-7387-4E46-8D6F-518B09769919}" type="pres">
      <dgm:prSet presAssocID="{A0C501BD-EA5F-4D71-ABA2-CAA03149F645}" presName="hierRoot1" presStyleCnt="0"/>
      <dgm:spPr/>
    </dgm:pt>
    <dgm:pt modelId="{33D6493E-6AC4-46AD-A631-4876676FF8CA}" type="pres">
      <dgm:prSet presAssocID="{A0C501BD-EA5F-4D71-ABA2-CAA03149F645}" presName="composite" presStyleCnt="0"/>
      <dgm:spPr/>
    </dgm:pt>
    <dgm:pt modelId="{C9C8695C-D979-43D6-8FBF-6F1BF2E8D155}" type="pres">
      <dgm:prSet presAssocID="{A0C501BD-EA5F-4D71-ABA2-CAA03149F645}" presName="background" presStyleLbl="node0" presStyleIdx="0" presStyleCnt="4"/>
      <dgm:spPr/>
    </dgm:pt>
    <dgm:pt modelId="{1AEF0895-BE9D-44A4-B69E-2B7C23DE3B07}" type="pres">
      <dgm:prSet presAssocID="{A0C501BD-EA5F-4D71-ABA2-CAA03149F645}" presName="text" presStyleLbl="fgAcc0" presStyleIdx="0" presStyleCnt="4">
        <dgm:presLayoutVars>
          <dgm:chPref val="3"/>
        </dgm:presLayoutVars>
      </dgm:prSet>
      <dgm:spPr/>
    </dgm:pt>
    <dgm:pt modelId="{9942CA8C-DC99-4165-A834-32D60196A321}" type="pres">
      <dgm:prSet presAssocID="{A0C501BD-EA5F-4D71-ABA2-CAA03149F645}" presName="hierChild2" presStyleCnt="0"/>
      <dgm:spPr/>
    </dgm:pt>
    <dgm:pt modelId="{8AF33BDE-A712-4714-9BBB-7AC1BC250951}" type="pres">
      <dgm:prSet presAssocID="{725DF971-5F7B-4E43-87A9-E9441F90EBE4}" presName="hierRoot1" presStyleCnt="0"/>
      <dgm:spPr/>
    </dgm:pt>
    <dgm:pt modelId="{32314CB3-C73C-409B-A2B5-0B6F97A307DF}" type="pres">
      <dgm:prSet presAssocID="{725DF971-5F7B-4E43-87A9-E9441F90EBE4}" presName="composite" presStyleCnt="0"/>
      <dgm:spPr/>
    </dgm:pt>
    <dgm:pt modelId="{419B96AD-866D-4AC5-A56C-2BF72E1901CC}" type="pres">
      <dgm:prSet presAssocID="{725DF971-5F7B-4E43-87A9-E9441F90EBE4}" presName="background" presStyleLbl="node0" presStyleIdx="1" presStyleCnt="4"/>
      <dgm:spPr/>
    </dgm:pt>
    <dgm:pt modelId="{AE5E28D5-9055-4C26-8158-50F0010C3EC2}" type="pres">
      <dgm:prSet presAssocID="{725DF971-5F7B-4E43-87A9-E9441F90EBE4}" presName="text" presStyleLbl="fgAcc0" presStyleIdx="1" presStyleCnt="4">
        <dgm:presLayoutVars>
          <dgm:chPref val="3"/>
        </dgm:presLayoutVars>
      </dgm:prSet>
      <dgm:spPr/>
    </dgm:pt>
    <dgm:pt modelId="{DA7CB3F4-77CE-4A7B-B2C3-5ED87C61347F}" type="pres">
      <dgm:prSet presAssocID="{725DF971-5F7B-4E43-87A9-E9441F90EBE4}" presName="hierChild2" presStyleCnt="0"/>
      <dgm:spPr/>
    </dgm:pt>
    <dgm:pt modelId="{DCF57110-0FDF-4130-A40D-CF8C76861134}" type="pres">
      <dgm:prSet presAssocID="{2D59E03E-D520-40AA-B2F7-9F3299DC1355}" presName="hierRoot1" presStyleCnt="0"/>
      <dgm:spPr/>
    </dgm:pt>
    <dgm:pt modelId="{C0395710-22BA-4968-B3D3-2AB98CA2912D}" type="pres">
      <dgm:prSet presAssocID="{2D59E03E-D520-40AA-B2F7-9F3299DC1355}" presName="composite" presStyleCnt="0"/>
      <dgm:spPr/>
    </dgm:pt>
    <dgm:pt modelId="{B093DDF9-F278-42D6-9714-55C0B03C0464}" type="pres">
      <dgm:prSet presAssocID="{2D59E03E-D520-40AA-B2F7-9F3299DC1355}" presName="background" presStyleLbl="node0" presStyleIdx="2" presStyleCnt="4"/>
      <dgm:spPr/>
    </dgm:pt>
    <dgm:pt modelId="{DCACA17E-01A6-4BD3-A481-A2C2DC8E14A3}" type="pres">
      <dgm:prSet presAssocID="{2D59E03E-D520-40AA-B2F7-9F3299DC1355}" presName="text" presStyleLbl="fgAcc0" presStyleIdx="2" presStyleCnt="4">
        <dgm:presLayoutVars>
          <dgm:chPref val="3"/>
        </dgm:presLayoutVars>
      </dgm:prSet>
      <dgm:spPr/>
    </dgm:pt>
    <dgm:pt modelId="{E1239F56-237A-4A73-9122-36B8C41F22E9}" type="pres">
      <dgm:prSet presAssocID="{2D59E03E-D520-40AA-B2F7-9F3299DC1355}" presName="hierChild2" presStyleCnt="0"/>
      <dgm:spPr/>
    </dgm:pt>
    <dgm:pt modelId="{FE0BC94D-13B9-454A-9F03-8313D2F197BE}" type="pres">
      <dgm:prSet presAssocID="{09057D6D-C04F-46DD-B81D-4A2416DEBC7E}" presName="hierRoot1" presStyleCnt="0"/>
      <dgm:spPr/>
    </dgm:pt>
    <dgm:pt modelId="{E1D500EC-7C93-4B2F-9660-24AA96588083}" type="pres">
      <dgm:prSet presAssocID="{09057D6D-C04F-46DD-B81D-4A2416DEBC7E}" presName="composite" presStyleCnt="0"/>
      <dgm:spPr/>
    </dgm:pt>
    <dgm:pt modelId="{2AAE5693-39F6-460C-B80A-D02D2B17D1F4}" type="pres">
      <dgm:prSet presAssocID="{09057D6D-C04F-46DD-B81D-4A2416DEBC7E}" presName="background" presStyleLbl="node0" presStyleIdx="3" presStyleCnt="4"/>
      <dgm:spPr/>
    </dgm:pt>
    <dgm:pt modelId="{E20F7D27-9488-44D7-9097-526B955D74C0}" type="pres">
      <dgm:prSet presAssocID="{09057D6D-C04F-46DD-B81D-4A2416DEBC7E}" presName="text" presStyleLbl="fgAcc0" presStyleIdx="3" presStyleCnt="4">
        <dgm:presLayoutVars>
          <dgm:chPref val="3"/>
        </dgm:presLayoutVars>
      </dgm:prSet>
      <dgm:spPr/>
    </dgm:pt>
    <dgm:pt modelId="{B59E02DC-4B1B-4499-9CD4-591203957AE9}" type="pres">
      <dgm:prSet presAssocID="{09057D6D-C04F-46DD-B81D-4A2416DEBC7E}" presName="hierChild2" presStyleCnt="0"/>
      <dgm:spPr/>
    </dgm:pt>
  </dgm:ptLst>
  <dgm:cxnLst>
    <dgm:cxn modelId="{369A7762-B82C-4D5F-A2D1-D0C5F8F4DC0C}" type="presOf" srcId="{E8EB7EF4-C75F-4461-94CB-339A47A3B204}" destId="{164F5276-A759-401B-8DAE-0B673CE0CF44}" srcOrd="0" destOrd="0" presId="urn:microsoft.com/office/officeart/2005/8/layout/hierarchy1"/>
    <dgm:cxn modelId="{D47FA551-B8DC-4567-91A8-592774445D46}" srcId="{E8EB7EF4-C75F-4461-94CB-339A47A3B204}" destId="{725DF971-5F7B-4E43-87A9-E9441F90EBE4}" srcOrd="1" destOrd="0" parTransId="{5933D59D-E9C8-48B1-ABE7-1F0137EBC65F}" sibTransId="{F07F8FEF-C827-47E5-9BE9-1DA5112EAE12}"/>
    <dgm:cxn modelId="{65C59A74-340B-450F-8DBB-9E09B17E5E22}" type="presOf" srcId="{2D59E03E-D520-40AA-B2F7-9F3299DC1355}" destId="{DCACA17E-01A6-4BD3-A481-A2C2DC8E14A3}" srcOrd="0" destOrd="0" presId="urn:microsoft.com/office/officeart/2005/8/layout/hierarchy1"/>
    <dgm:cxn modelId="{9D20BC55-E510-4AB3-8CBF-2483500878B5}" srcId="{E8EB7EF4-C75F-4461-94CB-339A47A3B204}" destId="{2D59E03E-D520-40AA-B2F7-9F3299DC1355}" srcOrd="2" destOrd="0" parTransId="{B8B50DE8-04A9-493A-961B-370D52447CBB}" sibTransId="{1ACE9E39-2FDF-4B8E-832D-2B19E3AF4554}"/>
    <dgm:cxn modelId="{BDBE8780-D10E-4642-9BCC-49A041905175}" srcId="{E8EB7EF4-C75F-4461-94CB-339A47A3B204}" destId="{09057D6D-C04F-46DD-B81D-4A2416DEBC7E}" srcOrd="3" destOrd="0" parTransId="{68503F72-DF33-487A-BD8C-ACC2AAD8235B}" sibTransId="{71279EE7-793F-4B4A-B31A-C86733F68739}"/>
    <dgm:cxn modelId="{DD082082-F135-4D33-8C8C-83EB3A0839CF}" type="presOf" srcId="{725DF971-5F7B-4E43-87A9-E9441F90EBE4}" destId="{AE5E28D5-9055-4C26-8158-50F0010C3EC2}" srcOrd="0" destOrd="0" presId="urn:microsoft.com/office/officeart/2005/8/layout/hierarchy1"/>
    <dgm:cxn modelId="{BB41529B-E51D-44AE-8E1C-449FE2D9E972}" type="presOf" srcId="{09057D6D-C04F-46DD-B81D-4A2416DEBC7E}" destId="{E20F7D27-9488-44D7-9097-526B955D74C0}" srcOrd="0" destOrd="0" presId="urn:microsoft.com/office/officeart/2005/8/layout/hierarchy1"/>
    <dgm:cxn modelId="{08E0F9CF-A45C-4061-9A1C-D389C71CC36F}" srcId="{E8EB7EF4-C75F-4461-94CB-339A47A3B204}" destId="{A0C501BD-EA5F-4D71-ABA2-CAA03149F645}" srcOrd="0" destOrd="0" parTransId="{600C24CE-DFAA-4F9E-8E72-CD94295247EA}" sibTransId="{0763F607-D91A-40EC-B11D-3D8B40EBD99F}"/>
    <dgm:cxn modelId="{75325EDF-D1B1-4546-973D-1F7134FFB4DC}" type="presOf" srcId="{A0C501BD-EA5F-4D71-ABA2-CAA03149F645}" destId="{1AEF0895-BE9D-44A4-B69E-2B7C23DE3B07}" srcOrd="0" destOrd="0" presId="urn:microsoft.com/office/officeart/2005/8/layout/hierarchy1"/>
    <dgm:cxn modelId="{8CD0E6F0-EB79-414C-8042-A3EC92FB45D5}" type="presParOf" srcId="{164F5276-A759-401B-8DAE-0B673CE0CF44}" destId="{6AE17B0B-7387-4E46-8D6F-518B09769919}" srcOrd="0" destOrd="0" presId="urn:microsoft.com/office/officeart/2005/8/layout/hierarchy1"/>
    <dgm:cxn modelId="{62D481BB-AC7B-48FA-B17F-213203DF41C0}" type="presParOf" srcId="{6AE17B0B-7387-4E46-8D6F-518B09769919}" destId="{33D6493E-6AC4-46AD-A631-4876676FF8CA}" srcOrd="0" destOrd="0" presId="urn:microsoft.com/office/officeart/2005/8/layout/hierarchy1"/>
    <dgm:cxn modelId="{5A2ED27C-68D9-4520-989E-F3B08AD25C47}" type="presParOf" srcId="{33D6493E-6AC4-46AD-A631-4876676FF8CA}" destId="{C9C8695C-D979-43D6-8FBF-6F1BF2E8D155}" srcOrd="0" destOrd="0" presId="urn:microsoft.com/office/officeart/2005/8/layout/hierarchy1"/>
    <dgm:cxn modelId="{65773695-A923-45D5-8581-3E4DA931C91A}" type="presParOf" srcId="{33D6493E-6AC4-46AD-A631-4876676FF8CA}" destId="{1AEF0895-BE9D-44A4-B69E-2B7C23DE3B07}" srcOrd="1" destOrd="0" presId="urn:microsoft.com/office/officeart/2005/8/layout/hierarchy1"/>
    <dgm:cxn modelId="{1E0E0971-B2E6-4B2B-873C-5F73449D3AE5}" type="presParOf" srcId="{6AE17B0B-7387-4E46-8D6F-518B09769919}" destId="{9942CA8C-DC99-4165-A834-32D60196A321}" srcOrd="1" destOrd="0" presId="urn:microsoft.com/office/officeart/2005/8/layout/hierarchy1"/>
    <dgm:cxn modelId="{9AEBE281-52A7-443D-B36B-5822505A6472}" type="presParOf" srcId="{164F5276-A759-401B-8DAE-0B673CE0CF44}" destId="{8AF33BDE-A712-4714-9BBB-7AC1BC250951}" srcOrd="1" destOrd="0" presId="urn:microsoft.com/office/officeart/2005/8/layout/hierarchy1"/>
    <dgm:cxn modelId="{AC13CBF5-4DC1-4F51-B299-37F74DB9C2F0}" type="presParOf" srcId="{8AF33BDE-A712-4714-9BBB-7AC1BC250951}" destId="{32314CB3-C73C-409B-A2B5-0B6F97A307DF}" srcOrd="0" destOrd="0" presId="urn:microsoft.com/office/officeart/2005/8/layout/hierarchy1"/>
    <dgm:cxn modelId="{780F000B-07C3-4D3F-AE8D-7AF7C70574DE}" type="presParOf" srcId="{32314CB3-C73C-409B-A2B5-0B6F97A307DF}" destId="{419B96AD-866D-4AC5-A56C-2BF72E1901CC}" srcOrd="0" destOrd="0" presId="urn:microsoft.com/office/officeart/2005/8/layout/hierarchy1"/>
    <dgm:cxn modelId="{60207707-3BB4-4462-9AF8-71EEE0BF9850}" type="presParOf" srcId="{32314CB3-C73C-409B-A2B5-0B6F97A307DF}" destId="{AE5E28D5-9055-4C26-8158-50F0010C3EC2}" srcOrd="1" destOrd="0" presId="urn:microsoft.com/office/officeart/2005/8/layout/hierarchy1"/>
    <dgm:cxn modelId="{21FE1AFE-C12C-4AB3-BAA6-BF8C06B26E7B}" type="presParOf" srcId="{8AF33BDE-A712-4714-9BBB-7AC1BC250951}" destId="{DA7CB3F4-77CE-4A7B-B2C3-5ED87C61347F}" srcOrd="1" destOrd="0" presId="urn:microsoft.com/office/officeart/2005/8/layout/hierarchy1"/>
    <dgm:cxn modelId="{2F1164FC-AEFB-4743-A0A9-A7A8773697A0}" type="presParOf" srcId="{164F5276-A759-401B-8DAE-0B673CE0CF44}" destId="{DCF57110-0FDF-4130-A40D-CF8C76861134}" srcOrd="2" destOrd="0" presId="urn:microsoft.com/office/officeart/2005/8/layout/hierarchy1"/>
    <dgm:cxn modelId="{723A5E4F-C24F-47C3-9F1A-29266975D4D8}" type="presParOf" srcId="{DCF57110-0FDF-4130-A40D-CF8C76861134}" destId="{C0395710-22BA-4968-B3D3-2AB98CA2912D}" srcOrd="0" destOrd="0" presId="urn:microsoft.com/office/officeart/2005/8/layout/hierarchy1"/>
    <dgm:cxn modelId="{2720F077-228D-4AE2-A302-6A8B08430AFC}" type="presParOf" srcId="{C0395710-22BA-4968-B3D3-2AB98CA2912D}" destId="{B093DDF9-F278-42D6-9714-55C0B03C0464}" srcOrd="0" destOrd="0" presId="urn:microsoft.com/office/officeart/2005/8/layout/hierarchy1"/>
    <dgm:cxn modelId="{837D0061-9251-4AE1-A7FE-98EB2DB327A6}" type="presParOf" srcId="{C0395710-22BA-4968-B3D3-2AB98CA2912D}" destId="{DCACA17E-01A6-4BD3-A481-A2C2DC8E14A3}" srcOrd="1" destOrd="0" presId="urn:microsoft.com/office/officeart/2005/8/layout/hierarchy1"/>
    <dgm:cxn modelId="{EA71B618-D020-4320-9065-ECA95DAA55EB}" type="presParOf" srcId="{DCF57110-0FDF-4130-A40D-CF8C76861134}" destId="{E1239F56-237A-4A73-9122-36B8C41F22E9}" srcOrd="1" destOrd="0" presId="urn:microsoft.com/office/officeart/2005/8/layout/hierarchy1"/>
    <dgm:cxn modelId="{AA54C595-E384-470F-AFE8-A70C888787E8}" type="presParOf" srcId="{164F5276-A759-401B-8DAE-0B673CE0CF44}" destId="{FE0BC94D-13B9-454A-9F03-8313D2F197BE}" srcOrd="3" destOrd="0" presId="urn:microsoft.com/office/officeart/2005/8/layout/hierarchy1"/>
    <dgm:cxn modelId="{72720816-54A5-4A54-93B7-92F91DA67AC7}" type="presParOf" srcId="{FE0BC94D-13B9-454A-9F03-8313D2F197BE}" destId="{E1D500EC-7C93-4B2F-9660-24AA96588083}" srcOrd="0" destOrd="0" presId="urn:microsoft.com/office/officeart/2005/8/layout/hierarchy1"/>
    <dgm:cxn modelId="{A10D20DA-238B-4D19-8753-600898836A10}" type="presParOf" srcId="{E1D500EC-7C93-4B2F-9660-24AA96588083}" destId="{2AAE5693-39F6-460C-B80A-D02D2B17D1F4}" srcOrd="0" destOrd="0" presId="urn:microsoft.com/office/officeart/2005/8/layout/hierarchy1"/>
    <dgm:cxn modelId="{7A7DD85C-34B6-4941-AFFE-3C15907F75B3}" type="presParOf" srcId="{E1D500EC-7C93-4B2F-9660-24AA96588083}" destId="{E20F7D27-9488-44D7-9097-526B955D74C0}" srcOrd="1" destOrd="0" presId="urn:microsoft.com/office/officeart/2005/8/layout/hierarchy1"/>
    <dgm:cxn modelId="{2182AEB4-DA2E-4276-A8E9-36785AA2211B}" type="presParOf" srcId="{FE0BC94D-13B9-454A-9F03-8313D2F197BE}" destId="{B59E02DC-4B1B-4499-9CD4-591203957A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296BA2-1A65-4BA4-ADF0-E99FF7EE651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B8E7F5-9C00-457E-A1EA-3654BF9FB64E}">
      <dgm:prSet/>
      <dgm:spPr/>
      <dgm:t>
        <a:bodyPr/>
        <a:lstStyle/>
        <a:p>
          <a:r>
            <a:rPr lang="es-ES"/>
            <a:t>Crear aplicación web para facilitar a los usuarios el control de su alimentación</a:t>
          </a:r>
          <a:endParaRPr lang="en-US"/>
        </a:p>
      </dgm:t>
    </dgm:pt>
    <dgm:pt modelId="{6D68D374-74BE-4E1F-A2E7-F612CF1C4DAE}" type="parTrans" cxnId="{C2314219-CF09-44EA-A11C-81FF46F125DD}">
      <dgm:prSet/>
      <dgm:spPr/>
      <dgm:t>
        <a:bodyPr/>
        <a:lstStyle/>
        <a:p>
          <a:endParaRPr lang="en-US"/>
        </a:p>
      </dgm:t>
    </dgm:pt>
    <dgm:pt modelId="{70110C57-33DD-4649-A08D-0BEA45F14112}" type="sibTrans" cxnId="{C2314219-CF09-44EA-A11C-81FF46F125DD}">
      <dgm:prSet/>
      <dgm:spPr/>
      <dgm:t>
        <a:bodyPr/>
        <a:lstStyle/>
        <a:p>
          <a:endParaRPr lang="en-US"/>
        </a:p>
      </dgm:t>
    </dgm:pt>
    <dgm:pt modelId="{70CE19C4-CB56-419F-B077-6510D636FD2A}">
      <dgm:prSet/>
      <dgm:spPr/>
      <dgm:t>
        <a:bodyPr/>
        <a:lstStyle/>
        <a:p>
          <a:r>
            <a:rPr lang="es-ES"/>
            <a:t>Poner en práctica conocimientos adquiridos a lo largo del Grado</a:t>
          </a:r>
          <a:endParaRPr lang="en-US"/>
        </a:p>
      </dgm:t>
    </dgm:pt>
    <dgm:pt modelId="{BB7DBBCD-424A-46D1-8052-203D91D2BE0F}" type="parTrans" cxnId="{341AF7D8-FB6A-48EA-925E-3F81BBBC5E2A}">
      <dgm:prSet/>
      <dgm:spPr/>
      <dgm:t>
        <a:bodyPr/>
        <a:lstStyle/>
        <a:p>
          <a:endParaRPr lang="en-US"/>
        </a:p>
      </dgm:t>
    </dgm:pt>
    <dgm:pt modelId="{822367B5-FC44-44E5-B5B2-FBB472060DAD}" type="sibTrans" cxnId="{341AF7D8-FB6A-48EA-925E-3F81BBBC5E2A}">
      <dgm:prSet/>
      <dgm:spPr/>
      <dgm:t>
        <a:bodyPr/>
        <a:lstStyle/>
        <a:p>
          <a:endParaRPr lang="en-US"/>
        </a:p>
      </dgm:t>
    </dgm:pt>
    <dgm:pt modelId="{8A5DDF3C-1803-4CFF-A8A3-13FDC43B256F}">
      <dgm:prSet/>
      <dgm:spPr/>
      <dgm:t>
        <a:bodyPr/>
        <a:lstStyle/>
        <a:p>
          <a:r>
            <a:rPr lang="es-ES"/>
            <a:t>Profundizar en el manejo de tecnologías relacionadas con Java EE</a:t>
          </a:r>
          <a:endParaRPr lang="en-US"/>
        </a:p>
      </dgm:t>
    </dgm:pt>
    <dgm:pt modelId="{0AC2697F-DEBC-4E8F-8FBA-81BB0F0D4E9E}" type="parTrans" cxnId="{E71E898F-24EA-4DBD-AE55-A73AF4E6D699}">
      <dgm:prSet/>
      <dgm:spPr/>
      <dgm:t>
        <a:bodyPr/>
        <a:lstStyle/>
        <a:p>
          <a:endParaRPr lang="en-US"/>
        </a:p>
      </dgm:t>
    </dgm:pt>
    <dgm:pt modelId="{3969F3C9-9544-42EA-B372-5097AE201744}" type="sibTrans" cxnId="{E71E898F-24EA-4DBD-AE55-A73AF4E6D699}">
      <dgm:prSet/>
      <dgm:spPr/>
      <dgm:t>
        <a:bodyPr/>
        <a:lstStyle/>
        <a:p>
          <a:endParaRPr lang="en-US"/>
        </a:p>
      </dgm:t>
    </dgm:pt>
    <dgm:pt modelId="{B61EAB13-5335-45CE-815C-91520FE6373A}">
      <dgm:prSet/>
      <dgm:spPr/>
      <dgm:t>
        <a:bodyPr/>
        <a:lstStyle/>
        <a:p>
          <a:r>
            <a:rPr lang="es-ES"/>
            <a:t>Realizar un proyecto completo, desde cero</a:t>
          </a:r>
          <a:endParaRPr lang="en-US"/>
        </a:p>
      </dgm:t>
    </dgm:pt>
    <dgm:pt modelId="{D12E5142-35FC-4CA5-A1B1-3ED16117DE1E}" type="parTrans" cxnId="{EF3B8689-1868-4E6D-8DC2-1004AFAEC6B8}">
      <dgm:prSet/>
      <dgm:spPr/>
      <dgm:t>
        <a:bodyPr/>
        <a:lstStyle/>
        <a:p>
          <a:endParaRPr lang="en-US"/>
        </a:p>
      </dgm:t>
    </dgm:pt>
    <dgm:pt modelId="{3319E75A-A2AD-4BB5-903B-021F68B45997}" type="sibTrans" cxnId="{EF3B8689-1868-4E6D-8DC2-1004AFAEC6B8}">
      <dgm:prSet/>
      <dgm:spPr/>
      <dgm:t>
        <a:bodyPr/>
        <a:lstStyle/>
        <a:p>
          <a:endParaRPr lang="en-US"/>
        </a:p>
      </dgm:t>
    </dgm:pt>
    <dgm:pt modelId="{AED1AAD9-E8AE-4BB8-9DD5-B1D54CF827A8}" type="pres">
      <dgm:prSet presAssocID="{F3296BA2-1A65-4BA4-ADF0-E99FF7EE65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8C4BA5-CA9D-4806-B66F-63D898DBE0B8}" type="pres">
      <dgm:prSet presAssocID="{B5B8E7F5-9C00-457E-A1EA-3654BF9FB64E}" presName="hierRoot1" presStyleCnt="0"/>
      <dgm:spPr/>
    </dgm:pt>
    <dgm:pt modelId="{EEB4ED77-0FC4-455E-A088-10D4595D2CD7}" type="pres">
      <dgm:prSet presAssocID="{B5B8E7F5-9C00-457E-A1EA-3654BF9FB64E}" presName="composite" presStyleCnt="0"/>
      <dgm:spPr/>
    </dgm:pt>
    <dgm:pt modelId="{ABE09A9D-68EA-4D03-9C82-AF1A12E530A8}" type="pres">
      <dgm:prSet presAssocID="{B5B8E7F5-9C00-457E-A1EA-3654BF9FB64E}" presName="background" presStyleLbl="node0" presStyleIdx="0" presStyleCnt="4"/>
      <dgm:spPr/>
    </dgm:pt>
    <dgm:pt modelId="{21BCF7E8-5C60-458A-B8B9-769D4AD9D079}" type="pres">
      <dgm:prSet presAssocID="{B5B8E7F5-9C00-457E-A1EA-3654BF9FB64E}" presName="text" presStyleLbl="fgAcc0" presStyleIdx="0" presStyleCnt="4">
        <dgm:presLayoutVars>
          <dgm:chPref val="3"/>
        </dgm:presLayoutVars>
      </dgm:prSet>
      <dgm:spPr/>
    </dgm:pt>
    <dgm:pt modelId="{58CC70D6-57FD-45E4-A358-5357D9FF2B1E}" type="pres">
      <dgm:prSet presAssocID="{B5B8E7F5-9C00-457E-A1EA-3654BF9FB64E}" presName="hierChild2" presStyleCnt="0"/>
      <dgm:spPr/>
    </dgm:pt>
    <dgm:pt modelId="{768A4A05-4756-4D6B-B304-E0CA9A2D697D}" type="pres">
      <dgm:prSet presAssocID="{70CE19C4-CB56-419F-B077-6510D636FD2A}" presName="hierRoot1" presStyleCnt="0"/>
      <dgm:spPr/>
    </dgm:pt>
    <dgm:pt modelId="{BA9749AF-5697-4749-A52F-97DEC3D4CDAE}" type="pres">
      <dgm:prSet presAssocID="{70CE19C4-CB56-419F-B077-6510D636FD2A}" presName="composite" presStyleCnt="0"/>
      <dgm:spPr/>
    </dgm:pt>
    <dgm:pt modelId="{11C50F58-FAA6-4F74-A7D6-6FCEBAD089D6}" type="pres">
      <dgm:prSet presAssocID="{70CE19C4-CB56-419F-B077-6510D636FD2A}" presName="background" presStyleLbl="node0" presStyleIdx="1" presStyleCnt="4"/>
      <dgm:spPr/>
    </dgm:pt>
    <dgm:pt modelId="{D6F6C3A8-41A4-4AD0-B86E-11FFE80D190F}" type="pres">
      <dgm:prSet presAssocID="{70CE19C4-CB56-419F-B077-6510D636FD2A}" presName="text" presStyleLbl="fgAcc0" presStyleIdx="1" presStyleCnt="4">
        <dgm:presLayoutVars>
          <dgm:chPref val="3"/>
        </dgm:presLayoutVars>
      </dgm:prSet>
      <dgm:spPr/>
    </dgm:pt>
    <dgm:pt modelId="{68E04B7B-AE8D-4AE6-BA72-631199036D30}" type="pres">
      <dgm:prSet presAssocID="{70CE19C4-CB56-419F-B077-6510D636FD2A}" presName="hierChild2" presStyleCnt="0"/>
      <dgm:spPr/>
    </dgm:pt>
    <dgm:pt modelId="{70C21821-A574-458B-AE7C-61CB9763AE21}" type="pres">
      <dgm:prSet presAssocID="{8A5DDF3C-1803-4CFF-A8A3-13FDC43B256F}" presName="hierRoot1" presStyleCnt="0"/>
      <dgm:spPr/>
    </dgm:pt>
    <dgm:pt modelId="{6F434190-14A6-4007-92A5-5034ECB08696}" type="pres">
      <dgm:prSet presAssocID="{8A5DDF3C-1803-4CFF-A8A3-13FDC43B256F}" presName="composite" presStyleCnt="0"/>
      <dgm:spPr/>
    </dgm:pt>
    <dgm:pt modelId="{F12C5069-0006-440E-A5DA-10EA6CF07060}" type="pres">
      <dgm:prSet presAssocID="{8A5DDF3C-1803-4CFF-A8A3-13FDC43B256F}" presName="background" presStyleLbl="node0" presStyleIdx="2" presStyleCnt="4"/>
      <dgm:spPr/>
    </dgm:pt>
    <dgm:pt modelId="{38C93838-E6B8-41E8-96B4-FC1AAD871B3D}" type="pres">
      <dgm:prSet presAssocID="{8A5DDF3C-1803-4CFF-A8A3-13FDC43B256F}" presName="text" presStyleLbl="fgAcc0" presStyleIdx="2" presStyleCnt="4">
        <dgm:presLayoutVars>
          <dgm:chPref val="3"/>
        </dgm:presLayoutVars>
      </dgm:prSet>
      <dgm:spPr/>
    </dgm:pt>
    <dgm:pt modelId="{40D81335-94B9-4125-ADAB-574266F4018C}" type="pres">
      <dgm:prSet presAssocID="{8A5DDF3C-1803-4CFF-A8A3-13FDC43B256F}" presName="hierChild2" presStyleCnt="0"/>
      <dgm:spPr/>
    </dgm:pt>
    <dgm:pt modelId="{EF054DF6-89CD-47FE-A6B9-E5D48586AC0D}" type="pres">
      <dgm:prSet presAssocID="{B61EAB13-5335-45CE-815C-91520FE6373A}" presName="hierRoot1" presStyleCnt="0"/>
      <dgm:spPr/>
    </dgm:pt>
    <dgm:pt modelId="{6167D4FF-A9A5-47F1-AD24-EF9476C4E8AF}" type="pres">
      <dgm:prSet presAssocID="{B61EAB13-5335-45CE-815C-91520FE6373A}" presName="composite" presStyleCnt="0"/>
      <dgm:spPr/>
    </dgm:pt>
    <dgm:pt modelId="{659C8461-3C94-4DF5-B1A1-BF3C079D655F}" type="pres">
      <dgm:prSet presAssocID="{B61EAB13-5335-45CE-815C-91520FE6373A}" presName="background" presStyleLbl="node0" presStyleIdx="3" presStyleCnt="4"/>
      <dgm:spPr/>
    </dgm:pt>
    <dgm:pt modelId="{C7A45F75-CF22-415F-A1BB-66574D03A3DB}" type="pres">
      <dgm:prSet presAssocID="{B61EAB13-5335-45CE-815C-91520FE6373A}" presName="text" presStyleLbl="fgAcc0" presStyleIdx="3" presStyleCnt="4">
        <dgm:presLayoutVars>
          <dgm:chPref val="3"/>
        </dgm:presLayoutVars>
      </dgm:prSet>
      <dgm:spPr/>
    </dgm:pt>
    <dgm:pt modelId="{8D018DDA-7C86-45DC-BC50-D841EE78BA7A}" type="pres">
      <dgm:prSet presAssocID="{B61EAB13-5335-45CE-815C-91520FE6373A}" presName="hierChild2" presStyleCnt="0"/>
      <dgm:spPr/>
    </dgm:pt>
  </dgm:ptLst>
  <dgm:cxnLst>
    <dgm:cxn modelId="{C2314219-CF09-44EA-A11C-81FF46F125DD}" srcId="{F3296BA2-1A65-4BA4-ADF0-E99FF7EE651B}" destId="{B5B8E7F5-9C00-457E-A1EA-3654BF9FB64E}" srcOrd="0" destOrd="0" parTransId="{6D68D374-74BE-4E1F-A2E7-F612CF1C4DAE}" sibTransId="{70110C57-33DD-4649-A08D-0BEA45F14112}"/>
    <dgm:cxn modelId="{1567112C-0455-4E0A-9892-8909FB5095D4}" type="presOf" srcId="{8A5DDF3C-1803-4CFF-A8A3-13FDC43B256F}" destId="{38C93838-E6B8-41E8-96B4-FC1AAD871B3D}" srcOrd="0" destOrd="0" presId="urn:microsoft.com/office/officeart/2005/8/layout/hierarchy1"/>
    <dgm:cxn modelId="{B91C6F85-3FEC-4450-A867-971E9933AB10}" type="presOf" srcId="{F3296BA2-1A65-4BA4-ADF0-E99FF7EE651B}" destId="{AED1AAD9-E8AE-4BB8-9DD5-B1D54CF827A8}" srcOrd="0" destOrd="0" presId="urn:microsoft.com/office/officeart/2005/8/layout/hierarchy1"/>
    <dgm:cxn modelId="{EF3B8689-1868-4E6D-8DC2-1004AFAEC6B8}" srcId="{F3296BA2-1A65-4BA4-ADF0-E99FF7EE651B}" destId="{B61EAB13-5335-45CE-815C-91520FE6373A}" srcOrd="3" destOrd="0" parTransId="{D12E5142-35FC-4CA5-A1B1-3ED16117DE1E}" sibTransId="{3319E75A-A2AD-4BB5-903B-021F68B45997}"/>
    <dgm:cxn modelId="{E71E898F-24EA-4DBD-AE55-A73AF4E6D699}" srcId="{F3296BA2-1A65-4BA4-ADF0-E99FF7EE651B}" destId="{8A5DDF3C-1803-4CFF-A8A3-13FDC43B256F}" srcOrd="2" destOrd="0" parTransId="{0AC2697F-DEBC-4E8F-8FBA-81BB0F0D4E9E}" sibTransId="{3969F3C9-9544-42EA-B372-5097AE201744}"/>
    <dgm:cxn modelId="{544BE191-A688-4987-A9FD-7F44AB7133CC}" type="presOf" srcId="{70CE19C4-CB56-419F-B077-6510D636FD2A}" destId="{D6F6C3A8-41A4-4AD0-B86E-11FFE80D190F}" srcOrd="0" destOrd="0" presId="urn:microsoft.com/office/officeart/2005/8/layout/hierarchy1"/>
    <dgm:cxn modelId="{F5B11594-9EF9-4497-A0F0-223924CCC1E8}" type="presOf" srcId="{B61EAB13-5335-45CE-815C-91520FE6373A}" destId="{C7A45F75-CF22-415F-A1BB-66574D03A3DB}" srcOrd="0" destOrd="0" presId="urn:microsoft.com/office/officeart/2005/8/layout/hierarchy1"/>
    <dgm:cxn modelId="{9921CDB1-42CA-4BBD-8E2A-72CA77DA31AE}" type="presOf" srcId="{B5B8E7F5-9C00-457E-A1EA-3654BF9FB64E}" destId="{21BCF7E8-5C60-458A-B8B9-769D4AD9D079}" srcOrd="0" destOrd="0" presId="urn:microsoft.com/office/officeart/2005/8/layout/hierarchy1"/>
    <dgm:cxn modelId="{341AF7D8-FB6A-48EA-925E-3F81BBBC5E2A}" srcId="{F3296BA2-1A65-4BA4-ADF0-E99FF7EE651B}" destId="{70CE19C4-CB56-419F-B077-6510D636FD2A}" srcOrd="1" destOrd="0" parTransId="{BB7DBBCD-424A-46D1-8052-203D91D2BE0F}" sibTransId="{822367B5-FC44-44E5-B5B2-FBB472060DAD}"/>
    <dgm:cxn modelId="{33DE39D3-9BB0-405C-BD24-591684CA75B2}" type="presParOf" srcId="{AED1AAD9-E8AE-4BB8-9DD5-B1D54CF827A8}" destId="{E18C4BA5-CA9D-4806-B66F-63D898DBE0B8}" srcOrd="0" destOrd="0" presId="urn:microsoft.com/office/officeart/2005/8/layout/hierarchy1"/>
    <dgm:cxn modelId="{7D85A6BF-00FF-4BFE-B4AB-292DAD69806E}" type="presParOf" srcId="{E18C4BA5-CA9D-4806-B66F-63D898DBE0B8}" destId="{EEB4ED77-0FC4-455E-A088-10D4595D2CD7}" srcOrd="0" destOrd="0" presId="urn:microsoft.com/office/officeart/2005/8/layout/hierarchy1"/>
    <dgm:cxn modelId="{EC4DC8B0-AD2D-4803-B9EA-59A516D5DA31}" type="presParOf" srcId="{EEB4ED77-0FC4-455E-A088-10D4595D2CD7}" destId="{ABE09A9D-68EA-4D03-9C82-AF1A12E530A8}" srcOrd="0" destOrd="0" presId="urn:microsoft.com/office/officeart/2005/8/layout/hierarchy1"/>
    <dgm:cxn modelId="{29913002-EA42-41C5-9FF5-757865C401C1}" type="presParOf" srcId="{EEB4ED77-0FC4-455E-A088-10D4595D2CD7}" destId="{21BCF7E8-5C60-458A-B8B9-769D4AD9D079}" srcOrd="1" destOrd="0" presId="urn:microsoft.com/office/officeart/2005/8/layout/hierarchy1"/>
    <dgm:cxn modelId="{A8713DC5-C0B5-4F76-BA70-0BBD30EDE57C}" type="presParOf" srcId="{E18C4BA5-CA9D-4806-B66F-63D898DBE0B8}" destId="{58CC70D6-57FD-45E4-A358-5357D9FF2B1E}" srcOrd="1" destOrd="0" presId="urn:microsoft.com/office/officeart/2005/8/layout/hierarchy1"/>
    <dgm:cxn modelId="{77755FC1-74CE-4877-9C55-A87A9469EEBF}" type="presParOf" srcId="{AED1AAD9-E8AE-4BB8-9DD5-B1D54CF827A8}" destId="{768A4A05-4756-4D6B-B304-E0CA9A2D697D}" srcOrd="1" destOrd="0" presId="urn:microsoft.com/office/officeart/2005/8/layout/hierarchy1"/>
    <dgm:cxn modelId="{95F97FF0-6BC8-4125-ACFC-7D357743D0AA}" type="presParOf" srcId="{768A4A05-4756-4D6B-B304-E0CA9A2D697D}" destId="{BA9749AF-5697-4749-A52F-97DEC3D4CDAE}" srcOrd="0" destOrd="0" presId="urn:microsoft.com/office/officeart/2005/8/layout/hierarchy1"/>
    <dgm:cxn modelId="{95569865-6C3F-4297-9F34-4136F361D499}" type="presParOf" srcId="{BA9749AF-5697-4749-A52F-97DEC3D4CDAE}" destId="{11C50F58-FAA6-4F74-A7D6-6FCEBAD089D6}" srcOrd="0" destOrd="0" presId="urn:microsoft.com/office/officeart/2005/8/layout/hierarchy1"/>
    <dgm:cxn modelId="{C83A2BA8-3BAC-453F-8790-95DFC4DA154E}" type="presParOf" srcId="{BA9749AF-5697-4749-A52F-97DEC3D4CDAE}" destId="{D6F6C3A8-41A4-4AD0-B86E-11FFE80D190F}" srcOrd="1" destOrd="0" presId="urn:microsoft.com/office/officeart/2005/8/layout/hierarchy1"/>
    <dgm:cxn modelId="{3082025F-A21B-4FE4-AACC-9170326F4CC1}" type="presParOf" srcId="{768A4A05-4756-4D6B-B304-E0CA9A2D697D}" destId="{68E04B7B-AE8D-4AE6-BA72-631199036D30}" srcOrd="1" destOrd="0" presId="urn:microsoft.com/office/officeart/2005/8/layout/hierarchy1"/>
    <dgm:cxn modelId="{767FAA72-B342-4351-9351-3F72F8FFB79C}" type="presParOf" srcId="{AED1AAD9-E8AE-4BB8-9DD5-B1D54CF827A8}" destId="{70C21821-A574-458B-AE7C-61CB9763AE21}" srcOrd="2" destOrd="0" presId="urn:microsoft.com/office/officeart/2005/8/layout/hierarchy1"/>
    <dgm:cxn modelId="{367896DC-96C9-4013-BACB-A5B0EED83AF8}" type="presParOf" srcId="{70C21821-A574-458B-AE7C-61CB9763AE21}" destId="{6F434190-14A6-4007-92A5-5034ECB08696}" srcOrd="0" destOrd="0" presId="urn:microsoft.com/office/officeart/2005/8/layout/hierarchy1"/>
    <dgm:cxn modelId="{B42FCFEE-C507-4572-AE60-16EDD9814DFE}" type="presParOf" srcId="{6F434190-14A6-4007-92A5-5034ECB08696}" destId="{F12C5069-0006-440E-A5DA-10EA6CF07060}" srcOrd="0" destOrd="0" presId="urn:microsoft.com/office/officeart/2005/8/layout/hierarchy1"/>
    <dgm:cxn modelId="{BF418F4C-A2E8-4AF3-BFD5-AF299370EC72}" type="presParOf" srcId="{6F434190-14A6-4007-92A5-5034ECB08696}" destId="{38C93838-E6B8-41E8-96B4-FC1AAD871B3D}" srcOrd="1" destOrd="0" presId="urn:microsoft.com/office/officeart/2005/8/layout/hierarchy1"/>
    <dgm:cxn modelId="{8A6E6126-2B64-4818-BFE2-15F92F2189D6}" type="presParOf" srcId="{70C21821-A574-458B-AE7C-61CB9763AE21}" destId="{40D81335-94B9-4125-ADAB-574266F4018C}" srcOrd="1" destOrd="0" presId="urn:microsoft.com/office/officeart/2005/8/layout/hierarchy1"/>
    <dgm:cxn modelId="{644274E7-D96C-48FA-AC6C-AA7C9456C93E}" type="presParOf" srcId="{AED1AAD9-E8AE-4BB8-9DD5-B1D54CF827A8}" destId="{EF054DF6-89CD-47FE-A6B9-E5D48586AC0D}" srcOrd="3" destOrd="0" presId="urn:microsoft.com/office/officeart/2005/8/layout/hierarchy1"/>
    <dgm:cxn modelId="{42F7A084-D7C9-4344-A307-B8D116A182FA}" type="presParOf" srcId="{EF054DF6-89CD-47FE-A6B9-E5D48586AC0D}" destId="{6167D4FF-A9A5-47F1-AD24-EF9476C4E8AF}" srcOrd="0" destOrd="0" presId="urn:microsoft.com/office/officeart/2005/8/layout/hierarchy1"/>
    <dgm:cxn modelId="{DE795656-9715-42A2-8BBE-4F4A99BF4F07}" type="presParOf" srcId="{6167D4FF-A9A5-47F1-AD24-EF9476C4E8AF}" destId="{659C8461-3C94-4DF5-B1A1-BF3C079D655F}" srcOrd="0" destOrd="0" presId="urn:microsoft.com/office/officeart/2005/8/layout/hierarchy1"/>
    <dgm:cxn modelId="{9CF31BA1-3C4E-4597-9B4D-B00EF953EB20}" type="presParOf" srcId="{6167D4FF-A9A5-47F1-AD24-EF9476C4E8AF}" destId="{C7A45F75-CF22-415F-A1BB-66574D03A3DB}" srcOrd="1" destOrd="0" presId="urn:microsoft.com/office/officeart/2005/8/layout/hierarchy1"/>
    <dgm:cxn modelId="{D4CFC986-94B0-44BF-B9DC-36D8EB3D0DB4}" type="presParOf" srcId="{EF054DF6-89CD-47FE-A6B9-E5D48586AC0D}" destId="{8D018DDA-7C86-45DC-BC50-D841EE78BA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B193AB-C5E1-4220-9791-31663C8F62E7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B3DAA2-4234-4F4A-AC27-BB128E86E030}">
      <dgm:prSet/>
      <dgm:spPr/>
      <dgm:t>
        <a:bodyPr/>
        <a:lstStyle/>
        <a:p>
          <a:pPr>
            <a:defRPr b="1"/>
          </a:pPr>
          <a:r>
            <a:rPr lang="en-US"/>
            <a:t>20 Feb. – 6 Mar.</a:t>
          </a:r>
        </a:p>
      </dgm:t>
    </dgm:pt>
    <dgm:pt modelId="{C887D53C-B962-499E-A07C-3E4D7CBFA793}" type="parTrans" cxnId="{60115673-8F7C-4C45-9B7E-4309B9615FAB}">
      <dgm:prSet/>
      <dgm:spPr/>
      <dgm:t>
        <a:bodyPr/>
        <a:lstStyle/>
        <a:p>
          <a:endParaRPr lang="en-US"/>
        </a:p>
      </dgm:t>
    </dgm:pt>
    <dgm:pt modelId="{19906690-D82D-4192-878D-D197E86E1381}" type="sibTrans" cxnId="{60115673-8F7C-4C45-9B7E-4309B9615FAB}">
      <dgm:prSet/>
      <dgm:spPr/>
      <dgm:t>
        <a:bodyPr/>
        <a:lstStyle/>
        <a:p>
          <a:endParaRPr lang="en-US"/>
        </a:p>
      </dgm:t>
    </dgm:pt>
    <dgm:pt modelId="{8ECDE02D-EDAC-4843-9E86-35FE61DC0C1B}">
      <dgm:prSet/>
      <dgm:spPr/>
      <dgm:t>
        <a:bodyPr/>
        <a:lstStyle/>
        <a:p>
          <a:r>
            <a:rPr lang="en-US"/>
            <a:t>Creación del plan de trabajo – PEC 1</a:t>
          </a:r>
        </a:p>
      </dgm:t>
    </dgm:pt>
    <dgm:pt modelId="{7210217D-A302-480A-B591-9D8A2CA30DF3}" type="parTrans" cxnId="{71560DC1-971F-4A43-BF70-9FB826B173BB}">
      <dgm:prSet/>
      <dgm:spPr/>
      <dgm:t>
        <a:bodyPr/>
        <a:lstStyle/>
        <a:p>
          <a:endParaRPr lang="en-US"/>
        </a:p>
      </dgm:t>
    </dgm:pt>
    <dgm:pt modelId="{D9C670D9-AD05-4579-BB11-F75D6A4D4480}" type="sibTrans" cxnId="{71560DC1-971F-4A43-BF70-9FB826B173BB}">
      <dgm:prSet/>
      <dgm:spPr/>
      <dgm:t>
        <a:bodyPr/>
        <a:lstStyle/>
        <a:p>
          <a:endParaRPr lang="en-US"/>
        </a:p>
      </dgm:t>
    </dgm:pt>
    <dgm:pt modelId="{5A10DBE1-451C-43D6-9F5F-48E0F9670067}">
      <dgm:prSet/>
      <dgm:spPr/>
      <dgm:t>
        <a:bodyPr/>
        <a:lstStyle/>
        <a:p>
          <a:pPr>
            <a:defRPr b="1"/>
          </a:pPr>
          <a:r>
            <a:rPr lang="en-US"/>
            <a:t>7 Mar. – 10 Abr.</a:t>
          </a:r>
        </a:p>
      </dgm:t>
    </dgm:pt>
    <dgm:pt modelId="{A0997C50-2CE5-46B5-A4EC-1F71316A8396}" type="parTrans" cxnId="{E38D5691-C0DF-4ADE-AE8B-E3C2A284E1CC}">
      <dgm:prSet/>
      <dgm:spPr/>
      <dgm:t>
        <a:bodyPr/>
        <a:lstStyle/>
        <a:p>
          <a:endParaRPr lang="en-US"/>
        </a:p>
      </dgm:t>
    </dgm:pt>
    <dgm:pt modelId="{DB97BF72-7E18-4C8D-A9CF-10E689AEBC53}" type="sibTrans" cxnId="{E38D5691-C0DF-4ADE-AE8B-E3C2A284E1CC}">
      <dgm:prSet/>
      <dgm:spPr/>
      <dgm:t>
        <a:bodyPr/>
        <a:lstStyle/>
        <a:p>
          <a:endParaRPr lang="en-US"/>
        </a:p>
      </dgm:t>
    </dgm:pt>
    <dgm:pt modelId="{D1DFF52E-25DF-44FC-8CA7-8D2551194A74}">
      <dgm:prSet/>
      <dgm:spPr/>
      <dgm:t>
        <a:bodyPr/>
        <a:lstStyle/>
        <a:p>
          <a:r>
            <a:rPr lang="en-US"/>
            <a:t>Requisitos, análisis y diseño – PEC 2</a:t>
          </a:r>
        </a:p>
      </dgm:t>
    </dgm:pt>
    <dgm:pt modelId="{D800897B-3A2E-497B-AD4D-2DF97EE224B0}" type="parTrans" cxnId="{6787424B-7FAA-4C41-BE61-5BC6F59C0C67}">
      <dgm:prSet/>
      <dgm:spPr/>
      <dgm:t>
        <a:bodyPr/>
        <a:lstStyle/>
        <a:p>
          <a:endParaRPr lang="en-US"/>
        </a:p>
      </dgm:t>
    </dgm:pt>
    <dgm:pt modelId="{F77878C0-570C-44BF-BBC0-CED809F4CD21}" type="sibTrans" cxnId="{6787424B-7FAA-4C41-BE61-5BC6F59C0C67}">
      <dgm:prSet/>
      <dgm:spPr/>
      <dgm:t>
        <a:bodyPr/>
        <a:lstStyle/>
        <a:p>
          <a:endParaRPr lang="en-US"/>
        </a:p>
      </dgm:t>
    </dgm:pt>
    <dgm:pt modelId="{0AF2A867-CEB2-4527-B6E4-7E4438CDE057}">
      <dgm:prSet/>
      <dgm:spPr/>
      <dgm:t>
        <a:bodyPr/>
        <a:lstStyle/>
        <a:p>
          <a:pPr>
            <a:defRPr b="1"/>
          </a:pPr>
          <a:r>
            <a:rPr lang="en-US"/>
            <a:t>11 Abr. – 29 Mayo</a:t>
          </a:r>
        </a:p>
      </dgm:t>
    </dgm:pt>
    <dgm:pt modelId="{B31E500A-95BE-4245-AD7E-5EA3B9509191}" type="parTrans" cxnId="{8DF0F8BC-D1AC-4E1E-B2BD-C21D35831F84}">
      <dgm:prSet/>
      <dgm:spPr/>
      <dgm:t>
        <a:bodyPr/>
        <a:lstStyle/>
        <a:p>
          <a:endParaRPr lang="en-US"/>
        </a:p>
      </dgm:t>
    </dgm:pt>
    <dgm:pt modelId="{8B2D62AD-A48D-4265-9982-08BA7ADAEF1C}" type="sibTrans" cxnId="{8DF0F8BC-D1AC-4E1E-B2BD-C21D35831F84}">
      <dgm:prSet/>
      <dgm:spPr/>
      <dgm:t>
        <a:bodyPr/>
        <a:lstStyle/>
        <a:p>
          <a:endParaRPr lang="en-US"/>
        </a:p>
      </dgm:t>
    </dgm:pt>
    <dgm:pt modelId="{BB298E0E-7CFB-4BA2-97EB-7BD738B3E2C8}">
      <dgm:prSet/>
      <dgm:spPr/>
      <dgm:t>
        <a:bodyPr/>
        <a:lstStyle/>
        <a:p>
          <a:r>
            <a:rPr lang="en-US"/>
            <a:t>Implementación – PEC 3</a:t>
          </a:r>
        </a:p>
      </dgm:t>
    </dgm:pt>
    <dgm:pt modelId="{81B65D35-A0E0-4B19-B142-40E5485403CD}" type="parTrans" cxnId="{C779723C-DC53-41BA-B7B9-F95D3C2ED2F1}">
      <dgm:prSet/>
      <dgm:spPr/>
      <dgm:t>
        <a:bodyPr/>
        <a:lstStyle/>
        <a:p>
          <a:endParaRPr lang="en-US"/>
        </a:p>
      </dgm:t>
    </dgm:pt>
    <dgm:pt modelId="{3C1D5DB1-0792-4B51-806D-3A4B5583B061}" type="sibTrans" cxnId="{C779723C-DC53-41BA-B7B9-F95D3C2ED2F1}">
      <dgm:prSet/>
      <dgm:spPr/>
      <dgm:t>
        <a:bodyPr/>
        <a:lstStyle/>
        <a:p>
          <a:endParaRPr lang="en-US"/>
        </a:p>
      </dgm:t>
    </dgm:pt>
    <dgm:pt modelId="{46753FDE-311E-4257-93E6-62167BCAC1A9}">
      <dgm:prSet/>
      <dgm:spPr/>
      <dgm:t>
        <a:bodyPr/>
        <a:lstStyle/>
        <a:p>
          <a:pPr>
            <a:defRPr b="1"/>
          </a:pPr>
          <a:r>
            <a:rPr lang="en-US"/>
            <a:t>30 Mayo – 12 Jun.</a:t>
          </a:r>
        </a:p>
      </dgm:t>
    </dgm:pt>
    <dgm:pt modelId="{F7D03FD8-1162-44E5-9151-FBCD0684838F}" type="parTrans" cxnId="{77984532-A215-46EF-B9E8-70591ACD0D10}">
      <dgm:prSet/>
      <dgm:spPr/>
      <dgm:t>
        <a:bodyPr/>
        <a:lstStyle/>
        <a:p>
          <a:endParaRPr lang="en-US"/>
        </a:p>
      </dgm:t>
    </dgm:pt>
    <dgm:pt modelId="{1690B8F7-AFFC-467D-893F-6611394C9679}" type="sibTrans" cxnId="{77984532-A215-46EF-B9E8-70591ACD0D10}">
      <dgm:prSet/>
      <dgm:spPr/>
      <dgm:t>
        <a:bodyPr/>
        <a:lstStyle/>
        <a:p>
          <a:endParaRPr lang="en-US"/>
        </a:p>
      </dgm:t>
    </dgm:pt>
    <dgm:pt modelId="{71583B0E-913B-4830-B844-C2E3F18B3E9F}">
      <dgm:prSet/>
      <dgm:spPr/>
      <dgm:t>
        <a:bodyPr/>
        <a:lstStyle/>
        <a:p>
          <a:r>
            <a:rPr lang="en-US"/>
            <a:t>Memoria y presentación</a:t>
          </a:r>
        </a:p>
      </dgm:t>
    </dgm:pt>
    <dgm:pt modelId="{9AFE62B5-D393-43DE-8FD1-934C186DC301}" type="parTrans" cxnId="{7B8B84EE-ED13-46EF-ABAD-01A2FD41DE2E}">
      <dgm:prSet/>
      <dgm:spPr/>
      <dgm:t>
        <a:bodyPr/>
        <a:lstStyle/>
        <a:p>
          <a:endParaRPr lang="en-US"/>
        </a:p>
      </dgm:t>
    </dgm:pt>
    <dgm:pt modelId="{D31712D2-8158-40B3-82CD-4B8E66AA98E8}" type="sibTrans" cxnId="{7B8B84EE-ED13-46EF-ABAD-01A2FD41DE2E}">
      <dgm:prSet/>
      <dgm:spPr/>
      <dgm:t>
        <a:bodyPr/>
        <a:lstStyle/>
        <a:p>
          <a:endParaRPr lang="en-US"/>
        </a:p>
      </dgm:t>
    </dgm:pt>
    <dgm:pt modelId="{F7C5CBF4-434E-4292-9F00-4F5BEA9DF193}" type="pres">
      <dgm:prSet presAssocID="{B8B193AB-C5E1-4220-9791-31663C8F62E7}" presName="root" presStyleCnt="0">
        <dgm:presLayoutVars>
          <dgm:chMax/>
          <dgm:chPref/>
          <dgm:animLvl val="lvl"/>
        </dgm:presLayoutVars>
      </dgm:prSet>
      <dgm:spPr/>
    </dgm:pt>
    <dgm:pt modelId="{1148756A-6928-48A5-8D54-5EF6173E3A5F}" type="pres">
      <dgm:prSet presAssocID="{B8B193AB-C5E1-4220-9791-31663C8F62E7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05ECC42B-93C9-4EE8-8AE9-F1F903AA0441}" type="pres">
      <dgm:prSet presAssocID="{B8B193AB-C5E1-4220-9791-31663C8F62E7}" presName="nodes" presStyleCnt="0">
        <dgm:presLayoutVars>
          <dgm:chMax/>
          <dgm:chPref/>
          <dgm:animLvl val="lvl"/>
        </dgm:presLayoutVars>
      </dgm:prSet>
      <dgm:spPr/>
    </dgm:pt>
    <dgm:pt modelId="{02EA9E58-135F-4BC9-B2DC-1CBBDDFCD5A5}" type="pres">
      <dgm:prSet presAssocID="{F4B3DAA2-4234-4F4A-AC27-BB128E86E030}" presName="composite" presStyleCnt="0"/>
      <dgm:spPr/>
    </dgm:pt>
    <dgm:pt modelId="{71081E7A-6B64-43FC-AF15-92FF92CCBCDA}" type="pres">
      <dgm:prSet presAssocID="{F4B3DAA2-4234-4F4A-AC27-BB128E86E030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90516B1-7211-4A58-BBB4-220688BF42A6}" type="pres">
      <dgm:prSet presAssocID="{F4B3DAA2-4234-4F4A-AC27-BB128E86E030}" presName="DropPinPlaceHolder" presStyleCnt="0"/>
      <dgm:spPr/>
    </dgm:pt>
    <dgm:pt modelId="{F1E9B8E0-7851-4B03-811A-8FBD478DD1A9}" type="pres">
      <dgm:prSet presAssocID="{F4B3DAA2-4234-4F4A-AC27-BB128E86E030}" presName="DropPin" presStyleLbl="alignNode1" presStyleIdx="0" presStyleCnt="4"/>
      <dgm:spPr/>
    </dgm:pt>
    <dgm:pt modelId="{18461DCA-0125-4563-A66C-D50E3167F39A}" type="pres">
      <dgm:prSet presAssocID="{F4B3DAA2-4234-4F4A-AC27-BB128E86E030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971DBA43-4854-46B1-8D03-BF43E1B33168}" type="pres">
      <dgm:prSet presAssocID="{F4B3DAA2-4234-4F4A-AC27-BB128E86E030}" presName="L2TextContainer" presStyleLbl="revTx" presStyleIdx="0" presStyleCnt="8">
        <dgm:presLayoutVars>
          <dgm:bulletEnabled val="1"/>
        </dgm:presLayoutVars>
      </dgm:prSet>
      <dgm:spPr/>
    </dgm:pt>
    <dgm:pt modelId="{DD6A8536-77C4-4BD9-BFD9-106B109073ED}" type="pres">
      <dgm:prSet presAssocID="{F4B3DAA2-4234-4F4A-AC27-BB128E86E030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379514A0-1E27-43F1-BF4E-61B9A5E97066}" type="pres">
      <dgm:prSet presAssocID="{F4B3DAA2-4234-4F4A-AC27-BB128E86E030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A10EC35-5FFC-405E-8F76-523354457823}" type="pres">
      <dgm:prSet presAssocID="{F4B3DAA2-4234-4F4A-AC27-BB128E86E030}" presName="EmptyPlaceHolder" presStyleCnt="0"/>
      <dgm:spPr/>
    </dgm:pt>
    <dgm:pt modelId="{F2169625-6184-4187-A13F-99A0DE8E2946}" type="pres">
      <dgm:prSet presAssocID="{19906690-D82D-4192-878D-D197E86E1381}" presName="spaceBetweenRectangles" presStyleCnt="0"/>
      <dgm:spPr/>
    </dgm:pt>
    <dgm:pt modelId="{E3633E48-BCA5-4511-905E-22417E2B4552}" type="pres">
      <dgm:prSet presAssocID="{5A10DBE1-451C-43D6-9F5F-48E0F9670067}" presName="composite" presStyleCnt="0"/>
      <dgm:spPr/>
    </dgm:pt>
    <dgm:pt modelId="{B2EA8506-3F56-4080-9393-4AB4468988F1}" type="pres">
      <dgm:prSet presAssocID="{5A10DBE1-451C-43D6-9F5F-48E0F9670067}" presName="ConnectorPoint" presStyleLbl="lnNode1" presStyleIdx="1" presStyleCnt="4"/>
      <dgm:spPr>
        <a:solidFill>
          <a:schemeClr val="accent2">
            <a:hueOff val="-489677"/>
            <a:satOff val="-10832"/>
            <a:lumOff val="-215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771FB71-6D93-4BDC-ADAE-9D973C2B6382}" type="pres">
      <dgm:prSet presAssocID="{5A10DBE1-451C-43D6-9F5F-48E0F9670067}" presName="DropPinPlaceHolder" presStyleCnt="0"/>
      <dgm:spPr/>
    </dgm:pt>
    <dgm:pt modelId="{B9F4B4E0-3083-4921-80A2-4D88C3C12336}" type="pres">
      <dgm:prSet presAssocID="{5A10DBE1-451C-43D6-9F5F-48E0F9670067}" presName="DropPin" presStyleLbl="alignNode1" presStyleIdx="1" presStyleCnt="4"/>
      <dgm:spPr/>
    </dgm:pt>
    <dgm:pt modelId="{4B5E105E-1F8E-4A99-94B6-DF16A15F675B}" type="pres">
      <dgm:prSet presAssocID="{5A10DBE1-451C-43D6-9F5F-48E0F9670067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107BC118-AC21-4D3A-882F-99348B6DE48C}" type="pres">
      <dgm:prSet presAssocID="{5A10DBE1-451C-43D6-9F5F-48E0F9670067}" presName="L2TextContainer" presStyleLbl="revTx" presStyleIdx="2" presStyleCnt="8">
        <dgm:presLayoutVars>
          <dgm:bulletEnabled val="1"/>
        </dgm:presLayoutVars>
      </dgm:prSet>
      <dgm:spPr/>
    </dgm:pt>
    <dgm:pt modelId="{FCC3C4FD-667E-4A32-863D-816C20DD11BD}" type="pres">
      <dgm:prSet presAssocID="{5A10DBE1-451C-43D6-9F5F-48E0F9670067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9F450628-B47F-4837-8921-6C07AA5316BC}" type="pres">
      <dgm:prSet presAssocID="{5A10DBE1-451C-43D6-9F5F-48E0F9670067}" presName="ConnectLine" presStyleLbl="sibTrans1D1" presStyleIdx="1" presStyleCnt="4"/>
      <dgm:spPr>
        <a:noFill/>
        <a:ln w="12700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dash"/>
        </a:ln>
        <a:effectLst/>
      </dgm:spPr>
    </dgm:pt>
    <dgm:pt modelId="{6F7F2618-7BCA-462C-8E2C-A41ADEB0A943}" type="pres">
      <dgm:prSet presAssocID="{5A10DBE1-451C-43D6-9F5F-48E0F9670067}" presName="EmptyPlaceHolder" presStyleCnt="0"/>
      <dgm:spPr/>
    </dgm:pt>
    <dgm:pt modelId="{E44CCF35-D25D-493C-A3B1-1F2C97DAC86C}" type="pres">
      <dgm:prSet presAssocID="{DB97BF72-7E18-4C8D-A9CF-10E689AEBC53}" presName="spaceBetweenRectangles" presStyleCnt="0"/>
      <dgm:spPr/>
    </dgm:pt>
    <dgm:pt modelId="{776FBCEF-D41A-4311-81B8-F00D11432287}" type="pres">
      <dgm:prSet presAssocID="{0AF2A867-CEB2-4527-B6E4-7E4438CDE057}" presName="composite" presStyleCnt="0"/>
      <dgm:spPr/>
    </dgm:pt>
    <dgm:pt modelId="{03F5CD5B-718B-4814-963C-2857660652CE}" type="pres">
      <dgm:prSet presAssocID="{0AF2A867-CEB2-4527-B6E4-7E4438CDE057}" presName="ConnectorPoint" presStyleLbl="lnNode1" presStyleIdx="2" presStyleCnt="4"/>
      <dgm:spPr>
        <a:solidFill>
          <a:schemeClr val="accent2">
            <a:hueOff val="-979354"/>
            <a:satOff val="-21663"/>
            <a:lumOff val="-431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06245D6-592A-4C65-89B0-4D28672559BF}" type="pres">
      <dgm:prSet presAssocID="{0AF2A867-CEB2-4527-B6E4-7E4438CDE057}" presName="DropPinPlaceHolder" presStyleCnt="0"/>
      <dgm:spPr/>
    </dgm:pt>
    <dgm:pt modelId="{3F3A11F1-4595-4DC3-AEDE-0A980C92B33F}" type="pres">
      <dgm:prSet presAssocID="{0AF2A867-CEB2-4527-B6E4-7E4438CDE057}" presName="DropPin" presStyleLbl="alignNode1" presStyleIdx="2" presStyleCnt="4"/>
      <dgm:spPr/>
    </dgm:pt>
    <dgm:pt modelId="{659BDB18-ACB1-4BD7-92D6-69152C65A175}" type="pres">
      <dgm:prSet presAssocID="{0AF2A867-CEB2-4527-B6E4-7E4438CDE057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2AEB1D37-F9AB-442E-A68D-80FC17502085}" type="pres">
      <dgm:prSet presAssocID="{0AF2A867-CEB2-4527-B6E4-7E4438CDE057}" presName="L2TextContainer" presStyleLbl="revTx" presStyleIdx="4" presStyleCnt="8">
        <dgm:presLayoutVars>
          <dgm:bulletEnabled val="1"/>
        </dgm:presLayoutVars>
      </dgm:prSet>
      <dgm:spPr/>
    </dgm:pt>
    <dgm:pt modelId="{FF53115A-AED8-4FD1-801B-F366DA450B5D}" type="pres">
      <dgm:prSet presAssocID="{0AF2A867-CEB2-4527-B6E4-7E4438CDE057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1AA12463-4C3F-47B6-9D36-AD7527189A2E}" type="pres">
      <dgm:prSet presAssocID="{0AF2A867-CEB2-4527-B6E4-7E4438CDE057}" presName="ConnectLine" presStyleLbl="sibTrans1D1" presStyleIdx="2" presStyleCnt="4"/>
      <dgm:spPr>
        <a:noFill/>
        <a:ln w="12700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dash"/>
        </a:ln>
        <a:effectLst/>
      </dgm:spPr>
    </dgm:pt>
    <dgm:pt modelId="{DCB7AB1A-EC16-4942-9759-D7BC5AA6B5E4}" type="pres">
      <dgm:prSet presAssocID="{0AF2A867-CEB2-4527-B6E4-7E4438CDE057}" presName="EmptyPlaceHolder" presStyleCnt="0"/>
      <dgm:spPr/>
    </dgm:pt>
    <dgm:pt modelId="{6E684ABA-E791-47FE-85E8-D729F8A4E1D2}" type="pres">
      <dgm:prSet presAssocID="{8B2D62AD-A48D-4265-9982-08BA7ADAEF1C}" presName="spaceBetweenRectangles" presStyleCnt="0"/>
      <dgm:spPr/>
    </dgm:pt>
    <dgm:pt modelId="{8275DC6B-443B-4F9C-9C78-E94B5DC23331}" type="pres">
      <dgm:prSet presAssocID="{46753FDE-311E-4257-93E6-62167BCAC1A9}" presName="composite" presStyleCnt="0"/>
      <dgm:spPr/>
    </dgm:pt>
    <dgm:pt modelId="{9D74E60F-B1BF-4674-8B63-5827AAB85F9B}" type="pres">
      <dgm:prSet presAssocID="{46753FDE-311E-4257-93E6-62167BCAC1A9}" presName="ConnectorPoint" presStyleLbl="lnNode1" presStyleIdx="3" presStyleCnt="4"/>
      <dgm:spPr>
        <a:solidFill>
          <a:schemeClr val="accent2">
            <a:hueOff val="-1469031"/>
            <a:satOff val="-32495"/>
            <a:lumOff val="-647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1E829DC-EEED-453E-AB13-ACF4E3834080}" type="pres">
      <dgm:prSet presAssocID="{46753FDE-311E-4257-93E6-62167BCAC1A9}" presName="DropPinPlaceHolder" presStyleCnt="0"/>
      <dgm:spPr/>
    </dgm:pt>
    <dgm:pt modelId="{6F54A5E4-D472-4E6A-BF48-94253F5AFA87}" type="pres">
      <dgm:prSet presAssocID="{46753FDE-311E-4257-93E6-62167BCAC1A9}" presName="DropPin" presStyleLbl="alignNode1" presStyleIdx="3" presStyleCnt="4"/>
      <dgm:spPr/>
    </dgm:pt>
    <dgm:pt modelId="{F7CCBAA8-CAEA-4B18-AEFE-D295AE52B372}" type="pres">
      <dgm:prSet presAssocID="{46753FDE-311E-4257-93E6-62167BCAC1A9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A2227816-5B30-490B-AB6F-4BB063B1497E}" type="pres">
      <dgm:prSet presAssocID="{46753FDE-311E-4257-93E6-62167BCAC1A9}" presName="L2TextContainer" presStyleLbl="revTx" presStyleIdx="6" presStyleCnt="8">
        <dgm:presLayoutVars>
          <dgm:bulletEnabled val="1"/>
        </dgm:presLayoutVars>
      </dgm:prSet>
      <dgm:spPr/>
    </dgm:pt>
    <dgm:pt modelId="{2D4F065C-102B-4B30-90A9-3A7C6861A277}" type="pres">
      <dgm:prSet presAssocID="{46753FDE-311E-4257-93E6-62167BCAC1A9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A0DCFABD-7DB9-484B-AAA5-D0F5CD3968F5}" type="pres">
      <dgm:prSet presAssocID="{46753FDE-311E-4257-93E6-62167BCAC1A9}" presName="ConnectLine" presStyleLbl="sibTrans1D1" presStyleIdx="3" presStyleCnt="4"/>
      <dgm:spPr>
        <a:noFill/>
        <a:ln w="12700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dash"/>
        </a:ln>
        <a:effectLst/>
      </dgm:spPr>
    </dgm:pt>
    <dgm:pt modelId="{6A1FCC2B-11A5-404C-BB3B-EAFAE4BB87C7}" type="pres">
      <dgm:prSet presAssocID="{46753FDE-311E-4257-93E6-62167BCAC1A9}" presName="EmptyPlaceHolder" presStyleCnt="0"/>
      <dgm:spPr/>
    </dgm:pt>
  </dgm:ptLst>
  <dgm:cxnLst>
    <dgm:cxn modelId="{AFC9E107-035F-43D5-B0FB-57E6605A6254}" type="presOf" srcId="{71583B0E-913B-4830-B844-C2E3F18B3E9F}" destId="{A2227816-5B30-490B-AB6F-4BB063B1497E}" srcOrd="0" destOrd="0" presId="urn:microsoft.com/office/officeart/2017/3/layout/DropPinTimeline"/>
    <dgm:cxn modelId="{B6C2A212-917B-424A-84E0-B817D3AEF5A4}" type="presOf" srcId="{5A10DBE1-451C-43D6-9F5F-48E0F9670067}" destId="{FCC3C4FD-667E-4A32-863D-816C20DD11BD}" srcOrd="0" destOrd="0" presId="urn:microsoft.com/office/officeart/2017/3/layout/DropPinTimeline"/>
    <dgm:cxn modelId="{77984532-A215-46EF-B9E8-70591ACD0D10}" srcId="{B8B193AB-C5E1-4220-9791-31663C8F62E7}" destId="{46753FDE-311E-4257-93E6-62167BCAC1A9}" srcOrd="3" destOrd="0" parTransId="{F7D03FD8-1162-44E5-9151-FBCD0684838F}" sibTransId="{1690B8F7-AFFC-467D-893F-6611394C9679}"/>
    <dgm:cxn modelId="{C779723C-DC53-41BA-B7B9-F95D3C2ED2F1}" srcId="{0AF2A867-CEB2-4527-B6E4-7E4438CDE057}" destId="{BB298E0E-7CFB-4BA2-97EB-7BD738B3E2C8}" srcOrd="0" destOrd="0" parTransId="{81B65D35-A0E0-4B19-B142-40E5485403CD}" sibTransId="{3C1D5DB1-0792-4B51-806D-3A4B5583B061}"/>
    <dgm:cxn modelId="{6787424B-7FAA-4C41-BE61-5BC6F59C0C67}" srcId="{5A10DBE1-451C-43D6-9F5F-48E0F9670067}" destId="{D1DFF52E-25DF-44FC-8CA7-8D2551194A74}" srcOrd="0" destOrd="0" parTransId="{D800897B-3A2E-497B-AD4D-2DF97EE224B0}" sibTransId="{F77878C0-570C-44BF-BBC0-CED809F4CD21}"/>
    <dgm:cxn modelId="{F7E9316C-127B-4AB2-896D-41AB7A2E84B9}" type="presOf" srcId="{D1DFF52E-25DF-44FC-8CA7-8D2551194A74}" destId="{107BC118-AC21-4D3A-882F-99348B6DE48C}" srcOrd="0" destOrd="0" presId="urn:microsoft.com/office/officeart/2017/3/layout/DropPinTimeline"/>
    <dgm:cxn modelId="{60115673-8F7C-4C45-9B7E-4309B9615FAB}" srcId="{B8B193AB-C5E1-4220-9791-31663C8F62E7}" destId="{F4B3DAA2-4234-4F4A-AC27-BB128E86E030}" srcOrd="0" destOrd="0" parTransId="{C887D53C-B962-499E-A07C-3E4D7CBFA793}" sibTransId="{19906690-D82D-4192-878D-D197E86E1381}"/>
    <dgm:cxn modelId="{F705D27D-F124-4672-98A6-818AC8CD5B94}" type="presOf" srcId="{46753FDE-311E-4257-93E6-62167BCAC1A9}" destId="{2D4F065C-102B-4B30-90A9-3A7C6861A277}" srcOrd="0" destOrd="0" presId="urn:microsoft.com/office/officeart/2017/3/layout/DropPinTimeline"/>
    <dgm:cxn modelId="{F5EF7C8E-5E07-4FA9-BF2C-8B13E2B4FF78}" type="presOf" srcId="{F4B3DAA2-4234-4F4A-AC27-BB128E86E030}" destId="{DD6A8536-77C4-4BD9-BFD9-106B109073ED}" srcOrd="0" destOrd="0" presId="urn:microsoft.com/office/officeart/2017/3/layout/DropPinTimeline"/>
    <dgm:cxn modelId="{E38D5691-C0DF-4ADE-AE8B-E3C2A284E1CC}" srcId="{B8B193AB-C5E1-4220-9791-31663C8F62E7}" destId="{5A10DBE1-451C-43D6-9F5F-48E0F9670067}" srcOrd="1" destOrd="0" parTransId="{A0997C50-2CE5-46B5-A4EC-1F71316A8396}" sibTransId="{DB97BF72-7E18-4C8D-A9CF-10E689AEBC53}"/>
    <dgm:cxn modelId="{0B393CA8-1F96-46C7-9B57-0C9CCFFBE8FC}" type="presOf" srcId="{0AF2A867-CEB2-4527-B6E4-7E4438CDE057}" destId="{FF53115A-AED8-4FD1-801B-F366DA450B5D}" srcOrd="0" destOrd="0" presId="urn:microsoft.com/office/officeart/2017/3/layout/DropPinTimeline"/>
    <dgm:cxn modelId="{17E115B5-9B96-4A88-B307-7B14DE1A8BC6}" type="presOf" srcId="{BB298E0E-7CFB-4BA2-97EB-7BD738B3E2C8}" destId="{2AEB1D37-F9AB-442E-A68D-80FC17502085}" srcOrd="0" destOrd="0" presId="urn:microsoft.com/office/officeart/2017/3/layout/DropPinTimeline"/>
    <dgm:cxn modelId="{8DF0F8BC-D1AC-4E1E-B2BD-C21D35831F84}" srcId="{B8B193AB-C5E1-4220-9791-31663C8F62E7}" destId="{0AF2A867-CEB2-4527-B6E4-7E4438CDE057}" srcOrd="2" destOrd="0" parTransId="{B31E500A-95BE-4245-AD7E-5EA3B9509191}" sibTransId="{8B2D62AD-A48D-4265-9982-08BA7ADAEF1C}"/>
    <dgm:cxn modelId="{71560DC1-971F-4A43-BF70-9FB826B173BB}" srcId="{F4B3DAA2-4234-4F4A-AC27-BB128E86E030}" destId="{8ECDE02D-EDAC-4843-9E86-35FE61DC0C1B}" srcOrd="0" destOrd="0" parTransId="{7210217D-A302-480A-B591-9D8A2CA30DF3}" sibTransId="{D9C670D9-AD05-4579-BB11-F75D6A4D4480}"/>
    <dgm:cxn modelId="{2E9D18CF-847B-43B4-9722-64EFB9ACAB6F}" type="presOf" srcId="{B8B193AB-C5E1-4220-9791-31663C8F62E7}" destId="{F7C5CBF4-434E-4292-9F00-4F5BEA9DF193}" srcOrd="0" destOrd="0" presId="urn:microsoft.com/office/officeart/2017/3/layout/DropPinTimeline"/>
    <dgm:cxn modelId="{7B8B84EE-ED13-46EF-ABAD-01A2FD41DE2E}" srcId="{46753FDE-311E-4257-93E6-62167BCAC1A9}" destId="{71583B0E-913B-4830-B844-C2E3F18B3E9F}" srcOrd="0" destOrd="0" parTransId="{9AFE62B5-D393-43DE-8FD1-934C186DC301}" sibTransId="{D31712D2-8158-40B3-82CD-4B8E66AA98E8}"/>
    <dgm:cxn modelId="{B432BAF6-4433-405F-89DE-C3C5F68EC97F}" type="presOf" srcId="{8ECDE02D-EDAC-4843-9E86-35FE61DC0C1B}" destId="{971DBA43-4854-46B1-8D03-BF43E1B33168}" srcOrd="0" destOrd="0" presId="urn:microsoft.com/office/officeart/2017/3/layout/DropPinTimeline"/>
    <dgm:cxn modelId="{5777759F-86D0-459B-948E-ADE27F2BE45B}" type="presParOf" srcId="{F7C5CBF4-434E-4292-9F00-4F5BEA9DF193}" destId="{1148756A-6928-48A5-8D54-5EF6173E3A5F}" srcOrd="0" destOrd="0" presId="urn:microsoft.com/office/officeart/2017/3/layout/DropPinTimeline"/>
    <dgm:cxn modelId="{470109CB-C434-4032-A7F1-0A341B0E0650}" type="presParOf" srcId="{F7C5CBF4-434E-4292-9F00-4F5BEA9DF193}" destId="{05ECC42B-93C9-4EE8-8AE9-F1F903AA0441}" srcOrd="1" destOrd="0" presId="urn:microsoft.com/office/officeart/2017/3/layout/DropPinTimeline"/>
    <dgm:cxn modelId="{43181950-7BFD-46F8-998C-E3BDB5C995B0}" type="presParOf" srcId="{05ECC42B-93C9-4EE8-8AE9-F1F903AA0441}" destId="{02EA9E58-135F-4BC9-B2DC-1CBBDDFCD5A5}" srcOrd="0" destOrd="0" presId="urn:microsoft.com/office/officeart/2017/3/layout/DropPinTimeline"/>
    <dgm:cxn modelId="{A4798B49-C32E-4950-9580-DF7C2A97BCA9}" type="presParOf" srcId="{02EA9E58-135F-4BC9-B2DC-1CBBDDFCD5A5}" destId="{71081E7A-6B64-43FC-AF15-92FF92CCBCDA}" srcOrd="0" destOrd="0" presId="urn:microsoft.com/office/officeart/2017/3/layout/DropPinTimeline"/>
    <dgm:cxn modelId="{B6DECA26-AA48-4D19-8B67-54F9D2D2A814}" type="presParOf" srcId="{02EA9E58-135F-4BC9-B2DC-1CBBDDFCD5A5}" destId="{C90516B1-7211-4A58-BBB4-220688BF42A6}" srcOrd="1" destOrd="0" presId="urn:microsoft.com/office/officeart/2017/3/layout/DropPinTimeline"/>
    <dgm:cxn modelId="{93AB38B4-233A-4690-A76F-170A63FA09BD}" type="presParOf" srcId="{C90516B1-7211-4A58-BBB4-220688BF42A6}" destId="{F1E9B8E0-7851-4B03-811A-8FBD478DD1A9}" srcOrd="0" destOrd="0" presId="urn:microsoft.com/office/officeart/2017/3/layout/DropPinTimeline"/>
    <dgm:cxn modelId="{D517E29C-B8E5-49C7-AD8E-9A7391B6BD3A}" type="presParOf" srcId="{C90516B1-7211-4A58-BBB4-220688BF42A6}" destId="{18461DCA-0125-4563-A66C-D50E3167F39A}" srcOrd="1" destOrd="0" presId="urn:microsoft.com/office/officeart/2017/3/layout/DropPinTimeline"/>
    <dgm:cxn modelId="{7917A03F-4414-410A-81A4-E734E140EC96}" type="presParOf" srcId="{02EA9E58-135F-4BC9-B2DC-1CBBDDFCD5A5}" destId="{971DBA43-4854-46B1-8D03-BF43E1B33168}" srcOrd="2" destOrd="0" presId="urn:microsoft.com/office/officeart/2017/3/layout/DropPinTimeline"/>
    <dgm:cxn modelId="{62259FBA-C49A-4495-B0E4-75BDC2056111}" type="presParOf" srcId="{02EA9E58-135F-4BC9-B2DC-1CBBDDFCD5A5}" destId="{DD6A8536-77C4-4BD9-BFD9-106B109073ED}" srcOrd="3" destOrd="0" presId="urn:microsoft.com/office/officeart/2017/3/layout/DropPinTimeline"/>
    <dgm:cxn modelId="{DE197702-3AFA-470C-B7F3-BCCFC8900430}" type="presParOf" srcId="{02EA9E58-135F-4BC9-B2DC-1CBBDDFCD5A5}" destId="{379514A0-1E27-43F1-BF4E-61B9A5E97066}" srcOrd="4" destOrd="0" presId="urn:microsoft.com/office/officeart/2017/3/layout/DropPinTimeline"/>
    <dgm:cxn modelId="{C4853631-66B4-47A1-A80B-B9A9FBC19FE6}" type="presParOf" srcId="{02EA9E58-135F-4BC9-B2DC-1CBBDDFCD5A5}" destId="{BA10EC35-5FFC-405E-8F76-523354457823}" srcOrd="5" destOrd="0" presId="urn:microsoft.com/office/officeart/2017/3/layout/DropPinTimeline"/>
    <dgm:cxn modelId="{4658CB59-73DA-4F81-BA88-EEAFCFCCDEA1}" type="presParOf" srcId="{05ECC42B-93C9-4EE8-8AE9-F1F903AA0441}" destId="{F2169625-6184-4187-A13F-99A0DE8E2946}" srcOrd="1" destOrd="0" presId="urn:microsoft.com/office/officeart/2017/3/layout/DropPinTimeline"/>
    <dgm:cxn modelId="{7AB93F88-D97E-4CEE-92CC-F0F3D6044C46}" type="presParOf" srcId="{05ECC42B-93C9-4EE8-8AE9-F1F903AA0441}" destId="{E3633E48-BCA5-4511-905E-22417E2B4552}" srcOrd="2" destOrd="0" presId="urn:microsoft.com/office/officeart/2017/3/layout/DropPinTimeline"/>
    <dgm:cxn modelId="{99A7F56C-D18F-4627-B0C3-FB2A9F275262}" type="presParOf" srcId="{E3633E48-BCA5-4511-905E-22417E2B4552}" destId="{B2EA8506-3F56-4080-9393-4AB4468988F1}" srcOrd="0" destOrd="0" presId="urn:microsoft.com/office/officeart/2017/3/layout/DropPinTimeline"/>
    <dgm:cxn modelId="{477D2CB4-9091-453C-8016-4296BAB1AD8E}" type="presParOf" srcId="{E3633E48-BCA5-4511-905E-22417E2B4552}" destId="{1771FB71-6D93-4BDC-ADAE-9D973C2B6382}" srcOrd="1" destOrd="0" presId="urn:microsoft.com/office/officeart/2017/3/layout/DropPinTimeline"/>
    <dgm:cxn modelId="{D8EBC781-6761-4F0D-90B9-A59CDEA79BF6}" type="presParOf" srcId="{1771FB71-6D93-4BDC-ADAE-9D973C2B6382}" destId="{B9F4B4E0-3083-4921-80A2-4D88C3C12336}" srcOrd="0" destOrd="0" presId="urn:microsoft.com/office/officeart/2017/3/layout/DropPinTimeline"/>
    <dgm:cxn modelId="{9E84D29C-60C6-4E13-A8E6-2EED671EC370}" type="presParOf" srcId="{1771FB71-6D93-4BDC-ADAE-9D973C2B6382}" destId="{4B5E105E-1F8E-4A99-94B6-DF16A15F675B}" srcOrd="1" destOrd="0" presId="urn:microsoft.com/office/officeart/2017/3/layout/DropPinTimeline"/>
    <dgm:cxn modelId="{C56FF528-D535-42D8-8AFC-C46786F22694}" type="presParOf" srcId="{E3633E48-BCA5-4511-905E-22417E2B4552}" destId="{107BC118-AC21-4D3A-882F-99348B6DE48C}" srcOrd="2" destOrd="0" presId="urn:microsoft.com/office/officeart/2017/3/layout/DropPinTimeline"/>
    <dgm:cxn modelId="{94E526C6-B6DE-453D-85D0-B50754092394}" type="presParOf" srcId="{E3633E48-BCA5-4511-905E-22417E2B4552}" destId="{FCC3C4FD-667E-4A32-863D-816C20DD11BD}" srcOrd="3" destOrd="0" presId="urn:microsoft.com/office/officeart/2017/3/layout/DropPinTimeline"/>
    <dgm:cxn modelId="{5A891447-2E31-4EDF-89DF-61C44699FFE2}" type="presParOf" srcId="{E3633E48-BCA5-4511-905E-22417E2B4552}" destId="{9F450628-B47F-4837-8921-6C07AA5316BC}" srcOrd="4" destOrd="0" presId="urn:microsoft.com/office/officeart/2017/3/layout/DropPinTimeline"/>
    <dgm:cxn modelId="{9119506A-4725-4557-A412-8485AC460FF6}" type="presParOf" srcId="{E3633E48-BCA5-4511-905E-22417E2B4552}" destId="{6F7F2618-7BCA-462C-8E2C-A41ADEB0A943}" srcOrd="5" destOrd="0" presId="urn:microsoft.com/office/officeart/2017/3/layout/DropPinTimeline"/>
    <dgm:cxn modelId="{E70D05DC-D278-47B1-9728-B5FBB90F6575}" type="presParOf" srcId="{05ECC42B-93C9-4EE8-8AE9-F1F903AA0441}" destId="{E44CCF35-D25D-493C-A3B1-1F2C97DAC86C}" srcOrd="3" destOrd="0" presId="urn:microsoft.com/office/officeart/2017/3/layout/DropPinTimeline"/>
    <dgm:cxn modelId="{A2FE1AF8-905F-418E-A7F4-C0B67F1E4425}" type="presParOf" srcId="{05ECC42B-93C9-4EE8-8AE9-F1F903AA0441}" destId="{776FBCEF-D41A-4311-81B8-F00D11432287}" srcOrd="4" destOrd="0" presId="urn:microsoft.com/office/officeart/2017/3/layout/DropPinTimeline"/>
    <dgm:cxn modelId="{87491096-E79F-48F1-9F10-CC59A8795328}" type="presParOf" srcId="{776FBCEF-D41A-4311-81B8-F00D11432287}" destId="{03F5CD5B-718B-4814-963C-2857660652CE}" srcOrd="0" destOrd="0" presId="urn:microsoft.com/office/officeart/2017/3/layout/DropPinTimeline"/>
    <dgm:cxn modelId="{80DE0212-888C-4DAE-8C6B-627F9FAB380C}" type="presParOf" srcId="{776FBCEF-D41A-4311-81B8-F00D11432287}" destId="{606245D6-592A-4C65-89B0-4D28672559BF}" srcOrd="1" destOrd="0" presId="urn:microsoft.com/office/officeart/2017/3/layout/DropPinTimeline"/>
    <dgm:cxn modelId="{BD8FBCF8-405F-4EFF-A4A3-2BFF0F4FF718}" type="presParOf" srcId="{606245D6-592A-4C65-89B0-4D28672559BF}" destId="{3F3A11F1-4595-4DC3-AEDE-0A980C92B33F}" srcOrd="0" destOrd="0" presId="urn:microsoft.com/office/officeart/2017/3/layout/DropPinTimeline"/>
    <dgm:cxn modelId="{4B52F71D-7DED-4BEA-BDBE-3B1B7CF1FAEC}" type="presParOf" srcId="{606245D6-592A-4C65-89B0-4D28672559BF}" destId="{659BDB18-ACB1-4BD7-92D6-69152C65A175}" srcOrd="1" destOrd="0" presId="urn:microsoft.com/office/officeart/2017/3/layout/DropPinTimeline"/>
    <dgm:cxn modelId="{53BB06DB-E33F-49E9-B46F-E44DDA77D723}" type="presParOf" srcId="{776FBCEF-D41A-4311-81B8-F00D11432287}" destId="{2AEB1D37-F9AB-442E-A68D-80FC17502085}" srcOrd="2" destOrd="0" presId="urn:microsoft.com/office/officeart/2017/3/layout/DropPinTimeline"/>
    <dgm:cxn modelId="{C861E2FA-93C6-41B7-8694-E9CCF85C2234}" type="presParOf" srcId="{776FBCEF-D41A-4311-81B8-F00D11432287}" destId="{FF53115A-AED8-4FD1-801B-F366DA450B5D}" srcOrd="3" destOrd="0" presId="urn:microsoft.com/office/officeart/2017/3/layout/DropPinTimeline"/>
    <dgm:cxn modelId="{9180F47E-417D-4B22-A123-052D526936A7}" type="presParOf" srcId="{776FBCEF-D41A-4311-81B8-F00D11432287}" destId="{1AA12463-4C3F-47B6-9D36-AD7527189A2E}" srcOrd="4" destOrd="0" presId="urn:microsoft.com/office/officeart/2017/3/layout/DropPinTimeline"/>
    <dgm:cxn modelId="{B1DB6152-2CA5-4E9F-8067-BB32FCA2265E}" type="presParOf" srcId="{776FBCEF-D41A-4311-81B8-F00D11432287}" destId="{DCB7AB1A-EC16-4942-9759-D7BC5AA6B5E4}" srcOrd="5" destOrd="0" presId="urn:microsoft.com/office/officeart/2017/3/layout/DropPinTimeline"/>
    <dgm:cxn modelId="{BE5AB3DF-A678-4E9E-A574-36292B1CBDF4}" type="presParOf" srcId="{05ECC42B-93C9-4EE8-8AE9-F1F903AA0441}" destId="{6E684ABA-E791-47FE-85E8-D729F8A4E1D2}" srcOrd="5" destOrd="0" presId="urn:microsoft.com/office/officeart/2017/3/layout/DropPinTimeline"/>
    <dgm:cxn modelId="{C99BC3CB-74DD-4C41-A144-7608CBA4A56A}" type="presParOf" srcId="{05ECC42B-93C9-4EE8-8AE9-F1F903AA0441}" destId="{8275DC6B-443B-4F9C-9C78-E94B5DC23331}" srcOrd="6" destOrd="0" presId="urn:microsoft.com/office/officeart/2017/3/layout/DropPinTimeline"/>
    <dgm:cxn modelId="{EE0A8B5D-BE08-478C-8120-C7DA721993AE}" type="presParOf" srcId="{8275DC6B-443B-4F9C-9C78-E94B5DC23331}" destId="{9D74E60F-B1BF-4674-8B63-5827AAB85F9B}" srcOrd="0" destOrd="0" presId="urn:microsoft.com/office/officeart/2017/3/layout/DropPinTimeline"/>
    <dgm:cxn modelId="{CEAB4C41-8E65-4E89-9E04-E904EF5D6A3C}" type="presParOf" srcId="{8275DC6B-443B-4F9C-9C78-E94B5DC23331}" destId="{E1E829DC-EEED-453E-AB13-ACF4E3834080}" srcOrd="1" destOrd="0" presId="urn:microsoft.com/office/officeart/2017/3/layout/DropPinTimeline"/>
    <dgm:cxn modelId="{36321F0F-42CE-4258-B98F-710B7760FBC8}" type="presParOf" srcId="{E1E829DC-EEED-453E-AB13-ACF4E3834080}" destId="{6F54A5E4-D472-4E6A-BF48-94253F5AFA87}" srcOrd="0" destOrd="0" presId="urn:microsoft.com/office/officeart/2017/3/layout/DropPinTimeline"/>
    <dgm:cxn modelId="{EB94C0B8-9C9D-4E14-A05D-DB6C6E1E71B0}" type="presParOf" srcId="{E1E829DC-EEED-453E-AB13-ACF4E3834080}" destId="{F7CCBAA8-CAEA-4B18-AEFE-D295AE52B372}" srcOrd="1" destOrd="0" presId="urn:microsoft.com/office/officeart/2017/3/layout/DropPinTimeline"/>
    <dgm:cxn modelId="{6F541BDC-2163-42C9-983C-128E7FEAFC7C}" type="presParOf" srcId="{8275DC6B-443B-4F9C-9C78-E94B5DC23331}" destId="{A2227816-5B30-490B-AB6F-4BB063B1497E}" srcOrd="2" destOrd="0" presId="urn:microsoft.com/office/officeart/2017/3/layout/DropPinTimeline"/>
    <dgm:cxn modelId="{78957481-A2AC-41B6-AA86-1117F2F6EC66}" type="presParOf" srcId="{8275DC6B-443B-4F9C-9C78-E94B5DC23331}" destId="{2D4F065C-102B-4B30-90A9-3A7C6861A277}" srcOrd="3" destOrd="0" presId="urn:microsoft.com/office/officeart/2017/3/layout/DropPinTimeline"/>
    <dgm:cxn modelId="{19234A71-DA0E-436B-93FD-B6115598578B}" type="presParOf" srcId="{8275DC6B-443B-4F9C-9C78-E94B5DC23331}" destId="{A0DCFABD-7DB9-484B-AAA5-D0F5CD3968F5}" srcOrd="4" destOrd="0" presId="urn:microsoft.com/office/officeart/2017/3/layout/DropPinTimeline"/>
    <dgm:cxn modelId="{B955FDF7-5C42-47A9-BD3C-C06CF914DC26}" type="presParOf" srcId="{8275DC6B-443B-4F9C-9C78-E94B5DC23331}" destId="{6A1FCC2B-11A5-404C-BB3B-EAFAE4BB87C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333C53-6EB3-4321-B58E-BC49FA07C686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29888D-C903-4F5F-B6E7-3027C6E6CEA2}">
      <dgm:prSet/>
      <dgm:spPr/>
      <dgm:t>
        <a:bodyPr/>
        <a:lstStyle/>
        <a:p>
          <a:r>
            <a:rPr lang="es-ES"/>
            <a:t>Portabilidad</a:t>
          </a:r>
          <a:endParaRPr lang="en-US"/>
        </a:p>
      </dgm:t>
    </dgm:pt>
    <dgm:pt modelId="{885E7E7C-9645-4FE9-86BF-FBA3840D891F}" type="parTrans" cxnId="{CA9FCB69-8DAC-4548-A71E-0C426B9154C2}">
      <dgm:prSet/>
      <dgm:spPr/>
      <dgm:t>
        <a:bodyPr/>
        <a:lstStyle/>
        <a:p>
          <a:endParaRPr lang="en-US"/>
        </a:p>
      </dgm:t>
    </dgm:pt>
    <dgm:pt modelId="{589019DB-1080-42F2-80CB-19873247F389}" type="sibTrans" cxnId="{CA9FCB69-8DAC-4548-A71E-0C426B9154C2}">
      <dgm:prSet/>
      <dgm:spPr/>
      <dgm:t>
        <a:bodyPr/>
        <a:lstStyle/>
        <a:p>
          <a:endParaRPr lang="en-US"/>
        </a:p>
      </dgm:t>
    </dgm:pt>
    <dgm:pt modelId="{BD3C95DF-EA58-4EBA-899A-60C753376B12}">
      <dgm:prSet/>
      <dgm:spPr/>
      <dgm:t>
        <a:bodyPr/>
        <a:lstStyle/>
        <a:p>
          <a:r>
            <a:rPr lang="es-ES"/>
            <a:t>User-friendly</a:t>
          </a:r>
          <a:endParaRPr lang="en-US"/>
        </a:p>
      </dgm:t>
    </dgm:pt>
    <dgm:pt modelId="{71964DAA-FD9C-40FB-82AE-34D6E8D30E3D}" type="parTrans" cxnId="{09F0BB38-1638-46BC-893D-E764CEA9963D}">
      <dgm:prSet/>
      <dgm:spPr/>
      <dgm:t>
        <a:bodyPr/>
        <a:lstStyle/>
        <a:p>
          <a:endParaRPr lang="en-US"/>
        </a:p>
      </dgm:t>
    </dgm:pt>
    <dgm:pt modelId="{F23A9736-2A8E-43A6-9C6C-E9C5951CF3CE}" type="sibTrans" cxnId="{09F0BB38-1638-46BC-893D-E764CEA9963D}">
      <dgm:prSet/>
      <dgm:spPr/>
      <dgm:t>
        <a:bodyPr/>
        <a:lstStyle/>
        <a:p>
          <a:endParaRPr lang="en-US"/>
        </a:p>
      </dgm:t>
    </dgm:pt>
    <dgm:pt modelId="{2785BDEB-5C3C-49B7-9916-92A816D410C6}">
      <dgm:prSet/>
      <dgm:spPr/>
      <dgm:t>
        <a:bodyPr/>
        <a:lstStyle/>
        <a:p>
          <a:r>
            <a:rPr lang="es-ES"/>
            <a:t>Patrón MVC</a:t>
          </a:r>
          <a:endParaRPr lang="en-US"/>
        </a:p>
      </dgm:t>
    </dgm:pt>
    <dgm:pt modelId="{9D360AD2-73B4-463B-AF9C-D8694E42A98F}" type="parTrans" cxnId="{3AFABCCE-C0A2-495C-A6FA-5EFC1C156E11}">
      <dgm:prSet/>
      <dgm:spPr/>
      <dgm:t>
        <a:bodyPr/>
        <a:lstStyle/>
        <a:p>
          <a:endParaRPr lang="en-US"/>
        </a:p>
      </dgm:t>
    </dgm:pt>
    <dgm:pt modelId="{ACE25DAE-89B0-4696-82DD-75E790ABD2CD}" type="sibTrans" cxnId="{3AFABCCE-C0A2-495C-A6FA-5EFC1C156E11}">
      <dgm:prSet/>
      <dgm:spPr/>
      <dgm:t>
        <a:bodyPr/>
        <a:lstStyle/>
        <a:p>
          <a:endParaRPr lang="en-US"/>
        </a:p>
      </dgm:t>
    </dgm:pt>
    <dgm:pt modelId="{E36070BC-A43B-4F94-A5DB-1705F3534987}">
      <dgm:prSet/>
      <dgm:spPr/>
      <dgm:t>
        <a:bodyPr/>
        <a:lstStyle/>
        <a:p>
          <a:r>
            <a:rPr lang="es-ES"/>
            <a:t>Base de datos relacional</a:t>
          </a:r>
          <a:endParaRPr lang="en-US"/>
        </a:p>
      </dgm:t>
    </dgm:pt>
    <dgm:pt modelId="{A438D31D-ECDC-4AA2-B443-2BC39B326657}" type="parTrans" cxnId="{81252F95-E449-4144-98AE-032EDE68704E}">
      <dgm:prSet/>
      <dgm:spPr/>
      <dgm:t>
        <a:bodyPr/>
        <a:lstStyle/>
        <a:p>
          <a:endParaRPr lang="en-US"/>
        </a:p>
      </dgm:t>
    </dgm:pt>
    <dgm:pt modelId="{5840D60F-1CAE-4B42-95D2-10B0FB8E4F9F}" type="sibTrans" cxnId="{81252F95-E449-4144-98AE-032EDE68704E}">
      <dgm:prSet/>
      <dgm:spPr/>
      <dgm:t>
        <a:bodyPr/>
        <a:lstStyle/>
        <a:p>
          <a:endParaRPr lang="en-US"/>
        </a:p>
      </dgm:t>
    </dgm:pt>
    <dgm:pt modelId="{B7B93B7A-386E-440C-829A-66DBAAFB8C01}">
      <dgm:prSet/>
      <dgm:spPr/>
      <dgm:t>
        <a:bodyPr/>
        <a:lstStyle/>
        <a:p>
          <a:r>
            <a:rPr lang="es-ES"/>
            <a:t>Despliegue mediante servidor de aplicaciones</a:t>
          </a:r>
          <a:endParaRPr lang="en-US"/>
        </a:p>
      </dgm:t>
    </dgm:pt>
    <dgm:pt modelId="{411F8D28-CEDF-40F8-8E69-C718A0BE47E7}" type="parTrans" cxnId="{10B1E0D3-994C-4677-BFE9-BEB994B15FE1}">
      <dgm:prSet/>
      <dgm:spPr/>
      <dgm:t>
        <a:bodyPr/>
        <a:lstStyle/>
        <a:p>
          <a:endParaRPr lang="en-US"/>
        </a:p>
      </dgm:t>
    </dgm:pt>
    <dgm:pt modelId="{4D35547D-4A89-4C41-ADD2-EF7A4122F4F3}" type="sibTrans" cxnId="{10B1E0D3-994C-4677-BFE9-BEB994B15FE1}">
      <dgm:prSet/>
      <dgm:spPr/>
      <dgm:t>
        <a:bodyPr/>
        <a:lstStyle/>
        <a:p>
          <a:endParaRPr lang="en-US"/>
        </a:p>
      </dgm:t>
    </dgm:pt>
    <dgm:pt modelId="{F6E3A1D8-7DE0-4866-ACBD-81FEE701D09E}" type="pres">
      <dgm:prSet presAssocID="{B5333C53-6EB3-4321-B58E-BC49FA07C686}" presName="vert0" presStyleCnt="0">
        <dgm:presLayoutVars>
          <dgm:dir/>
          <dgm:animOne val="branch"/>
          <dgm:animLvl val="lvl"/>
        </dgm:presLayoutVars>
      </dgm:prSet>
      <dgm:spPr/>
    </dgm:pt>
    <dgm:pt modelId="{5F0A5F98-02D2-4D3D-9213-F6C57FC257A7}" type="pres">
      <dgm:prSet presAssocID="{9629888D-C903-4F5F-B6E7-3027C6E6CEA2}" presName="thickLine" presStyleLbl="alignNode1" presStyleIdx="0" presStyleCnt="5"/>
      <dgm:spPr/>
    </dgm:pt>
    <dgm:pt modelId="{CF134326-380C-4125-8698-BAF3914ED2C7}" type="pres">
      <dgm:prSet presAssocID="{9629888D-C903-4F5F-B6E7-3027C6E6CEA2}" presName="horz1" presStyleCnt="0"/>
      <dgm:spPr/>
    </dgm:pt>
    <dgm:pt modelId="{C7F7BD6D-4B17-4DE7-A0FC-73AD456062E2}" type="pres">
      <dgm:prSet presAssocID="{9629888D-C903-4F5F-B6E7-3027C6E6CEA2}" presName="tx1" presStyleLbl="revTx" presStyleIdx="0" presStyleCnt="5"/>
      <dgm:spPr/>
    </dgm:pt>
    <dgm:pt modelId="{D23F01FD-6687-4BC0-A636-72C1BD01E54E}" type="pres">
      <dgm:prSet presAssocID="{9629888D-C903-4F5F-B6E7-3027C6E6CEA2}" presName="vert1" presStyleCnt="0"/>
      <dgm:spPr/>
    </dgm:pt>
    <dgm:pt modelId="{44EBC6EF-E791-4A58-87F8-AD4D7EF759B6}" type="pres">
      <dgm:prSet presAssocID="{BD3C95DF-EA58-4EBA-899A-60C753376B12}" presName="thickLine" presStyleLbl="alignNode1" presStyleIdx="1" presStyleCnt="5"/>
      <dgm:spPr/>
    </dgm:pt>
    <dgm:pt modelId="{44EF702F-8462-45F3-B4CC-B0652E26FD61}" type="pres">
      <dgm:prSet presAssocID="{BD3C95DF-EA58-4EBA-899A-60C753376B12}" presName="horz1" presStyleCnt="0"/>
      <dgm:spPr/>
    </dgm:pt>
    <dgm:pt modelId="{9F59F5BD-3FE2-433D-BF04-2AFDBFA59C9B}" type="pres">
      <dgm:prSet presAssocID="{BD3C95DF-EA58-4EBA-899A-60C753376B12}" presName="tx1" presStyleLbl="revTx" presStyleIdx="1" presStyleCnt="5"/>
      <dgm:spPr/>
    </dgm:pt>
    <dgm:pt modelId="{B1631C5F-4F6B-440D-8FA5-BFC179C7DEBD}" type="pres">
      <dgm:prSet presAssocID="{BD3C95DF-EA58-4EBA-899A-60C753376B12}" presName="vert1" presStyleCnt="0"/>
      <dgm:spPr/>
    </dgm:pt>
    <dgm:pt modelId="{3FD052E3-A146-43E7-8152-7E9AE5C9C353}" type="pres">
      <dgm:prSet presAssocID="{2785BDEB-5C3C-49B7-9916-92A816D410C6}" presName="thickLine" presStyleLbl="alignNode1" presStyleIdx="2" presStyleCnt="5"/>
      <dgm:spPr/>
    </dgm:pt>
    <dgm:pt modelId="{E2DC509E-194E-4EFC-B4D5-4F8532F646E5}" type="pres">
      <dgm:prSet presAssocID="{2785BDEB-5C3C-49B7-9916-92A816D410C6}" presName="horz1" presStyleCnt="0"/>
      <dgm:spPr/>
    </dgm:pt>
    <dgm:pt modelId="{FB4765E8-6F91-41F9-98D4-8A945A08F49E}" type="pres">
      <dgm:prSet presAssocID="{2785BDEB-5C3C-49B7-9916-92A816D410C6}" presName="tx1" presStyleLbl="revTx" presStyleIdx="2" presStyleCnt="5"/>
      <dgm:spPr/>
    </dgm:pt>
    <dgm:pt modelId="{9D177DD2-A7EA-4D3F-A4F5-7950E7C67606}" type="pres">
      <dgm:prSet presAssocID="{2785BDEB-5C3C-49B7-9916-92A816D410C6}" presName="vert1" presStyleCnt="0"/>
      <dgm:spPr/>
    </dgm:pt>
    <dgm:pt modelId="{635D05FB-1C80-4BFA-9232-7AFFA639EA7B}" type="pres">
      <dgm:prSet presAssocID="{E36070BC-A43B-4F94-A5DB-1705F3534987}" presName="thickLine" presStyleLbl="alignNode1" presStyleIdx="3" presStyleCnt="5"/>
      <dgm:spPr/>
    </dgm:pt>
    <dgm:pt modelId="{D22D2165-4132-4E6B-A60C-FC01EFA49D74}" type="pres">
      <dgm:prSet presAssocID="{E36070BC-A43B-4F94-A5DB-1705F3534987}" presName="horz1" presStyleCnt="0"/>
      <dgm:spPr/>
    </dgm:pt>
    <dgm:pt modelId="{BEE3F73A-CF11-4010-A549-990B7B28F4E1}" type="pres">
      <dgm:prSet presAssocID="{E36070BC-A43B-4F94-A5DB-1705F3534987}" presName="tx1" presStyleLbl="revTx" presStyleIdx="3" presStyleCnt="5"/>
      <dgm:spPr/>
    </dgm:pt>
    <dgm:pt modelId="{1B618EA2-45CC-45AB-8F54-9FF960669B52}" type="pres">
      <dgm:prSet presAssocID="{E36070BC-A43B-4F94-A5DB-1705F3534987}" presName="vert1" presStyleCnt="0"/>
      <dgm:spPr/>
    </dgm:pt>
    <dgm:pt modelId="{ED0221F9-639C-4679-99A4-74E1ECB334F8}" type="pres">
      <dgm:prSet presAssocID="{B7B93B7A-386E-440C-829A-66DBAAFB8C01}" presName="thickLine" presStyleLbl="alignNode1" presStyleIdx="4" presStyleCnt="5"/>
      <dgm:spPr/>
    </dgm:pt>
    <dgm:pt modelId="{DC195CDF-90F4-41D1-BF7E-6CD1330BA781}" type="pres">
      <dgm:prSet presAssocID="{B7B93B7A-386E-440C-829A-66DBAAFB8C01}" presName="horz1" presStyleCnt="0"/>
      <dgm:spPr/>
    </dgm:pt>
    <dgm:pt modelId="{583313E9-256A-4EA6-A958-C32FD1197F79}" type="pres">
      <dgm:prSet presAssocID="{B7B93B7A-386E-440C-829A-66DBAAFB8C01}" presName="tx1" presStyleLbl="revTx" presStyleIdx="4" presStyleCnt="5"/>
      <dgm:spPr/>
    </dgm:pt>
    <dgm:pt modelId="{7D3E64DE-5EF5-4009-8294-9395010FEA7A}" type="pres">
      <dgm:prSet presAssocID="{B7B93B7A-386E-440C-829A-66DBAAFB8C01}" presName="vert1" presStyleCnt="0"/>
      <dgm:spPr/>
    </dgm:pt>
  </dgm:ptLst>
  <dgm:cxnLst>
    <dgm:cxn modelId="{81500005-2F9A-4B9C-BBE4-446D9ACBF75A}" type="presOf" srcId="{B5333C53-6EB3-4321-B58E-BC49FA07C686}" destId="{F6E3A1D8-7DE0-4866-ACBD-81FEE701D09E}" srcOrd="0" destOrd="0" presId="urn:microsoft.com/office/officeart/2008/layout/LinedList"/>
    <dgm:cxn modelId="{0C14CC24-2AA8-4534-87EF-C238E82AE101}" type="presOf" srcId="{B7B93B7A-386E-440C-829A-66DBAAFB8C01}" destId="{583313E9-256A-4EA6-A958-C32FD1197F79}" srcOrd="0" destOrd="0" presId="urn:microsoft.com/office/officeart/2008/layout/LinedList"/>
    <dgm:cxn modelId="{09F0BB38-1638-46BC-893D-E764CEA9963D}" srcId="{B5333C53-6EB3-4321-B58E-BC49FA07C686}" destId="{BD3C95DF-EA58-4EBA-899A-60C753376B12}" srcOrd="1" destOrd="0" parTransId="{71964DAA-FD9C-40FB-82AE-34D6E8D30E3D}" sibTransId="{F23A9736-2A8E-43A6-9C6C-E9C5951CF3CE}"/>
    <dgm:cxn modelId="{6F87143F-E6BA-4995-92BD-9F18999BFF56}" type="presOf" srcId="{E36070BC-A43B-4F94-A5DB-1705F3534987}" destId="{BEE3F73A-CF11-4010-A549-990B7B28F4E1}" srcOrd="0" destOrd="0" presId="urn:microsoft.com/office/officeart/2008/layout/LinedList"/>
    <dgm:cxn modelId="{CA9FCB69-8DAC-4548-A71E-0C426B9154C2}" srcId="{B5333C53-6EB3-4321-B58E-BC49FA07C686}" destId="{9629888D-C903-4F5F-B6E7-3027C6E6CEA2}" srcOrd="0" destOrd="0" parTransId="{885E7E7C-9645-4FE9-86BF-FBA3840D891F}" sibTransId="{589019DB-1080-42F2-80CB-19873247F389}"/>
    <dgm:cxn modelId="{81252F95-E449-4144-98AE-032EDE68704E}" srcId="{B5333C53-6EB3-4321-B58E-BC49FA07C686}" destId="{E36070BC-A43B-4F94-A5DB-1705F3534987}" srcOrd="3" destOrd="0" parTransId="{A438D31D-ECDC-4AA2-B443-2BC39B326657}" sibTransId="{5840D60F-1CAE-4B42-95D2-10B0FB8E4F9F}"/>
    <dgm:cxn modelId="{5125B6A1-8836-45C0-A770-092D3CC99095}" type="presOf" srcId="{9629888D-C903-4F5F-B6E7-3027C6E6CEA2}" destId="{C7F7BD6D-4B17-4DE7-A0FC-73AD456062E2}" srcOrd="0" destOrd="0" presId="urn:microsoft.com/office/officeart/2008/layout/LinedList"/>
    <dgm:cxn modelId="{DCA6AAAC-4746-4D24-B823-6B00AC16B49C}" type="presOf" srcId="{BD3C95DF-EA58-4EBA-899A-60C753376B12}" destId="{9F59F5BD-3FE2-433D-BF04-2AFDBFA59C9B}" srcOrd="0" destOrd="0" presId="urn:microsoft.com/office/officeart/2008/layout/LinedList"/>
    <dgm:cxn modelId="{3AFABCCE-C0A2-495C-A6FA-5EFC1C156E11}" srcId="{B5333C53-6EB3-4321-B58E-BC49FA07C686}" destId="{2785BDEB-5C3C-49B7-9916-92A816D410C6}" srcOrd="2" destOrd="0" parTransId="{9D360AD2-73B4-463B-AF9C-D8694E42A98F}" sibTransId="{ACE25DAE-89B0-4696-82DD-75E790ABD2CD}"/>
    <dgm:cxn modelId="{10B1E0D3-994C-4677-BFE9-BEB994B15FE1}" srcId="{B5333C53-6EB3-4321-B58E-BC49FA07C686}" destId="{B7B93B7A-386E-440C-829A-66DBAAFB8C01}" srcOrd="4" destOrd="0" parTransId="{411F8D28-CEDF-40F8-8E69-C718A0BE47E7}" sibTransId="{4D35547D-4A89-4C41-ADD2-EF7A4122F4F3}"/>
    <dgm:cxn modelId="{422C09DD-0DD5-4266-8390-78805152A45C}" type="presOf" srcId="{2785BDEB-5C3C-49B7-9916-92A816D410C6}" destId="{FB4765E8-6F91-41F9-98D4-8A945A08F49E}" srcOrd="0" destOrd="0" presId="urn:microsoft.com/office/officeart/2008/layout/LinedList"/>
    <dgm:cxn modelId="{656CC246-34DC-48E7-A800-7CE3030AE9CE}" type="presParOf" srcId="{F6E3A1D8-7DE0-4866-ACBD-81FEE701D09E}" destId="{5F0A5F98-02D2-4D3D-9213-F6C57FC257A7}" srcOrd="0" destOrd="0" presId="urn:microsoft.com/office/officeart/2008/layout/LinedList"/>
    <dgm:cxn modelId="{56B10EC6-BF50-42B8-B4CC-C897073D5249}" type="presParOf" srcId="{F6E3A1D8-7DE0-4866-ACBD-81FEE701D09E}" destId="{CF134326-380C-4125-8698-BAF3914ED2C7}" srcOrd="1" destOrd="0" presId="urn:microsoft.com/office/officeart/2008/layout/LinedList"/>
    <dgm:cxn modelId="{F9D0E14E-C8E8-4BAB-9A59-25C704C903BE}" type="presParOf" srcId="{CF134326-380C-4125-8698-BAF3914ED2C7}" destId="{C7F7BD6D-4B17-4DE7-A0FC-73AD456062E2}" srcOrd="0" destOrd="0" presId="urn:microsoft.com/office/officeart/2008/layout/LinedList"/>
    <dgm:cxn modelId="{EE43F307-5665-437A-8F37-C7B96E08373E}" type="presParOf" srcId="{CF134326-380C-4125-8698-BAF3914ED2C7}" destId="{D23F01FD-6687-4BC0-A636-72C1BD01E54E}" srcOrd="1" destOrd="0" presId="urn:microsoft.com/office/officeart/2008/layout/LinedList"/>
    <dgm:cxn modelId="{7CB02F6B-91FD-4557-8508-9B43B2316C25}" type="presParOf" srcId="{F6E3A1D8-7DE0-4866-ACBD-81FEE701D09E}" destId="{44EBC6EF-E791-4A58-87F8-AD4D7EF759B6}" srcOrd="2" destOrd="0" presId="urn:microsoft.com/office/officeart/2008/layout/LinedList"/>
    <dgm:cxn modelId="{2C50667E-59F1-499A-82F4-E3FBAC7B56EB}" type="presParOf" srcId="{F6E3A1D8-7DE0-4866-ACBD-81FEE701D09E}" destId="{44EF702F-8462-45F3-B4CC-B0652E26FD61}" srcOrd="3" destOrd="0" presId="urn:microsoft.com/office/officeart/2008/layout/LinedList"/>
    <dgm:cxn modelId="{3386AF48-C5B5-465F-A257-894C54EFAD57}" type="presParOf" srcId="{44EF702F-8462-45F3-B4CC-B0652E26FD61}" destId="{9F59F5BD-3FE2-433D-BF04-2AFDBFA59C9B}" srcOrd="0" destOrd="0" presId="urn:microsoft.com/office/officeart/2008/layout/LinedList"/>
    <dgm:cxn modelId="{03488D31-89BB-4210-A8A9-EFEE22B1D413}" type="presParOf" srcId="{44EF702F-8462-45F3-B4CC-B0652E26FD61}" destId="{B1631C5F-4F6B-440D-8FA5-BFC179C7DEBD}" srcOrd="1" destOrd="0" presId="urn:microsoft.com/office/officeart/2008/layout/LinedList"/>
    <dgm:cxn modelId="{405A33B0-6433-4871-ABF5-42BF2A3C0C68}" type="presParOf" srcId="{F6E3A1D8-7DE0-4866-ACBD-81FEE701D09E}" destId="{3FD052E3-A146-43E7-8152-7E9AE5C9C353}" srcOrd="4" destOrd="0" presId="urn:microsoft.com/office/officeart/2008/layout/LinedList"/>
    <dgm:cxn modelId="{DA34E6B6-8CB0-42CA-BDDC-B41DA8CE5F53}" type="presParOf" srcId="{F6E3A1D8-7DE0-4866-ACBD-81FEE701D09E}" destId="{E2DC509E-194E-4EFC-B4D5-4F8532F646E5}" srcOrd="5" destOrd="0" presId="urn:microsoft.com/office/officeart/2008/layout/LinedList"/>
    <dgm:cxn modelId="{01475D71-8700-4514-B474-48DFE90118B3}" type="presParOf" srcId="{E2DC509E-194E-4EFC-B4D5-4F8532F646E5}" destId="{FB4765E8-6F91-41F9-98D4-8A945A08F49E}" srcOrd="0" destOrd="0" presId="urn:microsoft.com/office/officeart/2008/layout/LinedList"/>
    <dgm:cxn modelId="{43EBE15B-E5FD-445F-87F0-C864ACEB1359}" type="presParOf" srcId="{E2DC509E-194E-4EFC-B4D5-4F8532F646E5}" destId="{9D177DD2-A7EA-4D3F-A4F5-7950E7C67606}" srcOrd="1" destOrd="0" presId="urn:microsoft.com/office/officeart/2008/layout/LinedList"/>
    <dgm:cxn modelId="{AB141FE4-7D23-4899-BE06-42CBC55CC557}" type="presParOf" srcId="{F6E3A1D8-7DE0-4866-ACBD-81FEE701D09E}" destId="{635D05FB-1C80-4BFA-9232-7AFFA639EA7B}" srcOrd="6" destOrd="0" presId="urn:microsoft.com/office/officeart/2008/layout/LinedList"/>
    <dgm:cxn modelId="{9F18D9F9-697F-4DB3-8DCA-E97C136A3567}" type="presParOf" srcId="{F6E3A1D8-7DE0-4866-ACBD-81FEE701D09E}" destId="{D22D2165-4132-4E6B-A60C-FC01EFA49D74}" srcOrd="7" destOrd="0" presId="urn:microsoft.com/office/officeart/2008/layout/LinedList"/>
    <dgm:cxn modelId="{6ACC42E7-26AB-4A58-B1FE-68F21C80EC89}" type="presParOf" srcId="{D22D2165-4132-4E6B-A60C-FC01EFA49D74}" destId="{BEE3F73A-CF11-4010-A549-990B7B28F4E1}" srcOrd="0" destOrd="0" presId="urn:microsoft.com/office/officeart/2008/layout/LinedList"/>
    <dgm:cxn modelId="{6376F702-D529-4FBE-8FE7-515E28A8F4FE}" type="presParOf" srcId="{D22D2165-4132-4E6B-A60C-FC01EFA49D74}" destId="{1B618EA2-45CC-45AB-8F54-9FF960669B52}" srcOrd="1" destOrd="0" presId="urn:microsoft.com/office/officeart/2008/layout/LinedList"/>
    <dgm:cxn modelId="{7132E70B-3A7D-4959-AFB8-BF65C25A4B7A}" type="presParOf" srcId="{F6E3A1D8-7DE0-4866-ACBD-81FEE701D09E}" destId="{ED0221F9-639C-4679-99A4-74E1ECB334F8}" srcOrd="8" destOrd="0" presId="urn:microsoft.com/office/officeart/2008/layout/LinedList"/>
    <dgm:cxn modelId="{07AF4B38-E61C-4EFF-A7FB-65A0C945CB6E}" type="presParOf" srcId="{F6E3A1D8-7DE0-4866-ACBD-81FEE701D09E}" destId="{DC195CDF-90F4-41D1-BF7E-6CD1330BA781}" srcOrd="9" destOrd="0" presId="urn:microsoft.com/office/officeart/2008/layout/LinedList"/>
    <dgm:cxn modelId="{E854C25B-6DE1-4118-8790-6BAC83A01BC2}" type="presParOf" srcId="{DC195CDF-90F4-41D1-BF7E-6CD1330BA781}" destId="{583313E9-256A-4EA6-A958-C32FD1197F79}" srcOrd="0" destOrd="0" presId="urn:microsoft.com/office/officeart/2008/layout/LinedList"/>
    <dgm:cxn modelId="{598B7751-F80D-4A2F-9AA9-5CB8CEC7A13C}" type="presParOf" srcId="{DC195CDF-90F4-41D1-BF7E-6CD1330BA781}" destId="{7D3E64DE-5EF5-4009-8294-9395010FEA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D5182-EEE4-4AC9-A37C-386B9098F05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849B208-3AF8-48A0-AE2B-E4F42FE487DC}">
      <dgm:prSet/>
      <dgm:spPr/>
      <dgm:t>
        <a:bodyPr/>
        <a:lstStyle/>
        <a:p>
          <a:pPr>
            <a:defRPr b="1"/>
          </a:pPr>
          <a:r>
            <a:rPr lang="es-ES"/>
            <a:t>Usuarios</a:t>
          </a:r>
          <a:endParaRPr lang="en-US"/>
        </a:p>
      </dgm:t>
    </dgm:pt>
    <dgm:pt modelId="{D67CD8D7-EFE3-4E2F-80B8-250BB458AA19}" type="parTrans" cxnId="{EB73C6C3-C8B6-4348-AADA-E95144D7F5E1}">
      <dgm:prSet/>
      <dgm:spPr/>
      <dgm:t>
        <a:bodyPr/>
        <a:lstStyle/>
        <a:p>
          <a:endParaRPr lang="en-US"/>
        </a:p>
      </dgm:t>
    </dgm:pt>
    <dgm:pt modelId="{1DA28E11-2672-4E73-8E71-EEAC3AC80670}" type="sibTrans" cxnId="{EB73C6C3-C8B6-4348-AADA-E95144D7F5E1}">
      <dgm:prSet/>
      <dgm:spPr/>
      <dgm:t>
        <a:bodyPr/>
        <a:lstStyle/>
        <a:p>
          <a:endParaRPr lang="en-US"/>
        </a:p>
      </dgm:t>
    </dgm:pt>
    <dgm:pt modelId="{C4E6F283-C0B2-4197-AC87-94C296EFBA78}">
      <dgm:prSet/>
      <dgm:spPr/>
      <dgm:t>
        <a:bodyPr/>
        <a:lstStyle/>
        <a:p>
          <a:r>
            <a:rPr lang="es-ES" dirty="0"/>
            <a:t>Gestionar diario de comidas</a:t>
          </a:r>
          <a:endParaRPr lang="en-US" dirty="0"/>
        </a:p>
      </dgm:t>
    </dgm:pt>
    <dgm:pt modelId="{BC7D9B3E-3F21-4E05-B6EA-52BB2D9ACD90}" type="parTrans" cxnId="{662B2F8C-46CB-4163-AD24-C16DE160C4C5}">
      <dgm:prSet/>
      <dgm:spPr/>
      <dgm:t>
        <a:bodyPr/>
        <a:lstStyle/>
        <a:p>
          <a:endParaRPr lang="en-US"/>
        </a:p>
      </dgm:t>
    </dgm:pt>
    <dgm:pt modelId="{22C7238F-5526-4ED0-AFEB-D408F92BDAB9}" type="sibTrans" cxnId="{662B2F8C-46CB-4163-AD24-C16DE160C4C5}">
      <dgm:prSet/>
      <dgm:spPr/>
      <dgm:t>
        <a:bodyPr/>
        <a:lstStyle/>
        <a:p>
          <a:endParaRPr lang="en-US"/>
        </a:p>
      </dgm:t>
    </dgm:pt>
    <dgm:pt modelId="{F2B68CC8-31E9-4E53-A751-1EF0EF521040}">
      <dgm:prSet/>
      <dgm:spPr/>
      <dgm:t>
        <a:bodyPr/>
        <a:lstStyle/>
        <a:p>
          <a:r>
            <a:rPr lang="es-ES" dirty="0"/>
            <a:t>Gestionar datos personales</a:t>
          </a:r>
          <a:endParaRPr lang="en-US" dirty="0"/>
        </a:p>
      </dgm:t>
    </dgm:pt>
    <dgm:pt modelId="{4359D330-44E5-410B-A106-CE28A27B1573}" type="parTrans" cxnId="{F0F99E7D-21B7-4925-8CEE-23F118E5D71B}">
      <dgm:prSet/>
      <dgm:spPr/>
      <dgm:t>
        <a:bodyPr/>
        <a:lstStyle/>
        <a:p>
          <a:endParaRPr lang="en-US"/>
        </a:p>
      </dgm:t>
    </dgm:pt>
    <dgm:pt modelId="{2205BF5A-0DB1-4E2D-8EE5-78A791700792}" type="sibTrans" cxnId="{F0F99E7D-21B7-4925-8CEE-23F118E5D71B}">
      <dgm:prSet/>
      <dgm:spPr/>
      <dgm:t>
        <a:bodyPr/>
        <a:lstStyle/>
        <a:p>
          <a:endParaRPr lang="en-US"/>
        </a:p>
      </dgm:t>
    </dgm:pt>
    <dgm:pt modelId="{8422276E-2F3A-4352-87D1-1AE8361E6291}">
      <dgm:prSet/>
      <dgm:spPr/>
      <dgm:t>
        <a:bodyPr/>
        <a:lstStyle/>
        <a:p>
          <a:r>
            <a:rPr lang="es-ES" dirty="0"/>
            <a:t>Gestionar peso</a:t>
          </a:r>
          <a:endParaRPr lang="en-US" dirty="0"/>
        </a:p>
      </dgm:t>
    </dgm:pt>
    <dgm:pt modelId="{F1CD1D9F-22C4-4419-AC3B-D08073F22C2E}" type="parTrans" cxnId="{2CD4A992-E470-42CE-844C-3DA12AA6E9F0}">
      <dgm:prSet/>
      <dgm:spPr/>
      <dgm:t>
        <a:bodyPr/>
        <a:lstStyle/>
        <a:p>
          <a:endParaRPr lang="en-US"/>
        </a:p>
      </dgm:t>
    </dgm:pt>
    <dgm:pt modelId="{2BDAEF4C-D5DD-4448-8C5E-9270FCAD8B67}" type="sibTrans" cxnId="{2CD4A992-E470-42CE-844C-3DA12AA6E9F0}">
      <dgm:prSet/>
      <dgm:spPr/>
      <dgm:t>
        <a:bodyPr/>
        <a:lstStyle/>
        <a:p>
          <a:endParaRPr lang="en-US"/>
        </a:p>
      </dgm:t>
    </dgm:pt>
    <dgm:pt modelId="{D9918FB7-A2D8-4F2C-8C51-C9AFD3EBB94E}">
      <dgm:prSet/>
      <dgm:spPr/>
      <dgm:t>
        <a:bodyPr/>
        <a:lstStyle/>
        <a:p>
          <a:pPr>
            <a:defRPr b="1"/>
          </a:pPr>
          <a:r>
            <a:rPr lang="es-ES"/>
            <a:t>Administradores</a:t>
          </a:r>
          <a:endParaRPr lang="en-US"/>
        </a:p>
      </dgm:t>
    </dgm:pt>
    <dgm:pt modelId="{206F31C4-48AB-4E99-8C6E-23EB4883BAD3}" type="parTrans" cxnId="{52096129-2FEA-4907-AA56-D964CBBB5B3A}">
      <dgm:prSet/>
      <dgm:spPr/>
      <dgm:t>
        <a:bodyPr/>
        <a:lstStyle/>
        <a:p>
          <a:endParaRPr lang="en-US"/>
        </a:p>
      </dgm:t>
    </dgm:pt>
    <dgm:pt modelId="{46C744E9-AD32-460E-9C71-1B0CE3759F0A}" type="sibTrans" cxnId="{52096129-2FEA-4907-AA56-D964CBBB5B3A}">
      <dgm:prSet/>
      <dgm:spPr/>
      <dgm:t>
        <a:bodyPr/>
        <a:lstStyle/>
        <a:p>
          <a:endParaRPr lang="en-US"/>
        </a:p>
      </dgm:t>
    </dgm:pt>
    <dgm:pt modelId="{5A30C147-6C92-43EA-9DE6-F182F5AD8A47}">
      <dgm:prSet/>
      <dgm:spPr/>
      <dgm:t>
        <a:bodyPr/>
        <a:lstStyle/>
        <a:p>
          <a:r>
            <a:rPr lang="es-ES" dirty="0"/>
            <a:t>Gestionar alimentos y categorías de alimentos</a:t>
          </a:r>
          <a:endParaRPr lang="en-US" dirty="0"/>
        </a:p>
      </dgm:t>
    </dgm:pt>
    <dgm:pt modelId="{4FF77C88-92B8-4C24-87CB-AE3A13E701F6}" type="parTrans" cxnId="{862709D7-CDFD-4E2A-A3D9-8E88771CBC80}">
      <dgm:prSet/>
      <dgm:spPr/>
      <dgm:t>
        <a:bodyPr/>
        <a:lstStyle/>
        <a:p>
          <a:endParaRPr lang="en-US"/>
        </a:p>
      </dgm:t>
    </dgm:pt>
    <dgm:pt modelId="{7A018642-0689-4922-862D-265CF61F1261}" type="sibTrans" cxnId="{862709D7-CDFD-4E2A-A3D9-8E88771CBC80}">
      <dgm:prSet/>
      <dgm:spPr/>
      <dgm:t>
        <a:bodyPr/>
        <a:lstStyle/>
        <a:p>
          <a:endParaRPr lang="en-US"/>
        </a:p>
      </dgm:t>
    </dgm:pt>
    <dgm:pt modelId="{8EAD9318-4E11-4A75-B586-6632CA9E6BE0}">
      <dgm:prSet/>
      <dgm:spPr/>
      <dgm:t>
        <a:bodyPr/>
        <a:lstStyle/>
        <a:p>
          <a:r>
            <a:rPr lang="es-ES" dirty="0"/>
            <a:t>Gestionar cuentas de administradores</a:t>
          </a:r>
          <a:endParaRPr lang="en-US" dirty="0"/>
        </a:p>
      </dgm:t>
    </dgm:pt>
    <dgm:pt modelId="{CC3FFD1C-BCA5-4586-BD90-72D08195FAC5}" type="parTrans" cxnId="{6431E548-C12C-447C-89F0-EB7A943E6D15}">
      <dgm:prSet/>
      <dgm:spPr/>
      <dgm:t>
        <a:bodyPr/>
        <a:lstStyle/>
        <a:p>
          <a:endParaRPr lang="en-US"/>
        </a:p>
      </dgm:t>
    </dgm:pt>
    <dgm:pt modelId="{F44D095C-1AB7-4E79-BB31-8AC28B1986EB}" type="sibTrans" cxnId="{6431E548-C12C-447C-89F0-EB7A943E6D15}">
      <dgm:prSet/>
      <dgm:spPr/>
      <dgm:t>
        <a:bodyPr/>
        <a:lstStyle/>
        <a:p>
          <a:endParaRPr lang="en-US"/>
        </a:p>
      </dgm:t>
    </dgm:pt>
    <dgm:pt modelId="{561E7649-E3FA-4B36-B770-873674EF3D08}" type="pres">
      <dgm:prSet presAssocID="{764D5182-EEE4-4AC9-A37C-386B9098F05F}" presName="root" presStyleCnt="0">
        <dgm:presLayoutVars>
          <dgm:dir/>
          <dgm:resizeHandles val="exact"/>
        </dgm:presLayoutVars>
      </dgm:prSet>
      <dgm:spPr/>
    </dgm:pt>
    <dgm:pt modelId="{50A45802-15D8-4311-A2A5-F9BD487D3F99}" type="pres">
      <dgm:prSet presAssocID="{9849B208-3AF8-48A0-AE2B-E4F42FE487DC}" presName="compNode" presStyleCnt="0"/>
      <dgm:spPr/>
    </dgm:pt>
    <dgm:pt modelId="{62E315CD-71D3-4E97-909F-ED57F4A113FD}" type="pres">
      <dgm:prSet presAssocID="{9849B208-3AF8-48A0-AE2B-E4F42FE487DC}" presName="iconRect" presStyleLbl="nod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D68FD520-021B-45DE-A28D-B5B0FE1020CA}" type="pres">
      <dgm:prSet presAssocID="{9849B208-3AF8-48A0-AE2B-E4F42FE487DC}" presName="iconSpace" presStyleCnt="0"/>
      <dgm:spPr/>
    </dgm:pt>
    <dgm:pt modelId="{F4919F91-A6E4-4C1F-9869-C87DE6004E90}" type="pres">
      <dgm:prSet presAssocID="{9849B208-3AF8-48A0-AE2B-E4F42FE487DC}" presName="parTx" presStyleLbl="revTx" presStyleIdx="0" presStyleCnt="4">
        <dgm:presLayoutVars>
          <dgm:chMax val="0"/>
          <dgm:chPref val="0"/>
        </dgm:presLayoutVars>
      </dgm:prSet>
      <dgm:spPr/>
    </dgm:pt>
    <dgm:pt modelId="{E7BFECFC-BD75-4D62-B25D-E4A4EA040C7F}" type="pres">
      <dgm:prSet presAssocID="{9849B208-3AF8-48A0-AE2B-E4F42FE487DC}" presName="txSpace" presStyleCnt="0"/>
      <dgm:spPr/>
    </dgm:pt>
    <dgm:pt modelId="{4A23E411-8C6B-42B2-AA4E-DB4F0B557BA1}" type="pres">
      <dgm:prSet presAssocID="{9849B208-3AF8-48A0-AE2B-E4F42FE487DC}" presName="desTx" presStyleLbl="revTx" presStyleIdx="1" presStyleCnt="4">
        <dgm:presLayoutVars/>
      </dgm:prSet>
      <dgm:spPr/>
    </dgm:pt>
    <dgm:pt modelId="{3B977D61-8F94-431A-86F5-3DC2386D7B09}" type="pres">
      <dgm:prSet presAssocID="{1DA28E11-2672-4E73-8E71-EEAC3AC80670}" presName="sibTrans" presStyleCnt="0"/>
      <dgm:spPr/>
    </dgm:pt>
    <dgm:pt modelId="{B8FD522A-93CC-476C-A733-FBB81652DDE6}" type="pres">
      <dgm:prSet presAssocID="{D9918FB7-A2D8-4F2C-8C51-C9AFD3EBB94E}" presName="compNode" presStyleCnt="0"/>
      <dgm:spPr/>
    </dgm:pt>
    <dgm:pt modelId="{AAED850B-DD05-4696-9BA7-E26B9F50B558}" type="pres">
      <dgm:prSet presAssocID="{D9918FB7-A2D8-4F2C-8C51-C9AFD3EBB94E}" presName="iconRect" presStyleLbl="nod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15285F5E-D5D9-4EB9-8F24-C12F88171E4F}" type="pres">
      <dgm:prSet presAssocID="{D9918FB7-A2D8-4F2C-8C51-C9AFD3EBB94E}" presName="iconSpace" presStyleCnt="0"/>
      <dgm:spPr/>
    </dgm:pt>
    <dgm:pt modelId="{F5BDBAF3-6050-4E24-9B62-F61E96046A92}" type="pres">
      <dgm:prSet presAssocID="{D9918FB7-A2D8-4F2C-8C51-C9AFD3EBB94E}" presName="parTx" presStyleLbl="revTx" presStyleIdx="2" presStyleCnt="4">
        <dgm:presLayoutVars>
          <dgm:chMax val="0"/>
          <dgm:chPref val="0"/>
        </dgm:presLayoutVars>
      </dgm:prSet>
      <dgm:spPr/>
    </dgm:pt>
    <dgm:pt modelId="{499C4499-DD70-474E-B8A1-69274E77D9A2}" type="pres">
      <dgm:prSet presAssocID="{D9918FB7-A2D8-4F2C-8C51-C9AFD3EBB94E}" presName="txSpace" presStyleCnt="0"/>
      <dgm:spPr/>
    </dgm:pt>
    <dgm:pt modelId="{9CFE50C4-1B04-4128-B8EA-E68934683A82}" type="pres">
      <dgm:prSet presAssocID="{D9918FB7-A2D8-4F2C-8C51-C9AFD3EBB94E}" presName="desTx" presStyleLbl="revTx" presStyleIdx="3" presStyleCnt="4">
        <dgm:presLayoutVars/>
      </dgm:prSet>
      <dgm:spPr/>
    </dgm:pt>
  </dgm:ptLst>
  <dgm:cxnLst>
    <dgm:cxn modelId="{169FDF01-BBFD-41BF-9FC8-B6CF834468D3}" type="presOf" srcId="{5A30C147-6C92-43EA-9DE6-F182F5AD8A47}" destId="{9CFE50C4-1B04-4128-B8EA-E68934683A82}" srcOrd="0" destOrd="0" presId="urn:microsoft.com/office/officeart/2018/5/layout/CenteredIconLabelDescriptionList"/>
    <dgm:cxn modelId="{52096129-2FEA-4907-AA56-D964CBBB5B3A}" srcId="{764D5182-EEE4-4AC9-A37C-386B9098F05F}" destId="{D9918FB7-A2D8-4F2C-8C51-C9AFD3EBB94E}" srcOrd="1" destOrd="0" parTransId="{206F31C4-48AB-4E99-8C6E-23EB4883BAD3}" sibTransId="{46C744E9-AD32-460E-9C71-1B0CE3759F0A}"/>
    <dgm:cxn modelId="{C6D3FE3F-6E2E-4AB8-8FC6-29E6AFE2F676}" type="presOf" srcId="{8EAD9318-4E11-4A75-B586-6632CA9E6BE0}" destId="{9CFE50C4-1B04-4128-B8EA-E68934683A82}" srcOrd="0" destOrd="1" presId="urn:microsoft.com/office/officeart/2018/5/layout/CenteredIconLabelDescriptionList"/>
    <dgm:cxn modelId="{6431E548-C12C-447C-89F0-EB7A943E6D15}" srcId="{D9918FB7-A2D8-4F2C-8C51-C9AFD3EBB94E}" destId="{8EAD9318-4E11-4A75-B586-6632CA9E6BE0}" srcOrd="1" destOrd="0" parTransId="{CC3FFD1C-BCA5-4586-BD90-72D08195FAC5}" sibTransId="{F44D095C-1AB7-4E79-BB31-8AC28B1986EB}"/>
    <dgm:cxn modelId="{DD2F9A4C-8202-43CC-B737-ACE406FB95DF}" type="presOf" srcId="{8422276E-2F3A-4352-87D1-1AE8361E6291}" destId="{4A23E411-8C6B-42B2-AA4E-DB4F0B557BA1}" srcOrd="0" destOrd="2" presId="urn:microsoft.com/office/officeart/2018/5/layout/CenteredIconLabelDescriptionList"/>
    <dgm:cxn modelId="{F3000C6F-0AD9-41FD-84B5-50A6C9548CF6}" type="presOf" srcId="{764D5182-EEE4-4AC9-A37C-386B9098F05F}" destId="{561E7649-E3FA-4B36-B770-873674EF3D08}" srcOrd="0" destOrd="0" presId="urn:microsoft.com/office/officeart/2018/5/layout/CenteredIconLabelDescriptionList"/>
    <dgm:cxn modelId="{8F65D253-34F7-42FB-A44E-A8FACACF262C}" type="presOf" srcId="{C4E6F283-C0B2-4197-AC87-94C296EFBA78}" destId="{4A23E411-8C6B-42B2-AA4E-DB4F0B557BA1}" srcOrd="0" destOrd="0" presId="urn:microsoft.com/office/officeart/2018/5/layout/CenteredIconLabelDescriptionList"/>
    <dgm:cxn modelId="{F0F99E7D-21B7-4925-8CEE-23F118E5D71B}" srcId="{9849B208-3AF8-48A0-AE2B-E4F42FE487DC}" destId="{F2B68CC8-31E9-4E53-A751-1EF0EF521040}" srcOrd="1" destOrd="0" parTransId="{4359D330-44E5-410B-A106-CE28A27B1573}" sibTransId="{2205BF5A-0DB1-4E2D-8EE5-78A791700792}"/>
    <dgm:cxn modelId="{DFD29E86-C19A-406E-A9B0-B52E6A9A05DC}" type="presOf" srcId="{D9918FB7-A2D8-4F2C-8C51-C9AFD3EBB94E}" destId="{F5BDBAF3-6050-4E24-9B62-F61E96046A92}" srcOrd="0" destOrd="0" presId="urn:microsoft.com/office/officeart/2018/5/layout/CenteredIconLabelDescriptionList"/>
    <dgm:cxn modelId="{662B2F8C-46CB-4163-AD24-C16DE160C4C5}" srcId="{9849B208-3AF8-48A0-AE2B-E4F42FE487DC}" destId="{C4E6F283-C0B2-4197-AC87-94C296EFBA78}" srcOrd="0" destOrd="0" parTransId="{BC7D9B3E-3F21-4E05-B6EA-52BB2D9ACD90}" sibTransId="{22C7238F-5526-4ED0-AFEB-D408F92BDAB9}"/>
    <dgm:cxn modelId="{2CD4A992-E470-42CE-844C-3DA12AA6E9F0}" srcId="{9849B208-3AF8-48A0-AE2B-E4F42FE487DC}" destId="{8422276E-2F3A-4352-87D1-1AE8361E6291}" srcOrd="2" destOrd="0" parTransId="{F1CD1D9F-22C4-4419-AC3B-D08073F22C2E}" sibTransId="{2BDAEF4C-D5DD-4448-8C5E-9270FCAD8B67}"/>
    <dgm:cxn modelId="{72E04AA1-AF1B-48F0-BE22-2CF393BED223}" type="presOf" srcId="{9849B208-3AF8-48A0-AE2B-E4F42FE487DC}" destId="{F4919F91-A6E4-4C1F-9869-C87DE6004E90}" srcOrd="0" destOrd="0" presId="urn:microsoft.com/office/officeart/2018/5/layout/CenteredIconLabelDescriptionList"/>
    <dgm:cxn modelId="{D81ACDA1-EE50-452B-928B-E0A8335E350A}" type="presOf" srcId="{F2B68CC8-31E9-4E53-A751-1EF0EF521040}" destId="{4A23E411-8C6B-42B2-AA4E-DB4F0B557BA1}" srcOrd="0" destOrd="1" presId="urn:microsoft.com/office/officeart/2018/5/layout/CenteredIconLabelDescriptionList"/>
    <dgm:cxn modelId="{EB73C6C3-C8B6-4348-AADA-E95144D7F5E1}" srcId="{764D5182-EEE4-4AC9-A37C-386B9098F05F}" destId="{9849B208-3AF8-48A0-AE2B-E4F42FE487DC}" srcOrd="0" destOrd="0" parTransId="{D67CD8D7-EFE3-4E2F-80B8-250BB458AA19}" sibTransId="{1DA28E11-2672-4E73-8E71-EEAC3AC80670}"/>
    <dgm:cxn modelId="{862709D7-CDFD-4E2A-A3D9-8E88771CBC80}" srcId="{D9918FB7-A2D8-4F2C-8C51-C9AFD3EBB94E}" destId="{5A30C147-6C92-43EA-9DE6-F182F5AD8A47}" srcOrd="0" destOrd="0" parTransId="{4FF77C88-92B8-4C24-87CB-AE3A13E701F6}" sibTransId="{7A018642-0689-4922-862D-265CF61F1261}"/>
    <dgm:cxn modelId="{270264BF-D9F2-4476-A904-73FDFEA0FDAD}" type="presParOf" srcId="{561E7649-E3FA-4B36-B770-873674EF3D08}" destId="{50A45802-15D8-4311-A2A5-F9BD487D3F99}" srcOrd="0" destOrd="0" presId="urn:microsoft.com/office/officeart/2018/5/layout/CenteredIconLabelDescriptionList"/>
    <dgm:cxn modelId="{263B765A-5450-4D62-AAB4-384A3CDABE8F}" type="presParOf" srcId="{50A45802-15D8-4311-A2A5-F9BD487D3F99}" destId="{62E315CD-71D3-4E97-909F-ED57F4A113FD}" srcOrd="0" destOrd="0" presId="urn:microsoft.com/office/officeart/2018/5/layout/CenteredIconLabelDescriptionList"/>
    <dgm:cxn modelId="{326BEC04-B7F5-497A-A5E1-E488586216B3}" type="presParOf" srcId="{50A45802-15D8-4311-A2A5-F9BD487D3F99}" destId="{D68FD520-021B-45DE-A28D-B5B0FE1020CA}" srcOrd="1" destOrd="0" presId="urn:microsoft.com/office/officeart/2018/5/layout/CenteredIconLabelDescriptionList"/>
    <dgm:cxn modelId="{46D6CCCB-D7B9-404D-9575-C45E5EA0128B}" type="presParOf" srcId="{50A45802-15D8-4311-A2A5-F9BD487D3F99}" destId="{F4919F91-A6E4-4C1F-9869-C87DE6004E90}" srcOrd="2" destOrd="0" presId="urn:microsoft.com/office/officeart/2018/5/layout/CenteredIconLabelDescriptionList"/>
    <dgm:cxn modelId="{1C1F5B42-3B48-4995-828C-490B9D44FEC0}" type="presParOf" srcId="{50A45802-15D8-4311-A2A5-F9BD487D3F99}" destId="{E7BFECFC-BD75-4D62-B25D-E4A4EA040C7F}" srcOrd="3" destOrd="0" presId="urn:microsoft.com/office/officeart/2018/5/layout/CenteredIconLabelDescriptionList"/>
    <dgm:cxn modelId="{8C3CA760-43C8-4052-B69A-D32FE8A7D035}" type="presParOf" srcId="{50A45802-15D8-4311-A2A5-F9BD487D3F99}" destId="{4A23E411-8C6B-42B2-AA4E-DB4F0B557BA1}" srcOrd="4" destOrd="0" presId="urn:microsoft.com/office/officeart/2018/5/layout/CenteredIconLabelDescriptionList"/>
    <dgm:cxn modelId="{23EE9F38-B8CC-48EB-BB89-B79146C26BDC}" type="presParOf" srcId="{561E7649-E3FA-4B36-B770-873674EF3D08}" destId="{3B977D61-8F94-431A-86F5-3DC2386D7B09}" srcOrd="1" destOrd="0" presId="urn:microsoft.com/office/officeart/2018/5/layout/CenteredIconLabelDescriptionList"/>
    <dgm:cxn modelId="{464FB9DA-A023-4C01-9783-F75D813577C5}" type="presParOf" srcId="{561E7649-E3FA-4B36-B770-873674EF3D08}" destId="{B8FD522A-93CC-476C-A733-FBB81652DDE6}" srcOrd="2" destOrd="0" presId="urn:microsoft.com/office/officeart/2018/5/layout/CenteredIconLabelDescriptionList"/>
    <dgm:cxn modelId="{E062060F-A218-454B-ABB1-AB442B68F224}" type="presParOf" srcId="{B8FD522A-93CC-476C-A733-FBB81652DDE6}" destId="{AAED850B-DD05-4696-9BA7-E26B9F50B558}" srcOrd="0" destOrd="0" presId="urn:microsoft.com/office/officeart/2018/5/layout/CenteredIconLabelDescriptionList"/>
    <dgm:cxn modelId="{0CC00DC3-6EC0-4304-AD1A-7A236361C815}" type="presParOf" srcId="{B8FD522A-93CC-476C-A733-FBB81652DDE6}" destId="{15285F5E-D5D9-4EB9-8F24-C12F88171E4F}" srcOrd="1" destOrd="0" presId="urn:microsoft.com/office/officeart/2018/5/layout/CenteredIconLabelDescriptionList"/>
    <dgm:cxn modelId="{740752AC-772E-4B48-B2AD-CDF1A42BFB6D}" type="presParOf" srcId="{B8FD522A-93CC-476C-A733-FBB81652DDE6}" destId="{F5BDBAF3-6050-4E24-9B62-F61E96046A92}" srcOrd="2" destOrd="0" presId="urn:microsoft.com/office/officeart/2018/5/layout/CenteredIconLabelDescriptionList"/>
    <dgm:cxn modelId="{27FAB288-CEC7-46FE-A187-4CA16031C873}" type="presParOf" srcId="{B8FD522A-93CC-476C-A733-FBB81652DDE6}" destId="{499C4499-DD70-474E-B8A1-69274E77D9A2}" srcOrd="3" destOrd="0" presId="urn:microsoft.com/office/officeart/2018/5/layout/CenteredIconLabelDescriptionList"/>
    <dgm:cxn modelId="{BBF73B82-27C0-4F9C-B483-1FD7E80F7D75}" type="presParOf" srcId="{B8FD522A-93CC-476C-A733-FBB81652DDE6}" destId="{9CFE50C4-1B04-4128-B8EA-E68934683A8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28F010-0E4C-4D6E-B987-6F8248D551E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B9FF62-306A-42E7-A163-BE747C0B5CF6}">
      <dgm:prSet/>
      <dgm:spPr/>
      <dgm:t>
        <a:bodyPr/>
        <a:lstStyle/>
        <a:p>
          <a:r>
            <a:rPr lang="es-ES" dirty="0" err="1"/>
            <a:t>JavaServer</a:t>
          </a:r>
          <a:r>
            <a:rPr lang="es-ES" dirty="0"/>
            <a:t> Faces</a:t>
          </a:r>
          <a:endParaRPr lang="en-US" dirty="0"/>
        </a:p>
      </dgm:t>
    </dgm:pt>
    <dgm:pt modelId="{B733D1CE-3130-414C-8D8E-FE59771BFAA8}" type="parTrans" cxnId="{AFAC3319-81A9-4537-A69B-236DF888A83A}">
      <dgm:prSet/>
      <dgm:spPr/>
      <dgm:t>
        <a:bodyPr/>
        <a:lstStyle/>
        <a:p>
          <a:endParaRPr lang="en-US"/>
        </a:p>
      </dgm:t>
    </dgm:pt>
    <dgm:pt modelId="{D4590296-CC10-445D-860A-8479AEB115F1}" type="sibTrans" cxnId="{AFAC3319-81A9-4537-A69B-236DF888A83A}">
      <dgm:prSet/>
      <dgm:spPr/>
      <dgm:t>
        <a:bodyPr/>
        <a:lstStyle/>
        <a:p>
          <a:endParaRPr lang="en-US"/>
        </a:p>
      </dgm:t>
    </dgm:pt>
    <dgm:pt modelId="{B0468F1C-4132-474B-A93B-F7BCA9BFAEBB}">
      <dgm:prSet/>
      <dgm:spPr/>
      <dgm:t>
        <a:bodyPr/>
        <a:lstStyle/>
        <a:p>
          <a:r>
            <a:rPr lang="es-ES" dirty="0"/>
            <a:t>Primefaces</a:t>
          </a:r>
          <a:endParaRPr lang="en-US" dirty="0"/>
        </a:p>
      </dgm:t>
    </dgm:pt>
    <dgm:pt modelId="{4F20DBC6-39DA-4664-AE05-7B5DD229366D}" type="parTrans" cxnId="{6DD8941B-E69D-4FFF-AA5C-ACD08C2E6098}">
      <dgm:prSet/>
      <dgm:spPr/>
      <dgm:t>
        <a:bodyPr/>
        <a:lstStyle/>
        <a:p>
          <a:endParaRPr lang="en-US"/>
        </a:p>
      </dgm:t>
    </dgm:pt>
    <dgm:pt modelId="{B60E3AEB-22C6-40CF-A51F-AAA1096AAF1F}" type="sibTrans" cxnId="{6DD8941B-E69D-4FFF-AA5C-ACD08C2E6098}">
      <dgm:prSet/>
      <dgm:spPr/>
      <dgm:t>
        <a:bodyPr/>
        <a:lstStyle/>
        <a:p>
          <a:endParaRPr lang="en-US"/>
        </a:p>
      </dgm:t>
    </dgm:pt>
    <dgm:pt modelId="{DA5C7E5A-700E-46BA-ABDA-BFA02A5CC17F}">
      <dgm:prSet/>
      <dgm:spPr/>
      <dgm:t>
        <a:bodyPr/>
        <a:lstStyle/>
        <a:p>
          <a:r>
            <a:rPr lang="es-ES" dirty="0"/>
            <a:t>Bootstrap</a:t>
          </a:r>
          <a:endParaRPr lang="en-US" dirty="0"/>
        </a:p>
      </dgm:t>
    </dgm:pt>
    <dgm:pt modelId="{B24A4353-200A-4285-A23D-A8F36492D0CA}" type="parTrans" cxnId="{DFAFE45C-409D-4560-BC3D-884A4CD1B3FF}">
      <dgm:prSet/>
      <dgm:spPr/>
      <dgm:t>
        <a:bodyPr/>
        <a:lstStyle/>
        <a:p>
          <a:endParaRPr lang="en-US"/>
        </a:p>
      </dgm:t>
    </dgm:pt>
    <dgm:pt modelId="{CB882252-30FD-4662-9896-6DDACE926C4B}" type="sibTrans" cxnId="{DFAFE45C-409D-4560-BC3D-884A4CD1B3FF}">
      <dgm:prSet/>
      <dgm:spPr/>
      <dgm:t>
        <a:bodyPr/>
        <a:lstStyle/>
        <a:p>
          <a:endParaRPr lang="en-US"/>
        </a:p>
      </dgm:t>
    </dgm:pt>
    <dgm:pt modelId="{4CC272F8-50F2-435A-BFEC-2B02AA0B273C}" type="pres">
      <dgm:prSet presAssocID="{9128F010-0E4C-4D6E-B987-6F8248D551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B2C5A9-F204-4A8A-BA01-6B6DEBFBBBE0}" type="pres">
      <dgm:prSet presAssocID="{7EB9FF62-306A-42E7-A163-BE747C0B5CF6}" presName="hierRoot1" presStyleCnt="0"/>
      <dgm:spPr/>
    </dgm:pt>
    <dgm:pt modelId="{2EE44C47-B167-41E7-9105-67BFD234EB2F}" type="pres">
      <dgm:prSet presAssocID="{7EB9FF62-306A-42E7-A163-BE747C0B5CF6}" presName="composite" presStyleCnt="0"/>
      <dgm:spPr/>
    </dgm:pt>
    <dgm:pt modelId="{7CAA6AE2-CC5F-43BC-B659-4BE06D4D83F7}" type="pres">
      <dgm:prSet presAssocID="{7EB9FF62-306A-42E7-A163-BE747C0B5CF6}" presName="background" presStyleLbl="node0" presStyleIdx="0" presStyleCnt="3"/>
      <dgm:spPr/>
    </dgm:pt>
    <dgm:pt modelId="{F59338E5-5829-4A94-B146-031C46D30970}" type="pres">
      <dgm:prSet presAssocID="{7EB9FF62-306A-42E7-A163-BE747C0B5CF6}" presName="text" presStyleLbl="fgAcc0" presStyleIdx="0" presStyleCnt="3">
        <dgm:presLayoutVars>
          <dgm:chPref val="3"/>
        </dgm:presLayoutVars>
      </dgm:prSet>
      <dgm:spPr/>
    </dgm:pt>
    <dgm:pt modelId="{A4A16530-E34D-482F-99FE-FD61FCAA5650}" type="pres">
      <dgm:prSet presAssocID="{7EB9FF62-306A-42E7-A163-BE747C0B5CF6}" presName="hierChild2" presStyleCnt="0"/>
      <dgm:spPr/>
    </dgm:pt>
    <dgm:pt modelId="{5260E71C-52F0-4A07-A2CC-6953AB7080CD}" type="pres">
      <dgm:prSet presAssocID="{B0468F1C-4132-474B-A93B-F7BCA9BFAEBB}" presName="hierRoot1" presStyleCnt="0"/>
      <dgm:spPr/>
    </dgm:pt>
    <dgm:pt modelId="{01433EC4-F5BA-4979-B59F-D1E6D51A9676}" type="pres">
      <dgm:prSet presAssocID="{B0468F1C-4132-474B-A93B-F7BCA9BFAEBB}" presName="composite" presStyleCnt="0"/>
      <dgm:spPr/>
    </dgm:pt>
    <dgm:pt modelId="{595230F5-1B63-4B0F-A44B-95858740FA2C}" type="pres">
      <dgm:prSet presAssocID="{B0468F1C-4132-474B-A93B-F7BCA9BFAEBB}" presName="background" presStyleLbl="node0" presStyleIdx="1" presStyleCnt="3"/>
      <dgm:spPr/>
    </dgm:pt>
    <dgm:pt modelId="{025E1732-861A-4DC5-ACF5-69BD65D6109B}" type="pres">
      <dgm:prSet presAssocID="{B0468F1C-4132-474B-A93B-F7BCA9BFAEBB}" presName="text" presStyleLbl="fgAcc0" presStyleIdx="1" presStyleCnt="3">
        <dgm:presLayoutVars>
          <dgm:chPref val="3"/>
        </dgm:presLayoutVars>
      </dgm:prSet>
      <dgm:spPr/>
    </dgm:pt>
    <dgm:pt modelId="{03CFC044-EB3C-47D9-8507-0116907943B0}" type="pres">
      <dgm:prSet presAssocID="{B0468F1C-4132-474B-A93B-F7BCA9BFAEBB}" presName="hierChild2" presStyleCnt="0"/>
      <dgm:spPr/>
    </dgm:pt>
    <dgm:pt modelId="{18C77F6B-8687-4711-8BCE-636C6DA0F995}" type="pres">
      <dgm:prSet presAssocID="{DA5C7E5A-700E-46BA-ABDA-BFA02A5CC17F}" presName="hierRoot1" presStyleCnt="0"/>
      <dgm:spPr/>
    </dgm:pt>
    <dgm:pt modelId="{679519B2-ECFF-4F85-A5FB-E8EA532BC639}" type="pres">
      <dgm:prSet presAssocID="{DA5C7E5A-700E-46BA-ABDA-BFA02A5CC17F}" presName="composite" presStyleCnt="0"/>
      <dgm:spPr/>
    </dgm:pt>
    <dgm:pt modelId="{D711CF7B-341C-4458-A9AB-42D3845EC067}" type="pres">
      <dgm:prSet presAssocID="{DA5C7E5A-700E-46BA-ABDA-BFA02A5CC17F}" presName="background" presStyleLbl="node0" presStyleIdx="2" presStyleCnt="3"/>
      <dgm:spPr/>
    </dgm:pt>
    <dgm:pt modelId="{85AC6209-BC47-4AD7-98DD-C97A41ABFA57}" type="pres">
      <dgm:prSet presAssocID="{DA5C7E5A-700E-46BA-ABDA-BFA02A5CC17F}" presName="text" presStyleLbl="fgAcc0" presStyleIdx="2" presStyleCnt="3">
        <dgm:presLayoutVars>
          <dgm:chPref val="3"/>
        </dgm:presLayoutVars>
      </dgm:prSet>
      <dgm:spPr/>
    </dgm:pt>
    <dgm:pt modelId="{68250991-3D38-4C14-AC7B-73F66E5E2DF0}" type="pres">
      <dgm:prSet presAssocID="{DA5C7E5A-700E-46BA-ABDA-BFA02A5CC17F}" presName="hierChild2" presStyleCnt="0"/>
      <dgm:spPr/>
    </dgm:pt>
  </dgm:ptLst>
  <dgm:cxnLst>
    <dgm:cxn modelId="{AFAC3319-81A9-4537-A69B-236DF888A83A}" srcId="{9128F010-0E4C-4D6E-B987-6F8248D551E9}" destId="{7EB9FF62-306A-42E7-A163-BE747C0B5CF6}" srcOrd="0" destOrd="0" parTransId="{B733D1CE-3130-414C-8D8E-FE59771BFAA8}" sibTransId="{D4590296-CC10-445D-860A-8479AEB115F1}"/>
    <dgm:cxn modelId="{6DD8941B-E69D-4FFF-AA5C-ACD08C2E6098}" srcId="{9128F010-0E4C-4D6E-B987-6F8248D551E9}" destId="{B0468F1C-4132-474B-A93B-F7BCA9BFAEBB}" srcOrd="1" destOrd="0" parTransId="{4F20DBC6-39DA-4664-AE05-7B5DD229366D}" sibTransId="{B60E3AEB-22C6-40CF-A51F-AAA1096AAF1F}"/>
    <dgm:cxn modelId="{47328C2F-3AD2-471B-9AA9-0FFFEFA3258A}" type="presOf" srcId="{DA5C7E5A-700E-46BA-ABDA-BFA02A5CC17F}" destId="{85AC6209-BC47-4AD7-98DD-C97A41ABFA57}" srcOrd="0" destOrd="0" presId="urn:microsoft.com/office/officeart/2005/8/layout/hierarchy1"/>
    <dgm:cxn modelId="{B5825A5B-CEA3-478D-B498-2209F82E3C6F}" type="presOf" srcId="{9128F010-0E4C-4D6E-B987-6F8248D551E9}" destId="{4CC272F8-50F2-435A-BFEC-2B02AA0B273C}" srcOrd="0" destOrd="0" presId="urn:microsoft.com/office/officeart/2005/8/layout/hierarchy1"/>
    <dgm:cxn modelId="{DFAFE45C-409D-4560-BC3D-884A4CD1B3FF}" srcId="{9128F010-0E4C-4D6E-B987-6F8248D551E9}" destId="{DA5C7E5A-700E-46BA-ABDA-BFA02A5CC17F}" srcOrd="2" destOrd="0" parTransId="{B24A4353-200A-4285-A23D-A8F36492D0CA}" sibTransId="{CB882252-30FD-4662-9896-6DDACE926C4B}"/>
    <dgm:cxn modelId="{E9E74B9C-075B-4DE0-8060-8BDBA6F2E8BA}" type="presOf" srcId="{7EB9FF62-306A-42E7-A163-BE747C0B5CF6}" destId="{F59338E5-5829-4A94-B146-031C46D30970}" srcOrd="0" destOrd="0" presId="urn:microsoft.com/office/officeart/2005/8/layout/hierarchy1"/>
    <dgm:cxn modelId="{BBB2C9F2-A18F-4839-9F61-B12CD37245B8}" type="presOf" srcId="{B0468F1C-4132-474B-A93B-F7BCA9BFAEBB}" destId="{025E1732-861A-4DC5-ACF5-69BD65D6109B}" srcOrd="0" destOrd="0" presId="urn:microsoft.com/office/officeart/2005/8/layout/hierarchy1"/>
    <dgm:cxn modelId="{7A5DE86E-CEAC-4408-AD03-F3093325CF5E}" type="presParOf" srcId="{4CC272F8-50F2-435A-BFEC-2B02AA0B273C}" destId="{5CB2C5A9-F204-4A8A-BA01-6B6DEBFBBBE0}" srcOrd="0" destOrd="0" presId="urn:microsoft.com/office/officeart/2005/8/layout/hierarchy1"/>
    <dgm:cxn modelId="{0150028F-6C81-435D-99E8-494A39E3FD2E}" type="presParOf" srcId="{5CB2C5A9-F204-4A8A-BA01-6B6DEBFBBBE0}" destId="{2EE44C47-B167-41E7-9105-67BFD234EB2F}" srcOrd="0" destOrd="0" presId="urn:microsoft.com/office/officeart/2005/8/layout/hierarchy1"/>
    <dgm:cxn modelId="{55F3A4E1-74BD-46E0-941C-E82292B86E1C}" type="presParOf" srcId="{2EE44C47-B167-41E7-9105-67BFD234EB2F}" destId="{7CAA6AE2-CC5F-43BC-B659-4BE06D4D83F7}" srcOrd="0" destOrd="0" presId="urn:microsoft.com/office/officeart/2005/8/layout/hierarchy1"/>
    <dgm:cxn modelId="{0681364D-D5EE-4E07-A4F7-D0D3226384A9}" type="presParOf" srcId="{2EE44C47-B167-41E7-9105-67BFD234EB2F}" destId="{F59338E5-5829-4A94-B146-031C46D30970}" srcOrd="1" destOrd="0" presId="urn:microsoft.com/office/officeart/2005/8/layout/hierarchy1"/>
    <dgm:cxn modelId="{737E560B-8A1C-472D-B4D7-4D2F44BAAA48}" type="presParOf" srcId="{5CB2C5A9-F204-4A8A-BA01-6B6DEBFBBBE0}" destId="{A4A16530-E34D-482F-99FE-FD61FCAA5650}" srcOrd="1" destOrd="0" presId="urn:microsoft.com/office/officeart/2005/8/layout/hierarchy1"/>
    <dgm:cxn modelId="{AD71F6F3-57F4-483E-9FAC-2B62B625646D}" type="presParOf" srcId="{4CC272F8-50F2-435A-BFEC-2B02AA0B273C}" destId="{5260E71C-52F0-4A07-A2CC-6953AB7080CD}" srcOrd="1" destOrd="0" presId="urn:microsoft.com/office/officeart/2005/8/layout/hierarchy1"/>
    <dgm:cxn modelId="{8837362D-5EC1-45B9-ABCD-48EC553AA0F0}" type="presParOf" srcId="{5260E71C-52F0-4A07-A2CC-6953AB7080CD}" destId="{01433EC4-F5BA-4979-B59F-D1E6D51A9676}" srcOrd="0" destOrd="0" presId="urn:microsoft.com/office/officeart/2005/8/layout/hierarchy1"/>
    <dgm:cxn modelId="{C8B9C302-9719-483C-B599-77D81F1249FC}" type="presParOf" srcId="{01433EC4-F5BA-4979-B59F-D1E6D51A9676}" destId="{595230F5-1B63-4B0F-A44B-95858740FA2C}" srcOrd="0" destOrd="0" presId="urn:microsoft.com/office/officeart/2005/8/layout/hierarchy1"/>
    <dgm:cxn modelId="{381F227E-EA27-4A43-AB56-7CF0876C53E9}" type="presParOf" srcId="{01433EC4-F5BA-4979-B59F-D1E6D51A9676}" destId="{025E1732-861A-4DC5-ACF5-69BD65D6109B}" srcOrd="1" destOrd="0" presId="urn:microsoft.com/office/officeart/2005/8/layout/hierarchy1"/>
    <dgm:cxn modelId="{66080E29-E20B-49E8-B7D4-88F0F792A58F}" type="presParOf" srcId="{5260E71C-52F0-4A07-A2CC-6953AB7080CD}" destId="{03CFC044-EB3C-47D9-8507-0116907943B0}" srcOrd="1" destOrd="0" presId="urn:microsoft.com/office/officeart/2005/8/layout/hierarchy1"/>
    <dgm:cxn modelId="{3B36BAD8-8159-4CE8-99EB-A18A59512F6C}" type="presParOf" srcId="{4CC272F8-50F2-435A-BFEC-2B02AA0B273C}" destId="{18C77F6B-8687-4711-8BCE-636C6DA0F995}" srcOrd="2" destOrd="0" presId="urn:microsoft.com/office/officeart/2005/8/layout/hierarchy1"/>
    <dgm:cxn modelId="{4F542F3F-F9D6-4F41-8462-F2C9CAAA4137}" type="presParOf" srcId="{18C77F6B-8687-4711-8BCE-636C6DA0F995}" destId="{679519B2-ECFF-4F85-A5FB-E8EA532BC639}" srcOrd="0" destOrd="0" presId="urn:microsoft.com/office/officeart/2005/8/layout/hierarchy1"/>
    <dgm:cxn modelId="{6451B130-622D-4EDA-8798-FE4E529DDC2F}" type="presParOf" srcId="{679519B2-ECFF-4F85-A5FB-E8EA532BC639}" destId="{D711CF7B-341C-4458-A9AB-42D3845EC067}" srcOrd="0" destOrd="0" presId="urn:microsoft.com/office/officeart/2005/8/layout/hierarchy1"/>
    <dgm:cxn modelId="{D38CD673-F8F8-4BAD-8B48-E39B3526BB53}" type="presParOf" srcId="{679519B2-ECFF-4F85-A5FB-E8EA532BC639}" destId="{85AC6209-BC47-4AD7-98DD-C97A41ABFA57}" srcOrd="1" destOrd="0" presId="urn:microsoft.com/office/officeart/2005/8/layout/hierarchy1"/>
    <dgm:cxn modelId="{F03A49D0-A936-4836-B73B-35D5A6355781}" type="presParOf" srcId="{18C77F6B-8687-4711-8BCE-636C6DA0F995}" destId="{68250991-3D38-4C14-AC7B-73F66E5E2D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49997E-D485-4397-BBAF-12B51F2DD07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387DF5-745F-43DC-A898-68CAEDFA3364}">
      <dgm:prSet/>
      <dgm:spPr/>
      <dgm:t>
        <a:bodyPr/>
        <a:lstStyle/>
        <a:p>
          <a:r>
            <a:rPr lang="es-ES"/>
            <a:t>Patrón Fachada</a:t>
          </a:r>
          <a:endParaRPr lang="en-US"/>
        </a:p>
      </dgm:t>
    </dgm:pt>
    <dgm:pt modelId="{3F2586A2-2D60-433C-9222-7031342AEDEB}" type="parTrans" cxnId="{4881560F-6A09-4E18-9599-261D99F6D92E}">
      <dgm:prSet/>
      <dgm:spPr/>
      <dgm:t>
        <a:bodyPr/>
        <a:lstStyle/>
        <a:p>
          <a:endParaRPr lang="en-US"/>
        </a:p>
      </dgm:t>
    </dgm:pt>
    <dgm:pt modelId="{294521BA-922C-4BF6-A07D-838CF6FB51EB}" type="sibTrans" cxnId="{4881560F-6A09-4E18-9599-261D99F6D92E}">
      <dgm:prSet/>
      <dgm:spPr/>
      <dgm:t>
        <a:bodyPr/>
        <a:lstStyle/>
        <a:p>
          <a:endParaRPr lang="en-US"/>
        </a:p>
      </dgm:t>
    </dgm:pt>
    <dgm:pt modelId="{DD0DADF2-CF75-416D-A341-182D23C8EA04}">
      <dgm:prSet/>
      <dgm:spPr/>
      <dgm:t>
        <a:bodyPr/>
        <a:lstStyle/>
        <a:p>
          <a:r>
            <a:rPr lang="es-ES"/>
            <a:t>Implementación a través de EJB</a:t>
          </a:r>
          <a:endParaRPr lang="en-US"/>
        </a:p>
      </dgm:t>
    </dgm:pt>
    <dgm:pt modelId="{A6CC2094-0554-4138-8F61-5B95D6111353}" type="parTrans" cxnId="{AF5ADF09-C951-4E9F-85ED-E26F5A2098EB}">
      <dgm:prSet/>
      <dgm:spPr/>
      <dgm:t>
        <a:bodyPr/>
        <a:lstStyle/>
        <a:p>
          <a:endParaRPr lang="en-US"/>
        </a:p>
      </dgm:t>
    </dgm:pt>
    <dgm:pt modelId="{6109D9E4-5933-4D12-A54D-637CD75CF7B4}" type="sibTrans" cxnId="{AF5ADF09-C951-4E9F-85ED-E26F5A2098EB}">
      <dgm:prSet/>
      <dgm:spPr/>
      <dgm:t>
        <a:bodyPr/>
        <a:lstStyle/>
        <a:p>
          <a:endParaRPr lang="en-US"/>
        </a:p>
      </dgm:t>
    </dgm:pt>
    <dgm:pt modelId="{5A010F11-1728-4A27-ABDB-F709904DD8C4}" type="pres">
      <dgm:prSet presAssocID="{9949997E-D485-4397-BBAF-12B51F2DD0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F40976-992C-43C3-BDA9-267E60391C16}" type="pres">
      <dgm:prSet presAssocID="{D4387DF5-745F-43DC-A898-68CAEDFA3364}" presName="hierRoot1" presStyleCnt="0"/>
      <dgm:spPr/>
    </dgm:pt>
    <dgm:pt modelId="{02A6C841-4648-4EFA-A011-7F7A06E23D4F}" type="pres">
      <dgm:prSet presAssocID="{D4387DF5-745F-43DC-A898-68CAEDFA3364}" presName="composite" presStyleCnt="0"/>
      <dgm:spPr/>
    </dgm:pt>
    <dgm:pt modelId="{C1C539E2-DE8D-440E-A4BE-23C01FFD657E}" type="pres">
      <dgm:prSet presAssocID="{D4387DF5-745F-43DC-A898-68CAEDFA3364}" presName="background" presStyleLbl="node0" presStyleIdx="0" presStyleCnt="2"/>
      <dgm:spPr/>
    </dgm:pt>
    <dgm:pt modelId="{38CD10ED-A9DD-40C5-A106-B84956BC16CF}" type="pres">
      <dgm:prSet presAssocID="{D4387DF5-745F-43DC-A898-68CAEDFA3364}" presName="text" presStyleLbl="fgAcc0" presStyleIdx="0" presStyleCnt="2">
        <dgm:presLayoutVars>
          <dgm:chPref val="3"/>
        </dgm:presLayoutVars>
      </dgm:prSet>
      <dgm:spPr/>
    </dgm:pt>
    <dgm:pt modelId="{958A33F3-9B9B-42E9-8945-1598CA9862A4}" type="pres">
      <dgm:prSet presAssocID="{D4387DF5-745F-43DC-A898-68CAEDFA3364}" presName="hierChild2" presStyleCnt="0"/>
      <dgm:spPr/>
    </dgm:pt>
    <dgm:pt modelId="{26EA9BF5-9CA1-4714-B04F-4A07C530011B}" type="pres">
      <dgm:prSet presAssocID="{DD0DADF2-CF75-416D-A341-182D23C8EA04}" presName="hierRoot1" presStyleCnt="0"/>
      <dgm:spPr/>
    </dgm:pt>
    <dgm:pt modelId="{B745F58D-F826-48B2-B1B8-C10D5F91B355}" type="pres">
      <dgm:prSet presAssocID="{DD0DADF2-CF75-416D-A341-182D23C8EA04}" presName="composite" presStyleCnt="0"/>
      <dgm:spPr/>
    </dgm:pt>
    <dgm:pt modelId="{7292DC05-F714-4920-AA64-5D3FC1D61421}" type="pres">
      <dgm:prSet presAssocID="{DD0DADF2-CF75-416D-A341-182D23C8EA04}" presName="background" presStyleLbl="node0" presStyleIdx="1" presStyleCnt="2"/>
      <dgm:spPr/>
    </dgm:pt>
    <dgm:pt modelId="{801D8BE7-626B-464B-A495-61691AC72B71}" type="pres">
      <dgm:prSet presAssocID="{DD0DADF2-CF75-416D-A341-182D23C8EA04}" presName="text" presStyleLbl="fgAcc0" presStyleIdx="1" presStyleCnt="2">
        <dgm:presLayoutVars>
          <dgm:chPref val="3"/>
        </dgm:presLayoutVars>
      </dgm:prSet>
      <dgm:spPr/>
    </dgm:pt>
    <dgm:pt modelId="{DE26934D-6631-4413-8887-4B4D556EA3C2}" type="pres">
      <dgm:prSet presAssocID="{DD0DADF2-CF75-416D-A341-182D23C8EA04}" presName="hierChild2" presStyleCnt="0"/>
      <dgm:spPr/>
    </dgm:pt>
  </dgm:ptLst>
  <dgm:cxnLst>
    <dgm:cxn modelId="{AF5ADF09-C951-4E9F-85ED-E26F5A2098EB}" srcId="{9949997E-D485-4397-BBAF-12B51F2DD077}" destId="{DD0DADF2-CF75-416D-A341-182D23C8EA04}" srcOrd="1" destOrd="0" parTransId="{A6CC2094-0554-4138-8F61-5B95D6111353}" sibTransId="{6109D9E4-5933-4D12-A54D-637CD75CF7B4}"/>
    <dgm:cxn modelId="{4881560F-6A09-4E18-9599-261D99F6D92E}" srcId="{9949997E-D485-4397-BBAF-12B51F2DD077}" destId="{D4387DF5-745F-43DC-A898-68CAEDFA3364}" srcOrd="0" destOrd="0" parTransId="{3F2586A2-2D60-433C-9222-7031342AEDEB}" sibTransId="{294521BA-922C-4BF6-A07D-838CF6FB51EB}"/>
    <dgm:cxn modelId="{2CEB9088-B716-441E-89FF-D99ECF1F9AF5}" type="presOf" srcId="{DD0DADF2-CF75-416D-A341-182D23C8EA04}" destId="{801D8BE7-626B-464B-A495-61691AC72B71}" srcOrd="0" destOrd="0" presId="urn:microsoft.com/office/officeart/2005/8/layout/hierarchy1"/>
    <dgm:cxn modelId="{D8A8C0F5-51CB-4109-AE99-A621794BB7EC}" type="presOf" srcId="{9949997E-D485-4397-BBAF-12B51F2DD077}" destId="{5A010F11-1728-4A27-ABDB-F709904DD8C4}" srcOrd="0" destOrd="0" presId="urn:microsoft.com/office/officeart/2005/8/layout/hierarchy1"/>
    <dgm:cxn modelId="{29BCE4F7-42F5-4415-BB20-4CCA9EBE52F4}" type="presOf" srcId="{D4387DF5-745F-43DC-A898-68CAEDFA3364}" destId="{38CD10ED-A9DD-40C5-A106-B84956BC16CF}" srcOrd="0" destOrd="0" presId="urn:microsoft.com/office/officeart/2005/8/layout/hierarchy1"/>
    <dgm:cxn modelId="{930AD994-3FD9-4652-B5A3-FA2859B6BFD7}" type="presParOf" srcId="{5A010F11-1728-4A27-ABDB-F709904DD8C4}" destId="{E9F40976-992C-43C3-BDA9-267E60391C16}" srcOrd="0" destOrd="0" presId="urn:microsoft.com/office/officeart/2005/8/layout/hierarchy1"/>
    <dgm:cxn modelId="{42D1B656-83C5-47C6-A2A4-577422EC1657}" type="presParOf" srcId="{E9F40976-992C-43C3-BDA9-267E60391C16}" destId="{02A6C841-4648-4EFA-A011-7F7A06E23D4F}" srcOrd="0" destOrd="0" presId="urn:microsoft.com/office/officeart/2005/8/layout/hierarchy1"/>
    <dgm:cxn modelId="{9BFAB4F2-9DC4-434E-8043-B7FCFD5DC7B6}" type="presParOf" srcId="{02A6C841-4648-4EFA-A011-7F7A06E23D4F}" destId="{C1C539E2-DE8D-440E-A4BE-23C01FFD657E}" srcOrd="0" destOrd="0" presId="urn:microsoft.com/office/officeart/2005/8/layout/hierarchy1"/>
    <dgm:cxn modelId="{56B85907-CE15-4A69-9882-13ECD66580D9}" type="presParOf" srcId="{02A6C841-4648-4EFA-A011-7F7A06E23D4F}" destId="{38CD10ED-A9DD-40C5-A106-B84956BC16CF}" srcOrd="1" destOrd="0" presId="urn:microsoft.com/office/officeart/2005/8/layout/hierarchy1"/>
    <dgm:cxn modelId="{082D681E-8798-431C-9DA0-80919998C1A4}" type="presParOf" srcId="{E9F40976-992C-43C3-BDA9-267E60391C16}" destId="{958A33F3-9B9B-42E9-8945-1598CA9862A4}" srcOrd="1" destOrd="0" presId="urn:microsoft.com/office/officeart/2005/8/layout/hierarchy1"/>
    <dgm:cxn modelId="{9D8A3668-1167-42C7-A9A2-0906A479D0C6}" type="presParOf" srcId="{5A010F11-1728-4A27-ABDB-F709904DD8C4}" destId="{26EA9BF5-9CA1-4714-B04F-4A07C530011B}" srcOrd="1" destOrd="0" presId="urn:microsoft.com/office/officeart/2005/8/layout/hierarchy1"/>
    <dgm:cxn modelId="{A26F994E-DC40-4B24-8198-F0D4126832DF}" type="presParOf" srcId="{26EA9BF5-9CA1-4714-B04F-4A07C530011B}" destId="{B745F58D-F826-48B2-B1B8-C10D5F91B355}" srcOrd="0" destOrd="0" presId="urn:microsoft.com/office/officeart/2005/8/layout/hierarchy1"/>
    <dgm:cxn modelId="{DD21D62C-4BA8-4A9D-A720-198770245487}" type="presParOf" srcId="{B745F58D-F826-48B2-B1B8-C10D5F91B355}" destId="{7292DC05-F714-4920-AA64-5D3FC1D61421}" srcOrd="0" destOrd="0" presId="urn:microsoft.com/office/officeart/2005/8/layout/hierarchy1"/>
    <dgm:cxn modelId="{7415000C-8D75-4D73-8F3F-78B1C719D733}" type="presParOf" srcId="{B745F58D-F826-48B2-B1B8-C10D5F91B355}" destId="{801D8BE7-626B-464B-A495-61691AC72B71}" srcOrd="1" destOrd="0" presId="urn:microsoft.com/office/officeart/2005/8/layout/hierarchy1"/>
    <dgm:cxn modelId="{3A367B57-DB22-4B4C-9E57-33014A5253AE}" type="presParOf" srcId="{26EA9BF5-9CA1-4714-B04F-4A07C530011B}" destId="{DE26934D-6631-4413-8887-4B4D556EA3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98D1DC-00B5-4208-AABC-7BBCD9B4494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016CD5-1E49-4680-BD08-230042B4C0D6}">
      <dgm:prSet/>
      <dgm:spPr/>
      <dgm:t>
        <a:bodyPr/>
        <a:lstStyle/>
        <a:p>
          <a:r>
            <a:rPr lang="es-ES"/>
            <a:t>Uso de entidades JPA</a:t>
          </a:r>
          <a:endParaRPr lang="en-US"/>
        </a:p>
      </dgm:t>
    </dgm:pt>
    <dgm:pt modelId="{FF1CAE1F-C2F8-4ACC-B6FB-311B472C81C6}" type="parTrans" cxnId="{2A0FAA68-5EED-4195-8734-BCFCF3697106}">
      <dgm:prSet/>
      <dgm:spPr/>
      <dgm:t>
        <a:bodyPr/>
        <a:lstStyle/>
        <a:p>
          <a:endParaRPr lang="en-US"/>
        </a:p>
      </dgm:t>
    </dgm:pt>
    <dgm:pt modelId="{032A19B5-438F-44F9-8E41-2F64A2711F76}" type="sibTrans" cxnId="{2A0FAA68-5EED-4195-8734-BCFCF3697106}">
      <dgm:prSet/>
      <dgm:spPr/>
      <dgm:t>
        <a:bodyPr/>
        <a:lstStyle/>
        <a:p>
          <a:endParaRPr lang="en-US"/>
        </a:p>
      </dgm:t>
    </dgm:pt>
    <dgm:pt modelId="{BA364A54-F21D-4314-8662-75F73FFF498F}">
      <dgm:prSet/>
      <dgm:spPr/>
      <dgm:t>
        <a:bodyPr/>
        <a:lstStyle/>
        <a:p>
          <a:r>
            <a:rPr lang="es-ES"/>
            <a:t>Hibernate</a:t>
          </a:r>
          <a:endParaRPr lang="en-US"/>
        </a:p>
      </dgm:t>
    </dgm:pt>
    <dgm:pt modelId="{310D28C4-57D9-455E-85BB-449D7DC44391}" type="parTrans" cxnId="{60E74094-C5B8-4399-8C6B-82294BFB5FF3}">
      <dgm:prSet/>
      <dgm:spPr/>
      <dgm:t>
        <a:bodyPr/>
        <a:lstStyle/>
        <a:p>
          <a:endParaRPr lang="en-US"/>
        </a:p>
      </dgm:t>
    </dgm:pt>
    <dgm:pt modelId="{0FE5EAC4-524C-499C-A3CC-80207C3C5A0F}" type="sibTrans" cxnId="{60E74094-C5B8-4399-8C6B-82294BFB5FF3}">
      <dgm:prSet/>
      <dgm:spPr/>
      <dgm:t>
        <a:bodyPr/>
        <a:lstStyle/>
        <a:p>
          <a:endParaRPr lang="en-US"/>
        </a:p>
      </dgm:t>
    </dgm:pt>
    <dgm:pt modelId="{8BD7F45F-06ED-4C2F-B0D5-C4890C0317F6}" type="pres">
      <dgm:prSet presAssocID="{7898D1DC-00B5-4208-AABC-7BBCD9B449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AB40C7-9F8B-4331-A743-95EC15607A18}" type="pres">
      <dgm:prSet presAssocID="{8B016CD5-1E49-4680-BD08-230042B4C0D6}" presName="hierRoot1" presStyleCnt="0"/>
      <dgm:spPr/>
    </dgm:pt>
    <dgm:pt modelId="{A54B0CBE-2F74-4814-B589-FD0993EEC3EA}" type="pres">
      <dgm:prSet presAssocID="{8B016CD5-1E49-4680-BD08-230042B4C0D6}" presName="composite" presStyleCnt="0"/>
      <dgm:spPr/>
    </dgm:pt>
    <dgm:pt modelId="{890A865C-9834-4DDA-88E6-875C97911C9D}" type="pres">
      <dgm:prSet presAssocID="{8B016CD5-1E49-4680-BD08-230042B4C0D6}" presName="background" presStyleLbl="node0" presStyleIdx="0" presStyleCnt="2"/>
      <dgm:spPr/>
    </dgm:pt>
    <dgm:pt modelId="{1D4563DF-211C-481A-8E7A-B3050A3F3518}" type="pres">
      <dgm:prSet presAssocID="{8B016CD5-1E49-4680-BD08-230042B4C0D6}" presName="text" presStyleLbl="fgAcc0" presStyleIdx="0" presStyleCnt="2">
        <dgm:presLayoutVars>
          <dgm:chPref val="3"/>
        </dgm:presLayoutVars>
      </dgm:prSet>
      <dgm:spPr/>
    </dgm:pt>
    <dgm:pt modelId="{3049E941-7800-43A6-960B-11F894E651AF}" type="pres">
      <dgm:prSet presAssocID="{8B016CD5-1E49-4680-BD08-230042B4C0D6}" presName="hierChild2" presStyleCnt="0"/>
      <dgm:spPr/>
    </dgm:pt>
    <dgm:pt modelId="{ADFCF45A-F2AE-464B-845A-CCF32B890F05}" type="pres">
      <dgm:prSet presAssocID="{BA364A54-F21D-4314-8662-75F73FFF498F}" presName="hierRoot1" presStyleCnt="0"/>
      <dgm:spPr/>
    </dgm:pt>
    <dgm:pt modelId="{BDC8D0A1-89B5-4861-9575-52075583B693}" type="pres">
      <dgm:prSet presAssocID="{BA364A54-F21D-4314-8662-75F73FFF498F}" presName="composite" presStyleCnt="0"/>
      <dgm:spPr/>
    </dgm:pt>
    <dgm:pt modelId="{46B89DE6-4B61-433B-A93E-96F1F5D5700C}" type="pres">
      <dgm:prSet presAssocID="{BA364A54-F21D-4314-8662-75F73FFF498F}" presName="background" presStyleLbl="node0" presStyleIdx="1" presStyleCnt="2"/>
      <dgm:spPr/>
    </dgm:pt>
    <dgm:pt modelId="{B25D03CA-472E-4664-9C2F-B083A956315E}" type="pres">
      <dgm:prSet presAssocID="{BA364A54-F21D-4314-8662-75F73FFF498F}" presName="text" presStyleLbl="fgAcc0" presStyleIdx="1" presStyleCnt="2">
        <dgm:presLayoutVars>
          <dgm:chPref val="3"/>
        </dgm:presLayoutVars>
      </dgm:prSet>
      <dgm:spPr/>
    </dgm:pt>
    <dgm:pt modelId="{C2D1F915-7770-4BB2-B58D-94E699C6DF9A}" type="pres">
      <dgm:prSet presAssocID="{BA364A54-F21D-4314-8662-75F73FFF498F}" presName="hierChild2" presStyleCnt="0"/>
      <dgm:spPr/>
    </dgm:pt>
  </dgm:ptLst>
  <dgm:cxnLst>
    <dgm:cxn modelId="{2A0FAA68-5EED-4195-8734-BCFCF3697106}" srcId="{7898D1DC-00B5-4208-AABC-7BBCD9B4494E}" destId="{8B016CD5-1E49-4680-BD08-230042B4C0D6}" srcOrd="0" destOrd="0" parTransId="{FF1CAE1F-C2F8-4ACC-B6FB-311B472C81C6}" sibTransId="{032A19B5-438F-44F9-8E41-2F64A2711F76}"/>
    <dgm:cxn modelId="{624E737D-6883-4B47-A897-6EB88A4CD790}" type="presOf" srcId="{BA364A54-F21D-4314-8662-75F73FFF498F}" destId="{B25D03CA-472E-4664-9C2F-B083A956315E}" srcOrd="0" destOrd="0" presId="urn:microsoft.com/office/officeart/2005/8/layout/hierarchy1"/>
    <dgm:cxn modelId="{EEE84380-E7DA-4A05-BCAE-5E1C0DF41939}" type="presOf" srcId="{8B016CD5-1E49-4680-BD08-230042B4C0D6}" destId="{1D4563DF-211C-481A-8E7A-B3050A3F3518}" srcOrd="0" destOrd="0" presId="urn:microsoft.com/office/officeart/2005/8/layout/hierarchy1"/>
    <dgm:cxn modelId="{60E74094-C5B8-4399-8C6B-82294BFB5FF3}" srcId="{7898D1DC-00B5-4208-AABC-7BBCD9B4494E}" destId="{BA364A54-F21D-4314-8662-75F73FFF498F}" srcOrd="1" destOrd="0" parTransId="{310D28C4-57D9-455E-85BB-449D7DC44391}" sibTransId="{0FE5EAC4-524C-499C-A3CC-80207C3C5A0F}"/>
    <dgm:cxn modelId="{747F7FE6-F31A-4DEE-84B3-541A6F18D2E7}" type="presOf" srcId="{7898D1DC-00B5-4208-AABC-7BBCD9B4494E}" destId="{8BD7F45F-06ED-4C2F-B0D5-C4890C0317F6}" srcOrd="0" destOrd="0" presId="urn:microsoft.com/office/officeart/2005/8/layout/hierarchy1"/>
    <dgm:cxn modelId="{537ABF29-A028-4E15-B096-0D3B18643ECA}" type="presParOf" srcId="{8BD7F45F-06ED-4C2F-B0D5-C4890C0317F6}" destId="{64AB40C7-9F8B-4331-A743-95EC15607A18}" srcOrd="0" destOrd="0" presId="urn:microsoft.com/office/officeart/2005/8/layout/hierarchy1"/>
    <dgm:cxn modelId="{8BF7D4F5-228C-4298-BD0A-378732F6855A}" type="presParOf" srcId="{64AB40C7-9F8B-4331-A743-95EC15607A18}" destId="{A54B0CBE-2F74-4814-B589-FD0993EEC3EA}" srcOrd="0" destOrd="0" presId="urn:microsoft.com/office/officeart/2005/8/layout/hierarchy1"/>
    <dgm:cxn modelId="{6EEA7369-C8D5-4C8F-BF2F-A927833FC686}" type="presParOf" srcId="{A54B0CBE-2F74-4814-B589-FD0993EEC3EA}" destId="{890A865C-9834-4DDA-88E6-875C97911C9D}" srcOrd="0" destOrd="0" presId="urn:microsoft.com/office/officeart/2005/8/layout/hierarchy1"/>
    <dgm:cxn modelId="{E94B959F-FF91-4B9F-87B1-A2A42B363D7C}" type="presParOf" srcId="{A54B0CBE-2F74-4814-B589-FD0993EEC3EA}" destId="{1D4563DF-211C-481A-8E7A-B3050A3F3518}" srcOrd="1" destOrd="0" presId="urn:microsoft.com/office/officeart/2005/8/layout/hierarchy1"/>
    <dgm:cxn modelId="{EF2039F3-AB69-41D1-A891-57ADCC26BC56}" type="presParOf" srcId="{64AB40C7-9F8B-4331-A743-95EC15607A18}" destId="{3049E941-7800-43A6-960B-11F894E651AF}" srcOrd="1" destOrd="0" presId="urn:microsoft.com/office/officeart/2005/8/layout/hierarchy1"/>
    <dgm:cxn modelId="{A36A92CE-615F-4431-B2FD-9D0478D9B978}" type="presParOf" srcId="{8BD7F45F-06ED-4C2F-B0D5-C4890C0317F6}" destId="{ADFCF45A-F2AE-464B-845A-CCF32B890F05}" srcOrd="1" destOrd="0" presId="urn:microsoft.com/office/officeart/2005/8/layout/hierarchy1"/>
    <dgm:cxn modelId="{667CC2FC-BC6D-4463-A97B-11A289BEA8AE}" type="presParOf" srcId="{ADFCF45A-F2AE-464B-845A-CCF32B890F05}" destId="{BDC8D0A1-89B5-4861-9575-52075583B693}" srcOrd="0" destOrd="0" presId="urn:microsoft.com/office/officeart/2005/8/layout/hierarchy1"/>
    <dgm:cxn modelId="{AFA11342-0007-4A1D-8D78-B8E309B0F135}" type="presParOf" srcId="{BDC8D0A1-89B5-4861-9575-52075583B693}" destId="{46B89DE6-4B61-433B-A93E-96F1F5D5700C}" srcOrd="0" destOrd="0" presId="urn:microsoft.com/office/officeart/2005/8/layout/hierarchy1"/>
    <dgm:cxn modelId="{986BD462-C094-48C3-AF4D-E52AAA95284F}" type="presParOf" srcId="{BDC8D0A1-89B5-4861-9575-52075583B693}" destId="{B25D03CA-472E-4664-9C2F-B083A956315E}" srcOrd="1" destOrd="0" presId="urn:microsoft.com/office/officeart/2005/8/layout/hierarchy1"/>
    <dgm:cxn modelId="{81EB9296-3E20-4495-A70F-40A51E46AC8A}" type="presParOf" srcId="{ADFCF45A-F2AE-464B-845A-CCF32B890F05}" destId="{C2D1F915-7770-4BB2-B58D-94E699C6DF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6DE36-EC3F-4817-99B9-CCA31E523045}">
      <dsp:nvSpPr>
        <dsp:cNvPr id="0" name=""/>
        <dsp:cNvSpPr/>
      </dsp:nvSpPr>
      <dsp:spPr>
        <a:xfrm>
          <a:off x="715137" y="1781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Contexto</a:t>
          </a:r>
          <a:endParaRPr lang="en-US" sz="2000" kern="1200" dirty="0"/>
        </a:p>
      </dsp:txBody>
      <dsp:txXfrm>
        <a:off x="715137" y="1781"/>
        <a:ext cx="1569578" cy="941747"/>
      </dsp:txXfrm>
    </dsp:sp>
    <dsp:sp modelId="{8B013934-3373-4647-94E5-6EEC292C61AA}">
      <dsp:nvSpPr>
        <dsp:cNvPr id="0" name=""/>
        <dsp:cNvSpPr/>
      </dsp:nvSpPr>
      <dsp:spPr>
        <a:xfrm>
          <a:off x="2441674" y="1781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133548"/>
                <a:satOff val="-2954"/>
                <a:lumOff val="-58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33548"/>
                <a:satOff val="-2954"/>
                <a:lumOff val="-58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Tecnologías</a:t>
          </a:r>
          <a:endParaRPr lang="en-US" sz="2000" kern="1200"/>
        </a:p>
      </dsp:txBody>
      <dsp:txXfrm>
        <a:off x="2441674" y="1781"/>
        <a:ext cx="1569578" cy="941747"/>
      </dsp:txXfrm>
    </dsp:sp>
    <dsp:sp modelId="{105B4579-BCF9-4F1E-ABFB-F02CA830EBD9}">
      <dsp:nvSpPr>
        <dsp:cNvPr id="0" name=""/>
        <dsp:cNvSpPr/>
      </dsp:nvSpPr>
      <dsp:spPr>
        <a:xfrm>
          <a:off x="4168210" y="1781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267097"/>
                <a:satOff val="-5908"/>
                <a:lumOff val="-117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267097"/>
                <a:satOff val="-5908"/>
                <a:lumOff val="-117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Planificación</a:t>
          </a:r>
          <a:endParaRPr lang="en-US" sz="2000" kern="1200"/>
        </a:p>
      </dsp:txBody>
      <dsp:txXfrm>
        <a:off x="4168210" y="1781"/>
        <a:ext cx="1569578" cy="941747"/>
      </dsp:txXfrm>
    </dsp:sp>
    <dsp:sp modelId="{EF0DC04F-6283-4BDF-858A-5DAB8043D165}">
      <dsp:nvSpPr>
        <dsp:cNvPr id="0" name=""/>
        <dsp:cNvSpPr/>
      </dsp:nvSpPr>
      <dsp:spPr>
        <a:xfrm>
          <a:off x="5894747" y="1781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400645"/>
                <a:satOff val="-8862"/>
                <a:lumOff val="-176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00645"/>
                <a:satOff val="-8862"/>
                <a:lumOff val="-176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Requisitos no funcionales</a:t>
          </a:r>
          <a:endParaRPr lang="en-US" sz="2000" kern="1200" dirty="0"/>
        </a:p>
      </dsp:txBody>
      <dsp:txXfrm>
        <a:off x="5894747" y="1781"/>
        <a:ext cx="1569578" cy="941747"/>
      </dsp:txXfrm>
    </dsp:sp>
    <dsp:sp modelId="{139FB2BA-BA74-4FC9-9FA5-1C4BFB4F019C}">
      <dsp:nvSpPr>
        <dsp:cNvPr id="0" name=""/>
        <dsp:cNvSpPr/>
      </dsp:nvSpPr>
      <dsp:spPr>
        <a:xfrm>
          <a:off x="7621283" y="1781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534193"/>
                <a:satOff val="-11816"/>
                <a:lumOff val="-23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534193"/>
                <a:satOff val="-11816"/>
                <a:lumOff val="-23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Requisitos funcionales</a:t>
          </a:r>
          <a:endParaRPr lang="en-US" sz="2000" kern="1200" dirty="0"/>
        </a:p>
      </dsp:txBody>
      <dsp:txXfrm>
        <a:off x="7621283" y="1781"/>
        <a:ext cx="1569578" cy="941747"/>
      </dsp:txXfrm>
    </dsp:sp>
    <dsp:sp modelId="{2C9E9812-64E5-4F82-813C-EF3E6FFC8231}">
      <dsp:nvSpPr>
        <dsp:cNvPr id="0" name=""/>
        <dsp:cNvSpPr/>
      </dsp:nvSpPr>
      <dsp:spPr>
        <a:xfrm>
          <a:off x="715137" y="1100486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667741"/>
                <a:satOff val="-14770"/>
                <a:lumOff val="-294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667741"/>
                <a:satOff val="-14770"/>
                <a:lumOff val="-294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Arquitectura</a:t>
          </a:r>
          <a:endParaRPr lang="en-US" sz="2000" kern="1200"/>
        </a:p>
      </dsp:txBody>
      <dsp:txXfrm>
        <a:off x="715137" y="1100486"/>
        <a:ext cx="1569578" cy="941747"/>
      </dsp:txXfrm>
    </dsp:sp>
    <dsp:sp modelId="{914EA7CA-74F3-4046-8F89-55E5FE891E21}">
      <dsp:nvSpPr>
        <dsp:cNvPr id="0" name=""/>
        <dsp:cNvSpPr/>
      </dsp:nvSpPr>
      <dsp:spPr>
        <a:xfrm>
          <a:off x="2441674" y="1100486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801290"/>
                <a:satOff val="-17725"/>
                <a:lumOff val="-352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801290"/>
                <a:satOff val="-17725"/>
                <a:lumOff val="-352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Capa de presentación</a:t>
          </a:r>
          <a:endParaRPr lang="en-US" sz="2000" kern="1200"/>
        </a:p>
      </dsp:txBody>
      <dsp:txXfrm>
        <a:off x="2441674" y="1100486"/>
        <a:ext cx="1569578" cy="941747"/>
      </dsp:txXfrm>
    </dsp:sp>
    <dsp:sp modelId="{A0A280E5-58E5-474B-B0BE-428FAA95BCC8}">
      <dsp:nvSpPr>
        <dsp:cNvPr id="0" name=""/>
        <dsp:cNvSpPr/>
      </dsp:nvSpPr>
      <dsp:spPr>
        <a:xfrm>
          <a:off x="4168210" y="1100486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934838"/>
                <a:satOff val="-20679"/>
                <a:lumOff val="-411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34838"/>
                <a:satOff val="-20679"/>
                <a:lumOff val="-411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Capa de negocio</a:t>
          </a:r>
          <a:endParaRPr lang="en-US" sz="2000" kern="1200"/>
        </a:p>
      </dsp:txBody>
      <dsp:txXfrm>
        <a:off x="4168210" y="1100486"/>
        <a:ext cx="1569578" cy="941747"/>
      </dsp:txXfrm>
    </dsp:sp>
    <dsp:sp modelId="{15D420A4-0F8E-4D82-9976-F7EDE02FB077}">
      <dsp:nvSpPr>
        <dsp:cNvPr id="0" name=""/>
        <dsp:cNvSpPr/>
      </dsp:nvSpPr>
      <dsp:spPr>
        <a:xfrm>
          <a:off x="5894747" y="1100486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1068386"/>
                <a:satOff val="-23633"/>
                <a:lumOff val="-470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068386"/>
                <a:satOff val="-23633"/>
                <a:lumOff val="-470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Capa de integración</a:t>
          </a:r>
          <a:endParaRPr lang="en-US" sz="2000" kern="1200"/>
        </a:p>
      </dsp:txBody>
      <dsp:txXfrm>
        <a:off x="5894747" y="1100486"/>
        <a:ext cx="1569578" cy="941747"/>
      </dsp:txXfrm>
    </dsp:sp>
    <dsp:sp modelId="{4400EADD-D6AB-4286-BC05-28CAA9902E7C}">
      <dsp:nvSpPr>
        <dsp:cNvPr id="0" name=""/>
        <dsp:cNvSpPr/>
      </dsp:nvSpPr>
      <dsp:spPr>
        <a:xfrm>
          <a:off x="7621283" y="1100486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1201934"/>
                <a:satOff val="-26587"/>
                <a:lumOff val="-5294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201934"/>
                <a:satOff val="-26587"/>
                <a:lumOff val="-5294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Demostración</a:t>
          </a:r>
          <a:endParaRPr lang="en-US" sz="2000" kern="1200"/>
        </a:p>
      </dsp:txBody>
      <dsp:txXfrm>
        <a:off x="7621283" y="1100486"/>
        <a:ext cx="1569578" cy="941747"/>
      </dsp:txXfrm>
    </dsp:sp>
    <dsp:sp modelId="{5921751A-FA7D-4B84-B952-9372D5F1C1AF}">
      <dsp:nvSpPr>
        <dsp:cNvPr id="0" name=""/>
        <dsp:cNvSpPr/>
      </dsp:nvSpPr>
      <dsp:spPr>
        <a:xfrm>
          <a:off x="3304942" y="2199191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1335483"/>
                <a:satOff val="-29541"/>
                <a:lumOff val="-588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335483"/>
                <a:satOff val="-29541"/>
                <a:lumOff val="-588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Futuras mejoras</a:t>
          </a:r>
          <a:endParaRPr lang="en-US" sz="2000" kern="1200"/>
        </a:p>
      </dsp:txBody>
      <dsp:txXfrm>
        <a:off x="3304942" y="2199191"/>
        <a:ext cx="1569578" cy="941747"/>
      </dsp:txXfrm>
    </dsp:sp>
    <dsp:sp modelId="{B1FED153-0419-4A44-92BE-F3BAE9EF81C9}">
      <dsp:nvSpPr>
        <dsp:cNvPr id="0" name=""/>
        <dsp:cNvSpPr/>
      </dsp:nvSpPr>
      <dsp:spPr>
        <a:xfrm>
          <a:off x="5031478" y="2199191"/>
          <a:ext cx="1569578" cy="941747"/>
        </a:xfrm>
        <a:prstGeom prst="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Conclusiones</a:t>
          </a:r>
          <a:endParaRPr lang="en-US" sz="2000" kern="1200"/>
        </a:p>
      </dsp:txBody>
      <dsp:txXfrm>
        <a:off x="5031478" y="2199191"/>
        <a:ext cx="1569578" cy="9417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9906-0B87-432D-9A74-611CD069C300}">
      <dsp:nvSpPr>
        <dsp:cNvPr id="0" name=""/>
        <dsp:cNvSpPr/>
      </dsp:nvSpPr>
      <dsp:spPr>
        <a:xfrm>
          <a:off x="480948" y="923983"/>
          <a:ext cx="781523" cy="781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C2D1D-A6CB-438A-8C9C-D27F5AE74914}">
      <dsp:nvSpPr>
        <dsp:cNvPr id="0" name=""/>
        <dsp:cNvSpPr/>
      </dsp:nvSpPr>
      <dsp:spPr>
        <a:xfrm>
          <a:off x="3351" y="1966178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Añadir nuevos idiomas a la aplicación</a:t>
          </a:r>
          <a:endParaRPr lang="en-US" sz="1600" kern="1200" dirty="0"/>
        </a:p>
      </dsp:txBody>
      <dsp:txXfrm>
        <a:off x="3351" y="1966178"/>
        <a:ext cx="1736718" cy="694687"/>
      </dsp:txXfrm>
    </dsp:sp>
    <dsp:sp modelId="{82AFE075-AC6C-4BFB-827C-882B2FEB06AB}">
      <dsp:nvSpPr>
        <dsp:cNvPr id="0" name=""/>
        <dsp:cNvSpPr/>
      </dsp:nvSpPr>
      <dsp:spPr>
        <a:xfrm>
          <a:off x="2521593" y="923983"/>
          <a:ext cx="781523" cy="781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09140-5987-4BDA-BED6-4EF2F747E75B}">
      <dsp:nvSpPr>
        <dsp:cNvPr id="0" name=""/>
        <dsp:cNvSpPr/>
      </dsp:nvSpPr>
      <dsp:spPr>
        <a:xfrm>
          <a:off x="2043995" y="1966178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Listas personalizadas de alimentos</a:t>
          </a:r>
          <a:endParaRPr lang="en-US" sz="1600" kern="1200"/>
        </a:p>
      </dsp:txBody>
      <dsp:txXfrm>
        <a:off x="2043995" y="1966178"/>
        <a:ext cx="1736718" cy="694687"/>
      </dsp:txXfrm>
    </dsp:sp>
    <dsp:sp modelId="{7BF1D048-DE24-4AFA-A108-7F87CC9E3546}">
      <dsp:nvSpPr>
        <dsp:cNvPr id="0" name=""/>
        <dsp:cNvSpPr/>
      </dsp:nvSpPr>
      <dsp:spPr>
        <a:xfrm>
          <a:off x="4562237" y="923983"/>
          <a:ext cx="781523" cy="7815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83A0B-DA26-424A-9D90-AACD7818DF78}">
      <dsp:nvSpPr>
        <dsp:cNvPr id="0" name=""/>
        <dsp:cNvSpPr/>
      </dsp:nvSpPr>
      <dsp:spPr>
        <a:xfrm>
          <a:off x="4084640" y="1966178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Mejoras en la interfaz de usuario</a:t>
          </a:r>
          <a:endParaRPr lang="en-US" sz="1600" kern="1200"/>
        </a:p>
      </dsp:txBody>
      <dsp:txXfrm>
        <a:off x="4084640" y="1966178"/>
        <a:ext cx="1736718" cy="694687"/>
      </dsp:txXfrm>
    </dsp:sp>
    <dsp:sp modelId="{C5EDD291-4801-4B1C-A6D8-03B5749DAAA5}">
      <dsp:nvSpPr>
        <dsp:cNvPr id="0" name=""/>
        <dsp:cNvSpPr/>
      </dsp:nvSpPr>
      <dsp:spPr>
        <a:xfrm>
          <a:off x="6602882" y="923983"/>
          <a:ext cx="781523" cy="7815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D8F6A-2E83-4FCE-8EC3-EA256CB1E924}">
      <dsp:nvSpPr>
        <dsp:cNvPr id="0" name=""/>
        <dsp:cNvSpPr/>
      </dsp:nvSpPr>
      <dsp:spPr>
        <a:xfrm>
          <a:off x="6125284" y="1966178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Adaptar la web a dispositivos móviles</a:t>
          </a:r>
          <a:endParaRPr lang="en-US" sz="1600" kern="1200"/>
        </a:p>
      </dsp:txBody>
      <dsp:txXfrm>
        <a:off x="6125284" y="1966178"/>
        <a:ext cx="1736718" cy="694687"/>
      </dsp:txXfrm>
    </dsp:sp>
    <dsp:sp modelId="{9FB96702-BE3E-41FB-8A07-448643F24C98}">
      <dsp:nvSpPr>
        <dsp:cNvPr id="0" name=""/>
        <dsp:cNvSpPr/>
      </dsp:nvSpPr>
      <dsp:spPr>
        <a:xfrm>
          <a:off x="8643526" y="923983"/>
          <a:ext cx="781523" cy="7815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4DC1F-6D13-495E-83AA-80891D46C775}">
      <dsp:nvSpPr>
        <dsp:cNvPr id="0" name=""/>
        <dsp:cNvSpPr/>
      </dsp:nvSpPr>
      <dsp:spPr>
        <a:xfrm>
          <a:off x="8165929" y="1966178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Añadir control de actividad física detallada</a:t>
          </a:r>
          <a:endParaRPr lang="en-US" sz="1600" kern="1200"/>
        </a:p>
      </dsp:txBody>
      <dsp:txXfrm>
        <a:off x="8165929" y="1966178"/>
        <a:ext cx="1736718" cy="6946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09E03-6DA9-486B-866A-A7CA64393A5C}">
      <dsp:nvSpPr>
        <dsp:cNvPr id="0" name=""/>
        <dsp:cNvSpPr/>
      </dsp:nvSpPr>
      <dsp:spPr>
        <a:xfrm>
          <a:off x="0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7326A8-417F-4226-B417-74A71D53C1C0}">
      <dsp:nvSpPr>
        <dsp:cNvPr id="0" name=""/>
        <dsp:cNvSpPr/>
      </dsp:nvSpPr>
      <dsp:spPr>
        <a:xfrm>
          <a:off x="309562" y="833827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 han cumplido los objetivos planteados inicialmente en los plazos previstos</a:t>
          </a:r>
          <a:endParaRPr lang="en-US" sz="2000" kern="1200" dirty="0"/>
        </a:p>
      </dsp:txBody>
      <dsp:txXfrm>
        <a:off x="361379" y="885644"/>
        <a:ext cx="2682428" cy="1665515"/>
      </dsp:txXfrm>
    </dsp:sp>
    <dsp:sp modelId="{4BD9A617-0F9B-4E9B-B635-9833277F8437}">
      <dsp:nvSpPr>
        <dsp:cNvPr id="0" name=""/>
        <dsp:cNvSpPr/>
      </dsp:nvSpPr>
      <dsp:spPr>
        <a:xfrm>
          <a:off x="3405187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D0383-234A-44C0-990B-DADCCB68299D}">
      <dsp:nvSpPr>
        <dsp:cNvPr id="0" name=""/>
        <dsp:cNvSpPr/>
      </dsp:nvSpPr>
      <dsp:spPr>
        <a:xfrm>
          <a:off x="3714749" y="833827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He puesto en práctica los conocimientos adquiridos a lo largo del Grado</a:t>
          </a:r>
          <a:endParaRPr lang="en-US" sz="2000" kern="1200" dirty="0"/>
        </a:p>
      </dsp:txBody>
      <dsp:txXfrm>
        <a:off x="3766566" y="885644"/>
        <a:ext cx="2682428" cy="1665515"/>
      </dsp:txXfrm>
    </dsp:sp>
    <dsp:sp modelId="{20B99553-07D1-4791-AB5D-5594EA952AAB}">
      <dsp:nvSpPr>
        <dsp:cNvPr id="0" name=""/>
        <dsp:cNvSpPr/>
      </dsp:nvSpPr>
      <dsp:spPr>
        <a:xfrm>
          <a:off x="6810375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A5C7D-ECD7-4A4F-83FF-B277A1030E40}">
      <dsp:nvSpPr>
        <dsp:cNvPr id="0" name=""/>
        <dsp:cNvSpPr/>
      </dsp:nvSpPr>
      <dsp:spPr>
        <a:xfrm>
          <a:off x="7119937" y="833827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Desarrollo de un proyecto completo, pasando por las diferentes etapas del ciclo de vida del desarrollo de </a:t>
          </a:r>
          <a:r>
            <a:rPr lang="es-ES" sz="2000" i="1" kern="1200" dirty="0"/>
            <a:t>software</a:t>
          </a:r>
          <a:endParaRPr lang="en-US" sz="2000" kern="1200" dirty="0"/>
        </a:p>
      </dsp:txBody>
      <dsp:txXfrm>
        <a:off x="7171754" y="885644"/>
        <a:ext cx="2682428" cy="1665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8695C-D979-43D6-8FBF-6F1BF2E8D155}">
      <dsp:nvSpPr>
        <dsp:cNvPr id="0" name=""/>
        <dsp:cNvSpPr/>
      </dsp:nvSpPr>
      <dsp:spPr>
        <a:xfrm>
          <a:off x="2902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F0895-BE9D-44A4-B69E-2B7C23DE3B07}">
      <dsp:nvSpPr>
        <dsp:cNvPr id="0" name=""/>
        <dsp:cNvSpPr/>
      </dsp:nvSpPr>
      <dsp:spPr>
        <a:xfrm>
          <a:off x="233139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Desinformación sobre alimentación</a:t>
          </a:r>
          <a:endParaRPr lang="en-US" sz="2300" kern="1200"/>
        </a:p>
      </dsp:txBody>
      <dsp:txXfrm>
        <a:off x="271678" y="1061359"/>
        <a:ext cx="1995055" cy="1238727"/>
      </dsp:txXfrm>
    </dsp:sp>
    <dsp:sp modelId="{419B96AD-866D-4AC5-A56C-2BF72E1901CC}">
      <dsp:nvSpPr>
        <dsp:cNvPr id="0" name=""/>
        <dsp:cNvSpPr/>
      </dsp:nvSpPr>
      <dsp:spPr>
        <a:xfrm>
          <a:off x="2535510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E28D5-9055-4C26-8158-50F0010C3EC2}">
      <dsp:nvSpPr>
        <dsp:cNvPr id="0" name=""/>
        <dsp:cNvSpPr/>
      </dsp:nvSpPr>
      <dsp:spPr>
        <a:xfrm>
          <a:off x="2765747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Subestimar las calorías de los alimentos</a:t>
          </a:r>
          <a:endParaRPr lang="en-US" sz="2300" kern="1200"/>
        </a:p>
      </dsp:txBody>
      <dsp:txXfrm>
        <a:off x="2804286" y="1061359"/>
        <a:ext cx="1995055" cy="1238727"/>
      </dsp:txXfrm>
    </dsp:sp>
    <dsp:sp modelId="{B093DDF9-F278-42D6-9714-55C0B03C0464}">
      <dsp:nvSpPr>
        <dsp:cNvPr id="0" name=""/>
        <dsp:cNvSpPr/>
      </dsp:nvSpPr>
      <dsp:spPr>
        <a:xfrm>
          <a:off x="5068118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CA17E-01A6-4BD3-A481-A2C2DC8E14A3}">
      <dsp:nvSpPr>
        <dsp:cNvPr id="0" name=""/>
        <dsp:cNvSpPr/>
      </dsp:nvSpPr>
      <dsp:spPr>
        <a:xfrm>
          <a:off x="5298355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Subestimar las calorías consumidas</a:t>
          </a:r>
          <a:endParaRPr lang="en-US" sz="2300" kern="1200"/>
        </a:p>
      </dsp:txBody>
      <dsp:txXfrm>
        <a:off x="5336894" y="1061359"/>
        <a:ext cx="1995055" cy="1238727"/>
      </dsp:txXfrm>
    </dsp:sp>
    <dsp:sp modelId="{2AAE5693-39F6-460C-B80A-D02D2B17D1F4}">
      <dsp:nvSpPr>
        <dsp:cNvPr id="0" name=""/>
        <dsp:cNvSpPr/>
      </dsp:nvSpPr>
      <dsp:spPr>
        <a:xfrm>
          <a:off x="7600726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0F7D27-9488-44D7-9097-526B955D74C0}">
      <dsp:nvSpPr>
        <dsp:cNvPr id="0" name=""/>
        <dsp:cNvSpPr/>
      </dsp:nvSpPr>
      <dsp:spPr>
        <a:xfrm>
          <a:off x="7830963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Preocupación creciente por cuidarse</a:t>
          </a:r>
          <a:endParaRPr lang="en-US" sz="2300" kern="1200"/>
        </a:p>
      </dsp:txBody>
      <dsp:txXfrm>
        <a:off x="7869502" y="1061359"/>
        <a:ext cx="1995055" cy="1238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09A9D-68EA-4D03-9C82-AF1A12E530A8}">
      <dsp:nvSpPr>
        <dsp:cNvPr id="0" name=""/>
        <dsp:cNvSpPr/>
      </dsp:nvSpPr>
      <dsp:spPr>
        <a:xfrm>
          <a:off x="2902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CF7E8-5C60-458A-B8B9-769D4AD9D079}">
      <dsp:nvSpPr>
        <dsp:cNvPr id="0" name=""/>
        <dsp:cNvSpPr/>
      </dsp:nvSpPr>
      <dsp:spPr>
        <a:xfrm>
          <a:off x="233139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Crear aplicación web para facilitar a los usuarios el control de su alimentación</a:t>
          </a:r>
          <a:endParaRPr lang="en-US" sz="1700" kern="1200"/>
        </a:p>
      </dsp:txBody>
      <dsp:txXfrm>
        <a:off x="271678" y="1061359"/>
        <a:ext cx="1995055" cy="1238727"/>
      </dsp:txXfrm>
    </dsp:sp>
    <dsp:sp modelId="{11C50F58-FAA6-4F74-A7D6-6FCEBAD089D6}">
      <dsp:nvSpPr>
        <dsp:cNvPr id="0" name=""/>
        <dsp:cNvSpPr/>
      </dsp:nvSpPr>
      <dsp:spPr>
        <a:xfrm>
          <a:off x="2535510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F6C3A8-41A4-4AD0-B86E-11FFE80D190F}">
      <dsp:nvSpPr>
        <dsp:cNvPr id="0" name=""/>
        <dsp:cNvSpPr/>
      </dsp:nvSpPr>
      <dsp:spPr>
        <a:xfrm>
          <a:off x="2765747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Poner en práctica conocimientos adquiridos a lo largo del Grado</a:t>
          </a:r>
          <a:endParaRPr lang="en-US" sz="1700" kern="1200"/>
        </a:p>
      </dsp:txBody>
      <dsp:txXfrm>
        <a:off x="2804286" y="1061359"/>
        <a:ext cx="1995055" cy="1238727"/>
      </dsp:txXfrm>
    </dsp:sp>
    <dsp:sp modelId="{F12C5069-0006-440E-A5DA-10EA6CF07060}">
      <dsp:nvSpPr>
        <dsp:cNvPr id="0" name=""/>
        <dsp:cNvSpPr/>
      </dsp:nvSpPr>
      <dsp:spPr>
        <a:xfrm>
          <a:off x="5068118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C93838-E6B8-41E8-96B4-FC1AAD871B3D}">
      <dsp:nvSpPr>
        <dsp:cNvPr id="0" name=""/>
        <dsp:cNvSpPr/>
      </dsp:nvSpPr>
      <dsp:spPr>
        <a:xfrm>
          <a:off x="5298355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Profundizar en el manejo de tecnologías relacionadas con Java EE</a:t>
          </a:r>
          <a:endParaRPr lang="en-US" sz="1700" kern="1200"/>
        </a:p>
      </dsp:txBody>
      <dsp:txXfrm>
        <a:off x="5336894" y="1061359"/>
        <a:ext cx="1995055" cy="1238727"/>
      </dsp:txXfrm>
    </dsp:sp>
    <dsp:sp modelId="{659C8461-3C94-4DF5-B1A1-BF3C079D655F}">
      <dsp:nvSpPr>
        <dsp:cNvPr id="0" name=""/>
        <dsp:cNvSpPr/>
      </dsp:nvSpPr>
      <dsp:spPr>
        <a:xfrm>
          <a:off x="7600726" y="804095"/>
          <a:ext cx="2072133" cy="1315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A45F75-CF22-415F-A1BB-66574D03A3DB}">
      <dsp:nvSpPr>
        <dsp:cNvPr id="0" name=""/>
        <dsp:cNvSpPr/>
      </dsp:nvSpPr>
      <dsp:spPr>
        <a:xfrm>
          <a:off x="7830963" y="1022820"/>
          <a:ext cx="2072133" cy="131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Realizar un proyecto completo, desde cero</a:t>
          </a:r>
          <a:endParaRPr lang="en-US" sz="1700" kern="1200"/>
        </a:p>
      </dsp:txBody>
      <dsp:txXfrm>
        <a:off x="7869502" y="1061359"/>
        <a:ext cx="1995055" cy="1238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8756A-6928-48A5-8D54-5EF6173E3A5F}">
      <dsp:nvSpPr>
        <dsp:cNvPr id="0" name=""/>
        <dsp:cNvSpPr/>
      </dsp:nvSpPr>
      <dsp:spPr>
        <a:xfrm>
          <a:off x="0" y="1770856"/>
          <a:ext cx="99060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9B8E0-7851-4B03-811A-8FBD478DD1A9}">
      <dsp:nvSpPr>
        <dsp:cNvPr id="0" name=""/>
        <dsp:cNvSpPr/>
      </dsp:nvSpPr>
      <dsp:spPr>
        <a:xfrm rot="8100000">
          <a:off x="57521" y="408113"/>
          <a:ext cx="260454" cy="260454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461DCA-0125-4563-A66C-D50E3167F39A}">
      <dsp:nvSpPr>
        <dsp:cNvPr id="0" name=""/>
        <dsp:cNvSpPr/>
      </dsp:nvSpPr>
      <dsp:spPr>
        <a:xfrm>
          <a:off x="86455" y="437047"/>
          <a:ext cx="202585" cy="2025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DBA43-4854-46B1-8D03-BF43E1B33168}">
      <dsp:nvSpPr>
        <dsp:cNvPr id="0" name=""/>
        <dsp:cNvSpPr/>
      </dsp:nvSpPr>
      <dsp:spPr>
        <a:xfrm>
          <a:off x="371917" y="722509"/>
          <a:ext cx="3293027" cy="104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Creación del plan de trabajo – PEC 1</a:t>
          </a:r>
        </a:p>
      </dsp:txBody>
      <dsp:txXfrm>
        <a:off x="371917" y="722509"/>
        <a:ext cx="3293027" cy="1048346"/>
      </dsp:txXfrm>
    </dsp:sp>
    <dsp:sp modelId="{DD6A8536-77C4-4BD9-BFD9-106B109073ED}">
      <dsp:nvSpPr>
        <dsp:cNvPr id="0" name=""/>
        <dsp:cNvSpPr/>
      </dsp:nvSpPr>
      <dsp:spPr>
        <a:xfrm>
          <a:off x="371917" y="354171"/>
          <a:ext cx="3293027" cy="36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 Feb. – 6 Mar.</a:t>
          </a:r>
        </a:p>
      </dsp:txBody>
      <dsp:txXfrm>
        <a:off x="371917" y="354171"/>
        <a:ext cx="3293027" cy="368338"/>
      </dsp:txXfrm>
    </dsp:sp>
    <dsp:sp modelId="{379514A0-1E27-43F1-BF4E-61B9A5E97066}">
      <dsp:nvSpPr>
        <dsp:cNvPr id="0" name=""/>
        <dsp:cNvSpPr/>
      </dsp:nvSpPr>
      <dsp:spPr>
        <a:xfrm>
          <a:off x="187748" y="722509"/>
          <a:ext cx="0" cy="104834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81E7A-6B64-43FC-AF15-92FF92CCBCDA}">
      <dsp:nvSpPr>
        <dsp:cNvPr id="0" name=""/>
        <dsp:cNvSpPr/>
      </dsp:nvSpPr>
      <dsp:spPr>
        <a:xfrm>
          <a:off x="153983" y="1737705"/>
          <a:ext cx="66300" cy="663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F4B4E0-3083-4921-80A2-4D88C3C12336}">
      <dsp:nvSpPr>
        <dsp:cNvPr id="0" name=""/>
        <dsp:cNvSpPr/>
      </dsp:nvSpPr>
      <dsp:spPr>
        <a:xfrm rot="18900000">
          <a:off x="2034633" y="2873144"/>
          <a:ext cx="260454" cy="260454"/>
        </a:xfrm>
        <a:prstGeom prst="teardrop">
          <a:avLst>
            <a:gd name="adj" fmla="val 115000"/>
          </a:avLst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 w="1587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5E105E-1F8E-4A99-94B6-DF16A15F675B}">
      <dsp:nvSpPr>
        <dsp:cNvPr id="0" name=""/>
        <dsp:cNvSpPr/>
      </dsp:nvSpPr>
      <dsp:spPr>
        <a:xfrm>
          <a:off x="2063568" y="2902078"/>
          <a:ext cx="202585" cy="2025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BC118-AC21-4D3A-882F-99348B6DE48C}">
      <dsp:nvSpPr>
        <dsp:cNvPr id="0" name=""/>
        <dsp:cNvSpPr/>
      </dsp:nvSpPr>
      <dsp:spPr>
        <a:xfrm>
          <a:off x="2349030" y="1770856"/>
          <a:ext cx="3293027" cy="104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Requisitos, análisis y diseño – PEC 2</a:t>
          </a:r>
        </a:p>
      </dsp:txBody>
      <dsp:txXfrm>
        <a:off x="2349030" y="1770856"/>
        <a:ext cx="3293027" cy="1048346"/>
      </dsp:txXfrm>
    </dsp:sp>
    <dsp:sp modelId="{FCC3C4FD-667E-4A32-863D-816C20DD11BD}">
      <dsp:nvSpPr>
        <dsp:cNvPr id="0" name=""/>
        <dsp:cNvSpPr/>
      </dsp:nvSpPr>
      <dsp:spPr>
        <a:xfrm>
          <a:off x="2349030" y="2819202"/>
          <a:ext cx="3293027" cy="36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7 Mar. – 10 Abr.</a:t>
          </a:r>
        </a:p>
      </dsp:txBody>
      <dsp:txXfrm>
        <a:off x="2349030" y="2819202"/>
        <a:ext cx="3293027" cy="368338"/>
      </dsp:txXfrm>
    </dsp:sp>
    <dsp:sp modelId="{9F450628-B47F-4837-8921-6C07AA5316BC}">
      <dsp:nvSpPr>
        <dsp:cNvPr id="0" name=""/>
        <dsp:cNvSpPr/>
      </dsp:nvSpPr>
      <dsp:spPr>
        <a:xfrm>
          <a:off x="2164861" y="1770856"/>
          <a:ext cx="0" cy="1048346"/>
        </a:xfrm>
        <a:prstGeom prst="line">
          <a:avLst/>
        </a:prstGeom>
        <a:noFill/>
        <a:ln w="12700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A8506-3F56-4080-9393-4AB4468988F1}">
      <dsp:nvSpPr>
        <dsp:cNvPr id="0" name=""/>
        <dsp:cNvSpPr/>
      </dsp:nvSpPr>
      <dsp:spPr>
        <a:xfrm>
          <a:off x="2131096" y="1737705"/>
          <a:ext cx="66300" cy="66300"/>
        </a:xfrm>
        <a:prstGeom prst="ellipse">
          <a:avLst/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3A11F1-4595-4DC3-AEDE-0A980C92B33F}">
      <dsp:nvSpPr>
        <dsp:cNvPr id="0" name=""/>
        <dsp:cNvSpPr/>
      </dsp:nvSpPr>
      <dsp:spPr>
        <a:xfrm rot="8100000">
          <a:off x="4011746" y="408113"/>
          <a:ext cx="260454" cy="260454"/>
        </a:xfrm>
        <a:prstGeom prst="teardrop">
          <a:avLst>
            <a:gd name="adj" fmla="val 115000"/>
          </a:avLst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 w="1587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9BDB18-ACB1-4BD7-92D6-69152C65A175}">
      <dsp:nvSpPr>
        <dsp:cNvPr id="0" name=""/>
        <dsp:cNvSpPr/>
      </dsp:nvSpPr>
      <dsp:spPr>
        <a:xfrm>
          <a:off x="4040680" y="437047"/>
          <a:ext cx="202585" cy="2025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B1D37-F9AB-442E-A68D-80FC17502085}">
      <dsp:nvSpPr>
        <dsp:cNvPr id="0" name=""/>
        <dsp:cNvSpPr/>
      </dsp:nvSpPr>
      <dsp:spPr>
        <a:xfrm>
          <a:off x="4326142" y="722509"/>
          <a:ext cx="3293027" cy="104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Implementación – PEC 3</a:t>
          </a:r>
        </a:p>
      </dsp:txBody>
      <dsp:txXfrm>
        <a:off x="4326142" y="722509"/>
        <a:ext cx="3293027" cy="1048346"/>
      </dsp:txXfrm>
    </dsp:sp>
    <dsp:sp modelId="{FF53115A-AED8-4FD1-801B-F366DA450B5D}">
      <dsp:nvSpPr>
        <dsp:cNvPr id="0" name=""/>
        <dsp:cNvSpPr/>
      </dsp:nvSpPr>
      <dsp:spPr>
        <a:xfrm>
          <a:off x="4326142" y="354171"/>
          <a:ext cx="3293027" cy="36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11 Abr. – 29 Mayo</a:t>
          </a:r>
        </a:p>
      </dsp:txBody>
      <dsp:txXfrm>
        <a:off x="4326142" y="354171"/>
        <a:ext cx="3293027" cy="368338"/>
      </dsp:txXfrm>
    </dsp:sp>
    <dsp:sp modelId="{1AA12463-4C3F-47B6-9D36-AD7527189A2E}">
      <dsp:nvSpPr>
        <dsp:cNvPr id="0" name=""/>
        <dsp:cNvSpPr/>
      </dsp:nvSpPr>
      <dsp:spPr>
        <a:xfrm>
          <a:off x="4141973" y="722509"/>
          <a:ext cx="0" cy="1048346"/>
        </a:xfrm>
        <a:prstGeom prst="line">
          <a:avLst/>
        </a:prstGeom>
        <a:noFill/>
        <a:ln w="12700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5CD5B-718B-4814-963C-2857660652CE}">
      <dsp:nvSpPr>
        <dsp:cNvPr id="0" name=""/>
        <dsp:cNvSpPr/>
      </dsp:nvSpPr>
      <dsp:spPr>
        <a:xfrm>
          <a:off x="4108209" y="1737705"/>
          <a:ext cx="66300" cy="66300"/>
        </a:xfrm>
        <a:prstGeom prst="ellipse">
          <a:avLst/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54A5E4-D472-4E6A-BF48-94253F5AFA87}">
      <dsp:nvSpPr>
        <dsp:cNvPr id="0" name=""/>
        <dsp:cNvSpPr/>
      </dsp:nvSpPr>
      <dsp:spPr>
        <a:xfrm rot="18900000">
          <a:off x="5988859" y="2873144"/>
          <a:ext cx="260454" cy="260454"/>
        </a:xfrm>
        <a:prstGeom prst="teardrop">
          <a:avLst>
            <a:gd name="adj" fmla="val 115000"/>
          </a:avLst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CCBAA8-CAEA-4B18-AEFE-D295AE52B372}">
      <dsp:nvSpPr>
        <dsp:cNvPr id="0" name=""/>
        <dsp:cNvSpPr/>
      </dsp:nvSpPr>
      <dsp:spPr>
        <a:xfrm>
          <a:off x="6017793" y="2902078"/>
          <a:ext cx="202585" cy="2025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27816-5B30-490B-AB6F-4BB063B1497E}">
      <dsp:nvSpPr>
        <dsp:cNvPr id="0" name=""/>
        <dsp:cNvSpPr/>
      </dsp:nvSpPr>
      <dsp:spPr>
        <a:xfrm>
          <a:off x="6303255" y="1770856"/>
          <a:ext cx="3293027" cy="104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Memoria y presentación</a:t>
          </a:r>
        </a:p>
      </dsp:txBody>
      <dsp:txXfrm>
        <a:off x="6303255" y="1770856"/>
        <a:ext cx="3293027" cy="1048346"/>
      </dsp:txXfrm>
    </dsp:sp>
    <dsp:sp modelId="{2D4F065C-102B-4B30-90A9-3A7C6861A277}">
      <dsp:nvSpPr>
        <dsp:cNvPr id="0" name=""/>
        <dsp:cNvSpPr/>
      </dsp:nvSpPr>
      <dsp:spPr>
        <a:xfrm>
          <a:off x="6303255" y="2819202"/>
          <a:ext cx="3293027" cy="368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30 Mayo – 12 Jun.</a:t>
          </a:r>
        </a:p>
      </dsp:txBody>
      <dsp:txXfrm>
        <a:off x="6303255" y="2819202"/>
        <a:ext cx="3293027" cy="368338"/>
      </dsp:txXfrm>
    </dsp:sp>
    <dsp:sp modelId="{A0DCFABD-7DB9-484B-AAA5-D0F5CD3968F5}">
      <dsp:nvSpPr>
        <dsp:cNvPr id="0" name=""/>
        <dsp:cNvSpPr/>
      </dsp:nvSpPr>
      <dsp:spPr>
        <a:xfrm>
          <a:off x="6119086" y="1770856"/>
          <a:ext cx="0" cy="1048346"/>
        </a:xfrm>
        <a:prstGeom prst="line">
          <a:avLst/>
        </a:prstGeom>
        <a:noFill/>
        <a:ln w="12700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4E60F-B1BF-4674-8B63-5827AAB85F9B}">
      <dsp:nvSpPr>
        <dsp:cNvPr id="0" name=""/>
        <dsp:cNvSpPr/>
      </dsp:nvSpPr>
      <dsp:spPr>
        <a:xfrm>
          <a:off x="6085322" y="1737705"/>
          <a:ext cx="66300" cy="66300"/>
        </a:xfrm>
        <a:prstGeom prst="ellipse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A5F98-02D2-4D3D-9213-F6C57FC257A7}">
      <dsp:nvSpPr>
        <dsp:cNvPr id="0" name=""/>
        <dsp:cNvSpPr/>
      </dsp:nvSpPr>
      <dsp:spPr>
        <a:xfrm>
          <a:off x="0" y="383"/>
          <a:ext cx="9906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7BD6D-4B17-4DE7-A0FC-73AD456062E2}">
      <dsp:nvSpPr>
        <dsp:cNvPr id="0" name=""/>
        <dsp:cNvSpPr/>
      </dsp:nvSpPr>
      <dsp:spPr>
        <a:xfrm>
          <a:off x="0" y="383"/>
          <a:ext cx="9906000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Portabilidad</a:t>
          </a:r>
          <a:endParaRPr lang="en-US" sz="3100" kern="1200"/>
        </a:p>
      </dsp:txBody>
      <dsp:txXfrm>
        <a:off x="0" y="383"/>
        <a:ext cx="9906000" cy="628390"/>
      </dsp:txXfrm>
    </dsp:sp>
    <dsp:sp modelId="{44EBC6EF-E791-4A58-87F8-AD4D7EF759B6}">
      <dsp:nvSpPr>
        <dsp:cNvPr id="0" name=""/>
        <dsp:cNvSpPr/>
      </dsp:nvSpPr>
      <dsp:spPr>
        <a:xfrm>
          <a:off x="0" y="628774"/>
          <a:ext cx="99060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9F5BD-3FE2-433D-BF04-2AFDBFA59C9B}">
      <dsp:nvSpPr>
        <dsp:cNvPr id="0" name=""/>
        <dsp:cNvSpPr/>
      </dsp:nvSpPr>
      <dsp:spPr>
        <a:xfrm>
          <a:off x="0" y="628774"/>
          <a:ext cx="9906000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User-friendly</a:t>
          </a:r>
          <a:endParaRPr lang="en-US" sz="3100" kern="1200"/>
        </a:p>
      </dsp:txBody>
      <dsp:txXfrm>
        <a:off x="0" y="628774"/>
        <a:ext cx="9906000" cy="628390"/>
      </dsp:txXfrm>
    </dsp:sp>
    <dsp:sp modelId="{3FD052E3-A146-43E7-8152-7E9AE5C9C353}">
      <dsp:nvSpPr>
        <dsp:cNvPr id="0" name=""/>
        <dsp:cNvSpPr/>
      </dsp:nvSpPr>
      <dsp:spPr>
        <a:xfrm>
          <a:off x="0" y="1257165"/>
          <a:ext cx="99060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4765E8-6F91-41F9-98D4-8A945A08F49E}">
      <dsp:nvSpPr>
        <dsp:cNvPr id="0" name=""/>
        <dsp:cNvSpPr/>
      </dsp:nvSpPr>
      <dsp:spPr>
        <a:xfrm>
          <a:off x="0" y="1257165"/>
          <a:ext cx="9906000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Patrón MVC</a:t>
          </a:r>
          <a:endParaRPr lang="en-US" sz="3100" kern="1200"/>
        </a:p>
      </dsp:txBody>
      <dsp:txXfrm>
        <a:off x="0" y="1257165"/>
        <a:ext cx="9906000" cy="628390"/>
      </dsp:txXfrm>
    </dsp:sp>
    <dsp:sp modelId="{635D05FB-1C80-4BFA-9232-7AFFA639EA7B}">
      <dsp:nvSpPr>
        <dsp:cNvPr id="0" name=""/>
        <dsp:cNvSpPr/>
      </dsp:nvSpPr>
      <dsp:spPr>
        <a:xfrm>
          <a:off x="0" y="1885555"/>
          <a:ext cx="9906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3F73A-CF11-4010-A549-990B7B28F4E1}">
      <dsp:nvSpPr>
        <dsp:cNvPr id="0" name=""/>
        <dsp:cNvSpPr/>
      </dsp:nvSpPr>
      <dsp:spPr>
        <a:xfrm>
          <a:off x="0" y="1885555"/>
          <a:ext cx="9906000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Base de datos relacional</a:t>
          </a:r>
          <a:endParaRPr lang="en-US" sz="3100" kern="1200"/>
        </a:p>
      </dsp:txBody>
      <dsp:txXfrm>
        <a:off x="0" y="1885555"/>
        <a:ext cx="9906000" cy="628390"/>
      </dsp:txXfrm>
    </dsp:sp>
    <dsp:sp modelId="{ED0221F9-639C-4679-99A4-74E1ECB334F8}">
      <dsp:nvSpPr>
        <dsp:cNvPr id="0" name=""/>
        <dsp:cNvSpPr/>
      </dsp:nvSpPr>
      <dsp:spPr>
        <a:xfrm>
          <a:off x="0" y="2513946"/>
          <a:ext cx="99060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313E9-256A-4EA6-A958-C32FD1197F79}">
      <dsp:nvSpPr>
        <dsp:cNvPr id="0" name=""/>
        <dsp:cNvSpPr/>
      </dsp:nvSpPr>
      <dsp:spPr>
        <a:xfrm>
          <a:off x="0" y="2513946"/>
          <a:ext cx="9906000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Despliegue mediante servidor de aplicaciones</a:t>
          </a:r>
          <a:endParaRPr lang="en-US" sz="3100" kern="1200"/>
        </a:p>
      </dsp:txBody>
      <dsp:txXfrm>
        <a:off x="0" y="2513946"/>
        <a:ext cx="9906000" cy="628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315CD-71D3-4E97-909F-ED57F4A113FD}">
      <dsp:nvSpPr>
        <dsp:cNvPr id="0" name=""/>
        <dsp:cNvSpPr/>
      </dsp:nvSpPr>
      <dsp:spPr>
        <a:xfrm>
          <a:off x="1662216" y="0"/>
          <a:ext cx="1510523" cy="149879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19F91-A6E4-4C1F-9869-C87DE6004E90}">
      <dsp:nvSpPr>
        <dsp:cNvPr id="0" name=""/>
        <dsp:cNvSpPr/>
      </dsp:nvSpPr>
      <dsp:spPr>
        <a:xfrm>
          <a:off x="259587" y="1632884"/>
          <a:ext cx="4315781" cy="64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600" kern="1200"/>
            <a:t>Usuarios</a:t>
          </a:r>
          <a:endParaRPr lang="en-US" sz="3600" kern="1200"/>
        </a:p>
      </dsp:txBody>
      <dsp:txXfrm>
        <a:off x="259587" y="1632884"/>
        <a:ext cx="4315781" cy="642341"/>
      </dsp:txXfrm>
    </dsp:sp>
    <dsp:sp modelId="{4A23E411-8C6B-42B2-AA4E-DB4F0B557BA1}">
      <dsp:nvSpPr>
        <dsp:cNvPr id="0" name=""/>
        <dsp:cNvSpPr/>
      </dsp:nvSpPr>
      <dsp:spPr>
        <a:xfrm>
          <a:off x="259587" y="2337592"/>
          <a:ext cx="4315781" cy="805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Gestionar diario de comidas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Gestionar datos personales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Gestionar peso</a:t>
          </a:r>
          <a:endParaRPr lang="en-US" sz="1700" kern="1200" dirty="0"/>
        </a:p>
      </dsp:txBody>
      <dsp:txXfrm>
        <a:off x="259587" y="2337592"/>
        <a:ext cx="4315781" cy="805128"/>
      </dsp:txXfrm>
    </dsp:sp>
    <dsp:sp modelId="{AAED850B-DD05-4696-9BA7-E26B9F50B558}">
      <dsp:nvSpPr>
        <dsp:cNvPr id="0" name=""/>
        <dsp:cNvSpPr/>
      </dsp:nvSpPr>
      <dsp:spPr>
        <a:xfrm>
          <a:off x="6733259" y="12198"/>
          <a:ext cx="1510523" cy="149879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DBAF3-6050-4E24-9B62-F61E96046A92}">
      <dsp:nvSpPr>
        <dsp:cNvPr id="0" name=""/>
        <dsp:cNvSpPr/>
      </dsp:nvSpPr>
      <dsp:spPr>
        <a:xfrm>
          <a:off x="5330630" y="1645083"/>
          <a:ext cx="4315781" cy="64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3600" kern="1200"/>
            <a:t>Administradores</a:t>
          </a:r>
          <a:endParaRPr lang="en-US" sz="3600" kern="1200"/>
        </a:p>
      </dsp:txBody>
      <dsp:txXfrm>
        <a:off x="5330630" y="1645083"/>
        <a:ext cx="4315781" cy="642341"/>
      </dsp:txXfrm>
    </dsp:sp>
    <dsp:sp modelId="{9CFE50C4-1B04-4128-B8EA-E68934683A82}">
      <dsp:nvSpPr>
        <dsp:cNvPr id="0" name=""/>
        <dsp:cNvSpPr/>
      </dsp:nvSpPr>
      <dsp:spPr>
        <a:xfrm>
          <a:off x="5330630" y="2349791"/>
          <a:ext cx="4315781" cy="780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Gestionar alimentos y categorías de alimentos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Gestionar cuentas de administradores</a:t>
          </a:r>
          <a:endParaRPr lang="en-US" sz="1700" kern="1200" dirty="0"/>
        </a:p>
      </dsp:txBody>
      <dsp:txXfrm>
        <a:off x="5330630" y="2349791"/>
        <a:ext cx="4315781" cy="780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A6AE2-CC5F-43BC-B659-4BE06D4D83F7}">
      <dsp:nvSpPr>
        <dsp:cNvPr id="0" name=""/>
        <dsp:cNvSpPr/>
      </dsp:nvSpPr>
      <dsp:spPr>
        <a:xfrm>
          <a:off x="0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9338E5-5829-4A94-B146-031C46D30970}">
      <dsp:nvSpPr>
        <dsp:cNvPr id="0" name=""/>
        <dsp:cNvSpPr/>
      </dsp:nvSpPr>
      <dsp:spPr>
        <a:xfrm>
          <a:off x="309562" y="833827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 err="1"/>
            <a:t>JavaServer</a:t>
          </a:r>
          <a:r>
            <a:rPr lang="es-ES" sz="4100" kern="1200" dirty="0"/>
            <a:t> Faces</a:t>
          </a:r>
          <a:endParaRPr lang="en-US" sz="4100" kern="1200" dirty="0"/>
        </a:p>
      </dsp:txBody>
      <dsp:txXfrm>
        <a:off x="361379" y="885644"/>
        <a:ext cx="2682428" cy="1665515"/>
      </dsp:txXfrm>
    </dsp:sp>
    <dsp:sp modelId="{595230F5-1B63-4B0F-A44B-95858740FA2C}">
      <dsp:nvSpPr>
        <dsp:cNvPr id="0" name=""/>
        <dsp:cNvSpPr/>
      </dsp:nvSpPr>
      <dsp:spPr>
        <a:xfrm>
          <a:off x="3405187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E1732-861A-4DC5-ACF5-69BD65D6109B}">
      <dsp:nvSpPr>
        <dsp:cNvPr id="0" name=""/>
        <dsp:cNvSpPr/>
      </dsp:nvSpPr>
      <dsp:spPr>
        <a:xfrm>
          <a:off x="3714749" y="833827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Primefaces</a:t>
          </a:r>
          <a:endParaRPr lang="en-US" sz="4100" kern="1200" dirty="0"/>
        </a:p>
      </dsp:txBody>
      <dsp:txXfrm>
        <a:off x="3766566" y="885644"/>
        <a:ext cx="2682428" cy="1665515"/>
      </dsp:txXfrm>
    </dsp:sp>
    <dsp:sp modelId="{D711CF7B-341C-4458-A9AB-42D3845EC067}">
      <dsp:nvSpPr>
        <dsp:cNvPr id="0" name=""/>
        <dsp:cNvSpPr/>
      </dsp:nvSpPr>
      <dsp:spPr>
        <a:xfrm>
          <a:off x="6810375" y="539743"/>
          <a:ext cx="2786062" cy="1769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AC6209-BC47-4AD7-98DD-C97A41ABFA57}">
      <dsp:nvSpPr>
        <dsp:cNvPr id="0" name=""/>
        <dsp:cNvSpPr/>
      </dsp:nvSpPr>
      <dsp:spPr>
        <a:xfrm>
          <a:off x="7119937" y="833827"/>
          <a:ext cx="2786062" cy="176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Bootstrap</a:t>
          </a:r>
          <a:endParaRPr lang="en-US" sz="4100" kern="1200" dirty="0"/>
        </a:p>
      </dsp:txBody>
      <dsp:txXfrm>
        <a:off x="7171754" y="885644"/>
        <a:ext cx="2682428" cy="16655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539E2-DE8D-440E-A4BE-23C01FFD657E}">
      <dsp:nvSpPr>
        <dsp:cNvPr id="0" name=""/>
        <dsp:cNvSpPr/>
      </dsp:nvSpPr>
      <dsp:spPr>
        <a:xfrm>
          <a:off x="628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CD10ED-A9DD-40C5-A106-B84956BC16CF}">
      <dsp:nvSpPr>
        <dsp:cNvPr id="0" name=""/>
        <dsp:cNvSpPr/>
      </dsp:nvSpPr>
      <dsp:spPr>
        <a:xfrm>
          <a:off x="47740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/>
            <a:t>Patrón Fachada</a:t>
          </a:r>
          <a:endParaRPr lang="en-US" sz="4700" kern="1200"/>
        </a:p>
      </dsp:txBody>
      <dsp:txXfrm>
        <a:off x="556261" y="527785"/>
        <a:ext cx="4082322" cy="2534708"/>
      </dsp:txXfrm>
    </dsp:sp>
    <dsp:sp modelId="{7292DC05-F714-4920-AA64-5D3FC1D61421}">
      <dsp:nvSpPr>
        <dsp:cNvPr id="0" name=""/>
        <dsp:cNvSpPr/>
      </dsp:nvSpPr>
      <dsp:spPr>
        <a:xfrm>
          <a:off x="518855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D8BE7-626B-464B-A495-61691AC72B71}">
      <dsp:nvSpPr>
        <dsp:cNvPr id="0" name=""/>
        <dsp:cNvSpPr/>
      </dsp:nvSpPr>
      <dsp:spPr>
        <a:xfrm>
          <a:off x="565967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700" kern="1200"/>
            <a:t>Implementación a través de EJB</a:t>
          </a:r>
          <a:endParaRPr lang="en-US" sz="4700" kern="1200"/>
        </a:p>
      </dsp:txBody>
      <dsp:txXfrm>
        <a:off x="5738531" y="527785"/>
        <a:ext cx="4082322" cy="25347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A865C-9834-4DDA-88E6-875C97911C9D}">
      <dsp:nvSpPr>
        <dsp:cNvPr id="0" name=""/>
        <dsp:cNvSpPr/>
      </dsp:nvSpPr>
      <dsp:spPr>
        <a:xfrm>
          <a:off x="628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563DF-211C-481A-8E7A-B3050A3F3518}">
      <dsp:nvSpPr>
        <dsp:cNvPr id="0" name=""/>
        <dsp:cNvSpPr/>
      </dsp:nvSpPr>
      <dsp:spPr>
        <a:xfrm>
          <a:off x="47740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600" kern="1200"/>
            <a:t>Uso de entidades JPA</a:t>
          </a:r>
          <a:endParaRPr lang="en-US" sz="5600" kern="1200"/>
        </a:p>
      </dsp:txBody>
      <dsp:txXfrm>
        <a:off x="556261" y="527785"/>
        <a:ext cx="4082322" cy="2534708"/>
      </dsp:txXfrm>
    </dsp:sp>
    <dsp:sp modelId="{46B89DE6-4B61-433B-A93E-96F1F5D5700C}">
      <dsp:nvSpPr>
        <dsp:cNvPr id="0" name=""/>
        <dsp:cNvSpPr/>
      </dsp:nvSpPr>
      <dsp:spPr>
        <a:xfrm>
          <a:off x="518855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D03CA-472E-4664-9C2F-B083A956315E}">
      <dsp:nvSpPr>
        <dsp:cNvPr id="0" name=""/>
        <dsp:cNvSpPr/>
      </dsp:nvSpPr>
      <dsp:spPr>
        <a:xfrm>
          <a:off x="565967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600" kern="1200"/>
            <a:t>Hibernate</a:t>
          </a:r>
          <a:endParaRPr lang="en-US" sz="5600" kern="1200"/>
        </a:p>
      </dsp:txBody>
      <dsp:txXfrm>
        <a:off x="5738531" y="527785"/>
        <a:ext cx="4082322" cy="253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0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54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57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9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7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2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5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8080/StayF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732C3-E738-4AAF-AED9-2348A0A0D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es-ES" sz="5400"/>
              <a:t>Francisco Lifante Rivera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8D1A60-2A04-4E8F-9AD8-990E5C4C0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500">
                <a:solidFill>
                  <a:schemeClr val="tx1"/>
                </a:solidFill>
              </a:rPr>
              <a:t>TFG – Java Enterprise Edition</a:t>
            </a:r>
          </a:p>
          <a:p>
            <a:pPr>
              <a:lnSpc>
                <a:spcPct val="110000"/>
              </a:lnSpc>
            </a:pPr>
            <a:r>
              <a:rPr lang="es-ES" sz="1500">
                <a:solidFill>
                  <a:schemeClr val="tx1"/>
                </a:solidFill>
              </a:rPr>
              <a:t>StayFit</a:t>
            </a:r>
          </a:p>
          <a:p>
            <a:pPr>
              <a:lnSpc>
                <a:spcPct val="110000"/>
              </a:lnSpc>
            </a:pPr>
            <a:r>
              <a:rPr lang="es-ES" sz="1500">
                <a:solidFill>
                  <a:schemeClr val="tx1"/>
                </a:solidFill>
              </a:rPr>
              <a:t>Consultor: Vicenç Font Sagristà </a:t>
            </a:r>
          </a:p>
        </p:txBody>
      </p:sp>
      <p:pic>
        <p:nvPicPr>
          <p:cNvPr id="6" name="Imagen 5" descr="Imagen que contiene luz, dibujo&#10;&#10;Descripción generada automáticamente">
            <a:extLst>
              <a:ext uri="{FF2B5EF4-FFF2-40B4-BE49-F238E27FC236}">
                <a16:creationId xmlns:a16="http://schemas.microsoft.com/office/drawing/2014/main" id="{BCC52825-B187-4120-8FA3-99F44A660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71" y="5901436"/>
            <a:ext cx="1363532" cy="5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1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Capa de presentación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AF3A00CE-85F2-4310-AF6C-11B404DDC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527346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27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5E6D3-AB6A-4EA1-9F84-F01EC0FB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Capa de negocio</a:t>
            </a:r>
          </a:p>
        </p:txBody>
      </p:sp>
      <p:graphicFrame>
        <p:nvGraphicFramePr>
          <p:cNvPr id="75" name="Marcador de contenido 2">
            <a:extLst>
              <a:ext uri="{FF2B5EF4-FFF2-40B4-BE49-F238E27FC236}">
                <a16:creationId xmlns:a16="http://schemas.microsoft.com/office/drawing/2014/main" id="{F2E48D34-93FD-48C4-8E22-F3190FD98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188625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761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5E6D3-AB6A-4EA1-9F84-F01EC0FB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Capa de integración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51F18CF-23F1-4D3B-BDA3-37A82A223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029336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164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6B922C-5BA7-4973-B12F-71A509E4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D34D8D-9EE9-4659-8C22-7551A95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A93C16-1147-4EB3-B4E7-3C4310249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C4779968-92AF-4B85-8C27-EBBFE1D69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2C43E18D-7024-4F17-A664-E23BFBC12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CA2ACEBA-081B-4B0B-AFB1-C596B834FD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2AFBB163-514B-493A-983F-8BE96848F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720326C-7DB1-4745-9015-3FA6990855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01D5FBDC-A284-440B-8D5F-84287B0A2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517CE611-1CB0-442B-8998-98487209B0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F0F0E46-9222-4FCF-A79E-9B4953C6F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371A87C3-0804-4AB9-8EAD-FBFF597ED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89F39433-8BC3-48D6-B705-F951DBDAAB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AE671C9D-E91C-4143-A422-273B2F53F6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83A72EA3-8833-41C6-9333-6A04C1C08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2C0D7AAB-DC9C-4B37-A50E-A7185DE92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6E7D9D6B-3455-4363-934B-FA2D682931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FFFCA54-2217-4DAE-B791-4A6CA7DE0B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BAE43BA5-C104-4FBB-B1C6-C210D3CC53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DB2330-DF01-460D-83FB-00C37965C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51261093-9B7F-4406-B2F8-0F5BE7676A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9971E195-2AB6-4CB6-9BD7-A8407B5C8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A3D843E7-8A86-4676-9C98-DECE0DFF67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FAF42817-AB3E-40FA-997F-EAC1411F4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50ED3298-A6DC-4825-93B1-68DB8CB629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2B951778-3B6B-4BB9-9D89-2ED650C82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8F3ED9A8-A83F-463A-8C2E-E83977D9A9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9A0C113E-781D-4083-86C0-EC936092D2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B63D60EF-1E99-4D4C-BF11-AAF8ABEB8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50403E41-7079-49EA-8D0B-4F678552D9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3B2C458-4D37-49A0-A94E-D516E05C3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C1B10016-E0C4-4526-A466-9911541D2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D574C3F0-FC2B-43A3-94B2-75D305FBF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D92A5F66-F404-433B-BDBE-5E0DFF40D6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0A0BDF81-64CC-431D-81B1-A21938C05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42871530-50EC-42C2-879A-AE8154DADC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3AF2F2A-B148-4906-B90D-6E2223978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9A79EAA4-6F5D-4A2C-B688-CD29C221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B9CE5833-22CF-4408-9338-4B7749FEA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316A985A-7ADD-4BEE-A7B6-E5B49E1839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352CFA3F-5CFE-412E-9196-C966F3457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2" name="Picture 2">
            <a:extLst>
              <a:ext uri="{FF2B5EF4-FFF2-40B4-BE49-F238E27FC236}">
                <a16:creationId xmlns:a16="http://schemas.microsoft.com/office/drawing/2014/main" id="{2FB01CCF-839B-4126-9BF9-132C64D8A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43" y="618518"/>
            <a:ext cx="6188402" cy="147857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Demostración</a:t>
            </a:r>
          </a:p>
        </p:txBody>
      </p:sp>
      <p:sp useBgFill="1">
        <p:nvSpPr>
          <p:cNvPr id="54" name="Round Diagonal Corner Rectangle 6">
            <a:extLst>
              <a:ext uri="{FF2B5EF4-FFF2-40B4-BE49-F238E27FC236}">
                <a16:creationId xmlns:a16="http://schemas.microsoft.com/office/drawing/2014/main" id="{F2B1468C-8227-4785-8776-7BDBDDF08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579" y="808057"/>
            <a:ext cx="3821429" cy="5234394"/>
          </a:xfrm>
          <a:prstGeom prst="round2DiagRect">
            <a:avLst>
              <a:gd name="adj1" fmla="val 11323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1BE683-C2DD-40C5-9C7A-A4099EBF918D}"/>
              </a:ext>
            </a:extLst>
          </p:cNvPr>
          <p:cNvPicPr/>
          <p:nvPr/>
        </p:nvPicPr>
        <p:blipFill rotWithShape="1">
          <a:blip r:embed="rId3"/>
          <a:srcRect l="1917" r="14587" b="1"/>
          <a:stretch/>
        </p:blipFill>
        <p:spPr>
          <a:xfrm>
            <a:off x="1126617" y="1180313"/>
            <a:ext cx="3178638" cy="449191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FF756F-DDE8-405C-B024-7C9384753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643" y="2249487"/>
            <a:ext cx="618840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>
                <a:solidFill>
                  <a:srgbClr val="FFFFFF"/>
                </a:solidFill>
                <a:hlinkClick r:id="rId4"/>
              </a:rPr>
              <a:t>http://localhost:8080/StayFit</a:t>
            </a:r>
            <a:endParaRPr lang="es-ES">
              <a:solidFill>
                <a:srgbClr val="FFFFFF"/>
              </a:solidFill>
            </a:endParaRPr>
          </a:p>
          <a:p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9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futuras mejoras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7F20BAD-4017-490C-9E48-3E0081FCD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571700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757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Conclusiones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70041D9-846F-4B3F-98B6-FDFF4EB4C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506700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018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536D5-B877-46C1-94F2-1A1F55FF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Índice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1ECBAEF9-CFDE-4DCB-976B-21FACB0C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645605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116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9026F-77FE-4205-8733-EB470F24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Contexto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AEEDD1B-4164-4FF2-867C-5B8EE89D4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384514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344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349A2-86EE-4315-8F80-447D0A7E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Objetivos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E617992-89D8-4EA9-865F-ADFCE4058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148587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164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191" y="-32254"/>
            <a:ext cx="8534400" cy="1507067"/>
          </a:xfrm>
        </p:spPr>
        <p:txBody>
          <a:bodyPr>
            <a:normAutofit/>
          </a:bodyPr>
          <a:lstStyle/>
          <a:p>
            <a:r>
              <a:rPr lang="es-ES" sz="4400" dirty="0"/>
              <a:t>Tecnologías</a:t>
            </a:r>
          </a:p>
        </p:txBody>
      </p:sp>
      <p:pic>
        <p:nvPicPr>
          <p:cNvPr id="7" name="Imagen 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53828EF5-1F86-4E2D-BA95-D9FB1207C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62" y="1167162"/>
            <a:ext cx="2072432" cy="2072432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04C32D4-6596-4CA0-AD9F-82D841137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70" y="1267992"/>
            <a:ext cx="2569119" cy="1368056"/>
          </a:xfrm>
          <a:prstGeom prst="rect">
            <a:avLst/>
          </a:prstGeom>
        </p:spPr>
      </p:pic>
      <p:pic>
        <p:nvPicPr>
          <p:cNvPr id="13" name="Imagen 12" descr="Imagen que contiene alimentos, dibujo, luz&#10;&#10;Descripción generada automáticamente">
            <a:extLst>
              <a:ext uri="{FF2B5EF4-FFF2-40B4-BE49-F238E27FC236}">
                <a16:creationId xmlns:a16="http://schemas.microsoft.com/office/drawing/2014/main" id="{DDC9F288-E79F-4473-ABE1-06110F55E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35" y="3332596"/>
            <a:ext cx="2157973" cy="154140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A1A9C15-1CC3-44AB-98B8-9E015D4D6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24" y="2874730"/>
            <a:ext cx="2242048" cy="168278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F5A0972C-0583-48B2-A151-6E5925786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8437" y="635432"/>
            <a:ext cx="2209629" cy="13680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A9F63DD-A88F-4CAB-AE07-E5031ECE5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2" y="5593798"/>
            <a:ext cx="1562758" cy="69539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58C2282-0EBB-40C1-846A-0162A532BB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48" y="2682401"/>
            <a:ext cx="1300391" cy="1300391"/>
          </a:xfrm>
          <a:prstGeom prst="rect">
            <a:avLst/>
          </a:prstGeom>
        </p:spPr>
      </p:pic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CF961A1-1AF1-48F7-B40C-7B39E7C56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24" y="3676782"/>
            <a:ext cx="1436016" cy="1436016"/>
          </a:xfrm>
          <a:prstGeom prst="rect">
            <a:avLst/>
          </a:prstGeom>
        </p:spPr>
      </p:pic>
      <p:pic>
        <p:nvPicPr>
          <p:cNvPr id="30" name="Imagen 29" descr="Imagen que contiene dibujo, señal, reloj&#10;&#10;Descripción generada automáticamente">
            <a:extLst>
              <a:ext uri="{FF2B5EF4-FFF2-40B4-BE49-F238E27FC236}">
                <a16:creationId xmlns:a16="http://schemas.microsoft.com/office/drawing/2014/main" id="{22FA1BA0-8BFC-408D-9579-5AC73C81D2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02" y="5418808"/>
            <a:ext cx="2864570" cy="635935"/>
          </a:xfrm>
          <a:prstGeom prst="rect">
            <a:avLst/>
          </a:prstGeom>
        </p:spPr>
      </p:pic>
      <p:pic>
        <p:nvPicPr>
          <p:cNvPr id="32" name="Imagen 31" descr="Imagen que contiene monitor, edificio, azul, firmar&#10;&#10;Descripción generada automáticamente">
            <a:extLst>
              <a:ext uri="{FF2B5EF4-FFF2-40B4-BE49-F238E27FC236}">
                <a16:creationId xmlns:a16="http://schemas.microsoft.com/office/drawing/2014/main" id="{42302017-3169-40D0-BCE1-AF5DAE6DC2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48" y="4942438"/>
            <a:ext cx="952740" cy="9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Planificación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703DC55-D192-457B-A2E0-4B4BC0E9F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74111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131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/>
              <a:t>Requisitos no funcionales</a:t>
            </a: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294B405-28BB-4882-B5D5-E14CFD930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654426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40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Requisitos funcionales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827C629-13F1-42C5-B457-85EB563E0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189372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46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F848-DE72-4461-B1AE-F76C812A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/>
              <a:t>Arquitectura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4A69A7-AB47-4606-ABD2-D25C769B9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16"/>
          <a:stretch/>
        </p:blipFill>
        <p:spPr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FF756F-DDE8-405C-B024-7C9384753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479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s-ES" dirty="0"/>
              <a:t>Arquitectura en 3 capas</a:t>
            </a:r>
          </a:p>
          <a:p>
            <a:r>
              <a:rPr lang="es-ES" dirty="0"/>
              <a:t>Aplicación del patrón MVC</a:t>
            </a:r>
          </a:p>
          <a:p>
            <a:r>
              <a:rPr lang="es-ES" dirty="0"/>
              <a:t>Utilización de estándares Java EE</a:t>
            </a:r>
          </a:p>
        </p:txBody>
      </p:sp>
    </p:spTree>
    <p:extLst>
      <p:ext uri="{BB962C8B-B14F-4D97-AF65-F5344CB8AC3E}">
        <p14:creationId xmlns:p14="http://schemas.microsoft.com/office/powerpoint/2010/main" val="1193915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306</Words>
  <Application>Microsoft Office PowerPoint</Application>
  <PresentationFormat>Panorámica</PresentationFormat>
  <Paragraphs>77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Tw Cen MT</vt:lpstr>
      <vt:lpstr>Circuito</vt:lpstr>
      <vt:lpstr>Francisco Lifante Rivera</vt:lpstr>
      <vt:lpstr>Índice</vt:lpstr>
      <vt:lpstr>Contexto</vt:lpstr>
      <vt:lpstr>Objetivos</vt:lpstr>
      <vt:lpstr>Tecnologías</vt:lpstr>
      <vt:lpstr>Planificación</vt:lpstr>
      <vt:lpstr>Requisitos no funcionales</vt:lpstr>
      <vt:lpstr>Requisitos funcionales</vt:lpstr>
      <vt:lpstr>Arquitectura</vt:lpstr>
      <vt:lpstr>Capa de presentación</vt:lpstr>
      <vt:lpstr>Capa de negocio</vt:lpstr>
      <vt:lpstr>Capa de integración</vt:lpstr>
      <vt:lpstr>Demostración</vt:lpstr>
      <vt:lpstr>futuras mejoras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Francisco Lifante Rivera</dc:title>
  <dc:creator>Francisco Lifante Rivera</dc:creator>
  <cp:lastModifiedBy>Francisco Lifante Rivera</cp:lastModifiedBy>
  <cp:revision>4</cp:revision>
  <dcterms:created xsi:type="dcterms:W3CDTF">2020-06-10T12:01:28Z</dcterms:created>
  <dcterms:modified xsi:type="dcterms:W3CDTF">2020-06-11T06:49:47Z</dcterms:modified>
</cp:coreProperties>
</file>