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8" r:id="rId1"/>
  </p:sldMasterIdLst>
  <p:notesMasterIdLst>
    <p:notesMasterId r:id="rId14"/>
  </p:notesMasterIdLst>
  <p:handoutMasterIdLst>
    <p:handoutMasterId r:id="rId15"/>
  </p:handoutMasterIdLst>
  <p:sldIdLst>
    <p:sldId id="257" r:id="rId2"/>
    <p:sldId id="267" r:id="rId3"/>
    <p:sldId id="268" r:id="rId4"/>
    <p:sldId id="273" r:id="rId5"/>
    <p:sldId id="260" r:id="rId6"/>
    <p:sldId id="278" r:id="rId7"/>
    <p:sldId id="279" r:id="rId8"/>
    <p:sldId id="280" r:id="rId9"/>
    <p:sldId id="281" r:id="rId10"/>
    <p:sldId id="261" r:id="rId11"/>
    <p:sldId id="264" r:id="rId12"/>
    <p:sldId id="272" r:id="rId13"/>
  </p:sldIdLst>
  <p:sldSz cx="12192000" cy="6858000"/>
  <p:notesSz cx="9144000" cy="6858000"/>
  <p:custShowLst>
    <p:custShow name="Presentación personalizada 1" id="0">
      <p:sldLst>
        <p:sld r:id="rId2"/>
        <p:sld r:id="rId3"/>
        <p:sld r:id="rId4"/>
        <p:sld r:id="rId6"/>
        <p:sld r:id="rId11"/>
        <p:sld r:id="rId12"/>
        <p:sld r:id="rId13"/>
      </p:sldLst>
    </p:custShow>
  </p:custShow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66" autoAdjust="0"/>
    <p:restoredTop sz="55817" autoAdjust="0"/>
  </p:normalViewPr>
  <p:slideViewPr>
    <p:cSldViewPr snapToGrid="0">
      <p:cViewPr varScale="1">
        <p:scale>
          <a:sx n="60" d="100"/>
          <a:sy n="60" d="100"/>
        </p:scale>
        <p:origin x="2358" y="60"/>
      </p:cViewPr>
      <p:guideLst>
        <p:guide orient="horz" pos="2160"/>
        <p:guide pos="3840"/>
      </p:guideLst>
    </p:cSldViewPr>
  </p:slideViewPr>
  <p:notesTextViewPr>
    <p:cViewPr>
      <p:scale>
        <a:sx n="1" d="1"/>
        <a:sy n="1" d="1"/>
      </p:scale>
      <p:origin x="0" y="0"/>
    </p:cViewPr>
  </p:notesTextViewPr>
  <p:sorterViewPr>
    <p:cViewPr varScale="1">
      <p:scale>
        <a:sx n="100" d="100"/>
        <a:sy n="100" d="100"/>
      </p:scale>
      <p:origin x="0" y="0"/>
    </p:cViewPr>
  </p:sorterViewPr>
  <p:notesViewPr>
    <p:cSldViewPr snapToGrid="0">
      <p:cViewPr varScale="1">
        <p:scale>
          <a:sx n="115" d="100"/>
          <a:sy n="115" d="100"/>
        </p:scale>
        <p:origin x="2412" y="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3FDFBAC-8ECE-4CB6-9EE0-16F69A260A73}" type="doc">
      <dgm:prSet loTypeId="urn:microsoft.com/office/officeart/2005/8/layout/balance1" loCatId="relationship" qsTypeId="urn:microsoft.com/office/officeart/2005/8/quickstyle/simple1" qsCatId="simple" csTypeId="urn:microsoft.com/office/officeart/2005/8/colors/accent1_2" csCatId="accent1" phldr="1"/>
      <dgm:spPr/>
      <dgm:t>
        <a:bodyPr/>
        <a:lstStyle/>
        <a:p>
          <a:endParaRPr lang="es-ES"/>
        </a:p>
      </dgm:t>
    </dgm:pt>
    <dgm:pt modelId="{5E3783B4-564F-4725-BB18-01329DFDAB8A}">
      <dgm:prSet phldrT="[Texto]"/>
      <dgm:spPr/>
      <dgm:t>
        <a:bodyPr/>
        <a:lstStyle/>
        <a:p>
          <a:r>
            <a:rPr lang="es-ES" dirty="0"/>
            <a:t>SEO</a:t>
          </a:r>
        </a:p>
      </dgm:t>
    </dgm:pt>
    <dgm:pt modelId="{CDC9EED9-CE35-46B1-8308-546EF879886B}" type="parTrans" cxnId="{CF53B27D-9772-495B-80E3-374C7CBBC6FC}">
      <dgm:prSet/>
      <dgm:spPr/>
      <dgm:t>
        <a:bodyPr/>
        <a:lstStyle/>
        <a:p>
          <a:endParaRPr lang="es-ES"/>
        </a:p>
      </dgm:t>
    </dgm:pt>
    <dgm:pt modelId="{208AFD96-9249-4803-8947-37BBCD853517}" type="sibTrans" cxnId="{CF53B27D-9772-495B-80E3-374C7CBBC6FC}">
      <dgm:prSet/>
      <dgm:spPr/>
      <dgm:t>
        <a:bodyPr/>
        <a:lstStyle/>
        <a:p>
          <a:endParaRPr lang="es-ES"/>
        </a:p>
      </dgm:t>
    </dgm:pt>
    <dgm:pt modelId="{06C669CF-104C-46DC-85F1-2D33618FF9DF}">
      <dgm:prSet phldrT="[Texto]"/>
      <dgm:spPr/>
      <dgm:t>
        <a:bodyPr/>
        <a:lstStyle/>
        <a:p>
          <a:r>
            <a:rPr lang="es-ES" dirty="0"/>
            <a:t>SMO</a:t>
          </a:r>
        </a:p>
      </dgm:t>
    </dgm:pt>
    <dgm:pt modelId="{31702986-2830-48CA-85BB-1AF051CDF516}" type="parTrans" cxnId="{EFE30E28-6100-4821-B706-83B260B6EE63}">
      <dgm:prSet/>
      <dgm:spPr/>
      <dgm:t>
        <a:bodyPr/>
        <a:lstStyle/>
        <a:p>
          <a:endParaRPr lang="es-ES"/>
        </a:p>
      </dgm:t>
    </dgm:pt>
    <dgm:pt modelId="{D74CF5FF-1F9D-4679-A7DC-0AD4D497B9D0}" type="sibTrans" cxnId="{EFE30E28-6100-4821-B706-83B260B6EE63}">
      <dgm:prSet/>
      <dgm:spPr/>
      <dgm:t>
        <a:bodyPr/>
        <a:lstStyle/>
        <a:p>
          <a:endParaRPr lang="es-ES"/>
        </a:p>
      </dgm:t>
    </dgm:pt>
    <dgm:pt modelId="{611F9F70-07F2-4786-AA98-5F5A5F6A8F6B}" type="pres">
      <dgm:prSet presAssocID="{D3FDFBAC-8ECE-4CB6-9EE0-16F69A260A73}" presName="outerComposite" presStyleCnt="0">
        <dgm:presLayoutVars>
          <dgm:chMax val="2"/>
          <dgm:animLvl val="lvl"/>
          <dgm:resizeHandles val="exact"/>
        </dgm:presLayoutVars>
      </dgm:prSet>
      <dgm:spPr/>
    </dgm:pt>
    <dgm:pt modelId="{1CA3F6F4-C0BC-41B1-8FBA-55741243ED8C}" type="pres">
      <dgm:prSet presAssocID="{D3FDFBAC-8ECE-4CB6-9EE0-16F69A260A73}" presName="dummyMaxCanvas" presStyleCnt="0"/>
      <dgm:spPr/>
    </dgm:pt>
    <dgm:pt modelId="{45FC36BA-7B9C-4066-AF55-9C61D8242B3C}" type="pres">
      <dgm:prSet presAssocID="{D3FDFBAC-8ECE-4CB6-9EE0-16F69A260A73}" presName="parentComposite" presStyleCnt="0"/>
      <dgm:spPr/>
    </dgm:pt>
    <dgm:pt modelId="{A7CA4AF0-2C93-43A8-97A9-A0127C13B2E4}" type="pres">
      <dgm:prSet presAssocID="{D3FDFBAC-8ECE-4CB6-9EE0-16F69A260A73}" presName="parent1" presStyleLbl="alignAccFollowNode1" presStyleIdx="0" presStyleCnt="4" custAng="900000" custScaleX="253062" custScaleY="253064" custLinFactNeighborX="-63938" custLinFactNeighborY="34414">
        <dgm:presLayoutVars>
          <dgm:chMax val="4"/>
        </dgm:presLayoutVars>
      </dgm:prSet>
      <dgm:spPr/>
    </dgm:pt>
    <dgm:pt modelId="{E6EF2753-2C6F-42AA-804A-089E156AE51D}" type="pres">
      <dgm:prSet presAssocID="{D3FDFBAC-8ECE-4CB6-9EE0-16F69A260A73}" presName="parent2" presStyleLbl="alignAccFollowNode1" presStyleIdx="1" presStyleCnt="4" custAng="900000" custScaleX="253062" custScaleY="253064" custLinFactX="26474" custLinFactY="90806" custLinFactNeighborX="100000" custLinFactNeighborY="100000">
        <dgm:presLayoutVars>
          <dgm:chMax val="4"/>
        </dgm:presLayoutVars>
      </dgm:prSet>
      <dgm:spPr/>
    </dgm:pt>
    <dgm:pt modelId="{C95CB1D9-674F-4DF4-81AA-B9B52065D833}" type="pres">
      <dgm:prSet presAssocID="{D3FDFBAC-8ECE-4CB6-9EE0-16F69A260A73}" presName="childrenComposite" presStyleCnt="0"/>
      <dgm:spPr/>
    </dgm:pt>
    <dgm:pt modelId="{C473F673-84FB-435C-8789-55AECE81FA60}" type="pres">
      <dgm:prSet presAssocID="{D3FDFBAC-8ECE-4CB6-9EE0-16F69A260A73}" presName="dummyMaxCanvas_ChildArea" presStyleCnt="0"/>
      <dgm:spPr/>
    </dgm:pt>
    <dgm:pt modelId="{8F2FC41A-60C0-4811-A531-FF5EF70B3724}" type="pres">
      <dgm:prSet presAssocID="{D3FDFBAC-8ECE-4CB6-9EE0-16F69A260A73}" presName="fulcrum" presStyleLbl="alignAccFollowNode1" presStyleIdx="2" presStyleCnt="4" custScaleX="253062" custScaleY="253064" custLinFactNeighborY="5103"/>
      <dgm:spPr/>
    </dgm:pt>
    <dgm:pt modelId="{05F806E9-0A40-4165-8F95-34A8E3FE9428}" type="pres">
      <dgm:prSet presAssocID="{D3FDFBAC-8ECE-4CB6-9EE0-16F69A260A73}" presName="balance_00" presStyleLbl="alignAccFollowNode1" presStyleIdx="3" presStyleCnt="4" custAng="882453" custScaleX="253062" custScaleY="253064" custLinFactY="-76260" custLinFactNeighborY="-100000">
        <dgm:presLayoutVars>
          <dgm:bulletEnabled val="1"/>
        </dgm:presLayoutVars>
      </dgm:prSet>
      <dgm:spPr/>
    </dgm:pt>
  </dgm:ptLst>
  <dgm:cxnLst>
    <dgm:cxn modelId="{EFE30E28-6100-4821-B706-83B260B6EE63}" srcId="{D3FDFBAC-8ECE-4CB6-9EE0-16F69A260A73}" destId="{06C669CF-104C-46DC-85F1-2D33618FF9DF}" srcOrd="1" destOrd="0" parTransId="{31702986-2830-48CA-85BB-1AF051CDF516}" sibTransId="{D74CF5FF-1F9D-4679-A7DC-0AD4D497B9D0}"/>
    <dgm:cxn modelId="{CB10E43D-DE8B-40DA-A07C-BA7BF773E82F}" type="presOf" srcId="{06C669CF-104C-46DC-85F1-2D33618FF9DF}" destId="{E6EF2753-2C6F-42AA-804A-089E156AE51D}" srcOrd="0" destOrd="0" presId="urn:microsoft.com/office/officeart/2005/8/layout/balance1"/>
    <dgm:cxn modelId="{CF53B27D-9772-495B-80E3-374C7CBBC6FC}" srcId="{D3FDFBAC-8ECE-4CB6-9EE0-16F69A260A73}" destId="{5E3783B4-564F-4725-BB18-01329DFDAB8A}" srcOrd="0" destOrd="0" parTransId="{CDC9EED9-CE35-46B1-8308-546EF879886B}" sibTransId="{208AFD96-9249-4803-8947-37BBCD853517}"/>
    <dgm:cxn modelId="{19E60F94-F880-4E56-94F4-F0C0CB49892A}" type="presOf" srcId="{5E3783B4-564F-4725-BB18-01329DFDAB8A}" destId="{A7CA4AF0-2C93-43A8-97A9-A0127C13B2E4}" srcOrd="0" destOrd="0" presId="urn:microsoft.com/office/officeart/2005/8/layout/balance1"/>
    <dgm:cxn modelId="{3BC82EB1-5754-43BF-A8E8-8739136B6582}" type="presOf" srcId="{D3FDFBAC-8ECE-4CB6-9EE0-16F69A260A73}" destId="{611F9F70-07F2-4786-AA98-5F5A5F6A8F6B}" srcOrd="0" destOrd="0" presId="urn:microsoft.com/office/officeart/2005/8/layout/balance1"/>
    <dgm:cxn modelId="{286D21C8-57A0-426F-9C41-93D4BD8D68EE}" type="presParOf" srcId="{611F9F70-07F2-4786-AA98-5F5A5F6A8F6B}" destId="{1CA3F6F4-C0BC-41B1-8FBA-55741243ED8C}" srcOrd="0" destOrd="0" presId="urn:microsoft.com/office/officeart/2005/8/layout/balance1"/>
    <dgm:cxn modelId="{192D375E-4D0F-4359-81AF-E558DBF8DA52}" type="presParOf" srcId="{611F9F70-07F2-4786-AA98-5F5A5F6A8F6B}" destId="{45FC36BA-7B9C-4066-AF55-9C61D8242B3C}" srcOrd="1" destOrd="0" presId="urn:microsoft.com/office/officeart/2005/8/layout/balance1"/>
    <dgm:cxn modelId="{963F9FDC-4CCD-4C2C-922A-CDE321EB8B04}" type="presParOf" srcId="{45FC36BA-7B9C-4066-AF55-9C61D8242B3C}" destId="{A7CA4AF0-2C93-43A8-97A9-A0127C13B2E4}" srcOrd="0" destOrd="0" presId="urn:microsoft.com/office/officeart/2005/8/layout/balance1"/>
    <dgm:cxn modelId="{2CF9028D-508E-4A5D-A76B-2E7C3E134842}" type="presParOf" srcId="{45FC36BA-7B9C-4066-AF55-9C61D8242B3C}" destId="{E6EF2753-2C6F-42AA-804A-089E156AE51D}" srcOrd="1" destOrd="0" presId="urn:microsoft.com/office/officeart/2005/8/layout/balance1"/>
    <dgm:cxn modelId="{0D2004E7-7F83-44D1-9FF8-06AE74CB1A61}" type="presParOf" srcId="{611F9F70-07F2-4786-AA98-5F5A5F6A8F6B}" destId="{C95CB1D9-674F-4DF4-81AA-B9B52065D833}" srcOrd="2" destOrd="0" presId="urn:microsoft.com/office/officeart/2005/8/layout/balance1"/>
    <dgm:cxn modelId="{4EECD08F-D522-40C9-92DD-15E59DA8CC5B}" type="presParOf" srcId="{C95CB1D9-674F-4DF4-81AA-B9B52065D833}" destId="{C473F673-84FB-435C-8789-55AECE81FA60}" srcOrd="0" destOrd="0" presId="urn:microsoft.com/office/officeart/2005/8/layout/balance1"/>
    <dgm:cxn modelId="{41743274-09FE-459C-9212-C14E9812DFB6}" type="presParOf" srcId="{C95CB1D9-674F-4DF4-81AA-B9B52065D833}" destId="{8F2FC41A-60C0-4811-A531-FF5EF70B3724}" srcOrd="1" destOrd="0" presId="urn:microsoft.com/office/officeart/2005/8/layout/balance1"/>
    <dgm:cxn modelId="{39727E72-AD5A-4087-952E-23D9F50B6423}" type="presParOf" srcId="{C95CB1D9-674F-4DF4-81AA-B9B52065D833}" destId="{05F806E9-0A40-4165-8F95-34A8E3FE9428}" srcOrd="2" destOrd="0" presId="urn:microsoft.com/office/officeart/2005/8/layout/balance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FDDBBB9-B7CB-49AB-A323-88933B7CDF66}" type="doc">
      <dgm:prSet loTypeId="urn:microsoft.com/office/officeart/2005/8/layout/matrix2" loCatId="matrix" qsTypeId="urn:microsoft.com/office/officeart/2005/8/quickstyle/simple1" qsCatId="simple" csTypeId="urn:microsoft.com/office/officeart/2005/8/colors/accent1_2" csCatId="accent1" phldr="1"/>
      <dgm:spPr/>
      <dgm:t>
        <a:bodyPr/>
        <a:lstStyle/>
        <a:p>
          <a:endParaRPr lang="es-ES"/>
        </a:p>
      </dgm:t>
    </dgm:pt>
    <dgm:pt modelId="{49DAA45D-DE7A-47D7-B11E-59E8B87A1113}">
      <dgm:prSet phldrT="[Texto]"/>
      <dgm:spPr/>
      <dgm:t>
        <a:bodyPr anchor="t"/>
        <a:lstStyle/>
        <a:p>
          <a:pPr algn="l"/>
          <a:r>
            <a:rPr lang="es-ES" dirty="0"/>
            <a:t>Debilidades</a:t>
          </a:r>
        </a:p>
        <a:p>
          <a:pPr algn="l"/>
          <a:endParaRPr lang="es-ES" dirty="0"/>
        </a:p>
        <a:p>
          <a:pPr algn="ctr"/>
          <a:r>
            <a:rPr lang="es-ES" dirty="0"/>
            <a:t>Mal SMO</a:t>
          </a:r>
        </a:p>
      </dgm:t>
    </dgm:pt>
    <dgm:pt modelId="{586E5B0C-36BF-4F8E-9904-019E0828B3FB}" type="parTrans" cxnId="{9FFB71BE-1B6A-4AFF-BF1D-345BCC18A04A}">
      <dgm:prSet/>
      <dgm:spPr/>
      <dgm:t>
        <a:bodyPr/>
        <a:lstStyle/>
        <a:p>
          <a:endParaRPr lang="es-ES"/>
        </a:p>
      </dgm:t>
    </dgm:pt>
    <dgm:pt modelId="{F4C6F467-3E5B-4DA4-B3B9-69DA92B6BFC5}" type="sibTrans" cxnId="{9FFB71BE-1B6A-4AFF-BF1D-345BCC18A04A}">
      <dgm:prSet/>
      <dgm:spPr/>
      <dgm:t>
        <a:bodyPr/>
        <a:lstStyle/>
        <a:p>
          <a:endParaRPr lang="es-ES"/>
        </a:p>
      </dgm:t>
    </dgm:pt>
    <dgm:pt modelId="{288E30E2-3E32-4905-BFD8-37C781B8991B}">
      <dgm:prSet phldrT="[Texto]"/>
      <dgm:spPr/>
      <dgm:t>
        <a:bodyPr anchor="t"/>
        <a:lstStyle/>
        <a:p>
          <a:pPr algn="l"/>
          <a:r>
            <a:rPr lang="es-ES" dirty="0"/>
            <a:t>Amenazas</a:t>
          </a:r>
        </a:p>
        <a:p>
          <a:pPr algn="l"/>
          <a:endParaRPr lang="es-ES" dirty="0"/>
        </a:p>
        <a:p>
          <a:pPr algn="ctr"/>
          <a:r>
            <a:rPr lang="es-ES" dirty="0"/>
            <a:t>Covid-19</a:t>
          </a:r>
        </a:p>
      </dgm:t>
    </dgm:pt>
    <dgm:pt modelId="{C7201404-C5DD-4EC2-8732-17A83E9BDFBB}" type="parTrans" cxnId="{969A4F34-7B0F-456B-9FAA-C94DF29055AD}">
      <dgm:prSet/>
      <dgm:spPr/>
      <dgm:t>
        <a:bodyPr/>
        <a:lstStyle/>
        <a:p>
          <a:endParaRPr lang="es-ES"/>
        </a:p>
      </dgm:t>
    </dgm:pt>
    <dgm:pt modelId="{67D524AA-BECF-4F0C-A2B3-34EBEF3A829C}" type="sibTrans" cxnId="{969A4F34-7B0F-456B-9FAA-C94DF29055AD}">
      <dgm:prSet/>
      <dgm:spPr/>
      <dgm:t>
        <a:bodyPr/>
        <a:lstStyle/>
        <a:p>
          <a:endParaRPr lang="es-ES"/>
        </a:p>
      </dgm:t>
    </dgm:pt>
    <dgm:pt modelId="{4BCE6833-EC12-44A3-908F-250301423DB8}">
      <dgm:prSet phldrT="[Texto]"/>
      <dgm:spPr/>
      <dgm:t>
        <a:bodyPr anchor="t"/>
        <a:lstStyle/>
        <a:p>
          <a:pPr algn="l"/>
          <a:r>
            <a:rPr lang="es-ES" dirty="0"/>
            <a:t>Fortalezas</a:t>
          </a:r>
        </a:p>
        <a:p>
          <a:pPr algn="l"/>
          <a:endParaRPr lang="es-ES" dirty="0"/>
        </a:p>
        <a:p>
          <a:pPr algn="ctr"/>
          <a:r>
            <a:rPr lang="es-ES" dirty="0"/>
            <a:t>Fidelización e interés</a:t>
          </a:r>
        </a:p>
      </dgm:t>
    </dgm:pt>
    <dgm:pt modelId="{287BEBEA-B4E9-45A2-BA22-9DA599EB121A}" type="parTrans" cxnId="{8D912054-E903-4F96-A3AC-89FE00CC02B5}">
      <dgm:prSet/>
      <dgm:spPr/>
      <dgm:t>
        <a:bodyPr/>
        <a:lstStyle/>
        <a:p>
          <a:endParaRPr lang="es-ES"/>
        </a:p>
      </dgm:t>
    </dgm:pt>
    <dgm:pt modelId="{C561181F-3A78-4AD5-85CE-38F5180A33EE}" type="sibTrans" cxnId="{8D912054-E903-4F96-A3AC-89FE00CC02B5}">
      <dgm:prSet/>
      <dgm:spPr/>
      <dgm:t>
        <a:bodyPr/>
        <a:lstStyle/>
        <a:p>
          <a:endParaRPr lang="es-ES"/>
        </a:p>
      </dgm:t>
    </dgm:pt>
    <dgm:pt modelId="{28151AF9-FFC4-4682-97F7-2DB6DCEB41B8}">
      <dgm:prSet phldrT="[Texto]"/>
      <dgm:spPr/>
      <dgm:t>
        <a:bodyPr anchor="t"/>
        <a:lstStyle/>
        <a:p>
          <a:pPr algn="l"/>
          <a:r>
            <a:rPr lang="es-ES" dirty="0"/>
            <a:t>Oportunidades</a:t>
          </a:r>
        </a:p>
        <a:p>
          <a:pPr algn="l"/>
          <a:endParaRPr lang="es-ES" dirty="0"/>
        </a:p>
        <a:p>
          <a:pPr algn="ctr"/>
          <a:r>
            <a:rPr lang="es-ES" dirty="0"/>
            <a:t>Medición y evaluación 100% digital</a:t>
          </a:r>
        </a:p>
      </dgm:t>
    </dgm:pt>
    <dgm:pt modelId="{A3602F12-4C9B-4138-8DA3-8C69F3452704}" type="parTrans" cxnId="{0C208452-7915-42AD-9324-1DBBC9697FD2}">
      <dgm:prSet/>
      <dgm:spPr/>
      <dgm:t>
        <a:bodyPr/>
        <a:lstStyle/>
        <a:p>
          <a:endParaRPr lang="es-ES"/>
        </a:p>
      </dgm:t>
    </dgm:pt>
    <dgm:pt modelId="{8249818D-217C-4012-9E26-31F13212F399}" type="sibTrans" cxnId="{0C208452-7915-42AD-9324-1DBBC9697FD2}">
      <dgm:prSet/>
      <dgm:spPr/>
      <dgm:t>
        <a:bodyPr/>
        <a:lstStyle/>
        <a:p>
          <a:endParaRPr lang="es-ES"/>
        </a:p>
      </dgm:t>
    </dgm:pt>
    <dgm:pt modelId="{529185FF-BC5A-429F-BFBD-C750373E334E}" type="pres">
      <dgm:prSet presAssocID="{6FDDBBB9-B7CB-49AB-A323-88933B7CDF66}" presName="matrix" presStyleCnt="0">
        <dgm:presLayoutVars>
          <dgm:chMax val="1"/>
          <dgm:dir/>
          <dgm:resizeHandles val="exact"/>
        </dgm:presLayoutVars>
      </dgm:prSet>
      <dgm:spPr/>
    </dgm:pt>
    <dgm:pt modelId="{04302DAD-5823-4DA1-87D4-08E01872711D}" type="pres">
      <dgm:prSet presAssocID="{6FDDBBB9-B7CB-49AB-A323-88933B7CDF66}" presName="axisShape" presStyleLbl="bgShp" presStyleIdx="0" presStyleCnt="1"/>
      <dgm:spPr/>
    </dgm:pt>
    <dgm:pt modelId="{F24A1811-B6FB-4363-BC4F-4CC51B8E35F5}" type="pres">
      <dgm:prSet presAssocID="{6FDDBBB9-B7CB-49AB-A323-88933B7CDF66}" presName="rect1" presStyleLbl="node1" presStyleIdx="0" presStyleCnt="4">
        <dgm:presLayoutVars>
          <dgm:chMax val="0"/>
          <dgm:chPref val="0"/>
          <dgm:bulletEnabled val="1"/>
        </dgm:presLayoutVars>
      </dgm:prSet>
      <dgm:spPr/>
    </dgm:pt>
    <dgm:pt modelId="{5FDA8FA2-46AB-4C9A-A69C-DA304AA81A71}" type="pres">
      <dgm:prSet presAssocID="{6FDDBBB9-B7CB-49AB-A323-88933B7CDF66}" presName="rect2" presStyleLbl="node1" presStyleIdx="1" presStyleCnt="4">
        <dgm:presLayoutVars>
          <dgm:chMax val="0"/>
          <dgm:chPref val="0"/>
          <dgm:bulletEnabled val="1"/>
        </dgm:presLayoutVars>
      </dgm:prSet>
      <dgm:spPr/>
    </dgm:pt>
    <dgm:pt modelId="{DD3B2FF3-6A07-4DD1-9C48-85B372C86C20}" type="pres">
      <dgm:prSet presAssocID="{6FDDBBB9-B7CB-49AB-A323-88933B7CDF66}" presName="rect3" presStyleLbl="node1" presStyleIdx="2" presStyleCnt="4">
        <dgm:presLayoutVars>
          <dgm:chMax val="0"/>
          <dgm:chPref val="0"/>
          <dgm:bulletEnabled val="1"/>
        </dgm:presLayoutVars>
      </dgm:prSet>
      <dgm:spPr/>
    </dgm:pt>
    <dgm:pt modelId="{5865651C-A4E0-4539-917F-F1C64C7D8A1A}" type="pres">
      <dgm:prSet presAssocID="{6FDDBBB9-B7CB-49AB-A323-88933B7CDF66}" presName="rect4" presStyleLbl="node1" presStyleIdx="3" presStyleCnt="4">
        <dgm:presLayoutVars>
          <dgm:chMax val="0"/>
          <dgm:chPref val="0"/>
          <dgm:bulletEnabled val="1"/>
        </dgm:presLayoutVars>
      </dgm:prSet>
      <dgm:spPr/>
    </dgm:pt>
  </dgm:ptLst>
  <dgm:cxnLst>
    <dgm:cxn modelId="{B20AE127-ED23-4535-9722-244FCFCE0E62}" type="presOf" srcId="{28151AF9-FFC4-4682-97F7-2DB6DCEB41B8}" destId="{5865651C-A4E0-4539-917F-F1C64C7D8A1A}" srcOrd="0" destOrd="0" presId="urn:microsoft.com/office/officeart/2005/8/layout/matrix2"/>
    <dgm:cxn modelId="{969A4F34-7B0F-456B-9FAA-C94DF29055AD}" srcId="{6FDDBBB9-B7CB-49AB-A323-88933B7CDF66}" destId="{288E30E2-3E32-4905-BFD8-37C781B8991B}" srcOrd="1" destOrd="0" parTransId="{C7201404-C5DD-4EC2-8732-17A83E9BDFBB}" sibTransId="{67D524AA-BECF-4F0C-A2B3-34EBEF3A829C}"/>
    <dgm:cxn modelId="{9673C15F-EB5C-4779-AA44-4F9003C57AF0}" type="presOf" srcId="{6FDDBBB9-B7CB-49AB-A323-88933B7CDF66}" destId="{529185FF-BC5A-429F-BFBD-C750373E334E}" srcOrd="0" destOrd="0" presId="urn:microsoft.com/office/officeart/2005/8/layout/matrix2"/>
    <dgm:cxn modelId="{89AB7664-8AFA-4393-B1DE-CA126707A0D4}" type="presOf" srcId="{4BCE6833-EC12-44A3-908F-250301423DB8}" destId="{DD3B2FF3-6A07-4DD1-9C48-85B372C86C20}" srcOrd="0" destOrd="0" presId="urn:microsoft.com/office/officeart/2005/8/layout/matrix2"/>
    <dgm:cxn modelId="{0C208452-7915-42AD-9324-1DBBC9697FD2}" srcId="{6FDDBBB9-B7CB-49AB-A323-88933B7CDF66}" destId="{28151AF9-FFC4-4682-97F7-2DB6DCEB41B8}" srcOrd="3" destOrd="0" parTransId="{A3602F12-4C9B-4138-8DA3-8C69F3452704}" sibTransId="{8249818D-217C-4012-9E26-31F13212F399}"/>
    <dgm:cxn modelId="{8D912054-E903-4F96-A3AC-89FE00CC02B5}" srcId="{6FDDBBB9-B7CB-49AB-A323-88933B7CDF66}" destId="{4BCE6833-EC12-44A3-908F-250301423DB8}" srcOrd="2" destOrd="0" parTransId="{287BEBEA-B4E9-45A2-BA22-9DA599EB121A}" sibTransId="{C561181F-3A78-4AD5-85CE-38F5180A33EE}"/>
    <dgm:cxn modelId="{ACA9C8BA-0F1E-40F5-AAE3-A0D3BBCCD42D}" type="presOf" srcId="{49DAA45D-DE7A-47D7-B11E-59E8B87A1113}" destId="{F24A1811-B6FB-4363-BC4F-4CC51B8E35F5}" srcOrd="0" destOrd="0" presId="urn:microsoft.com/office/officeart/2005/8/layout/matrix2"/>
    <dgm:cxn modelId="{9FFB71BE-1B6A-4AFF-BF1D-345BCC18A04A}" srcId="{6FDDBBB9-B7CB-49AB-A323-88933B7CDF66}" destId="{49DAA45D-DE7A-47D7-B11E-59E8B87A1113}" srcOrd="0" destOrd="0" parTransId="{586E5B0C-36BF-4F8E-9904-019E0828B3FB}" sibTransId="{F4C6F467-3E5B-4DA4-B3B9-69DA92B6BFC5}"/>
    <dgm:cxn modelId="{646870F6-52AB-4AE8-BF81-F21A91F51B19}" type="presOf" srcId="{288E30E2-3E32-4905-BFD8-37C781B8991B}" destId="{5FDA8FA2-46AB-4C9A-A69C-DA304AA81A71}" srcOrd="0" destOrd="0" presId="urn:microsoft.com/office/officeart/2005/8/layout/matrix2"/>
    <dgm:cxn modelId="{823CCEFB-C48B-4495-B5E7-ED70EB0D0CDA}" type="presParOf" srcId="{529185FF-BC5A-429F-BFBD-C750373E334E}" destId="{04302DAD-5823-4DA1-87D4-08E01872711D}" srcOrd="0" destOrd="0" presId="urn:microsoft.com/office/officeart/2005/8/layout/matrix2"/>
    <dgm:cxn modelId="{DF94FFE6-CC14-418B-A22A-4174D595B5BD}" type="presParOf" srcId="{529185FF-BC5A-429F-BFBD-C750373E334E}" destId="{F24A1811-B6FB-4363-BC4F-4CC51B8E35F5}" srcOrd="1" destOrd="0" presId="urn:microsoft.com/office/officeart/2005/8/layout/matrix2"/>
    <dgm:cxn modelId="{8962D1F5-096F-4016-909C-C9B611B29802}" type="presParOf" srcId="{529185FF-BC5A-429F-BFBD-C750373E334E}" destId="{5FDA8FA2-46AB-4C9A-A69C-DA304AA81A71}" srcOrd="2" destOrd="0" presId="urn:microsoft.com/office/officeart/2005/8/layout/matrix2"/>
    <dgm:cxn modelId="{F7E1CC8E-A0DD-4A5E-88FD-B06DE33A09E9}" type="presParOf" srcId="{529185FF-BC5A-429F-BFBD-C750373E334E}" destId="{DD3B2FF3-6A07-4DD1-9C48-85B372C86C20}" srcOrd="3" destOrd="0" presId="urn:microsoft.com/office/officeart/2005/8/layout/matrix2"/>
    <dgm:cxn modelId="{48785E71-F91C-4345-9D38-243239172ABB}" type="presParOf" srcId="{529185FF-BC5A-429F-BFBD-C750373E334E}" destId="{5865651C-A4E0-4539-917F-F1C64C7D8A1A}" srcOrd="4" destOrd="0" presId="urn:microsoft.com/office/officeart/2005/8/layout/matrix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7CA4AF0-2C93-43A8-97A9-A0127C13B2E4}">
      <dsp:nvSpPr>
        <dsp:cNvPr id="0" name=""/>
        <dsp:cNvSpPr/>
      </dsp:nvSpPr>
      <dsp:spPr>
        <a:xfrm rot="900000">
          <a:off x="1180769" y="-43265"/>
          <a:ext cx="1082745" cy="601530"/>
        </a:xfrm>
        <a:prstGeom prst="roundRect">
          <a:avLst>
            <a:gd name="adj" fmla="val 1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s-ES" sz="2400" kern="1200" dirty="0"/>
            <a:t>SEO</a:t>
          </a:r>
        </a:p>
      </dsp:txBody>
      <dsp:txXfrm>
        <a:off x="1198387" y="-25647"/>
        <a:ext cx="1047509" cy="566294"/>
      </dsp:txXfrm>
    </dsp:sp>
    <dsp:sp modelId="{E6EF2753-2C6F-42AA-804A-089E156AE51D}">
      <dsp:nvSpPr>
        <dsp:cNvPr id="0" name=""/>
        <dsp:cNvSpPr/>
      </dsp:nvSpPr>
      <dsp:spPr>
        <a:xfrm rot="900000">
          <a:off x="2613479" y="328476"/>
          <a:ext cx="1082745" cy="601530"/>
        </a:xfrm>
        <a:prstGeom prst="roundRect">
          <a:avLst>
            <a:gd name="adj" fmla="val 1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s-ES" sz="2400" kern="1200" dirty="0"/>
            <a:t>SMO</a:t>
          </a:r>
        </a:p>
      </dsp:txBody>
      <dsp:txXfrm>
        <a:off x="2631097" y="346094"/>
        <a:ext cx="1047509" cy="566294"/>
      </dsp:txXfrm>
    </dsp:sp>
    <dsp:sp modelId="{8F2FC41A-60C0-4811-A531-FF5EF70B3724}">
      <dsp:nvSpPr>
        <dsp:cNvPr id="0" name=""/>
        <dsp:cNvSpPr/>
      </dsp:nvSpPr>
      <dsp:spPr>
        <a:xfrm>
          <a:off x="2079142" y="862413"/>
          <a:ext cx="451144" cy="451147"/>
        </a:xfrm>
        <a:prstGeom prst="triangle">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05F806E9-0A40-4165-8F95-34A8E3FE9428}">
      <dsp:nvSpPr>
        <dsp:cNvPr id="0" name=""/>
        <dsp:cNvSpPr/>
      </dsp:nvSpPr>
      <dsp:spPr>
        <a:xfrm rot="882453">
          <a:off x="951282" y="741544"/>
          <a:ext cx="2706864" cy="182865"/>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4302DAD-5823-4DA1-87D4-08E01872711D}">
      <dsp:nvSpPr>
        <dsp:cNvPr id="0" name=""/>
        <dsp:cNvSpPr/>
      </dsp:nvSpPr>
      <dsp:spPr>
        <a:xfrm>
          <a:off x="1321722" y="0"/>
          <a:ext cx="5309428" cy="5309428"/>
        </a:xfrm>
        <a:prstGeom prst="quadArrow">
          <a:avLst>
            <a:gd name="adj1" fmla="val 2000"/>
            <a:gd name="adj2" fmla="val 4000"/>
            <a:gd name="adj3" fmla="val 5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24A1811-B6FB-4363-BC4F-4CC51B8E35F5}">
      <dsp:nvSpPr>
        <dsp:cNvPr id="0" name=""/>
        <dsp:cNvSpPr/>
      </dsp:nvSpPr>
      <dsp:spPr>
        <a:xfrm>
          <a:off x="1666835" y="345112"/>
          <a:ext cx="2123771" cy="212377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s-ES" sz="2100" kern="1200" dirty="0"/>
            <a:t>Debilidades</a:t>
          </a:r>
        </a:p>
        <a:p>
          <a:pPr marL="0" lvl="0" indent="0" algn="l" defTabSz="933450">
            <a:lnSpc>
              <a:spcPct val="90000"/>
            </a:lnSpc>
            <a:spcBef>
              <a:spcPct val="0"/>
            </a:spcBef>
            <a:spcAft>
              <a:spcPct val="35000"/>
            </a:spcAft>
            <a:buNone/>
          </a:pPr>
          <a:endParaRPr lang="es-ES" sz="2100" kern="1200" dirty="0"/>
        </a:p>
        <a:p>
          <a:pPr marL="0" lvl="0" indent="0" algn="ctr" defTabSz="933450">
            <a:lnSpc>
              <a:spcPct val="90000"/>
            </a:lnSpc>
            <a:spcBef>
              <a:spcPct val="0"/>
            </a:spcBef>
            <a:spcAft>
              <a:spcPct val="35000"/>
            </a:spcAft>
            <a:buNone/>
          </a:pPr>
          <a:r>
            <a:rPr lang="es-ES" sz="2100" kern="1200" dirty="0"/>
            <a:t>Mal SMO</a:t>
          </a:r>
        </a:p>
      </dsp:txBody>
      <dsp:txXfrm>
        <a:off x="1770509" y="448786"/>
        <a:ext cx="1916423" cy="1916423"/>
      </dsp:txXfrm>
    </dsp:sp>
    <dsp:sp modelId="{5FDA8FA2-46AB-4C9A-A69C-DA304AA81A71}">
      <dsp:nvSpPr>
        <dsp:cNvPr id="0" name=""/>
        <dsp:cNvSpPr/>
      </dsp:nvSpPr>
      <dsp:spPr>
        <a:xfrm>
          <a:off x="4162266" y="345112"/>
          <a:ext cx="2123771" cy="212377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s-ES" sz="2100" kern="1200" dirty="0"/>
            <a:t>Amenazas</a:t>
          </a:r>
        </a:p>
        <a:p>
          <a:pPr marL="0" lvl="0" indent="0" algn="l" defTabSz="933450">
            <a:lnSpc>
              <a:spcPct val="90000"/>
            </a:lnSpc>
            <a:spcBef>
              <a:spcPct val="0"/>
            </a:spcBef>
            <a:spcAft>
              <a:spcPct val="35000"/>
            </a:spcAft>
            <a:buNone/>
          </a:pPr>
          <a:endParaRPr lang="es-ES" sz="2100" kern="1200" dirty="0"/>
        </a:p>
        <a:p>
          <a:pPr marL="0" lvl="0" indent="0" algn="ctr" defTabSz="933450">
            <a:lnSpc>
              <a:spcPct val="90000"/>
            </a:lnSpc>
            <a:spcBef>
              <a:spcPct val="0"/>
            </a:spcBef>
            <a:spcAft>
              <a:spcPct val="35000"/>
            </a:spcAft>
            <a:buNone/>
          </a:pPr>
          <a:r>
            <a:rPr lang="es-ES" sz="2100" kern="1200" dirty="0"/>
            <a:t>Covid-19</a:t>
          </a:r>
        </a:p>
      </dsp:txBody>
      <dsp:txXfrm>
        <a:off x="4265940" y="448786"/>
        <a:ext cx="1916423" cy="1916423"/>
      </dsp:txXfrm>
    </dsp:sp>
    <dsp:sp modelId="{DD3B2FF3-6A07-4DD1-9C48-85B372C86C20}">
      <dsp:nvSpPr>
        <dsp:cNvPr id="0" name=""/>
        <dsp:cNvSpPr/>
      </dsp:nvSpPr>
      <dsp:spPr>
        <a:xfrm>
          <a:off x="1666835" y="2840543"/>
          <a:ext cx="2123771" cy="212377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s-ES" sz="2100" kern="1200" dirty="0"/>
            <a:t>Fortalezas</a:t>
          </a:r>
        </a:p>
        <a:p>
          <a:pPr marL="0" lvl="0" indent="0" algn="l" defTabSz="933450">
            <a:lnSpc>
              <a:spcPct val="90000"/>
            </a:lnSpc>
            <a:spcBef>
              <a:spcPct val="0"/>
            </a:spcBef>
            <a:spcAft>
              <a:spcPct val="35000"/>
            </a:spcAft>
            <a:buNone/>
          </a:pPr>
          <a:endParaRPr lang="es-ES" sz="2100" kern="1200" dirty="0"/>
        </a:p>
        <a:p>
          <a:pPr marL="0" lvl="0" indent="0" algn="ctr" defTabSz="933450">
            <a:lnSpc>
              <a:spcPct val="90000"/>
            </a:lnSpc>
            <a:spcBef>
              <a:spcPct val="0"/>
            </a:spcBef>
            <a:spcAft>
              <a:spcPct val="35000"/>
            </a:spcAft>
            <a:buNone/>
          </a:pPr>
          <a:r>
            <a:rPr lang="es-ES" sz="2100" kern="1200" dirty="0"/>
            <a:t>Fidelización e interés</a:t>
          </a:r>
        </a:p>
      </dsp:txBody>
      <dsp:txXfrm>
        <a:off x="1770509" y="2944217"/>
        <a:ext cx="1916423" cy="1916423"/>
      </dsp:txXfrm>
    </dsp:sp>
    <dsp:sp modelId="{5865651C-A4E0-4539-917F-F1C64C7D8A1A}">
      <dsp:nvSpPr>
        <dsp:cNvPr id="0" name=""/>
        <dsp:cNvSpPr/>
      </dsp:nvSpPr>
      <dsp:spPr>
        <a:xfrm>
          <a:off x="4162266" y="2840543"/>
          <a:ext cx="2123771" cy="212377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s-ES" sz="2100" kern="1200" dirty="0"/>
            <a:t>Oportunidades</a:t>
          </a:r>
        </a:p>
        <a:p>
          <a:pPr marL="0" lvl="0" indent="0" algn="l" defTabSz="933450">
            <a:lnSpc>
              <a:spcPct val="90000"/>
            </a:lnSpc>
            <a:spcBef>
              <a:spcPct val="0"/>
            </a:spcBef>
            <a:spcAft>
              <a:spcPct val="35000"/>
            </a:spcAft>
            <a:buNone/>
          </a:pPr>
          <a:endParaRPr lang="es-ES" sz="2100" kern="1200" dirty="0"/>
        </a:p>
        <a:p>
          <a:pPr marL="0" lvl="0" indent="0" algn="ctr" defTabSz="933450">
            <a:lnSpc>
              <a:spcPct val="90000"/>
            </a:lnSpc>
            <a:spcBef>
              <a:spcPct val="0"/>
            </a:spcBef>
            <a:spcAft>
              <a:spcPct val="35000"/>
            </a:spcAft>
            <a:buNone/>
          </a:pPr>
          <a:r>
            <a:rPr lang="es-ES" sz="2100" kern="1200" dirty="0"/>
            <a:t>Medición y evaluación 100% digital</a:t>
          </a:r>
        </a:p>
      </dsp:txBody>
      <dsp:txXfrm>
        <a:off x="4265940" y="2944217"/>
        <a:ext cx="1916423" cy="1916423"/>
      </dsp:txXfrm>
    </dsp:sp>
  </dsp:spTree>
</dsp:drawing>
</file>

<file path=ppt/diagrams/layout1.xml><?xml version="1.0" encoding="utf-8"?>
<dgm:layoutDef xmlns:dgm="http://schemas.openxmlformats.org/drawingml/2006/diagram" xmlns:a="http://schemas.openxmlformats.org/drawingml/2006/main" uniqueId="urn:microsoft.com/office/officeart/2005/8/layout/balance1">
  <dgm:title val=""/>
  <dgm:desc val=""/>
  <dgm:catLst>
    <dgm:cat type="relationship" pri="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23">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25" srcId="2" destId="23" srcOrd="0" destOrd="0"/>
      </dgm:cxnLst>
      <dgm:bg/>
      <dgm:whole/>
    </dgm:dataModel>
  </dgm:sampData>
  <dgm:styleData>
    <dgm:dataModel>
      <dgm:ptLst>
        <dgm:pt modelId="0" type="doc"/>
        <dgm:pt modelId="1"/>
        <dgm:pt modelId="11"/>
        <dgm:pt modelId="12"/>
        <dgm:pt modelId="2"/>
        <dgm:pt modelId="21"/>
        <dgm:pt modelId="22"/>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tyleData>
  <dgm:clrData>
    <dgm:dataModel>
      <dgm:ptLst>
        <dgm:pt modelId="0" type="doc"/>
        <dgm:pt modelId="1"/>
        <dgm:pt modelId="11"/>
        <dgm:pt modelId="12"/>
        <dgm:pt modelId="13"/>
        <dgm:pt modelId="2"/>
        <dgm:pt modelId="21"/>
        <dgm:pt modelId="22"/>
        <dgm:pt modelId="23"/>
      </dgm:ptLst>
      <dgm:cxnLst>
        <dgm:cxn modelId="4" srcId="0" destId="1" srcOrd="0" destOrd="0"/>
        <dgm:cxn modelId="5" srcId="0" destId="2" srcOrd="1" destOrd="0"/>
        <dgm:cxn modelId="15" srcId="1" destId="11" srcOrd="0" destOrd="0"/>
        <dgm:cxn modelId="16" srcId="1" destId="12" srcOrd="0" destOrd="0"/>
        <dgm:cxn modelId="17" srcId="1" destId="13" srcOrd="0" destOrd="0"/>
        <dgm:cxn modelId="25" srcId="2" destId="21" srcOrd="0" destOrd="0"/>
        <dgm:cxn modelId="26" srcId="2" destId="22" srcOrd="0" destOrd="0"/>
        <dgm:cxn modelId="27" srcId="2" destId="23" srcOrd="0" destOrd="0"/>
      </dgm:cxnLst>
      <dgm:bg/>
      <dgm:whole/>
    </dgm:dataModel>
  </dgm:clrData>
  <dgm:layoutNode name="outerComposite">
    <dgm:varLst>
      <dgm:chMax val="2"/>
      <dgm:animLvl val="lvl"/>
      <dgm:resizeHandles val="exact"/>
    </dgm:varLst>
    <dgm:alg type="composite">
      <dgm:param type="ar" val="1"/>
    </dgm:alg>
    <dgm:shape xmlns:r="http://schemas.openxmlformats.org/officeDocument/2006/relationships" r:blip="">
      <dgm:adjLst/>
    </dgm:shape>
    <dgm:presOf/>
    <dgm:constrLst>
      <dgm:constr type="h" for="ch" forName="parentComposite" refType="h" refFor="ch" refForName="dummyMaxCanvas" op="equ" fact="0.2"/>
      <dgm:constr type="t" for="ch" forName="parentComposite"/>
      <dgm:constr type="h" for="ch" forName="childrenComposite" refType="h" refFor="ch" refForName="dummyMaxCanvas" op="equ" fact="0.8"/>
      <dgm:constr type="t" for="ch" forName="childrenComposite" refType="h" refFor="ch" refForName="dummyMaxCanvas" fact="0.2"/>
    </dgm:constrLst>
    <dgm:ruleLst/>
    <dgm:layoutNode name="dummyMaxCanvas">
      <dgm:alg type="sp"/>
      <dgm:shape xmlns:r="http://schemas.openxmlformats.org/officeDocument/2006/relationships" r:blip="">
        <dgm:adjLst/>
      </dgm:shape>
      <dgm:presOf/>
      <dgm:constrLst/>
      <dgm:ruleLst/>
    </dgm:layoutNode>
    <dgm:layoutNode name="parentComposite">
      <dgm:alg type="composite"/>
      <dgm:shape xmlns:r="http://schemas.openxmlformats.org/officeDocument/2006/relationships" r:blip="">
        <dgm:adjLst/>
      </dgm:shape>
      <dgm:presOf/>
      <dgm:constrLst>
        <dgm:constr type="w" for="ch" forName="parent1" refType="w" fact="0.36"/>
        <dgm:constr type="ctrX" for="ch" forName="parent1" refType="w" fact="0.24"/>
        <dgm:constr type="w" for="ch" forName="parent2" refType="w" fact="0.36"/>
        <dgm:constr type="ctrX" for="ch" forName="parent2" refType="w" fact="0.76"/>
        <dgm:constr type="primFontSz" for="ch" ptType="node" op="equ"/>
      </dgm:constrLst>
      <dgm:ruleLst/>
      <dgm:layoutNode name="parent1" styleLbl="alignAccFollowNode1">
        <dgm:varLst>
          <dgm:chMax val="4"/>
        </dgm:varLst>
        <dgm:alg type="tx"/>
        <dgm:shape xmlns:r="http://schemas.openxmlformats.org/officeDocument/2006/relationships" type="roundRect" r:blip="">
          <dgm:adjLst>
            <dgm:adj idx="1" val="0.1"/>
          </dgm:adjLst>
        </dgm:shape>
        <dgm:presOf axis="ch" ptType="node" cnt="1"/>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arent2" styleLbl="alignAccFollowNode1">
        <dgm:varLst>
          <dgm:chMax val="4"/>
        </dgm:varLst>
        <dgm:alg type="tx"/>
        <dgm:shape xmlns:r="http://schemas.openxmlformats.org/officeDocument/2006/relationships" type="roundRect" r:blip="">
          <dgm:adjLst>
            <dgm:adj idx="1" val="0.1"/>
          </dgm:adjLst>
        </dgm:shape>
        <dgm:presOf axis="ch" ptType="node" st="2" cnt="1"/>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layoutNode name="childrenComposite">
      <dgm:alg type="composite"/>
      <dgm:shape xmlns:r="http://schemas.openxmlformats.org/officeDocument/2006/relationships" r:blip="">
        <dgm:adjLst/>
      </dgm:shape>
      <dgm:presOf/>
      <dgm:constrLst>
        <dgm:constr type="primFontSz" for="ch" ptType="node" op="equ" val="65"/>
        <dgm:constr type="w" for="ch" forName="fulcrum" refType="w" fact="0.15"/>
        <dgm:constr type="h" for="ch" forName="fulcrum" refType="w" refFor="ch" refForName="fulcrum"/>
        <dgm:constr type="b" for="ch" forName="fulcrum" refType="h"/>
        <dgm:constr type="ctrX" for="ch" forName="fulcrum" refType="w" fact="0.5"/>
        <dgm:constr type="w" for="ch" forName="balance_00" refType="w" fact="0.9"/>
        <dgm:constr type="h" for="ch" forName="balance_00" refType="h" fact="0.076"/>
        <dgm:constr type="b" for="ch" forName="balance_00" refType="h" fact="0.81"/>
        <dgm:constr type="ctrX" for="ch" forName="balance_00" refType="w" fact="0.5"/>
        <dgm:constr type="w" for="ch" forName="balance_01" refType="w"/>
        <dgm:constr type="h" for="ch" forName="balance_01" refType="h" fact="0.157"/>
        <dgm:constr type="b" for="ch" forName="balance_01" refType="h" fact="0.85"/>
        <dgm:constr type="ctrX" for="ch" forName="balance_01" refType="w" fact="0.5"/>
        <dgm:constr type="w" for="ch" forName="balance_02" refType="w"/>
        <dgm:constr type="h" for="ch" forName="balance_02" refType="h" fact="0.157"/>
        <dgm:constr type="b" for="ch" forName="balance_02" refType="h" fact="0.85"/>
        <dgm:constr type="ctrX" for="ch" forName="balance_02" refType="w" fact="0.5"/>
        <dgm:constr type="w" for="ch" forName="balance_03" refType="w"/>
        <dgm:constr type="h" for="ch" forName="balance_03" refType="h" fact="0.157"/>
        <dgm:constr type="b" for="ch" forName="balance_03" refType="h" fact="0.85"/>
        <dgm:constr type="ctrX" for="ch" forName="balance_03" refType="w" fact="0.5"/>
        <dgm:constr type="w" for="ch" forName="balance_04" refType="w"/>
        <dgm:constr type="h" for="ch" forName="balance_04" refType="h" fact="0.157"/>
        <dgm:constr type="b" for="ch" forName="balance_04" refType="h" fact="0.85"/>
        <dgm:constr type="ctrX" for="ch" forName="balance_04" refType="w" fact="0.5"/>
        <dgm:constr type="w" for="ch" forName="balance_10" refType="w"/>
        <dgm:constr type="h" for="ch" forName="balance_10" refType="h" fact="0.157"/>
        <dgm:constr type="b" for="ch" forName="balance_10" refType="h" fact="0.85"/>
        <dgm:constr type="ctrX" for="ch" forName="balance_10" refType="w" fact="0.5"/>
        <dgm:constr type="w" for="ch" forName="balance_11" refType="w" fact="0.9"/>
        <dgm:constr type="h" for="ch" forName="balance_11" refType="h" fact="0.076"/>
        <dgm:constr type="b" for="ch" forName="balance_11" refType="h" fact="0.81"/>
        <dgm:constr type="ctrX" for="ch" forName="balance_11" refType="w" fact="0.5"/>
        <dgm:constr type="w" for="ch" forName="balance_12" refType="w"/>
        <dgm:constr type="h" for="ch" forName="balance_12" refType="h" fact="0.157"/>
        <dgm:constr type="b" for="ch" forName="balance_12" refType="h" fact="0.85"/>
        <dgm:constr type="ctrX" for="ch" forName="balance_12" refType="w" fact="0.5"/>
        <dgm:constr type="w" for="ch" forName="balance_13" refType="w"/>
        <dgm:constr type="h" for="ch" forName="balance_13" refType="h" fact="0.157"/>
        <dgm:constr type="b" for="ch" forName="balance_13" refType="h" fact="0.85"/>
        <dgm:constr type="ctrX" for="ch" forName="balance_13" refType="w" fact="0.5"/>
        <dgm:constr type="w" for="ch" forName="balance_14" refType="w"/>
        <dgm:constr type="h" for="ch" forName="balance_14" refType="h" fact="0.157"/>
        <dgm:constr type="b" for="ch" forName="balance_14" refType="h" fact="0.85"/>
        <dgm:constr type="ctrX" for="ch" forName="balance_14" refType="w" fact="0.5"/>
        <dgm:constr type="w" for="ch" forName="balance_20" refType="w"/>
        <dgm:constr type="h" for="ch" forName="balance_20" refType="h" fact="0.157"/>
        <dgm:constr type="b" for="ch" forName="balance_20" refType="h" fact="0.85"/>
        <dgm:constr type="ctrX" for="ch" forName="balance_20" refType="w" fact="0.5"/>
        <dgm:constr type="w" for="ch" forName="balance_21" refType="w"/>
        <dgm:constr type="h" for="ch" forName="balance_21" refType="h" fact="0.157"/>
        <dgm:constr type="b" for="ch" forName="balance_21" refType="h" fact="0.85"/>
        <dgm:constr type="ctrX" for="ch" forName="balance_21" refType="w" fact="0.5"/>
        <dgm:constr type="w" for="ch" forName="balance_22" refType="w" fact="0.9"/>
        <dgm:constr type="h" for="ch" forName="balance_22" refType="h" fact="0.076"/>
        <dgm:constr type="b" for="ch" forName="balance_22" refType="h" fact="0.81"/>
        <dgm:constr type="ctrX" for="ch" forName="balance_22" refType="w" fact="0.5"/>
        <dgm:constr type="w" for="ch" forName="balance_23" refType="w"/>
        <dgm:constr type="h" for="ch" forName="balance_23" refType="h" fact="0.157"/>
        <dgm:constr type="b" for="ch" forName="balance_23" refType="h" fact="0.85"/>
        <dgm:constr type="ctrX" for="ch" forName="balance_23" refType="w" fact="0.5"/>
        <dgm:constr type="w" for="ch" forName="balance_24" refType="w"/>
        <dgm:constr type="h" for="ch" forName="balance_24" refType="h" fact="0.157"/>
        <dgm:constr type="b" for="ch" forName="balance_24" refType="h" fact="0.85"/>
        <dgm:constr type="ctrX" for="ch" forName="balance_24" refType="w" fact="0.5"/>
        <dgm:constr type="w" for="ch" forName="balance_30" refType="w"/>
        <dgm:constr type="h" for="ch" forName="balance_30" refType="h" fact="0.157"/>
        <dgm:constr type="b" for="ch" forName="balance_30" refType="h" fact="0.85"/>
        <dgm:constr type="ctrX" for="ch" forName="balance_30" refType="w" fact="0.5"/>
        <dgm:constr type="w" for="ch" forName="balance_31" refType="w"/>
        <dgm:constr type="h" for="ch" forName="balance_31" refType="h" fact="0.157"/>
        <dgm:constr type="b" for="ch" forName="balance_31" refType="h" fact="0.85"/>
        <dgm:constr type="ctrX" for="ch" forName="balance_31" refType="w" fact="0.5"/>
        <dgm:constr type="w" for="ch" forName="balance_32" refType="w"/>
        <dgm:constr type="h" for="ch" forName="balance_32" refType="h" fact="0.157"/>
        <dgm:constr type="b" for="ch" forName="balance_32" refType="h" fact="0.85"/>
        <dgm:constr type="ctrX" for="ch" forName="balance_32" refType="w" fact="0.5"/>
        <dgm:constr type="w" for="ch" forName="balance_33" refType="w" fact="0.9"/>
        <dgm:constr type="h" for="ch" forName="balance_33" refType="h" fact="0.076"/>
        <dgm:constr type="b" for="ch" forName="balance_33" refType="h" fact="0.81"/>
        <dgm:constr type="ctrX" for="ch" forName="balance_33" refType="w" fact="0.5"/>
        <dgm:constr type="w" for="ch" forName="balance_34" refType="w"/>
        <dgm:constr type="h" for="ch" forName="balance_34" refType="h" fact="0.157"/>
        <dgm:constr type="b" for="ch" forName="balance_34" refType="h" fact="0.85"/>
        <dgm:constr type="ctrX" for="ch" forName="balance_34" refType="w" fact="0.5"/>
        <dgm:constr type="w" for="ch" forName="balance_40" refType="w"/>
        <dgm:constr type="h" for="ch" forName="balance_40" refType="h" fact="0.157"/>
        <dgm:constr type="b" for="ch" forName="balance_40" refType="h" fact="0.85"/>
        <dgm:constr type="ctrX" for="ch" forName="balance_40" refType="w" fact="0.5"/>
        <dgm:constr type="w" for="ch" forName="balance_41" refType="w"/>
        <dgm:constr type="h" for="ch" forName="balance_41" refType="h" fact="0.157"/>
        <dgm:constr type="b" for="ch" forName="balance_41" refType="h" fact="0.85"/>
        <dgm:constr type="ctrX" for="ch" forName="balance_41" refType="w" fact="0.5"/>
        <dgm:constr type="w" for="ch" forName="balance_42" refType="w"/>
        <dgm:constr type="h" for="ch" forName="balance_42" refType="h" fact="0.157"/>
        <dgm:constr type="b" for="ch" forName="balance_42" refType="h" fact="0.85"/>
        <dgm:constr type="ctrX" for="ch" forName="balance_42" refType="w" fact="0.5"/>
        <dgm:constr type="w" for="ch" forName="balance_43" refType="w"/>
        <dgm:constr type="h" for="ch" forName="balance_43" refType="h" fact="0.157"/>
        <dgm:constr type="b" for="ch" forName="balance_43" refType="h" fact="0.85"/>
        <dgm:constr type="ctrX" for="ch" forName="balance_43" refType="w" fact="0.5"/>
        <dgm:constr type="w" for="ch" forName="balance_44" refType="w" fact="0.9"/>
        <dgm:constr type="h" for="ch" forName="balance_44" refType="h" fact="0.076"/>
        <dgm:constr type="b" for="ch" forName="balance_44" refType="h" fact="0.81"/>
        <dgm:constr type="ctrX" for="ch" forName="balance_44" refType="w" fact="0.5"/>
        <dgm:constr type="w" for="ch" forName="right_01_1" refType="w" fact="0.4"/>
        <dgm:constr type="h" for="ch" forName="right_01_1" refType="h" fact="0.7"/>
        <dgm:constr type="b" for="ch" forName="right_01_1" refType="h" fact="0.76"/>
        <dgm:constr type="ctrX" for="ch" forName="right_01_1" refType="w" fact="0.78"/>
        <dgm:constr type="w" for="ch" forName="left_10_1" refType="w" fact="0.4"/>
        <dgm:constr type="h" for="ch" forName="left_10_1" refType="h" fact="0.7"/>
        <dgm:constr type="b" for="ch" forName="left_10_1" refType="h" fact="0.76"/>
        <dgm:constr type="ctrX" for="ch" forName="left_10_1" refType="w" fact="0.22"/>
        <dgm:constr type="w" for="ch" forName="right_11_1" refType="w" fact="0.36"/>
        <dgm:constr type="h" for="ch" forName="right_11_1" refType="h" fact="0.67"/>
        <dgm:constr type="b" for="ch" forName="right_11_1" refType="h" fact="0.725"/>
        <dgm:constr type="ctrX" for="ch" forName="right_11_1" refType="w" fact="0.76"/>
        <dgm:constr type="w" for="ch" forName="left_11_1" refType="w" fact="0.36"/>
        <dgm:constr type="h" for="ch" forName="left_11_1" refType="h" fact="0.67"/>
        <dgm:constr type="b" for="ch" forName="left_11_1" refType="h" fact="0.725"/>
        <dgm:constr type="ctrX" for="ch" forName="left_11_1" refType="w" fact="0.24"/>
        <dgm:constr type="w" for="ch" forName="right_02_1" refType="w" fact="0.388"/>
        <dgm:constr type="h" for="ch" forName="right_02_1" refType="h" fact="0.36"/>
        <dgm:constr type="b" for="ch" forName="right_02_1" refType="h" fact="0.76"/>
        <dgm:constr type="ctrX" for="ch" forName="right_02_1" refType="w" fact="0.77"/>
        <dgm:constr type="w" for="ch" forName="right_02_2" refType="w" fact="0.388"/>
        <dgm:constr type="h" for="ch" forName="right_02_2" refType="h" fact="0.36"/>
        <dgm:constr type="b" for="ch" forName="right_02_2" refType="h" fact="0.42"/>
        <dgm:constr type="ctrX" for="ch" forName="right_02_2" refType="w" fact="0.79"/>
        <dgm:constr type="w" for="ch" forName="left_20_1" refType="w" fact="0.388"/>
        <dgm:constr type="h" for="ch" forName="left_20_1" refType="h" fact="0.36"/>
        <dgm:constr type="b" for="ch" forName="left_20_1" refType="h" fact="0.76"/>
        <dgm:constr type="ctrX" for="ch" forName="left_20_1" refType="w" fact="0.23"/>
        <dgm:constr type="w" for="ch" forName="left_20_2" refType="w" fact="0.388"/>
        <dgm:constr type="h" for="ch" forName="left_20_2" refType="h" fact="0.36"/>
        <dgm:constr type="b" for="ch" forName="left_20_2" refType="h" fact="0.42"/>
        <dgm:constr type="ctrX" for="ch" forName="left_20_2" refType="w" fact="0.21"/>
        <dgm:constr type="w" for="ch" forName="right_12_1" refType="w" fact="0.388"/>
        <dgm:constr type="h" for="ch" forName="right_12_1" refType="h" fact="0.36"/>
        <dgm:constr type="b" for="ch" forName="right_12_1" refType="h" fact="0.76"/>
        <dgm:constr type="ctrX" for="ch" forName="right_12_1" refType="w" fact="0.77"/>
        <dgm:constr type="w" for="ch" forName="right_12_2" refType="w" fact="0.388"/>
        <dgm:constr type="h" for="ch" forName="right_12_2" refType="h" fact="0.36"/>
        <dgm:constr type="b" for="ch" forName="right_12_2" refType="h" fact="0.42"/>
        <dgm:constr type="ctrX" for="ch" forName="right_12_2" refType="w" fact="0.79"/>
        <dgm:constr type="w" for="ch" forName="left_12_1" refType="w" fact="0.388"/>
        <dgm:constr type="h" for="ch" forName="left_12_1" refType="h" fact="0.36"/>
        <dgm:constr type="b" for="ch" forName="left_12_1" refType="h" fact="0.715"/>
        <dgm:constr type="ctrX" for="ch" forName="left_12_1" refType="w" fact="0.255"/>
        <dgm:constr type="w" for="ch" forName="right_22_1" refType="w" fact="0.36"/>
        <dgm:constr type="h" for="ch" forName="right_22_1" refType="h" fact="0.32"/>
        <dgm:constr type="b" for="ch" forName="right_22_1" refType="h" fact="0.725"/>
        <dgm:constr type="ctrX" for="ch" forName="right_22_1" refType="w" fact="0.76"/>
        <dgm:constr type="w" for="ch" forName="right_22_2" refType="w" fact="0.36"/>
        <dgm:constr type="h" for="ch" forName="right_22_2" refType="h" fact="0.32"/>
        <dgm:constr type="b" for="ch" forName="right_22_2" refType="h" fact="0.39"/>
        <dgm:constr type="ctrX" for="ch" forName="right_22_2" refType="w" fact="0.76"/>
        <dgm:constr type="w" for="ch" forName="left_22_1" refType="w" fact="0.36"/>
        <dgm:constr type="h" for="ch" forName="left_22_1" refType="h" fact="0.32"/>
        <dgm:constr type="b" for="ch" forName="left_22_1" refType="h" fact="0.725"/>
        <dgm:constr type="ctrX" for="ch" forName="left_22_1" refType="w" fact="0.24"/>
        <dgm:constr type="w" for="ch" forName="left_22_2" refType="w" fact="0.36"/>
        <dgm:constr type="h" for="ch" forName="left_22_2" refType="h" fact="0.32"/>
        <dgm:constr type="b" for="ch" forName="left_22_2" refType="h" fact="0.39"/>
        <dgm:constr type="ctrX" for="ch" forName="left_22_2" refType="w" fact="0.24"/>
        <dgm:constr type="w" for="ch" forName="left_21_1" refType="w" fact="0.388"/>
        <dgm:constr type="h" for="ch" forName="left_21_1" refType="h" fact="0.36"/>
        <dgm:constr type="b" for="ch" forName="left_21_1" refType="h" fact="0.76"/>
        <dgm:constr type="ctrX" for="ch" forName="left_21_1" refType="w" fact="0.23"/>
        <dgm:constr type="w" for="ch" forName="left_21_2" refType="w" fact="0.388"/>
        <dgm:constr type="h" for="ch" forName="left_21_2" refType="h" fact="0.36"/>
        <dgm:constr type="b" for="ch" forName="left_21_2" refType="h" fact="0.42"/>
        <dgm:constr type="ctrX" for="ch" forName="left_21_2" refType="w" fact="0.21"/>
        <dgm:constr type="w" for="ch" forName="right_21_1" refType="w" fact="0.388"/>
        <dgm:constr type="h" for="ch" forName="right_21_1" refType="h" fact="0.36"/>
        <dgm:constr type="b" for="ch" forName="right_21_1" refType="h" fact="0.715"/>
        <dgm:constr type="ctrX" for="ch" forName="right_21_1" refType="w" fact="0.745"/>
        <dgm:constr type="w" for="ch" forName="right_03_1" refType="w" fact="0.37"/>
        <dgm:constr type="h" for="ch" forName="right_03_1" refType="h" fact="0.24"/>
        <dgm:constr type="b" for="ch" forName="right_03_1" refType="h" fact="0.76"/>
        <dgm:constr type="ctrX" for="ch" forName="right_03_1" refType="w" fact="0.77"/>
        <dgm:constr type="w" for="ch" forName="right_03_2" refType="w" fact="0.37"/>
        <dgm:constr type="h" for="ch" forName="right_03_2" refType="h" fact="0.24"/>
        <dgm:constr type="b" for="ch" forName="right_03_2" refType="h" fact="0.535"/>
        <dgm:constr type="ctrX" for="ch" forName="right_03_2" refType="w" fact="0.783"/>
        <dgm:constr type="w" for="ch" forName="right_03_3" refType="w" fact="0.37"/>
        <dgm:constr type="h" for="ch" forName="right_03_3" refType="h" fact="0.24"/>
        <dgm:constr type="b" for="ch" forName="right_03_3" refType="h" fact="0.315"/>
        <dgm:constr type="ctrX" for="ch" forName="right_03_3" refType="w" fact="0.796"/>
        <dgm:constr type="w" for="ch" forName="left_30_1" refType="w" fact="0.37"/>
        <dgm:constr type="h" for="ch" forName="left_30_1" refType="h" fact="0.24"/>
        <dgm:constr type="b" for="ch" forName="left_30_1" refType="h" fact="0.76"/>
        <dgm:constr type="ctrX" for="ch" forName="left_30_1" refType="w" fact="0.23"/>
        <dgm:constr type="w" for="ch" forName="left_30_2" refType="w" fact="0.37"/>
        <dgm:constr type="h" for="ch" forName="left_30_2" refType="h" fact="0.24"/>
        <dgm:constr type="b" for="ch" forName="left_30_2" refType="h" fact="0.535"/>
        <dgm:constr type="ctrX" for="ch" forName="left_30_2" refType="w" fact="0.217"/>
        <dgm:constr type="w" for="ch" forName="left_30_3" refType="w" fact="0.37"/>
        <dgm:constr type="h" for="ch" forName="left_30_3" refType="h" fact="0.24"/>
        <dgm:constr type="b" for="ch" forName="left_30_3" refType="h" fact="0.315"/>
        <dgm:constr type="ctrX" for="ch" forName="left_30_3" refType="w" fact="0.204"/>
        <dgm:constr type="w" for="ch" forName="right_13_1" refType="w" fact="0.37"/>
        <dgm:constr type="h" for="ch" forName="right_13_1" refType="h" fact="0.24"/>
        <dgm:constr type="b" for="ch" forName="right_13_1" refType="h" fact="0.76"/>
        <dgm:constr type="ctrX" for="ch" forName="right_13_1" refType="w" fact="0.77"/>
        <dgm:constr type="w" for="ch" forName="right_13_2" refType="w" fact="0.37"/>
        <dgm:constr type="h" for="ch" forName="right_13_2" refType="h" fact="0.24"/>
        <dgm:constr type="b" for="ch" forName="right_13_2" refType="h" fact="0.535"/>
        <dgm:constr type="ctrX" for="ch" forName="right_13_2" refType="w" fact="0.783"/>
        <dgm:constr type="w" for="ch" forName="right_13_3" refType="w" fact="0.37"/>
        <dgm:constr type="h" for="ch" forName="right_13_3" refType="h" fact="0.24"/>
        <dgm:constr type="b" for="ch" forName="right_13_3" refType="h" fact="0.315"/>
        <dgm:constr type="ctrX" for="ch" forName="right_13_3" refType="w" fact="0.796"/>
        <dgm:constr type="w" for="ch" forName="left_13_1" refType="w" fact="0.37"/>
        <dgm:constr type="h" for="ch" forName="left_13_1" refType="h" fact="0.24"/>
        <dgm:constr type="b" for="ch" forName="left_13_1" refType="h" fact="0.715"/>
        <dgm:constr type="ctrX" for="ch" forName="left_13_1" refType="w" fact="0.255"/>
        <dgm:constr type="w" for="ch" forName="left_31_1" refType="w" fact="0.37"/>
        <dgm:constr type="h" for="ch" forName="left_31_1" refType="h" fact="0.24"/>
        <dgm:constr type="b" for="ch" forName="left_31_1" refType="h" fact="0.76"/>
        <dgm:constr type="ctrX" for="ch" forName="left_31_1" refType="w" fact="0.23"/>
        <dgm:constr type="w" for="ch" forName="left_31_2" refType="w" fact="0.37"/>
        <dgm:constr type="h" for="ch" forName="left_31_2" refType="h" fact="0.24"/>
        <dgm:constr type="b" for="ch" forName="left_31_2" refType="h" fact="0.535"/>
        <dgm:constr type="ctrX" for="ch" forName="left_31_2" refType="w" fact="0.217"/>
        <dgm:constr type="w" for="ch" forName="left_31_3" refType="w" fact="0.37"/>
        <dgm:constr type="h" for="ch" forName="left_31_3" refType="h" fact="0.24"/>
        <dgm:constr type="b" for="ch" forName="left_31_3" refType="h" fact="0.315"/>
        <dgm:constr type="ctrX" for="ch" forName="left_31_3" refType="w" fact="0.204"/>
        <dgm:constr type="w" for="ch" forName="right_31_1" refType="w" fact="0.37"/>
        <dgm:constr type="h" for="ch" forName="right_31_1" refType="h" fact="0.24"/>
        <dgm:constr type="b" for="ch" forName="right_31_1" refType="h" fact="0.715"/>
        <dgm:constr type="ctrX" for="ch" forName="right_31_1" refType="w" fact="0.745"/>
        <dgm:constr type="w" for="ch" forName="right_23_1" refType="w" fact="0.37"/>
        <dgm:constr type="h" for="ch" forName="right_23_1" refType="h" fact="0.24"/>
        <dgm:constr type="b" for="ch" forName="right_23_1" refType="h" fact="0.76"/>
        <dgm:constr type="ctrX" for="ch" forName="right_23_1" refType="w" fact="0.77"/>
        <dgm:constr type="w" for="ch" forName="right_23_2" refType="w" fact="0.37"/>
        <dgm:constr type="h" for="ch" forName="right_23_2" refType="h" fact="0.24"/>
        <dgm:constr type="b" for="ch" forName="right_23_2" refType="h" fact="0.535"/>
        <dgm:constr type="ctrX" for="ch" forName="right_23_2" refType="w" fact="0.783"/>
        <dgm:constr type="w" for="ch" forName="right_23_3" refType="w" fact="0.37"/>
        <dgm:constr type="h" for="ch" forName="right_23_3" refType="h" fact="0.24"/>
        <dgm:constr type="b" for="ch" forName="right_23_3" refType="h" fact="0.315"/>
        <dgm:constr type="ctrX" for="ch" forName="right_23_3" refType="w" fact="0.796"/>
        <dgm:constr type="w" for="ch" forName="left_23_1" refType="w" fact="0.37"/>
        <dgm:constr type="h" for="ch" forName="left_23_1" refType="h" fact="0.24"/>
        <dgm:constr type="b" for="ch" forName="left_23_1" refType="h" fact="0.715"/>
        <dgm:constr type="ctrX" for="ch" forName="left_23_1" refType="w" fact="0.255"/>
        <dgm:constr type="w" for="ch" forName="left_23_2" refType="w" fact="0.37"/>
        <dgm:constr type="h" for="ch" forName="left_23_2" refType="h" fact="0.24"/>
        <dgm:constr type="b" for="ch" forName="left_23_2" refType="h" fact="0.49"/>
        <dgm:constr type="ctrX" for="ch" forName="left_23_2" refType="w" fact="0.268"/>
        <dgm:constr type="w" for="ch" forName="left_32_1" refType="w" fact="0.37"/>
        <dgm:constr type="h" for="ch" forName="left_32_1" refType="h" fact="0.24"/>
        <dgm:constr type="b" for="ch" forName="left_32_1" refType="h" fact="0.76"/>
        <dgm:constr type="ctrX" for="ch" forName="left_32_1" refType="w" fact="0.23"/>
        <dgm:constr type="w" for="ch" forName="left_32_2" refType="w" fact="0.37"/>
        <dgm:constr type="h" for="ch" forName="left_32_2" refType="h" fact="0.24"/>
        <dgm:constr type="b" for="ch" forName="left_32_2" refType="h" fact="0.535"/>
        <dgm:constr type="ctrX" for="ch" forName="left_32_2" refType="w" fact="0.217"/>
        <dgm:constr type="w" for="ch" forName="left_32_3" refType="w" fact="0.37"/>
        <dgm:constr type="h" for="ch" forName="left_32_3" refType="h" fact="0.24"/>
        <dgm:constr type="b" for="ch" forName="left_32_3" refType="h" fact="0.315"/>
        <dgm:constr type="ctrX" for="ch" forName="left_32_3" refType="w" fact="0.204"/>
        <dgm:constr type="w" for="ch" forName="right_32_1" refType="w" fact="0.37"/>
        <dgm:constr type="h" for="ch" forName="right_32_1" refType="h" fact="0.24"/>
        <dgm:constr type="b" for="ch" forName="right_32_1" refType="h" fact="0.715"/>
        <dgm:constr type="ctrX" for="ch" forName="right_32_1" refType="w" fact="0.745"/>
        <dgm:constr type="w" for="ch" forName="right_32_2" refType="w" fact="0.37"/>
        <dgm:constr type="h" for="ch" forName="right_32_2" refType="h" fact="0.24"/>
        <dgm:constr type="b" for="ch" forName="right_32_2" refType="h" fact="0.49"/>
        <dgm:constr type="ctrX" for="ch" forName="right_32_2" refType="w" fact="0.732"/>
        <dgm:constr type="w" for="ch" forName="right_33_1" refType="w" fact="0.36"/>
        <dgm:constr type="h" for="ch" forName="right_33_1" refType="h" fact="0.21"/>
        <dgm:constr type="b" for="ch" forName="right_33_1" refType="h" fact="0.725"/>
        <dgm:constr type="ctrX" for="ch" forName="right_33_1" refType="w" fact="0.76"/>
        <dgm:constr type="w" for="ch" forName="right_33_2" refType="w" fact="0.36"/>
        <dgm:constr type="h" for="ch" forName="right_33_2" refType="h" fact="0.21"/>
        <dgm:constr type="b" for="ch" forName="right_33_2" refType="h" fact="0.5"/>
        <dgm:constr type="ctrX" for="ch" forName="right_33_2" refType="w" fact="0.76"/>
        <dgm:constr type="w" for="ch" forName="right_33_3" refType="w" fact="0.36"/>
        <dgm:constr type="h" for="ch" forName="right_33_3" refType="h" fact="0.21"/>
        <dgm:constr type="b" for="ch" forName="right_33_3" refType="h" fact="0.275"/>
        <dgm:constr type="ctrX" for="ch" forName="right_33_3" refType="w" fact="0.76"/>
        <dgm:constr type="w" for="ch" forName="left_33_1" refType="w" fact="0.36"/>
        <dgm:constr type="h" for="ch" forName="left_33_1" refType="h" fact="0.21"/>
        <dgm:constr type="b" for="ch" forName="left_33_1" refType="h" fact="0.725"/>
        <dgm:constr type="ctrX" for="ch" forName="left_33_1" refType="w" fact="0.24"/>
        <dgm:constr type="w" for="ch" forName="left_33_2" refType="w" fact="0.36"/>
        <dgm:constr type="h" for="ch" forName="left_33_2" refType="h" fact="0.21"/>
        <dgm:constr type="b" for="ch" forName="left_33_2" refType="h" fact="0.5"/>
        <dgm:constr type="ctrX" for="ch" forName="left_33_2" refType="w" fact="0.24"/>
        <dgm:constr type="w" for="ch" forName="left_33_3" refType="w" fact="0.36"/>
        <dgm:constr type="h" for="ch" forName="left_33_3" refType="h" fact="0.21"/>
        <dgm:constr type="b" for="ch" forName="left_33_3" refType="h" fact="0.275"/>
        <dgm:constr type="ctrX" for="ch" forName="left_33_3" refType="w" fact="0.24"/>
        <dgm:constr type="w" for="ch" forName="right_04_1" refType="w" fact="0.365"/>
        <dgm:constr type="h" for="ch" forName="right_04_1" refType="h" fact="0.185"/>
        <dgm:constr type="b" for="ch" forName="right_04_1" refType="h" fact="0.76"/>
        <dgm:constr type="ctrX" for="ch" forName="right_04_1" refType="w" fact="0.77"/>
        <dgm:constr type="w" for="ch" forName="right_04_2" refType="w" fact="0.365"/>
        <dgm:constr type="h" for="ch" forName="right_04_2" refType="h" fact="0.185"/>
        <dgm:constr type="b" for="ch" forName="right_04_2" refType="h" fact="0.595"/>
        <dgm:constr type="ctrX" for="ch" forName="right_04_2" refType="w" fact="0.78"/>
        <dgm:constr type="w" for="ch" forName="right_04_3" refType="w" fact="0.365"/>
        <dgm:constr type="h" for="ch" forName="right_04_3" refType="h" fact="0.185"/>
        <dgm:constr type="b" for="ch" forName="right_04_3" refType="h" fact="0.43"/>
        <dgm:constr type="ctrX" for="ch" forName="right_04_3" refType="w" fact="0.79"/>
        <dgm:constr type="w" for="ch" forName="right_04_4" refType="w" fact="0.365"/>
        <dgm:constr type="h" for="ch" forName="right_04_4" refType="h" fact="0.185"/>
        <dgm:constr type="b" for="ch" forName="right_04_4" refType="h" fact="0.265"/>
        <dgm:constr type="ctrX" for="ch" forName="right_04_4" refType="w" fact="0.8"/>
        <dgm:constr type="w" for="ch" forName="left_40_1" refType="w" fact="0.365"/>
        <dgm:constr type="h" for="ch" forName="left_40_1" refType="h" fact="0.185"/>
        <dgm:constr type="b" for="ch" forName="left_40_1" refType="h" fact="0.76"/>
        <dgm:constr type="ctrX" for="ch" forName="left_40_1" refType="w" fact="0.23"/>
        <dgm:constr type="w" for="ch" forName="left_40_2" refType="w" fact="0.365"/>
        <dgm:constr type="h" for="ch" forName="left_40_2" refType="h" fact="0.185"/>
        <dgm:constr type="b" for="ch" forName="left_40_2" refType="h" fact="0.595"/>
        <dgm:constr type="ctrX" for="ch" forName="left_40_2" refType="w" fact="0.22"/>
        <dgm:constr type="w" for="ch" forName="left_40_3" refType="w" fact="0.365"/>
        <dgm:constr type="h" for="ch" forName="left_40_3" refType="h" fact="0.185"/>
        <dgm:constr type="b" for="ch" forName="left_40_3" refType="h" fact="0.43"/>
        <dgm:constr type="ctrX" for="ch" forName="left_40_3" refType="w" fact="0.21"/>
        <dgm:constr type="w" for="ch" forName="left_40_4" refType="w" fact="0.365"/>
        <dgm:constr type="h" for="ch" forName="left_40_4" refType="h" fact="0.185"/>
        <dgm:constr type="b" for="ch" forName="left_40_4" refType="h" fact="0.265"/>
        <dgm:constr type="ctrX" for="ch" forName="left_40_4" refType="w" fact="0.2"/>
        <dgm:constr type="w" for="ch" forName="right_14_1" refType="w" fact="0.365"/>
        <dgm:constr type="h" for="ch" forName="right_14_1" refType="h" fact="0.185"/>
        <dgm:constr type="b" for="ch" forName="right_14_1" refType="h" fact="0.76"/>
        <dgm:constr type="ctrX" for="ch" forName="right_14_1" refType="w" fact="0.77"/>
        <dgm:constr type="w" for="ch" forName="right_14_2" refType="w" fact="0.365"/>
        <dgm:constr type="h" for="ch" forName="right_14_2" refType="h" fact="0.185"/>
        <dgm:constr type="b" for="ch" forName="right_14_2" refType="h" fact="0.595"/>
        <dgm:constr type="ctrX" for="ch" forName="right_14_2" refType="w" fact="0.78"/>
        <dgm:constr type="w" for="ch" forName="right_14_3" refType="w" fact="0.365"/>
        <dgm:constr type="h" for="ch" forName="right_14_3" refType="h" fact="0.185"/>
        <dgm:constr type="b" for="ch" forName="right_14_3" refType="h" fact="0.43"/>
        <dgm:constr type="ctrX" for="ch" forName="right_14_3" refType="w" fact="0.79"/>
        <dgm:constr type="w" for="ch" forName="right_14_4" refType="w" fact="0.365"/>
        <dgm:constr type="h" for="ch" forName="right_14_4" refType="h" fact="0.185"/>
        <dgm:constr type="b" for="ch" forName="right_14_4" refType="h" fact="0.265"/>
        <dgm:constr type="ctrX" for="ch" forName="right_14_4" refType="w" fact="0.8"/>
        <dgm:constr type="w" for="ch" forName="left_14_1" refType="w" fact="0.365"/>
        <dgm:constr type="h" for="ch" forName="left_14_1" refType="h" fact="0.185"/>
        <dgm:constr type="b" for="ch" forName="left_14_1" refType="h" fact="0.715"/>
        <dgm:constr type="ctrX" for="ch" forName="left_14_1" refType="w" fact="0.25"/>
        <dgm:constr type="w" for="ch" forName="left_41_1" refType="w" fact="0.365"/>
        <dgm:constr type="h" for="ch" forName="left_41_1" refType="h" fact="0.185"/>
        <dgm:constr type="b" for="ch" forName="left_41_1" refType="h" fact="0.76"/>
        <dgm:constr type="ctrX" for="ch" forName="left_41_1" refType="w" fact="0.23"/>
        <dgm:constr type="w" for="ch" forName="left_41_2" refType="w" fact="0.365"/>
        <dgm:constr type="h" for="ch" forName="left_41_2" refType="h" fact="0.185"/>
        <dgm:constr type="b" for="ch" forName="left_41_2" refType="h" fact="0.595"/>
        <dgm:constr type="ctrX" for="ch" forName="left_41_2" refType="w" fact="0.22"/>
        <dgm:constr type="w" for="ch" forName="left_41_3" refType="w" fact="0.365"/>
        <dgm:constr type="h" for="ch" forName="left_41_3" refType="h" fact="0.185"/>
        <dgm:constr type="b" for="ch" forName="left_41_3" refType="h" fact="0.43"/>
        <dgm:constr type="ctrX" for="ch" forName="left_41_3" refType="w" fact="0.21"/>
        <dgm:constr type="w" for="ch" forName="left_41_4" refType="w" fact="0.365"/>
        <dgm:constr type="h" for="ch" forName="left_41_4" refType="h" fact="0.185"/>
        <dgm:constr type="b" for="ch" forName="left_41_4" refType="h" fact="0.265"/>
        <dgm:constr type="ctrX" for="ch" forName="left_41_4" refType="w" fact="0.2"/>
        <dgm:constr type="w" for="ch" forName="right_41_1" refType="w" fact="0.365"/>
        <dgm:constr type="h" for="ch" forName="right_41_1" refType="h" fact="0.185"/>
        <dgm:constr type="b" for="ch" forName="right_41_1" refType="h" fact="0.715"/>
        <dgm:constr type="ctrX" for="ch" forName="right_41_1" refType="w" fact="0.75"/>
        <dgm:constr type="w" for="ch" forName="right_24_1" refType="w" fact="0.365"/>
        <dgm:constr type="h" for="ch" forName="right_24_1" refType="h" fact="0.185"/>
        <dgm:constr type="b" for="ch" forName="right_24_1" refType="h" fact="0.76"/>
        <dgm:constr type="ctrX" for="ch" forName="right_24_1" refType="w" fact="0.77"/>
        <dgm:constr type="w" for="ch" forName="right_24_2" refType="w" fact="0.365"/>
        <dgm:constr type="h" for="ch" forName="right_24_2" refType="h" fact="0.185"/>
        <dgm:constr type="b" for="ch" forName="right_24_2" refType="h" fact="0.595"/>
        <dgm:constr type="ctrX" for="ch" forName="right_24_2" refType="w" fact="0.78"/>
        <dgm:constr type="w" for="ch" forName="right_24_3" refType="w" fact="0.365"/>
        <dgm:constr type="h" for="ch" forName="right_24_3" refType="h" fact="0.185"/>
        <dgm:constr type="b" for="ch" forName="right_24_3" refType="h" fact="0.43"/>
        <dgm:constr type="ctrX" for="ch" forName="right_24_3" refType="w" fact="0.79"/>
        <dgm:constr type="w" for="ch" forName="right_24_4" refType="w" fact="0.365"/>
        <dgm:constr type="h" for="ch" forName="right_24_4" refType="h" fact="0.185"/>
        <dgm:constr type="b" for="ch" forName="right_24_4" refType="h" fact="0.265"/>
        <dgm:constr type="ctrX" for="ch" forName="right_24_4" refType="w" fact="0.8"/>
        <dgm:constr type="w" for="ch" forName="left_24_1" refType="w" fact="0.365"/>
        <dgm:constr type="h" for="ch" forName="left_24_1" refType="h" fact="0.185"/>
        <dgm:constr type="b" for="ch" forName="left_24_1" refType="h" fact="0.715"/>
        <dgm:constr type="ctrX" for="ch" forName="left_24_1" refType="w" fact="0.25"/>
        <dgm:constr type="w" for="ch" forName="left_24_2" refType="w" fact="0.365"/>
        <dgm:constr type="h" for="ch" forName="left_24_2" refType="h" fact="0.185"/>
        <dgm:constr type="b" for="ch" forName="left_24_2" refType="h" fact="0.55"/>
        <dgm:constr type="ctrX" for="ch" forName="left_24_2" refType="w" fact="0.26"/>
        <dgm:constr type="w" for="ch" forName="left_42_1" refType="w" fact="0.365"/>
        <dgm:constr type="h" for="ch" forName="left_42_1" refType="h" fact="0.185"/>
        <dgm:constr type="b" for="ch" forName="left_42_1" refType="h" fact="0.76"/>
        <dgm:constr type="ctrX" for="ch" forName="left_42_1" refType="w" fact="0.23"/>
        <dgm:constr type="w" for="ch" forName="left_42_2" refType="w" fact="0.365"/>
        <dgm:constr type="h" for="ch" forName="left_42_2" refType="h" fact="0.185"/>
        <dgm:constr type="b" for="ch" forName="left_42_2" refType="h" fact="0.595"/>
        <dgm:constr type="ctrX" for="ch" forName="left_42_2" refType="w" fact="0.22"/>
        <dgm:constr type="w" for="ch" forName="left_42_3" refType="w" fact="0.365"/>
        <dgm:constr type="h" for="ch" forName="left_42_3" refType="h" fact="0.185"/>
        <dgm:constr type="b" for="ch" forName="left_42_3" refType="h" fact="0.43"/>
        <dgm:constr type="ctrX" for="ch" forName="left_42_3" refType="w" fact="0.21"/>
        <dgm:constr type="w" for="ch" forName="left_42_4" refType="w" fact="0.365"/>
        <dgm:constr type="h" for="ch" forName="left_42_4" refType="h" fact="0.185"/>
        <dgm:constr type="b" for="ch" forName="left_42_4" refType="h" fact="0.265"/>
        <dgm:constr type="ctrX" for="ch" forName="left_42_4" refType="w" fact="0.2"/>
        <dgm:constr type="w" for="ch" forName="right_42_1" refType="w" fact="0.365"/>
        <dgm:constr type="h" for="ch" forName="right_42_1" refType="h" fact="0.185"/>
        <dgm:constr type="b" for="ch" forName="right_42_1" refType="h" fact="0.715"/>
        <dgm:constr type="ctrX" for="ch" forName="right_42_1" refType="w" fact="0.75"/>
        <dgm:constr type="w" for="ch" forName="right_42_2" refType="w" fact="0.365"/>
        <dgm:constr type="h" for="ch" forName="right_42_2" refType="h" fact="0.185"/>
        <dgm:constr type="b" for="ch" forName="right_42_2" refType="h" fact="0.55"/>
        <dgm:constr type="ctrX" for="ch" forName="right_42_2" refType="w" fact="0.74"/>
        <dgm:constr type="w" for="ch" forName="right_34_1" refType="w" fact="0.365"/>
        <dgm:constr type="h" for="ch" forName="right_34_1" refType="h" fact="0.185"/>
        <dgm:constr type="b" for="ch" forName="right_34_1" refType="h" fact="0.76"/>
        <dgm:constr type="ctrX" for="ch" forName="right_34_1" refType="w" fact="0.77"/>
        <dgm:constr type="w" for="ch" forName="right_34_2" refType="w" fact="0.365"/>
        <dgm:constr type="h" for="ch" forName="right_34_2" refType="h" fact="0.185"/>
        <dgm:constr type="b" for="ch" forName="right_34_2" refType="h" fact="0.595"/>
        <dgm:constr type="ctrX" for="ch" forName="right_34_2" refType="w" fact="0.78"/>
        <dgm:constr type="w" for="ch" forName="right_34_3" refType="w" fact="0.365"/>
        <dgm:constr type="h" for="ch" forName="right_34_3" refType="h" fact="0.185"/>
        <dgm:constr type="b" for="ch" forName="right_34_3" refType="h" fact="0.43"/>
        <dgm:constr type="ctrX" for="ch" forName="right_34_3" refType="w" fact="0.79"/>
        <dgm:constr type="w" for="ch" forName="right_34_4" refType="w" fact="0.365"/>
        <dgm:constr type="h" for="ch" forName="right_34_4" refType="h" fact="0.185"/>
        <dgm:constr type="b" for="ch" forName="right_34_4" refType="h" fact="0.265"/>
        <dgm:constr type="ctrX" for="ch" forName="right_34_4" refType="w" fact="0.8"/>
        <dgm:constr type="w" for="ch" forName="left_34_1" refType="w" fact="0.365"/>
        <dgm:constr type="h" for="ch" forName="left_34_1" refType="h" fact="0.185"/>
        <dgm:constr type="b" for="ch" forName="left_34_1" refType="h" fact="0.715"/>
        <dgm:constr type="ctrX" for="ch" forName="left_34_1" refType="w" fact="0.25"/>
        <dgm:constr type="w" for="ch" forName="left_34_2" refType="w" fact="0.365"/>
        <dgm:constr type="h" for="ch" forName="left_34_2" refType="h" fact="0.185"/>
        <dgm:constr type="b" for="ch" forName="left_34_2" refType="h" fact="0.55"/>
        <dgm:constr type="ctrX" for="ch" forName="left_34_2" refType="w" fact="0.26"/>
        <dgm:constr type="w" for="ch" forName="left_34_3" refType="w" fact="0.365"/>
        <dgm:constr type="h" for="ch" forName="left_34_3" refType="h" fact="0.185"/>
        <dgm:constr type="b" for="ch" forName="left_34_3" refType="h" fact="0.385"/>
        <dgm:constr type="ctrX" for="ch" forName="left_34_3" refType="w" fact="0.27"/>
        <dgm:constr type="w" for="ch" forName="left_43_1" refType="w" fact="0.365"/>
        <dgm:constr type="h" for="ch" forName="left_43_1" refType="h" fact="0.185"/>
        <dgm:constr type="b" for="ch" forName="left_43_1" refType="h" fact="0.76"/>
        <dgm:constr type="ctrX" for="ch" forName="left_43_1" refType="w" fact="0.23"/>
        <dgm:constr type="w" for="ch" forName="left_43_2" refType="w" fact="0.365"/>
        <dgm:constr type="h" for="ch" forName="left_43_2" refType="h" fact="0.185"/>
        <dgm:constr type="b" for="ch" forName="left_43_2" refType="h" fact="0.595"/>
        <dgm:constr type="ctrX" for="ch" forName="left_43_2" refType="w" fact="0.22"/>
        <dgm:constr type="w" for="ch" forName="left_43_3" refType="w" fact="0.365"/>
        <dgm:constr type="h" for="ch" forName="left_43_3" refType="h" fact="0.185"/>
        <dgm:constr type="b" for="ch" forName="left_43_3" refType="h" fact="0.43"/>
        <dgm:constr type="ctrX" for="ch" forName="left_43_3" refType="w" fact="0.21"/>
        <dgm:constr type="w" for="ch" forName="left_43_4" refType="w" fact="0.365"/>
        <dgm:constr type="h" for="ch" forName="left_43_4" refType="h" fact="0.185"/>
        <dgm:constr type="b" for="ch" forName="left_43_4" refType="h" fact="0.265"/>
        <dgm:constr type="ctrX" for="ch" forName="left_43_4" refType="w" fact="0.2"/>
        <dgm:constr type="w" for="ch" forName="right_43_1" refType="w" fact="0.365"/>
        <dgm:constr type="h" for="ch" forName="right_43_1" refType="h" fact="0.185"/>
        <dgm:constr type="b" for="ch" forName="right_43_1" refType="h" fact="0.715"/>
        <dgm:constr type="ctrX" for="ch" forName="right_43_1" refType="w" fact="0.75"/>
        <dgm:constr type="w" for="ch" forName="right_43_2" refType="w" fact="0.365"/>
        <dgm:constr type="h" for="ch" forName="right_43_2" refType="h" fact="0.185"/>
        <dgm:constr type="b" for="ch" forName="right_43_2" refType="h" fact="0.55"/>
        <dgm:constr type="ctrX" for="ch" forName="right_43_2" refType="w" fact="0.74"/>
        <dgm:constr type="w" for="ch" forName="right_43_3" refType="w" fact="0.365"/>
        <dgm:constr type="h" for="ch" forName="right_43_3" refType="h" fact="0.185"/>
        <dgm:constr type="b" for="ch" forName="right_43_3" refType="h" fact="0.385"/>
        <dgm:constr type="ctrX" for="ch" forName="right_43_3" refType="w" fact="0.73"/>
        <dgm:constr type="w" for="ch" forName="right_44_1" refType="w" fact="0.36"/>
        <dgm:constr type="h" for="ch" forName="right_44_1" refType="h" fact="0.154"/>
        <dgm:constr type="b" for="ch" forName="right_44_1" refType="h" fact="0.725"/>
        <dgm:constr type="ctrX" for="ch" forName="right_44_1" refType="w" fact="0.76"/>
        <dgm:constr type="w" for="ch" forName="right_44_2" refType="w" fact="0.36"/>
        <dgm:constr type="h" for="ch" forName="right_44_2" refType="h" fact="0.154"/>
        <dgm:constr type="b" for="ch" forName="right_44_2" refType="h" fact="0.559"/>
        <dgm:constr type="ctrX" for="ch" forName="right_44_2" refType="w" fact="0.76"/>
        <dgm:constr type="w" for="ch" forName="right_44_3" refType="w" fact="0.36"/>
        <dgm:constr type="h" for="ch" forName="right_44_3" refType="h" fact="0.154"/>
        <dgm:constr type="b" for="ch" forName="right_44_3" refType="h" fact="0.393"/>
        <dgm:constr type="ctrX" for="ch" forName="right_44_3" refType="w" fact="0.76"/>
        <dgm:constr type="w" for="ch" forName="right_44_4" refType="w" fact="0.36"/>
        <dgm:constr type="h" for="ch" forName="right_44_4" refType="h" fact="0.154"/>
        <dgm:constr type="b" for="ch" forName="right_44_4" refType="h" fact="0.224"/>
        <dgm:constr type="ctrX" for="ch" forName="right_44_4" refType="w" fact="0.76"/>
        <dgm:constr type="w" for="ch" forName="left_44_1" refType="w" fact="0.36"/>
        <dgm:constr type="h" for="ch" forName="left_44_1" refType="h" fact="0.154"/>
        <dgm:constr type="b" for="ch" forName="left_44_1" refType="h" fact="0.725"/>
        <dgm:constr type="ctrX" for="ch" forName="left_44_1" refType="w" fact="0.24"/>
        <dgm:constr type="w" for="ch" forName="left_44_2" refType="w" fact="0.36"/>
        <dgm:constr type="h" for="ch" forName="left_44_2" refType="h" fact="0.154"/>
        <dgm:constr type="b" for="ch" forName="left_44_2" refType="h" fact="0.559"/>
        <dgm:constr type="ctrX" for="ch" forName="left_44_2" refType="w" fact="0.24"/>
        <dgm:constr type="w" for="ch" forName="left_44_3" refType="w" fact="0.36"/>
        <dgm:constr type="h" for="ch" forName="left_44_3" refType="h" fact="0.154"/>
        <dgm:constr type="b" for="ch" forName="left_44_3" refType="h" fact="0.393"/>
        <dgm:constr type="ctrX" for="ch" forName="left_44_3" refType="w" fact="0.24"/>
        <dgm:constr type="w" for="ch" forName="left_44_4" refType="w" fact="0.36"/>
        <dgm:constr type="h" for="ch" forName="left_44_4" refType="h" fact="0.154"/>
        <dgm:constr type="b" for="ch" forName="left_44_4" refType="h" fact="0.224"/>
        <dgm:constr type="ctrX" for="ch" forName="left_44_4" refType="w" fact="0.24"/>
      </dgm:constrLst>
      <dgm:ruleLst/>
      <dgm:layoutNode name="dummyMaxCanvas_ChildArea">
        <dgm:alg type="sp"/>
        <dgm:shape xmlns:r="http://schemas.openxmlformats.org/officeDocument/2006/relationships" r:blip="">
          <dgm:adjLst/>
        </dgm:shape>
        <dgm:presOf/>
        <dgm:constrLst/>
        <dgm:ruleLst/>
      </dgm:layoutNode>
      <dgm:layoutNode name="fulcrum" styleLbl="alignAccFollowNode1">
        <dgm:alg type="sp"/>
        <dgm:shape xmlns:r="http://schemas.openxmlformats.org/officeDocument/2006/relationships" type="triangle" r:blip="">
          <dgm:adjLst/>
        </dgm:shape>
        <dgm:presOf/>
        <dgm:constrLst/>
        <dgm:ruleLst/>
      </dgm:layoutNode>
      <dgm:choose name="Name0">
        <dgm:if name="Name1" axis="ch ch" ptType="node node" st="1 1" cnt="1 0" func="cnt" op="equ" val="0">
          <dgm:choose name="Name2">
            <dgm:if name="Name3" axis="ch ch" ptType="node node" st="2 1" cnt="1 0" func="cnt" op="equ" val="0">
              <dgm:layoutNode name="balance_00" styleLbl="alignAccFollowNode1">
                <dgm:varLst>
                  <dgm:bulletEnabled val="1"/>
                </dgm:varLst>
                <dgm:alg type="sp"/>
                <dgm:shape xmlns:r="http://schemas.openxmlformats.org/officeDocument/2006/relationships" type="rect" r:blip="">
                  <dgm:adjLst/>
                </dgm:shape>
                <dgm:presOf/>
                <dgm:constrLst/>
                <dgm:ruleLst/>
              </dgm:layoutNode>
            </dgm:if>
            <dgm:else name="Name4">
              <dgm:choose name="Name5">
                <dgm:if name="Name6" axis="ch ch" ptType="node node" st="2 1" cnt="1 0" func="cnt" op="equ" val="1">
                  <dgm:layoutNode name="balance_01" styleLbl="alignAccFollowNode1">
                    <dgm:varLst>
                      <dgm:bulletEnabled val="1"/>
                    </dgm:varLst>
                    <dgm:alg type="sp"/>
                    <dgm:shape xmlns:r="http://schemas.openxmlformats.org/officeDocument/2006/relationships" rot="4" type="rect" r:blip="">
                      <dgm:adjLst/>
                    </dgm:shape>
                    <dgm:presOf/>
                    <dgm:constrLst/>
                    <dgm:ruleLst/>
                  </dgm:layoutNode>
                  <dgm:layoutNode name="right_0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
                  <dgm:choose name="Name8">
                    <dgm:if name="Name9" axis="ch ch" ptType="node node" st="2 1" cnt="1 0" func="cnt" op="equ" val="2">
                      <dgm:layoutNode name="balance_02" styleLbl="alignAccFollowNode1">
                        <dgm:varLst>
                          <dgm:bulletEnabled val="1"/>
                        </dgm:varLst>
                        <dgm:alg type="sp"/>
                        <dgm:shape xmlns:r="http://schemas.openxmlformats.org/officeDocument/2006/relationships" rot="4" type="rect" r:blip="">
                          <dgm:adjLst/>
                        </dgm:shape>
                        <dgm:presOf/>
                        <dgm:constrLst/>
                        <dgm:ruleLst/>
                      </dgm:layoutNode>
                      <dgm:layoutNode name="right_0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0">
                      <dgm:choose name="Name11">
                        <dgm:if name="Name12" axis="ch ch" ptType="node node" st="2 1" cnt="1 0" func="cnt" op="equ" val="3">
                          <dgm:layoutNode name="balance_03" styleLbl="alignAccFollowNode1">
                            <dgm:varLst>
                              <dgm:bulletEnabled val="1"/>
                            </dgm:varLst>
                            <dgm:alg type="sp"/>
                            <dgm:shape xmlns:r="http://schemas.openxmlformats.org/officeDocument/2006/relationships" rot="4" type="rect" r:blip="">
                              <dgm:adjLst/>
                            </dgm:shape>
                            <dgm:presOf/>
                            <dgm:constrLst/>
                            <dgm:ruleLst/>
                          </dgm:layoutNode>
                          <dgm:layoutNode name="right_0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3">
                          <dgm:choose name="Name14">
                            <dgm:if name="Name15" axis="ch ch" ptType="node node" st="2 1" cnt="1 0" func="cnt" op="gte" val="4">
                              <dgm:layoutNode name="balance_04" styleLbl="alignAccFollowNode1">
                                <dgm:varLst>
                                  <dgm:bulletEnabled val="1"/>
                                </dgm:varLst>
                                <dgm:alg type="sp"/>
                                <dgm:shape xmlns:r="http://schemas.openxmlformats.org/officeDocument/2006/relationships" rot="4" type="rect" r:blip="">
                                  <dgm:adjLst/>
                                </dgm:shape>
                                <dgm:presOf/>
                                <dgm:constrLst/>
                                <dgm:ruleLst/>
                              </dgm:layoutNode>
                              <dgm:layoutNode name="right_0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6"/>
                          </dgm:choose>
                        </dgm:else>
                      </dgm:choose>
                    </dgm:else>
                  </dgm:choose>
                </dgm:else>
              </dgm:choose>
            </dgm:else>
          </dgm:choose>
        </dgm:if>
        <dgm:else name="Name17">
          <dgm:choose name="Name18">
            <dgm:if name="Name19" axis="ch ch" ptType="node node" st="1 1" cnt="1 0" func="cnt" op="equ" val="1">
              <dgm:choose name="Name20">
                <dgm:if name="Name21" axis="ch ch" ptType="node node" st="2 1" cnt="1 0" func="cnt" op="equ" val="0">
                  <dgm:layoutNode name="balance_10" styleLbl="alignAccFollowNode1">
                    <dgm:varLst>
                      <dgm:bulletEnabled val="1"/>
                    </dgm:varLst>
                    <dgm:alg type="sp"/>
                    <dgm:shape xmlns:r="http://schemas.openxmlformats.org/officeDocument/2006/relationships" rot="-4" type="rect" r:blip="">
                      <dgm:adjLst/>
                    </dgm:shape>
                    <dgm:presOf/>
                    <dgm:constrLst/>
                    <dgm:ruleLst/>
                  </dgm:layoutNode>
                  <dgm:layoutNode name="left_1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2">
                  <dgm:choose name="Name23">
                    <dgm:if name="Name24" axis="ch ch" ptType="node node" st="2 1" cnt="1 0" func="cnt" op="equ" val="1">
                      <dgm:layoutNode name="balance_11" styleLbl="alignAccFollowNode1">
                        <dgm:varLst>
                          <dgm:bulletEnabled val="1"/>
                        </dgm:varLst>
                        <dgm:alg type="sp"/>
                        <dgm:shape xmlns:r="http://schemas.openxmlformats.org/officeDocument/2006/relationships" type="rect" r:blip="">
                          <dgm:adjLst/>
                        </dgm:shape>
                        <dgm:presOf/>
                        <dgm:constrLst/>
                        <dgm:ruleLst/>
                      </dgm:layoutNode>
                      <dgm:layoutNode name="left_11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1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5">
                      <dgm:choose name="Name26">
                        <dgm:if name="Name27" axis="ch ch" ptType="node node" st="2 1" cnt="1 0" func="cnt" op="equ" val="2">
                          <dgm:layoutNode name="balance_12" styleLbl="alignAccFollowNode1">
                            <dgm:varLst>
                              <dgm:bulletEnabled val="1"/>
                            </dgm:varLst>
                            <dgm:alg type="sp"/>
                            <dgm:shape xmlns:r="http://schemas.openxmlformats.org/officeDocument/2006/relationships" rot="4" type="rect" r:blip="">
                              <dgm:adjLst/>
                            </dgm:shape>
                            <dgm:presOf/>
                            <dgm:constrLst/>
                            <dgm:ruleLst/>
                          </dgm:layoutNode>
                          <dgm:layoutNode name="right_1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8">
                          <dgm:choose name="Name29">
                            <dgm:if name="Name30" axis="ch ch" ptType="node node" st="2 1" cnt="1 0" func="cnt" op="equ" val="3">
                              <dgm:layoutNode name="balance_13" styleLbl="alignAccFollowNode1">
                                <dgm:varLst>
                                  <dgm:bulletEnabled val="1"/>
                                </dgm:varLst>
                                <dgm:alg type="sp"/>
                                <dgm:shape xmlns:r="http://schemas.openxmlformats.org/officeDocument/2006/relationships" rot="4" type="rect" r:blip="">
                                  <dgm:adjLst/>
                                </dgm:shape>
                                <dgm:presOf/>
                                <dgm:constrLst/>
                                <dgm:ruleLst/>
                              </dgm:layoutNode>
                              <dgm:layoutNode name="right_1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1">
                              <dgm:choose name="Name32">
                                <dgm:if name="Name33" axis="ch ch" ptType="node node" st="2 1" cnt="1 0" func="cnt" op="gte" val="4">
                                  <dgm:layoutNode name="balance_14" styleLbl="alignAccFollowNode1">
                                    <dgm:varLst>
                                      <dgm:bulletEnabled val="1"/>
                                    </dgm:varLst>
                                    <dgm:alg type="sp"/>
                                    <dgm:shape xmlns:r="http://schemas.openxmlformats.org/officeDocument/2006/relationships" rot="4" type="rect" r:blip="">
                                      <dgm:adjLst/>
                                    </dgm:shape>
                                    <dgm:presOf/>
                                    <dgm:constrLst/>
                                    <dgm:ruleLst/>
                                  </dgm:layoutNode>
                                  <dgm:layoutNode name="right_1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4"/>
                              </dgm:choose>
                            </dgm:else>
                          </dgm:choose>
                        </dgm:else>
                      </dgm:choose>
                    </dgm:else>
                  </dgm:choose>
                </dgm:else>
              </dgm:choose>
            </dgm:if>
            <dgm:else name="Name35">
              <dgm:choose name="Name36">
                <dgm:if name="Name37" axis="ch ch" ptType="node node" st="1 1" cnt="1 0" func="cnt" op="equ" val="2">
                  <dgm:choose name="Name38">
                    <dgm:if name="Name39" axis="ch ch" ptType="node node" st="2 1" cnt="1 0" func="cnt" op="equ" val="0">
                      <dgm:layoutNode name="balance_20" styleLbl="alignAccFollowNode1">
                        <dgm:varLst>
                          <dgm:bulletEnabled val="1"/>
                        </dgm:varLst>
                        <dgm:alg type="sp"/>
                        <dgm:shape xmlns:r="http://schemas.openxmlformats.org/officeDocument/2006/relationships" rot="-4" type="rect" r:blip="">
                          <dgm:adjLst/>
                        </dgm:shape>
                        <dgm:presOf/>
                        <dgm:constrLst/>
                        <dgm:ruleLst/>
                      </dgm:layoutNode>
                      <dgm:layoutNode name="left_2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0">
                      <dgm:choose name="Name41">
                        <dgm:if name="Name42" axis="ch ch" ptType="node node" st="2 1" cnt="1 0" func="cnt" op="equ" val="1">
                          <dgm:layoutNode name="balance_21" styleLbl="alignAccFollowNode1">
                            <dgm:varLst>
                              <dgm:bulletEnabled val="1"/>
                            </dgm:varLst>
                            <dgm:alg type="sp"/>
                            <dgm:shape xmlns:r="http://schemas.openxmlformats.org/officeDocument/2006/relationships" rot="-4" type="rect" r:blip="">
                              <dgm:adjLst/>
                            </dgm:shape>
                            <dgm:presOf/>
                            <dgm:constrLst/>
                            <dgm:ruleLst/>
                          </dgm:layoutNode>
                          <dgm:layoutNode name="left_2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3">
                          <dgm:choose name="Name44">
                            <dgm:if name="Name45" axis="ch ch" ptType="node node" st="2 1" cnt="1 0" func="cnt" op="equ" val="2">
                              <dgm:layoutNode name="balance_22" styleLbl="alignAccFollowNode1">
                                <dgm:varLst>
                                  <dgm:bulletEnabled val="1"/>
                                </dgm:varLst>
                                <dgm:alg type="sp"/>
                                <dgm:shape xmlns:r="http://schemas.openxmlformats.org/officeDocument/2006/relationships" type="rect" r:blip="">
                                  <dgm:adjLst/>
                                </dgm:shape>
                                <dgm:presOf/>
                                <dgm:constrLst/>
                                <dgm:ruleLst/>
                              </dgm:layoutNode>
                              <dgm:layoutNode name="right_22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2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2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2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6">
                              <dgm:choose name="Name47">
                                <dgm:if name="Name48" axis="ch ch" ptType="node node" st="2 1" cnt="1 0" func="cnt" op="equ" val="3">
                                  <dgm:layoutNode name="balance_23" styleLbl="alignAccFollowNode1">
                                    <dgm:varLst>
                                      <dgm:bulletEnabled val="1"/>
                                    </dgm:varLst>
                                    <dgm:alg type="sp"/>
                                    <dgm:shape xmlns:r="http://schemas.openxmlformats.org/officeDocument/2006/relationships" rot="4" type="rect" r:blip="">
                                      <dgm:adjLst/>
                                    </dgm:shape>
                                    <dgm:presOf/>
                                    <dgm:constrLst/>
                                    <dgm:ruleLst/>
                                  </dgm:layoutNode>
                                  <dgm:layoutNode name="right_2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3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9">
                                  <dgm:choose name="Name50">
                                    <dgm:if name="Name51" axis="ch ch" ptType="node node" st="2 1" cnt="1 0" func="cnt" op="gte" val="4">
                                      <dgm:layoutNode name="balance_24" styleLbl="alignAccFollowNode1">
                                        <dgm:varLst>
                                          <dgm:bulletEnabled val="1"/>
                                        </dgm:varLst>
                                        <dgm:alg type="sp"/>
                                        <dgm:shape xmlns:r="http://schemas.openxmlformats.org/officeDocument/2006/relationships" rot="4" type="rect" r:blip="">
                                          <dgm:adjLst/>
                                        </dgm:shape>
                                        <dgm:presOf/>
                                        <dgm:constrLst/>
                                        <dgm:ruleLst/>
                                      </dgm:layoutNode>
                                      <dgm:layoutNode name="right_2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4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2"/>
                                  </dgm:choose>
                                </dgm:else>
                              </dgm:choose>
                            </dgm:else>
                          </dgm:choose>
                        </dgm:else>
                      </dgm:choose>
                    </dgm:else>
                  </dgm:choose>
                </dgm:if>
                <dgm:else name="Name53">
                  <dgm:choose name="Name54">
                    <dgm:if name="Name55" axis="ch ch" ptType="node node" st="1 1" cnt="1 0" func="cnt" op="equ" val="3">
                      <dgm:choose name="Name56">
                        <dgm:if name="Name57" axis="ch ch" ptType="node node" st="2 1" cnt="1 0" func="cnt" op="equ" val="0">
                          <dgm:layoutNode name="balance_30" styleLbl="alignAccFollowNode1">
                            <dgm:varLst>
                              <dgm:bulletEnabled val="1"/>
                            </dgm:varLst>
                            <dgm:alg type="sp"/>
                            <dgm:shape xmlns:r="http://schemas.openxmlformats.org/officeDocument/2006/relationships" rot="-4" type="rect" r:blip="">
                              <dgm:adjLst/>
                            </dgm:shape>
                            <dgm:presOf/>
                            <dgm:constrLst/>
                            <dgm:ruleLst/>
                          </dgm:layoutNode>
                          <dgm:layoutNode name="left_3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0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8">
                          <dgm:choose name="Name59">
                            <dgm:if name="Name60" axis="ch ch" ptType="node node" st="2 1" cnt="1 0" func="cnt" op="equ" val="1">
                              <dgm:layoutNode name="balance_31" styleLbl="alignAccFollowNode1">
                                <dgm:varLst>
                                  <dgm:bulletEnabled val="1"/>
                                </dgm:varLst>
                                <dgm:alg type="sp"/>
                                <dgm:shape xmlns:r="http://schemas.openxmlformats.org/officeDocument/2006/relationships" rot="-4" type="rect" r:blip="">
                                  <dgm:adjLst/>
                                </dgm:shape>
                                <dgm:presOf/>
                                <dgm:constrLst/>
                                <dgm:ruleLst/>
                              </dgm:layoutNode>
                              <dgm:layoutNode name="left_3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1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1">
                              <dgm:choose name="Name62">
                                <dgm:if name="Name63" axis="ch ch" ptType="node node" st="2 1" cnt="1 0" func="cnt" op="equ" val="2">
                                  <dgm:layoutNode name="balance_32" styleLbl="alignAccFollowNode1">
                                    <dgm:varLst>
                                      <dgm:bulletEnabled val="1"/>
                                    </dgm:varLst>
                                    <dgm:alg type="sp"/>
                                    <dgm:shape xmlns:r="http://schemas.openxmlformats.org/officeDocument/2006/relationships" rot="-4" type="rect" r:blip="">
                                      <dgm:adjLst/>
                                    </dgm:shape>
                                    <dgm:presOf/>
                                    <dgm:constrLst/>
                                    <dgm:ruleLst/>
                                  </dgm:layoutNode>
                                  <dgm:layoutNode name="left_3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2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2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4">
                                  <dgm:choose name="Name65">
                                    <dgm:if name="Name66" axis="ch ch" ptType="node node" st="2 1" cnt="1 0" func="cnt" op="equ" val="3">
                                      <dgm:layoutNode name="balance_33" styleLbl="alignAccFollowNode1">
                                        <dgm:varLst>
                                          <dgm:bulletEnabled val="1"/>
                                        </dgm:varLst>
                                        <dgm:alg type="sp"/>
                                        <dgm:shape xmlns:r="http://schemas.openxmlformats.org/officeDocument/2006/relationships" type="rect" r:blip="">
                                          <dgm:adjLst/>
                                        </dgm:shape>
                                        <dgm:presOf/>
                                        <dgm:constrLst/>
                                        <dgm:ruleLst/>
                                      </dgm:layoutNode>
                                      <dgm:layoutNode name="right_33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3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3_3" styleLbl="node1">
                                        <dgm:varLst>
                                          <dgm:bulletEnabled val="1"/>
                                        </dgm:varLst>
                                        <dgm:alg type="tx"/>
                                        <dgm:shape xmlns:r="http://schemas.openxmlformats.org/officeDocument/2006/relationships"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3" styleLbl="node1">
                                        <dgm:varLst>
                                          <dgm:bulletEnabled val="1"/>
                                        </dgm:varLst>
                                        <dgm:alg type="tx"/>
                                        <dgm:shape xmlns:r="http://schemas.openxmlformats.org/officeDocument/2006/relationships"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7">
                                      <dgm:choose name="Name68">
                                        <dgm:if name="Name69" axis="ch ch" ptType="node node" st="2 1" cnt="1 0" func="cnt" op="gte" val="4">
                                          <dgm:layoutNode name="balance_34" styleLbl="alignAccFollowNode1">
                                            <dgm:varLst>
                                              <dgm:bulletEnabled val="1"/>
                                            </dgm:varLst>
                                            <dgm:alg type="sp"/>
                                            <dgm:shape xmlns:r="http://schemas.openxmlformats.org/officeDocument/2006/relationships" rot="4" type="rect" r:blip="">
                                              <dgm:adjLst/>
                                            </dgm:shape>
                                            <dgm:presOf/>
                                            <dgm:constrLst/>
                                            <dgm:ruleLst/>
                                          </dgm:layoutNode>
                                          <dgm:layoutNode name="right_3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0"/>
                                      </dgm:choose>
                                    </dgm:else>
                                  </dgm:choose>
                                </dgm:else>
                              </dgm:choose>
                            </dgm:else>
                          </dgm:choose>
                        </dgm:else>
                      </dgm:choose>
                    </dgm:if>
                    <dgm:else name="Name71">
                      <dgm:choose name="Name72">
                        <dgm:if name="Name73" axis="ch ch" ptType="node node" st="1 1" cnt="1 0" func="cnt" op="gte" val="4">
                          <dgm:choose name="Name74">
                            <dgm:if name="Name75" axis="ch ch" ptType="node node" st="2 1" cnt="1 0" func="cnt" op="equ" val="0">
                              <dgm:layoutNode name="balance_40" styleLbl="alignAccFollowNode1">
                                <dgm:varLst>
                                  <dgm:bulletEnabled val="1"/>
                                </dgm:varLst>
                                <dgm:alg type="sp"/>
                                <dgm:shape xmlns:r="http://schemas.openxmlformats.org/officeDocument/2006/relationships" rot="-4" type="rect" r:blip="">
                                  <dgm:adjLst/>
                                </dgm:shape>
                                <dgm:presOf/>
                                <dgm:constrLst/>
                                <dgm:ruleLst/>
                              </dgm:layoutNode>
                              <dgm:layoutNode name="left_4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6">
                              <dgm:choose name="Name77">
                                <dgm:if name="Name78" axis="ch ch" ptType="node node" st="2 1" cnt="1 0" func="cnt" op="equ" val="1">
                                  <dgm:layoutNode name="balance_41" styleLbl="alignAccFollowNode1">
                                    <dgm:varLst>
                                      <dgm:bulletEnabled val="1"/>
                                    </dgm:varLst>
                                    <dgm:alg type="sp"/>
                                    <dgm:shape xmlns:r="http://schemas.openxmlformats.org/officeDocument/2006/relationships" rot="-4" type="rect" r:blip="">
                                      <dgm:adjLst/>
                                    </dgm:shape>
                                    <dgm:presOf/>
                                    <dgm:constrLst/>
                                    <dgm:ruleLst/>
                                  </dgm:layoutNode>
                                  <dgm:layoutNode name="left_4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9">
                                  <dgm:choose name="Name80">
                                    <dgm:if name="Name81" axis="ch ch" ptType="node node" st="2 1" cnt="1 0" func="cnt" op="equ" val="2">
                                      <dgm:layoutNode name="balance_42" styleLbl="alignAccFollowNode1">
                                        <dgm:varLst>
                                          <dgm:bulletEnabled val="1"/>
                                        </dgm:varLst>
                                        <dgm:alg type="sp"/>
                                        <dgm:shape xmlns:r="http://schemas.openxmlformats.org/officeDocument/2006/relationships" rot="-4" type="rect" r:blip="">
                                          <dgm:adjLst/>
                                        </dgm:shape>
                                        <dgm:presOf/>
                                        <dgm:constrLst/>
                                        <dgm:ruleLst/>
                                      </dgm:layoutNode>
                                      <dgm:layoutNode name="left_4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2">
                                      <dgm:choose name="Name83">
                                        <dgm:if name="Name84" axis="ch ch" ptType="node node" st="2 1" cnt="1 0" func="cnt" op="equ" val="3">
                                          <dgm:layoutNode name="balance_43" styleLbl="alignAccFollowNode1">
                                            <dgm:varLst>
                                              <dgm:bulletEnabled val="1"/>
                                            </dgm:varLst>
                                            <dgm:alg type="sp"/>
                                            <dgm:shape xmlns:r="http://schemas.openxmlformats.org/officeDocument/2006/relationships" rot="-4" type="rect" r:blip="">
                                              <dgm:adjLst/>
                                            </dgm:shape>
                                            <dgm:presOf/>
                                            <dgm:constrLst/>
                                            <dgm:ruleLst/>
                                          </dgm:layoutNode>
                                          <dgm:layoutNode name="left_4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5">
                                          <dgm:choose name="Name86">
                                            <dgm:if name="Name87" axis="ch ch" ptType="node node" st="2 1" cnt="1 0" func="cnt" op="gte" val="4">
                                              <dgm:layoutNode name="balance_44" styleLbl="alignAccFollowNode1">
                                                <dgm:varLst>
                                                  <dgm:bulletEnabled val="1"/>
                                                </dgm:varLst>
                                                <dgm:alg type="sp"/>
                                                <dgm:shape xmlns:r="http://schemas.openxmlformats.org/officeDocument/2006/relationships" type="rect" r:blip="">
                                                  <dgm:adjLst/>
                                                </dgm:shape>
                                                <dgm:presOf/>
                                                <dgm:constrLst/>
                                                <dgm:ruleLst/>
                                              </dgm:layoutNode>
                                              <dgm:layoutNode name="right_44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3" styleLbl="node1">
                                                <dgm:varLst>
                                                  <dgm:bulletEnabled val="1"/>
                                                </dgm:varLst>
                                                <dgm:alg type="tx"/>
                                                <dgm:shape xmlns:r="http://schemas.openxmlformats.org/officeDocument/2006/relationships"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4" styleLbl="node1">
                                                <dgm:varLst>
                                                  <dgm:bulletEnabled val="1"/>
                                                </dgm:varLst>
                                                <dgm:alg type="tx"/>
                                                <dgm:shape xmlns:r="http://schemas.openxmlformats.org/officeDocument/2006/relationships"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3" styleLbl="node1">
                                                <dgm:varLst>
                                                  <dgm:bulletEnabled val="1"/>
                                                </dgm:varLst>
                                                <dgm:alg type="tx"/>
                                                <dgm:shape xmlns:r="http://schemas.openxmlformats.org/officeDocument/2006/relationships"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4" styleLbl="node1">
                                                <dgm:varLst>
                                                  <dgm:bulletEnabled val="1"/>
                                                </dgm:varLst>
                                                <dgm:alg type="tx"/>
                                                <dgm:shape xmlns:r="http://schemas.openxmlformats.org/officeDocument/2006/relationships"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8"/>
                                          </dgm:choose>
                                        </dgm:else>
                                      </dgm:choose>
                                    </dgm:else>
                                  </dgm:choose>
                                </dgm:else>
                              </dgm:choose>
                            </dgm:else>
                          </dgm:choose>
                        </dgm:if>
                        <dgm:else name="Name89"/>
                      </dgm:choose>
                    </dgm:else>
                  </dgm:choose>
                </dgm:else>
              </dgm:choose>
            </dgm:else>
          </dgm:choose>
        </dgm:else>
      </dgm:choose>
    </dgm:layoutNode>
  </dgm:layoutNode>
</dgm:layoutDef>
</file>

<file path=ppt/diagrams/layout2.xml><?xml version="1.0" encoding="utf-8"?>
<dgm:layoutDef xmlns:dgm="http://schemas.openxmlformats.org/drawingml/2006/diagram" xmlns:a="http://schemas.openxmlformats.org/drawingml/2006/main" uniqueId="urn:microsoft.com/office/officeart/2005/8/layout/matrix2">
  <dgm:title val=""/>
  <dgm:desc val=""/>
  <dgm:catLst>
    <dgm:cat type="matrix" pri="3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primFontSz" for="ch" ptType="node" op="equ" val="65"/>
          <dgm:constr type="w" for="ch" forName="axisShape" refType="w"/>
          <dgm:constr type="h" for="ch" forName="axisShape" refType="h"/>
          <dgm:constr type="w" for="ch" forName="rect1" refType="w" fact="0.4"/>
          <dgm:constr type="h" for="ch" forName="rect1" refType="w" fact="0.4"/>
          <dgm:constr type="l" for="ch" forName="rect1" refType="w" fact="0.065"/>
          <dgm:constr type="t" for="ch" forName="rect1" refType="h" fact="0.065"/>
          <dgm:constr type="w" for="ch" forName="rect2" refType="w" fact="0.4"/>
          <dgm:constr type="h" for="ch" forName="rect2" refType="h" fact="0.4"/>
          <dgm:constr type="r" for="ch" forName="rect2" refType="w" fact="0.935"/>
          <dgm:constr type="t" for="ch" forName="rect2" refType="h" fact="0.065"/>
          <dgm:constr type="w" for="ch" forName="rect3" refType="w" fact="0.4"/>
          <dgm:constr type="h" for="ch" forName="rect3" refType="w" fact="0.4"/>
          <dgm:constr type="l" for="ch" forName="rect3" refType="w" fact="0.065"/>
          <dgm:constr type="b" for="ch" forName="rect3" refType="h" fact="0.935"/>
          <dgm:constr type="w" for="ch" forName="rect4" refType="w" fact="0.4"/>
          <dgm:constr type="h" for="ch" forName="rect4" refType="h" fact="0.4"/>
          <dgm:constr type="r" for="ch" forName="rect4" refType="w" fact="0.935"/>
          <dgm:constr type="b" for="ch" forName="rect4" refType="h" fact="0.935"/>
        </dgm:constrLst>
      </dgm:if>
      <dgm:else name="Name2">
        <dgm:constrLst>
          <dgm:constr type="primFontSz" for="ch" ptType="node" op="equ" val="65"/>
          <dgm:constr type="w" for="ch" forName="axisShape" refType="w"/>
          <dgm:constr type="h" for="ch" forName="axisShape" refType="h"/>
          <dgm:constr type="w" for="ch" forName="rect1" refType="w" fact="0.4"/>
          <dgm:constr type="h" for="ch" forName="rect1" refType="w" fact="0.4"/>
          <dgm:constr type="r" for="ch" forName="rect1" refType="w" fact="0.935"/>
          <dgm:constr type="t" for="ch" forName="rect1" refType="h" fact="0.065"/>
          <dgm:constr type="w" for="ch" forName="rect2" refType="w" fact="0.4"/>
          <dgm:constr type="h" for="ch" forName="rect2" refType="h" fact="0.4"/>
          <dgm:constr type="l" for="ch" forName="rect2" refType="w" fact="0.065"/>
          <dgm:constr type="t" for="ch" forName="rect2" refType="h" fact="0.065"/>
          <dgm:constr type="w" for="ch" forName="rect3" refType="w" fact="0.4"/>
          <dgm:constr type="h" for="ch" forName="rect3" refType="w" fact="0.4"/>
          <dgm:constr type="r" for="ch" forName="rect3" refType="w" fact="0.935"/>
          <dgm:constr type="b" for="ch" forName="rect3" refType="h" fact="0.935"/>
          <dgm:constr type="w" for="ch" forName="rect4" refType="w" fact="0.4"/>
          <dgm:constr type="h" for="ch" forName="rect4" refType="h" fact="0.4"/>
          <dgm:constr type="l" for="ch" forName="rect4" refType="w" fact="0.065"/>
          <dgm:constr type="b" for="ch" forName="rect4" refType="h" fact="0.935"/>
        </dgm:constrLst>
      </dgm:else>
    </dgm:choose>
    <dgm:ruleLst/>
    <dgm:choose name="Name3">
      <dgm:if name="Name4" axis="ch" ptType="node" func="cnt" op="gte" val="1">
        <dgm:layoutNode name="axisShape" styleLbl="bgShp">
          <dgm:alg type="sp"/>
          <dgm:shape xmlns:r="http://schemas.openxmlformats.org/officeDocument/2006/relationships" type="quadArrow" r:blip="">
            <dgm:adjLst>
              <dgm:adj idx="1" val="0.02"/>
              <dgm:adj idx="2" val="0.04"/>
              <dgm:adj idx="3" val="0.05"/>
            </dgm:adjLst>
          </dgm:shape>
          <dgm:presOf/>
          <dgm:constrLst/>
          <dgm:ruleLst/>
        </dgm:layoutNode>
        <dgm:layoutNode name="rect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a:extLst>
              <a:ext uri="{FF2B5EF4-FFF2-40B4-BE49-F238E27FC236}">
                <a16:creationId xmlns:a16="http://schemas.microsoft.com/office/drawing/2014/main" id="{7BA66064-9D4D-4DB6-9224-925B05D398AE}"/>
              </a:ext>
            </a:extLst>
          </p:cNvPr>
          <p:cNvSpPr>
            <a:spLocks noGrp="1"/>
          </p:cNvSpPr>
          <p:nvPr>
            <p:ph type="hdr" sz="quarter"/>
          </p:nvPr>
        </p:nvSpPr>
        <p:spPr>
          <a:xfrm>
            <a:off x="0" y="0"/>
            <a:ext cx="3962400" cy="344091"/>
          </a:xfrm>
          <a:prstGeom prst="rect">
            <a:avLst/>
          </a:prstGeom>
        </p:spPr>
        <p:txBody>
          <a:bodyPr vert="horz" lIns="91440" tIns="45720" rIns="91440" bIns="45720" rtlCol="0"/>
          <a:lstStyle>
            <a:lvl1pPr algn="l">
              <a:defRPr sz="1200"/>
            </a:lvl1pPr>
          </a:lstStyle>
          <a:p>
            <a:endParaRPr lang="es-ES"/>
          </a:p>
        </p:txBody>
      </p:sp>
      <p:sp>
        <p:nvSpPr>
          <p:cNvPr id="3" name="Marcador de fecha 2">
            <a:extLst>
              <a:ext uri="{FF2B5EF4-FFF2-40B4-BE49-F238E27FC236}">
                <a16:creationId xmlns:a16="http://schemas.microsoft.com/office/drawing/2014/main" id="{140DF701-C5E4-40BA-9450-A220895BBB5A}"/>
              </a:ext>
            </a:extLst>
          </p:cNvPr>
          <p:cNvSpPr>
            <a:spLocks noGrp="1"/>
          </p:cNvSpPr>
          <p:nvPr>
            <p:ph type="dt" sz="quarter" idx="1"/>
          </p:nvPr>
        </p:nvSpPr>
        <p:spPr>
          <a:xfrm>
            <a:off x="5179484" y="0"/>
            <a:ext cx="3962400" cy="344091"/>
          </a:xfrm>
          <a:prstGeom prst="rect">
            <a:avLst/>
          </a:prstGeom>
        </p:spPr>
        <p:txBody>
          <a:bodyPr vert="horz" lIns="91440" tIns="45720" rIns="91440" bIns="45720" rtlCol="0"/>
          <a:lstStyle>
            <a:lvl1pPr algn="r">
              <a:defRPr sz="1200"/>
            </a:lvl1pPr>
          </a:lstStyle>
          <a:p>
            <a:fld id="{B90528F2-9E0A-480B-A4D2-F820C0FA1754}" type="datetimeFigureOut">
              <a:rPr lang="es-ES" smtClean="0"/>
              <a:t>29/05/2020</a:t>
            </a:fld>
            <a:endParaRPr lang="es-ES"/>
          </a:p>
        </p:txBody>
      </p:sp>
      <p:sp>
        <p:nvSpPr>
          <p:cNvPr id="4" name="Marcador de pie de página 3">
            <a:extLst>
              <a:ext uri="{FF2B5EF4-FFF2-40B4-BE49-F238E27FC236}">
                <a16:creationId xmlns:a16="http://schemas.microsoft.com/office/drawing/2014/main" id="{3661BC96-AECC-4E12-BD13-CAC64342DE9B}"/>
              </a:ext>
            </a:extLst>
          </p:cNvPr>
          <p:cNvSpPr>
            <a:spLocks noGrp="1"/>
          </p:cNvSpPr>
          <p:nvPr>
            <p:ph type="ftr" sz="quarter" idx="2"/>
          </p:nvPr>
        </p:nvSpPr>
        <p:spPr>
          <a:xfrm>
            <a:off x="0" y="6513910"/>
            <a:ext cx="3962400" cy="344090"/>
          </a:xfrm>
          <a:prstGeom prst="rect">
            <a:avLst/>
          </a:prstGeom>
        </p:spPr>
        <p:txBody>
          <a:bodyPr vert="horz" lIns="91440" tIns="45720" rIns="91440" bIns="45720" rtlCol="0" anchor="b"/>
          <a:lstStyle>
            <a:lvl1pPr algn="l">
              <a:defRPr sz="1200"/>
            </a:lvl1pPr>
          </a:lstStyle>
          <a:p>
            <a:endParaRPr lang="es-ES"/>
          </a:p>
        </p:txBody>
      </p:sp>
      <p:sp>
        <p:nvSpPr>
          <p:cNvPr id="5" name="Marcador de número de diapositiva 4">
            <a:extLst>
              <a:ext uri="{FF2B5EF4-FFF2-40B4-BE49-F238E27FC236}">
                <a16:creationId xmlns:a16="http://schemas.microsoft.com/office/drawing/2014/main" id="{6B1D24FE-C930-4589-84E5-BAEFE4EE8D66}"/>
              </a:ext>
            </a:extLst>
          </p:cNvPr>
          <p:cNvSpPr>
            <a:spLocks noGrp="1"/>
          </p:cNvSpPr>
          <p:nvPr>
            <p:ph type="sldNum" sz="quarter" idx="3"/>
          </p:nvPr>
        </p:nvSpPr>
        <p:spPr>
          <a:xfrm>
            <a:off x="5179484" y="6513910"/>
            <a:ext cx="3962400" cy="344090"/>
          </a:xfrm>
          <a:prstGeom prst="rect">
            <a:avLst/>
          </a:prstGeom>
        </p:spPr>
        <p:txBody>
          <a:bodyPr vert="horz" lIns="91440" tIns="45720" rIns="91440" bIns="45720" rtlCol="0" anchor="b"/>
          <a:lstStyle>
            <a:lvl1pPr algn="r">
              <a:defRPr sz="1200"/>
            </a:lvl1pPr>
          </a:lstStyle>
          <a:p>
            <a:fld id="{56F3B212-0598-4EB6-A118-6942102D07E4}" type="slidenum">
              <a:rPr lang="es-ES" smtClean="0"/>
              <a:t>‹Nº›</a:t>
            </a:fld>
            <a:endParaRPr lang="es-ES"/>
          </a:p>
        </p:txBody>
      </p:sp>
    </p:spTree>
    <p:extLst>
      <p:ext uri="{BB962C8B-B14F-4D97-AF65-F5344CB8AC3E}">
        <p14:creationId xmlns:p14="http://schemas.microsoft.com/office/powerpoint/2010/main" val="15857429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09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79484" y="0"/>
            <a:ext cx="3962400" cy="344091"/>
          </a:xfrm>
          <a:prstGeom prst="rect">
            <a:avLst/>
          </a:prstGeom>
        </p:spPr>
        <p:txBody>
          <a:bodyPr vert="horz" lIns="91440" tIns="45720" rIns="91440" bIns="45720" rtlCol="0"/>
          <a:lstStyle>
            <a:lvl1pPr algn="r">
              <a:defRPr sz="1200"/>
            </a:lvl1pPr>
          </a:lstStyle>
          <a:p>
            <a:fld id="{A5C20BB3-3CCB-4FE5-991B-82F6BCB48AF3}" type="datetimeFigureOut">
              <a:rPr lang="en-US" smtClean="0"/>
              <a:t>5/29/2020</a:t>
            </a:fld>
            <a:endParaRPr lang="en-US"/>
          </a:p>
        </p:txBody>
      </p:sp>
      <p:sp>
        <p:nvSpPr>
          <p:cNvPr id="4" name="Slide Image Placeholder 3"/>
          <p:cNvSpPr>
            <a:spLocks noGrp="1" noRot="1" noChangeAspect="1"/>
          </p:cNvSpPr>
          <p:nvPr>
            <p:ph type="sldImg" idx="2"/>
          </p:nvPr>
        </p:nvSpPr>
        <p:spPr>
          <a:xfrm>
            <a:off x="2514600" y="857250"/>
            <a:ext cx="4114800" cy="23145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300412"/>
            <a:ext cx="7315200" cy="2700338"/>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910"/>
            <a:ext cx="3962400" cy="34409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79484" y="6513910"/>
            <a:ext cx="3962400" cy="344090"/>
          </a:xfrm>
          <a:prstGeom prst="rect">
            <a:avLst/>
          </a:prstGeom>
        </p:spPr>
        <p:txBody>
          <a:bodyPr vert="horz" lIns="91440" tIns="45720" rIns="91440" bIns="45720" rtlCol="0" anchor="b"/>
          <a:lstStyle>
            <a:lvl1pPr algn="r">
              <a:defRPr sz="1200"/>
            </a:lvl1pPr>
          </a:lstStyle>
          <a:p>
            <a:fld id="{E0746DE6-3336-457D-A091-FA20AC1C536E}" type="slidenum">
              <a:rPr lang="en-US" smtClean="0"/>
              <a:t>‹Nº›</a:t>
            </a:fld>
            <a:endParaRPr lang="en-US"/>
          </a:p>
        </p:txBody>
      </p:sp>
    </p:spTree>
    <p:extLst>
      <p:ext uri="{BB962C8B-B14F-4D97-AF65-F5344CB8AC3E}">
        <p14:creationId xmlns:p14="http://schemas.microsoft.com/office/powerpoint/2010/main" val="17515541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dirty="0"/>
              <a:t>¡Hola! Soy Elisa Gutiérrez y en esta presentación expondré el trabajo realizado para finalizar mis estudios en el Máster Universitario en Aplicaciones Multimedia de la UOC. El proyecto se enmarca en el área temática de la Promoción y el posicionamiento web, y se titula “Diseño, implementación y medición de una campaña de promoción para la Biblioteca de la Universidad de Cantabria”.</a:t>
            </a:r>
          </a:p>
        </p:txBody>
      </p:sp>
      <p:sp>
        <p:nvSpPr>
          <p:cNvPr id="4" name="Marcador de número de diapositiva 3"/>
          <p:cNvSpPr>
            <a:spLocks noGrp="1"/>
          </p:cNvSpPr>
          <p:nvPr>
            <p:ph type="sldNum" sz="quarter" idx="5"/>
          </p:nvPr>
        </p:nvSpPr>
        <p:spPr/>
        <p:txBody>
          <a:bodyPr/>
          <a:lstStyle/>
          <a:p>
            <a:fld id="{E0746DE6-3336-457D-A091-FA20AC1C536E}" type="slidenum">
              <a:rPr lang="en-US" smtClean="0"/>
              <a:t>1</a:t>
            </a:fld>
            <a:endParaRPr lang="en-US"/>
          </a:p>
        </p:txBody>
      </p:sp>
    </p:spTree>
    <p:extLst>
      <p:ext uri="{BB962C8B-B14F-4D97-AF65-F5344CB8AC3E}">
        <p14:creationId xmlns:p14="http://schemas.microsoft.com/office/powerpoint/2010/main" val="354655954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rtl="0" fontAlgn="base"/>
            <a:r>
              <a:rPr lang="es-ES" sz="1200" b="0" i="0" kern="1200" dirty="0">
                <a:solidFill>
                  <a:schemeClr val="tx1"/>
                </a:solidFill>
                <a:effectLst/>
                <a:latin typeface="+mn-lt"/>
                <a:ea typeface="+mn-ea"/>
                <a:cs typeface="+mn-cs"/>
              </a:rPr>
              <a:t>La metodología ágil, orientada a la materialización de objetivos documentales, ha sido satisfactoria y ha permitido sintetizar los resultados de dos fases importantes (el análisis inicial, a través de una infografía; y la evaluación de los resultados, con un informe- resumen). </a:t>
            </a:r>
          </a:p>
          <a:p>
            <a:pPr rtl="0" fontAlgn="base"/>
            <a:endParaRPr lang="es-ES" b="0" i="0" dirty="0">
              <a:effectLst/>
            </a:endParaRPr>
          </a:p>
          <a:p>
            <a:pPr rtl="0" fontAlgn="base"/>
            <a:r>
              <a:rPr lang="es-ES" sz="1200" b="0" i="0" kern="1200" dirty="0">
                <a:solidFill>
                  <a:schemeClr val="tx1"/>
                </a:solidFill>
                <a:effectLst/>
                <a:latin typeface="+mn-lt"/>
                <a:ea typeface="+mn-ea"/>
                <a:cs typeface="+mn-cs"/>
              </a:rPr>
              <a:t>Además, el proceso seguido  constituye un plan piloto de actuación para promocionar contenidos digitales. </a:t>
            </a:r>
            <a:endParaRPr lang="es-ES" b="0" i="0" dirty="0">
              <a:effectLst/>
            </a:endParaRPr>
          </a:p>
        </p:txBody>
      </p:sp>
      <p:sp>
        <p:nvSpPr>
          <p:cNvPr id="4" name="Marcador de número de diapositiva 3"/>
          <p:cNvSpPr>
            <a:spLocks noGrp="1"/>
          </p:cNvSpPr>
          <p:nvPr>
            <p:ph type="sldNum" sz="quarter" idx="5"/>
          </p:nvPr>
        </p:nvSpPr>
        <p:spPr/>
        <p:txBody>
          <a:bodyPr/>
          <a:lstStyle/>
          <a:p>
            <a:fld id="{E0746DE6-3336-457D-A091-FA20AC1C536E}" type="slidenum">
              <a:rPr lang="en-US" smtClean="0"/>
              <a:t>10</a:t>
            </a:fld>
            <a:endParaRPr lang="en-US"/>
          </a:p>
        </p:txBody>
      </p:sp>
    </p:spTree>
    <p:extLst>
      <p:ext uri="{BB962C8B-B14F-4D97-AF65-F5344CB8AC3E}">
        <p14:creationId xmlns:p14="http://schemas.microsoft.com/office/powerpoint/2010/main" val="35441384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rtl="0" fontAlgn="base"/>
            <a:r>
              <a:rPr lang="es-ES" sz="1200" b="0" i="0" kern="1200" dirty="0">
                <a:solidFill>
                  <a:schemeClr val="tx1"/>
                </a:solidFill>
                <a:effectLst/>
                <a:latin typeface="+mn-lt"/>
                <a:ea typeface="+mn-ea"/>
                <a:cs typeface="+mn-cs"/>
              </a:rPr>
              <a:t>Como se señaló en la fase de Diseño, Instagram es limitada en la generación de informes. Esto llevó a tomar una </a:t>
            </a:r>
            <a:r>
              <a:rPr lang="es-ES" sz="1200" b="1" i="0" kern="1200" dirty="0">
                <a:solidFill>
                  <a:schemeClr val="tx1"/>
                </a:solidFill>
                <a:effectLst/>
                <a:latin typeface="+mn-lt"/>
                <a:ea typeface="+mn-ea"/>
                <a:cs typeface="+mn-cs"/>
              </a:rPr>
              <a:t>decisión en la recogida de datos durante la campaña</a:t>
            </a:r>
            <a:r>
              <a:rPr lang="es-ES" sz="1200" b="0" i="0" kern="1200" dirty="0">
                <a:solidFill>
                  <a:schemeClr val="tx1"/>
                </a:solidFill>
                <a:effectLst/>
                <a:latin typeface="+mn-lt"/>
                <a:ea typeface="+mn-ea"/>
                <a:cs typeface="+mn-cs"/>
              </a:rPr>
              <a:t>, determinando como granularidad temporal la semana. Por este motivo, en el análisis global del impacto se excluye a esta red social, que no permitía garantizar la interpretación de sus resultados durante toda la campaña, limitándose en esta tarea al informe final global de Twitter. </a:t>
            </a:r>
          </a:p>
          <a:p>
            <a:pPr rtl="0" fontAlgn="base"/>
            <a:endParaRPr lang="es-ES" b="0" i="0" dirty="0">
              <a:effectLst/>
            </a:endParaRPr>
          </a:p>
          <a:p>
            <a:pPr rtl="0" fontAlgn="base"/>
            <a:r>
              <a:rPr lang="es-ES" sz="1200" b="1" i="0" kern="1200" dirty="0">
                <a:solidFill>
                  <a:schemeClr val="tx1"/>
                </a:solidFill>
                <a:effectLst/>
                <a:latin typeface="+mn-lt"/>
                <a:ea typeface="+mn-ea"/>
                <a:cs typeface="+mn-cs"/>
              </a:rPr>
              <a:t>Derivado de esta situación, se señala a la primera línea de futuro</a:t>
            </a:r>
            <a:r>
              <a:rPr lang="es-ES" sz="1200" b="0" i="0" kern="1200" dirty="0">
                <a:solidFill>
                  <a:schemeClr val="tx1"/>
                </a:solidFill>
                <a:effectLst/>
                <a:latin typeface="+mn-lt"/>
                <a:ea typeface="+mn-ea"/>
                <a:cs typeface="+mn-cs"/>
              </a:rPr>
              <a:t>: </a:t>
            </a:r>
          </a:p>
          <a:p>
            <a:pPr marL="171450" indent="-171450" rtl="0" fontAlgn="base">
              <a:buFont typeface="Arial" panose="020B0604020202020204" pitchFamily="34" charset="0"/>
              <a:buChar char="•"/>
            </a:pPr>
            <a:r>
              <a:rPr lang="es-ES" sz="1200" b="0" i="0" kern="1200" dirty="0">
                <a:solidFill>
                  <a:schemeClr val="tx1"/>
                </a:solidFill>
                <a:effectLst/>
                <a:latin typeface="+mn-lt"/>
                <a:ea typeface="+mn-ea"/>
                <a:cs typeface="+mn-cs"/>
              </a:rPr>
              <a:t>realizar un estudio de herramientas de analíticas de redes sociales que permitan mayor libertad en la recogida de datos de las diferentes plataformas, de modo que se puedan considerar para resolver posibles pérdidas de datos. </a:t>
            </a:r>
          </a:p>
          <a:p>
            <a:pPr marL="171450" indent="-171450" rtl="0" fontAlgn="base">
              <a:buFont typeface="Arial" panose="020B0604020202020204" pitchFamily="34" charset="0"/>
              <a:buChar char="•"/>
            </a:pPr>
            <a:r>
              <a:rPr lang="es-ES" sz="1200" b="0" i="0" kern="1200" dirty="0">
                <a:solidFill>
                  <a:schemeClr val="tx1"/>
                </a:solidFill>
                <a:effectLst/>
                <a:latin typeface="+mn-lt"/>
                <a:ea typeface="+mn-ea"/>
                <a:cs typeface="+mn-cs"/>
              </a:rPr>
              <a:t>Otra línea de futuro que se plantea, es formar para la promoción en redes sociales al personal encargado de estas, o contar con profesionales como los </a:t>
            </a:r>
            <a:r>
              <a:rPr lang="es-ES" sz="1200" b="0" i="1" kern="1200" dirty="0" err="1">
                <a:solidFill>
                  <a:schemeClr val="tx1"/>
                </a:solidFill>
                <a:effectLst/>
                <a:latin typeface="+mn-lt"/>
                <a:ea typeface="+mn-ea"/>
                <a:cs typeface="+mn-cs"/>
              </a:rPr>
              <a:t>community</a:t>
            </a:r>
            <a:r>
              <a:rPr lang="es-ES" sz="1200" b="0" i="1" kern="1200" dirty="0">
                <a:solidFill>
                  <a:schemeClr val="tx1"/>
                </a:solidFill>
                <a:effectLst/>
                <a:latin typeface="+mn-lt"/>
                <a:ea typeface="+mn-ea"/>
                <a:cs typeface="+mn-cs"/>
              </a:rPr>
              <a:t> manager</a:t>
            </a:r>
            <a:r>
              <a:rPr lang="es-ES" sz="1200" b="0" i="0" kern="1200" dirty="0">
                <a:solidFill>
                  <a:schemeClr val="tx1"/>
                </a:solidFill>
                <a:effectLst/>
                <a:latin typeface="+mn-lt"/>
                <a:ea typeface="+mn-ea"/>
                <a:cs typeface="+mn-cs"/>
              </a:rPr>
              <a:t>, especializados en estas tareas. </a:t>
            </a:r>
          </a:p>
          <a:p>
            <a:pPr marL="171450" indent="-171450" rtl="0" fontAlgn="base">
              <a:buFont typeface="Arial" panose="020B0604020202020204" pitchFamily="34" charset="0"/>
              <a:buChar char="•"/>
            </a:pPr>
            <a:r>
              <a:rPr lang="es-ES" sz="1200" b="0" i="0" kern="1200" dirty="0">
                <a:solidFill>
                  <a:schemeClr val="tx1"/>
                </a:solidFill>
                <a:effectLst/>
                <a:latin typeface="+mn-lt"/>
                <a:ea typeface="+mn-ea"/>
                <a:cs typeface="+mn-cs"/>
              </a:rPr>
              <a:t>Además, del resultado de participación registrado en la encuesta, se considera relevante estudiar y analizar en mayor profundidad qué mejoras se deben realizar sobre la estructura y diseño de las encuestas;  </a:t>
            </a:r>
          </a:p>
          <a:p>
            <a:pPr marL="171450" indent="-171450" rtl="0" fontAlgn="base">
              <a:buFont typeface="Arial" panose="020B0604020202020204" pitchFamily="34" charset="0"/>
              <a:buChar char="•"/>
            </a:pPr>
            <a:r>
              <a:rPr lang="es-ES" sz="1200" b="0" i="0" kern="1200" dirty="0">
                <a:solidFill>
                  <a:schemeClr val="tx1"/>
                </a:solidFill>
                <a:effectLst/>
                <a:latin typeface="+mn-lt"/>
                <a:ea typeface="+mn-ea"/>
                <a:cs typeface="+mn-cs"/>
              </a:rPr>
              <a:t>Así como estudiar en el corto y medio plazo, qué contenidos son los más demandados por los usuarios de modo que se consigan trasladar de manera más óptima para aumentar su utilidad y, en consecuencia, su interés.  </a:t>
            </a:r>
          </a:p>
          <a:p>
            <a:pPr marL="171450" indent="-171450" rtl="0" fontAlgn="base">
              <a:buFont typeface="Arial" panose="020B0604020202020204" pitchFamily="34" charset="0"/>
              <a:buChar char="•"/>
            </a:pPr>
            <a:r>
              <a:rPr lang="es-ES" sz="1200" b="0" i="0" kern="1200" dirty="0">
                <a:solidFill>
                  <a:schemeClr val="tx1"/>
                </a:solidFill>
                <a:effectLst/>
                <a:latin typeface="+mn-lt"/>
                <a:ea typeface="+mn-ea"/>
                <a:cs typeface="+mn-cs"/>
              </a:rPr>
              <a:t>Finalmente se plantea continuar refinando el proceso seguido en este proyecto, para su aplicación en otros servicios de la propia universidad y la promoción de diferentes contenidos. </a:t>
            </a:r>
            <a:endParaRPr lang="es-ES" b="0" i="0" dirty="0">
              <a:effectLst/>
            </a:endParaRPr>
          </a:p>
        </p:txBody>
      </p:sp>
      <p:sp>
        <p:nvSpPr>
          <p:cNvPr id="4" name="Marcador de número de diapositiva 3"/>
          <p:cNvSpPr>
            <a:spLocks noGrp="1"/>
          </p:cNvSpPr>
          <p:nvPr>
            <p:ph type="sldNum" sz="quarter" idx="5"/>
          </p:nvPr>
        </p:nvSpPr>
        <p:spPr/>
        <p:txBody>
          <a:bodyPr/>
          <a:lstStyle/>
          <a:p>
            <a:fld id="{E0746DE6-3336-457D-A091-FA20AC1C536E}" type="slidenum">
              <a:rPr lang="en-US" smtClean="0"/>
              <a:t>11</a:t>
            </a:fld>
            <a:endParaRPr lang="en-US"/>
          </a:p>
        </p:txBody>
      </p:sp>
    </p:spTree>
    <p:extLst>
      <p:ext uri="{BB962C8B-B14F-4D97-AF65-F5344CB8AC3E}">
        <p14:creationId xmlns:p14="http://schemas.microsoft.com/office/powerpoint/2010/main" val="26223669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0746DE6-3336-457D-A091-FA20AC1C536E}" type="slidenum">
              <a:rPr lang="en-US" smtClean="0"/>
              <a:t>12</a:t>
            </a:fld>
            <a:endParaRPr lang="en-US"/>
          </a:p>
        </p:txBody>
      </p:sp>
    </p:spTree>
    <p:extLst>
      <p:ext uri="{BB962C8B-B14F-4D97-AF65-F5344CB8AC3E}">
        <p14:creationId xmlns:p14="http://schemas.microsoft.com/office/powerpoint/2010/main" val="15029604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sz="1200" dirty="0"/>
              <a:t>El marketing tradicional ha evolucionado, con las nuevas tecnologías, hacia una comunicación constante entre los clientes y los mercados, siendo inevitable para las marcas tener presencia en la red, especialmente en las redes sociales. </a:t>
            </a:r>
          </a:p>
          <a:p>
            <a:endParaRPr lang="es-ES" sz="1200" kern="1200" dirty="0">
              <a:solidFill>
                <a:schemeClr val="tx1"/>
              </a:solidFill>
              <a:effectLst/>
              <a:latin typeface="+mn-lt"/>
              <a:ea typeface="+mn-ea"/>
              <a:cs typeface="+mn-cs"/>
            </a:endParaRPr>
          </a:p>
          <a:p>
            <a:r>
              <a:rPr lang="es-ES" sz="1200" dirty="0"/>
              <a:t>Las bibliotecas universitarias no escapan a esta situación, ya que el grueso de sus clientes son estudiantes, mayormente de los grupos conocidos como </a:t>
            </a:r>
            <a:r>
              <a:rPr lang="es-ES" sz="1200" i="1" dirty="0"/>
              <a:t>Millennials </a:t>
            </a:r>
            <a:r>
              <a:rPr lang="es-ES" sz="1200" dirty="0"/>
              <a:t>y Generación Z: ambos, habituados en el uso y consumo de redes sociales . </a:t>
            </a:r>
          </a:p>
          <a:p>
            <a:endParaRPr lang="es-ES" sz="1200" kern="1200" dirty="0">
              <a:solidFill>
                <a:schemeClr val="tx1"/>
              </a:solidFill>
              <a:effectLst/>
              <a:latin typeface="+mn-lt"/>
              <a:ea typeface="+mn-ea"/>
              <a:cs typeface="+mn-cs"/>
            </a:endParaRPr>
          </a:p>
          <a:p>
            <a:r>
              <a:rPr lang="es-ES" sz="1200" dirty="0"/>
              <a:t>La Biblioteca de la Universidad de Cantabria (BUC), está comprometida con la escucha activa de los estudiantes, y realiza periódicamente encuestas de satisfacción.  </a:t>
            </a:r>
          </a:p>
          <a:p>
            <a:endParaRPr lang="es-ES" sz="1200" kern="1200" dirty="0">
              <a:solidFill>
                <a:schemeClr val="tx1"/>
              </a:solidFill>
              <a:effectLst/>
              <a:latin typeface="+mn-lt"/>
              <a:ea typeface="+mn-ea"/>
              <a:cs typeface="+mn-cs"/>
            </a:endParaRPr>
          </a:p>
          <a:p>
            <a:r>
              <a:rPr lang="es-ES" sz="1200" b="1" dirty="0"/>
              <a:t>Sin embargo</a:t>
            </a:r>
            <a:r>
              <a:rPr lang="es-ES" sz="1200" dirty="0"/>
              <a:t>, carece de un plan de marketing digital definido, que les permita desempeñar de manera óptima sus acciones de difusión.  </a:t>
            </a:r>
            <a:br>
              <a:rPr lang="es-ES" sz="1200" b="0" i="0" dirty="0">
                <a:effectLst/>
              </a:rPr>
            </a:br>
            <a:endParaRPr lang="es-ES" sz="1200" b="0" i="0" dirty="0">
              <a:effectLst/>
            </a:endParaRPr>
          </a:p>
          <a:p>
            <a:r>
              <a:rPr lang="es-ES" sz="1200" u="sng" dirty="0"/>
              <a:t>Fruto de esa asignatura pendiente</a:t>
            </a:r>
            <a:r>
              <a:rPr lang="es-ES" sz="1200" dirty="0"/>
              <a:t>, surge este proyecto, que pretende llevar a cabo una campaña de promoción en medios digitales que sea medible, tanto desde el punto de vista de los objetivos planteados como del impacto logrado. </a:t>
            </a:r>
            <a:br>
              <a:rPr lang="es-ES" sz="1200" dirty="0"/>
            </a:br>
            <a:endParaRPr lang="es-ES" noProof="0" dirty="0"/>
          </a:p>
        </p:txBody>
      </p:sp>
      <p:sp>
        <p:nvSpPr>
          <p:cNvPr id="4" name="Marcador de número de diapositiva 3"/>
          <p:cNvSpPr>
            <a:spLocks noGrp="1"/>
          </p:cNvSpPr>
          <p:nvPr>
            <p:ph type="sldNum" sz="quarter" idx="5"/>
          </p:nvPr>
        </p:nvSpPr>
        <p:spPr/>
        <p:txBody>
          <a:bodyPr/>
          <a:lstStyle/>
          <a:p>
            <a:fld id="{E0746DE6-3336-457D-A091-FA20AC1C536E}" type="slidenum">
              <a:rPr lang="en-US" smtClean="0"/>
              <a:t>2</a:t>
            </a:fld>
            <a:endParaRPr lang="en-US"/>
          </a:p>
        </p:txBody>
      </p:sp>
    </p:spTree>
    <p:extLst>
      <p:ext uri="{BB962C8B-B14F-4D97-AF65-F5344CB8AC3E}">
        <p14:creationId xmlns:p14="http://schemas.microsoft.com/office/powerpoint/2010/main" val="14899412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sz="1200" b="1" dirty="0"/>
              <a:t>La Biblioteca de la Universidad de Cantabria, define dos objetivos principales:</a:t>
            </a:r>
          </a:p>
          <a:p>
            <a:br>
              <a:rPr lang="es-ES" sz="1200" dirty="0"/>
            </a:br>
            <a:r>
              <a:rPr lang="es-ES" sz="1200" u="sng" dirty="0"/>
              <a:t>El primero</a:t>
            </a:r>
            <a:r>
              <a:rPr lang="es-ES" sz="1200" dirty="0"/>
              <a:t>, es lograr un número de participaciones, en una encuesta online, que incremente en un 5% las obtenidas en la última encuesta realizada, que tuvo lugar en 2019. </a:t>
            </a:r>
          </a:p>
          <a:p>
            <a:br>
              <a:rPr lang="es-ES" sz="1200" dirty="0"/>
            </a:br>
            <a:r>
              <a:rPr lang="es-ES" sz="1200" u="sng" dirty="0"/>
              <a:t>Y el segundo, dada</a:t>
            </a:r>
            <a:r>
              <a:rPr lang="es-ES" sz="1200" dirty="0"/>
              <a:t> su incipiente actuación en Instagram, la BUC quiere aumentar en un 3% su cifra de seguidores en ella. </a:t>
            </a:r>
            <a:br>
              <a:rPr lang="es-ES" sz="1200" dirty="0"/>
            </a:br>
            <a:endParaRPr lang="es-ES" dirty="0"/>
          </a:p>
        </p:txBody>
      </p:sp>
      <p:sp>
        <p:nvSpPr>
          <p:cNvPr id="4" name="Marcador de número de diapositiva 3"/>
          <p:cNvSpPr>
            <a:spLocks noGrp="1"/>
          </p:cNvSpPr>
          <p:nvPr>
            <p:ph type="sldNum" sz="quarter" idx="5"/>
          </p:nvPr>
        </p:nvSpPr>
        <p:spPr/>
        <p:txBody>
          <a:bodyPr/>
          <a:lstStyle/>
          <a:p>
            <a:fld id="{E0746DE6-3336-457D-A091-FA20AC1C536E}" type="slidenum">
              <a:rPr lang="en-US" smtClean="0"/>
              <a:t>3</a:t>
            </a:fld>
            <a:endParaRPr lang="en-US"/>
          </a:p>
        </p:txBody>
      </p:sp>
    </p:spTree>
    <p:extLst>
      <p:ext uri="{BB962C8B-B14F-4D97-AF65-F5344CB8AC3E}">
        <p14:creationId xmlns:p14="http://schemas.microsoft.com/office/powerpoint/2010/main" val="23073521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rtl="0" fontAlgn="base"/>
            <a:r>
              <a:rPr lang="es-ES" sz="1200" b="0" i="0" kern="1200" dirty="0">
                <a:solidFill>
                  <a:schemeClr val="tx1"/>
                </a:solidFill>
                <a:effectLst/>
                <a:latin typeface="+mn-lt"/>
                <a:ea typeface="+mn-ea"/>
                <a:cs typeface="+mn-cs"/>
              </a:rPr>
              <a:t>El grueso del proyecto se concentra en las fases principales del trabajo, esto es: el análisis, el diseño, la ejecución, y la evaluación y conclusiones.  </a:t>
            </a:r>
            <a:endParaRPr lang="es-ES" b="0" i="0" dirty="0">
              <a:effectLst/>
            </a:endParaRPr>
          </a:p>
          <a:p>
            <a:endParaRPr lang="es-ES" dirty="0"/>
          </a:p>
        </p:txBody>
      </p:sp>
      <p:sp>
        <p:nvSpPr>
          <p:cNvPr id="4" name="Marcador de número de diapositiva 3"/>
          <p:cNvSpPr>
            <a:spLocks noGrp="1"/>
          </p:cNvSpPr>
          <p:nvPr>
            <p:ph type="sldNum" sz="quarter" idx="5"/>
          </p:nvPr>
        </p:nvSpPr>
        <p:spPr/>
        <p:txBody>
          <a:bodyPr/>
          <a:lstStyle/>
          <a:p>
            <a:fld id="{E0746DE6-3336-457D-A091-FA20AC1C536E}" type="slidenum">
              <a:rPr lang="en-US" smtClean="0"/>
              <a:t>4</a:t>
            </a:fld>
            <a:endParaRPr lang="en-US"/>
          </a:p>
        </p:txBody>
      </p:sp>
    </p:spTree>
    <p:extLst>
      <p:ext uri="{BB962C8B-B14F-4D97-AF65-F5344CB8AC3E}">
        <p14:creationId xmlns:p14="http://schemas.microsoft.com/office/powerpoint/2010/main" val="13301386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fontAlgn="base"/>
            <a:r>
              <a:rPr lang="es-ES" sz="1200" b="0" i="0" kern="1200" dirty="0">
                <a:solidFill>
                  <a:schemeClr val="tx1"/>
                </a:solidFill>
                <a:effectLst/>
                <a:latin typeface="+mn-lt"/>
                <a:ea typeface="+mn-ea"/>
                <a:cs typeface="+mn-cs"/>
              </a:rPr>
              <a:t>En la </a:t>
            </a:r>
            <a:r>
              <a:rPr lang="es-ES" sz="1200" b="1" i="0" kern="1200" dirty="0">
                <a:solidFill>
                  <a:schemeClr val="tx1"/>
                </a:solidFill>
                <a:effectLst/>
                <a:latin typeface="+mn-lt"/>
                <a:ea typeface="+mn-ea"/>
                <a:cs typeface="+mn-cs"/>
              </a:rPr>
              <a:t>fase de análisis, se estudia la situación de partida de la BUC en cuanto a su posicionamiento y el público objetivo al que quiere dirigirse.</a:t>
            </a:r>
          </a:p>
          <a:p>
            <a:pPr rtl="0" fontAlgn="base"/>
            <a:endParaRPr lang="es-ES" sz="1200" b="1" i="0" kern="1200" dirty="0">
              <a:solidFill>
                <a:schemeClr val="tx1"/>
              </a:solidFill>
              <a:effectLst/>
              <a:latin typeface="+mn-lt"/>
              <a:ea typeface="+mn-ea"/>
              <a:cs typeface="+mn-cs"/>
            </a:endParaRPr>
          </a:p>
          <a:p>
            <a:pPr rtl="0" fontAlgn="base"/>
            <a:r>
              <a:rPr lang="es-ES" sz="1200" b="0" i="0" kern="1200" dirty="0">
                <a:solidFill>
                  <a:schemeClr val="tx1"/>
                </a:solidFill>
                <a:effectLst/>
                <a:latin typeface="+mn-lt"/>
                <a:ea typeface="+mn-ea"/>
                <a:cs typeface="+mn-cs"/>
              </a:rPr>
              <a:t>Para el análisis del </a:t>
            </a:r>
            <a:r>
              <a:rPr lang="es-ES" sz="1200" b="1" i="0" kern="1200" dirty="0">
                <a:solidFill>
                  <a:schemeClr val="tx1"/>
                </a:solidFill>
                <a:effectLst/>
                <a:latin typeface="+mn-lt"/>
                <a:ea typeface="+mn-ea"/>
                <a:cs typeface="+mn-cs"/>
              </a:rPr>
              <a:t>posicionamiento web y en redes sociales </a:t>
            </a:r>
            <a:r>
              <a:rPr lang="es-ES" sz="1200" b="0" i="0" kern="1200" dirty="0">
                <a:solidFill>
                  <a:schemeClr val="tx1"/>
                </a:solidFill>
                <a:effectLst/>
                <a:latin typeface="+mn-lt"/>
                <a:ea typeface="+mn-ea"/>
                <a:cs typeface="+mn-cs"/>
              </a:rPr>
              <a:t>, se utilizan Google </a:t>
            </a:r>
            <a:r>
              <a:rPr lang="es-ES" sz="1200" b="0" i="0" kern="1200" dirty="0" err="1">
                <a:solidFill>
                  <a:schemeClr val="tx1"/>
                </a:solidFill>
                <a:effectLst/>
                <a:latin typeface="+mn-lt"/>
                <a:ea typeface="+mn-ea"/>
                <a:cs typeface="+mn-cs"/>
              </a:rPr>
              <a:t>Analytics</a:t>
            </a:r>
            <a:r>
              <a:rPr lang="es-ES" sz="1200" b="0" i="0" kern="1200" dirty="0">
                <a:solidFill>
                  <a:schemeClr val="tx1"/>
                </a:solidFill>
                <a:effectLst/>
                <a:latin typeface="+mn-lt"/>
                <a:ea typeface="+mn-ea"/>
                <a:cs typeface="+mn-cs"/>
              </a:rPr>
              <a:t> y los informes ofrecidos por Twitter, Facebook e Instagram; donde la biblioteca tiene perfiles.  De esta tarea, se desprenden unos excelentes resultados sobre el posicionamiento orgánico del sitio web que, sin embargo, parece ser deficiente en redes sociales.  Esta última conclusión, se respalda tras estudiar las métricas de alcance e interacción en los perfiles sociales; especialmente en Instagram, cuya tasa de interacción es 10 veces menor a la de Twitter. </a:t>
            </a:r>
          </a:p>
          <a:p>
            <a:pPr rtl="0" fontAlgn="base"/>
            <a:endParaRPr lang="es-ES" b="0" i="0" dirty="0">
              <a:effectLst/>
            </a:endParaRPr>
          </a:p>
          <a:p>
            <a:pPr rtl="0" fontAlgn="base"/>
            <a:r>
              <a:rPr lang="es-ES" sz="1200" b="1" i="0" kern="1200" dirty="0">
                <a:solidFill>
                  <a:schemeClr val="tx1"/>
                </a:solidFill>
                <a:effectLst/>
                <a:latin typeface="+mn-lt"/>
                <a:ea typeface="+mn-ea"/>
                <a:cs typeface="+mn-cs"/>
              </a:rPr>
              <a:t>Tras este primer análisis, se aborda el de la audiencia y público objetivo</a:t>
            </a:r>
            <a:r>
              <a:rPr lang="es-ES" sz="1200" b="0" i="0" kern="1200" dirty="0">
                <a:solidFill>
                  <a:schemeClr val="tx1"/>
                </a:solidFill>
                <a:effectLst/>
                <a:latin typeface="+mn-lt"/>
                <a:ea typeface="+mn-ea"/>
                <a:cs typeface="+mn-cs"/>
              </a:rPr>
              <a:t>, utilizando de nuevo Google </a:t>
            </a:r>
            <a:r>
              <a:rPr lang="es-ES" sz="1200" b="0" i="0" kern="1200" dirty="0" err="1">
                <a:solidFill>
                  <a:schemeClr val="tx1"/>
                </a:solidFill>
                <a:effectLst/>
                <a:latin typeface="+mn-lt"/>
                <a:ea typeface="+mn-ea"/>
                <a:cs typeface="+mn-cs"/>
              </a:rPr>
              <a:t>Analytics</a:t>
            </a:r>
            <a:r>
              <a:rPr lang="es-ES" sz="1200" b="0" i="0" kern="1200" dirty="0">
                <a:solidFill>
                  <a:schemeClr val="tx1"/>
                </a:solidFill>
                <a:effectLst/>
                <a:latin typeface="+mn-lt"/>
                <a:ea typeface="+mn-ea"/>
                <a:cs typeface="+mn-cs"/>
              </a:rPr>
              <a:t>. Aquí se determina que el porcentaje de mujeres que navegan por la web de la biblioteca supone un 60% de los usuarios. Además, se apuntan otros hechos relevantes, como la mala experiencia de usuario en dispositivos móviles. </a:t>
            </a:r>
          </a:p>
          <a:p>
            <a:pPr rtl="0" fontAlgn="base"/>
            <a:endParaRPr lang="es-ES" b="0" i="0" dirty="0">
              <a:effectLst/>
            </a:endParaRPr>
          </a:p>
          <a:p>
            <a:pPr rtl="0" fontAlgn="base"/>
            <a:r>
              <a:rPr lang="es-ES" sz="1200" b="0" i="0" kern="1200" dirty="0">
                <a:solidFill>
                  <a:schemeClr val="tx1"/>
                </a:solidFill>
                <a:effectLst/>
                <a:latin typeface="+mn-lt"/>
                <a:ea typeface="+mn-ea"/>
                <a:cs typeface="+mn-cs"/>
              </a:rPr>
              <a:t>Respecto al público objetivo, los estudiantes Millennials y Generación Z suponen prácticamente la mitad de los accesos. Y sus intereses se centran, principalmente, en el área de Medios y Entretenimiento, y más concretamente en la música, las películas y las series. </a:t>
            </a:r>
            <a:endParaRPr lang="es-ES" b="0" i="0" dirty="0">
              <a:effectLst/>
            </a:endParaRPr>
          </a:p>
        </p:txBody>
      </p:sp>
      <p:sp>
        <p:nvSpPr>
          <p:cNvPr id="4" name="Slide Number Placeholder 3"/>
          <p:cNvSpPr>
            <a:spLocks noGrp="1"/>
          </p:cNvSpPr>
          <p:nvPr>
            <p:ph type="sldNum" sz="quarter" idx="10"/>
          </p:nvPr>
        </p:nvSpPr>
        <p:spPr/>
        <p:txBody>
          <a:bodyPr/>
          <a:lstStyle/>
          <a:p>
            <a:fld id="{E0746DE6-3336-457D-A091-FA20AC1C536E}" type="slidenum">
              <a:rPr lang="en-US" smtClean="0"/>
              <a:t>5</a:t>
            </a:fld>
            <a:endParaRPr lang="en-US"/>
          </a:p>
        </p:txBody>
      </p:sp>
    </p:spTree>
    <p:extLst>
      <p:ext uri="{BB962C8B-B14F-4D97-AF65-F5344CB8AC3E}">
        <p14:creationId xmlns:p14="http://schemas.microsoft.com/office/powerpoint/2010/main" val="20583134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fontAlgn="base"/>
            <a:r>
              <a:rPr lang="es-ES" sz="1200" b="1" i="0" kern="1200" dirty="0">
                <a:solidFill>
                  <a:schemeClr val="tx1"/>
                </a:solidFill>
                <a:effectLst/>
                <a:latin typeface="+mn-lt"/>
                <a:ea typeface="+mn-ea"/>
                <a:cs typeface="+mn-cs"/>
              </a:rPr>
              <a:t>Por último, en el Análisis DAFO que se elabora para completar esta fases se identifica que:</a:t>
            </a:r>
          </a:p>
          <a:p>
            <a:pPr rtl="0" fontAlgn="base"/>
            <a:r>
              <a:rPr lang="es-ES" sz="1200" b="0" i="0" kern="1200" dirty="0">
                <a:solidFill>
                  <a:schemeClr val="tx1"/>
                </a:solidFill>
                <a:effectLst/>
                <a:latin typeface="+mn-lt"/>
                <a:ea typeface="+mn-ea"/>
                <a:cs typeface="+mn-cs"/>
              </a:rPr>
              <a:t> </a:t>
            </a:r>
            <a:endParaRPr lang="es-ES" b="0" i="0" dirty="0">
              <a:effectLst/>
            </a:endParaRPr>
          </a:p>
          <a:p>
            <a:pPr rtl="0" fontAlgn="base"/>
            <a:r>
              <a:rPr lang="es-ES" sz="1200" b="0" i="0" kern="1200" dirty="0">
                <a:solidFill>
                  <a:schemeClr val="tx1"/>
                </a:solidFill>
                <a:effectLst/>
                <a:latin typeface="+mn-lt"/>
                <a:ea typeface="+mn-ea"/>
                <a:cs typeface="+mn-cs"/>
              </a:rPr>
              <a:t>Desde el punto de vista interno, la principal debilidad de la BUC es su mal resultado de posicionamiento en redes sociales. Y su principal Fortaleza, es la fidelización de los usuarios que navegan por el sitio web y el interés de estos por sus contenidos </a:t>
            </a:r>
          </a:p>
          <a:p>
            <a:pPr rtl="0" fontAlgn="base"/>
            <a:endParaRPr lang="es-ES" sz="1200" b="0" i="0" kern="1200" dirty="0">
              <a:solidFill>
                <a:schemeClr val="tx1"/>
              </a:solidFill>
              <a:effectLst/>
              <a:latin typeface="+mn-lt"/>
              <a:ea typeface="+mn-ea"/>
              <a:cs typeface="+mn-cs"/>
            </a:endParaRPr>
          </a:p>
          <a:p>
            <a:pPr rtl="0" fontAlgn="base"/>
            <a:r>
              <a:rPr lang="es-ES" sz="1200" b="0" i="0" kern="1200" dirty="0">
                <a:solidFill>
                  <a:schemeClr val="tx1"/>
                </a:solidFill>
                <a:effectLst/>
                <a:latin typeface="+mn-lt"/>
                <a:ea typeface="+mn-ea"/>
                <a:cs typeface="+mn-cs"/>
              </a:rPr>
              <a:t>Desde el punto de vista externo, la amenaza más clara es la situación producida por el Covid-19, y que anula la relación física de la biblioteca con los Estudiantes. Mientras que, esta misma situación, ofrece la Oportunidad de realizar una medición de la estrategia, implementada íntegramente en medios digitales; poniendo a prueba, así, su efectividad. </a:t>
            </a:r>
          </a:p>
        </p:txBody>
      </p:sp>
      <p:sp>
        <p:nvSpPr>
          <p:cNvPr id="4" name="Slide Number Placeholder 3"/>
          <p:cNvSpPr>
            <a:spLocks noGrp="1"/>
          </p:cNvSpPr>
          <p:nvPr>
            <p:ph type="sldNum" sz="quarter" idx="10"/>
          </p:nvPr>
        </p:nvSpPr>
        <p:spPr/>
        <p:txBody>
          <a:bodyPr/>
          <a:lstStyle/>
          <a:p>
            <a:fld id="{E0746DE6-3336-457D-A091-FA20AC1C536E}" type="slidenum">
              <a:rPr lang="en-US" smtClean="0"/>
              <a:t>6</a:t>
            </a:fld>
            <a:endParaRPr lang="en-US"/>
          </a:p>
        </p:txBody>
      </p:sp>
    </p:spTree>
    <p:extLst>
      <p:ext uri="{BB962C8B-B14F-4D97-AF65-F5344CB8AC3E}">
        <p14:creationId xmlns:p14="http://schemas.microsoft.com/office/powerpoint/2010/main" val="7756807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fontAlgn="base"/>
            <a:r>
              <a:rPr lang="es-ES" sz="1200" b="1" i="0" kern="1200" dirty="0">
                <a:solidFill>
                  <a:schemeClr val="tx1"/>
                </a:solidFill>
                <a:effectLst/>
                <a:latin typeface="+mn-lt"/>
                <a:ea typeface="+mn-ea"/>
                <a:cs typeface="+mn-cs"/>
              </a:rPr>
              <a:t>En la fase de diseño, </a:t>
            </a:r>
            <a:r>
              <a:rPr lang="es-ES" sz="1200" b="0" i="0" kern="1200" dirty="0">
                <a:solidFill>
                  <a:schemeClr val="tx1"/>
                </a:solidFill>
                <a:effectLst/>
                <a:latin typeface="+mn-lt"/>
                <a:ea typeface="+mn-ea"/>
                <a:cs typeface="+mn-cs"/>
              </a:rPr>
              <a:t>se realizan las tareas iniciales para la definición de la Campaña.  </a:t>
            </a:r>
          </a:p>
          <a:p>
            <a:pPr rtl="0" fontAlgn="base"/>
            <a:endParaRPr lang="es-ES" b="0" i="0" dirty="0">
              <a:effectLst/>
            </a:endParaRPr>
          </a:p>
          <a:p>
            <a:pPr rtl="0" fontAlgn="base"/>
            <a:r>
              <a:rPr lang="es-ES" sz="1200" b="1" i="0" kern="1200" dirty="0">
                <a:solidFill>
                  <a:schemeClr val="tx1"/>
                </a:solidFill>
                <a:effectLst/>
                <a:latin typeface="+mn-lt"/>
                <a:ea typeface="+mn-ea"/>
                <a:cs typeface="+mn-cs"/>
              </a:rPr>
              <a:t>En primer lugar, se seleccionan las métricas e indicadores</a:t>
            </a:r>
            <a:r>
              <a:rPr lang="es-ES" sz="1200" b="0" i="0" kern="1200" dirty="0">
                <a:solidFill>
                  <a:schemeClr val="tx1"/>
                </a:solidFill>
                <a:effectLst/>
                <a:latin typeface="+mn-lt"/>
                <a:ea typeface="+mn-ea"/>
                <a:cs typeface="+mn-cs"/>
              </a:rPr>
              <a:t> que permitirán medir Los objetivos del proyecto, así como El impacto de la campaña y que son: </a:t>
            </a:r>
            <a:endParaRPr lang="es-ES" b="0" i="0" dirty="0">
              <a:effectLst/>
            </a:endParaRPr>
          </a:p>
          <a:p>
            <a:pPr marL="171450" indent="-171450" rtl="0" fontAlgn="base">
              <a:buFont typeface="Arial" panose="020B0604020202020204" pitchFamily="34" charset="0"/>
              <a:buChar char="•"/>
            </a:pPr>
            <a:r>
              <a:rPr lang="es-ES" sz="1200" b="0" i="0" kern="1200" dirty="0">
                <a:solidFill>
                  <a:schemeClr val="tx1"/>
                </a:solidFill>
                <a:effectLst/>
                <a:latin typeface="+mn-lt"/>
                <a:ea typeface="+mn-ea"/>
                <a:cs typeface="+mn-cs"/>
              </a:rPr>
              <a:t>Por un lado: el número de participaciones logrado en la encuesta y el número de seguidores conseguidos en Instagram </a:t>
            </a:r>
          </a:p>
          <a:p>
            <a:pPr marL="171450" indent="-171450" rtl="0" fontAlgn="base">
              <a:buFont typeface="Arial" panose="020B0604020202020204" pitchFamily="34" charset="0"/>
              <a:buChar char="•"/>
            </a:pPr>
            <a:r>
              <a:rPr lang="es-ES" sz="1200" b="0" i="0" kern="1200" dirty="0">
                <a:solidFill>
                  <a:schemeClr val="tx1"/>
                </a:solidFill>
                <a:effectLst/>
                <a:latin typeface="+mn-lt"/>
                <a:ea typeface="+mn-ea"/>
                <a:cs typeface="+mn-cs"/>
              </a:rPr>
              <a:t>Y, por otro: las métricas del tráfico web y redes sociales más relevantes para el impacto. Como el % de entrada desde canales sociales hacia la encuesta y su % de rebote; el alcance y la tasa de interacción. </a:t>
            </a:r>
          </a:p>
          <a:p>
            <a:pPr rtl="0" fontAlgn="base"/>
            <a:r>
              <a:rPr lang="es-ES" sz="1200" b="0" i="0" kern="1200" dirty="0">
                <a:solidFill>
                  <a:schemeClr val="tx1"/>
                </a:solidFill>
                <a:effectLst/>
                <a:latin typeface="+mn-lt"/>
                <a:ea typeface="+mn-ea"/>
                <a:cs typeface="+mn-cs"/>
              </a:rPr>
              <a:t> </a:t>
            </a:r>
            <a:endParaRPr lang="es-ES" b="0" i="0" dirty="0">
              <a:effectLst/>
            </a:endParaRPr>
          </a:p>
          <a:p>
            <a:pPr rtl="0" fontAlgn="base"/>
            <a:r>
              <a:rPr lang="es-ES" sz="1200" b="1" i="0" kern="1200" dirty="0">
                <a:solidFill>
                  <a:schemeClr val="tx1"/>
                </a:solidFill>
                <a:effectLst/>
                <a:latin typeface="+mn-lt"/>
                <a:ea typeface="+mn-ea"/>
                <a:cs typeface="+mn-cs"/>
              </a:rPr>
              <a:t>Tras ello, se seleccionan los medios digitales de difusión</a:t>
            </a:r>
            <a:r>
              <a:rPr lang="es-ES" sz="1200" b="0" i="0" kern="1200" dirty="0">
                <a:solidFill>
                  <a:schemeClr val="tx1"/>
                </a:solidFill>
                <a:effectLst/>
                <a:latin typeface="+mn-lt"/>
                <a:ea typeface="+mn-ea"/>
                <a:cs typeface="+mn-cs"/>
              </a:rPr>
              <a:t> más adecuados para la campaña, y se define una previsión cronológica de actuación: conocida como </a:t>
            </a:r>
            <a:r>
              <a:rPr lang="es-ES" sz="1200" b="1" i="0" kern="1200" dirty="0">
                <a:solidFill>
                  <a:schemeClr val="tx1"/>
                </a:solidFill>
                <a:effectLst/>
                <a:latin typeface="+mn-lt"/>
                <a:ea typeface="+mn-ea"/>
                <a:cs typeface="+mn-cs"/>
              </a:rPr>
              <a:t>planograma</a:t>
            </a:r>
            <a:r>
              <a:rPr lang="es-ES" sz="1200" b="0" i="0" kern="1200" dirty="0">
                <a:solidFill>
                  <a:schemeClr val="tx1"/>
                </a:solidFill>
                <a:effectLst/>
                <a:latin typeface="+mn-lt"/>
                <a:ea typeface="+mn-ea"/>
                <a:cs typeface="+mn-cs"/>
              </a:rPr>
              <a:t>, y que se basa en la alternancia de publicaciones entre los medios. </a:t>
            </a:r>
          </a:p>
          <a:p>
            <a:pPr rtl="0" fontAlgn="base"/>
            <a:endParaRPr lang="es-ES" b="0" i="0" dirty="0">
              <a:effectLst/>
            </a:endParaRPr>
          </a:p>
          <a:p>
            <a:pPr rtl="0" fontAlgn="base"/>
            <a:r>
              <a:rPr lang="es-ES" sz="1200" b="0" i="0" kern="1200" dirty="0">
                <a:solidFill>
                  <a:schemeClr val="tx1"/>
                </a:solidFill>
                <a:effectLst/>
                <a:latin typeface="+mn-lt"/>
                <a:ea typeface="+mn-ea"/>
                <a:cs typeface="+mn-cs"/>
              </a:rPr>
              <a:t>De entre los medios seleccionados, caben destacar a Twitter e Instagram. La primera, por ser la que mayor alcance proporciona a la BUC, y la segunda, además de por formar parte de los objetivos, por ser la red social que mayor crecimiento de usuarios ha tenido el último año, y en donde mayor se concentra la población objetivo.  </a:t>
            </a:r>
            <a:endParaRPr lang="es-ES" b="0" i="0" dirty="0">
              <a:effectLst/>
            </a:endParaRPr>
          </a:p>
          <a:p>
            <a:pPr rtl="0" fontAlgn="base"/>
            <a:r>
              <a:rPr lang="es-ES" sz="1200" b="0" i="0" kern="1200" dirty="0">
                <a:solidFill>
                  <a:schemeClr val="tx1"/>
                </a:solidFill>
                <a:effectLst/>
                <a:latin typeface="+mn-lt"/>
                <a:ea typeface="+mn-ea"/>
                <a:cs typeface="+mn-cs"/>
              </a:rPr>
              <a:t> </a:t>
            </a:r>
            <a:endParaRPr lang="es-ES" b="0" i="0" dirty="0">
              <a:effectLst/>
            </a:endParaRPr>
          </a:p>
          <a:p>
            <a:pPr rtl="0" fontAlgn="base"/>
            <a:r>
              <a:rPr lang="es-ES" sz="1200" b="1" i="0" kern="1200" dirty="0">
                <a:solidFill>
                  <a:schemeClr val="tx1"/>
                </a:solidFill>
                <a:effectLst/>
                <a:latin typeface="+mn-lt"/>
                <a:ea typeface="+mn-ea"/>
                <a:cs typeface="+mn-cs"/>
              </a:rPr>
              <a:t>La fase de Diseño finaliza con la tarea de configuración y preparación, </a:t>
            </a:r>
            <a:r>
              <a:rPr lang="es-ES" sz="1200" b="0" i="0" kern="1200" dirty="0">
                <a:solidFill>
                  <a:schemeClr val="tx1"/>
                </a:solidFill>
                <a:effectLst/>
                <a:latin typeface="+mn-lt"/>
                <a:ea typeface="+mn-ea"/>
                <a:cs typeface="+mn-cs"/>
              </a:rPr>
              <a:t>donde se simula una encuesta, y se observa la calidad de la información recogida desde Google </a:t>
            </a:r>
            <a:r>
              <a:rPr lang="es-ES" sz="1200" b="0" i="0" kern="1200" dirty="0" err="1">
                <a:solidFill>
                  <a:schemeClr val="tx1"/>
                </a:solidFill>
                <a:effectLst/>
                <a:latin typeface="+mn-lt"/>
                <a:ea typeface="+mn-ea"/>
                <a:cs typeface="+mn-cs"/>
              </a:rPr>
              <a:t>Analytics</a:t>
            </a:r>
            <a:r>
              <a:rPr lang="es-ES" sz="1200" b="0" i="0" kern="1200" dirty="0">
                <a:solidFill>
                  <a:schemeClr val="tx1"/>
                </a:solidFill>
                <a:effectLst/>
                <a:latin typeface="+mn-lt"/>
                <a:ea typeface="+mn-ea"/>
                <a:cs typeface="+mn-cs"/>
              </a:rPr>
              <a:t>.  </a:t>
            </a:r>
            <a:endParaRPr lang="es-ES" b="0" i="0" dirty="0">
              <a:effectLst/>
            </a:endParaRPr>
          </a:p>
          <a:p>
            <a:pPr rtl="0" fontAlgn="base"/>
            <a:r>
              <a:rPr lang="es-ES" sz="1200" b="0" i="0" kern="1200" dirty="0">
                <a:solidFill>
                  <a:schemeClr val="tx1"/>
                </a:solidFill>
                <a:effectLst/>
                <a:latin typeface="+mn-lt"/>
                <a:ea typeface="+mn-ea"/>
                <a:cs typeface="+mn-cs"/>
              </a:rPr>
              <a:t>Además, se comprueba que Instagram limita la extracción de sus informes, ya que sólo ofrece periodos semanales o de los últimos 30 días. Por este motivo, se determina realizar 2 recogidas de datos semanales y una global, excluyendo de este último análisis a Instagram. </a:t>
            </a:r>
            <a:endParaRPr lang="es-ES" b="0" i="0" dirty="0">
              <a:effectLst/>
            </a:endParaRPr>
          </a:p>
          <a:p>
            <a:pPr marL="0" lvl="0" indent="0">
              <a:buFont typeface="Arial" panose="020B0604020202020204" pitchFamily="34" charset="0"/>
              <a:buNone/>
            </a:pPr>
            <a:endParaRPr lang="es-E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E0746DE6-3336-457D-A091-FA20AC1C536E}" type="slidenum">
              <a:rPr lang="en-US" smtClean="0"/>
              <a:t>7</a:t>
            </a:fld>
            <a:endParaRPr lang="en-US"/>
          </a:p>
        </p:txBody>
      </p:sp>
    </p:spTree>
    <p:extLst>
      <p:ext uri="{BB962C8B-B14F-4D97-AF65-F5344CB8AC3E}">
        <p14:creationId xmlns:p14="http://schemas.microsoft.com/office/powerpoint/2010/main" val="24594097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fontAlgn="base"/>
            <a:r>
              <a:rPr lang="es-ES" sz="1200" b="0" i="0" kern="1200" dirty="0">
                <a:solidFill>
                  <a:schemeClr val="tx1"/>
                </a:solidFill>
                <a:effectLst/>
                <a:latin typeface="+mn-lt"/>
                <a:ea typeface="+mn-ea"/>
                <a:cs typeface="+mn-cs"/>
              </a:rPr>
              <a:t>La </a:t>
            </a:r>
            <a:r>
              <a:rPr lang="es-ES" sz="1200" b="1" i="0" kern="1200" dirty="0">
                <a:solidFill>
                  <a:schemeClr val="tx1"/>
                </a:solidFill>
                <a:effectLst/>
                <a:latin typeface="+mn-lt"/>
                <a:ea typeface="+mn-ea"/>
                <a:cs typeface="+mn-cs"/>
              </a:rPr>
              <a:t>fase de ejecución</a:t>
            </a:r>
            <a:r>
              <a:rPr lang="es-ES" sz="1200" b="0" i="0" kern="1200" dirty="0">
                <a:solidFill>
                  <a:schemeClr val="tx1"/>
                </a:solidFill>
                <a:effectLst/>
                <a:latin typeface="+mn-lt"/>
                <a:ea typeface="+mn-ea"/>
                <a:cs typeface="+mn-cs"/>
              </a:rPr>
              <a:t>, comienza con el arranque de la campaña.</a:t>
            </a:r>
            <a:r>
              <a:rPr lang="es-ES" sz="1200" b="1" i="0" kern="1200" dirty="0">
                <a:solidFill>
                  <a:schemeClr val="tx1"/>
                </a:solidFill>
                <a:effectLst/>
                <a:latin typeface="+mn-lt"/>
                <a:ea typeface="+mn-ea"/>
                <a:cs typeface="+mn-cs"/>
              </a:rPr>
              <a:t> Diariamente se registraron las acciones emprendidas en los distintos medios digitales:</a:t>
            </a:r>
            <a:r>
              <a:rPr lang="es-ES" sz="1200" b="0" i="0" kern="1200" dirty="0">
                <a:solidFill>
                  <a:schemeClr val="tx1"/>
                </a:solidFill>
                <a:effectLst/>
                <a:latin typeface="+mn-lt"/>
                <a:ea typeface="+mn-ea"/>
                <a:cs typeface="+mn-cs"/>
              </a:rPr>
              <a:t> en total 53, siendo las de tipo imagen + texto el 41% de ellas. Y las de </a:t>
            </a:r>
            <a:r>
              <a:rPr lang="es-ES" sz="1200" b="0" i="0" kern="1200" dirty="0" err="1">
                <a:solidFill>
                  <a:schemeClr val="tx1"/>
                </a:solidFill>
                <a:effectLst/>
                <a:latin typeface="+mn-lt"/>
                <a:ea typeface="+mn-ea"/>
                <a:cs typeface="+mn-cs"/>
              </a:rPr>
              <a:t>emailing</a:t>
            </a:r>
            <a:r>
              <a:rPr lang="es-ES" sz="1200" b="0" i="0" kern="1200" dirty="0">
                <a:solidFill>
                  <a:schemeClr val="tx1"/>
                </a:solidFill>
                <a:effectLst/>
                <a:latin typeface="+mn-lt"/>
                <a:ea typeface="+mn-ea"/>
                <a:cs typeface="+mn-cs"/>
              </a:rPr>
              <a:t>, determinantes en la consecución de participaciones. </a:t>
            </a:r>
            <a:endParaRPr lang="es-ES" b="0" i="0" dirty="0">
              <a:effectLst/>
            </a:endParaRPr>
          </a:p>
          <a:p>
            <a:pPr rtl="0" fontAlgn="base"/>
            <a:endParaRPr lang="es-ES" sz="1200" b="0" i="0" kern="1200" dirty="0">
              <a:solidFill>
                <a:schemeClr val="tx1"/>
              </a:solidFill>
              <a:effectLst/>
              <a:latin typeface="+mn-lt"/>
              <a:ea typeface="+mn-ea"/>
              <a:cs typeface="+mn-cs"/>
            </a:endParaRPr>
          </a:p>
          <a:p>
            <a:pPr rtl="0" fontAlgn="base"/>
            <a:r>
              <a:rPr lang="es-ES" sz="1200" b="0" i="0" kern="1200" dirty="0">
                <a:solidFill>
                  <a:schemeClr val="tx1"/>
                </a:solidFill>
                <a:effectLst/>
                <a:latin typeface="+mn-lt"/>
                <a:ea typeface="+mn-ea"/>
                <a:cs typeface="+mn-cs"/>
              </a:rPr>
              <a:t>Todas las acciones, se llevaron a cabo por personal de la BUC que, aunque no está profesionalizado en estas tareas, estaba comprometido con la labor y crearon contenidos con guiños a temas y formatos de interés para los estudiantes. </a:t>
            </a:r>
          </a:p>
          <a:p>
            <a:pPr rtl="0" fontAlgn="base"/>
            <a:endParaRPr lang="es-ES" sz="1200" b="0" i="0" kern="1200" dirty="0">
              <a:solidFill>
                <a:schemeClr val="tx1"/>
              </a:solidFill>
              <a:effectLst/>
              <a:latin typeface="+mn-lt"/>
              <a:ea typeface="+mn-ea"/>
              <a:cs typeface="+mn-cs"/>
            </a:endParaRPr>
          </a:p>
          <a:p>
            <a:pPr rtl="0" fontAlgn="base"/>
            <a:r>
              <a:rPr lang="es-ES" sz="1200" b="0" i="0" kern="1200" dirty="0">
                <a:solidFill>
                  <a:schemeClr val="tx1"/>
                </a:solidFill>
                <a:effectLst/>
                <a:latin typeface="+mn-lt"/>
                <a:ea typeface="+mn-ea"/>
                <a:cs typeface="+mn-cs"/>
              </a:rPr>
              <a:t>Aunque no se contempló inicialmente, dada la situación, la biblio realizó acciones puntuales en Facebook: dando así  + visibilidad a la campaña </a:t>
            </a:r>
            <a:endParaRPr lang="es-ES" b="0" i="0" dirty="0">
              <a:effectLst/>
            </a:endParaRPr>
          </a:p>
          <a:p>
            <a:endParaRPr lang="en-US" dirty="0"/>
          </a:p>
        </p:txBody>
      </p:sp>
      <p:sp>
        <p:nvSpPr>
          <p:cNvPr id="4" name="Slide Number Placeholder 3"/>
          <p:cNvSpPr>
            <a:spLocks noGrp="1"/>
          </p:cNvSpPr>
          <p:nvPr>
            <p:ph type="sldNum" sz="quarter" idx="10"/>
          </p:nvPr>
        </p:nvSpPr>
        <p:spPr/>
        <p:txBody>
          <a:bodyPr/>
          <a:lstStyle/>
          <a:p>
            <a:fld id="{E0746DE6-3336-457D-A091-FA20AC1C536E}" type="slidenum">
              <a:rPr lang="en-US" smtClean="0"/>
              <a:t>8</a:t>
            </a:fld>
            <a:endParaRPr lang="en-US"/>
          </a:p>
        </p:txBody>
      </p:sp>
    </p:spTree>
    <p:extLst>
      <p:ext uri="{BB962C8B-B14F-4D97-AF65-F5344CB8AC3E}">
        <p14:creationId xmlns:p14="http://schemas.microsoft.com/office/powerpoint/2010/main" val="7439929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fontAlgn="base"/>
            <a:r>
              <a:rPr lang="es-ES" sz="1200" b="1" i="0" kern="1200" dirty="0">
                <a:solidFill>
                  <a:schemeClr val="tx1"/>
                </a:solidFill>
                <a:effectLst/>
                <a:latin typeface="+mn-lt"/>
                <a:ea typeface="+mn-ea"/>
                <a:cs typeface="+mn-cs"/>
              </a:rPr>
              <a:t>De forma paralela a la fase de Ejecución, comienza la Evaluación de resultados y objetivos.</a:t>
            </a:r>
            <a:endParaRPr lang="es-ES" b="0" i="0" dirty="0">
              <a:effectLst/>
            </a:endParaRPr>
          </a:p>
          <a:p>
            <a:pPr rtl="0" fontAlgn="base"/>
            <a:r>
              <a:rPr lang="es-ES" sz="1200" b="0" i="0" kern="1200" dirty="0">
                <a:solidFill>
                  <a:schemeClr val="tx1"/>
                </a:solidFill>
                <a:effectLst/>
                <a:latin typeface="+mn-lt"/>
                <a:ea typeface="+mn-ea"/>
                <a:cs typeface="+mn-cs"/>
              </a:rPr>
              <a:t> </a:t>
            </a:r>
            <a:endParaRPr lang="es-ES" b="0" i="0" dirty="0">
              <a:effectLst/>
            </a:endParaRPr>
          </a:p>
          <a:p>
            <a:pPr rtl="0" fontAlgn="base"/>
            <a:r>
              <a:rPr lang="es-ES" sz="1200" b="0" i="0" kern="1200" dirty="0">
                <a:solidFill>
                  <a:schemeClr val="tx1"/>
                </a:solidFill>
                <a:effectLst/>
                <a:latin typeface="+mn-lt"/>
                <a:ea typeface="+mn-ea"/>
                <a:cs typeface="+mn-cs"/>
              </a:rPr>
              <a:t>Lo más destacado de todas las evaluaciones realizadas en el tiempo es que: </a:t>
            </a:r>
            <a:endParaRPr lang="es-ES" b="0" i="0" dirty="0">
              <a:effectLst/>
            </a:endParaRPr>
          </a:p>
          <a:p>
            <a:pPr marL="171450" indent="-171450" rtl="0" fontAlgn="base">
              <a:buFont typeface="Arial" panose="020B0604020202020204" pitchFamily="34" charset="0"/>
              <a:buChar char="•"/>
            </a:pPr>
            <a:r>
              <a:rPr lang="es-ES" sz="1200" b="0" i="0" kern="1200" dirty="0">
                <a:solidFill>
                  <a:schemeClr val="tx1"/>
                </a:solidFill>
                <a:effectLst/>
                <a:latin typeface="+mn-lt"/>
                <a:ea typeface="+mn-ea"/>
                <a:cs typeface="+mn-cs"/>
              </a:rPr>
              <a:t>en la primera semana se alcanza el objetivo de seguidores en Instagram, siendo el incremento final de más del 5% </a:t>
            </a:r>
          </a:p>
          <a:p>
            <a:pPr rtl="0" fontAlgn="base"/>
            <a:endParaRPr lang="es-ES" sz="1200" b="0" i="0" u="none" strike="noStrike" kern="1200" dirty="0">
              <a:solidFill>
                <a:schemeClr val="tx1"/>
              </a:solidFill>
              <a:effectLst/>
              <a:latin typeface="+mn-lt"/>
              <a:ea typeface="+mn-ea"/>
              <a:cs typeface="+mn-cs"/>
            </a:endParaRPr>
          </a:p>
          <a:p>
            <a:pPr marL="171450" indent="-171450" rtl="0" fontAlgn="base">
              <a:buFont typeface="Arial" panose="020B0604020202020204" pitchFamily="34" charset="0"/>
              <a:buChar char="•"/>
            </a:pPr>
            <a:r>
              <a:rPr lang="es-ES" sz="1200" b="0" i="0" u="none" strike="noStrike" kern="1200" dirty="0">
                <a:solidFill>
                  <a:schemeClr val="tx1"/>
                </a:solidFill>
                <a:effectLst/>
                <a:latin typeface="+mn-lt"/>
                <a:ea typeface="+mn-ea"/>
                <a:cs typeface="+mn-cs"/>
              </a:rPr>
              <a:t>Respecto al incremento en las participaciones, se descarta su consecución ya que, al finalizar la campaña, la cifra registrada es de menos del 18% de la de referencia. Algunos de los motivos que parecen explicar esto, son el covid-19, que anuló una de las principales fuentes de captación para la biblioteca, y que se deriva de la presencialidad. </a:t>
            </a:r>
            <a:r>
              <a:rPr lang="es-ES" sz="1200" b="0" i="0" kern="1200" dirty="0">
                <a:solidFill>
                  <a:schemeClr val="tx1"/>
                </a:solidFill>
                <a:effectLst/>
                <a:latin typeface="+mn-lt"/>
                <a:ea typeface="+mn-ea"/>
                <a:cs typeface="+mn-cs"/>
              </a:rPr>
              <a:t> </a:t>
            </a:r>
          </a:p>
          <a:p>
            <a:pPr rtl="0" fontAlgn="base"/>
            <a:endParaRPr lang="es-ES" sz="1200" b="0" i="0" u="none" strike="noStrike" kern="1200" dirty="0">
              <a:solidFill>
                <a:schemeClr val="tx1"/>
              </a:solidFill>
              <a:effectLst/>
              <a:latin typeface="+mn-lt"/>
              <a:ea typeface="+mn-ea"/>
              <a:cs typeface="+mn-cs"/>
            </a:endParaRPr>
          </a:p>
          <a:p>
            <a:pPr marL="171450" indent="-171450" rtl="0" fontAlgn="base">
              <a:buFont typeface="Arial" panose="020B0604020202020204" pitchFamily="34" charset="0"/>
              <a:buChar char="•"/>
            </a:pPr>
            <a:r>
              <a:rPr lang="es-ES" sz="1200" b="0" i="0" u="none" strike="noStrike" kern="1200" dirty="0">
                <a:solidFill>
                  <a:schemeClr val="tx1"/>
                </a:solidFill>
                <a:effectLst/>
                <a:latin typeface="+mn-lt"/>
                <a:ea typeface="+mn-ea"/>
                <a:cs typeface="+mn-cs"/>
              </a:rPr>
              <a:t>En general, se han registrado mejores cifras de las métricas de impacto medidas, que respaldan el beneficio de seguir una estrategia en redes sociales. Sin embargo, otras métricas e indicadores parecen apuntar a un bajo interés.</a:t>
            </a:r>
            <a:r>
              <a:rPr lang="es-ES" sz="1200" b="0" i="0" kern="1200" dirty="0">
                <a:solidFill>
                  <a:schemeClr val="tx1"/>
                </a:solidFill>
                <a:effectLst/>
                <a:latin typeface="+mn-lt"/>
                <a:ea typeface="+mn-ea"/>
                <a:cs typeface="+mn-cs"/>
              </a:rPr>
              <a:t> </a:t>
            </a:r>
          </a:p>
          <a:p>
            <a:endParaRPr lang="en-US" b="1" dirty="0"/>
          </a:p>
          <a:p>
            <a:endParaRPr lang="en-US" dirty="0"/>
          </a:p>
        </p:txBody>
      </p:sp>
      <p:sp>
        <p:nvSpPr>
          <p:cNvPr id="4" name="Slide Number Placeholder 3"/>
          <p:cNvSpPr>
            <a:spLocks noGrp="1"/>
          </p:cNvSpPr>
          <p:nvPr>
            <p:ph type="sldNum" sz="quarter" idx="10"/>
          </p:nvPr>
        </p:nvSpPr>
        <p:spPr/>
        <p:txBody>
          <a:bodyPr/>
          <a:lstStyle/>
          <a:p>
            <a:fld id="{E0746DE6-3336-457D-A091-FA20AC1C536E}" type="slidenum">
              <a:rPr lang="en-US" smtClean="0"/>
              <a:t>9</a:t>
            </a:fld>
            <a:endParaRPr lang="en-US"/>
          </a:p>
        </p:txBody>
      </p:sp>
    </p:spTree>
    <p:extLst>
      <p:ext uri="{BB962C8B-B14F-4D97-AF65-F5344CB8AC3E}">
        <p14:creationId xmlns:p14="http://schemas.microsoft.com/office/powerpoint/2010/main" val="34614063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0391AB-F383-4237-A071-AD1C6E9246D2}"/>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n-US"/>
          </a:p>
        </p:txBody>
      </p:sp>
      <p:sp>
        <p:nvSpPr>
          <p:cNvPr id="3" name="Subtitle 2">
            <a:extLst>
              <a:ext uri="{FF2B5EF4-FFF2-40B4-BE49-F238E27FC236}">
                <a16:creationId xmlns:a16="http://schemas.microsoft.com/office/drawing/2014/main" id="{7F6636DA-4FDE-4B32-8CCE-37EFA3E7579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a:p>
        </p:txBody>
      </p:sp>
      <p:sp>
        <p:nvSpPr>
          <p:cNvPr id="7" name="Footer Placeholder 4">
            <a:extLst>
              <a:ext uri="{FF2B5EF4-FFF2-40B4-BE49-F238E27FC236}">
                <a16:creationId xmlns:a16="http://schemas.microsoft.com/office/drawing/2014/main" id="{3CFEFE7A-7A8F-4F6F-982B-F7D3118EBA7E}"/>
              </a:ext>
            </a:extLst>
          </p:cNvPr>
          <p:cNvSpPr>
            <a:spLocks noGrp="1"/>
          </p:cNvSpPr>
          <p:nvPr>
            <p:ph type="ftr" sz="quarter" idx="3"/>
          </p:nvPr>
        </p:nvSpPr>
        <p:spPr>
          <a:xfrm>
            <a:off x="838200" y="6447793"/>
            <a:ext cx="73152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s-ES"/>
              <a:t>Diseño, implementación y medición de una campaña de promoción para la BUC - Elisa Gutiérrez Calderón</a:t>
            </a:r>
            <a:endParaRPr lang="en-US" dirty="0"/>
          </a:p>
        </p:txBody>
      </p:sp>
      <p:sp>
        <p:nvSpPr>
          <p:cNvPr id="8" name="Slide Number Placeholder 5">
            <a:extLst>
              <a:ext uri="{FF2B5EF4-FFF2-40B4-BE49-F238E27FC236}">
                <a16:creationId xmlns:a16="http://schemas.microsoft.com/office/drawing/2014/main" id="{A5E20EA3-52A7-4479-812F-018ED47B1CB0}"/>
              </a:ext>
            </a:extLst>
          </p:cNvPr>
          <p:cNvSpPr>
            <a:spLocks noGrp="1"/>
          </p:cNvSpPr>
          <p:nvPr>
            <p:ph type="sldNum" sz="quarter" idx="4"/>
          </p:nvPr>
        </p:nvSpPr>
        <p:spPr>
          <a:xfrm>
            <a:off x="8610600" y="6447793"/>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1939C1-24D7-49E9-A58A-7960365209F5}" type="slidenum">
              <a:rPr lang="en-US" smtClean="0"/>
              <a:t>‹Nº›</a:t>
            </a:fld>
            <a:endParaRPr lang="en-US"/>
          </a:p>
        </p:txBody>
      </p:sp>
    </p:spTree>
    <p:extLst>
      <p:ext uri="{BB962C8B-B14F-4D97-AF65-F5344CB8AC3E}">
        <p14:creationId xmlns:p14="http://schemas.microsoft.com/office/powerpoint/2010/main" val="34569019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3B8678-553E-4A5B-8CFE-5DB358BDF358}"/>
              </a:ext>
            </a:extLst>
          </p:cNvPr>
          <p:cNvSpPr>
            <a:spLocks noGrp="1"/>
          </p:cNvSpPr>
          <p:nvPr>
            <p:ph type="title"/>
          </p:nvPr>
        </p:nvSpPr>
        <p:spPr/>
        <p:txBody>
          <a:bodyPr/>
          <a:lstStyle/>
          <a:p>
            <a:r>
              <a:rPr lang="es-ES"/>
              <a:t>Haga clic para modificar el estilo de título del patrón</a:t>
            </a:r>
            <a:endParaRPr lang="en-US"/>
          </a:p>
        </p:txBody>
      </p:sp>
      <p:sp>
        <p:nvSpPr>
          <p:cNvPr id="3" name="Vertical Text Placeholder 2">
            <a:extLst>
              <a:ext uri="{FF2B5EF4-FFF2-40B4-BE49-F238E27FC236}">
                <a16:creationId xmlns:a16="http://schemas.microsoft.com/office/drawing/2014/main" id="{E43AF303-1F73-4575-83E6-561589F1632E}"/>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5" name="Footer Placeholder 4">
            <a:extLst>
              <a:ext uri="{FF2B5EF4-FFF2-40B4-BE49-F238E27FC236}">
                <a16:creationId xmlns:a16="http://schemas.microsoft.com/office/drawing/2014/main" id="{17FFAC5B-7C77-4F8C-ADB0-8D208A2EB303}"/>
              </a:ext>
            </a:extLst>
          </p:cNvPr>
          <p:cNvSpPr>
            <a:spLocks noGrp="1"/>
          </p:cNvSpPr>
          <p:nvPr>
            <p:ph type="ftr" sz="quarter" idx="11"/>
          </p:nvPr>
        </p:nvSpPr>
        <p:spPr/>
        <p:txBody>
          <a:bodyPr/>
          <a:lstStyle/>
          <a:p>
            <a:r>
              <a:rPr lang="es-ES"/>
              <a:t>Diseño, implementación y medición de una campaña de promoción para la BUC - Elisa Gutiérrez Calderón</a:t>
            </a:r>
            <a:endParaRPr lang="en-US"/>
          </a:p>
        </p:txBody>
      </p:sp>
      <p:sp>
        <p:nvSpPr>
          <p:cNvPr id="6" name="Slide Number Placeholder 5">
            <a:extLst>
              <a:ext uri="{FF2B5EF4-FFF2-40B4-BE49-F238E27FC236}">
                <a16:creationId xmlns:a16="http://schemas.microsoft.com/office/drawing/2014/main" id="{BD2F48AF-AB8F-4DD2-BC77-7E2F42AD3B87}"/>
              </a:ext>
            </a:extLst>
          </p:cNvPr>
          <p:cNvSpPr>
            <a:spLocks noGrp="1"/>
          </p:cNvSpPr>
          <p:nvPr>
            <p:ph type="sldNum" sz="quarter" idx="12"/>
          </p:nvPr>
        </p:nvSpPr>
        <p:spPr/>
        <p:txBody>
          <a:bodyPr/>
          <a:lstStyle/>
          <a:p>
            <a:fld id="{EE1939C1-24D7-49E9-A58A-7960365209F5}" type="slidenum">
              <a:rPr lang="en-US" smtClean="0"/>
              <a:t>‹Nº›</a:t>
            </a:fld>
            <a:endParaRPr lang="en-US"/>
          </a:p>
        </p:txBody>
      </p:sp>
    </p:spTree>
    <p:extLst>
      <p:ext uri="{BB962C8B-B14F-4D97-AF65-F5344CB8AC3E}">
        <p14:creationId xmlns:p14="http://schemas.microsoft.com/office/powerpoint/2010/main" val="31873178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20ED820-BFE6-41B5-8064-984037A999A8}"/>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n-US"/>
          </a:p>
        </p:txBody>
      </p:sp>
      <p:sp>
        <p:nvSpPr>
          <p:cNvPr id="3" name="Vertical Text Placeholder 2">
            <a:extLst>
              <a:ext uri="{FF2B5EF4-FFF2-40B4-BE49-F238E27FC236}">
                <a16:creationId xmlns:a16="http://schemas.microsoft.com/office/drawing/2014/main" id="{9CA27FEA-5359-474A-B4F8-FF510DD7489A}"/>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5" name="Footer Placeholder 4">
            <a:extLst>
              <a:ext uri="{FF2B5EF4-FFF2-40B4-BE49-F238E27FC236}">
                <a16:creationId xmlns:a16="http://schemas.microsoft.com/office/drawing/2014/main" id="{40471877-89FD-46BE-832F-C5660A5567D2}"/>
              </a:ext>
            </a:extLst>
          </p:cNvPr>
          <p:cNvSpPr>
            <a:spLocks noGrp="1"/>
          </p:cNvSpPr>
          <p:nvPr>
            <p:ph type="ftr" sz="quarter" idx="11"/>
          </p:nvPr>
        </p:nvSpPr>
        <p:spPr/>
        <p:txBody>
          <a:bodyPr/>
          <a:lstStyle/>
          <a:p>
            <a:r>
              <a:rPr lang="es-ES"/>
              <a:t>Diseño, implementación y medición de una campaña de promoción para la BUC - Elisa Gutiérrez Calderón</a:t>
            </a:r>
            <a:endParaRPr lang="en-US"/>
          </a:p>
        </p:txBody>
      </p:sp>
      <p:sp>
        <p:nvSpPr>
          <p:cNvPr id="6" name="Slide Number Placeholder 5">
            <a:extLst>
              <a:ext uri="{FF2B5EF4-FFF2-40B4-BE49-F238E27FC236}">
                <a16:creationId xmlns:a16="http://schemas.microsoft.com/office/drawing/2014/main" id="{0E6E675F-CC4D-48CF-90C8-53829EE08B8C}"/>
              </a:ext>
            </a:extLst>
          </p:cNvPr>
          <p:cNvSpPr>
            <a:spLocks noGrp="1"/>
          </p:cNvSpPr>
          <p:nvPr>
            <p:ph type="sldNum" sz="quarter" idx="12"/>
          </p:nvPr>
        </p:nvSpPr>
        <p:spPr/>
        <p:txBody>
          <a:bodyPr/>
          <a:lstStyle/>
          <a:p>
            <a:fld id="{EE1939C1-24D7-49E9-A58A-7960365209F5}" type="slidenum">
              <a:rPr lang="en-US" smtClean="0"/>
              <a:t>‹Nº›</a:t>
            </a:fld>
            <a:endParaRPr lang="en-US"/>
          </a:p>
        </p:txBody>
      </p:sp>
    </p:spTree>
    <p:extLst>
      <p:ext uri="{BB962C8B-B14F-4D97-AF65-F5344CB8AC3E}">
        <p14:creationId xmlns:p14="http://schemas.microsoft.com/office/powerpoint/2010/main" val="24546216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Diseño personaliza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B601973-6ADE-4842-B1BE-AEDA9C3E9034}"/>
              </a:ext>
            </a:extLst>
          </p:cNvPr>
          <p:cNvSpPr>
            <a:spLocks noGrp="1"/>
          </p:cNvSpPr>
          <p:nvPr>
            <p:ph type="title"/>
          </p:nvPr>
        </p:nvSpPr>
        <p:spPr/>
        <p:txBody>
          <a:bodyPr/>
          <a:lstStyle/>
          <a:p>
            <a:r>
              <a:rPr lang="es-ES"/>
              <a:t>Haga clic para modificar el estilo de título del patrón</a:t>
            </a:r>
          </a:p>
        </p:txBody>
      </p:sp>
      <p:sp>
        <p:nvSpPr>
          <p:cNvPr id="3" name="Marcador de pie de página 2">
            <a:extLst>
              <a:ext uri="{FF2B5EF4-FFF2-40B4-BE49-F238E27FC236}">
                <a16:creationId xmlns:a16="http://schemas.microsoft.com/office/drawing/2014/main" id="{8183B80D-4F6A-4314-B8FF-2EE0352FFCE0}"/>
              </a:ext>
            </a:extLst>
          </p:cNvPr>
          <p:cNvSpPr>
            <a:spLocks noGrp="1"/>
          </p:cNvSpPr>
          <p:nvPr>
            <p:ph type="ftr" sz="quarter" idx="10"/>
          </p:nvPr>
        </p:nvSpPr>
        <p:spPr/>
        <p:txBody>
          <a:bodyPr/>
          <a:lstStyle/>
          <a:p>
            <a:r>
              <a:rPr lang="es-ES"/>
              <a:t>Diseño, implementación y medición de una campaña de promoción para la BUC - Elisa Gutiérrez Calderón</a:t>
            </a:r>
            <a:endParaRPr lang="en-US" dirty="0"/>
          </a:p>
        </p:txBody>
      </p:sp>
      <p:sp>
        <p:nvSpPr>
          <p:cNvPr id="4" name="Marcador de número de diapositiva 3">
            <a:extLst>
              <a:ext uri="{FF2B5EF4-FFF2-40B4-BE49-F238E27FC236}">
                <a16:creationId xmlns:a16="http://schemas.microsoft.com/office/drawing/2014/main" id="{8A1C2DD7-8541-4B16-B041-07284B6E626C}"/>
              </a:ext>
            </a:extLst>
          </p:cNvPr>
          <p:cNvSpPr>
            <a:spLocks noGrp="1"/>
          </p:cNvSpPr>
          <p:nvPr>
            <p:ph type="sldNum" sz="quarter" idx="11"/>
          </p:nvPr>
        </p:nvSpPr>
        <p:spPr/>
        <p:txBody>
          <a:bodyPr/>
          <a:lstStyle/>
          <a:p>
            <a:fld id="{EE1939C1-24D7-49E9-A58A-7960365209F5}" type="slidenum">
              <a:rPr lang="en-US" smtClean="0"/>
              <a:t>‹Nº›</a:t>
            </a:fld>
            <a:endParaRPr lang="en-US"/>
          </a:p>
        </p:txBody>
      </p:sp>
    </p:spTree>
    <p:extLst>
      <p:ext uri="{BB962C8B-B14F-4D97-AF65-F5344CB8AC3E}">
        <p14:creationId xmlns:p14="http://schemas.microsoft.com/office/powerpoint/2010/main" val="42259112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CBC967-18DB-4664-9B4D-06177FB946B3}"/>
              </a:ext>
            </a:extLst>
          </p:cNvPr>
          <p:cNvSpPr>
            <a:spLocks noGrp="1"/>
          </p:cNvSpPr>
          <p:nvPr>
            <p:ph type="title"/>
          </p:nvPr>
        </p:nvSpPr>
        <p:spPr/>
        <p:txBody>
          <a:bodyPr/>
          <a:lstStyle/>
          <a:p>
            <a:r>
              <a:rPr lang="es-ES"/>
              <a:t>Haga clic para modificar el estilo de título del patrón</a:t>
            </a:r>
            <a:endParaRPr lang="en-US"/>
          </a:p>
        </p:txBody>
      </p:sp>
      <p:sp>
        <p:nvSpPr>
          <p:cNvPr id="3" name="Content Placeholder 2">
            <a:extLst>
              <a:ext uri="{FF2B5EF4-FFF2-40B4-BE49-F238E27FC236}">
                <a16:creationId xmlns:a16="http://schemas.microsoft.com/office/drawing/2014/main" id="{5ADF7174-64B4-4D8F-BF44-3DD1F66CAD00}"/>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5" name="Footer Placeholder 4">
            <a:extLst>
              <a:ext uri="{FF2B5EF4-FFF2-40B4-BE49-F238E27FC236}">
                <a16:creationId xmlns:a16="http://schemas.microsoft.com/office/drawing/2014/main" id="{DCF05BE2-6C23-4CB4-A63E-457E635BF267}"/>
              </a:ext>
            </a:extLst>
          </p:cNvPr>
          <p:cNvSpPr>
            <a:spLocks noGrp="1"/>
          </p:cNvSpPr>
          <p:nvPr>
            <p:ph type="ftr" sz="quarter" idx="11"/>
          </p:nvPr>
        </p:nvSpPr>
        <p:spPr/>
        <p:txBody>
          <a:bodyPr/>
          <a:lstStyle/>
          <a:p>
            <a:r>
              <a:rPr lang="es-ES"/>
              <a:t>Diseño, implementación y medición de una campaña de promoción para la BUC - Elisa Gutiérrez Calderón</a:t>
            </a:r>
            <a:endParaRPr lang="en-US"/>
          </a:p>
        </p:txBody>
      </p:sp>
      <p:sp>
        <p:nvSpPr>
          <p:cNvPr id="6" name="Slide Number Placeholder 5">
            <a:extLst>
              <a:ext uri="{FF2B5EF4-FFF2-40B4-BE49-F238E27FC236}">
                <a16:creationId xmlns:a16="http://schemas.microsoft.com/office/drawing/2014/main" id="{1C097965-24FE-4C07-BE16-69AE439950EF}"/>
              </a:ext>
            </a:extLst>
          </p:cNvPr>
          <p:cNvSpPr>
            <a:spLocks noGrp="1"/>
          </p:cNvSpPr>
          <p:nvPr>
            <p:ph type="sldNum" sz="quarter" idx="12"/>
          </p:nvPr>
        </p:nvSpPr>
        <p:spPr/>
        <p:txBody>
          <a:bodyPr/>
          <a:lstStyle/>
          <a:p>
            <a:fld id="{EE1939C1-24D7-49E9-A58A-7960365209F5}" type="slidenum">
              <a:rPr lang="en-US" smtClean="0"/>
              <a:t>‹Nº›</a:t>
            </a:fld>
            <a:endParaRPr lang="en-US"/>
          </a:p>
        </p:txBody>
      </p:sp>
    </p:spTree>
    <p:extLst>
      <p:ext uri="{BB962C8B-B14F-4D97-AF65-F5344CB8AC3E}">
        <p14:creationId xmlns:p14="http://schemas.microsoft.com/office/powerpoint/2010/main" val="12757682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33394D-04EF-440C-B08B-114464B315C6}"/>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n-US"/>
          </a:p>
        </p:txBody>
      </p:sp>
      <p:sp>
        <p:nvSpPr>
          <p:cNvPr id="3" name="Text Placeholder 2">
            <a:extLst>
              <a:ext uri="{FF2B5EF4-FFF2-40B4-BE49-F238E27FC236}">
                <a16:creationId xmlns:a16="http://schemas.microsoft.com/office/drawing/2014/main" id="{BBEBE3F6-F021-4D6B-8B0D-EF74D7461F9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5" name="Footer Placeholder 4">
            <a:extLst>
              <a:ext uri="{FF2B5EF4-FFF2-40B4-BE49-F238E27FC236}">
                <a16:creationId xmlns:a16="http://schemas.microsoft.com/office/drawing/2014/main" id="{963A761E-2D3A-4397-A82C-2F3B981DE045}"/>
              </a:ext>
            </a:extLst>
          </p:cNvPr>
          <p:cNvSpPr>
            <a:spLocks noGrp="1"/>
          </p:cNvSpPr>
          <p:nvPr>
            <p:ph type="ftr" sz="quarter" idx="11"/>
          </p:nvPr>
        </p:nvSpPr>
        <p:spPr/>
        <p:txBody>
          <a:bodyPr/>
          <a:lstStyle/>
          <a:p>
            <a:r>
              <a:rPr lang="es-ES"/>
              <a:t>Diseño, implementación y medición de una campaña de promoción para la BUC - Elisa Gutiérrez Calderón</a:t>
            </a:r>
            <a:endParaRPr lang="en-US"/>
          </a:p>
        </p:txBody>
      </p:sp>
      <p:sp>
        <p:nvSpPr>
          <p:cNvPr id="6" name="Slide Number Placeholder 5">
            <a:extLst>
              <a:ext uri="{FF2B5EF4-FFF2-40B4-BE49-F238E27FC236}">
                <a16:creationId xmlns:a16="http://schemas.microsoft.com/office/drawing/2014/main" id="{68297E71-B59F-4260-B01B-2B7CEB0896BD}"/>
              </a:ext>
            </a:extLst>
          </p:cNvPr>
          <p:cNvSpPr>
            <a:spLocks noGrp="1"/>
          </p:cNvSpPr>
          <p:nvPr>
            <p:ph type="sldNum" sz="quarter" idx="12"/>
          </p:nvPr>
        </p:nvSpPr>
        <p:spPr/>
        <p:txBody>
          <a:bodyPr/>
          <a:lstStyle/>
          <a:p>
            <a:fld id="{EE1939C1-24D7-49E9-A58A-7960365209F5}" type="slidenum">
              <a:rPr lang="en-US" smtClean="0"/>
              <a:t>‹Nº›</a:t>
            </a:fld>
            <a:endParaRPr lang="en-US"/>
          </a:p>
        </p:txBody>
      </p:sp>
    </p:spTree>
    <p:extLst>
      <p:ext uri="{BB962C8B-B14F-4D97-AF65-F5344CB8AC3E}">
        <p14:creationId xmlns:p14="http://schemas.microsoft.com/office/powerpoint/2010/main" val="16393263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94DFCB-DD40-4637-9CAB-2BAF24231C79}"/>
              </a:ext>
            </a:extLst>
          </p:cNvPr>
          <p:cNvSpPr>
            <a:spLocks noGrp="1"/>
          </p:cNvSpPr>
          <p:nvPr>
            <p:ph type="title"/>
          </p:nvPr>
        </p:nvSpPr>
        <p:spPr/>
        <p:txBody>
          <a:bodyPr/>
          <a:lstStyle/>
          <a:p>
            <a:r>
              <a:rPr lang="es-ES"/>
              <a:t>Haga clic para modificar el estilo de título del patrón</a:t>
            </a:r>
            <a:endParaRPr lang="en-US"/>
          </a:p>
        </p:txBody>
      </p:sp>
      <p:sp>
        <p:nvSpPr>
          <p:cNvPr id="3" name="Content Placeholder 2">
            <a:extLst>
              <a:ext uri="{FF2B5EF4-FFF2-40B4-BE49-F238E27FC236}">
                <a16:creationId xmlns:a16="http://schemas.microsoft.com/office/drawing/2014/main" id="{5394065F-4B44-4622-98EE-166F936489F5}"/>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Content Placeholder 3">
            <a:extLst>
              <a:ext uri="{FF2B5EF4-FFF2-40B4-BE49-F238E27FC236}">
                <a16:creationId xmlns:a16="http://schemas.microsoft.com/office/drawing/2014/main" id="{67AF1249-B890-4466-9E24-84A24907008B}"/>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6" name="Footer Placeholder 5">
            <a:extLst>
              <a:ext uri="{FF2B5EF4-FFF2-40B4-BE49-F238E27FC236}">
                <a16:creationId xmlns:a16="http://schemas.microsoft.com/office/drawing/2014/main" id="{6E9B0F13-A139-4B66-9544-16480800F680}"/>
              </a:ext>
            </a:extLst>
          </p:cNvPr>
          <p:cNvSpPr>
            <a:spLocks noGrp="1"/>
          </p:cNvSpPr>
          <p:nvPr>
            <p:ph type="ftr" sz="quarter" idx="11"/>
          </p:nvPr>
        </p:nvSpPr>
        <p:spPr/>
        <p:txBody>
          <a:bodyPr/>
          <a:lstStyle/>
          <a:p>
            <a:r>
              <a:rPr lang="es-ES"/>
              <a:t>Diseño, implementación y medición de una campaña de promoción para la BUC - Elisa Gutiérrez Calderón</a:t>
            </a:r>
            <a:endParaRPr lang="en-US"/>
          </a:p>
        </p:txBody>
      </p:sp>
      <p:sp>
        <p:nvSpPr>
          <p:cNvPr id="7" name="Slide Number Placeholder 6">
            <a:extLst>
              <a:ext uri="{FF2B5EF4-FFF2-40B4-BE49-F238E27FC236}">
                <a16:creationId xmlns:a16="http://schemas.microsoft.com/office/drawing/2014/main" id="{7B8791D0-EC30-4D8C-8764-475D8DB34F19}"/>
              </a:ext>
            </a:extLst>
          </p:cNvPr>
          <p:cNvSpPr>
            <a:spLocks noGrp="1"/>
          </p:cNvSpPr>
          <p:nvPr>
            <p:ph type="sldNum" sz="quarter" idx="12"/>
          </p:nvPr>
        </p:nvSpPr>
        <p:spPr/>
        <p:txBody>
          <a:bodyPr/>
          <a:lstStyle/>
          <a:p>
            <a:fld id="{EE1939C1-24D7-49E9-A58A-7960365209F5}" type="slidenum">
              <a:rPr lang="en-US" smtClean="0"/>
              <a:t>‹Nº›</a:t>
            </a:fld>
            <a:endParaRPr lang="en-US"/>
          </a:p>
        </p:txBody>
      </p:sp>
    </p:spTree>
    <p:extLst>
      <p:ext uri="{BB962C8B-B14F-4D97-AF65-F5344CB8AC3E}">
        <p14:creationId xmlns:p14="http://schemas.microsoft.com/office/powerpoint/2010/main" val="10815023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33AA7D-15D2-4D5F-B1C4-501073416DE8}"/>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n-US"/>
          </a:p>
        </p:txBody>
      </p:sp>
      <p:sp>
        <p:nvSpPr>
          <p:cNvPr id="3" name="Text Placeholder 2">
            <a:extLst>
              <a:ext uri="{FF2B5EF4-FFF2-40B4-BE49-F238E27FC236}">
                <a16:creationId xmlns:a16="http://schemas.microsoft.com/office/drawing/2014/main" id="{65E80A0E-25B9-4E8E-8B0D-201E1C56409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a:extLst>
              <a:ext uri="{FF2B5EF4-FFF2-40B4-BE49-F238E27FC236}">
                <a16:creationId xmlns:a16="http://schemas.microsoft.com/office/drawing/2014/main" id="{3189B111-0CA0-47CD-9F0B-DBCBA3AE3C28}"/>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5" name="Text Placeholder 4">
            <a:extLst>
              <a:ext uri="{FF2B5EF4-FFF2-40B4-BE49-F238E27FC236}">
                <a16:creationId xmlns:a16="http://schemas.microsoft.com/office/drawing/2014/main" id="{EEF0E02D-3176-4B85-ACB6-721F2682742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a:extLst>
              <a:ext uri="{FF2B5EF4-FFF2-40B4-BE49-F238E27FC236}">
                <a16:creationId xmlns:a16="http://schemas.microsoft.com/office/drawing/2014/main" id="{EC7D9317-BBE1-4F36-82FE-E348F6F18A97}"/>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8" name="Footer Placeholder 7">
            <a:extLst>
              <a:ext uri="{FF2B5EF4-FFF2-40B4-BE49-F238E27FC236}">
                <a16:creationId xmlns:a16="http://schemas.microsoft.com/office/drawing/2014/main" id="{4A18B0CD-1F68-412E-9232-F267114CA754}"/>
              </a:ext>
            </a:extLst>
          </p:cNvPr>
          <p:cNvSpPr>
            <a:spLocks noGrp="1"/>
          </p:cNvSpPr>
          <p:nvPr>
            <p:ph type="ftr" sz="quarter" idx="11"/>
          </p:nvPr>
        </p:nvSpPr>
        <p:spPr/>
        <p:txBody>
          <a:bodyPr/>
          <a:lstStyle/>
          <a:p>
            <a:r>
              <a:rPr lang="es-ES"/>
              <a:t>Diseño, implementación y medición de una campaña de promoción para la BUC - Elisa Gutiérrez Calderón</a:t>
            </a:r>
            <a:endParaRPr lang="en-US"/>
          </a:p>
        </p:txBody>
      </p:sp>
      <p:sp>
        <p:nvSpPr>
          <p:cNvPr id="9" name="Slide Number Placeholder 8">
            <a:extLst>
              <a:ext uri="{FF2B5EF4-FFF2-40B4-BE49-F238E27FC236}">
                <a16:creationId xmlns:a16="http://schemas.microsoft.com/office/drawing/2014/main" id="{429B21FC-12CC-472D-BC38-EF413158CC5D}"/>
              </a:ext>
            </a:extLst>
          </p:cNvPr>
          <p:cNvSpPr>
            <a:spLocks noGrp="1"/>
          </p:cNvSpPr>
          <p:nvPr>
            <p:ph type="sldNum" sz="quarter" idx="12"/>
          </p:nvPr>
        </p:nvSpPr>
        <p:spPr/>
        <p:txBody>
          <a:bodyPr/>
          <a:lstStyle/>
          <a:p>
            <a:fld id="{EE1939C1-24D7-49E9-A58A-7960365209F5}" type="slidenum">
              <a:rPr lang="en-US" smtClean="0"/>
              <a:t>‹Nº›</a:t>
            </a:fld>
            <a:endParaRPr lang="en-US"/>
          </a:p>
        </p:txBody>
      </p:sp>
    </p:spTree>
    <p:extLst>
      <p:ext uri="{BB962C8B-B14F-4D97-AF65-F5344CB8AC3E}">
        <p14:creationId xmlns:p14="http://schemas.microsoft.com/office/powerpoint/2010/main" val="18941432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0F51AB-8384-4E67-914C-B39484AD2332}"/>
              </a:ext>
            </a:extLst>
          </p:cNvPr>
          <p:cNvSpPr>
            <a:spLocks noGrp="1"/>
          </p:cNvSpPr>
          <p:nvPr>
            <p:ph type="title"/>
          </p:nvPr>
        </p:nvSpPr>
        <p:spPr/>
        <p:txBody>
          <a:bodyPr/>
          <a:lstStyle/>
          <a:p>
            <a:r>
              <a:rPr lang="es-ES"/>
              <a:t>Haga clic para modificar el estilo de título del patrón</a:t>
            </a:r>
            <a:endParaRPr lang="en-US"/>
          </a:p>
        </p:txBody>
      </p:sp>
      <p:sp>
        <p:nvSpPr>
          <p:cNvPr id="4" name="Footer Placeholder 3">
            <a:extLst>
              <a:ext uri="{FF2B5EF4-FFF2-40B4-BE49-F238E27FC236}">
                <a16:creationId xmlns:a16="http://schemas.microsoft.com/office/drawing/2014/main" id="{FDDD5392-AC3A-4EAF-ADE6-B6CF4B50ACAD}"/>
              </a:ext>
            </a:extLst>
          </p:cNvPr>
          <p:cNvSpPr>
            <a:spLocks noGrp="1"/>
          </p:cNvSpPr>
          <p:nvPr>
            <p:ph type="ftr" sz="quarter" idx="11"/>
          </p:nvPr>
        </p:nvSpPr>
        <p:spPr/>
        <p:txBody>
          <a:bodyPr/>
          <a:lstStyle/>
          <a:p>
            <a:r>
              <a:rPr lang="es-ES"/>
              <a:t>Diseño, implementación y medición de una campaña de promoción para la BUC - Elisa Gutiérrez Calderón</a:t>
            </a:r>
            <a:endParaRPr lang="en-US"/>
          </a:p>
        </p:txBody>
      </p:sp>
      <p:sp>
        <p:nvSpPr>
          <p:cNvPr id="5" name="Slide Number Placeholder 4">
            <a:extLst>
              <a:ext uri="{FF2B5EF4-FFF2-40B4-BE49-F238E27FC236}">
                <a16:creationId xmlns:a16="http://schemas.microsoft.com/office/drawing/2014/main" id="{F5679880-BF48-4F4D-B8B3-4E99FC415FF9}"/>
              </a:ext>
            </a:extLst>
          </p:cNvPr>
          <p:cNvSpPr>
            <a:spLocks noGrp="1"/>
          </p:cNvSpPr>
          <p:nvPr>
            <p:ph type="sldNum" sz="quarter" idx="12"/>
          </p:nvPr>
        </p:nvSpPr>
        <p:spPr/>
        <p:txBody>
          <a:bodyPr/>
          <a:lstStyle/>
          <a:p>
            <a:fld id="{EE1939C1-24D7-49E9-A58A-7960365209F5}" type="slidenum">
              <a:rPr lang="en-US" smtClean="0"/>
              <a:t>‹Nº›</a:t>
            </a:fld>
            <a:endParaRPr lang="en-US"/>
          </a:p>
        </p:txBody>
      </p:sp>
    </p:spTree>
    <p:extLst>
      <p:ext uri="{BB962C8B-B14F-4D97-AF65-F5344CB8AC3E}">
        <p14:creationId xmlns:p14="http://schemas.microsoft.com/office/powerpoint/2010/main" val="13514890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89D7A0E1-38AB-4FDA-8EC1-2D7617909C16}"/>
              </a:ext>
            </a:extLst>
          </p:cNvPr>
          <p:cNvSpPr>
            <a:spLocks noGrp="1"/>
          </p:cNvSpPr>
          <p:nvPr>
            <p:ph type="ftr" sz="quarter" idx="11"/>
          </p:nvPr>
        </p:nvSpPr>
        <p:spPr/>
        <p:txBody>
          <a:bodyPr/>
          <a:lstStyle/>
          <a:p>
            <a:r>
              <a:rPr lang="es-ES"/>
              <a:t>Diseño, implementación y medición de una campaña de promoción para la BUC - Elisa Gutiérrez Calderón</a:t>
            </a:r>
            <a:endParaRPr lang="en-US"/>
          </a:p>
        </p:txBody>
      </p:sp>
      <p:sp>
        <p:nvSpPr>
          <p:cNvPr id="4" name="Slide Number Placeholder 3">
            <a:extLst>
              <a:ext uri="{FF2B5EF4-FFF2-40B4-BE49-F238E27FC236}">
                <a16:creationId xmlns:a16="http://schemas.microsoft.com/office/drawing/2014/main" id="{18A8E424-5A91-4557-9ADF-4A9422A0690D}"/>
              </a:ext>
            </a:extLst>
          </p:cNvPr>
          <p:cNvSpPr>
            <a:spLocks noGrp="1"/>
          </p:cNvSpPr>
          <p:nvPr>
            <p:ph type="sldNum" sz="quarter" idx="12"/>
          </p:nvPr>
        </p:nvSpPr>
        <p:spPr/>
        <p:txBody>
          <a:bodyPr/>
          <a:lstStyle/>
          <a:p>
            <a:fld id="{EE1939C1-24D7-49E9-A58A-7960365209F5}" type="slidenum">
              <a:rPr lang="en-US" smtClean="0"/>
              <a:t>‹Nº›</a:t>
            </a:fld>
            <a:endParaRPr lang="en-US"/>
          </a:p>
        </p:txBody>
      </p:sp>
    </p:spTree>
    <p:extLst>
      <p:ext uri="{BB962C8B-B14F-4D97-AF65-F5344CB8AC3E}">
        <p14:creationId xmlns:p14="http://schemas.microsoft.com/office/powerpoint/2010/main" val="4978027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6BB935-0427-44CC-A384-333EAD83175F}"/>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n-US"/>
          </a:p>
        </p:txBody>
      </p:sp>
      <p:sp>
        <p:nvSpPr>
          <p:cNvPr id="3" name="Content Placeholder 2">
            <a:extLst>
              <a:ext uri="{FF2B5EF4-FFF2-40B4-BE49-F238E27FC236}">
                <a16:creationId xmlns:a16="http://schemas.microsoft.com/office/drawing/2014/main" id="{CCB9DCF6-55CF-43EE-B135-BFC4B4D403C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Text Placeholder 3">
            <a:extLst>
              <a:ext uri="{FF2B5EF4-FFF2-40B4-BE49-F238E27FC236}">
                <a16:creationId xmlns:a16="http://schemas.microsoft.com/office/drawing/2014/main" id="{4337538E-A112-4E8F-A445-1A06B0C3530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8" name="Footer Placeholder 4">
            <a:extLst>
              <a:ext uri="{FF2B5EF4-FFF2-40B4-BE49-F238E27FC236}">
                <a16:creationId xmlns:a16="http://schemas.microsoft.com/office/drawing/2014/main" id="{27D2548F-CDCA-47B3-A19B-58908C4CCDDE}"/>
              </a:ext>
            </a:extLst>
          </p:cNvPr>
          <p:cNvSpPr>
            <a:spLocks noGrp="1"/>
          </p:cNvSpPr>
          <p:nvPr>
            <p:ph type="ftr" sz="quarter" idx="3"/>
          </p:nvPr>
        </p:nvSpPr>
        <p:spPr>
          <a:xfrm>
            <a:off x="838200" y="6447793"/>
            <a:ext cx="73152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s-ES"/>
              <a:t>Diseño, implementación y medición de una campaña de promoción para la BUC - Elisa Gutiérrez Calderón</a:t>
            </a:r>
            <a:endParaRPr lang="en-US" dirty="0"/>
          </a:p>
        </p:txBody>
      </p:sp>
      <p:sp>
        <p:nvSpPr>
          <p:cNvPr id="9" name="Slide Number Placeholder 5">
            <a:extLst>
              <a:ext uri="{FF2B5EF4-FFF2-40B4-BE49-F238E27FC236}">
                <a16:creationId xmlns:a16="http://schemas.microsoft.com/office/drawing/2014/main" id="{8D2BFF1C-71A4-4D78-837F-91186771E9E9}"/>
              </a:ext>
            </a:extLst>
          </p:cNvPr>
          <p:cNvSpPr>
            <a:spLocks noGrp="1"/>
          </p:cNvSpPr>
          <p:nvPr>
            <p:ph type="sldNum" sz="quarter" idx="4"/>
          </p:nvPr>
        </p:nvSpPr>
        <p:spPr>
          <a:xfrm>
            <a:off x="8610600" y="6447793"/>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1939C1-24D7-49E9-A58A-7960365209F5}" type="slidenum">
              <a:rPr lang="en-US" smtClean="0"/>
              <a:t>‹Nº›</a:t>
            </a:fld>
            <a:endParaRPr lang="en-US"/>
          </a:p>
        </p:txBody>
      </p:sp>
    </p:spTree>
    <p:extLst>
      <p:ext uri="{BB962C8B-B14F-4D97-AF65-F5344CB8AC3E}">
        <p14:creationId xmlns:p14="http://schemas.microsoft.com/office/powerpoint/2010/main" val="37540635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5CE22C-69D4-49EC-8858-787B3C67B0DA}"/>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n-US"/>
          </a:p>
        </p:txBody>
      </p:sp>
      <p:sp>
        <p:nvSpPr>
          <p:cNvPr id="3" name="Picture Placeholder 2">
            <a:extLst>
              <a:ext uri="{FF2B5EF4-FFF2-40B4-BE49-F238E27FC236}">
                <a16:creationId xmlns:a16="http://schemas.microsoft.com/office/drawing/2014/main" id="{346A4341-3C0B-4025-AE17-8F0F8FABF5D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a:p>
        </p:txBody>
      </p:sp>
      <p:sp>
        <p:nvSpPr>
          <p:cNvPr id="4" name="Text Placeholder 3">
            <a:extLst>
              <a:ext uri="{FF2B5EF4-FFF2-40B4-BE49-F238E27FC236}">
                <a16:creationId xmlns:a16="http://schemas.microsoft.com/office/drawing/2014/main" id="{DEF5FF01-E0B6-419C-ABCC-70844E4EACB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6" name="Footer Placeholder 5">
            <a:extLst>
              <a:ext uri="{FF2B5EF4-FFF2-40B4-BE49-F238E27FC236}">
                <a16:creationId xmlns:a16="http://schemas.microsoft.com/office/drawing/2014/main" id="{9687CBFB-34A6-49D8-A1D2-45DF38876EED}"/>
              </a:ext>
            </a:extLst>
          </p:cNvPr>
          <p:cNvSpPr>
            <a:spLocks noGrp="1"/>
          </p:cNvSpPr>
          <p:nvPr>
            <p:ph type="ftr" sz="quarter" idx="11"/>
          </p:nvPr>
        </p:nvSpPr>
        <p:spPr/>
        <p:txBody>
          <a:bodyPr/>
          <a:lstStyle/>
          <a:p>
            <a:r>
              <a:rPr lang="es-ES"/>
              <a:t>Diseño, implementación y medición de una campaña de promoción para la BUC - Elisa Gutiérrez Calderón</a:t>
            </a:r>
            <a:endParaRPr lang="en-US"/>
          </a:p>
        </p:txBody>
      </p:sp>
      <p:sp>
        <p:nvSpPr>
          <p:cNvPr id="7" name="Slide Number Placeholder 6">
            <a:extLst>
              <a:ext uri="{FF2B5EF4-FFF2-40B4-BE49-F238E27FC236}">
                <a16:creationId xmlns:a16="http://schemas.microsoft.com/office/drawing/2014/main" id="{0C2726A4-D33A-486A-B120-648AF3D8BA76}"/>
              </a:ext>
            </a:extLst>
          </p:cNvPr>
          <p:cNvSpPr>
            <a:spLocks noGrp="1"/>
          </p:cNvSpPr>
          <p:nvPr>
            <p:ph type="sldNum" sz="quarter" idx="12"/>
          </p:nvPr>
        </p:nvSpPr>
        <p:spPr/>
        <p:txBody>
          <a:bodyPr/>
          <a:lstStyle/>
          <a:p>
            <a:fld id="{EE1939C1-24D7-49E9-A58A-7960365209F5}" type="slidenum">
              <a:rPr lang="en-US" smtClean="0"/>
              <a:t>‹Nº›</a:t>
            </a:fld>
            <a:endParaRPr lang="en-US"/>
          </a:p>
        </p:txBody>
      </p:sp>
    </p:spTree>
    <p:extLst>
      <p:ext uri="{BB962C8B-B14F-4D97-AF65-F5344CB8AC3E}">
        <p14:creationId xmlns:p14="http://schemas.microsoft.com/office/powerpoint/2010/main" val="26447433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C07C8C3-4165-4353-ABF2-492454AF91E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n-US"/>
          </a:p>
        </p:txBody>
      </p:sp>
      <p:sp>
        <p:nvSpPr>
          <p:cNvPr id="3" name="Text Placeholder 2">
            <a:extLst>
              <a:ext uri="{FF2B5EF4-FFF2-40B4-BE49-F238E27FC236}">
                <a16:creationId xmlns:a16="http://schemas.microsoft.com/office/drawing/2014/main" id="{289AA46A-3C66-4E4A-9907-225E50ABB7A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dirty="0"/>
              <a:t>Haga clic para modificar los estilos de texto del patrón</a:t>
            </a:r>
          </a:p>
          <a:p>
            <a:pPr lvl="1"/>
            <a:r>
              <a:rPr lang="es-ES" dirty="0"/>
              <a:t>Segundo nivel</a:t>
            </a:r>
          </a:p>
          <a:p>
            <a:pPr lvl="2"/>
            <a:r>
              <a:rPr lang="es-ES" dirty="0"/>
              <a:t>Tercer nivel</a:t>
            </a:r>
          </a:p>
          <a:p>
            <a:pPr lvl="3"/>
            <a:r>
              <a:rPr lang="es-ES" dirty="0"/>
              <a:t>Cuarto nivel</a:t>
            </a:r>
          </a:p>
          <a:p>
            <a:pPr lvl="4"/>
            <a:r>
              <a:rPr lang="es-ES" dirty="0"/>
              <a:t>Quinto nivel</a:t>
            </a:r>
            <a:endParaRPr lang="en-US" dirty="0"/>
          </a:p>
        </p:txBody>
      </p:sp>
      <p:sp>
        <p:nvSpPr>
          <p:cNvPr id="5" name="Footer Placeholder 4">
            <a:extLst>
              <a:ext uri="{FF2B5EF4-FFF2-40B4-BE49-F238E27FC236}">
                <a16:creationId xmlns:a16="http://schemas.microsoft.com/office/drawing/2014/main" id="{D6A334EB-8260-4F13-9553-5A8593D9DC6B}"/>
              </a:ext>
            </a:extLst>
          </p:cNvPr>
          <p:cNvSpPr>
            <a:spLocks noGrp="1"/>
          </p:cNvSpPr>
          <p:nvPr>
            <p:ph type="ftr" sz="quarter" idx="3"/>
          </p:nvPr>
        </p:nvSpPr>
        <p:spPr>
          <a:xfrm>
            <a:off x="838200" y="6447793"/>
            <a:ext cx="73152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s-ES"/>
              <a:t>Diseño, implementación y medición de una campaña de promoción para la BUC - Elisa Gutiérrez Calderón</a:t>
            </a:r>
            <a:endParaRPr lang="en-US" dirty="0"/>
          </a:p>
        </p:txBody>
      </p:sp>
      <p:sp>
        <p:nvSpPr>
          <p:cNvPr id="6" name="Slide Number Placeholder 5">
            <a:extLst>
              <a:ext uri="{FF2B5EF4-FFF2-40B4-BE49-F238E27FC236}">
                <a16:creationId xmlns:a16="http://schemas.microsoft.com/office/drawing/2014/main" id="{00C1EF96-E028-4E68-864E-9B77CF9F25E0}"/>
              </a:ext>
            </a:extLst>
          </p:cNvPr>
          <p:cNvSpPr>
            <a:spLocks noGrp="1"/>
          </p:cNvSpPr>
          <p:nvPr>
            <p:ph type="sldNum" sz="quarter" idx="4"/>
          </p:nvPr>
        </p:nvSpPr>
        <p:spPr>
          <a:xfrm>
            <a:off x="8610600" y="6447793"/>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1939C1-24D7-49E9-A58A-7960365209F5}" type="slidenum">
              <a:rPr lang="en-US" smtClean="0"/>
              <a:t>‹Nº›</a:t>
            </a:fld>
            <a:endParaRPr lang="en-US"/>
          </a:p>
        </p:txBody>
      </p:sp>
    </p:spTree>
    <p:extLst>
      <p:ext uri="{BB962C8B-B14F-4D97-AF65-F5344CB8AC3E}">
        <p14:creationId xmlns:p14="http://schemas.microsoft.com/office/powerpoint/2010/main" val="6206507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4.sv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5.png"/><Relationship Id="rId13" Type="http://schemas.openxmlformats.org/officeDocument/2006/relationships/image" Target="../media/image10.svg"/><Relationship Id="rId18" Type="http://schemas.openxmlformats.org/officeDocument/2006/relationships/image" Target="../media/image15.png"/><Relationship Id="rId3" Type="http://schemas.openxmlformats.org/officeDocument/2006/relationships/diagramData" Target="../diagrams/data1.xml"/><Relationship Id="rId7" Type="http://schemas.microsoft.com/office/2007/relationships/diagramDrawing" Target="../diagrams/drawing1.xml"/><Relationship Id="rId12" Type="http://schemas.openxmlformats.org/officeDocument/2006/relationships/image" Target="../media/image9.png"/><Relationship Id="rId17" Type="http://schemas.openxmlformats.org/officeDocument/2006/relationships/image" Target="../media/image14.svg"/><Relationship Id="rId2" Type="http://schemas.openxmlformats.org/officeDocument/2006/relationships/notesSlide" Target="../notesSlides/notesSlide5.xml"/><Relationship Id="rId16" Type="http://schemas.openxmlformats.org/officeDocument/2006/relationships/image" Target="../media/image13.png"/><Relationship Id="rId1" Type="http://schemas.openxmlformats.org/officeDocument/2006/relationships/slideLayout" Target="../slideLayouts/slideLayout2.xml"/><Relationship Id="rId6" Type="http://schemas.openxmlformats.org/officeDocument/2006/relationships/diagramColors" Target="../diagrams/colors1.xml"/><Relationship Id="rId11" Type="http://schemas.openxmlformats.org/officeDocument/2006/relationships/image" Target="../media/image8.svg"/><Relationship Id="rId5" Type="http://schemas.openxmlformats.org/officeDocument/2006/relationships/diagramQuickStyle" Target="../diagrams/quickStyle1.xml"/><Relationship Id="rId15" Type="http://schemas.openxmlformats.org/officeDocument/2006/relationships/image" Target="../media/image12.svg"/><Relationship Id="rId10" Type="http://schemas.openxmlformats.org/officeDocument/2006/relationships/image" Target="../media/image7.png"/><Relationship Id="rId19" Type="http://schemas.openxmlformats.org/officeDocument/2006/relationships/image" Target="../media/image16.svg"/><Relationship Id="rId4" Type="http://schemas.openxmlformats.org/officeDocument/2006/relationships/diagramLayout" Target="../diagrams/layout1.xml"/><Relationship Id="rId9" Type="http://schemas.openxmlformats.org/officeDocument/2006/relationships/image" Target="../media/image6.svg"/><Relationship Id="rId14" Type="http://schemas.openxmlformats.org/officeDocument/2006/relationships/image" Target="../media/image11.png"/></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21.svg"/><Relationship Id="rId3" Type="http://schemas.openxmlformats.org/officeDocument/2006/relationships/image" Target="../media/image17.png"/><Relationship Id="rId7" Type="http://schemas.openxmlformats.org/officeDocument/2006/relationships/image" Target="../media/image20.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19.svg"/><Relationship Id="rId5" Type="http://schemas.openxmlformats.org/officeDocument/2006/relationships/image" Target="../media/image5.png"/><Relationship Id="rId4" Type="http://schemas.openxmlformats.org/officeDocument/2006/relationships/image" Target="../media/image18.sv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3962611-DFD5-4092-AAFD-559E3DFCE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5488" y="0"/>
            <a:ext cx="10910292"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2270F1FA-0425-408F-9861-80BF5AFB276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3043403" y="2294443"/>
            <a:ext cx="6105194" cy="3397017"/>
          </a:xfrm>
        </p:spPr>
        <p:txBody>
          <a:bodyPr>
            <a:noAutofit/>
          </a:bodyPr>
          <a:lstStyle/>
          <a:p>
            <a:r>
              <a:rPr lang="es-ES" sz="4800" dirty="0">
                <a:solidFill>
                  <a:srgbClr val="FFFFFF"/>
                </a:solidFill>
              </a:rPr>
              <a:t>Diseño, implementación y medición de una campaña de promoción para la Biblioteca de la Universidad de Cantabria</a:t>
            </a:r>
            <a:r>
              <a:rPr lang="en-US" sz="4800" dirty="0">
                <a:solidFill>
                  <a:srgbClr val="FFFFFF"/>
                </a:solidFill>
              </a:rPr>
              <a:t>(BUC)</a:t>
            </a:r>
          </a:p>
        </p:txBody>
      </p:sp>
    </p:spTree>
    <p:extLst>
      <p:ext uri="{BB962C8B-B14F-4D97-AF65-F5344CB8AC3E}">
        <p14:creationId xmlns:p14="http://schemas.microsoft.com/office/powerpoint/2010/main" val="16964199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640079" y="2053641"/>
            <a:ext cx="3669161" cy="2760098"/>
          </a:xfrm>
        </p:spPr>
        <p:txBody>
          <a:bodyPr>
            <a:normAutofit/>
          </a:bodyPr>
          <a:lstStyle/>
          <a:p>
            <a:r>
              <a:rPr lang="en-US">
                <a:solidFill>
                  <a:srgbClr val="FFFFFF"/>
                </a:solidFill>
              </a:rPr>
              <a:t>Desarrollo del </a:t>
            </a:r>
            <a:r>
              <a:rPr lang="en-US" err="1">
                <a:solidFill>
                  <a:srgbClr val="FFFFFF"/>
                </a:solidFill>
              </a:rPr>
              <a:t>proyecto</a:t>
            </a:r>
            <a:endParaRPr lang="en-US">
              <a:solidFill>
                <a:srgbClr val="FFFFFF"/>
              </a:solidFill>
            </a:endParaRPr>
          </a:p>
        </p:txBody>
      </p:sp>
      <p:sp>
        <p:nvSpPr>
          <p:cNvPr id="3" name="Content Placeholder 2"/>
          <p:cNvSpPr>
            <a:spLocks noGrp="1"/>
          </p:cNvSpPr>
          <p:nvPr>
            <p:ph idx="1"/>
          </p:nvPr>
        </p:nvSpPr>
        <p:spPr>
          <a:xfrm>
            <a:off x="6090573" y="801866"/>
            <a:ext cx="5461347" cy="5230634"/>
          </a:xfrm>
        </p:spPr>
        <p:txBody>
          <a:bodyPr anchor="t">
            <a:normAutofit/>
          </a:bodyPr>
          <a:lstStyle/>
          <a:p>
            <a:pPr marL="0" indent="0">
              <a:buNone/>
            </a:pPr>
            <a:r>
              <a:rPr lang="es-ES" sz="3200" b="1" dirty="0">
                <a:solidFill>
                  <a:srgbClr val="000000"/>
                </a:solidFill>
              </a:rPr>
              <a:t>Metodología ágil </a:t>
            </a:r>
            <a:r>
              <a:rPr lang="es-ES" sz="3200" dirty="0">
                <a:solidFill>
                  <a:srgbClr val="000000"/>
                </a:solidFill>
              </a:rPr>
              <a:t>orientada a objetivos documentales: infografía e informe-resumen</a:t>
            </a:r>
          </a:p>
          <a:p>
            <a:endParaRPr lang="es-ES" sz="3200" dirty="0">
              <a:solidFill>
                <a:srgbClr val="000000"/>
              </a:solidFill>
            </a:endParaRPr>
          </a:p>
          <a:p>
            <a:pPr marL="0" indent="0">
              <a:buNone/>
            </a:pPr>
            <a:r>
              <a:rPr lang="es-ES" sz="3200" b="1" dirty="0">
                <a:solidFill>
                  <a:srgbClr val="000000"/>
                </a:solidFill>
              </a:rPr>
              <a:t>Experiencia piloto </a:t>
            </a:r>
            <a:r>
              <a:rPr lang="es-ES" sz="3200" dirty="0">
                <a:solidFill>
                  <a:srgbClr val="000000"/>
                </a:solidFill>
              </a:rPr>
              <a:t>de actuación para promoción de contenidos digitales</a:t>
            </a:r>
            <a:endParaRPr sz="3200" dirty="0">
              <a:solidFill>
                <a:srgbClr val="000000"/>
              </a:solidFill>
            </a:endParaRPr>
          </a:p>
        </p:txBody>
      </p:sp>
      <p:sp>
        <p:nvSpPr>
          <p:cNvPr id="4" name="Marcador de pie de página 3">
            <a:extLst>
              <a:ext uri="{FF2B5EF4-FFF2-40B4-BE49-F238E27FC236}">
                <a16:creationId xmlns:a16="http://schemas.microsoft.com/office/drawing/2014/main" id="{EA98E2D6-5FA5-4922-AB09-807FA955B9A0}"/>
              </a:ext>
            </a:extLst>
          </p:cNvPr>
          <p:cNvSpPr>
            <a:spLocks noGrp="1"/>
          </p:cNvSpPr>
          <p:nvPr>
            <p:ph type="ftr" sz="quarter" idx="11"/>
          </p:nvPr>
        </p:nvSpPr>
        <p:spPr/>
        <p:txBody>
          <a:bodyPr/>
          <a:lstStyle/>
          <a:p>
            <a:r>
              <a:rPr lang="es-ES"/>
              <a:t>Diseño, implementación y medición de una campaña de promoción para la BUC - Elisa Gutiérrez Calderón</a:t>
            </a:r>
            <a:endParaRPr lang="en-US"/>
          </a:p>
        </p:txBody>
      </p:sp>
      <p:sp>
        <p:nvSpPr>
          <p:cNvPr id="6" name="Marcador de número de diapositiva 5">
            <a:extLst>
              <a:ext uri="{FF2B5EF4-FFF2-40B4-BE49-F238E27FC236}">
                <a16:creationId xmlns:a16="http://schemas.microsoft.com/office/drawing/2014/main" id="{D3C30833-17A4-4AE5-9291-68734818CBCC}"/>
              </a:ext>
            </a:extLst>
          </p:cNvPr>
          <p:cNvSpPr>
            <a:spLocks noGrp="1"/>
          </p:cNvSpPr>
          <p:nvPr>
            <p:ph type="sldNum" sz="quarter" idx="12"/>
          </p:nvPr>
        </p:nvSpPr>
        <p:spPr/>
        <p:txBody>
          <a:bodyPr/>
          <a:lstStyle/>
          <a:p>
            <a:fld id="{EE1939C1-24D7-49E9-A58A-7960365209F5}" type="slidenum">
              <a:rPr lang="en-US" smtClean="0"/>
              <a:t>10</a:t>
            </a:fld>
            <a:endParaRPr lang="en-US"/>
          </a:p>
        </p:txBody>
      </p:sp>
    </p:spTree>
    <p:extLst>
      <p:ext uri="{BB962C8B-B14F-4D97-AF65-F5344CB8AC3E}">
        <p14:creationId xmlns:p14="http://schemas.microsoft.com/office/powerpoint/2010/main" val="2269401628"/>
      </p:ext>
    </p:extLst>
  </p:cSld>
  <p:clrMapOvr>
    <a:masterClrMapping/>
  </p:clrMapOvr>
  <p:transition spd="slow">
    <p:push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iterate type="wd">
                                    <p:tmAbs val="500"/>
                                  </p:iterate>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iterate type="wd">
                                    <p:tmAbs val="500"/>
                                  </p:iterate>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640079" y="2053641"/>
            <a:ext cx="3669161" cy="2760098"/>
          </a:xfrm>
        </p:spPr>
        <p:txBody>
          <a:bodyPr>
            <a:normAutofit/>
          </a:bodyPr>
          <a:lstStyle/>
          <a:p>
            <a:r>
              <a:rPr lang="en-US" err="1">
                <a:solidFill>
                  <a:srgbClr val="FFFFFF"/>
                </a:solidFill>
              </a:rPr>
              <a:t>Decisiones</a:t>
            </a:r>
            <a:r>
              <a:rPr lang="en-US">
                <a:solidFill>
                  <a:srgbClr val="FFFFFF"/>
                </a:solidFill>
              </a:rPr>
              <a:t> </a:t>
            </a:r>
            <a:r>
              <a:rPr lang="en-US" err="1">
                <a:solidFill>
                  <a:srgbClr val="FFFFFF"/>
                </a:solidFill>
              </a:rPr>
              <a:t>tomadas</a:t>
            </a:r>
            <a:r>
              <a:rPr lang="en-US">
                <a:solidFill>
                  <a:srgbClr val="FFFFFF"/>
                </a:solidFill>
              </a:rPr>
              <a:t> y </a:t>
            </a:r>
            <a:r>
              <a:rPr lang="en-US" err="1">
                <a:solidFill>
                  <a:srgbClr val="FFFFFF"/>
                </a:solidFill>
              </a:rPr>
              <a:t>líneas</a:t>
            </a:r>
            <a:r>
              <a:rPr lang="en-US">
                <a:solidFill>
                  <a:srgbClr val="FFFFFF"/>
                </a:solidFill>
              </a:rPr>
              <a:t> de </a:t>
            </a:r>
            <a:r>
              <a:rPr lang="en-US" err="1">
                <a:solidFill>
                  <a:srgbClr val="FFFFFF"/>
                </a:solidFill>
              </a:rPr>
              <a:t>futuro</a:t>
            </a:r>
            <a:endParaRPr lang="en-US">
              <a:solidFill>
                <a:srgbClr val="FFFFFF"/>
              </a:solidFill>
            </a:endParaRPr>
          </a:p>
        </p:txBody>
      </p:sp>
      <p:sp>
        <p:nvSpPr>
          <p:cNvPr id="3" name="Content Placeholder 2"/>
          <p:cNvSpPr>
            <a:spLocks noGrp="1"/>
          </p:cNvSpPr>
          <p:nvPr>
            <p:ph idx="1"/>
          </p:nvPr>
        </p:nvSpPr>
        <p:spPr>
          <a:xfrm>
            <a:off x="5919537" y="561474"/>
            <a:ext cx="5935579" cy="5471026"/>
          </a:xfrm>
        </p:spPr>
        <p:txBody>
          <a:bodyPr anchor="t">
            <a:normAutofit lnSpcReduction="10000"/>
          </a:bodyPr>
          <a:lstStyle/>
          <a:p>
            <a:pPr marL="0" indent="0">
              <a:buNone/>
            </a:pPr>
            <a:r>
              <a:rPr lang="es-ES" sz="3600" b="1" dirty="0">
                <a:solidFill>
                  <a:srgbClr val="000000"/>
                </a:solidFill>
              </a:rPr>
              <a:t>Restricción temporal </a:t>
            </a:r>
            <a:r>
              <a:rPr lang="es-ES" sz="3600" dirty="0">
                <a:solidFill>
                  <a:srgbClr val="000000"/>
                </a:solidFill>
              </a:rPr>
              <a:t>en la recogida de métricas de Instagram</a:t>
            </a:r>
          </a:p>
          <a:p>
            <a:pPr marL="0" indent="0">
              <a:buNone/>
            </a:pPr>
            <a:r>
              <a:rPr lang="es-ES" sz="3600" b="1" dirty="0">
                <a:solidFill>
                  <a:srgbClr val="000000"/>
                </a:solidFill>
              </a:rPr>
              <a:t>Líneas de futuro</a:t>
            </a:r>
          </a:p>
          <a:p>
            <a:pPr lvl="1"/>
            <a:r>
              <a:rPr lang="es-ES" sz="3200" dirty="0">
                <a:solidFill>
                  <a:srgbClr val="000000"/>
                </a:solidFill>
              </a:rPr>
              <a:t>Estudio de herramientas analíticas de redes sociales</a:t>
            </a:r>
          </a:p>
          <a:p>
            <a:pPr lvl="1"/>
            <a:r>
              <a:rPr lang="es-ES" sz="3200" dirty="0">
                <a:solidFill>
                  <a:srgbClr val="000000"/>
                </a:solidFill>
              </a:rPr>
              <a:t>Formación o Community manager</a:t>
            </a:r>
          </a:p>
          <a:p>
            <a:pPr lvl="1"/>
            <a:r>
              <a:rPr lang="es-ES" sz="3200" dirty="0">
                <a:solidFill>
                  <a:srgbClr val="000000"/>
                </a:solidFill>
              </a:rPr>
              <a:t>Mejoras en las encuestas</a:t>
            </a:r>
          </a:p>
          <a:p>
            <a:pPr lvl="1"/>
            <a:r>
              <a:rPr lang="es-ES" sz="3200" dirty="0">
                <a:solidFill>
                  <a:srgbClr val="000000"/>
                </a:solidFill>
              </a:rPr>
              <a:t>Estudio de contenidos</a:t>
            </a:r>
          </a:p>
          <a:p>
            <a:pPr lvl="1"/>
            <a:r>
              <a:rPr lang="es-ES" sz="3200" dirty="0">
                <a:solidFill>
                  <a:srgbClr val="000000"/>
                </a:solidFill>
              </a:rPr>
              <a:t>Refinamiento del proceso</a:t>
            </a:r>
          </a:p>
          <a:p>
            <a:pPr lvl="1"/>
            <a:endParaRPr lang="es-ES" sz="2000" dirty="0">
              <a:solidFill>
                <a:srgbClr val="000000"/>
              </a:solidFill>
            </a:endParaRPr>
          </a:p>
          <a:p>
            <a:pPr lvl="1"/>
            <a:endParaRPr sz="2000" dirty="0">
              <a:solidFill>
                <a:srgbClr val="000000"/>
              </a:solidFill>
            </a:endParaRPr>
          </a:p>
        </p:txBody>
      </p:sp>
      <p:sp>
        <p:nvSpPr>
          <p:cNvPr id="5" name="Marcador de pie de página 4">
            <a:extLst>
              <a:ext uri="{FF2B5EF4-FFF2-40B4-BE49-F238E27FC236}">
                <a16:creationId xmlns:a16="http://schemas.microsoft.com/office/drawing/2014/main" id="{D43EC897-8D73-4F5A-8B12-697B0596EB07}"/>
              </a:ext>
            </a:extLst>
          </p:cNvPr>
          <p:cNvSpPr>
            <a:spLocks noGrp="1"/>
          </p:cNvSpPr>
          <p:nvPr>
            <p:ph type="ftr" sz="quarter" idx="11"/>
          </p:nvPr>
        </p:nvSpPr>
        <p:spPr/>
        <p:txBody>
          <a:bodyPr/>
          <a:lstStyle/>
          <a:p>
            <a:r>
              <a:rPr lang="es-ES"/>
              <a:t>Diseño, implementación y medición de una campaña de promoción para la BUC - Elisa Gutiérrez Calderón</a:t>
            </a:r>
            <a:endParaRPr lang="en-US"/>
          </a:p>
        </p:txBody>
      </p:sp>
      <p:sp>
        <p:nvSpPr>
          <p:cNvPr id="6" name="Marcador de número de diapositiva 5">
            <a:extLst>
              <a:ext uri="{FF2B5EF4-FFF2-40B4-BE49-F238E27FC236}">
                <a16:creationId xmlns:a16="http://schemas.microsoft.com/office/drawing/2014/main" id="{ED4C3CB9-6212-451B-8978-BC59DBC820B2}"/>
              </a:ext>
            </a:extLst>
          </p:cNvPr>
          <p:cNvSpPr>
            <a:spLocks noGrp="1"/>
          </p:cNvSpPr>
          <p:nvPr>
            <p:ph type="sldNum" sz="quarter" idx="12"/>
          </p:nvPr>
        </p:nvSpPr>
        <p:spPr/>
        <p:txBody>
          <a:bodyPr/>
          <a:lstStyle/>
          <a:p>
            <a:fld id="{EE1939C1-24D7-49E9-A58A-7960365209F5}" type="slidenum">
              <a:rPr lang="en-US" smtClean="0"/>
              <a:t>11</a:t>
            </a:fld>
            <a:endParaRPr lang="en-US"/>
          </a:p>
        </p:txBody>
      </p:sp>
    </p:spTree>
    <p:extLst>
      <p:ext uri="{BB962C8B-B14F-4D97-AF65-F5344CB8AC3E}">
        <p14:creationId xmlns:p14="http://schemas.microsoft.com/office/powerpoint/2010/main" val="4214697072"/>
      </p:ext>
    </p:extLst>
  </p:cSld>
  <p:clrMapOvr>
    <a:masterClrMapping/>
  </p:clrMapOvr>
  <p:transition spd="slow">
    <p:push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23962611-DFD5-4092-AAFD-559E3DFCE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5488" y="0"/>
            <a:ext cx="10910292"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a:extLst>
              <a:ext uri="{FF2B5EF4-FFF2-40B4-BE49-F238E27FC236}">
                <a16:creationId xmlns:a16="http://schemas.microsoft.com/office/drawing/2014/main" id="{2270F1FA-0425-408F-9861-80BF5AFB276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idx="4294967295"/>
          </p:nvPr>
        </p:nvSpPr>
        <p:spPr>
          <a:xfrm>
            <a:off x="3045368" y="2043663"/>
            <a:ext cx="6105194" cy="2031055"/>
          </a:xfrm>
        </p:spPr>
        <p:txBody>
          <a:bodyPr vert="horz" lIns="91440" tIns="45720" rIns="91440" bIns="45720" rtlCol="0" anchor="b">
            <a:normAutofit/>
          </a:bodyPr>
          <a:lstStyle/>
          <a:p>
            <a:pPr algn="ctr"/>
            <a:r>
              <a:rPr lang="en-US" sz="6000" kern="1200">
                <a:solidFill>
                  <a:srgbClr val="FFFFFF"/>
                </a:solidFill>
                <a:latin typeface="+mj-lt"/>
                <a:ea typeface="+mj-ea"/>
                <a:cs typeface="+mj-cs"/>
              </a:rPr>
              <a:t>¡Gracias!</a:t>
            </a:r>
          </a:p>
        </p:txBody>
      </p:sp>
      <p:sp>
        <p:nvSpPr>
          <p:cNvPr id="3" name="Marcador de pie de página 2">
            <a:extLst>
              <a:ext uri="{FF2B5EF4-FFF2-40B4-BE49-F238E27FC236}">
                <a16:creationId xmlns:a16="http://schemas.microsoft.com/office/drawing/2014/main" id="{E885A44F-BA48-4A16-9E69-7FC394F17115}"/>
              </a:ext>
            </a:extLst>
          </p:cNvPr>
          <p:cNvSpPr>
            <a:spLocks noGrp="1"/>
          </p:cNvSpPr>
          <p:nvPr>
            <p:ph type="ftr" sz="quarter" idx="11"/>
          </p:nvPr>
        </p:nvSpPr>
        <p:spPr/>
        <p:txBody>
          <a:bodyPr/>
          <a:lstStyle/>
          <a:p>
            <a:r>
              <a:rPr lang="es-ES"/>
              <a:t>Diseño, implementación y medición de una campaña de promoción para la BUC - Elisa Gutiérrez Calderón</a:t>
            </a:r>
            <a:endParaRPr lang="en-US"/>
          </a:p>
        </p:txBody>
      </p:sp>
      <p:sp>
        <p:nvSpPr>
          <p:cNvPr id="4" name="Marcador de número de diapositiva 3">
            <a:extLst>
              <a:ext uri="{FF2B5EF4-FFF2-40B4-BE49-F238E27FC236}">
                <a16:creationId xmlns:a16="http://schemas.microsoft.com/office/drawing/2014/main" id="{41F9D03C-4D79-4537-ACAA-6AA2403AE39B}"/>
              </a:ext>
            </a:extLst>
          </p:cNvPr>
          <p:cNvSpPr>
            <a:spLocks noGrp="1"/>
          </p:cNvSpPr>
          <p:nvPr>
            <p:ph type="sldNum" sz="quarter" idx="12"/>
          </p:nvPr>
        </p:nvSpPr>
        <p:spPr/>
        <p:txBody>
          <a:bodyPr/>
          <a:lstStyle/>
          <a:p>
            <a:fld id="{EE1939C1-24D7-49E9-A58A-7960365209F5}" type="slidenum">
              <a:rPr lang="en-US" smtClean="0"/>
              <a:t>12</a:t>
            </a:fld>
            <a:endParaRPr lang="en-US"/>
          </a:p>
        </p:txBody>
      </p:sp>
    </p:spTree>
    <p:extLst>
      <p:ext uri="{BB962C8B-B14F-4D97-AF65-F5344CB8AC3E}">
        <p14:creationId xmlns:p14="http://schemas.microsoft.com/office/powerpoint/2010/main" val="266013862"/>
      </p:ext>
    </p:extLst>
  </p:cSld>
  <p:clrMapOvr>
    <a:masterClrMapping/>
  </p:clrMapOvr>
  <p:transition spd="slow">
    <p:push dir="r"/>
  </p:transition>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640079" y="2053641"/>
            <a:ext cx="3669161" cy="2760098"/>
          </a:xfrm>
        </p:spPr>
        <p:txBody>
          <a:bodyPr>
            <a:normAutofit/>
          </a:bodyPr>
          <a:lstStyle/>
          <a:p>
            <a:r>
              <a:rPr lang="en-US" err="1">
                <a:solidFill>
                  <a:srgbClr val="FFFFFF"/>
                </a:solidFill>
              </a:rPr>
              <a:t>Motivación</a:t>
            </a:r>
            <a:endParaRPr lang="en-US">
              <a:solidFill>
                <a:srgbClr val="FFFFFF"/>
              </a:solidFill>
            </a:endParaRPr>
          </a:p>
        </p:txBody>
      </p:sp>
      <p:sp>
        <p:nvSpPr>
          <p:cNvPr id="3" name="Content Placeholder 2"/>
          <p:cNvSpPr>
            <a:spLocks noGrp="1"/>
          </p:cNvSpPr>
          <p:nvPr>
            <p:ph type="body" idx="1"/>
          </p:nvPr>
        </p:nvSpPr>
        <p:spPr>
          <a:xfrm>
            <a:off x="5646821" y="801866"/>
            <a:ext cx="6128084" cy="5230634"/>
          </a:xfrm>
        </p:spPr>
        <p:txBody>
          <a:bodyPr anchor="t">
            <a:normAutofit/>
          </a:bodyPr>
          <a:lstStyle/>
          <a:p>
            <a:pPr>
              <a:lnSpc>
                <a:spcPct val="150000"/>
              </a:lnSpc>
            </a:pPr>
            <a:r>
              <a:rPr lang="en-US" sz="3200" dirty="0" err="1">
                <a:solidFill>
                  <a:srgbClr val="000000"/>
                </a:solidFill>
              </a:rPr>
              <a:t>Presencia</a:t>
            </a:r>
            <a:r>
              <a:rPr lang="en-US" sz="3200" dirty="0">
                <a:solidFill>
                  <a:srgbClr val="000000"/>
                </a:solidFill>
              </a:rPr>
              <a:t> de </a:t>
            </a:r>
            <a:r>
              <a:rPr lang="en-US" sz="3200" dirty="0" err="1">
                <a:solidFill>
                  <a:srgbClr val="000000"/>
                </a:solidFill>
              </a:rPr>
              <a:t>marca</a:t>
            </a:r>
            <a:endParaRPr lang="en-US" sz="3200" dirty="0">
              <a:solidFill>
                <a:srgbClr val="000000"/>
              </a:solidFill>
            </a:endParaRPr>
          </a:p>
          <a:p>
            <a:pPr>
              <a:lnSpc>
                <a:spcPct val="150000"/>
              </a:lnSpc>
            </a:pPr>
            <a:r>
              <a:rPr lang="en-US" sz="3200" dirty="0" err="1">
                <a:solidFill>
                  <a:srgbClr val="000000"/>
                </a:solidFill>
              </a:rPr>
              <a:t>Escucha</a:t>
            </a:r>
            <a:r>
              <a:rPr lang="en-US" sz="3200" dirty="0">
                <a:solidFill>
                  <a:srgbClr val="000000"/>
                </a:solidFill>
              </a:rPr>
              <a:t> </a:t>
            </a:r>
            <a:r>
              <a:rPr lang="en-US" sz="3200" dirty="0" err="1">
                <a:solidFill>
                  <a:srgbClr val="000000"/>
                </a:solidFill>
              </a:rPr>
              <a:t>activa</a:t>
            </a:r>
            <a:endParaRPr lang="en-US" sz="3200" dirty="0">
              <a:solidFill>
                <a:srgbClr val="000000"/>
              </a:solidFill>
            </a:endParaRPr>
          </a:p>
          <a:p>
            <a:pPr>
              <a:lnSpc>
                <a:spcPct val="150000"/>
              </a:lnSpc>
            </a:pPr>
            <a:r>
              <a:rPr lang="en-US" sz="3200" strike="sngStrike" dirty="0">
                <a:solidFill>
                  <a:srgbClr val="000000"/>
                </a:solidFill>
              </a:rPr>
              <a:t>Plan digital de marketing</a:t>
            </a:r>
          </a:p>
          <a:p>
            <a:pPr>
              <a:lnSpc>
                <a:spcPct val="150000"/>
              </a:lnSpc>
            </a:pPr>
            <a:r>
              <a:rPr lang="en-US" sz="3200" dirty="0">
                <a:solidFill>
                  <a:srgbClr val="000000"/>
                </a:solidFill>
              </a:rPr>
              <a:t>Proyecto: </a:t>
            </a:r>
            <a:r>
              <a:rPr lang="en-US" sz="3200" dirty="0" err="1">
                <a:solidFill>
                  <a:srgbClr val="000000"/>
                </a:solidFill>
              </a:rPr>
              <a:t>campaña</a:t>
            </a:r>
            <a:r>
              <a:rPr lang="en-US" sz="3200" dirty="0">
                <a:solidFill>
                  <a:srgbClr val="000000"/>
                </a:solidFill>
              </a:rPr>
              <a:t> de </a:t>
            </a:r>
            <a:r>
              <a:rPr lang="en-US" sz="3200" dirty="0" err="1">
                <a:solidFill>
                  <a:srgbClr val="000000"/>
                </a:solidFill>
              </a:rPr>
              <a:t>promoción</a:t>
            </a:r>
            <a:r>
              <a:rPr lang="en-US" sz="3200" dirty="0">
                <a:solidFill>
                  <a:srgbClr val="000000"/>
                </a:solidFill>
              </a:rPr>
              <a:t> </a:t>
            </a:r>
            <a:r>
              <a:rPr lang="en-US" sz="3200" dirty="0" err="1">
                <a:solidFill>
                  <a:srgbClr val="000000"/>
                </a:solidFill>
              </a:rPr>
              <a:t>medible</a:t>
            </a:r>
            <a:endParaRPr lang="en-US" sz="3200" dirty="0">
              <a:solidFill>
                <a:srgbClr val="000000"/>
              </a:solidFill>
            </a:endParaRPr>
          </a:p>
        </p:txBody>
      </p:sp>
      <p:sp>
        <p:nvSpPr>
          <p:cNvPr id="5" name="Marcador de pie de página 4">
            <a:extLst>
              <a:ext uri="{FF2B5EF4-FFF2-40B4-BE49-F238E27FC236}">
                <a16:creationId xmlns:a16="http://schemas.microsoft.com/office/drawing/2014/main" id="{116D5AF3-7F53-4CAD-83E0-12DD5D9454EE}"/>
              </a:ext>
            </a:extLst>
          </p:cNvPr>
          <p:cNvSpPr>
            <a:spLocks noGrp="1"/>
          </p:cNvSpPr>
          <p:nvPr>
            <p:ph type="ftr" sz="quarter" idx="11"/>
          </p:nvPr>
        </p:nvSpPr>
        <p:spPr/>
        <p:txBody>
          <a:bodyPr/>
          <a:lstStyle/>
          <a:p>
            <a:r>
              <a:rPr lang="es-ES"/>
              <a:t>Diseño, implementación y medición de una campaña de promoción para la BUC - Elisa Gutiérrez Calderón</a:t>
            </a:r>
            <a:endParaRPr lang="en-US"/>
          </a:p>
        </p:txBody>
      </p:sp>
      <p:sp>
        <p:nvSpPr>
          <p:cNvPr id="6" name="Marcador de número de diapositiva 5">
            <a:extLst>
              <a:ext uri="{FF2B5EF4-FFF2-40B4-BE49-F238E27FC236}">
                <a16:creationId xmlns:a16="http://schemas.microsoft.com/office/drawing/2014/main" id="{E1511144-2173-4F1C-B2E9-325DE9350B84}"/>
              </a:ext>
            </a:extLst>
          </p:cNvPr>
          <p:cNvSpPr>
            <a:spLocks noGrp="1"/>
          </p:cNvSpPr>
          <p:nvPr>
            <p:ph type="sldNum" sz="quarter" idx="12"/>
          </p:nvPr>
        </p:nvSpPr>
        <p:spPr/>
        <p:txBody>
          <a:bodyPr/>
          <a:lstStyle/>
          <a:p>
            <a:fld id="{EE1939C1-24D7-49E9-A58A-7960365209F5}" type="slidenum">
              <a:rPr lang="en-US" smtClean="0"/>
              <a:t>2</a:t>
            </a:fld>
            <a:endParaRPr lang="en-US"/>
          </a:p>
        </p:txBody>
      </p:sp>
    </p:spTree>
    <p:extLst>
      <p:ext uri="{BB962C8B-B14F-4D97-AF65-F5344CB8AC3E}">
        <p14:creationId xmlns:p14="http://schemas.microsoft.com/office/powerpoint/2010/main" val="2564427509"/>
      </p:ext>
    </p:extLst>
  </p:cSld>
  <p:clrMapOvr>
    <a:masterClrMapping/>
  </p:clrMapOvr>
  <mc:AlternateContent xmlns:mc="http://schemas.openxmlformats.org/markup-compatibility/2006" xmlns:p14="http://schemas.microsoft.com/office/powerpoint/2010/main">
    <mc:Choice Requires="p14">
      <p:transition spd="slow" p14:dur="1300">
        <p14:pan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640079" y="2053641"/>
            <a:ext cx="3669161" cy="2760098"/>
          </a:xfrm>
        </p:spPr>
        <p:txBody>
          <a:bodyPr>
            <a:normAutofit/>
          </a:bodyPr>
          <a:lstStyle/>
          <a:p>
            <a:r>
              <a:rPr lang="en-US" err="1">
                <a:solidFill>
                  <a:srgbClr val="FFFFFF"/>
                </a:solidFill>
              </a:rPr>
              <a:t>Objetivos</a:t>
            </a:r>
            <a:endParaRPr lang="en-US">
              <a:solidFill>
                <a:srgbClr val="FFFFFF"/>
              </a:solidFill>
            </a:endParaRPr>
          </a:p>
        </p:txBody>
      </p:sp>
      <p:sp>
        <p:nvSpPr>
          <p:cNvPr id="3" name="Content Placeholder 2"/>
          <p:cNvSpPr>
            <a:spLocks noGrp="1"/>
          </p:cNvSpPr>
          <p:nvPr>
            <p:ph type="body" idx="1"/>
          </p:nvPr>
        </p:nvSpPr>
        <p:spPr>
          <a:xfrm>
            <a:off x="6095998" y="689572"/>
            <a:ext cx="5557105" cy="5230634"/>
          </a:xfrm>
        </p:spPr>
        <p:txBody>
          <a:bodyPr anchor="t">
            <a:normAutofit/>
          </a:bodyPr>
          <a:lstStyle/>
          <a:p>
            <a:pPr marL="0" indent="0">
              <a:lnSpc>
                <a:spcPct val="150000"/>
              </a:lnSpc>
              <a:buNone/>
            </a:pPr>
            <a:r>
              <a:rPr lang="en-US" sz="4000" b="1" dirty="0">
                <a:solidFill>
                  <a:schemeClr val="accent1">
                    <a:lumMod val="75000"/>
                  </a:schemeClr>
                </a:solidFill>
              </a:rPr>
              <a:t>5%</a:t>
            </a:r>
            <a:r>
              <a:rPr lang="en-US" sz="4000" b="1" dirty="0">
                <a:solidFill>
                  <a:srgbClr val="000000"/>
                </a:solidFill>
              </a:rPr>
              <a:t> </a:t>
            </a:r>
            <a:r>
              <a:rPr lang="en-US" sz="3200" dirty="0">
                <a:solidFill>
                  <a:srgbClr val="000000"/>
                </a:solidFill>
              </a:rPr>
              <a:t>la </a:t>
            </a:r>
            <a:r>
              <a:rPr lang="en-US" sz="3200" dirty="0" err="1">
                <a:solidFill>
                  <a:srgbClr val="000000"/>
                </a:solidFill>
              </a:rPr>
              <a:t>participación</a:t>
            </a:r>
            <a:r>
              <a:rPr lang="en-US" sz="3200" dirty="0">
                <a:solidFill>
                  <a:srgbClr val="000000"/>
                </a:solidFill>
              </a:rPr>
              <a:t> </a:t>
            </a:r>
            <a:r>
              <a:rPr lang="en-US" sz="3200" dirty="0" err="1">
                <a:solidFill>
                  <a:srgbClr val="000000"/>
                </a:solidFill>
              </a:rPr>
              <a:t>respecto</a:t>
            </a:r>
            <a:r>
              <a:rPr lang="en-US" sz="3200" dirty="0">
                <a:solidFill>
                  <a:srgbClr val="000000"/>
                </a:solidFill>
              </a:rPr>
              <a:t> a 2019</a:t>
            </a:r>
          </a:p>
          <a:p>
            <a:pPr marL="0" indent="0">
              <a:lnSpc>
                <a:spcPct val="150000"/>
              </a:lnSpc>
              <a:buNone/>
            </a:pPr>
            <a:endParaRPr lang="en-US" sz="3200" dirty="0">
              <a:solidFill>
                <a:srgbClr val="000000"/>
              </a:solidFill>
            </a:endParaRPr>
          </a:p>
          <a:p>
            <a:pPr marL="0" indent="0">
              <a:lnSpc>
                <a:spcPct val="150000"/>
              </a:lnSpc>
              <a:buNone/>
            </a:pPr>
            <a:r>
              <a:rPr lang="en-US" sz="4000" b="1" dirty="0">
                <a:solidFill>
                  <a:schemeClr val="accent1">
                    <a:lumMod val="75000"/>
                  </a:schemeClr>
                </a:solidFill>
              </a:rPr>
              <a:t>3% </a:t>
            </a:r>
            <a:r>
              <a:rPr lang="en-US" sz="3200" dirty="0">
                <a:solidFill>
                  <a:srgbClr val="000000"/>
                </a:solidFill>
              </a:rPr>
              <a:t>los </a:t>
            </a:r>
            <a:r>
              <a:rPr lang="en-US" sz="3200" dirty="0" err="1">
                <a:solidFill>
                  <a:srgbClr val="000000"/>
                </a:solidFill>
              </a:rPr>
              <a:t>seguidores</a:t>
            </a:r>
            <a:r>
              <a:rPr lang="en-US" sz="3200" dirty="0">
                <a:solidFill>
                  <a:srgbClr val="000000"/>
                </a:solidFill>
              </a:rPr>
              <a:t> </a:t>
            </a:r>
            <a:r>
              <a:rPr lang="en-US" sz="3200" dirty="0" err="1">
                <a:solidFill>
                  <a:srgbClr val="000000"/>
                </a:solidFill>
              </a:rPr>
              <a:t>en</a:t>
            </a:r>
            <a:r>
              <a:rPr lang="en-US" sz="3200" dirty="0">
                <a:solidFill>
                  <a:srgbClr val="000000"/>
                </a:solidFill>
              </a:rPr>
              <a:t> Instagram</a:t>
            </a:r>
          </a:p>
        </p:txBody>
      </p:sp>
      <p:sp>
        <p:nvSpPr>
          <p:cNvPr id="5" name="Marcador de pie de página 4">
            <a:extLst>
              <a:ext uri="{FF2B5EF4-FFF2-40B4-BE49-F238E27FC236}">
                <a16:creationId xmlns:a16="http://schemas.microsoft.com/office/drawing/2014/main" id="{0AEC39D9-5EE9-4A5D-8B1F-071951600B4F}"/>
              </a:ext>
            </a:extLst>
          </p:cNvPr>
          <p:cNvSpPr>
            <a:spLocks noGrp="1"/>
          </p:cNvSpPr>
          <p:nvPr>
            <p:ph type="ftr" sz="quarter" idx="11"/>
          </p:nvPr>
        </p:nvSpPr>
        <p:spPr/>
        <p:txBody>
          <a:bodyPr/>
          <a:lstStyle/>
          <a:p>
            <a:r>
              <a:rPr lang="es-ES"/>
              <a:t>Diseño, implementación y medición de una campaña de promoción para la BUC - Elisa Gutiérrez Calderón</a:t>
            </a:r>
            <a:endParaRPr lang="en-US"/>
          </a:p>
        </p:txBody>
      </p:sp>
      <p:sp>
        <p:nvSpPr>
          <p:cNvPr id="6" name="Marcador de número de diapositiva 5">
            <a:extLst>
              <a:ext uri="{FF2B5EF4-FFF2-40B4-BE49-F238E27FC236}">
                <a16:creationId xmlns:a16="http://schemas.microsoft.com/office/drawing/2014/main" id="{2FBC25FF-1451-4D15-BBE5-6820B3A2BBB9}"/>
              </a:ext>
            </a:extLst>
          </p:cNvPr>
          <p:cNvSpPr>
            <a:spLocks noGrp="1"/>
          </p:cNvSpPr>
          <p:nvPr>
            <p:ph type="sldNum" sz="quarter" idx="12"/>
          </p:nvPr>
        </p:nvSpPr>
        <p:spPr/>
        <p:txBody>
          <a:bodyPr/>
          <a:lstStyle/>
          <a:p>
            <a:fld id="{EE1939C1-24D7-49E9-A58A-7960365209F5}" type="slidenum">
              <a:rPr lang="en-US" smtClean="0"/>
              <a:t>3</a:t>
            </a:fld>
            <a:endParaRPr lang="en-US"/>
          </a:p>
        </p:txBody>
      </p:sp>
      <p:pic>
        <p:nvPicPr>
          <p:cNvPr id="8" name="Gráfico 7" descr="Flecha: recto">
            <a:extLst>
              <a:ext uri="{FF2B5EF4-FFF2-40B4-BE49-F238E27FC236}">
                <a16:creationId xmlns:a16="http://schemas.microsoft.com/office/drawing/2014/main" id="{3DE2679E-6F61-4284-B1DE-07AD3247047F}"/>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rot="5400000">
            <a:off x="5459700" y="697164"/>
            <a:ext cx="941100" cy="941100"/>
          </a:xfrm>
          <a:prstGeom prst="rect">
            <a:avLst/>
          </a:prstGeom>
        </p:spPr>
      </p:pic>
      <p:pic>
        <p:nvPicPr>
          <p:cNvPr id="12" name="Gráfico 11" descr="Flecha: recto">
            <a:extLst>
              <a:ext uri="{FF2B5EF4-FFF2-40B4-BE49-F238E27FC236}">
                <a16:creationId xmlns:a16="http://schemas.microsoft.com/office/drawing/2014/main" id="{357C031F-7F11-4FEB-8802-EAD51A626A76}"/>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rot="5400000">
            <a:off x="5459700" y="3288960"/>
            <a:ext cx="941100" cy="941100"/>
          </a:xfrm>
          <a:prstGeom prst="rect">
            <a:avLst/>
          </a:prstGeom>
        </p:spPr>
      </p:pic>
    </p:spTree>
    <p:extLst>
      <p:ext uri="{BB962C8B-B14F-4D97-AF65-F5344CB8AC3E}">
        <p14:creationId xmlns:p14="http://schemas.microsoft.com/office/powerpoint/2010/main" val="150058952"/>
      </p:ext>
    </p:extLst>
  </p:cSld>
  <p:clrMapOvr>
    <a:masterClrMapping/>
  </p:clrMapOvr>
  <p:transition spd="slow">
    <p:push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1" presetClass="entr" presetSubtype="0" fill="hold" nodeType="afterEffect">
                                  <p:stCondLst>
                                    <p:cond delay="0"/>
                                  </p:stCondLst>
                                  <p:iterate type="wd">
                                    <p:tmAbs val="500"/>
                                  </p:iterate>
                                  <p:childTnLst>
                                    <p:set>
                                      <p:cBhvr>
                                        <p:cTn id="11"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2" presetClass="entr" presetSubtype="4" fill="hold" nodeType="clickEffect">
                                  <p:stCondLst>
                                    <p:cond delay="0"/>
                                  </p:stCondLst>
                                  <p:childTnLst>
                                    <p:set>
                                      <p:cBhvr>
                                        <p:cTn id="15" dur="1" fill="hold">
                                          <p:stCondLst>
                                            <p:cond delay="0"/>
                                          </p:stCondLst>
                                        </p:cTn>
                                        <p:tgtEl>
                                          <p:spTgt spid="12"/>
                                        </p:tgtEl>
                                        <p:attrNameLst>
                                          <p:attrName>style.visibility</p:attrName>
                                        </p:attrNameLst>
                                      </p:cBhvr>
                                      <p:to>
                                        <p:strVal val="visible"/>
                                      </p:to>
                                    </p:set>
                                    <p:anim calcmode="lin" valueType="num">
                                      <p:cBhvr additive="base">
                                        <p:cTn id="16" dur="500" fill="hold"/>
                                        <p:tgtEl>
                                          <p:spTgt spid="12"/>
                                        </p:tgtEl>
                                        <p:attrNameLst>
                                          <p:attrName>ppt_x</p:attrName>
                                        </p:attrNameLst>
                                      </p:cBhvr>
                                      <p:tavLst>
                                        <p:tav tm="0">
                                          <p:val>
                                            <p:strVal val="#ppt_x"/>
                                          </p:val>
                                        </p:tav>
                                        <p:tav tm="100000">
                                          <p:val>
                                            <p:strVal val="#ppt_x"/>
                                          </p:val>
                                        </p:tav>
                                      </p:tavLst>
                                    </p:anim>
                                    <p:anim calcmode="lin" valueType="num">
                                      <p:cBhvr additive="base">
                                        <p:cTn id="17" dur="500" fill="hold"/>
                                        <p:tgtEl>
                                          <p:spTgt spid="12"/>
                                        </p:tgtEl>
                                        <p:attrNameLst>
                                          <p:attrName>ppt_y</p:attrName>
                                        </p:attrNameLst>
                                      </p:cBhvr>
                                      <p:tavLst>
                                        <p:tav tm="0">
                                          <p:val>
                                            <p:strVal val="1+#ppt_h/2"/>
                                          </p:val>
                                        </p:tav>
                                        <p:tav tm="100000">
                                          <p:val>
                                            <p:strVal val="#ppt_y"/>
                                          </p:val>
                                        </p:tav>
                                      </p:tavLst>
                                    </p:anim>
                                  </p:childTnLst>
                                </p:cTn>
                              </p:par>
                            </p:childTnLst>
                          </p:cTn>
                        </p:par>
                        <p:par>
                          <p:cTn id="18" fill="hold">
                            <p:stCondLst>
                              <p:cond delay="500"/>
                            </p:stCondLst>
                            <p:childTnLst>
                              <p:par>
                                <p:cTn id="19" presetID="1" presetClass="entr" presetSubtype="0" fill="hold" nodeType="afterEffect">
                                  <p:stCondLst>
                                    <p:cond delay="0"/>
                                  </p:stCondLst>
                                  <p:iterate type="wd">
                                    <p:tmAbs val="500"/>
                                  </p:iterate>
                                  <p:childTnLst>
                                    <p:set>
                                      <p:cBhvr>
                                        <p:cTn id="2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640079" y="2053641"/>
            <a:ext cx="3669161" cy="2760098"/>
          </a:xfrm>
        </p:spPr>
        <p:txBody>
          <a:bodyPr>
            <a:normAutofit/>
          </a:bodyPr>
          <a:lstStyle/>
          <a:p>
            <a:r>
              <a:rPr lang="en-US" err="1">
                <a:solidFill>
                  <a:srgbClr val="FFFFFF"/>
                </a:solidFill>
              </a:rPr>
              <a:t>Estructura</a:t>
            </a:r>
            <a:r>
              <a:rPr lang="en-US">
                <a:solidFill>
                  <a:srgbClr val="FFFFFF"/>
                </a:solidFill>
              </a:rPr>
              <a:t> del </a:t>
            </a:r>
            <a:r>
              <a:rPr lang="en-US" err="1">
                <a:solidFill>
                  <a:srgbClr val="FFFFFF"/>
                </a:solidFill>
              </a:rPr>
              <a:t>trabajo</a:t>
            </a:r>
            <a:endParaRPr lang="en-US">
              <a:solidFill>
                <a:srgbClr val="FFFFFF"/>
              </a:solidFill>
            </a:endParaRPr>
          </a:p>
        </p:txBody>
      </p:sp>
      <p:sp>
        <p:nvSpPr>
          <p:cNvPr id="3" name="Content Placeholder 2"/>
          <p:cNvSpPr>
            <a:spLocks noGrp="1"/>
          </p:cNvSpPr>
          <p:nvPr>
            <p:ph type="body" idx="1"/>
          </p:nvPr>
        </p:nvSpPr>
        <p:spPr>
          <a:xfrm>
            <a:off x="5903495" y="801866"/>
            <a:ext cx="5951621" cy="5230634"/>
          </a:xfrm>
        </p:spPr>
        <p:txBody>
          <a:bodyPr anchor="t">
            <a:normAutofit/>
          </a:bodyPr>
          <a:lstStyle/>
          <a:p>
            <a:pPr marL="0" indent="0">
              <a:buNone/>
            </a:pPr>
            <a:r>
              <a:rPr lang="en-US" sz="4000" dirty="0" err="1">
                <a:solidFill>
                  <a:srgbClr val="000000"/>
                </a:solidFill>
              </a:rPr>
              <a:t>Análisis</a:t>
            </a:r>
            <a:endParaRPr lang="en-US" sz="4000" dirty="0">
              <a:solidFill>
                <a:srgbClr val="000000"/>
              </a:solidFill>
            </a:endParaRPr>
          </a:p>
          <a:p>
            <a:pPr marL="0" indent="0">
              <a:buNone/>
            </a:pPr>
            <a:endParaRPr lang="en-US" sz="4000" dirty="0">
              <a:solidFill>
                <a:srgbClr val="000000"/>
              </a:solidFill>
            </a:endParaRPr>
          </a:p>
          <a:p>
            <a:pPr marL="0" indent="0">
              <a:buNone/>
            </a:pPr>
            <a:r>
              <a:rPr lang="en-US" sz="4000" dirty="0" err="1">
                <a:solidFill>
                  <a:srgbClr val="000000"/>
                </a:solidFill>
              </a:rPr>
              <a:t>Diseño</a:t>
            </a:r>
            <a:endParaRPr lang="en-US" sz="4000" dirty="0">
              <a:solidFill>
                <a:srgbClr val="000000"/>
              </a:solidFill>
            </a:endParaRPr>
          </a:p>
          <a:p>
            <a:pPr marL="0" indent="0">
              <a:buNone/>
            </a:pPr>
            <a:endParaRPr lang="en-US" sz="4000" dirty="0">
              <a:solidFill>
                <a:srgbClr val="000000"/>
              </a:solidFill>
            </a:endParaRPr>
          </a:p>
          <a:p>
            <a:pPr marL="0" indent="0">
              <a:buNone/>
            </a:pPr>
            <a:r>
              <a:rPr lang="en-US" sz="4000" dirty="0" err="1">
                <a:solidFill>
                  <a:srgbClr val="000000"/>
                </a:solidFill>
              </a:rPr>
              <a:t>Ejecución</a:t>
            </a:r>
            <a:endParaRPr lang="en-US" sz="4000" dirty="0">
              <a:solidFill>
                <a:srgbClr val="000000"/>
              </a:solidFill>
            </a:endParaRPr>
          </a:p>
          <a:p>
            <a:pPr marL="0" indent="0">
              <a:buNone/>
            </a:pPr>
            <a:endParaRPr lang="en-US" sz="4000" dirty="0">
              <a:solidFill>
                <a:srgbClr val="000000"/>
              </a:solidFill>
            </a:endParaRPr>
          </a:p>
          <a:p>
            <a:pPr marL="0" indent="0">
              <a:buNone/>
            </a:pPr>
            <a:r>
              <a:rPr lang="en-US" sz="4000" dirty="0" err="1">
                <a:solidFill>
                  <a:srgbClr val="000000"/>
                </a:solidFill>
              </a:rPr>
              <a:t>Evaluación</a:t>
            </a:r>
            <a:r>
              <a:rPr lang="en-US" sz="4000" dirty="0">
                <a:solidFill>
                  <a:srgbClr val="000000"/>
                </a:solidFill>
              </a:rPr>
              <a:t> y </a:t>
            </a:r>
            <a:r>
              <a:rPr lang="en-US" sz="4000" dirty="0" err="1">
                <a:solidFill>
                  <a:srgbClr val="000000"/>
                </a:solidFill>
              </a:rPr>
              <a:t>conclusiones</a:t>
            </a:r>
            <a:endParaRPr lang="en-US" sz="4000" dirty="0">
              <a:solidFill>
                <a:srgbClr val="000000"/>
              </a:solidFill>
            </a:endParaRPr>
          </a:p>
        </p:txBody>
      </p:sp>
      <p:sp>
        <p:nvSpPr>
          <p:cNvPr id="5" name="Marcador de pie de página 4">
            <a:extLst>
              <a:ext uri="{FF2B5EF4-FFF2-40B4-BE49-F238E27FC236}">
                <a16:creationId xmlns:a16="http://schemas.microsoft.com/office/drawing/2014/main" id="{9BABD73C-765F-4AE4-8391-9F8F3AA4EABC}"/>
              </a:ext>
            </a:extLst>
          </p:cNvPr>
          <p:cNvSpPr>
            <a:spLocks noGrp="1"/>
          </p:cNvSpPr>
          <p:nvPr>
            <p:ph type="ftr" sz="quarter" idx="11"/>
          </p:nvPr>
        </p:nvSpPr>
        <p:spPr/>
        <p:txBody>
          <a:bodyPr/>
          <a:lstStyle/>
          <a:p>
            <a:r>
              <a:rPr lang="es-ES"/>
              <a:t>Diseño, implementación y medición de una campaña de promoción para la BUC - Elisa Gutiérrez Calderón</a:t>
            </a:r>
            <a:endParaRPr lang="en-US"/>
          </a:p>
        </p:txBody>
      </p:sp>
      <p:sp>
        <p:nvSpPr>
          <p:cNvPr id="6" name="Marcador de número de diapositiva 5">
            <a:extLst>
              <a:ext uri="{FF2B5EF4-FFF2-40B4-BE49-F238E27FC236}">
                <a16:creationId xmlns:a16="http://schemas.microsoft.com/office/drawing/2014/main" id="{7648659D-0042-43F6-A5DD-462CB063D2C7}"/>
              </a:ext>
            </a:extLst>
          </p:cNvPr>
          <p:cNvSpPr>
            <a:spLocks noGrp="1"/>
          </p:cNvSpPr>
          <p:nvPr>
            <p:ph type="sldNum" sz="quarter" idx="12"/>
          </p:nvPr>
        </p:nvSpPr>
        <p:spPr/>
        <p:txBody>
          <a:bodyPr/>
          <a:lstStyle/>
          <a:p>
            <a:fld id="{EE1939C1-24D7-49E9-A58A-7960365209F5}" type="slidenum">
              <a:rPr lang="en-US" smtClean="0"/>
              <a:t>4</a:t>
            </a:fld>
            <a:endParaRPr lang="en-US"/>
          </a:p>
        </p:txBody>
      </p:sp>
    </p:spTree>
    <p:extLst>
      <p:ext uri="{BB962C8B-B14F-4D97-AF65-F5344CB8AC3E}">
        <p14:creationId xmlns:p14="http://schemas.microsoft.com/office/powerpoint/2010/main" val="1033010329"/>
      </p:ext>
    </p:extLst>
  </p:cSld>
  <p:clrMapOvr>
    <a:masterClrMapping/>
  </p:clrMapOvr>
  <p:transition spd="slow">
    <p:push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561474" y="963877"/>
            <a:ext cx="2322818" cy="4930246"/>
          </a:xfrm>
        </p:spPr>
        <p:txBody>
          <a:bodyPr>
            <a:normAutofit/>
          </a:bodyPr>
          <a:lstStyle/>
          <a:p>
            <a:pPr algn="ctr"/>
            <a:r>
              <a:rPr lang="en-US" dirty="0" err="1">
                <a:solidFill>
                  <a:schemeClr val="accent1"/>
                </a:solidFill>
              </a:rPr>
              <a:t>Análisis</a:t>
            </a:r>
            <a:r>
              <a:rPr lang="en-US" dirty="0">
                <a:solidFill>
                  <a:schemeClr val="accent1"/>
                </a:solidFill>
              </a:rPr>
              <a:t> (1/2)</a:t>
            </a:r>
          </a:p>
        </p:txBody>
      </p:sp>
      <p:cxnSp>
        <p:nvCxnSpPr>
          <p:cNvPr id="11" name="Straight Connector 10" hidden="1">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a:xfrm>
            <a:off x="2884292" y="496502"/>
            <a:ext cx="8890612" cy="6127753"/>
          </a:xfrm>
        </p:spPr>
        <p:txBody>
          <a:bodyPr anchor="t">
            <a:normAutofit/>
          </a:bodyPr>
          <a:lstStyle/>
          <a:p>
            <a:pPr marL="0" indent="0">
              <a:lnSpc>
                <a:spcPct val="150000"/>
              </a:lnSpc>
              <a:buNone/>
            </a:pPr>
            <a:r>
              <a:rPr lang="en-US" sz="3200" b="1" dirty="0" err="1"/>
              <a:t>Análisis</a:t>
            </a:r>
            <a:r>
              <a:rPr lang="en-US" sz="3200" b="1" dirty="0"/>
              <a:t> </a:t>
            </a:r>
            <a:r>
              <a:rPr lang="en-US" sz="3200" b="1" dirty="0" err="1"/>
              <a:t>inicial</a:t>
            </a:r>
            <a:r>
              <a:rPr lang="en-US" sz="3200" b="1" dirty="0"/>
              <a:t> del </a:t>
            </a:r>
            <a:r>
              <a:rPr lang="en-US" sz="3200" b="1" dirty="0" err="1"/>
              <a:t>posicionamiento</a:t>
            </a:r>
            <a:endParaRPr lang="en-US" sz="3200" b="1" dirty="0"/>
          </a:p>
          <a:p>
            <a:pPr marL="457200" indent="-457200">
              <a:lnSpc>
                <a:spcPct val="150000"/>
              </a:lnSpc>
              <a:buFont typeface="+mj-lt"/>
              <a:buAutoNum type="arabicPeriod"/>
            </a:pPr>
            <a:endParaRPr lang="en-US" sz="2400" dirty="0"/>
          </a:p>
          <a:p>
            <a:pPr marL="457200" indent="-457200">
              <a:lnSpc>
                <a:spcPct val="150000"/>
              </a:lnSpc>
              <a:buFont typeface="+mj-lt"/>
              <a:buAutoNum type="arabicPeriod"/>
            </a:pPr>
            <a:endParaRPr lang="en-US" sz="2400" dirty="0"/>
          </a:p>
          <a:p>
            <a:pPr marL="457200" indent="-457200">
              <a:lnSpc>
                <a:spcPct val="150000"/>
              </a:lnSpc>
              <a:buFont typeface="+mj-lt"/>
              <a:buAutoNum type="arabicPeriod"/>
            </a:pPr>
            <a:endParaRPr lang="en-US" sz="2400" dirty="0"/>
          </a:p>
          <a:p>
            <a:pPr marL="0" indent="0">
              <a:lnSpc>
                <a:spcPct val="150000"/>
              </a:lnSpc>
              <a:buNone/>
            </a:pPr>
            <a:r>
              <a:rPr lang="en-US" sz="3200" b="1" dirty="0" err="1"/>
              <a:t>Análisis</a:t>
            </a:r>
            <a:r>
              <a:rPr lang="en-US" sz="3200" b="1" dirty="0"/>
              <a:t> de audiencia y </a:t>
            </a:r>
            <a:r>
              <a:rPr lang="en-US" sz="3200" b="1" dirty="0" err="1"/>
              <a:t>estudio</a:t>
            </a:r>
            <a:r>
              <a:rPr lang="en-US" sz="3200" b="1" dirty="0"/>
              <a:t> del </a:t>
            </a:r>
            <a:r>
              <a:rPr lang="en-US" sz="3200" b="1" dirty="0" err="1"/>
              <a:t>público</a:t>
            </a:r>
            <a:r>
              <a:rPr lang="en-US" sz="3200" b="1" dirty="0"/>
              <a:t> </a:t>
            </a:r>
            <a:r>
              <a:rPr lang="en-US" sz="3200" b="1" dirty="0" err="1"/>
              <a:t>objetivo</a:t>
            </a:r>
            <a:endParaRPr lang="en-US" sz="3200" b="1" dirty="0"/>
          </a:p>
          <a:p>
            <a:pPr marL="457200" indent="-457200">
              <a:lnSpc>
                <a:spcPct val="150000"/>
              </a:lnSpc>
              <a:buFont typeface="+mj-lt"/>
              <a:buAutoNum type="arabicPeriod"/>
            </a:pPr>
            <a:endParaRPr lang="en-US" sz="2400" dirty="0"/>
          </a:p>
          <a:p>
            <a:pPr marL="457200" indent="-457200">
              <a:lnSpc>
                <a:spcPct val="150000"/>
              </a:lnSpc>
              <a:buFont typeface="+mj-lt"/>
              <a:buAutoNum type="arabicPeriod"/>
            </a:pPr>
            <a:endParaRPr lang="en-US" sz="2400" dirty="0"/>
          </a:p>
        </p:txBody>
      </p:sp>
      <p:graphicFrame>
        <p:nvGraphicFramePr>
          <p:cNvPr id="7" name="Diagrama 6">
            <a:extLst>
              <a:ext uri="{FF2B5EF4-FFF2-40B4-BE49-F238E27FC236}">
                <a16:creationId xmlns:a16="http://schemas.microsoft.com/office/drawing/2014/main" id="{F8355914-88E4-49E4-802A-58D196E0B46C}"/>
              </a:ext>
            </a:extLst>
          </p:cNvPr>
          <p:cNvGraphicFramePr/>
          <p:nvPr>
            <p:extLst>
              <p:ext uri="{D42A27DB-BD31-4B8C-83A1-F6EECF244321}">
                <p14:modId xmlns:p14="http://schemas.microsoft.com/office/powerpoint/2010/main" val="159508020"/>
              </p:ext>
            </p:extLst>
          </p:nvPr>
        </p:nvGraphicFramePr>
        <p:xfrm>
          <a:off x="3400927" y="1708921"/>
          <a:ext cx="4609429" cy="118849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5" name="Gráfico 4">
            <a:extLst>
              <a:ext uri="{FF2B5EF4-FFF2-40B4-BE49-F238E27FC236}">
                <a16:creationId xmlns:a16="http://schemas.microsoft.com/office/drawing/2014/main" id="{423D2868-3106-47B1-A17A-31F78E7A4C8D}"/>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9133502" y="1655277"/>
            <a:ext cx="939152" cy="939152"/>
          </a:xfrm>
          <a:prstGeom prst="rect">
            <a:avLst/>
          </a:prstGeom>
        </p:spPr>
      </p:pic>
      <p:pic>
        <p:nvPicPr>
          <p:cNvPr id="12" name="Gráfico 11">
            <a:extLst>
              <a:ext uri="{FF2B5EF4-FFF2-40B4-BE49-F238E27FC236}">
                <a16:creationId xmlns:a16="http://schemas.microsoft.com/office/drawing/2014/main" id="{BCAE89A5-D4EB-49BD-A1D1-FCF9B16AB4A9}"/>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7665451" y="2207605"/>
            <a:ext cx="689810" cy="689810"/>
          </a:xfrm>
          <a:prstGeom prst="rect">
            <a:avLst/>
          </a:prstGeom>
        </p:spPr>
      </p:pic>
      <p:grpSp>
        <p:nvGrpSpPr>
          <p:cNvPr id="25" name="Grupo 24">
            <a:extLst>
              <a:ext uri="{FF2B5EF4-FFF2-40B4-BE49-F238E27FC236}">
                <a16:creationId xmlns:a16="http://schemas.microsoft.com/office/drawing/2014/main" id="{53749E4D-A898-4239-AED9-AAFD8F7288BB}"/>
              </a:ext>
            </a:extLst>
          </p:cNvPr>
          <p:cNvGrpSpPr/>
          <p:nvPr/>
        </p:nvGrpSpPr>
        <p:grpSpPr>
          <a:xfrm>
            <a:off x="3822338" y="4871709"/>
            <a:ext cx="2105831" cy="1061829"/>
            <a:chOff x="3838380" y="3375177"/>
            <a:chExt cx="2105831" cy="1061829"/>
          </a:xfrm>
        </p:grpSpPr>
        <p:pic>
          <p:nvPicPr>
            <p:cNvPr id="14" name="Gráfico 13" descr="Mujer">
              <a:extLst>
                <a:ext uri="{FF2B5EF4-FFF2-40B4-BE49-F238E27FC236}">
                  <a16:creationId xmlns:a16="http://schemas.microsoft.com/office/drawing/2014/main" id="{D6E7081E-EF91-4E2A-9C83-16D86EFD248B}"/>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3838380" y="3375177"/>
              <a:ext cx="914400" cy="914400"/>
            </a:xfrm>
            <a:prstGeom prst="rect">
              <a:avLst/>
            </a:prstGeom>
          </p:spPr>
        </p:pic>
        <p:sp>
          <p:nvSpPr>
            <p:cNvPr id="15" name="CuadroTexto 14">
              <a:extLst>
                <a:ext uri="{FF2B5EF4-FFF2-40B4-BE49-F238E27FC236}">
                  <a16:creationId xmlns:a16="http://schemas.microsoft.com/office/drawing/2014/main" id="{6E30D6EE-DF80-4F9D-89C7-62579D10064F}"/>
                </a:ext>
              </a:extLst>
            </p:cNvPr>
            <p:cNvSpPr txBox="1"/>
            <p:nvPr/>
          </p:nvSpPr>
          <p:spPr>
            <a:xfrm>
              <a:off x="4436254" y="3729120"/>
              <a:ext cx="1507957" cy="707886"/>
            </a:xfrm>
            <a:prstGeom prst="rect">
              <a:avLst/>
            </a:prstGeom>
            <a:noFill/>
          </p:spPr>
          <p:txBody>
            <a:bodyPr wrap="square" rtlCol="0">
              <a:spAutoFit/>
            </a:bodyPr>
            <a:lstStyle/>
            <a:p>
              <a:r>
                <a:rPr lang="es-ES" sz="4000" dirty="0">
                  <a:solidFill>
                    <a:schemeClr val="accent2"/>
                  </a:solidFill>
                </a:rPr>
                <a:t>60%</a:t>
              </a:r>
            </a:p>
          </p:txBody>
        </p:sp>
      </p:grpSp>
      <p:grpSp>
        <p:nvGrpSpPr>
          <p:cNvPr id="26" name="Grupo 25">
            <a:extLst>
              <a:ext uri="{FF2B5EF4-FFF2-40B4-BE49-F238E27FC236}">
                <a16:creationId xmlns:a16="http://schemas.microsoft.com/office/drawing/2014/main" id="{D8182198-5884-42D5-A5DA-5C81919FE8BF}"/>
              </a:ext>
            </a:extLst>
          </p:cNvPr>
          <p:cNvGrpSpPr/>
          <p:nvPr/>
        </p:nvGrpSpPr>
        <p:grpSpPr>
          <a:xfrm>
            <a:off x="5963655" y="4961627"/>
            <a:ext cx="3167337" cy="971911"/>
            <a:chOff x="5979697" y="3465095"/>
            <a:chExt cx="3167337" cy="971911"/>
          </a:xfrm>
        </p:grpSpPr>
        <p:sp>
          <p:nvSpPr>
            <p:cNvPr id="16" name="CuadroTexto 15">
              <a:extLst>
                <a:ext uri="{FF2B5EF4-FFF2-40B4-BE49-F238E27FC236}">
                  <a16:creationId xmlns:a16="http://schemas.microsoft.com/office/drawing/2014/main" id="{858D7B9A-581E-46A9-968F-38FA7BC6F88F}"/>
                </a:ext>
              </a:extLst>
            </p:cNvPr>
            <p:cNvSpPr txBox="1"/>
            <p:nvPr/>
          </p:nvSpPr>
          <p:spPr>
            <a:xfrm>
              <a:off x="5979697" y="3465095"/>
              <a:ext cx="1459525" cy="923330"/>
            </a:xfrm>
            <a:prstGeom prst="rect">
              <a:avLst/>
            </a:prstGeom>
            <a:noFill/>
          </p:spPr>
          <p:txBody>
            <a:bodyPr wrap="square" rtlCol="0">
              <a:spAutoFit/>
            </a:bodyPr>
            <a:lstStyle/>
            <a:p>
              <a:r>
                <a:rPr lang="es-ES" sz="5400" dirty="0">
                  <a:solidFill>
                    <a:schemeClr val="accent1"/>
                  </a:solidFill>
                </a:rPr>
                <a:t>50%</a:t>
              </a:r>
            </a:p>
          </p:txBody>
        </p:sp>
        <p:sp>
          <p:nvSpPr>
            <p:cNvPr id="17" name="CuadroTexto 16">
              <a:extLst>
                <a:ext uri="{FF2B5EF4-FFF2-40B4-BE49-F238E27FC236}">
                  <a16:creationId xmlns:a16="http://schemas.microsoft.com/office/drawing/2014/main" id="{FF933800-1784-447F-A3B7-1835AD792073}"/>
                </a:ext>
              </a:extLst>
            </p:cNvPr>
            <p:cNvSpPr txBox="1"/>
            <p:nvPr/>
          </p:nvSpPr>
          <p:spPr>
            <a:xfrm>
              <a:off x="7229893" y="3606009"/>
              <a:ext cx="1917141" cy="830997"/>
            </a:xfrm>
            <a:prstGeom prst="rect">
              <a:avLst/>
            </a:prstGeom>
            <a:noFill/>
          </p:spPr>
          <p:txBody>
            <a:bodyPr wrap="square" rtlCol="0" anchor="b">
              <a:spAutoFit/>
            </a:bodyPr>
            <a:lstStyle/>
            <a:p>
              <a:r>
                <a:rPr lang="es-ES" sz="2400" dirty="0">
                  <a:solidFill>
                    <a:schemeClr val="accent2"/>
                  </a:solidFill>
                </a:rPr>
                <a:t>Millennials</a:t>
              </a:r>
            </a:p>
            <a:p>
              <a:r>
                <a:rPr lang="es-ES" sz="2400" dirty="0">
                  <a:solidFill>
                    <a:schemeClr val="accent2"/>
                  </a:solidFill>
                </a:rPr>
                <a:t>Gen Z</a:t>
              </a:r>
            </a:p>
          </p:txBody>
        </p:sp>
      </p:grpSp>
      <p:grpSp>
        <p:nvGrpSpPr>
          <p:cNvPr id="24" name="Grupo 23">
            <a:extLst>
              <a:ext uri="{FF2B5EF4-FFF2-40B4-BE49-F238E27FC236}">
                <a16:creationId xmlns:a16="http://schemas.microsoft.com/office/drawing/2014/main" id="{0773DAC0-A2D9-49E5-9BC1-DD6387BAE195}"/>
              </a:ext>
            </a:extLst>
          </p:cNvPr>
          <p:cNvGrpSpPr/>
          <p:nvPr/>
        </p:nvGrpSpPr>
        <p:grpSpPr>
          <a:xfrm>
            <a:off x="9466054" y="4782912"/>
            <a:ext cx="1532949" cy="1500554"/>
            <a:chOff x="9482096" y="3286380"/>
            <a:chExt cx="1532949" cy="1500554"/>
          </a:xfrm>
        </p:grpSpPr>
        <p:pic>
          <p:nvPicPr>
            <p:cNvPr id="19" name="Gráfico 18" descr="Cámara de vídeo">
              <a:extLst>
                <a:ext uri="{FF2B5EF4-FFF2-40B4-BE49-F238E27FC236}">
                  <a16:creationId xmlns:a16="http://schemas.microsoft.com/office/drawing/2014/main" id="{A658B8A3-D6EB-4900-940B-A6D92004B776}"/>
                </a:ext>
              </a:extLst>
            </p:cNvPr>
            <p:cNvPicPr>
              <a:picLocks noChangeAspect="1"/>
            </p:cNvPicPr>
            <p:nvPr/>
          </p:nvPicPr>
          <p:blipFill>
            <a:blip r:embed="rId14">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10299527" y="3899606"/>
              <a:ext cx="715518" cy="715518"/>
            </a:xfrm>
            <a:prstGeom prst="rect">
              <a:avLst/>
            </a:prstGeom>
          </p:spPr>
        </p:pic>
        <p:pic>
          <p:nvPicPr>
            <p:cNvPr id="21" name="Gráfico 20" descr="Auriculares">
              <a:extLst>
                <a:ext uri="{FF2B5EF4-FFF2-40B4-BE49-F238E27FC236}">
                  <a16:creationId xmlns:a16="http://schemas.microsoft.com/office/drawing/2014/main" id="{5EAED247-3CE3-4B80-8F60-2199B089D262}"/>
                </a:ext>
              </a:extLst>
            </p:cNvPr>
            <p:cNvPicPr>
              <a:picLocks noChangeAspect="1"/>
            </p:cNvPicPr>
            <p:nvPr/>
          </p:nvPicPr>
          <p:blipFill>
            <a:blip r:embed="rId16">
              <a:extLst>
                <a:ext uri="{28A0092B-C50C-407E-A947-70E740481C1C}">
                  <a14:useLocalDpi xmlns:a14="http://schemas.microsoft.com/office/drawing/2010/main" val="0"/>
                </a:ext>
                <a:ext uri="{96DAC541-7B7A-43D3-8B79-37D633B846F1}">
                  <asvg:svgBlip xmlns:asvg="http://schemas.microsoft.com/office/drawing/2016/SVG/main" r:embed="rId17"/>
                </a:ext>
              </a:extLst>
            </a:blip>
            <a:stretch>
              <a:fillRect/>
            </a:stretch>
          </p:blipFill>
          <p:spPr>
            <a:xfrm>
              <a:off x="9705372" y="3286380"/>
              <a:ext cx="830997" cy="830997"/>
            </a:xfrm>
            <a:prstGeom prst="rect">
              <a:avLst/>
            </a:prstGeom>
          </p:spPr>
        </p:pic>
        <p:pic>
          <p:nvPicPr>
            <p:cNvPr id="23" name="Gráfico 22" descr="Televisión">
              <a:extLst>
                <a:ext uri="{FF2B5EF4-FFF2-40B4-BE49-F238E27FC236}">
                  <a16:creationId xmlns:a16="http://schemas.microsoft.com/office/drawing/2014/main" id="{8684B49A-5A8E-4385-B764-4FC7DC81B182}"/>
                </a:ext>
              </a:extLst>
            </p:cNvPr>
            <p:cNvPicPr>
              <a:picLocks noChangeAspect="1"/>
            </p:cNvPicPr>
            <p:nvPr/>
          </p:nvPicPr>
          <p:blipFill>
            <a:blip r:embed="rId18">
              <a:extLst>
                <a:ext uri="{28A0092B-C50C-407E-A947-70E740481C1C}">
                  <a14:useLocalDpi xmlns:a14="http://schemas.microsoft.com/office/drawing/2010/main" val="0"/>
                </a:ext>
                <a:ext uri="{96DAC541-7B7A-43D3-8B79-37D633B846F1}">
                  <asvg:svgBlip xmlns:asvg="http://schemas.microsoft.com/office/drawing/2016/SVG/main" r:embed="rId19"/>
                </a:ext>
              </a:extLst>
            </a:blip>
            <a:stretch>
              <a:fillRect/>
            </a:stretch>
          </p:blipFill>
          <p:spPr>
            <a:xfrm>
              <a:off x="9482096" y="4117377"/>
              <a:ext cx="669557" cy="669557"/>
            </a:xfrm>
            <a:prstGeom prst="rect">
              <a:avLst/>
            </a:prstGeom>
          </p:spPr>
        </p:pic>
      </p:grpSp>
      <p:sp>
        <p:nvSpPr>
          <p:cNvPr id="31" name="Marcador de pie de página 30">
            <a:extLst>
              <a:ext uri="{FF2B5EF4-FFF2-40B4-BE49-F238E27FC236}">
                <a16:creationId xmlns:a16="http://schemas.microsoft.com/office/drawing/2014/main" id="{AB4ED53A-2856-48F7-AEE5-F29E8491C83D}"/>
              </a:ext>
            </a:extLst>
          </p:cNvPr>
          <p:cNvSpPr>
            <a:spLocks noGrp="1"/>
          </p:cNvSpPr>
          <p:nvPr>
            <p:ph type="ftr" sz="quarter" idx="11"/>
          </p:nvPr>
        </p:nvSpPr>
        <p:spPr/>
        <p:txBody>
          <a:bodyPr/>
          <a:lstStyle/>
          <a:p>
            <a:r>
              <a:rPr lang="es-ES"/>
              <a:t>Diseño, implementación y medición de una campaña de promoción para la BUC - Elisa Gutiérrez Calderón</a:t>
            </a:r>
            <a:endParaRPr lang="en-US" dirty="0"/>
          </a:p>
        </p:txBody>
      </p:sp>
      <p:sp>
        <p:nvSpPr>
          <p:cNvPr id="32" name="Marcador de número de diapositiva 31">
            <a:extLst>
              <a:ext uri="{FF2B5EF4-FFF2-40B4-BE49-F238E27FC236}">
                <a16:creationId xmlns:a16="http://schemas.microsoft.com/office/drawing/2014/main" id="{8298F886-9CBF-4AEE-9A8A-AE1C97E4C6A5}"/>
              </a:ext>
            </a:extLst>
          </p:cNvPr>
          <p:cNvSpPr>
            <a:spLocks noGrp="1"/>
          </p:cNvSpPr>
          <p:nvPr>
            <p:ph type="sldNum" sz="quarter" idx="12"/>
          </p:nvPr>
        </p:nvSpPr>
        <p:spPr/>
        <p:txBody>
          <a:bodyPr/>
          <a:lstStyle/>
          <a:p>
            <a:fld id="{EE1939C1-24D7-49E9-A58A-7960365209F5}" type="slidenum">
              <a:rPr lang="en-US" smtClean="0"/>
              <a:t>5</a:t>
            </a:fld>
            <a:endParaRPr lang="en-US"/>
          </a:p>
        </p:txBody>
      </p:sp>
    </p:spTree>
    <p:extLst>
      <p:ext uri="{BB962C8B-B14F-4D97-AF65-F5344CB8AC3E}">
        <p14:creationId xmlns:p14="http://schemas.microsoft.com/office/powerpoint/2010/main" val="365769528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AsOne/>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38200" y="963877"/>
            <a:ext cx="2046092" cy="4930246"/>
          </a:xfrm>
        </p:spPr>
        <p:txBody>
          <a:bodyPr>
            <a:normAutofit/>
          </a:bodyPr>
          <a:lstStyle/>
          <a:p>
            <a:pPr algn="ctr"/>
            <a:r>
              <a:rPr lang="en-US" dirty="0" err="1">
                <a:solidFill>
                  <a:schemeClr val="accent1"/>
                </a:solidFill>
              </a:rPr>
              <a:t>Análisis</a:t>
            </a:r>
            <a:r>
              <a:rPr lang="en-US" dirty="0">
                <a:solidFill>
                  <a:schemeClr val="accent1"/>
                </a:solidFill>
              </a:rPr>
              <a:t> (2/2)</a:t>
            </a:r>
          </a:p>
        </p:txBody>
      </p:sp>
      <p:cxnSp>
        <p:nvCxnSpPr>
          <p:cNvPr id="11" name="Straight Connector 10" hidden="1">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a:xfrm>
            <a:off x="3400927" y="446533"/>
            <a:ext cx="7952873" cy="710343"/>
          </a:xfrm>
        </p:spPr>
        <p:txBody>
          <a:bodyPr anchor="t">
            <a:normAutofit fontScale="85000" lnSpcReduction="20000"/>
          </a:bodyPr>
          <a:lstStyle/>
          <a:p>
            <a:pPr marL="0" indent="0">
              <a:lnSpc>
                <a:spcPct val="150000"/>
              </a:lnSpc>
              <a:buNone/>
            </a:pPr>
            <a:r>
              <a:rPr lang="en-US" sz="3500" b="1" dirty="0" err="1"/>
              <a:t>Análisis</a:t>
            </a:r>
            <a:r>
              <a:rPr lang="en-US" sz="3500" b="1" dirty="0"/>
              <a:t> DAFO</a:t>
            </a:r>
          </a:p>
          <a:p>
            <a:pPr marL="457200" indent="-457200">
              <a:lnSpc>
                <a:spcPct val="150000"/>
              </a:lnSpc>
              <a:buFont typeface="+mj-lt"/>
              <a:buAutoNum type="arabicPeriod" startAt="3"/>
            </a:pPr>
            <a:endParaRPr lang="en-US" sz="2400" dirty="0"/>
          </a:p>
          <a:p>
            <a:pPr marL="457200" indent="-457200">
              <a:lnSpc>
                <a:spcPct val="150000"/>
              </a:lnSpc>
              <a:buFont typeface="+mj-lt"/>
              <a:buAutoNum type="arabicPeriod" startAt="3"/>
            </a:pPr>
            <a:endParaRPr lang="en-US" sz="2400" dirty="0"/>
          </a:p>
          <a:p>
            <a:pPr marL="457200" indent="-457200">
              <a:lnSpc>
                <a:spcPct val="150000"/>
              </a:lnSpc>
              <a:buFont typeface="+mj-lt"/>
              <a:buAutoNum type="arabicPeriod" startAt="3"/>
            </a:pPr>
            <a:endParaRPr lang="en-US" sz="2400" dirty="0"/>
          </a:p>
          <a:p>
            <a:pPr marL="457200" indent="-457200">
              <a:lnSpc>
                <a:spcPct val="150000"/>
              </a:lnSpc>
              <a:buFont typeface="+mj-lt"/>
              <a:buAutoNum type="arabicPeriod" startAt="3"/>
            </a:pPr>
            <a:endParaRPr lang="en-US" sz="2400" dirty="0"/>
          </a:p>
        </p:txBody>
      </p:sp>
      <p:graphicFrame>
        <p:nvGraphicFramePr>
          <p:cNvPr id="4" name="Diagrama 3">
            <a:extLst>
              <a:ext uri="{FF2B5EF4-FFF2-40B4-BE49-F238E27FC236}">
                <a16:creationId xmlns:a16="http://schemas.microsoft.com/office/drawing/2014/main" id="{DD5529D2-0136-4033-9365-7A6C66D26924}"/>
              </a:ext>
            </a:extLst>
          </p:cNvPr>
          <p:cNvGraphicFramePr/>
          <p:nvPr>
            <p:extLst>
              <p:ext uri="{D42A27DB-BD31-4B8C-83A1-F6EECF244321}">
                <p14:modId xmlns:p14="http://schemas.microsoft.com/office/powerpoint/2010/main" val="2472296251"/>
              </p:ext>
            </p:extLst>
          </p:nvPr>
        </p:nvGraphicFramePr>
        <p:xfrm>
          <a:off x="2884291" y="1156876"/>
          <a:ext cx="7952873" cy="530942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Marcador de pie de página 5">
            <a:extLst>
              <a:ext uri="{FF2B5EF4-FFF2-40B4-BE49-F238E27FC236}">
                <a16:creationId xmlns:a16="http://schemas.microsoft.com/office/drawing/2014/main" id="{3EE27D96-797B-4050-A447-1AFD28F50C35}"/>
              </a:ext>
            </a:extLst>
          </p:cNvPr>
          <p:cNvSpPr>
            <a:spLocks noGrp="1"/>
          </p:cNvSpPr>
          <p:nvPr>
            <p:ph type="ftr" sz="quarter" idx="11"/>
          </p:nvPr>
        </p:nvSpPr>
        <p:spPr/>
        <p:txBody>
          <a:bodyPr/>
          <a:lstStyle/>
          <a:p>
            <a:r>
              <a:rPr lang="es-ES"/>
              <a:t>Diseño, implementación y medición de una campaña de promoción para la BUC - Elisa Gutiérrez Calderón</a:t>
            </a:r>
            <a:endParaRPr lang="en-US"/>
          </a:p>
        </p:txBody>
      </p:sp>
      <p:sp>
        <p:nvSpPr>
          <p:cNvPr id="8" name="Marcador de número de diapositiva 7">
            <a:extLst>
              <a:ext uri="{FF2B5EF4-FFF2-40B4-BE49-F238E27FC236}">
                <a16:creationId xmlns:a16="http://schemas.microsoft.com/office/drawing/2014/main" id="{DF369117-3F1E-4E8E-BD16-ACE797B0C555}"/>
              </a:ext>
            </a:extLst>
          </p:cNvPr>
          <p:cNvSpPr>
            <a:spLocks noGrp="1"/>
          </p:cNvSpPr>
          <p:nvPr>
            <p:ph type="sldNum" sz="quarter" idx="12"/>
          </p:nvPr>
        </p:nvSpPr>
        <p:spPr/>
        <p:txBody>
          <a:bodyPr/>
          <a:lstStyle/>
          <a:p>
            <a:fld id="{EE1939C1-24D7-49E9-A58A-7960365209F5}" type="slidenum">
              <a:rPr lang="en-US" smtClean="0"/>
              <a:t>6</a:t>
            </a:fld>
            <a:endParaRPr lang="en-US"/>
          </a:p>
        </p:txBody>
      </p:sp>
    </p:spTree>
    <p:extLst>
      <p:ext uri="{BB962C8B-B14F-4D97-AF65-F5344CB8AC3E}">
        <p14:creationId xmlns:p14="http://schemas.microsoft.com/office/powerpoint/2010/main" val="3153191451"/>
      </p:ext>
    </p:extLst>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38200" y="963877"/>
            <a:ext cx="2046092" cy="4930246"/>
          </a:xfrm>
        </p:spPr>
        <p:txBody>
          <a:bodyPr>
            <a:normAutofit/>
          </a:bodyPr>
          <a:lstStyle/>
          <a:p>
            <a:pPr algn="ctr"/>
            <a:r>
              <a:rPr lang="en-US" dirty="0" err="1">
                <a:solidFill>
                  <a:schemeClr val="accent1"/>
                </a:solidFill>
              </a:rPr>
              <a:t>Diseño</a:t>
            </a:r>
            <a:endParaRPr lang="en-US" dirty="0">
              <a:solidFill>
                <a:schemeClr val="accent1"/>
              </a:solidFill>
            </a:endParaRPr>
          </a:p>
        </p:txBody>
      </p:sp>
      <p:cxnSp>
        <p:nvCxnSpPr>
          <p:cNvPr id="11" name="Straight Connector 10" hidden="1">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a:xfrm>
            <a:off x="3400927" y="737937"/>
            <a:ext cx="7952873" cy="5454316"/>
          </a:xfrm>
        </p:spPr>
        <p:txBody>
          <a:bodyPr anchor="t">
            <a:normAutofit fontScale="92500"/>
          </a:bodyPr>
          <a:lstStyle/>
          <a:p>
            <a:pPr marL="0" indent="0">
              <a:lnSpc>
                <a:spcPct val="150000"/>
              </a:lnSpc>
              <a:buNone/>
            </a:pPr>
            <a:r>
              <a:rPr lang="en-US" sz="3200" b="1" dirty="0" err="1"/>
              <a:t>Selección</a:t>
            </a:r>
            <a:r>
              <a:rPr lang="en-US" sz="3200" b="1" dirty="0"/>
              <a:t> de </a:t>
            </a:r>
            <a:r>
              <a:rPr lang="en-US" sz="3200" b="1" dirty="0" err="1"/>
              <a:t>métricas</a:t>
            </a:r>
            <a:r>
              <a:rPr lang="en-US" sz="3200" b="1" dirty="0"/>
              <a:t> e </a:t>
            </a:r>
            <a:r>
              <a:rPr lang="en-US" sz="3200" b="1" dirty="0" err="1"/>
              <a:t>indicadores</a:t>
            </a:r>
            <a:r>
              <a:rPr lang="en-US" sz="3200" b="1" dirty="0"/>
              <a:t> </a:t>
            </a:r>
          </a:p>
          <a:p>
            <a:pPr marL="457200" lvl="1" indent="0">
              <a:lnSpc>
                <a:spcPct val="150000"/>
              </a:lnSpc>
              <a:buNone/>
            </a:pPr>
            <a:r>
              <a:rPr lang="en-US" sz="2800" dirty="0"/>
              <a:t> </a:t>
            </a:r>
            <a:r>
              <a:rPr lang="en-US" sz="2800" dirty="0" err="1"/>
              <a:t>Participaciones</a:t>
            </a:r>
            <a:r>
              <a:rPr lang="en-US" sz="2800" dirty="0"/>
              <a:t>, </a:t>
            </a:r>
            <a:r>
              <a:rPr lang="en-US" sz="2800" dirty="0" err="1"/>
              <a:t>seguidores</a:t>
            </a:r>
            <a:r>
              <a:rPr lang="en-US" sz="2800" dirty="0"/>
              <a:t> y </a:t>
            </a:r>
            <a:r>
              <a:rPr lang="en-US" sz="2800" dirty="0" err="1"/>
              <a:t>métricas</a:t>
            </a:r>
            <a:r>
              <a:rPr lang="en-US" sz="2800" dirty="0"/>
              <a:t> de </a:t>
            </a:r>
            <a:r>
              <a:rPr lang="en-US" sz="2800" dirty="0" err="1"/>
              <a:t>impacto</a:t>
            </a:r>
            <a:endParaRPr lang="en-US" sz="2800" dirty="0"/>
          </a:p>
          <a:p>
            <a:pPr marL="0" indent="0">
              <a:lnSpc>
                <a:spcPct val="150000"/>
              </a:lnSpc>
              <a:buNone/>
            </a:pPr>
            <a:r>
              <a:rPr lang="en-US" sz="3200" b="1" dirty="0" err="1"/>
              <a:t>Selección</a:t>
            </a:r>
            <a:r>
              <a:rPr lang="en-US" sz="3200" b="1" dirty="0"/>
              <a:t> de </a:t>
            </a:r>
            <a:r>
              <a:rPr lang="en-US" sz="3200" b="1" dirty="0" err="1"/>
              <a:t>medios</a:t>
            </a:r>
            <a:r>
              <a:rPr lang="en-US" sz="3200" b="1" dirty="0"/>
              <a:t> de </a:t>
            </a:r>
            <a:r>
              <a:rPr lang="en-US" sz="3200" b="1" dirty="0" err="1"/>
              <a:t>difusión</a:t>
            </a:r>
            <a:r>
              <a:rPr lang="en-US" sz="3200" b="1" dirty="0"/>
              <a:t> y </a:t>
            </a:r>
            <a:r>
              <a:rPr lang="en-US" sz="3200" b="1" dirty="0" err="1"/>
              <a:t>planograma</a:t>
            </a:r>
            <a:endParaRPr lang="en-US" sz="3200" b="1" dirty="0"/>
          </a:p>
          <a:p>
            <a:pPr marL="0" indent="0">
              <a:lnSpc>
                <a:spcPct val="150000"/>
              </a:lnSpc>
              <a:buNone/>
            </a:pPr>
            <a:endParaRPr lang="en-US" sz="3200" dirty="0"/>
          </a:p>
          <a:p>
            <a:pPr marL="0" indent="0">
              <a:lnSpc>
                <a:spcPct val="150000"/>
              </a:lnSpc>
              <a:buNone/>
            </a:pPr>
            <a:r>
              <a:rPr lang="en-US" sz="3200" b="1" dirty="0" err="1"/>
              <a:t>Configuración</a:t>
            </a:r>
            <a:r>
              <a:rPr lang="en-US" sz="3200" b="1" dirty="0"/>
              <a:t> y </a:t>
            </a:r>
            <a:r>
              <a:rPr lang="en-US" sz="3200" b="1" dirty="0" err="1"/>
              <a:t>preparación</a:t>
            </a:r>
            <a:endParaRPr lang="en-US" sz="3200" b="1" dirty="0"/>
          </a:p>
          <a:p>
            <a:pPr marL="914400" lvl="1" indent="-457200">
              <a:lnSpc>
                <a:spcPct val="150000"/>
              </a:lnSpc>
              <a:buFont typeface="+mj-lt"/>
              <a:buAutoNum type="arabicPeriod"/>
            </a:pPr>
            <a:r>
              <a:rPr lang="en-US" sz="2800" dirty="0" err="1"/>
              <a:t>Simulación</a:t>
            </a:r>
            <a:r>
              <a:rPr lang="en-US" sz="2800" dirty="0"/>
              <a:t> de </a:t>
            </a:r>
            <a:r>
              <a:rPr lang="en-US" sz="2800" dirty="0" err="1"/>
              <a:t>encuesta</a:t>
            </a:r>
            <a:endParaRPr lang="en-US" sz="2800" dirty="0"/>
          </a:p>
          <a:p>
            <a:pPr marL="914400" lvl="1" indent="-457200">
              <a:lnSpc>
                <a:spcPct val="150000"/>
              </a:lnSpc>
              <a:buFont typeface="+mj-lt"/>
              <a:buAutoNum type="arabicPeriod"/>
            </a:pPr>
            <a:r>
              <a:rPr lang="en-US" sz="2800" dirty="0" err="1"/>
              <a:t>Limitación</a:t>
            </a:r>
            <a:r>
              <a:rPr lang="en-US" sz="2800" dirty="0"/>
              <a:t> de </a:t>
            </a:r>
            <a:r>
              <a:rPr lang="en-US" sz="2800" dirty="0" err="1"/>
              <a:t>informes</a:t>
            </a:r>
            <a:r>
              <a:rPr lang="en-US" sz="2800" dirty="0"/>
              <a:t> </a:t>
            </a:r>
            <a:r>
              <a:rPr lang="en-US" sz="2800" dirty="0" err="1"/>
              <a:t>en</a:t>
            </a:r>
            <a:r>
              <a:rPr lang="en-US" sz="2800" dirty="0"/>
              <a:t> </a:t>
            </a:r>
          </a:p>
          <a:p>
            <a:pPr marL="457200" indent="-457200">
              <a:lnSpc>
                <a:spcPct val="150000"/>
              </a:lnSpc>
              <a:buFont typeface="+mj-lt"/>
              <a:buAutoNum type="arabicPeriod"/>
            </a:pPr>
            <a:endParaRPr lang="en-US" sz="2400" dirty="0"/>
          </a:p>
        </p:txBody>
      </p:sp>
      <p:sp>
        <p:nvSpPr>
          <p:cNvPr id="4" name="Marcador de pie de página 3">
            <a:extLst>
              <a:ext uri="{FF2B5EF4-FFF2-40B4-BE49-F238E27FC236}">
                <a16:creationId xmlns:a16="http://schemas.microsoft.com/office/drawing/2014/main" id="{8FFD2DF6-FA20-457D-B056-BBAF362BB33B}"/>
              </a:ext>
            </a:extLst>
          </p:cNvPr>
          <p:cNvSpPr>
            <a:spLocks noGrp="1"/>
          </p:cNvSpPr>
          <p:nvPr>
            <p:ph type="ftr" sz="quarter" idx="11"/>
          </p:nvPr>
        </p:nvSpPr>
        <p:spPr/>
        <p:txBody>
          <a:bodyPr/>
          <a:lstStyle/>
          <a:p>
            <a:r>
              <a:rPr lang="es-ES"/>
              <a:t>Diseño, implementación y medición de una campaña de promoción para la BUC - Elisa Gutiérrez Calderón</a:t>
            </a:r>
            <a:endParaRPr lang="en-US"/>
          </a:p>
        </p:txBody>
      </p:sp>
      <p:sp>
        <p:nvSpPr>
          <p:cNvPr id="6" name="Marcador de número de diapositiva 5">
            <a:extLst>
              <a:ext uri="{FF2B5EF4-FFF2-40B4-BE49-F238E27FC236}">
                <a16:creationId xmlns:a16="http://schemas.microsoft.com/office/drawing/2014/main" id="{D1621440-24C3-45D7-BE2C-DA6DA9184ECD}"/>
              </a:ext>
            </a:extLst>
          </p:cNvPr>
          <p:cNvSpPr>
            <a:spLocks noGrp="1"/>
          </p:cNvSpPr>
          <p:nvPr>
            <p:ph type="sldNum" sz="quarter" idx="12"/>
          </p:nvPr>
        </p:nvSpPr>
        <p:spPr/>
        <p:txBody>
          <a:bodyPr/>
          <a:lstStyle/>
          <a:p>
            <a:fld id="{EE1939C1-24D7-49E9-A58A-7960365209F5}" type="slidenum">
              <a:rPr lang="en-US" smtClean="0"/>
              <a:t>7</a:t>
            </a:fld>
            <a:endParaRPr lang="en-US"/>
          </a:p>
        </p:txBody>
      </p:sp>
      <p:pic>
        <p:nvPicPr>
          <p:cNvPr id="7" name="Gráfico 6" descr="Investigación">
            <a:extLst>
              <a:ext uri="{FF2B5EF4-FFF2-40B4-BE49-F238E27FC236}">
                <a16:creationId xmlns:a16="http://schemas.microsoft.com/office/drawing/2014/main" id="{8210A200-CCC9-434A-B6A1-B76B8FD3740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613201" y="1747159"/>
            <a:ext cx="375556" cy="375556"/>
          </a:xfrm>
          <a:prstGeom prst="rect">
            <a:avLst/>
          </a:prstGeom>
        </p:spPr>
      </p:pic>
      <p:pic>
        <p:nvPicPr>
          <p:cNvPr id="10" name="Gráfico 9">
            <a:extLst>
              <a:ext uri="{FF2B5EF4-FFF2-40B4-BE49-F238E27FC236}">
                <a16:creationId xmlns:a16="http://schemas.microsoft.com/office/drawing/2014/main" id="{736271CD-2637-4498-BCBD-4C66FCEBABD3}"/>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972430" y="3045849"/>
            <a:ext cx="599572" cy="599572"/>
          </a:xfrm>
          <a:prstGeom prst="rect">
            <a:avLst/>
          </a:prstGeom>
        </p:spPr>
      </p:pic>
      <p:pic>
        <p:nvPicPr>
          <p:cNvPr id="14" name="Gráfico 13">
            <a:extLst>
              <a:ext uri="{FF2B5EF4-FFF2-40B4-BE49-F238E27FC236}">
                <a16:creationId xmlns:a16="http://schemas.microsoft.com/office/drawing/2014/main" id="{EC4A7048-14C4-4876-A02C-EE9D9BC446D0}"/>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5143505" y="2980541"/>
            <a:ext cx="599572" cy="685225"/>
          </a:xfrm>
          <a:prstGeom prst="rect">
            <a:avLst/>
          </a:prstGeom>
        </p:spPr>
      </p:pic>
      <p:pic>
        <p:nvPicPr>
          <p:cNvPr id="15" name="Gráfico 14">
            <a:extLst>
              <a:ext uri="{FF2B5EF4-FFF2-40B4-BE49-F238E27FC236}">
                <a16:creationId xmlns:a16="http://schemas.microsoft.com/office/drawing/2014/main" id="{7F654CC0-2025-4206-83C7-1C8C0F3249E8}"/>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8039388" y="5421372"/>
            <a:ext cx="378708" cy="432809"/>
          </a:xfrm>
          <a:prstGeom prst="rect">
            <a:avLst/>
          </a:prstGeom>
        </p:spPr>
      </p:pic>
    </p:spTree>
    <p:extLst>
      <p:ext uri="{BB962C8B-B14F-4D97-AF65-F5344CB8AC3E}">
        <p14:creationId xmlns:p14="http://schemas.microsoft.com/office/powerpoint/2010/main" val="59928643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par>
                          <p:cTn id="11" fill="hold">
                            <p:stCondLst>
                              <p:cond delay="0"/>
                            </p:stCondLst>
                            <p:childTnLst>
                              <p:par>
                                <p:cTn id="12" presetID="1" presetClass="entr" presetSubtype="0" fill="hold" nodeType="after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10"/>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nodeType="clickEffect">
                                  <p:stCondLst>
                                    <p:cond delay="0"/>
                                  </p:stCondLst>
                                  <p:childTnLst>
                                    <p:set>
                                      <p:cBhvr>
                                        <p:cTn id="25" dur="1" fill="hold">
                                          <p:stCondLst>
                                            <p:cond delay="0"/>
                                          </p:stCondLst>
                                        </p:cTn>
                                        <p:tgtEl>
                                          <p:spTgt spid="14"/>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nodeType="click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nodeType="click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nodeType="clickEffect">
                                  <p:stCondLst>
                                    <p:cond delay="0"/>
                                  </p:stCondLst>
                                  <p:childTnLst>
                                    <p:set>
                                      <p:cBhvr>
                                        <p:cTn id="37" dur="1" fill="hold">
                                          <p:stCondLst>
                                            <p:cond delay="0"/>
                                          </p:stCondLst>
                                        </p:cTn>
                                        <p:tgtEl>
                                          <p:spTgt spid="3">
                                            <p:txEl>
                                              <p:pRg st="6" end="6"/>
                                            </p:txEl>
                                          </p:spTgt>
                                        </p:tgtEl>
                                        <p:attrNameLst>
                                          <p:attrName>style.visibility</p:attrName>
                                        </p:attrNameLst>
                                      </p:cBhvr>
                                      <p:to>
                                        <p:strVal val="visible"/>
                                      </p:to>
                                    </p:set>
                                  </p:childTnLst>
                                </p:cTn>
                              </p:par>
                            </p:childTnLst>
                          </p:cTn>
                        </p:par>
                        <p:par>
                          <p:cTn id="38" fill="hold">
                            <p:stCondLst>
                              <p:cond delay="0"/>
                            </p:stCondLst>
                            <p:childTnLst>
                              <p:par>
                                <p:cTn id="39" presetID="1" presetClass="entr" presetSubtype="0" fill="hold" nodeType="afterEffect">
                                  <p:stCondLst>
                                    <p:cond delay="0"/>
                                  </p:stCondLst>
                                  <p:childTnLst>
                                    <p:set>
                                      <p:cBhvr>
                                        <p:cTn id="40"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73769" y="963877"/>
            <a:ext cx="2534652" cy="4930246"/>
          </a:xfrm>
        </p:spPr>
        <p:txBody>
          <a:bodyPr>
            <a:normAutofit/>
          </a:bodyPr>
          <a:lstStyle/>
          <a:p>
            <a:pPr algn="ctr"/>
            <a:r>
              <a:rPr lang="en-US" dirty="0" err="1">
                <a:solidFill>
                  <a:schemeClr val="accent1"/>
                </a:solidFill>
              </a:rPr>
              <a:t>Ejecución</a:t>
            </a:r>
            <a:endParaRPr lang="en-US" dirty="0">
              <a:solidFill>
                <a:schemeClr val="accent1"/>
              </a:solidFill>
            </a:endParaRPr>
          </a:p>
        </p:txBody>
      </p:sp>
      <p:cxnSp>
        <p:nvCxnSpPr>
          <p:cNvPr id="11" name="Straight Connector 10" hidden="1">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a:xfrm>
            <a:off x="3400927" y="522514"/>
            <a:ext cx="8117304" cy="5669739"/>
          </a:xfrm>
        </p:spPr>
        <p:txBody>
          <a:bodyPr anchor="t">
            <a:normAutofit/>
          </a:bodyPr>
          <a:lstStyle/>
          <a:p>
            <a:pPr marL="0" indent="0">
              <a:lnSpc>
                <a:spcPct val="150000"/>
              </a:lnSpc>
              <a:buNone/>
            </a:pPr>
            <a:r>
              <a:rPr lang="en-US" sz="3200" b="1" dirty="0" err="1"/>
              <a:t>Acciones</a:t>
            </a:r>
            <a:r>
              <a:rPr lang="en-US" sz="3200" b="1" dirty="0"/>
              <a:t> </a:t>
            </a:r>
            <a:r>
              <a:rPr lang="en-US" sz="3200" b="1" dirty="0" err="1"/>
              <a:t>emprendidas</a:t>
            </a:r>
            <a:r>
              <a:rPr lang="en-US" sz="3200" dirty="0"/>
              <a:t>: 53, de las que el 41% son de </a:t>
            </a:r>
            <a:r>
              <a:rPr lang="en-US" sz="3200" dirty="0" err="1"/>
              <a:t>tipo</a:t>
            </a:r>
            <a:r>
              <a:rPr lang="en-US" sz="3200" dirty="0"/>
              <a:t> imagen + </a:t>
            </a:r>
            <a:r>
              <a:rPr lang="en-US" sz="3200" dirty="0" err="1"/>
              <a:t>texto</a:t>
            </a:r>
            <a:br>
              <a:rPr lang="en-US" sz="3200" dirty="0"/>
            </a:br>
            <a:endParaRPr lang="en-US" sz="3200" dirty="0"/>
          </a:p>
          <a:p>
            <a:pPr marL="0" indent="0">
              <a:lnSpc>
                <a:spcPct val="150000"/>
              </a:lnSpc>
              <a:buNone/>
            </a:pPr>
            <a:r>
              <a:rPr lang="en-US" sz="3200" dirty="0"/>
              <a:t>Las </a:t>
            </a:r>
            <a:r>
              <a:rPr lang="en-US" sz="3200" dirty="0" err="1"/>
              <a:t>acciones</a:t>
            </a:r>
            <a:r>
              <a:rPr lang="en-US" sz="3200" dirty="0"/>
              <a:t> de </a:t>
            </a:r>
            <a:r>
              <a:rPr lang="en-US" sz="3200" b="1" dirty="0"/>
              <a:t>emailing</a:t>
            </a:r>
            <a:r>
              <a:rPr lang="en-US" sz="3200" dirty="0"/>
              <a:t> </a:t>
            </a:r>
            <a:r>
              <a:rPr lang="en-US" sz="3200" dirty="0" err="1"/>
              <a:t>fueron</a:t>
            </a:r>
            <a:r>
              <a:rPr lang="en-US" sz="3200" dirty="0"/>
              <a:t> </a:t>
            </a:r>
            <a:r>
              <a:rPr lang="en-US" sz="3200" dirty="0" err="1"/>
              <a:t>determinantes</a:t>
            </a:r>
            <a:br>
              <a:rPr lang="en-US" sz="3200" dirty="0"/>
            </a:br>
            <a:endParaRPr lang="en-US" sz="3200" dirty="0"/>
          </a:p>
          <a:p>
            <a:pPr marL="0" indent="0">
              <a:lnSpc>
                <a:spcPct val="150000"/>
              </a:lnSpc>
              <a:buNone/>
            </a:pPr>
            <a:r>
              <a:rPr lang="en-US" sz="3200" dirty="0" err="1"/>
              <a:t>Aunque</a:t>
            </a:r>
            <a:r>
              <a:rPr lang="en-US" sz="3200" dirty="0"/>
              <a:t> no se </a:t>
            </a:r>
            <a:r>
              <a:rPr lang="en-US" sz="3200" dirty="0" err="1"/>
              <a:t>consideró</a:t>
            </a:r>
            <a:r>
              <a:rPr lang="en-US" sz="3200" dirty="0"/>
              <a:t> </a:t>
            </a:r>
            <a:r>
              <a:rPr lang="en-US" sz="3200" dirty="0" err="1"/>
              <a:t>inicialmente</a:t>
            </a:r>
            <a:r>
              <a:rPr lang="en-US" sz="3200" dirty="0"/>
              <a:t>, la BUC </a:t>
            </a:r>
            <a:r>
              <a:rPr lang="en-US" sz="3200" dirty="0" err="1"/>
              <a:t>incluyó</a:t>
            </a:r>
            <a:r>
              <a:rPr lang="en-US" sz="3200" dirty="0"/>
              <a:t> </a:t>
            </a:r>
            <a:r>
              <a:rPr lang="en-US" sz="3200" b="1" dirty="0" err="1"/>
              <a:t>acciones</a:t>
            </a:r>
            <a:r>
              <a:rPr lang="en-US" sz="3200" b="1" dirty="0"/>
              <a:t> </a:t>
            </a:r>
            <a:r>
              <a:rPr lang="en-US" sz="3200" b="1" dirty="0" err="1"/>
              <a:t>puntuales</a:t>
            </a:r>
            <a:r>
              <a:rPr lang="en-US" sz="3200" b="1" dirty="0"/>
              <a:t> </a:t>
            </a:r>
            <a:r>
              <a:rPr lang="en-US" sz="3200" b="1" dirty="0" err="1"/>
              <a:t>en</a:t>
            </a:r>
            <a:r>
              <a:rPr lang="en-US" sz="3200" b="1" dirty="0"/>
              <a:t> Facebook</a:t>
            </a:r>
            <a:endParaRPr lang="en-US" sz="2400" dirty="0"/>
          </a:p>
        </p:txBody>
      </p:sp>
      <p:sp>
        <p:nvSpPr>
          <p:cNvPr id="4" name="Marcador de pie de página 3">
            <a:extLst>
              <a:ext uri="{FF2B5EF4-FFF2-40B4-BE49-F238E27FC236}">
                <a16:creationId xmlns:a16="http://schemas.microsoft.com/office/drawing/2014/main" id="{532672F9-BEF6-4FC9-9B39-5E8E4473619A}"/>
              </a:ext>
            </a:extLst>
          </p:cNvPr>
          <p:cNvSpPr>
            <a:spLocks noGrp="1"/>
          </p:cNvSpPr>
          <p:nvPr>
            <p:ph type="ftr" sz="quarter" idx="11"/>
          </p:nvPr>
        </p:nvSpPr>
        <p:spPr/>
        <p:txBody>
          <a:bodyPr/>
          <a:lstStyle/>
          <a:p>
            <a:r>
              <a:rPr lang="es-ES"/>
              <a:t>Diseño, implementación y medición de una campaña de promoción para la BUC - Elisa Gutiérrez Calderón</a:t>
            </a:r>
            <a:endParaRPr lang="en-US"/>
          </a:p>
        </p:txBody>
      </p:sp>
      <p:sp>
        <p:nvSpPr>
          <p:cNvPr id="5" name="Marcador de número de diapositiva 4">
            <a:extLst>
              <a:ext uri="{FF2B5EF4-FFF2-40B4-BE49-F238E27FC236}">
                <a16:creationId xmlns:a16="http://schemas.microsoft.com/office/drawing/2014/main" id="{6D71B9E8-DD1B-4FD6-BC54-DCF95848388A}"/>
              </a:ext>
            </a:extLst>
          </p:cNvPr>
          <p:cNvSpPr>
            <a:spLocks noGrp="1"/>
          </p:cNvSpPr>
          <p:nvPr>
            <p:ph type="sldNum" sz="quarter" idx="12"/>
          </p:nvPr>
        </p:nvSpPr>
        <p:spPr/>
        <p:txBody>
          <a:bodyPr/>
          <a:lstStyle/>
          <a:p>
            <a:fld id="{EE1939C1-24D7-49E9-A58A-7960365209F5}" type="slidenum">
              <a:rPr lang="en-US" smtClean="0"/>
              <a:t>8</a:t>
            </a:fld>
            <a:endParaRPr lang="en-US"/>
          </a:p>
        </p:txBody>
      </p:sp>
    </p:spTree>
    <p:extLst>
      <p:ext uri="{BB962C8B-B14F-4D97-AF65-F5344CB8AC3E}">
        <p14:creationId xmlns:p14="http://schemas.microsoft.com/office/powerpoint/2010/main" val="245284885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594360" y="963877"/>
            <a:ext cx="2806567" cy="4930246"/>
          </a:xfrm>
        </p:spPr>
        <p:txBody>
          <a:bodyPr>
            <a:normAutofit/>
          </a:bodyPr>
          <a:lstStyle/>
          <a:p>
            <a:pPr algn="ctr"/>
            <a:r>
              <a:rPr lang="en-US" sz="4000" dirty="0" err="1">
                <a:solidFill>
                  <a:schemeClr val="accent1"/>
                </a:solidFill>
              </a:rPr>
              <a:t>Evaluación</a:t>
            </a:r>
            <a:r>
              <a:rPr lang="en-US" sz="4000" dirty="0">
                <a:solidFill>
                  <a:schemeClr val="accent1"/>
                </a:solidFill>
              </a:rPr>
              <a:t> y </a:t>
            </a:r>
            <a:r>
              <a:rPr lang="en-US" sz="4000" dirty="0" err="1">
                <a:solidFill>
                  <a:schemeClr val="accent1"/>
                </a:solidFill>
              </a:rPr>
              <a:t>conclusiones</a:t>
            </a:r>
            <a:endParaRPr lang="en-US" sz="4000" dirty="0">
              <a:solidFill>
                <a:schemeClr val="accent1"/>
              </a:solidFill>
            </a:endParaRPr>
          </a:p>
        </p:txBody>
      </p:sp>
      <p:cxnSp>
        <p:nvCxnSpPr>
          <p:cNvPr id="11" name="Straight Connector 10" hidden="1">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a:xfrm>
            <a:off x="3400927" y="737937"/>
            <a:ext cx="7952873" cy="5454316"/>
          </a:xfrm>
        </p:spPr>
        <p:txBody>
          <a:bodyPr anchor="t">
            <a:normAutofit lnSpcReduction="10000"/>
          </a:bodyPr>
          <a:lstStyle/>
          <a:p>
            <a:pPr marL="0" indent="0">
              <a:lnSpc>
                <a:spcPct val="150000"/>
              </a:lnSpc>
              <a:buNone/>
            </a:pPr>
            <a:r>
              <a:rPr lang="en-US" sz="3200" dirty="0" err="1"/>
              <a:t>Evaluación</a:t>
            </a:r>
            <a:r>
              <a:rPr lang="en-US" sz="3200" dirty="0"/>
              <a:t> de </a:t>
            </a:r>
            <a:r>
              <a:rPr lang="en-US" sz="3200" b="1" dirty="0" err="1"/>
              <a:t>objetivos</a:t>
            </a:r>
            <a:r>
              <a:rPr lang="en-US" sz="3200" b="1" dirty="0"/>
              <a:t> e </a:t>
            </a:r>
            <a:r>
              <a:rPr lang="en-US" sz="3200" b="1" dirty="0" err="1"/>
              <a:t>impacto</a:t>
            </a:r>
            <a:endParaRPr lang="en-US" sz="3200" b="1" dirty="0"/>
          </a:p>
          <a:p>
            <a:pPr marL="914400" lvl="1" indent="-457200">
              <a:lnSpc>
                <a:spcPct val="150000"/>
              </a:lnSpc>
              <a:buFont typeface="+mj-lt"/>
              <a:buAutoNum type="arabicPeriod"/>
            </a:pPr>
            <a:r>
              <a:rPr lang="en-US" sz="2800" dirty="0" err="1"/>
              <a:t>En</a:t>
            </a:r>
            <a:r>
              <a:rPr lang="en-US" sz="2800" dirty="0"/>
              <a:t> la </a:t>
            </a:r>
            <a:r>
              <a:rPr lang="en-US" sz="2800" dirty="0" err="1"/>
              <a:t>primera</a:t>
            </a:r>
            <a:r>
              <a:rPr lang="en-US" sz="2800" dirty="0"/>
              <a:t> </a:t>
            </a:r>
            <a:r>
              <a:rPr lang="en-US" sz="2800" dirty="0" err="1"/>
              <a:t>semana</a:t>
            </a:r>
            <a:r>
              <a:rPr lang="en-US" sz="2800" dirty="0"/>
              <a:t> se </a:t>
            </a:r>
            <a:r>
              <a:rPr lang="en-US" sz="2800" dirty="0" err="1"/>
              <a:t>alcanza</a:t>
            </a:r>
            <a:r>
              <a:rPr lang="en-US" sz="2800" dirty="0"/>
              <a:t> el </a:t>
            </a:r>
            <a:r>
              <a:rPr lang="en-US" sz="2800" dirty="0" err="1"/>
              <a:t>objetivo</a:t>
            </a:r>
            <a:r>
              <a:rPr lang="en-US" sz="2800" dirty="0"/>
              <a:t> de </a:t>
            </a:r>
            <a:r>
              <a:rPr lang="en-US" sz="2800" dirty="0" err="1"/>
              <a:t>seguidores</a:t>
            </a:r>
            <a:endParaRPr lang="en-US" sz="2800" dirty="0"/>
          </a:p>
          <a:p>
            <a:pPr marL="914400" lvl="1" indent="-457200">
              <a:lnSpc>
                <a:spcPct val="150000"/>
              </a:lnSpc>
              <a:buFont typeface="+mj-lt"/>
              <a:buAutoNum type="arabicPeriod"/>
            </a:pPr>
            <a:r>
              <a:rPr lang="en-US" sz="2800" dirty="0"/>
              <a:t>Se </a:t>
            </a:r>
            <a:r>
              <a:rPr lang="en-US" sz="2800" dirty="0" err="1"/>
              <a:t>descarta</a:t>
            </a:r>
            <a:r>
              <a:rPr lang="en-US" sz="2800" dirty="0"/>
              <a:t> la </a:t>
            </a:r>
            <a:r>
              <a:rPr lang="en-US" sz="2800" dirty="0" err="1"/>
              <a:t>consecución</a:t>
            </a:r>
            <a:r>
              <a:rPr lang="en-US" sz="2800" dirty="0"/>
              <a:t> del </a:t>
            </a:r>
            <a:r>
              <a:rPr lang="en-US" sz="2800" dirty="0" err="1"/>
              <a:t>incremento</a:t>
            </a:r>
            <a:r>
              <a:rPr lang="en-US" sz="2800" dirty="0"/>
              <a:t> </a:t>
            </a:r>
            <a:r>
              <a:rPr lang="en-US" sz="2800" dirty="0" err="1"/>
              <a:t>en</a:t>
            </a:r>
            <a:r>
              <a:rPr lang="en-US" sz="2800" dirty="0"/>
              <a:t> las </a:t>
            </a:r>
            <a:r>
              <a:rPr lang="en-US" sz="2800" dirty="0" err="1"/>
              <a:t>participaciones</a:t>
            </a:r>
            <a:r>
              <a:rPr lang="en-US" sz="2800" dirty="0"/>
              <a:t> (</a:t>
            </a:r>
            <a:r>
              <a:rPr lang="en-US" sz="2800" dirty="0" err="1"/>
              <a:t>en</a:t>
            </a:r>
            <a:r>
              <a:rPr lang="en-US" sz="2800" dirty="0"/>
              <a:t> total </a:t>
            </a:r>
            <a:r>
              <a:rPr lang="en-US" sz="2800" dirty="0" err="1"/>
              <a:t>menos</a:t>
            </a:r>
            <a:r>
              <a:rPr lang="en-US" sz="2800" dirty="0"/>
              <a:t> del 18% de la </a:t>
            </a:r>
            <a:r>
              <a:rPr lang="en-US" sz="2800" dirty="0" err="1"/>
              <a:t>cifra</a:t>
            </a:r>
            <a:r>
              <a:rPr lang="en-US" sz="2800" dirty="0"/>
              <a:t> de </a:t>
            </a:r>
            <a:r>
              <a:rPr lang="en-US" sz="2800" dirty="0" err="1"/>
              <a:t>referencia</a:t>
            </a:r>
            <a:r>
              <a:rPr lang="en-US" sz="2800" dirty="0"/>
              <a:t>)</a:t>
            </a:r>
          </a:p>
          <a:p>
            <a:pPr marL="914400" lvl="1" indent="-457200">
              <a:lnSpc>
                <a:spcPct val="150000"/>
              </a:lnSpc>
              <a:buFont typeface="+mj-lt"/>
              <a:buAutoNum type="arabicPeriod"/>
            </a:pPr>
            <a:r>
              <a:rPr lang="en-US" sz="2800" dirty="0" err="1"/>
              <a:t>Mejora</a:t>
            </a:r>
            <a:r>
              <a:rPr lang="en-US" sz="2800" dirty="0"/>
              <a:t> </a:t>
            </a:r>
            <a:r>
              <a:rPr lang="en-US" sz="2800" dirty="0" err="1"/>
              <a:t>en</a:t>
            </a:r>
            <a:r>
              <a:rPr lang="en-US" sz="2800" dirty="0"/>
              <a:t> </a:t>
            </a:r>
            <a:r>
              <a:rPr lang="en-US" sz="2800" dirty="0" err="1"/>
              <a:t>visibilidad</a:t>
            </a:r>
            <a:r>
              <a:rPr lang="en-US" sz="2800" dirty="0"/>
              <a:t> SMO </a:t>
            </a:r>
            <a:r>
              <a:rPr lang="en-US" sz="2800" dirty="0" err="1"/>
              <a:t>pero</a:t>
            </a:r>
            <a:r>
              <a:rPr lang="en-US" sz="2800" dirty="0"/>
              <a:t> </a:t>
            </a:r>
            <a:r>
              <a:rPr lang="en-US" sz="2800" dirty="0" err="1"/>
              <a:t>identificado</a:t>
            </a:r>
            <a:r>
              <a:rPr lang="en-US" sz="2800" dirty="0"/>
              <a:t> bajo </a:t>
            </a:r>
            <a:r>
              <a:rPr lang="en-US" sz="2800" dirty="0" err="1"/>
              <a:t>interés</a:t>
            </a:r>
            <a:endParaRPr lang="en-US" sz="2800" dirty="0"/>
          </a:p>
          <a:p>
            <a:pPr marL="457200" indent="-457200">
              <a:lnSpc>
                <a:spcPct val="150000"/>
              </a:lnSpc>
              <a:buFont typeface="+mj-lt"/>
              <a:buAutoNum type="arabicPeriod"/>
            </a:pPr>
            <a:endParaRPr lang="en-US" sz="2400" dirty="0"/>
          </a:p>
          <a:p>
            <a:pPr marL="457200" indent="-457200">
              <a:lnSpc>
                <a:spcPct val="150000"/>
              </a:lnSpc>
              <a:buFont typeface="+mj-lt"/>
              <a:buAutoNum type="arabicPeriod"/>
            </a:pPr>
            <a:endParaRPr lang="en-US" sz="2400" dirty="0"/>
          </a:p>
          <a:p>
            <a:pPr marL="457200" indent="-457200">
              <a:lnSpc>
                <a:spcPct val="150000"/>
              </a:lnSpc>
              <a:buFont typeface="+mj-lt"/>
              <a:buAutoNum type="arabicPeriod"/>
            </a:pPr>
            <a:endParaRPr lang="en-US" sz="2400" dirty="0"/>
          </a:p>
          <a:p>
            <a:pPr marL="457200" indent="-457200">
              <a:lnSpc>
                <a:spcPct val="150000"/>
              </a:lnSpc>
              <a:buFont typeface="+mj-lt"/>
              <a:buAutoNum type="arabicPeriod"/>
            </a:pPr>
            <a:endParaRPr lang="en-US" sz="2400" dirty="0"/>
          </a:p>
          <a:p>
            <a:pPr marL="457200" indent="-457200">
              <a:lnSpc>
                <a:spcPct val="150000"/>
              </a:lnSpc>
              <a:buFont typeface="+mj-lt"/>
              <a:buAutoNum type="arabicPeriod"/>
            </a:pPr>
            <a:endParaRPr lang="en-US" sz="2400" dirty="0"/>
          </a:p>
        </p:txBody>
      </p:sp>
      <p:sp>
        <p:nvSpPr>
          <p:cNvPr id="4" name="Marcador de pie de página 3">
            <a:extLst>
              <a:ext uri="{FF2B5EF4-FFF2-40B4-BE49-F238E27FC236}">
                <a16:creationId xmlns:a16="http://schemas.microsoft.com/office/drawing/2014/main" id="{532672F9-BEF6-4FC9-9B39-5E8E4473619A}"/>
              </a:ext>
            </a:extLst>
          </p:cNvPr>
          <p:cNvSpPr>
            <a:spLocks noGrp="1"/>
          </p:cNvSpPr>
          <p:nvPr>
            <p:ph type="ftr" sz="quarter" idx="11"/>
          </p:nvPr>
        </p:nvSpPr>
        <p:spPr/>
        <p:txBody>
          <a:bodyPr/>
          <a:lstStyle/>
          <a:p>
            <a:r>
              <a:rPr lang="es-ES"/>
              <a:t>Diseño, implementación y medición de una campaña de promoción para la BUC - Elisa Gutiérrez Calderón</a:t>
            </a:r>
            <a:endParaRPr lang="en-US"/>
          </a:p>
        </p:txBody>
      </p:sp>
      <p:sp>
        <p:nvSpPr>
          <p:cNvPr id="5" name="Marcador de número de diapositiva 4">
            <a:extLst>
              <a:ext uri="{FF2B5EF4-FFF2-40B4-BE49-F238E27FC236}">
                <a16:creationId xmlns:a16="http://schemas.microsoft.com/office/drawing/2014/main" id="{6D71B9E8-DD1B-4FD6-BC54-DCF95848388A}"/>
              </a:ext>
            </a:extLst>
          </p:cNvPr>
          <p:cNvSpPr>
            <a:spLocks noGrp="1"/>
          </p:cNvSpPr>
          <p:nvPr>
            <p:ph type="sldNum" sz="quarter" idx="12"/>
          </p:nvPr>
        </p:nvSpPr>
        <p:spPr/>
        <p:txBody>
          <a:bodyPr/>
          <a:lstStyle/>
          <a:p>
            <a:fld id="{EE1939C1-24D7-49E9-A58A-7960365209F5}" type="slidenum">
              <a:rPr lang="en-US" smtClean="0"/>
              <a:t>9</a:t>
            </a:fld>
            <a:endParaRPr lang="en-US"/>
          </a:p>
        </p:txBody>
      </p:sp>
    </p:spTree>
    <p:extLst>
      <p:ext uri="{BB962C8B-B14F-4D97-AF65-F5344CB8AC3E}">
        <p14:creationId xmlns:p14="http://schemas.microsoft.com/office/powerpoint/2010/main" val="282851008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ema de Office">
  <a:themeElements>
    <a:clrScheme name="Personalizado 1">
      <a:dk1>
        <a:sysClr val="windowText" lastClr="000000"/>
      </a:dk1>
      <a:lt1>
        <a:sysClr val="window" lastClr="FFFFFF"/>
      </a:lt1>
      <a:dk2>
        <a:srgbClr val="44546A"/>
      </a:dk2>
      <a:lt2>
        <a:srgbClr val="E7E6E6"/>
      </a:lt2>
      <a:accent1>
        <a:srgbClr val="45BDC3"/>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2142</Words>
  <Application>Microsoft Office PowerPoint</Application>
  <PresentationFormat>Panorámica</PresentationFormat>
  <Paragraphs>174</Paragraphs>
  <Slides>12</Slides>
  <Notes>12</Notes>
  <HiddenSlides>0</HiddenSlides>
  <MMClips>0</MMClips>
  <ScaleCrop>false</ScaleCrop>
  <HeadingPairs>
    <vt:vector size="8" baseType="variant">
      <vt:variant>
        <vt:lpstr>Fuentes usadas</vt:lpstr>
      </vt:variant>
      <vt:variant>
        <vt:i4>3</vt:i4>
      </vt:variant>
      <vt:variant>
        <vt:lpstr>Tema</vt:lpstr>
      </vt:variant>
      <vt:variant>
        <vt:i4>1</vt:i4>
      </vt:variant>
      <vt:variant>
        <vt:lpstr>Títulos de diapositiva</vt:lpstr>
      </vt:variant>
      <vt:variant>
        <vt:i4>12</vt:i4>
      </vt:variant>
      <vt:variant>
        <vt:lpstr>Presentaciones personalizadas</vt:lpstr>
      </vt:variant>
      <vt:variant>
        <vt:i4>1</vt:i4>
      </vt:variant>
    </vt:vector>
  </HeadingPairs>
  <TitlesOfParts>
    <vt:vector size="17" baseType="lpstr">
      <vt:lpstr>Arial</vt:lpstr>
      <vt:lpstr>Calibri</vt:lpstr>
      <vt:lpstr>Calibri Light</vt:lpstr>
      <vt:lpstr>Tema de Office</vt:lpstr>
      <vt:lpstr>Diseño, implementación y medición de una campaña de promoción para la Biblioteca de la Universidad de Cantabria(BUC)</vt:lpstr>
      <vt:lpstr>Motivación</vt:lpstr>
      <vt:lpstr>Objetivos</vt:lpstr>
      <vt:lpstr>Estructura del trabajo</vt:lpstr>
      <vt:lpstr>Análisis (1/2)</vt:lpstr>
      <vt:lpstr>Análisis (2/2)</vt:lpstr>
      <vt:lpstr>Diseño</vt:lpstr>
      <vt:lpstr>Ejecución</vt:lpstr>
      <vt:lpstr>Evaluación y conclusiones</vt:lpstr>
      <vt:lpstr>Desarrollo del proyecto</vt:lpstr>
      <vt:lpstr>Decisiones tomadas y líneas de futuro</vt:lpstr>
      <vt:lpstr>¡Gracias!</vt:lpstr>
      <vt:lpstr>Presentación personalizada 1</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Diseño, implementación y medición de una campaña de promoción para la Biblioteca de la Universidad de Cantabria (BUC)</dc:title>
  <dc:creator/>
  <cp:lastModifiedBy/>
  <cp:revision>1</cp:revision>
  <dcterms:created xsi:type="dcterms:W3CDTF">2020-05-16T11:42:57Z</dcterms:created>
  <dcterms:modified xsi:type="dcterms:W3CDTF">2020-05-29T13:12:59Z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