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9" r:id="rId11"/>
    <p:sldId id="261" r:id="rId12"/>
    <p:sldId id="266" r:id="rId13"/>
    <p:sldId id="264" r:id="rId14"/>
    <p:sldId id="267" r:id="rId15"/>
    <p:sldId id="268" r:id="rId16"/>
    <p:sldId id="265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1" autoAdjust="0"/>
    <p:restoredTop sz="93623" autoAdjust="0"/>
  </p:normalViewPr>
  <p:slideViewPr>
    <p:cSldViewPr>
      <p:cViewPr varScale="1">
        <p:scale>
          <a:sx n="91" d="100"/>
          <a:sy n="91" d="100"/>
        </p:scale>
        <p:origin x="-726" y="-11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s-ES" smtClean="0"/>
              <a:pPr/>
              <a:t>08/01/2012</a:t>
            </a:fld>
            <a:endParaRPr lang="es-E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s-ES" smtClean="0"/>
              <a:pPr/>
              <a:t>‹Nº›</a:t>
            </a:fld>
            <a:endParaRPr lang="es-E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es-ES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es-ES"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fld id="{5C14FD69-4A85-4715-A222-ABB225B63BC6}" type="datetimeFigureOut">
              <a:rPr/>
              <a:pPr/>
              <a:t>5/9/2006</a:t>
            </a:fld>
            <a:endParaRPr lang="es-E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es-ES" sz="1000">
                <a:latin typeface="+mn-lt"/>
              </a:defRPr>
            </a:lvl1pPr>
          </a:lstStyle>
          <a:p>
            <a:pPr algn="ctr"/>
            <a:endParaRPr lang="es-ES" sz="1000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‹Nº›</a:t>
            </a:fld>
            <a:endParaRPr lang="es-E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lang="es-ES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es-ES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es-ES" sz="2800">
          <a:latin typeface="+mn-lt"/>
        </a:defRPr>
      </a:lvl1pPr>
      <a:lvl2pPr marL="742950" indent="-285750" eaLnBrk="1" hangingPunct="1">
        <a:buChar char="–"/>
        <a:defRPr lang="es-ES" sz="2400">
          <a:latin typeface="+mn-lt"/>
        </a:defRPr>
      </a:lvl2pPr>
      <a:lvl3pPr marL="1143000" indent="-228600" eaLnBrk="1" hangingPunct="1">
        <a:buChar char="•"/>
        <a:defRPr lang="es-ES" sz="2400">
          <a:latin typeface="+mn-lt"/>
        </a:defRPr>
      </a:lvl3pPr>
      <a:lvl4pPr marL="1600200" indent="-228600" eaLnBrk="1" hangingPunct="1">
        <a:buChar char="–"/>
        <a:defRPr lang="es-ES" sz="2000">
          <a:latin typeface="+mn-lt"/>
        </a:defRPr>
      </a:lvl4pPr>
      <a:lvl5pPr marL="2057400" indent="-228600" eaLnBrk="1" hangingPunct="1">
        <a:buChar char="»"/>
        <a:defRPr lang="es-ES" sz="2000">
          <a:latin typeface="+mn-lt"/>
        </a:defRPr>
      </a:lvl5pPr>
      <a:lvl6pPr marL="2514600" indent="-228600" eaLnBrk="1" hangingPunct="1">
        <a:buChar char="•"/>
        <a:defRPr lang="es-ES" sz="2000"/>
      </a:lvl6pPr>
      <a:lvl7pPr marL="2971800" indent="-228600" eaLnBrk="1" hangingPunct="1">
        <a:buChar char="•"/>
        <a:defRPr lang="es-ES" sz="2000"/>
      </a:lvl7pPr>
      <a:lvl8pPr marL="3429000" indent="-228600" eaLnBrk="1" hangingPunct="1">
        <a:buChar char="•"/>
        <a:defRPr lang="es-ES" sz="2000"/>
      </a:lvl8pPr>
      <a:lvl9pPr marL="3886200" indent="-228600" eaLnBrk="1" hangingPunct="1">
        <a:buChar char="•"/>
        <a:defRPr lang="es-ES" sz="2000"/>
      </a:lvl9pPr>
    </p:bodyStyle>
    <p:other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Alumne</a:t>
            </a:r>
            <a:r>
              <a:rPr lang="es-ES" dirty="0" smtClean="0"/>
              <a:t>: Dani Fibla Guitart</a:t>
            </a:r>
          </a:p>
          <a:p>
            <a:r>
              <a:rPr lang="es-ES" dirty="0" smtClean="0"/>
              <a:t>Consultor: Jordi Ceballos </a:t>
            </a:r>
            <a:r>
              <a:rPr lang="es-ES" dirty="0" err="1" smtClean="0"/>
              <a:t>Villach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b="1" dirty="0" smtClean="0"/>
              <a:t>Desenvolupament d’una aplicació amb Microsoft .NET</a:t>
            </a:r>
            <a:endParaRPr dirty="0"/>
          </a:p>
        </p:txBody>
      </p:sp>
      <p:pic>
        <p:nvPicPr>
          <p:cNvPr id="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72200" y="332656"/>
            <a:ext cx="2110268" cy="16822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/>
            <a:endParaRPr lang="ca-ES" b="1" dirty="0" smtClean="0"/>
          </a:p>
          <a:p>
            <a:pPr marL="342900" lvl="2" indent="-342900"/>
            <a:r>
              <a:rPr lang="ca-ES" b="1" dirty="0" smtClean="0"/>
              <a:t>Mòdul d’Administració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Gestió integral d’un restaurant</a:t>
            </a:r>
            <a:endParaRPr lang="es-ES" dirty="0"/>
          </a:p>
        </p:txBody>
      </p:sp>
      <p:pic>
        <p:nvPicPr>
          <p:cNvPr id="4" name="3 Imagen" descr="C:\Users\Fibla\AppData\Local\Microsoft\Windows\Temporary Internet Files\Content.Word\Nueva imagen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920"/>
            <a:ext cx="4824536" cy="73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482453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/>
          <p:nvPr/>
        </p:nvPicPr>
        <p:blipFill>
          <a:blip r:embed="rId4" cstate="print"/>
          <a:srcRect l="69721" t="22251" r="12908" b="32199"/>
          <a:stretch>
            <a:fillRect/>
          </a:stretch>
        </p:blipFill>
        <p:spPr bwMode="auto">
          <a:xfrm>
            <a:off x="899592" y="2708920"/>
            <a:ext cx="2520280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/>
            <a:endParaRPr lang="ca-ES" b="1" dirty="0" smtClean="0"/>
          </a:p>
          <a:p>
            <a:pPr marL="342900" lvl="2" indent="-342900"/>
            <a:r>
              <a:rPr lang="ca-ES" b="1" dirty="0" smtClean="0"/>
              <a:t>Dispositius mòbils</a:t>
            </a:r>
          </a:p>
          <a:p>
            <a:pPr marL="342900" lvl="2" indent="-342900"/>
            <a:endParaRPr lang="ca-ES" b="1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Gestió integral d’un restaurant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69867" t="25131" r="14939" b="43455"/>
          <a:stretch>
            <a:fillRect/>
          </a:stretch>
        </p:blipFill>
        <p:spPr bwMode="auto">
          <a:xfrm>
            <a:off x="1043608" y="2780928"/>
            <a:ext cx="2520280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/>
          <p:cNvPicPr/>
          <p:nvPr/>
        </p:nvPicPr>
        <p:blipFill>
          <a:blip r:embed="rId3" cstate="print"/>
          <a:srcRect l="2282" t="1559" r="4479"/>
          <a:stretch>
            <a:fillRect/>
          </a:stretch>
        </p:blipFill>
        <p:spPr bwMode="auto">
          <a:xfrm>
            <a:off x="4211960" y="2780928"/>
            <a:ext cx="1391478" cy="2690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5 Imagen"/>
          <p:cNvPicPr/>
          <p:nvPr/>
        </p:nvPicPr>
        <p:blipFill>
          <a:blip r:embed="rId4" cstate="print"/>
          <a:srcRect l="3100" t="2228" r="4072" b="1953"/>
          <a:stretch>
            <a:fillRect/>
          </a:stretch>
        </p:blipFill>
        <p:spPr bwMode="auto">
          <a:xfrm>
            <a:off x="6228184" y="2780928"/>
            <a:ext cx="1423426" cy="268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/>
            <a:endParaRPr lang="ca-ES" b="1" dirty="0" smtClean="0"/>
          </a:p>
          <a:p>
            <a:pPr marL="342900" lvl="2" indent="-342900"/>
            <a:r>
              <a:rPr lang="ca-ES" b="1" dirty="0" smtClean="0"/>
              <a:t>Cuina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Gestió integral d’un restaurant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69721" t="22251" r="12908" b="32199"/>
          <a:stretch>
            <a:fillRect/>
          </a:stretch>
        </p:blipFill>
        <p:spPr bwMode="auto">
          <a:xfrm>
            <a:off x="899592" y="2708920"/>
            <a:ext cx="2520280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518457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511256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Demostració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a-ES" dirty="0" smtClean="0"/>
          </a:p>
          <a:p>
            <a:r>
              <a:rPr lang="ca-ES" dirty="0" smtClean="0"/>
              <a:t>Mòdul de Cuina WEB</a:t>
            </a:r>
          </a:p>
          <a:p>
            <a:endParaRPr lang="ca-ES" dirty="0" smtClean="0"/>
          </a:p>
          <a:p>
            <a:r>
              <a:rPr lang="ca-ES" dirty="0" smtClean="0"/>
              <a:t>Reserves </a:t>
            </a:r>
            <a:r>
              <a:rPr lang="ca-ES" dirty="0" err="1" smtClean="0"/>
              <a:t>On-line</a:t>
            </a:r>
            <a:r>
              <a:rPr lang="ca-ES" dirty="0" smtClean="0"/>
              <a:t> a la Web</a:t>
            </a:r>
          </a:p>
          <a:p>
            <a:endParaRPr lang="ca-ES" dirty="0" smtClean="0"/>
          </a:p>
          <a:p>
            <a:r>
              <a:rPr lang="ca-ES" dirty="0" smtClean="0"/>
              <a:t>Ampliació Web Restaurant.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Millores i Ampliacions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Que és el .NET?</a:t>
            </a:r>
          </a:p>
          <a:p>
            <a:endParaRPr lang="ca-ES" dirty="0" smtClean="0"/>
          </a:p>
          <a:p>
            <a:r>
              <a:rPr lang="ca-ES" dirty="0" smtClean="0"/>
              <a:t>Gestió integral d’un restaurant</a:t>
            </a:r>
          </a:p>
          <a:p>
            <a:endParaRPr lang="ca-ES" dirty="0" smtClean="0"/>
          </a:p>
          <a:p>
            <a:r>
              <a:rPr lang="ca-ES" dirty="0" smtClean="0"/>
              <a:t>Demostració del Desenvolupament</a:t>
            </a:r>
          </a:p>
          <a:p>
            <a:endParaRPr lang="ca-ES" dirty="0" smtClean="0"/>
          </a:p>
          <a:p>
            <a:r>
              <a:rPr lang="ca-ES" dirty="0" smtClean="0"/>
              <a:t>Millores i Ampliacions del TFC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a-ES" b="1" dirty="0" smtClean="0"/>
              <a:t>Contingut  Presentació.</a:t>
            </a:r>
            <a:endParaRPr lang="ca-ES" b="1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a-ES" dirty="0" smtClean="0"/>
          </a:p>
          <a:p>
            <a:r>
              <a:rPr lang="ca-ES" dirty="0" smtClean="0"/>
              <a:t>La plataforma .NET</a:t>
            </a:r>
          </a:p>
          <a:p>
            <a:endParaRPr lang="ca-ES" dirty="0" smtClean="0"/>
          </a:p>
          <a:p>
            <a:r>
              <a:rPr lang="ca-ES" dirty="0" smtClean="0"/>
              <a:t>Els elements principals.</a:t>
            </a:r>
          </a:p>
          <a:p>
            <a:pPr lvl="1">
              <a:buNone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.NET </a:t>
            </a:r>
            <a:r>
              <a:rPr lang="ca-ES" dirty="0" err="1" smtClean="0"/>
              <a:t>Framework</a:t>
            </a:r>
            <a:endParaRPr lang="ca-ES" dirty="0" smtClean="0"/>
          </a:p>
          <a:p>
            <a:pPr lvl="1"/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Visual </a:t>
            </a:r>
            <a:r>
              <a:rPr lang="ca-ES" dirty="0" err="1" smtClean="0"/>
              <a:t>Studio</a:t>
            </a:r>
            <a:r>
              <a:rPr lang="ca-ES" dirty="0" smtClean="0"/>
              <a:t> i Microsoft </a:t>
            </a:r>
            <a:r>
              <a:rPr lang="ca-ES" dirty="0" err="1" smtClean="0"/>
              <a:t>Expression</a:t>
            </a:r>
            <a:endParaRPr lang="ca-ES" dirty="0" smtClean="0"/>
          </a:p>
          <a:p>
            <a:pPr lvl="1">
              <a:buNone/>
            </a:pPr>
            <a:endParaRPr lang="ca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Que és el .NET?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12776"/>
            <a:ext cx="2276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Avantatges</a:t>
            </a:r>
          </a:p>
          <a:p>
            <a:pPr>
              <a:buNone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Desenvolupament fàcil </a:t>
            </a:r>
            <a:r>
              <a:rPr lang="ca-ES" dirty="0" smtClean="0"/>
              <a:t>d’aplicacions</a:t>
            </a:r>
            <a:endParaRPr lang="ca-ES" dirty="0" smtClean="0"/>
          </a:p>
          <a:p>
            <a:pPr lvl="1">
              <a:buFont typeface="Arial" pitchFamily="34" charset="0"/>
              <a:buChar char="•"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Millora de la infraestructura de components</a:t>
            </a:r>
          </a:p>
          <a:p>
            <a:pPr lvl="1">
              <a:buFont typeface="Arial" pitchFamily="34" charset="0"/>
              <a:buChar char="•"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Suport de múltiples llenguatges</a:t>
            </a:r>
          </a:p>
          <a:p>
            <a:pPr lvl="1">
              <a:buFont typeface="Arial" pitchFamily="34" charset="0"/>
              <a:buChar char="•"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Desplegament senzill d’aplicacions</a:t>
            </a:r>
          </a:p>
          <a:p>
            <a:pPr lvl="1">
              <a:buNone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smtClean="0"/>
              <a:t>Solució </a:t>
            </a:r>
            <a:r>
              <a:rPr lang="ca-ES" smtClean="0"/>
              <a:t>de </a:t>
            </a:r>
            <a:r>
              <a:rPr lang="ca-ES" dirty="0" smtClean="0"/>
              <a:t>les DLL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Que és el .NET?</a:t>
            </a:r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276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Inconvenients</a:t>
            </a:r>
          </a:p>
          <a:p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Reduït suport </a:t>
            </a:r>
            <a:r>
              <a:rPr lang="ca-ES" dirty="0" err="1" smtClean="0"/>
              <a:t>multiplataforma</a:t>
            </a:r>
            <a:endParaRPr lang="ca-ES" dirty="0" smtClean="0"/>
          </a:p>
          <a:p>
            <a:pPr lvl="1">
              <a:buFont typeface="Arial" pitchFamily="34" charset="0"/>
              <a:buChar char="•"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Baix rendiment</a:t>
            </a:r>
          </a:p>
          <a:p>
            <a:pPr lvl="1">
              <a:buFont typeface="Arial" pitchFamily="34" charset="0"/>
              <a:buChar char="•"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err="1" smtClean="0"/>
              <a:t>Decompilació</a:t>
            </a:r>
            <a:endParaRPr lang="ca-ES" dirty="0" smtClean="0"/>
          </a:p>
          <a:p>
            <a:pPr lvl="1">
              <a:buFont typeface="Arial" pitchFamily="34" charset="0"/>
              <a:buChar char="•"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Llicencies</a:t>
            </a:r>
          </a:p>
          <a:p>
            <a:pPr lvl="1">
              <a:buFont typeface="Arial" pitchFamily="34" charset="0"/>
              <a:buChar char="•"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Portabilitat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Que és el .NET?</a:t>
            </a:r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276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Arquitectura de .NET</a:t>
            </a:r>
            <a:endParaRPr lang="ca-ES" dirty="0" smtClean="0"/>
          </a:p>
          <a:p>
            <a:pPr lvl="1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Que és el .NET?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3933825" cy="1819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276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/>
            <a:endParaRPr lang="ca-ES" b="1" dirty="0" smtClean="0"/>
          </a:p>
          <a:p>
            <a:pPr marL="342900" lvl="2" indent="-342900"/>
            <a:r>
              <a:rPr lang="ca-ES" b="1" dirty="0" smtClean="0"/>
              <a:t>WCF  (Windows </a:t>
            </a:r>
            <a:r>
              <a:rPr lang="ca-ES" b="1" dirty="0" err="1" smtClean="0"/>
              <a:t>Comunication</a:t>
            </a:r>
            <a:r>
              <a:rPr lang="ca-ES" b="1" dirty="0" smtClean="0"/>
              <a:t> </a:t>
            </a:r>
            <a:r>
              <a:rPr lang="ca-ES" b="1" dirty="0" err="1" smtClean="0"/>
              <a:t>Foundatio</a:t>
            </a:r>
            <a:r>
              <a:rPr lang="ca-ES" b="1" dirty="0" smtClean="0"/>
              <a:t>)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Gestió integral d’un restaurant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70162" t="19895" r="9376" b="16308"/>
          <a:stretch>
            <a:fillRect/>
          </a:stretch>
        </p:blipFill>
        <p:spPr bwMode="auto">
          <a:xfrm>
            <a:off x="827584" y="2708920"/>
            <a:ext cx="2016224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Imagen"/>
          <p:cNvPicPr/>
          <p:nvPr/>
        </p:nvPicPr>
        <p:blipFill>
          <a:blip r:embed="rId3" cstate="print"/>
          <a:srcRect l="621" t="8151" r="67901" b="15360"/>
          <a:stretch>
            <a:fillRect/>
          </a:stretch>
        </p:blipFill>
        <p:spPr bwMode="auto">
          <a:xfrm>
            <a:off x="3851920" y="2492896"/>
            <a:ext cx="338437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b="1" dirty="0" smtClean="0"/>
          </a:p>
          <a:p>
            <a:r>
              <a:rPr lang="ca-ES" b="1" dirty="0" smtClean="0"/>
              <a:t>Mòduls del projecte</a:t>
            </a:r>
          </a:p>
          <a:p>
            <a:endParaRPr lang="ca-ES" b="1" dirty="0" smtClean="0"/>
          </a:p>
          <a:p>
            <a:pPr marL="742950" lvl="2" indent="-342900"/>
            <a:r>
              <a:rPr lang="ca-ES" dirty="0" smtClean="0"/>
              <a:t>Pàgina web</a:t>
            </a:r>
          </a:p>
          <a:p>
            <a:pPr marL="742950" lvl="2" indent="-342900"/>
            <a:endParaRPr lang="ca-ES" dirty="0" smtClean="0"/>
          </a:p>
          <a:p>
            <a:pPr marL="742950" lvl="2" indent="-342900"/>
            <a:r>
              <a:rPr lang="ca-ES" dirty="0" smtClean="0"/>
              <a:t>Administració</a:t>
            </a:r>
          </a:p>
          <a:p>
            <a:pPr marL="742950" lvl="2" indent="-342900">
              <a:buNone/>
            </a:pPr>
            <a:endParaRPr lang="ca-ES" dirty="0" smtClean="0"/>
          </a:p>
          <a:p>
            <a:pPr marL="742950" lvl="2" indent="-342900"/>
            <a:r>
              <a:rPr lang="ca-ES" dirty="0" smtClean="0"/>
              <a:t>Dispositius mòbils</a:t>
            </a:r>
          </a:p>
          <a:p>
            <a:pPr marL="742950" lvl="2" indent="-342900"/>
            <a:endParaRPr lang="ca-ES" dirty="0" smtClean="0"/>
          </a:p>
          <a:p>
            <a:pPr marL="742950" lvl="2" indent="-342900"/>
            <a:r>
              <a:rPr lang="ca-ES" dirty="0" smtClean="0"/>
              <a:t>Cuina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Gestió integral d’un restaurant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342900" lvl="2" indent="-342900"/>
            <a:endParaRPr lang="ca-ES" b="1" dirty="0" smtClean="0"/>
          </a:p>
          <a:p>
            <a:pPr marL="342900" lvl="2" indent="-342900"/>
            <a:r>
              <a:rPr lang="ca-ES" b="1" dirty="0" smtClean="0"/>
              <a:t>Pàgina Web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Gestió integral d’un restaurant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 l="69707" t="15969" r="13055" b="48953"/>
          <a:stretch>
            <a:fillRect/>
          </a:stretch>
        </p:blipFill>
        <p:spPr bwMode="auto">
          <a:xfrm>
            <a:off x="971600" y="2780928"/>
            <a:ext cx="259228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/>
          <p:cNvPicPr/>
          <p:nvPr/>
        </p:nvPicPr>
        <p:blipFill>
          <a:blip r:embed="rId4" cstate="print"/>
          <a:srcRect l="8000" t="9205" r="8118" b="8577"/>
          <a:stretch>
            <a:fillRect/>
          </a:stretch>
        </p:blipFill>
        <p:spPr bwMode="auto">
          <a:xfrm>
            <a:off x="4067944" y="2780928"/>
            <a:ext cx="446449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.5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6|5.6"/>
</p:tagLst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4" ma:contentTypeDescription="Create a new document." ma:contentTypeScope="" ma:versionID="0c22a9e4ee5a4d59bacc0eca4cef97cb"/>
</file>

<file path=customXml/itemProps1.xml><?xml version="1.0" encoding="utf-8"?>
<ds:datastoreItem xmlns:ds="http://schemas.openxmlformats.org/officeDocument/2006/customXml" ds:itemID="{E84655DC-E572-4564-A9C9-0B9D8003F1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22D8BD-807B-4A41-93C9-0E581F3C4C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EF03C4-44DE-46A6-83B9-F81098DF0B8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520</TotalTime>
  <Words>180</Words>
  <Application>Microsoft Office PowerPoint</Application>
  <PresentationFormat>Presentación en pantalla (4:3)</PresentationFormat>
  <Paragraphs>90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DesignTemplate</vt:lpstr>
      <vt:lpstr>Desenvolupament d’una aplicació amb Microsoft .NET</vt:lpstr>
      <vt:lpstr>Contingut  Presentació.</vt:lpstr>
      <vt:lpstr>Que és el .NET?</vt:lpstr>
      <vt:lpstr>Que és el .NET?</vt:lpstr>
      <vt:lpstr>Que és el .NET?</vt:lpstr>
      <vt:lpstr>Que és el .NET?</vt:lpstr>
      <vt:lpstr>Gestió integral d’un restaurant</vt:lpstr>
      <vt:lpstr>Gestió integral d’un restaurant</vt:lpstr>
      <vt:lpstr>Gestió integral d’un restaurant</vt:lpstr>
      <vt:lpstr>Gestió integral d’un restaurant</vt:lpstr>
      <vt:lpstr>Gestió integral d’un restaurant</vt:lpstr>
      <vt:lpstr>Gestió integral d’un restaurant</vt:lpstr>
      <vt:lpstr>Demostració</vt:lpstr>
      <vt:lpstr>Millores i Ampliacions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.NET</dc:title>
  <dc:creator>Fibla</dc:creator>
  <cp:lastModifiedBy>Fibla</cp:lastModifiedBy>
  <cp:revision>51</cp:revision>
  <dcterms:created xsi:type="dcterms:W3CDTF">2011-12-30T23:45:55Z</dcterms:created>
  <dcterms:modified xsi:type="dcterms:W3CDTF">2012-01-08T23:41:36Z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