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4CBDA-68C7-447F-936F-338C03815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000" dirty="0"/>
              <a:t>Video reportaje</a:t>
            </a:r>
            <a:br>
              <a:rPr lang="es-ES" dirty="0"/>
            </a:br>
            <a:r>
              <a:rPr lang="es-ES" sz="8000" dirty="0" err="1"/>
              <a:t>xix</a:t>
            </a:r>
            <a:r>
              <a:rPr lang="es-ES" sz="8000" dirty="0"/>
              <a:t> jornadas solidarias</a:t>
            </a:r>
            <a:br>
              <a:rPr lang="es-ES" dirty="0"/>
            </a:br>
            <a:r>
              <a:rPr lang="es-ES" dirty="0"/>
              <a:t>ayudar jugando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BEE0C5-0F0B-4DC9-A6C9-1D5534502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POR DANIEL SARIEGO ALVAREZ</a:t>
            </a:r>
          </a:p>
        </p:txBody>
      </p:sp>
    </p:spTree>
    <p:extLst>
      <p:ext uri="{BB962C8B-B14F-4D97-AF65-F5344CB8AC3E}">
        <p14:creationId xmlns:p14="http://schemas.microsoft.com/office/powerpoint/2010/main" val="318033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184BB-D6B0-4550-AF7A-F15113BA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1BC2A-1FB8-47EA-9F63-6AB3FD7E6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momento actual es estupendo para el ámbito </a:t>
            </a:r>
            <a:r>
              <a:rPr lang="es-ES" b="1" dirty="0">
                <a:solidFill>
                  <a:schemeClr val="tx2"/>
                </a:solidFill>
              </a:rPr>
              <a:t>multimedia</a:t>
            </a:r>
          </a:p>
          <a:p>
            <a:r>
              <a:rPr lang="es-ES" dirty="0"/>
              <a:t>Los creadores tenemos al alcance una gran cantidad de </a:t>
            </a:r>
            <a:r>
              <a:rPr lang="es-ES" b="1" dirty="0">
                <a:solidFill>
                  <a:schemeClr val="tx2"/>
                </a:solidFill>
              </a:rPr>
              <a:t>herramientas</a:t>
            </a:r>
            <a:r>
              <a:rPr lang="es-ES" dirty="0"/>
              <a:t> con infinidad de posibilidades para logar los objetivos deseados</a:t>
            </a:r>
          </a:p>
          <a:p>
            <a:r>
              <a:rPr lang="es-ES" dirty="0"/>
              <a:t>Internet, como canal de </a:t>
            </a:r>
            <a:r>
              <a:rPr lang="es-ES" b="1" dirty="0">
                <a:solidFill>
                  <a:schemeClr val="tx2"/>
                </a:solidFill>
              </a:rPr>
              <a:t>distribución</a:t>
            </a:r>
            <a:r>
              <a:rPr lang="es-ES" dirty="0"/>
              <a:t>, no supone un obstáculo para la difusión de un producto</a:t>
            </a:r>
          </a:p>
          <a:p>
            <a:r>
              <a:rPr lang="es-ES" dirty="0"/>
              <a:t>Cada vez son más </a:t>
            </a:r>
            <a:r>
              <a:rPr lang="es-ES" b="1" dirty="0">
                <a:solidFill>
                  <a:schemeClr val="tx2"/>
                </a:solidFill>
              </a:rPr>
              <a:t>accesibles</a:t>
            </a:r>
            <a:r>
              <a:rPr lang="es-ES" dirty="0"/>
              <a:t> las tecnologías audiovisuales</a:t>
            </a:r>
          </a:p>
          <a:p>
            <a:r>
              <a:rPr lang="es-ES" dirty="0"/>
              <a:t>Además, hoy en día, el mercado exige que tu producto se encuentre en Internet si quieres tener una </a:t>
            </a:r>
            <a:r>
              <a:rPr lang="es-ES" b="1" dirty="0">
                <a:solidFill>
                  <a:schemeClr val="tx2"/>
                </a:solidFill>
              </a:rPr>
              <a:t>proyección</a:t>
            </a:r>
            <a:r>
              <a:rPr lang="es-ES" dirty="0"/>
              <a:t> más allá del ámbito local.</a:t>
            </a:r>
          </a:p>
        </p:txBody>
      </p:sp>
    </p:spTree>
    <p:extLst>
      <p:ext uri="{BB962C8B-B14F-4D97-AF65-F5344CB8AC3E}">
        <p14:creationId xmlns:p14="http://schemas.microsoft.com/office/powerpoint/2010/main" val="197757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996DF-B912-44DF-BF70-089859F0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Que ha significado este</a:t>
            </a:r>
            <a:br>
              <a:rPr lang="es-ES" dirty="0"/>
            </a:br>
            <a:r>
              <a:rPr lang="es-ES" dirty="0"/>
              <a:t>proyecto para mí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D23191-7B1A-43B2-9424-75E9B6D8E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Ha supuesto un </a:t>
            </a:r>
            <a:r>
              <a:rPr lang="es-ES" b="1" dirty="0">
                <a:solidFill>
                  <a:schemeClr val="tx2"/>
                </a:solidFill>
              </a:rPr>
              <a:t>reto personal </a:t>
            </a:r>
            <a:r>
              <a:rPr lang="es-ES" dirty="0"/>
              <a:t>por la envergadura del proyecto, han sido muchas horas de consulta de materiales y tutoriales para conseguir mis objetivos</a:t>
            </a:r>
            <a:br>
              <a:rPr lang="es-ES" dirty="0"/>
            </a:br>
            <a:endParaRPr lang="es-ES" dirty="0"/>
          </a:p>
          <a:p>
            <a:r>
              <a:rPr lang="es-ES" dirty="0"/>
              <a:t>Gracias a este he sido consciente de la magnitud </a:t>
            </a:r>
            <a:r>
              <a:rPr lang="es-ES" b="1" dirty="0">
                <a:solidFill>
                  <a:schemeClr val="tx2"/>
                </a:solidFill>
              </a:rPr>
              <a:t>multidisciplinar</a:t>
            </a:r>
            <a:r>
              <a:rPr lang="es-ES" dirty="0"/>
              <a:t>, son muchas y variadas las disciplinas aplicadas: lo concerniente al mundo audiovisual, pasando por la gestión de proyectos o tratando la creatividad y la estética.</a:t>
            </a:r>
            <a:br>
              <a:rPr lang="es-ES" dirty="0"/>
            </a:br>
            <a:endParaRPr lang="es-ES" dirty="0"/>
          </a:p>
          <a:p>
            <a:r>
              <a:rPr lang="es-ES" dirty="0"/>
              <a:t>  Tras la conclusión, puedo decir que este proceso me ha aportado la </a:t>
            </a:r>
            <a:r>
              <a:rPr lang="es-ES" b="1" dirty="0">
                <a:solidFill>
                  <a:schemeClr val="tx2"/>
                </a:solidFill>
              </a:rPr>
              <a:t>experiencia</a:t>
            </a:r>
            <a:r>
              <a:rPr lang="es-ES" dirty="0"/>
              <a:t> suficiente para tener las herramientas necesarias para afrontar futuros problemas, a la par de un desarrollo personal en el marco laboral.</a:t>
            </a:r>
          </a:p>
        </p:txBody>
      </p:sp>
    </p:spTree>
    <p:extLst>
      <p:ext uri="{BB962C8B-B14F-4D97-AF65-F5344CB8AC3E}">
        <p14:creationId xmlns:p14="http://schemas.microsoft.com/office/powerpoint/2010/main" val="380981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5E6AE-0DE0-4099-929E-CD09A91D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Muchas gracias por su atención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C5B2EA-8A64-404D-A919-844CF1AFD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73" y="1503200"/>
            <a:ext cx="7267074" cy="40924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61701B-4FF2-434B-BF89-985B158AC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779" y="4813623"/>
            <a:ext cx="4275221" cy="166199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7B7E124-815A-4377-8E7F-308D51BB35CD}"/>
              </a:ext>
            </a:extLst>
          </p:cNvPr>
          <p:cNvSpPr txBox="1"/>
          <p:nvPr/>
        </p:nvSpPr>
        <p:spPr>
          <a:xfrm>
            <a:off x="9694714" y="4298998"/>
            <a:ext cx="158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2"/>
                </a:solidFill>
              </a:rPr>
              <a:t>Junio 2020</a:t>
            </a:r>
          </a:p>
        </p:txBody>
      </p:sp>
    </p:spTree>
    <p:extLst>
      <p:ext uri="{BB962C8B-B14F-4D97-AF65-F5344CB8AC3E}">
        <p14:creationId xmlns:p14="http://schemas.microsoft.com/office/powerpoint/2010/main" val="370508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7B29D-4697-4607-AE30-18C80545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VIDEO REPORTAJE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0A85D7-6098-4AA4-860E-4BA22409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 que estáis viendo ahora mismo es la presentación de un proyecto </a:t>
            </a:r>
            <a:r>
              <a:rPr lang="es-ES" b="1" dirty="0">
                <a:solidFill>
                  <a:schemeClr val="tx1"/>
                </a:solidFill>
              </a:rPr>
              <a:t>multimedia</a:t>
            </a:r>
            <a:r>
              <a:rPr lang="es-ES" dirty="0"/>
              <a:t>, que pretende dar visibilidad a la asociación </a:t>
            </a:r>
            <a:r>
              <a:rPr lang="es-ES" b="1" dirty="0">
                <a:solidFill>
                  <a:schemeClr val="tx1"/>
                </a:solidFill>
              </a:rPr>
              <a:t>AYUDAR JUGANDO </a:t>
            </a:r>
            <a:r>
              <a:rPr lang="es-ES" dirty="0"/>
              <a:t>y sus acciones sociales.</a:t>
            </a:r>
            <a:br>
              <a:rPr lang="es-ES" dirty="0"/>
            </a:br>
            <a:endParaRPr lang="es-ES" dirty="0"/>
          </a:p>
          <a:p>
            <a:r>
              <a:rPr lang="es-ES" dirty="0"/>
              <a:t>Este proyecto se enmarca dentro de la realización del Trabajo Final de Grado en el área Narrativas Visuales 2D y 3D correspondiente al plan de estudios del Grado </a:t>
            </a:r>
            <a:r>
              <a:rPr lang="es-ES" dirty="0" err="1"/>
              <a:t>Multimedioa</a:t>
            </a:r>
            <a:r>
              <a:rPr lang="es-ES" dirty="0"/>
              <a:t> impartido en la </a:t>
            </a:r>
            <a:r>
              <a:rPr lang="es-ES" dirty="0" err="1"/>
              <a:t>Universitat</a:t>
            </a:r>
            <a:r>
              <a:rPr lang="es-ES" dirty="0"/>
              <a:t> Oberta de Catalunya (UOC).</a:t>
            </a:r>
            <a:br>
              <a:rPr lang="es-ES" dirty="0"/>
            </a:br>
            <a:endParaRPr lang="es-ES" dirty="0"/>
          </a:p>
          <a:p>
            <a:r>
              <a:rPr lang="es-ES" dirty="0"/>
              <a:t>Mi nombre es Daniel Sariego Alvarez, y soy el responsable de este trabajo.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185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EE553-363E-45A8-A31E-8E12BD6C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¿Cuál es el origen del proyecto?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47F2FC-C4E1-46BA-AB34-B17E8B766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Ayudar Jugando es una asociación que dedica sus esfuerzos a organizar </a:t>
            </a:r>
            <a:r>
              <a:rPr lang="es-ES" b="1" dirty="0">
                <a:solidFill>
                  <a:schemeClr val="tx1"/>
                </a:solidFill>
              </a:rPr>
              <a:t>eventos lúdicos </a:t>
            </a:r>
            <a:r>
              <a:rPr lang="es-ES" dirty="0"/>
              <a:t>con el fin de ayudar a aquellos niños que tienen menos recursos. El ingreso que destinan a estas acciones sociales proviene de los eventos que organizan a lo largo del año.</a:t>
            </a:r>
          </a:p>
          <a:p>
            <a:r>
              <a:rPr lang="es-ES" dirty="0"/>
              <a:t>Para difundir su labor social han tomado la decisión de encargar la realización de videos para su distribución por redes sociales, puesto que actualmente Internet es el mejor escaparate para </a:t>
            </a:r>
            <a:r>
              <a:rPr lang="es-ES" b="1" dirty="0">
                <a:solidFill>
                  <a:schemeClr val="tx1"/>
                </a:solidFill>
              </a:rPr>
              <a:t>dar visibilidad y alcanzar a un público global</a:t>
            </a:r>
            <a:r>
              <a:rPr lang="es-ES" dirty="0"/>
              <a:t>.</a:t>
            </a:r>
          </a:p>
          <a:p>
            <a:r>
              <a:rPr lang="es-ES" dirty="0"/>
              <a:t>Este proyecto responde a esta petición por parte de la Asociación de crear un </a:t>
            </a:r>
            <a:r>
              <a:rPr lang="es-ES" b="1" dirty="0">
                <a:solidFill>
                  <a:schemeClr val="tx1"/>
                </a:solidFill>
              </a:rPr>
              <a:t>Video reportaje </a:t>
            </a:r>
            <a:r>
              <a:rPr lang="es-ES" dirty="0"/>
              <a:t>con un fin promocional, y a nivel personal, la necesidad de demostrar las cualidades técnicas adquiridas a lo largo del Grado de Multimedia</a:t>
            </a:r>
          </a:p>
        </p:txBody>
      </p:sp>
    </p:spTree>
    <p:extLst>
      <p:ext uri="{BB962C8B-B14F-4D97-AF65-F5344CB8AC3E}">
        <p14:creationId xmlns:p14="http://schemas.microsoft.com/office/powerpoint/2010/main" val="304128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EB0A4-6013-4471-8F0E-407E06F3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AFRONTAR EL PROYECTO?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1320E2-CE8B-4269-8290-F88567D9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democratización tecnológica ha creado un flujo exponencial de productos audiovisuales en la red, hasta el punto de alcanzar la </a:t>
            </a:r>
            <a:r>
              <a:rPr lang="es-ES" b="1" dirty="0">
                <a:solidFill>
                  <a:schemeClr val="tx1"/>
                </a:solidFill>
              </a:rPr>
              <a:t>saturación</a:t>
            </a:r>
            <a:br>
              <a:rPr lang="es-ES" dirty="0"/>
            </a:br>
            <a:endParaRPr lang="es-ES" dirty="0"/>
          </a:p>
          <a:p>
            <a:r>
              <a:rPr lang="es-ES" dirty="0"/>
              <a:t>Pero ante este problema también existen oportunidades: con un poco de originalidad e ingenio podemos hacer que nuestro producto se </a:t>
            </a:r>
            <a:r>
              <a:rPr lang="es-ES" b="1" dirty="0">
                <a:solidFill>
                  <a:schemeClr val="tx1"/>
                </a:solidFill>
              </a:rPr>
              <a:t>distinga</a:t>
            </a:r>
            <a:r>
              <a:rPr lang="es-ES" dirty="0"/>
              <a:t> sobre la gran mayoría</a:t>
            </a:r>
            <a:br>
              <a:rPr lang="es-ES" dirty="0"/>
            </a:br>
            <a:endParaRPr lang="es-ES" dirty="0"/>
          </a:p>
          <a:p>
            <a:r>
              <a:rPr lang="es-ES" dirty="0"/>
              <a:t>Para alcanzar las cuotas de calidad es necesario aplicar los </a:t>
            </a:r>
            <a:r>
              <a:rPr lang="es-ES" b="1" dirty="0">
                <a:solidFill>
                  <a:schemeClr val="tx1"/>
                </a:solidFill>
              </a:rPr>
              <a:t>conceptos técnicos adquiridos </a:t>
            </a:r>
            <a:r>
              <a:rPr lang="es-ES" dirty="0"/>
              <a:t>para poder ejecutar su realización de forma eficaz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68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3E65C-E53F-47EB-9493-E1AE5429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Cómo adquirir valor añadido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FB9C34-AF21-47E2-B8A6-D05DE1683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Se tiene que crear un </a:t>
            </a:r>
            <a:r>
              <a:rPr lang="es-ES" b="1" dirty="0">
                <a:solidFill>
                  <a:schemeClr val="tx1"/>
                </a:solidFill>
              </a:rPr>
              <a:t>línea gráfica </a:t>
            </a:r>
            <a:r>
              <a:rPr lang="es-ES" dirty="0"/>
              <a:t>acorde a la imagen corporativa, para unificar y crear un sello de identidad propio</a:t>
            </a:r>
          </a:p>
          <a:p>
            <a:r>
              <a:rPr lang="es-ES" dirty="0"/>
              <a:t>El contenido tiene que responder eficientemente a su </a:t>
            </a:r>
            <a:r>
              <a:rPr lang="es-ES" b="1" dirty="0">
                <a:solidFill>
                  <a:schemeClr val="tx1"/>
                </a:solidFill>
              </a:rPr>
              <a:t>objetivo</a:t>
            </a:r>
            <a:r>
              <a:rPr lang="es-ES" dirty="0"/>
              <a:t>, lograr captar la atención del público, a través de la palabra y la imagen</a:t>
            </a:r>
          </a:p>
          <a:p>
            <a:r>
              <a:rPr lang="es-ES" dirty="0"/>
              <a:t>Para conseguir esto, debemos aplicar una solución transparente de montaje, que de </a:t>
            </a:r>
            <a:r>
              <a:rPr lang="es-ES" b="1" dirty="0">
                <a:solidFill>
                  <a:schemeClr val="tx1"/>
                </a:solidFill>
              </a:rPr>
              <a:t>dinamismo y naturalidad</a:t>
            </a:r>
            <a:r>
              <a:rPr lang="es-ES" dirty="0"/>
              <a:t> al fluir de la historia.</a:t>
            </a:r>
          </a:p>
          <a:p>
            <a:r>
              <a:rPr lang="es-ES" dirty="0"/>
              <a:t>Para darle más personalidad se aplican y adaptan algunas de las </a:t>
            </a:r>
            <a:r>
              <a:rPr lang="es-ES" b="1" dirty="0">
                <a:solidFill>
                  <a:schemeClr val="tx1"/>
                </a:solidFill>
              </a:rPr>
              <a:t>técnicas más efectivas </a:t>
            </a:r>
            <a:r>
              <a:rPr lang="es-ES" dirty="0"/>
              <a:t>de animación, como los </a:t>
            </a:r>
            <a:r>
              <a:rPr lang="es-ES" dirty="0" err="1"/>
              <a:t>Motion</a:t>
            </a:r>
            <a:r>
              <a:rPr lang="es-ES" dirty="0"/>
              <a:t> </a:t>
            </a:r>
            <a:r>
              <a:rPr lang="es-ES" dirty="0" err="1"/>
              <a:t>Graphics</a:t>
            </a:r>
            <a:r>
              <a:rPr lang="es-ES" dirty="0"/>
              <a:t>, creación de entornos 3D o la animación de personajes</a:t>
            </a:r>
          </a:p>
          <a:p>
            <a:r>
              <a:rPr lang="es-ES" dirty="0"/>
              <a:t>La música y los efectos sonoros deben </a:t>
            </a:r>
            <a:r>
              <a:rPr lang="es-ES" dirty="0">
                <a:solidFill>
                  <a:schemeClr val="tx2"/>
                </a:solidFill>
              </a:rPr>
              <a:t>dar un </a:t>
            </a:r>
            <a:r>
              <a:rPr lang="es-ES" b="1" dirty="0">
                <a:solidFill>
                  <a:schemeClr val="tx1"/>
                </a:solidFill>
              </a:rPr>
              <a:t>valor</a:t>
            </a:r>
            <a:r>
              <a:rPr lang="es-ES" dirty="0"/>
              <a:t> al conjunto de a la imagen</a:t>
            </a:r>
          </a:p>
        </p:txBody>
      </p:sp>
    </p:spTree>
    <p:extLst>
      <p:ext uri="{BB962C8B-B14F-4D97-AF65-F5344CB8AC3E}">
        <p14:creationId xmlns:p14="http://schemas.microsoft.com/office/powerpoint/2010/main" val="191502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D9CF9-D554-43A6-B710-A28D5E28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Sobre que tecnología se desarrolla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A38AE-281C-45FF-BEC6-41C358E1F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Para unificar los elementos multimedia que componen una producción de este calibre se requiere el uso de un </a:t>
            </a:r>
            <a:r>
              <a:rPr lang="es-ES" b="1" dirty="0">
                <a:solidFill>
                  <a:schemeClr val="tx2"/>
                </a:solidFill>
              </a:rPr>
              <a:t>programa de edición</a:t>
            </a:r>
            <a:r>
              <a:rPr lang="es-ES" dirty="0"/>
              <a:t>, que nos permita trabajar con una amplia gama de objetos:  audio, video, animaciones o textos.</a:t>
            </a:r>
          </a:p>
          <a:p>
            <a:endParaRPr lang="es-ES" dirty="0"/>
          </a:p>
          <a:p>
            <a:r>
              <a:rPr lang="es-ES" dirty="0"/>
              <a:t>Para pulir los elementos sonoros tenemos que utilizar un </a:t>
            </a:r>
            <a:r>
              <a:rPr lang="es-ES" b="1" dirty="0">
                <a:solidFill>
                  <a:schemeClr val="tx2"/>
                </a:solidFill>
              </a:rPr>
              <a:t>editor de audio</a:t>
            </a:r>
            <a:r>
              <a:rPr lang="es-ES" dirty="0"/>
              <a:t>. Es importante valorar que el sonido es un elemento que da valor añadido si se actúa bien.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Y para la animación,  un programa que sea capaz de trabajar tanto con elementos planos como en </a:t>
            </a:r>
            <a:r>
              <a:rPr lang="es-ES" b="1" dirty="0">
                <a:solidFill>
                  <a:schemeClr val="tx2"/>
                </a:solidFill>
              </a:rPr>
              <a:t>entornos 3D y perspectivas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173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E45DE-0773-4FEF-B70C-7A0D158E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Qué técnicas de desarrollan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9ADAF0-E8CD-42C8-A0F8-C6A53ED48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Creación de entornos con objetos </a:t>
            </a:r>
            <a:r>
              <a:rPr lang="es-ES" b="1" dirty="0">
                <a:solidFill>
                  <a:schemeClr val="tx2"/>
                </a:solidFill>
              </a:rPr>
              <a:t>3D</a:t>
            </a:r>
            <a:r>
              <a:rPr lang="es-ES" dirty="0"/>
              <a:t>, que puedan recrear la acción</a:t>
            </a:r>
          </a:p>
          <a:p>
            <a:r>
              <a:rPr lang="es-ES" dirty="0"/>
              <a:t>Técnicas de </a:t>
            </a:r>
            <a:r>
              <a:rPr lang="es-ES" b="1" dirty="0">
                <a:solidFill>
                  <a:schemeClr val="tx2"/>
                </a:solidFill>
              </a:rPr>
              <a:t>animación de personajes</a:t>
            </a:r>
            <a:r>
              <a:rPr lang="es-ES" dirty="0"/>
              <a:t>, bien sean para incluirlos en nuestros entornos tridimensionales, o acoplarlo a animaciones planas, dependerá del contexto</a:t>
            </a:r>
          </a:p>
          <a:p>
            <a:r>
              <a:rPr lang="es-ES" b="1" dirty="0" err="1">
                <a:solidFill>
                  <a:schemeClr val="tx2"/>
                </a:solidFill>
              </a:rPr>
              <a:t>Motion</a:t>
            </a:r>
            <a:r>
              <a:rPr lang="es-ES" b="1" dirty="0">
                <a:solidFill>
                  <a:schemeClr val="tx2"/>
                </a:solidFill>
              </a:rPr>
              <a:t> </a:t>
            </a:r>
            <a:r>
              <a:rPr lang="es-ES" b="1" dirty="0" err="1">
                <a:solidFill>
                  <a:schemeClr val="tx2"/>
                </a:solidFill>
              </a:rPr>
              <a:t>graphics</a:t>
            </a:r>
            <a:r>
              <a:rPr lang="es-ES" dirty="0"/>
              <a:t>, o grafismos en movimiento, que son animaciones digitales que crea la ilusión de movimiento mediante imágenes estáticas, fotografías, texto o colores, y nos ayudan a aportar capas de contenido</a:t>
            </a:r>
          </a:p>
          <a:p>
            <a:r>
              <a:rPr lang="es-ES" dirty="0"/>
              <a:t>Tratamiento del </a:t>
            </a:r>
            <a:r>
              <a:rPr lang="es-ES" b="1" dirty="0">
                <a:solidFill>
                  <a:schemeClr val="tx2"/>
                </a:solidFill>
              </a:rPr>
              <a:t>color</a:t>
            </a:r>
            <a:r>
              <a:rPr lang="es-ES" dirty="0"/>
              <a:t>, quizás no parezca importante, pero hay todo un mundo de apreciaciones y detalles psicológicos que pueden ayudar a la narrativa, y en definitiva, a facilitar la transmisión del contenido.</a:t>
            </a:r>
          </a:p>
        </p:txBody>
      </p:sp>
    </p:spTree>
    <p:extLst>
      <p:ext uri="{BB962C8B-B14F-4D97-AF65-F5344CB8AC3E}">
        <p14:creationId xmlns:p14="http://schemas.microsoft.com/office/powerpoint/2010/main" val="294688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B686F-640F-4CB2-AB8F-6FB4ECE6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Metodología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889824-213E-4E7A-9145-754F44101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importante en este tipo de proyectos ser riguroso con el </a:t>
            </a:r>
            <a:r>
              <a:rPr lang="es-ES" b="1" dirty="0">
                <a:solidFill>
                  <a:schemeClr val="tx2"/>
                </a:solidFill>
              </a:rPr>
              <a:t>plan de trabajo</a:t>
            </a:r>
            <a:r>
              <a:rPr lang="es-ES" dirty="0"/>
              <a:t>, puesto que los problemas llegan, y eso se transforma en falta de tiempo.</a:t>
            </a:r>
          </a:p>
          <a:p>
            <a:r>
              <a:rPr lang="es-ES" dirty="0"/>
              <a:t>El </a:t>
            </a:r>
            <a:r>
              <a:rPr lang="es-ES" b="1" dirty="0">
                <a:solidFill>
                  <a:schemeClr val="tx2"/>
                </a:solidFill>
              </a:rPr>
              <a:t>orden</a:t>
            </a:r>
            <a:r>
              <a:rPr lang="es-ES" dirty="0"/>
              <a:t> es fundamental, este tipo de trabajos maneja una amplia cantidad de información, y puede ser crítico la perdida de recursos.</a:t>
            </a:r>
          </a:p>
          <a:p>
            <a:r>
              <a:rPr lang="es-ES" dirty="0"/>
              <a:t>Igual de importante es seguir </a:t>
            </a:r>
            <a:r>
              <a:rPr lang="es-ES" b="1" dirty="0">
                <a:solidFill>
                  <a:schemeClr val="tx2"/>
                </a:solidFill>
              </a:rPr>
              <a:t>estructuras ya establecidas</a:t>
            </a:r>
            <a:r>
              <a:rPr lang="es-ES" dirty="0"/>
              <a:t>, la narrativa debe responder a unas preguntas ya afianzadas en el subconsciente del público.</a:t>
            </a:r>
          </a:p>
          <a:p>
            <a:r>
              <a:rPr lang="es-ES" dirty="0"/>
              <a:t>Hay que contar con los </a:t>
            </a:r>
            <a:r>
              <a:rPr lang="es-ES" b="1" dirty="0">
                <a:solidFill>
                  <a:schemeClr val="tx2"/>
                </a:solidFill>
              </a:rPr>
              <a:t>recursos</a:t>
            </a:r>
            <a:r>
              <a:rPr lang="es-ES" dirty="0"/>
              <a:t> suficientes para hacer frente a cualquier contratiempo que pueda surgir.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813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FBE17-B9C8-43BD-9ABE-B6BE69DE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Perspectivas de futuro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B8C96B-E17B-40E6-BC65-6A568A1ED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Internet es y seguirá siendo el </a:t>
            </a:r>
            <a:r>
              <a:rPr lang="es-ES" b="1" dirty="0">
                <a:solidFill>
                  <a:schemeClr val="tx2"/>
                </a:solidFill>
              </a:rPr>
              <a:t>canal más propicio </a:t>
            </a:r>
            <a:r>
              <a:rPr lang="es-ES" dirty="0"/>
              <a:t>para este tipo de proyectos, de un alcance más reducidos, pero en los que existe cabida para las técnicas más novedosas y experimentales, que pueden aportar un elemento diferenciador importante (creando tendencias).  Ayuda el hecho de ser un campo lleno de recursos al alcance de todos</a:t>
            </a:r>
          </a:p>
          <a:p>
            <a:endParaRPr lang="es-ES" dirty="0"/>
          </a:p>
          <a:p>
            <a:r>
              <a:rPr lang="es-ES" dirty="0"/>
              <a:t>Gracias es esto, el audiovisual es un espacio laboral donde las barreras técnicas y tecnológicas son cada vez menores, y la calidad depende directamente de que se quiere contar y cómo quieres contarlo. La tecnología ayuda siempre que el </a:t>
            </a:r>
            <a:r>
              <a:rPr lang="es-ES" b="1" dirty="0">
                <a:solidFill>
                  <a:schemeClr val="tx2"/>
                </a:solidFill>
              </a:rPr>
              <a:t>mensaje sea claro y conciso</a:t>
            </a:r>
          </a:p>
        </p:txBody>
      </p:sp>
    </p:spTree>
    <p:extLst>
      <p:ext uri="{BB962C8B-B14F-4D97-AF65-F5344CB8AC3E}">
        <p14:creationId xmlns:p14="http://schemas.microsoft.com/office/powerpoint/2010/main" val="2549562393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117</TotalTime>
  <Words>1055</Words>
  <Application>Microsoft Office PowerPoint</Application>
  <PresentationFormat>Panorámica</PresentationFormat>
  <Paragraphs>53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Distintivo</vt:lpstr>
      <vt:lpstr>Video reportaje xix jornadas solidarias ayudar jugando</vt:lpstr>
      <vt:lpstr>VIDEO REPORTAJE </vt:lpstr>
      <vt:lpstr>¿Cuál es el origen del proyecto?</vt:lpstr>
      <vt:lpstr>¿CÓMO AFRONTAR EL PROYECTO?</vt:lpstr>
      <vt:lpstr>Cómo adquirir valor añadido</vt:lpstr>
      <vt:lpstr>Sobre que tecnología se desarrolla</vt:lpstr>
      <vt:lpstr>Qué técnicas de desarrollan</vt:lpstr>
      <vt:lpstr>Metodología de trabajo</vt:lpstr>
      <vt:lpstr>Perspectivas de futuro</vt:lpstr>
      <vt:lpstr>conclusión</vt:lpstr>
      <vt:lpstr>Que ha significado este proyecto para mí</vt:lpstr>
      <vt:lpstr>Muchas 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reportaje xix jornadas solidarias ayudar jugando</dc:title>
  <dc:creator>Daniel Sariego Alvarez</dc:creator>
  <cp:lastModifiedBy>Daniel Sariego Alvarez</cp:lastModifiedBy>
  <cp:revision>20</cp:revision>
  <dcterms:created xsi:type="dcterms:W3CDTF">2020-06-21T13:13:26Z</dcterms:created>
  <dcterms:modified xsi:type="dcterms:W3CDTF">2020-06-21T15:50:45Z</dcterms:modified>
</cp:coreProperties>
</file>