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Action1.xml" ContentType="application/vnd.ms-office.inkAction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  <p:sldMasterId id="2147483652" r:id="rId2"/>
  </p:sldMasterIdLst>
  <p:notesMasterIdLst>
    <p:notesMasterId r:id="rId23"/>
  </p:notesMasterIdLst>
  <p:handoutMasterIdLst>
    <p:handoutMasterId r:id="rId24"/>
  </p:handoutMasterIdLst>
  <p:sldIdLst>
    <p:sldId id="363" r:id="rId3"/>
    <p:sldId id="272" r:id="rId4"/>
    <p:sldId id="344" r:id="rId5"/>
    <p:sldId id="287" r:id="rId6"/>
    <p:sldId id="335" r:id="rId7"/>
    <p:sldId id="348" r:id="rId8"/>
    <p:sldId id="350" r:id="rId9"/>
    <p:sldId id="316" r:id="rId10"/>
    <p:sldId id="351" r:id="rId11"/>
    <p:sldId id="352" r:id="rId12"/>
    <p:sldId id="353" r:id="rId13"/>
    <p:sldId id="357" r:id="rId14"/>
    <p:sldId id="356" r:id="rId15"/>
    <p:sldId id="355" r:id="rId16"/>
    <p:sldId id="358" r:id="rId17"/>
    <p:sldId id="359" r:id="rId18"/>
    <p:sldId id="362" r:id="rId19"/>
    <p:sldId id="360" r:id="rId20"/>
    <p:sldId id="361" r:id="rId21"/>
    <p:sldId id="330" r:id="rId22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5084"/>
    <a:srgbClr val="ACB3C2"/>
    <a:srgbClr val="8BA0A7"/>
    <a:srgbClr val="365B67"/>
    <a:srgbClr val="EBF4FC"/>
    <a:srgbClr val="4EBBEF"/>
    <a:srgbClr val="E94576"/>
    <a:srgbClr val="006CB7"/>
    <a:srgbClr val="1C5EA5"/>
    <a:srgbClr val="7D9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67" autoAdjust="0"/>
    <p:restoredTop sz="80705" autoAdjust="0"/>
  </p:normalViewPr>
  <p:slideViewPr>
    <p:cSldViewPr snapToGrid="0">
      <p:cViewPr varScale="1">
        <p:scale>
          <a:sx n="58" d="100"/>
          <a:sy n="58" d="100"/>
        </p:scale>
        <p:origin x="1314" y="66"/>
      </p:cViewPr>
      <p:guideLst>
        <p:guide orient="horz" pos="237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214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30B59314-A453-5540-B6DC-E798F76001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A1854B2-58B0-DA4D-97B3-90FD5CD144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54BB8-30F6-B846-B2DB-8FFBA187BBC7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DAECDA9-B0F7-884A-847E-37FED7D376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A80B2CC-213C-DE4A-B495-F3B22350ED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77288-A30F-764D-BE24-DCC7FEB59FA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89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6-29T18:18:07.0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710">
    <iact:property name="dataType"/>
    <iact:actionData xml:id="d0">
      <inkml:trace xmlns:inkml="http://www.w3.org/2003/InkML" xml:id="stk0" contextRef="#ctx0" brushRef="#br0">3546 5354 0,'-34'0'64,"-36"0"-61,-34 0 10,-1 0-9,1 35 8,-70-35-8,70 0 8,-35 34-8,35-34 8,34 35-8,0-35 8,-69 0-8,70 35 8,-35 0-8,-1-1 8,1-34-8,0 0 8,-1 0-8,36 35 9,34-35-10,-35 35 10,1-35-10,34 0 11,0 0 2,1 0-14,-1 0 42,35 35-28,0-1 16,-35 1-16,0 0 0,35 35 0,-34-70-12,34 69 8,0-34-8,0 0 8,0-1-8,-35 36 12,35-35 12,0-1-12,0 1 16,0 0-28,0 0 12,0-1-4,0 1-9,0 69 10,0-69-10,0 35 10,0-35-9,35-1 9,-1 36-10,1-35 13,-35-1-2,70 36 3,-70-35-14,69 34 9,-69-34-10,35 0 13,34-1-12,1 36 12,0-35 1,-1 34-13,1-69 8,-1 35-7,1 35 7,-1-36-6,1 36 6,34-70-6,-104 35 6,70-1-5,-36-34 4,1 35-4,0 0 4,69 0-4,1-1 4,-36 1-4,1-35 3,-1 0-4,1 35 7,-1 0-8,-34-35 8,0 0-9,0 34 10,-1 1-9,71-35 8,-1 35-8,0 35 8,-34-36-7,-35-34 6,34 0-7,-34 0 9,0 0-10,-1 0 25,-34 35-24,35-35 8,35 0-8,-1 0 8,36 0-8,-1 0 8,35 0-8,-35 0 9,-34 0-10,69 0 10,-69 35-10,-36-35 9,71 0-8,34 0 9,-35 0-10,35 0 11,-35 0-12,1 0 10,34 0-8,-35 0 8,0 0-7,35 0 6,-34 0-6,-36 0 6,36 0-6,-36 0 6,36 0-6,-36 0 6,35 0-7,1 0 9,34 0-9,0 0 6,0 0-5,0 0 8,-35 0-10,1 0 9,-36 0-8,1 0 8,-36 0 4,1 0-12,0 0 8,69 35-8,-34-35 8,34 0-9,0 0 10,1 0-9,-1 0 8,-34 0-8,34 0 8,-34 0-8,-1 34 12,1-34-4,-1 0-8,70 0 8,0 0-8,-34 0 9,-36 0-11,70 0 12,0 0-11,0 0 11,70 0-13,-70 0 11,0 0-8,0 0 11,0 0-13,0 0 10,35 0-8,-69 0 8,34 0-7,0 0 6,69 0-6,-34-34 6,35 34-6,-70 0 5,35 0-4,34 0 5,-68 0-8,-1 0 10,0 0-9,-35 0 8,0 0-7,1 0 6,-1 0-7,0 0 8,35 0-8,-34 0 9,-1 0-10,-69 0 9,-1 0-8,36 0 8,-35 0-8,34 0 8,-34 0-8,35 0 8,-1 0-8,1 0 8,-35 0-9,69 0 10,-69 0-9,69 0 8,-69 0-8,-35-35 8,69 35 4,-34-35-12,0 0 9,69 1-11,-34-1 12,-1-35-11,1-34 10,-36 104-10,1-35 10,0 0-10,-35-34 13,0 34-1,35-34-2,-35-1-10,0 35 10,0-34-8,0-35 6,0 34-5,-35-34 4,35 34-4,-35 1 5,35 34-9,0 0 12,-69 0-10,34-34 8,0-1-8,0 36 8,35-1-10,-69 0 11,69-35-8,-35 36 7,0-1-10,1 0 12,-1 0-10,35 1 7,-35-1-6,-35 0 6,36-34-7,-36 34 7,1-35 6,-1 36-13,35-1 10,1 0-10,-1 35 8,35-35-8,-35 1 8,-35-1-8,1 0 8,-1 0-7,-69-34 6,70 69-7,-36-35 8,1 0-8,35-34 8,-36 69-8,36-70 9,-36 70-10,36 0 10,-1-35-10,-69 1 10,35 34-10,-35 0 10,69 0-10,-34 0 10,-35 0-10,0 0 9,0 0-8,-70 0 8,35 0-8,35 0 7,-69 0-5,-36 0 6,36 0-8,-71 0 7,36 0-7,69 0 8,0 0-6,35 0 4,35 0-5,34 0 6,1 0-7,34 0 8,-69 0-9,-1 0 10,-34 0-9,-35 0 8,35 0-8,0 69 8,70-69-9,-36 0 10,1 35-8,0-35 6,-1 35-6,1-1 6,69-34-7,-104 0 8,35 35-8,34-35 8,-34 0-8,0 35 9,0-35-10,-36 0 9,36 0-8,0 0 7,34 0-7,-34 0 9,0 0-9,34 0 9,-34 0-10,34 0 10,-34 0-10,0 0 11,34 0-12,-34 0 11,-1 0-10,71 0 9,-36 0-8,-34 0 9,34 0-10,1 0 8,-1 0-5,35 0 5,1 0-5,-71 0 4,36 0-4,-1 0 4,1 0-4,34 0 4,0 0-5,-34 0 6,-1 0-7,35 0 8,-34 0-8,-1 0 7,36 0 7,-36 0-15,35 0 9,0 0-8,1 0 12,-1-35 0,-35 35 0,36 0 0,-1 0 0,-35 0 12,70-35-24,-35 35 8,1 0-9,-1 0 12,-35-34-14,36 34 13,-1 0-11,-35 0 9,1 0-9,-36-70 12,71 70-13,-36-35 9,35 35-6,1 0 6,-36-34-7,1 34 8,34 0 4,0 0 1,0 0-2,0 0-6,1 0 5</inkml:trace>
    </iact:actionData>
  </iact:action>
  <iact:action type="add" startTime="38632">
    <iact:property name="dataType"/>
    <iact:actionData xml:id="d1">
      <inkml:trace xmlns:inkml="http://www.w3.org/2003/InkML" xml:id="stk1" contextRef="#ctx0" brushRef="#br0">17003 9560 0,'34'0'0,"1"0"0,35 0 0,-1 0 0,1 0 0,-35 0 0,34 35 0,1-35 0,-1 0 0,1 0 0,-35 0 0,-1 0 0,36 0 0,-35 0 0,34 0 0,1 0 0,-36 0 0,36 0 0,-35 0 0,69 0 0,-69 0 0,34 0 0,1 0 0,-35 0 0,34 0 0,-34 0 0,35 0 0,-36 0 0,1 0 0,35 0 0,-36 0 0,36 0 0,-35 0 0,34 0 0,36 0 0,-71 0 0,36 0 0,-35 0 0,-1 0 0,1 0 0,0 0 0,0 0 0,34 0 0,-34 0 0,0 0 0,34 35 0,1-35 0,-35 34 0,-1-34 0,1 0 0,0 0 0,35 0 0,-36 0 0,1 35 0,0-35 0,0 0 0,-1 0 0,1 0 0,0 0 0,0 0 0,-1 0 0,1 0 0,0 0 0,0 0 0,0 0 0,-1 0 0,1 0 0,0 35 0,0-35 0,-1 0 0,1 0 0,0 0 0,0 0 0,-1 0 0,36 0 0,-35 0 0,34 0 0,1 0 0,-35 0 0,-1 0 0,36 0 0,-35 0 0,0 0 0,-1 0 0,1 0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9E341-9258-B840-99D9-2A53CA3EEE30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20C13-F33C-FA4F-A668-AFE9D979043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398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20C13-F33C-FA4F-A668-AFE9D979043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922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20C13-F33C-FA4F-A668-AFE9D979043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716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20C13-F33C-FA4F-A668-AFE9D979043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611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20C13-F33C-FA4F-A668-AFE9D979043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996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20C13-F33C-FA4F-A668-AFE9D979043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868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20C13-F33C-FA4F-A668-AFE9D979043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08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20C13-F33C-FA4F-A668-AFE9D979043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222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20C13-F33C-FA4F-A668-AFE9D979043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342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20C13-F33C-FA4F-A668-AFE9D979043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406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20C13-F33C-FA4F-A668-AFE9D979043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49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20C13-F33C-FA4F-A668-AFE9D979043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807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20C13-F33C-FA4F-A668-AFE9D979043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818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20C13-F33C-FA4F-A668-AFE9D979043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884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20C13-F33C-FA4F-A668-AFE9D979043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722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20C13-F33C-FA4F-A668-AFE9D979043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863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20C13-F33C-FA4F-A668-AFE9D979043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678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20C13-F33C-FA4F-A668-AFE9D979043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607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20C13-F33C-FA4F-A668-AFE9D979043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638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20C13-F33C-FA4F-A668-AFE9D979043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782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31360-7E41-4248-8AEF-AC858AB643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  <a:alpha val="0"/>
                </a:schemeClr>
              </a:gs>
              <a:gs pos="66000">
                <a:schemeClr val="accent1">
                  <a:alpha val="58000"/>
                </a:schemeClr>
              </a:gs>
              <a:gs pos="80000">
                <a:schemeClr val="accent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73102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13"/>
            <a:ext cx="12192000" cy="79260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16250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0E8D5F8-DCBB-4697-978C-9F18383C891F}"/>
              </a:ext>
            </a:extLst>
          </p:cNvPr>
          <p:cNvSpPr/>
          <p:nvPr userDrawn="1"/>
        </p:nvSpPr>
        <p:spPr>
          <a:xfrm>
            <a:off x="2" y="161317"/>
            <a:ext cx="11191164" cy="1026038"/>
          </a:xfrm>
          <a:custGeom>
            <a:avLst/>
            <a:gdLst>
              <a:gd name="connsiteX0" fmla="*/ 0 w 11191164"/>
              <a:gd name="connsiteY0" fmla="*/ 0 h 1026038"/>
              <a:gd name="connsiteX1" fmla="*/ 10678145 w 11191164"/>
              <a:gd name="connsiteY1" fmla="*/ 0 h 1026038"/>
              <a:gd name="connsiteX2" fmla="*/ 11191164 w 11191164"/>
              <a:gd name="connsiteY2" fmla="*/ 513019 h 1026038"/>
              <a:gd name="connsiteX3" fmla="*/ 10678145 w 11191164"/>
              <a:gd name="connsiteY3" fmla="*/ 1026038 h 1026038"/>
              <a:gd name="connsiteX4" fmla="*/ 0 w 11191164"/>
              <a:gd name="connsiteY4" fmla="*/ 1026038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1164" h="1026038">
                <a:moveTo>
                  <a:pt x="0" y="0"/>
                </a:moveTo>
                <a:lnTo>
                  <a:pt x="10678145" y="0"/>
                </a:lnTo>
                <a:cubicBezTo>
                  <a:pt x="10961478" y="0"/>
                  <a:pt x="11191164" y="229686"/>
                  <a:pt x="11191164" y="513019"/>
                </a:cubicBezTo>
                <a:cubicBezTo>
                  <a:pt x="11191164" y="796352"/>
                  <a:pt x="10961478" y="1026038"/>
                  <a:pt x="10678145" y="1026038"/>
                </a:cubicBezTo>
                <a:lnTo>
                  <a:pt x="0" y="102603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20737" y="339513"/>
            <a:ext cx="977599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FC942A5-2D0D-4483-A217-3F3729323734}"/>
              </a:ext>
            </a:extLst>
          </p:cNvPr>
          <p:cNvSpPr/>
          <p:nvPr userDrawn="1"/>
        </p:nvSpPr>
        <p:spPr>
          <a:xfrm>
            <a:off x="1" y="161317"/>
            <a:ext cx="1668083" cy="1026038"/>
          </a:xfrm>
          <a:custGeom>
            <a:avLst/>
            <a:gdLst>
              <a:gd name="connsiteX0" fmla="*/ 5086770 w 5086770"/>
              <a:gd name="connsiteY0" fmla="*/ 1174706 h 3128874"/>
              <a:gd name="connsiteX1" fmla="*/ 5086770 w 5086770"/>
              <a:gd name="connsiteY1" fmla="*/ 1184663 h 3128874"/>
              <a:gd name="connsiteX2" fmla="*/ 5079830 w 5086770"/>
              <a:gd name="connsiteY2" fmla="*/ 1185820 h 3128874"/>
              <a:gd name="connsiteX3" fmla="*/ 5078289 w 5086770"/>
              <a:gd name="connsiteY3" fmla="*/ 1182737 h 3128874"/>
              <a:gd name="connsiteX4" fmla="*/ 5078289 w 5086770"/>
              <a:gd name="connsiteY4" fmla="*/ 1179654 h 3128874"/>
              <a:gd name="connsiteX5" fmla="*/ 1690658 w 5086770"/>
              <a:gd name="connsiteY5" fmla="*/ 810655 h 3128874"/>
              <a:gd name="connsiteX6" fmla="*/ 1349061 w 5086770"/>
              <a:gd name="connsiteY6" fmla="*/ 1934928 h 3128874"/>
              <a:gd name="connsiteX7" fmla="*/ 2035854 w 5086770"/>
              <a:gd name="connsiteY7" fmla="*/ 1934928 h 3128874"/>
              <a:gd name="connsiteX8" fmla="*/ 3765314 w 5086770"/>
              <a:gd name="connsiteY8" fmla="*/ 0 h 3128874"/>
              <a:gd name="connsiteX9" fmla="*/ 4465138 w 5086770"/>
              <a:gd name="connsiteY9" fmla="*/ 0 h 3128874"/>
              <a:gd name="connsiteX10" fmla="*/ 4675955 w 5086770"/>
              <a:gd name="connsiteY10" fmla="*/ 0 h 3128874"/>
              <a:gd name="connsiteX11" fmla="*/ 4659036 w 5086770"/>
              <a:gd name="connsiteY11" fmla="*/ 34412 h 3128874"/>
              <a:gd name="connsiteX12" fmla="*/ 4651327 w 5086770"/>
              <a:gd name="connsiteY12" fmla="*/ 45203 h 3128874"/>
              <a:gd name="connsiteX13" fmla="*/ 4648245 w 5086770"/>
              <a:gd name="connsiteY13" fmla="*/ 51368 h 3128874"/>
              <a:gd name="connsiteX14" fmla="*/ 4483319 w 5086770"/>
              <a:gd name="connsiteY14" fmla="*/ 361184 h 3128874"/>
              <a:gd name="connsiteX15" fmla="*/ 4480236 w 5086770"/>
              <a:gd name="connsiteY15" fmla="*/ 373515 h 3128874"/>
              <a:gd name="connsiteX16" fmla="*/ 4474071 w 5086770"/>
              <a:gd name="connsiteY16" fmla="*/ 398176 h 3128874"/>
              <a:gd name="connsiteX17" fmla="*/ 4450950 w 5086770"/>
              <a:gd name="connsiteY17" fmla="*/ 498367 h 3128874"/>
              <a:gd name="connsiteX18" fmla="*/ 4440161 w 5086770"/>
              <a:gd name="connsiteY18" fmla="*/ 527652 h 3128874"/>
              <a:gd name="connsiteX19" fmla="*/ 4441700 w 5086770"/>
              <a:gd name="connsiteY19" fmla="*/ 539983 h 3128874"/>
              <a:gd name="connsiteX20" fmla="*/ 4437078 w 5086770"/>
              <a:gd name="connsiteY20" fmla="*/ 561562 h 3128874"/>
              <a:gd name="connsiteX21" fmla="*/ 4433995 w 5086770"/>
              <a:gd name="connsiteY21" fmla="*/ 576976 h 3128874"/>
              <a:gd name="connsiteX22" fmla="*/ 4433994 w 5086770"/>
              <a:gd name="connsiteY22" fmla="*/ 578519 h 3128874"/>
              <a:gd name="connsiteX23" fmla="*/ 4413956 w 5086770"/>
              <a:gd name="connsiteY23" fmla="*/ 797393 h 3128874"/>
              <a:gd name="connsiteX24" fmla="*/ 4438619 w 5086770"/>
              <a:gd name="connsiteY24" fmla="*/ 996230 h 3128874"/>
              <a:gd name="connsiteX25" fmla="*/ 4433995 w 5086770"/>
              <a:gd name="connsiteY25" fmla="*/ 1016268 h 3128874"/>
              <a:gd name="connsiteX26" fmla="*/ 4435536 w 5086770"/>
              <a:gd name="connsiteY26" fmla="*/ 1025517 h 3128874"/>
              <a:gd name="connsiteX27" fmla="*/ 4437078 w 5086770"/>
              <a:gd name="connsiteY27" fmla="*/ 1027057 h 3128874"/>
              <a:gd name="connsiteX28" fmla="*/ 4432452 w 5086770"/>
              <a:gd name="connsiteY28" fmla="*/ 1048636 h 3128874"/>
              <a:gd name="connsiteX29" fmla="*/ 4413956 w 5086770"/>
              <a:gd name="connsiteY29" fmla="*/ 1085630 h 3128874"/>
              <a:gd name="connsiteX30" fmla="*/ 4196623 w 5086770"/>
              <a:gd name="connsiteY30" fmla="*/ 1389280 h 3128874"/>
              <a:gd name="connsiteX31" fmla="*/ 4085645 w 5086770"/>
              <a:gd name="connsiteY31" fmla="*/ 1597365 h 3128874"/>
              <a:gd name="connsiteX32" fmla="*/ 4216661 w 5086770"/>
              <a:gd name="connsiteY32" fmla="*/ 1697556 h 3128874"/>
              <a:gd name="connsiteX33" fmla="*/ 4250571 w 5086770"/>
              <a:gd name="connsiteY33" fmla="*/ 1811617 h 3128874"/>
              <a:gd name="connsiteX34" fmla="*/ 4173502 w 5086770"/>
              <a:gd name="connsiteY34" fmla="*/ 1888685 h 3128874"/>
              <a:gd name="connsiteX35" fmla="*/ 4213578 w 5086770"/>
              <a:gd name="connsiteY35" fmla="*/ 2022784 h 3128874"/>
              <a:gd name="connsiteX36" fmla="*/ 4347678 w 5086770"/>
              <a:gd name="connsiteY36" fmla="*/ 2090605 h 3128874"/>
              <a:gd name="connsiteX37" fmla="*/ 4233616 w 5086770"/>
              <a:gd name="connsiteY37" fmla="*/ 2138388 h 3128874"/>
              <a:gd name="connsiteX38" fmla="*/ 4227451 w 5086770"/>
              <a:gd name="connsiteY38" fmla="*/ 2258616 h 3128874"/>
              <a:gd name="connsiteX39" fmla="*/ 4350761 w 5086770"/>
              <a:gd name="connsiteY39" fmla="*/ 2320270 h 3128874"/>
              <a:gd name="connsiteX40" fmla="*/ 4333805 w 5086770"/>
              <a:gd name="connsiteY40" fmla="*/ 2462077 h 3128874"/>
              <a:gd name="connsiteX41" fmla="*/ 4467905 w 5086770"/>
              <a:gd name="connsiteY41" fmla="*/ 2719486 h 3128874"/>
              <a:gd name="connsiteX42" fmla="*/ 4800655 w 5086770"/>
              <a:gd name="connsiteY42" fmla="*/ 2748491 h 3128874"/>
              <a:gd name="connsiteX43" fmla="*/ 4838191 w 5086770"/>
              <a:gd name="connsiteY43" fmla="*/ 2744074 h 3128874"/>
              <a:gd name="connsiteX44" fmla="*/ 4863823 w 5086770"/>
              <a:gd name="connsiteY44" fmla="*/ 2765476 h 3128874"/>
              <a:gd name="connsiteX45" fmla="*/ 4934321 w 5086770"/>
              <a:gd name="connsiteY45" fmla="*/ 2911083 h 3128874"/>
              <a:gd name="connsiteX46" fmla="*/ 4964162 w 5086770"/>
              <a:gd name="connsiteY46" fmla="*/ 3074402 h 3128874"/>
              <a:gd name="connsiteX47" fmla="*/ 4967647 w 5086770"/>
              <a:gd name="connsiteY47" fmla="*/ 3128874 h 3128874"/>
              <a:gd name="connsiteX48" fmla="*/ 4465138 w 5086770"/>
              <a:gd name="connsiteY48" fmla="*/ 3128874 h 3128874"/>
              <a:gd name="connsiteX49" fmla="*/ 4465138 w 5086770"/>
              <a:gd name="connsiteY49" fmla="*/ 3127460 h 3128874"/>
              <a:gd name="connsiteX50" fmla="*/ 3765314 w 5086770"/>
              <a:gd name="connsiteY50" fmla="*/ 3127460 h 3128874"/>
              <a:gd name="connsiteX51" fmla="*/ 1175459 w 5086770"/>
              <a:gd name="connsiteY51" fmla="*/ 0 h 3128874"/>
              <a:gd name="connsiteX52" fmla="*/ 2229594 w 5086770"/>
              <a:gd name="connsiteY52" fmla="*/ 0 h 3128874"/>
              <a:gd name="connsiteX53" fmla="*/ 3404781 w 5086770"/>
              <a:gd name="connsiteY53" fmla="*/ 3127460 h 3128874"/>
              <a:gd name="connsiteX54" fmla="*/ 2392789 w 5086770"/>
              <a:gd name="connsiteY54" fmla="*/ 3127460 h 3128874"/>
              <a:gd name="connsiteX55" fmla="*/ 2236317 w 5086770"/>
              <a:gd name="connsiteY55" fmla="*/ 2611186 h 3128874"/>
              <a:gd name="connsiteX56" fmla="*/ 1139165 w 5086770"/>
              <a:gd name="connsiteY56" fmla="*/ 2611186 h 3128874"/>
              <a:gd name="connsiteX57" fmla="*/ 986721 w 5086770"/>
              <a:gd name="connsiteY57" fmla="*/ 3127460 h 3128874"/>
              <a:gd name="connsiteX58" fmla="*/ 0 w 5086770"/>
              <a:gd name="connsiteY58" fmla="*/ 3127460 h 312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6770" h="3128874">
                <a:moveTo>
                  <a:pt x="5086770" y="1174706"/>
                </a:moveTo>
                <a:lnTo>
                  <a:pt x="5086770" y="1184663"/>
                </a:lnTo>
                <a:lnTo>
                  <a:pt x="5079830" y="1185820"/>
                </a:lnTo>
                <a:cubicBezTo>
                  <a:pt x="5079829" y="1184277"/>
                  <a:pt x="5078289" y="1184277"/>
                  <a:pt x="5078289" y="1182737"/>
                </a:cubicBezTo>
                <a:lnTo>
                  <a:pt x="5078289" y="1179654"/>
                </a:lnTo>
                <a:close/>
                <a:moveTo>
                  <a:pt x="1690658" y="810655"/>
                </a:moveTo>
                <a:lnTo>
                  <a:pt x="1349061" y="1934928"/>
                </a:lnTo>
                <a:lnTo>
                  <a:pt x="2035854" y="1934928"/>
                </a:lnTo>
                <a:close/>
                <a:moveTo>
                  <a:pt x="3765314" y="0"/>
                </a:moveTo>
                <a:lnTo>
                  <a:pt x="4465138" y="0"/>
                </a:lnTo>
                <a:lnTo>
                  <a:pt x="4675955" y="0"/>
                </a:lnTo>
                <a:lnTo>
                  <a:pt x="4659036" y="34412"/>
                </a:lnTo>
                <a:cubicBezTo>
                  <a:pt x="4655952" y="37496"/>
                  <a:pt x="4652870" y="40578"/>
                  <a:pt x="4651327" y="45203"/>
                </a:cubicBezTo>
                <a:cubicBezTo>
                  <a:pt x="4649787" y="48285"/>
                  <a:pt x="4649788" y="49827"/>
                  <a:pt x="4648245" y="51368"/>
                </a:cubicBezTo>
                <a:cubicBezTo>
                  <a:pt x="4632831" y="72947"/>
                  <a:pt x="4528018" y="224002"/>
                  <a:pt x="4483319" y="361184"/>
                </a:cubicBezTo>
                <a:cubicBezTo>
                  <a:pt x="4481777" y="365808"/>
                  <a:pt x="4480236" y="368891"/>
                  <a:pt x="4480236" y="373515"/>
                </a:cubicBezTo>
                <a:cubicBezTo>
                  <a:pt x="4478694" y="381223"/>
                  <a:pt x="4475612" y="390471"/>
                  <a:pt x="4474071" y="398176"/>
                </a:cubicBezTo>
                <a:cubicBezTo>
                  <a:pt x="4466362" y="432087"/>
                  <a:pt x="4458657" y="465997"/>
                  <a:pt x="4450950" y="498367"/>
                </a:cubicBezTo>
                <a:cubicBezTo>
                  <a:pt x="4444783" y="506073"/>
                  <a:pt x="4440160" y="516863"/>
                  <a:pt x="4440161" y="527652"/>
                </a:cubicBezTo>
                <a:cubicBezTo>
                  <a:pt x="4440160" y="532277"/>
                  <a:pt x="4440160" y="535360"/>
                  <a:pt x="4441700" y="539983"/>
                </a:cubicBezTo>
                <a:cubicBezTo>
                  <a:pt x="4440161" y="547691"/>
                  <a:pt x="4438618" y="555397"/>
                  <a:pt x="4437078" y="561562"/>
                </a:cubicBezTo>
                <a:cubicBezTo>
                  <a:pt x="4435535" y="566187"/>
                  <a:pt x="4433995" y="570810"/>
                  <a:pt x="4433995" y="576976"/>
                </a:cubicBezTo>
                <a:cubicBezTo>
                  <a:pt x="4433995" y="576976"/>
                  <a:pt x="4433994" y="578519"/>
                  <a:pt x="4433994" y="578519"/>
                </a:cubicBezTo>
                <a:cubicBezTo>
                  <a:pt x="4417039" y="674083"/>
                  <a:pt x="4407790" y="755776"/>
                  <a:pt x="4413956" y="797393"/>
                </a:cubicBezTo>
                <a:cubicBezTo>
                  <a:pt x="4421664" y="846717"/>
                  <a:pt x="4440160" y="929951"/>
                  <a:pt x="4438619" y="996230"/>
                </a:cubicBezTo>
                <a:cubicBezTo>
                  <a:pt x="4435535" y="1002395"/>
                  <a:pt x="4433995" y="1008560"/>
                  <a:pt x="4433995" y="1016268"/>
                </a:cubicBezTo>
                <a:cubicBezTo>
                  <a:pt x="4433995" y="1019351"/>
                  <a:pt x="4435536" y="1022434"/>
                  <a:pt x="4435536" y="1025517"/>
                </a:cubicBezTo>
                <a:cubicBezTo>
                  <a:pt x="4435536" y="1025517"/>
                  <a:pt x="4435535" y="1027057"/>
                  <a:pt x="4437078" y="1027057"/>
                </a:cubicBezTo>
                <a:cubicBezTo>
                  <a:pt x="4435536" y="1034764"/>
                  <a:pt x="4433994" y="1042471"/>
                  <a:pt x="4432452" y="1048636"/>
                </a:cubicBezTo>
                <a:lnTo>
                  <a:pt x="4413956" y="1085630"/>
                </a:lnTo>
                <a:cubicBezTo>
                  <a:pt x="4369257" y="1164240"/>
                  <a:pt x="4258278" y="1339957"/>
                  <a:pt x="4196623" y="1389280"/>
                </a:cubicBezTo>
                <a:cubicBezTo>
                  <a:pt x="4128802" y="1441687"/>
                  <a:pt x="4062523" y="1538793"/>
                  <a:pt x="4085645" y="1597365"/>
                </a:cubicBezTo>
                <a:cubicBezTo>
                  <a:pt x="4119555" y="1660562"/>
                  <a:pt x="4181210" y="1688307"/>
                  <a:pt x="4216661" y="1697556"/>
                </a:cubicBezTo>
                <a:cubicBezTo>
                  <a:pt x="4252112" y="1706804"/>
                  <a:pt x="4275233" y="1779247"/>
                  <a:pt x="4250571" y="1811617"/>
                </a:cubicBezTo>
                <a:cubicBezTo>
                  <a:pt x="4225909" y="1843985"/>
                  <a:pt x="4187375" y="1853233"/>
                  <a:pt x="4173502" y="1888685"/>
                </a:cubicBezTo>
                <a:cubicBezTo>
                  <a:pt x="4159630" y="1924137"/>
                  <a:pt x="4153465" y="1998123"/>
                  <a:pt x="4213578" y="2022784"/>
                </a:cubicBezTo>
                <a:cubicBezTo>
                  <a:pt x="4259818" y="2041281"/>
                  <a:pt x="4349219" y="2081356"/>
                  <a:pt x="4347678" y="2090605"/>
                </a:cubicBezTo>
                <a:cubicBezTo>
                  <a:pt x="4346136" y="2099853"/>
                  <a:pt x="4250570" y="2107561"/>
                  <a:pt x="4233616" y="2138388"/>
                </a:cubicBezTo>
                <a:cubicBezTo>
                  <a:pt x="4216660" y="2169216"/>
                  <a:pt x="4204330" y="2220080"/>
                  <a:pt x="4227451" y="2258616"/>
                </a:cubicBezTo>
                <a:cubicBezTo>
                  <a:pt x="4250571" y="2297149"/>
                  <a:pt x="4332264" y="2292526"/>
                  <a:pt x="4350761" y="2320270"/>
                </a:cubicBezTo>
                <a:cubicBezTo>
                  <a:pt x="4381588" y="2371135"/>
                  <a:pt x="4358466" y="2378843"/>
                  <a:pt x="4333805" y="2462077"/>
                </a:cubicBezTo>
                <a:cubicBezTo>
                  <a:pt x="4306060" y="2551476"/>
                  <a:pt x="4302977" y="2650125"/>
                  <a:pt x="4467905" y="2719486"/>
                </a:cubicBezTo>
                <a:cubicBezTo>
                  <a:pt x="4562314" y="2758983"/>
                  <a:pt x="4694054" y="2758743"/>
                  <a:pt x="4800655" y="2748491"/>
                </a:cubicBezTo>
                <a:lnTo>
                  <a:pt x="4838191" y="2744074"/>
                </a:lnTo>
                <a:lnTo>
                  <a:pt x="4863823" y="2765476"/>
                </a:lnTo>
                <a:cubicBezTo>
                  <a:pt x="4895578" y="2799449"/>
                  <a:pt x="4917344" y="2847230"/>
                  <a:pt x="4934321" y="2911083"/>
                </a:cubicBezTo>
                <a:cubicBezTo>
                  <a:pt x="4945640" y="2953651"/>
                  <a:pt x="4957371" y="3013267"/>
                  <a:pt x="4964162" y="3074402"/>
                </a:cubicBezTo>
                <a:lnTo>
                  <a:pt x="4967647" y="3128874"/>
                </a:lnTo>
                <a:lnTo>
                  <a:pt x="4465138" y="3128874"/>
                </a:lnTo>
                <a:lnTo>
                  <a:pt x="4465138" y="3127460"/>
                </a:lnTo>
                <a:lnTo>
                  <a:pt x="3765314" y="3127460"/>
                </a:lnTo>
                <a:close/>
                <a:moveTo>
                  <a:pt x="1175459" y="0"/>
                </a:moveTo>
                <a:lnTo>
                  <a:pt x="2229594" y="0"/>
                </a:lnTo>
                <a:lnTo>
                  <a:pt x="3404781" y="3127460"/>
                </a:lnTo>
                <a:lnTo>
                  <a:pt x="2392789" y="3127460"/>
                </a:lnTo>
                <a:lnTo>
                  <a:pt x="2236317" y="2611186"/>
                </a:lnTo>
                <a:lnTo>
                  <a:pt x="1139165" y="2611186"/>
                </a:lnTo>
                <a:lnTo>
                  <a:pt x="986721" y="3127460"/>
                </a:lnTo>
                <a:lnTo>
                  <a:pt x="0" y="31274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01515AE-4193-4204-AAE3-28BCF655ED34}"/>
              </a:ext>
            </a:extLst>
          </p:cNvPr>
          <p:cNvSpPr/>
          <p:nvPr userDrawn="1"/>
        </p:nvSpPr>
        <p:spPr>
          <a:xfrm>
            <a:off x="11288972" y="161317"/>
            <a:ext cx="903029" cy="1026038"/>
          </a:xfrm>
          <a:custGeom>
            <a:avLst/>
            <a:gdLst>
              <a:gd name="connsiteX0" fmla="*/ 513019 w 903029"/>
              <a:gd name="connsiteY0" fmla="*/ 0 h 1026038"/>
              <a:gd name="connsiteX1" fmla="*/ 903029 w 903029"/>
              <a:gd name="connsiteY1" fmla="*/ 0 h 1026038"/>
              <a:gd name="connsiteX2" fmla="*/ 903029 w 903029"/>
              <a:gd name="connsiteY2" fmla="*/ 1026038 h 1026038"/>
              <a:gd name="connsiteX3" fmla="*/ 513019 w 903029"/>
              <a:gd name="connsiteY3" fmla="*/ 1026038 h 1026038"/>
              <a:gd name="connsiteX4" fmla="*/ 0 w 903029"/>
              <a:gd name="connsiteY4" fmla="*/ 513019 h 1026038"/>
              <a:gd name="connsiteX5" fmla="*/ 513019 w 903029"/>
              <a:gd name="connsiteY5" fmla="*/ 0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029" h="1026038">
                <a:moveTo>
                  <a:pt x="513019" y="0"/>
                </a:moveTo>
                <a:lnTo>
                  <a:pt x="903029" y="0"/>
                </a:lnTo>
                <a:lnTo>
                  <a:pt x="903029" y="1026038"/>
                </a:lnTo>
                <a:lnTo>
                  <a:pt x="513019" y="1026038"/>
                </a:lnTo>
                <a:cubicBezTo>
                  <a:pt x="229686" y="1026038"/>
                  <a:pt x="0" y="796352"/>
                  <a:pt x="0" y="513019"/>
                </a:cubicBezTo>
                <a:cubicBezTo>
                  <a:pt x="0" y="229686"/>
                  <a:pt x="229686" y="0"/>
                  <a:pt x="51301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2C30C39C-AAA9-4761-B982-E964F936EA3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32697" y="1988370"/>
            <a:ext cx="2444297" cy="244429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Bring to Front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32218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34304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073D1A-A4A7-4F5B-BE54-63CEAB575F6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6709" y="529965"/>
            <a:ext cx="4925291" cy="5798070"/>
          </a:xfrm>
          <a:custGeom>
            <a:avLst/>
            <a:gdLst>
              <a:gd name="connsiteX0" fmla="*/ 857449 w 4925290"/>
              <a:gd name="connsiteY0" fmla="*/ 0 h 5798070"/>
              <a:gd name="connsiteX1" fmla="*/ 4214649 w 4925290"/>
              <a:gd name="connsiteY1" fmla="*/ 0 h 5798070"/>
              <a:gd name="connsiteX2" fmla="*/ 4925290 w 4925290"/>
              <a:gd name="connsiteY2" fmla="*/ 1223176 h 5798070"/>
              <a:gd name="connsiteX3" fmla="*/ 4925290 w 4925290"/>
              <a:gd name="connsiteY3" fmla="*/ 4574894 h 5798070"/>
              <a:gd name="connsiteX4" fmla="*/ 4214649 w 4925290"/>
              <a:gd name="connsiteY4" fmla="*/ 5798070 h 5798070"/>
              <a:gd name="connsiteX5" fmla="*/ 857449 w 4925290"/>
              <a:gd name="connsiteY5" fmla="*/ 5798070 h 5798070"/>
              <a:gd name="connsiteX6" fmla="*/ 0 w 4925290"/>
              <a:gd name="connsiteY6" fmla="*/ 4322202 h 5798070"/>
              <a:gd name="connsiteX7" fmla="*/ 2152428 w 4925290"/>
              <a:gd name="connsiteY7" fmla="*/ 4322202 h 5798070"/>
              <a:gd name="connsiteX8" fmla="*/ 2979260 w 4925290"/>
              <a:gd name="connsiteY8" fmla="*/ 2899035 h 5798070"/>
              <a:gd name="connsiteX9" fmla="*/ 2152428 w 4925290"/>
              <a:gd name="connsiteY9" fmla="*/ 1475868 h 5798070"/>
              <a:gd name="connsiteX10" fmla="*/ 0 w 4925290"/>
              <a:gd name="connsiteY10" fmla="*/ 1475868 h 579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25290" h="5798070">
                <a:moveTo>
                  <a:pt x="857449" y="0"/>
                </a:moveTo>
                <a:lnTo>
                  <a:pt x="4214649" y="0"/>
                </a:lnTo>
                <a:lnTo>
                  <a:pt x="4925290" y="1223176"/>
                </a:lnTo>
                <a:lnTo>
                  <a:pt x="4925290" y="4574894"/>
                </a:lnTo>
                <a:lnTo>
                  <a:pt x="4214649" y="5798070"/>
                </a:lnTo>
                <a:lnTo>
                  <a:pt x="857449" y="5798070"/>
                </a:lnTo>
                <a:lnTo>
                  <a:pt x="0" y="4322202"/>
                </a:lnTo>
                <a:lnTo>
                  <a:pt x="2152428" y="4322202"/>
                </a:lnTo>
                <a:lnTo>
                  <a:pt x="2979260" y="2899035"/>
                </a:lnTo>
                <a:lnTo>
                  <a:pt x="2152428" y="1475868"/>
                </a:lnTo>
                <a:lnTo>
                  <a:pt x="0" y="14758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CF70162-E0C4-4E2A-B2CE-73A4934767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25109" y="2105088"/>
            <a:ext cx="4925291" cy="2647831"/>
          </a:xfrm>
          <a:custGeom>
            <a:avLst/>
            <a:gdLst>
              <a:gd name="connsiteX0" fmla="*/ 769169 w 6213231"/>
              <a:gd name="connsiteY0" fmla="*/ 0 h 2647831"/>
              <a:gd name="connsiteX1" fmla="*/ 5444062 w 6213231"/>
              <a:gd name="connsiteY1" fmla="*/ 0 h 2647831"/>
              <a:gd name="connsiteX2" fmla="*/ 6213231 w 6213231"/>
              <a:gd name="connsiteY2" fmla="*/ 1323916 h 2647831"/>
              <a:gd name="connsiteX3" fmla="*/ 5444062 w 6213231"/>
              <a:gd name="connsiteY3" fmla="*/ 2647831 h 2647831"/>
              <a:gd name="connsiteX4" fmla="*/ 769169 w 6213231"/>
              <a:gd name="connsiteY4" fmla="*/ 2647831 h 2647831"/>
              <a:gd name="connsiteX5" fmla="*/ 0 w 6213231"/>
              <a:gd name="connsiteY5" fmla="*/ 1323916 h 264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3231" h="2647831">
                <a:moveTo>
                  <a:pt x="769169" y="0"/>
                </a:moveTo>
                <a:lnTo>
                  <a:pt x="5444062" y="0"/>
                </a:lnTo>
                <a:lnTo>
                  <a:pt x="6213231" y="1323916"/>
                </a:lnTo>
                <a:lnTo>
                  <a:pt x="5444062" y="2647831"/>
                </a:lnTo>
                <a:lnTo>
                  <a:pt x="769169" y="2647831"/>
                </a:lnTo>
                <a:lnTo>
                  <a:pt x="0" y="13239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4768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0587" y="0"/>
            <a:ext cx="48533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2972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21AEC72C-3C89-4B08-B67E-E04E47BA30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7488" y="342900"/>
            <a:ext cx="5926499" cy="6172200"/>
          </a:xfrm>
          <a:custGeom>
            <a:avLst/>
            <a:gdLst>
              <a:gd name="connsiteX0" fmla="*/ 1240972 w 5926499"/>
              <a:gd name="connsiteY0" fmla="*/ 0 h 6172200"/>
              <a:gd name="connsiteX1" fmla="*/ 5926499 w 5926499"/>
              <a:gd name="connsiteY1" fmla="*/ 0 h 6172200"/>
              <a:gd name="connsiteX2" fmla="*/ 5926499 w 5926499"/>
              <a:gd name="connsiteY2" fmla="*/ 6172200 h 6172200"/>
              <a:gd name="connsiteX3" fmla="*/ 1240972 w 5926499"/>
              <a:gd name="connsiteY3" fmla="*/ 6172200 h 6172200"/>
              <a:gd name="connsiteX4" fmla="*/ 1240972 w 5926499"/>
              <a:gd name="connsiteY4" fmla="*/ 6015988 h 6172200"/>
              <a:gd name="connsiteX5" fmla="*/ 92399 w 5926499"/>
              <a:gd name="connsiteY5" fmla="*/ 6015988 h 6172200"/>
              <a:gd name="connsiteX6" fmla="*/ 92399 w 5926499"/>
              <a:gd name="connsiteY6" fmla="*/ 5938701 h 6172200"/>
              <a:gd name="connsiteX7" fmla="*/ 1240972 w 5926499"/>
              <a:gd name="connsiteY7" fmla="*/ 5938701 h 6172200"/>
              <a:gd name="connsiteX8" fmla="*/ 1240972 w 5926499"/>
              <a:gd name="connsiteY8" fmla="*/ 5859778 h 6172200"/>
              <a:gd name="connsiteX9" fmla="*/ 497028 w 5926499"/>
              <a:gd name="connsiteY9" fmla="*/ 5859778 h 6172200"/>
              <a:gd name="connsiteX10" fmla="*/ 497028 w 5926499"/>
              <a:gd name="connsiteY10" fmla="*/ 5668190 h 6172200"/>
              <a:gd name="connsiteX11" fmla="*/ 1240972 w 5926499"/>
              <a:gd name="connsiteY11" fmla="*/ 5668190 h 6172200"/>
              <a:gd name="connsiteX12" fmla="*/ 1240972 w 5926499"/>
              <a:gd name="connsiteY12" fmla="*/ 5589267 h 6172200"/>
              <a:gd name="connsiteX13" fmla="*/ 2775704 w 5926499"/>
              <a:gd name="connsiteY13" fmla="*/ 5589267 h 6172200"/>
              <a:gd name="connsiteX14" fmla="*/ 2775704 w 5926499"/>
              <a:gd name="connsiteY14" fmla="*/ 5511980 h 6172200"/>
              <a:gd name="connsiteX15" fmla="*/ 1240972 w 5926499"/>
              <a:gd name="connsiteY15" fmla="*/ 5511980 h 6172200"/>
              <a:gd name="connsiteX16" fmla="*/ 1240972 w 5926499"/>
              <a:gd name="connsiteY16" fmla="*/ 5222694 h 6172200"/>
              <a:gd name="connsiteX17" fmla="*/ 2993421 w 5926499"/>
              <a:gd name="connsiteY17" fmla="*/ 5222694 h 6172200"/>
              <a:gd name="connsiteX18" fmla="*/ 2993421 w 5926499"/>
              <a:gd name="connsiteY18" fmla="*/ 5031107 h 6172200"/>
              <a:gd name="connsiteX19" fmla="*/ 1240972 w 5926499"/>
              <a:gd name="connsiteY19" fmla="*/ 5031107 h 6172200"/>
              <a:gd name="connsiteX20" fmla="*/ 1240972 w 5926499"/>
              <a:gd name="connsiteY20" fmla="*/ 4922382 h 6172200"/>
              <a:gd name="connsiteX21" fmla="*/ 225578 w 5926499"/>
              <a:gd name="connsiteY21" fmla="*/ 4922382 h 6172200"/>
              <a:gd name="connsiteX22" fmla="*/ 225578 w 5926499"/>
              <a:gd name="connsiteY22" fmla="*/ 4845095 h 6172200"/>
              <a:gd name="connsiteX23" fmla="*/ 1240972 w 5926499"/>
              <a:gd name="connsiteY23" fmla="*/ 4845095 h 6172200"/>
              <a:gd name="connsiteX24" fmla="*/ 1240972 w 5926499"/>
              <a:gd name="connsiteY24" fmla="*/ 4721133 h 6172200"/>
              <a:gd name="connsiteX25" fmla="*/ 2181818 w 5926499"/>
              <a:gd name="connsiteY25" fmla="*/ 4721133 h 6172200"/>
              <a:gd name="connsiteX26" fmla="*/ 2181818 w 5926499"/>
              <a:gd name="connsiteY26" fmla="*/ 4655818 h 6172200"/>
              <a:gd name="connsiteX27" fmla="*/ 1240972 w 5926499"/>
              <a:gd name="connsiteY27" fmla="*/ 4655818 h 6172200"/>
              <a:gd name="connsiteX28" fmla="*/ 1240972 w 5926499"/>
              <a:gd name="connsiteY28" fmla="*/ 4516481 h 6172200"/>
              <a:gd name="connsiteX29" fmla="*/ 497028 w 5926499"/>
              <a:gd name="connsiteY29" fmla="*/ 4516481 h 6172200"/>
              <a:gd name="connsiteX30" fmla="*/ 497028 w 5926499"/>
              <a:gd name="connsiteY30" fmla="*/ 4439194 h 6172200"/>
              <a:gd name="connsiteX31" fmla="*/ 1240972 w 5926499"/>
              <a:gd name="connsiteY31" fmla="*/ 4439194 h 6172200"/>
              <a:gd name="connsiteX32" fmla="*/ 1240972 w 5926499"/>
              <a:gd name="connsiteY32" fmla="*/ 4321628 h 6172200"/>
              <a:gd name="connsiteX33" fmla="*/ 2347278 w 5926499"/>
              <a:gd name="connsiteY33" fmla="*/ 4321628 h 6172200"/>
              <a:gd name="connsiteX34" fmla="*/ 2347278 w 5926499"/>
              <a:gd name="connsiteY34" fmla="*/ 4130040 h 6172200"/>
              <a:gd name="connsiteX35" fmla="*/ 1240972 w 5926499"/>
              <a:gd name="connsiteY35" fmla="*/ 4130040 h 6172200"/>
              <a:gd name="connsiteX36" fmla="*/ 1240972 w 5926499"/>
              <a:gd name="connsiteY36" fmla="*/ 3828776 h 6172200"/>
              <a:gd name="connsiteX37" fmla="*/ 2347278 w 5926499"/>
              <a:gd name="connsiteY37" fmla="*/ 3828776 h 6172200"/>
              <a:gd name="connsiteX38" fmla="*/ 2347278 w 5926499"/>
              <a:gd name="connsiteY38" fmla="*/ 3751489 h 6172200"/>
              <a:gd name="connsiteX39" fmla="*/ 1240972 w 5926499"/>
              <a:gd name="connsiteY39" fmla="*/ 3751489 h 6172200"/>
              <a:gd name="connsiteX40" fmla="*/ 1240972 w 5926499"/>
              <a:gd name="connsiteY40" fmla="*/ 3567249 h 6172200"/>
              <a:gd name="connsiteX41" fmla="*/ 544605 w 5926499"/>
              <a:gd name="connsiteY41" fmla="*/ 3567249 h 6172200"/>
              <a:gd name="connsiteX42" fmla="*/ 544605 w 5926499"/>
              <a:gd name="connsiteY42" fmla="*/ 3279866 h 6172200"/>
              <a:gd name="connsiteX43" fmla="*/ 1240972 w 5926499"/>
              <a:gd name="connsiteY43" fmla="*/ 3279866 h 6172200"/>
              <a:gd name="connsiteX44" fmla="*/ 1240972 w 5926499"/>
              <a:gd name="connsiteY44" fmla="*/ 3141069 h 6172200"/>
              <a:gd name="connsiteX45" fmla="*/ 0 w 5926499"/>
              <a:gd name="connsiteY45" fmla="*/ 3141069 h 6172200"/>
              <a:gd name="connsiteX46" fmla="*/ 0 w 5926499"/>
              <a:gd name="connsiteY46" fmla="*/ 3063782 h 6172200"/>
              <a:gd name="connsiteX47" fmla="*/ 1240972 w 5926499"/>
              <a:gd name="connsiteY47" fmla="*/ 3063782 h 6172200"/>
              <a:gd name="connsiteX48" fmla="*/ 1240972 w 5926499"/>
              <a:gd name="connsiteY48" fmla="*/ 2942953 h 6172200"/>
              <a:gd name="connsiteX49" fmla="*/ 343464 w 5926499"/>
              <a:gd name="connsiteY49" fmla="*/ 2942953 h 6172200"/>
              <a:gd name="connsiteX50" fmla="*/ 343464 w 5926499"/>
              <a:gd name="connsiteY50" fmla="*/ 2865666 h 6172200"/>
              <a:gd name="connsiteX51" fmla="*/ 1240972 w 5926499"/>
              <a:gd name="connsiteY51" fmla="*/ 2865666 h 6172200"/>
              <a:gd name="connsiteX52" fmla="*/ 1240972 w 5926499"/>
              <a:gd name="connsiteY52" fmla="*/ 2770414 h 6172200"/>
              <a:gd name="connsiteX53" fmla="*/ 2020709 w 5926499"/>
              <a:gd name="connsiteY53" fmla="*/ 2770414 h 6172200"/>
              <a:gd name="connsiteX54" fmla="*/ 2020709 w 5926499"/>
              <a:gd name="connsiteY54" fmla="*/ 2705099 h 6172200"/>
              <a:gd name="connsiteX55" fmla="*/ 1240972 w 5926499"/>
              <a:gd name="connsiteY55" fmla="*/ 2705099 h 6172200"/>
              <a:gd name="connsiteX56" fmla="*/ 1240972 w 5926499"/>
              <a:gd name="connsiteY56" fmla="*/ 2453364 h 6172200"/>
              <a:gd name="connsiteX57" fmla="*/ 2113162 w 5926499"/>
              <a:gd name="connsiteY57" fmla="*/ 2453364 h 6172200"/>
              <a:gd name="connsiteX58" fmla="*/ 2113162 w 5926499"/>
              <a:gd name="connsiteY58" fmla="*/ 2261777 h 6172200"/>
              <a:gd name="connsiteX59" fmla="*/ 1240972 w 5926499"/>
              <a:gd name="connsiteY59" fmla="*/ 2261777 h 6172200"/>
              <a:gd name="connsiteX60" fmla="*/ 1240972 w 5926499"/>
              <a:gd name="connsiteY60" fmla="*/ 2065018 h 6172200"/>
              <a:gd name="connsiteX61" fmla="*/ 544605 w 5926499"/>
              <a:gd name="connsiteY61" fmla="*/ 2065018 h 6172200"/>
              <a:gd name="connsiteX62" fmla="*/ 544605 w 5926499"/>
              <a:gd name="connsiteY62" fmla="*/ 1999703 h 6172200"/>
              <a:gd name="connsiteX63" fmla="*/ 1240972 w 5926499"/>
              <a:gd name="connsiteY63" fmla="*/ 1999703 h 6172200"/>
              <a:gd name="connsiteX64" fmla="*/ 1240972 w 5926499"/>
              <a:gd name="connsiteY64" fmla="*/ 1794507 h 6172200"/>
              <a:gd name="connsiteX65" fmla="*/ 2587402 w 5926499"/>
              <a:gd name="connsiteY65" fmla="*/ 1794507 h 6172200"/>
              <a:gd name="connsiteX66" fmla="*/ 2587402 w 5926499"/>
              <a:gd name="connsiteY66" fmla="*/ 1717220 h 6172200"/>
              <a:gd name="connsiteX67" fmla="*/ 1240972 w 5926499"/>
              <a:gd name="connsiteY67" fmla="*/ 1717220 h 6172200"/>
              <a:gd name="connsiteX68" fmla="*/ 1240972 w 5926499"/>
              <a:gd name="connsiteY68" fmla="*/ 1582782 h 6172200"/>
              <a:gd name="connsiteX69" fmla="*/ 191589 w 5926499"/>
              <a:gd name="connsiteY69" fmla="*/ 1582782 h 6172200"/>
              <a:gd name="connsiteX70" fmla="*/ 191589 w 5926499"/>
              <a:gd name="connsiteY70" fmla="*/ 1391193 h 6172200"/>
              <a:gd name="connsiteX71" fmla="*/ 1240972 w 5926499"/>
              <a:gd name="connsiteY71" fmla="*/ 1391193 h 6172200"/>
              <a:gd name="connsiteX72" fmla="*/ 1240972 w 5926499"/>
              <a:gd name="connsiteY72" fmla="*/ 1256756 h 6172200"/>
              <a:gd name="connsiteX73" fmla="*/ 2981203 w 5926499"/>
              <a:gd name="connsiteY73" fmla="*/ 1256756 h 6172200"/>
              <a:gd name="connsiteX74" fmla="*/ 2981203 w 5926499"/>
              <a:gd name="connsiteY74" fmla="*/ 1179469 h 6172200"/>
              <a:gd name="connsiteX75" fmla="*/ 1240972 w 5926499"/>
              <a:gd name="connsiteY75" fmla="*/ 1179469 h 6172200"/>
              <a:gd name="connsiteX76" fmla="*/ 1240972 w 5926499"/>
              <a:gd name="connsiteY76" fmla="*/ 1024346 h 6172200"/>
              <a:gd name="connsiteX77" fmla="*/ 2051188 w 5926499"/>
              <a:gd name="connsiteY77" fmla="*/ 1024346 h 6172200"/>
              <a:gd name="connsiteX78" fmla="*/ 2051188 w 5926499"/>
              <a:gd name="connsiteY78" fmla="*/ 828402 h 6172200"/>
              <a:gd name="connsiteX79" fmla="*/ 1240972 w 5926499"/>
              <a:gd name="connsiteY79" fmla="*/ 828402 h 6172200"/>
              <a:gd name="connsiteX80" fmla="*/ 1240972 w 5926499"/>
              <a:gd name="connsiteY80" fmla="*/ 695597 h 6172200"/>
              <a:gd name="connsiteX81" fmla="*/ 579440 w 5926499"/>
              <a:gd name="connsiteY81" fmla="*/ 695597 h 6172200"/>
              <a:gd name="connsiteX82" fmla="*/ 579440 w 5926499"/>
              <a:gd name="connsiteY82" fmla="*/ 504009 h 6172200"/>
              <a:gd name="connsiteX83" fmla="*/ 1240972 w 5926499"/>
              <a:gd name="connsiteY83" fmla="*/ 504009 h 6172200"/>
              <a:gd name="connsiteX84" fmla="*/ 1240972 w 5926499"/>
              <a:gd name="connsiteY84" fmla="*/ 447943 h 6172200"/>
              <a:gd name="connsiteX85" fmla="*/ 977276 w 5926499"/>
              <a:gd name="connsiteY85" fmla="*/ 447943 h 6172200"/>
              <a:gd name="connsiteX86" fmla="*/ 977276 w 5926499"/>
              <a:gd name="connsiteY86" fmla="*/ 370656 h 6172200"/>
              <a:gd name="connsiteX87" fmla="*/ 1240972 w 5926499"/>
              <a:gd name="connsiteY87" fmla="*/ 370656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926499" h="6172200">
                <a:moveTo>
                  <a:pt x="1240972" y="0"/>
                </a:moveTo>
                <a:lnTo>
                  <a:pt x="5926499" y="0"/>
                </a:lnTo>
                <a:lnTo>
                  <a:pt x="5926499" y="6172200"/>
                </a:lnTo>
                <a:lnTo>
                  <a:pt x="1240972" y="6172200"/>
                </a:lnTo>
                <a:lnTo>
                  <a:pt x="1240972" y="6015988"/>
                </a:lnTo>
                <a:lnTo>
                  <a:pt x="92399" y="6015988"/>
                </a:lnTo>
                <a:lnTo>
                  <a:pt x="92399" y="5938701"/>
                </a:lnTo>
                <a:lnTo>
                  <a:pt x="1240972" y="5938701"/>
                </a:lnTo>
                <a:lnTo>
                  <a:pt x="1240972" y="5859778"/>
                </a:lnTo>
                <a:lnTo>
                  <a:pt x="497028" y="5859778"/>
                </a:lnTo>
                <a:lnTo>
                  <a:pt x="497028" y="5668190"/>
                </a:lnTo>
                <a:lnTo>
                  <a:pt x="1240972" y="5668190"/>
                </a:lnTo>
                <a:lnTo>
                  <a:pt x="1240972" y="5589267"/>
                </a:lnTo>
                <a:lnTo>
                  <a:pt x="2775704" y="5589267"/>
                </a:lnTo>
                <a:lnTo>
                  <a:pt x="2775704" y="5511980"/>
                </a:lnTo>
                <a:lnTo>
                  <a:pt x="1240972" y="5511980"/>
                </a:lnTo>
                <a:lnTo>
                  <a:pt x="1240972" y="5222694"/>
                </a:lnTo>
                <a:lnTo>
                  <a:pt x="2993421" y="5222694"/>
                </a:lnTo>
                <a:lnTo>
                  <a:pt x="2993421" y="5031107"/>
                </a:lnTo>
                <a:lnTo>
                  <a:pt x="1240972" y="5031107"/>
                </a:lnTo>
                <a:lnTo>
                  <a:pt x="1240972" y="4922382"/>
                </a:lnTo>
                <a:lnTo>
                  <a:pt x="225578" y="4922382"/>
                </a:lnTo>
                <a:lnTo>
                  <a:pt x="225578" y="4845095"/>
                </a:lnTo>
                <a:lnTo>
                  <a:pt x="1240972" y="4845095"/>
                </a:lnTo>
                <a:lnTo>
                  <a:pt x="1240972" y="4721133"/>
                </a:lnTo>
                <a:lnTo>
                  <a:pt x="2181818" y="4721133"/>
                </a:lnTo>
                <a:lnTo>
                  <a:pt x="2181818" y="4655818"/>
                </a:lnTo>
                <a:lnTo>
                  <a:pt x="1240972" y="4655818"/>
                </a:lnTo>
                <a:lnTo>
                  <a:pt x="1240972" y="4516481"/>
                </a:lnTo>
                <a:lnTo>
                  <a:pt x="497028" y="4516481"/>
                </a:lnTo>
                <a:lnTo>
                  <a:pt x="497028" y="4439194"/>
                </a:lnTo>
                <a:lnTo>
                  <a:pt x="1240972" y="4439194"/>
                </a:lnTo>
                <a:lnTo>
                  <a:pt x="1240972" y="4321628"/>
                </a:lnTo>
                <a:lnTo>
                  <a:pt x="2347278" y="4321628"/>
                </a:lnTo>
                <a:lnTo>
                  <a:pt x="2347278" y="4130040"/>
                </a:lnTo>
                <a:lnTo>
                  <a:pt x="1240972" y="4130040"/>
                </a:lnTo>
                <a:lnTo>
                  <a:pt x="1240972" y="3828776"/>
                </a:lnTo>
                <a:lnTo>
                  <a:pt x="2347278" y="3828776"/>
                </a:lnTo>
                <a:lnTo>
                  <a:pt x="2347278" y="3751489"/>
                </a:lnTo>
                <a:lnTo>
                  <a:pt x="1240972" y="3751489"/>
                </a:lnTo>
                <a:lnTo>
                  <a:pt x="1240972" y="3567249"/>
                </a:lnTo>
                <a:lnTo>
                  <a:pt x="544605" y="3567249"/>
                </a:lnTo>
                <a:lnTo>
                  <a:pt x="544605" y="3279866"/>
                </a:lnTo>
                <a:lnTo>
                  <a:pt x="1240972" y="3279866"/>
                </a:lnTo>
                <a:lnTo>
                  <a:pt x="1240972" y="3141069"/>
                </a:lnTo>
                <a:lnTo>
                  <a:pt x="0" y="3141069"/>
                </a:lnTo>
                <a:lnTo>
                  <a:pt x="0" y="3063782"/>
                </a:lnTo>
                <a:lnTo>
                  <a:pt x="1240972" y="3063782"/>
                </a:lnTo>
                <a:lnTo>
                  <a:pt x="1240972" y="2942953"/>
                </a:lnTo>
                <a:lnTo>
                  <a:pt x="343464" y="2942953"/>
                </a:lnTo>
                <a:lnTo>
                  <a:pt x="343464" y="2865666"/>
                </a:lnTo>
                <a:lnTo>
                  <a:pt x="1240972" y="2865666"/>
                </a:lnTo>
                <a:lnTo>
                  <a:pt x="1240972" y="2770414"/>
                </a:lnTo>
                <a:lnTo>
                  <a:pt x="2020709" y="2770414"/>
                </a:lnTo>
                <a:lnTo>
                  <a:pt x="2020709" y="2705099"/>
                </a:lnTo>
                <a:lnTo>
                  <a:pt x="1240972" y="2705099"/>
                </a:lnTo>
                <a:lnTo>
                  <a:pt x="1240972" y="2453364"/>
                </a:lnTo>
                <a:lnTo>
                  <a:pt x="2113162" y="2453364"/>
                </a:lnTo>
                <a:lnTo>
                  <a:pt x="2113162" y="2261777"/>
                </a:lnTo>
                <a:lnTo>
                  <a:pt x="1240972" y="2261777"/>
                </a:lnTo>
                <a:lnTo>
                  <a:pt x="1240972" y="2065018"/>
                </a:lnTo>
                <a:lnTo>
                  <a:pt x="544605" y="2065018"/>
                </a:lnTo>
                <a:lnTo>
                  <a:pt x="544605" y="1999703"/>
                </a:lnTo>
                <a:lnTo>
                  <a:pt x="1240972" y="1999703"/>
                </a:lnTo>
                <a:lnTo>
                  <a:pt x="1240972" y="1794507"/>
                </a:lnTo>
                <a:lnTo>
                  <a:pt x="2587402" y="1794507"/>
                </a:lnTo>
                <a:lnTo>
                  <a:pt x="2587402" y="1717220"/>
                </a:lnTo>
                <a:lnTo>
                  <a:pt x="1240972" y="1717220"/>
                </a:lnTo>
                <a:lnTo>
                  <a:pt x="1240972" y="1582782"/>
                </a:lnTo>
                <a:lnTo>
                  <a:pt x="191589" y="1582782"/>
                </a:lnTo>
                <a:lnTo>
                  <a:pt x="191589" y="1391193"/>
                </a:lnTo>
                <a:lnTo>
                  <a:pt x="1240972" y="1391193"/>
                </a:lnTo>
                <a:lnTo>
                  <a:pt x="1240972" y="1256756"/>
                </a:lnTo>
                <a:lnTo>
                  <a:pt x="2981203" y="1256756"/>
                </a:lnTo>
                <a:lnTo>
                  <a:pt x="2981203" y="1179469"/>
                </a:lnTo>
                <a:lnTo>
                  <a:pt x="1240972" y="1179469"/>
                </a:lnTo>
                <a:lnTo>
                  <a:pt x="1240972" y="1024346"/>
                </a:lnTo>
                <a:lnTo>
                  <a:pt x="2051188" y="1024346"/>
                </a:lnTo>
                <a:lnTo>
                  <a:pt x="2051188" y="828402"/>
                </a:lnTo>
                <a:lnTo>
                  <a:pt x="1240972" y="828402"/>
                </a:lnTo>
                <a:lnTo>
                  <a:pt x="1240972" y="695597"/>
                </a:lnTo>
                <a:lnTo>
                  <a:pt x="579440" y="695597"/>
                </a:lnTo>
                <a:lnTo>
                  <a:pt x="579440" y="504009"/>
                </a:lnTo>
                <a:lnTo>
                  <a:pt x="1240972" y="504009"/>
                </a:lnTo>
                <a:lnTo>
                  <a:pt x="1240972" y="447943"/>
                </a:lnTo>
                <a:lnTo>
                  <a:pt x="977276" y="447943"/>
                </a:lnTo>
                <a:lnTo>
                  <a:pt x="977276" y="370656"/>
                </a:lnTo>
                <a:lnTo>
                  <a:pt x="1240972" y="370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6384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29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392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0E8D5F8-DCBB-4697-978C-9F18383C891F}"/>
              </a:ext>
            </a:extLst>
          </p:cNvPr>
          <p:cNvSpPr/>
          <p:nvPr userDrawn="1"/>
        </p:nvSpPr>
        <p:spPr>
          <a:xfrm>
            <a:off x="2" y="161317"/>
            <a:ext cx="11191164" cy="1026038"/>
          </a:xfrm>
          <a:custGeom>
            <a:avLst/>
            <a:gdLst>
              <a:gd name="connsiteX0" fmla="*/ 0 w 11191164"/>
              <a:gd name="connsiteY0" fmla="*/ 0 h 1026038"/>
              <a:gd name="connsiteX1" fmla="*/ 10678145 w 11191164"/>
              <a:gd name="connsiteY1" fmla="*/ 0 h 1026038"/>
              <a:gd name="connsiteX2" fmla="*/ 11191164 w 11191164"/>
              <a:gd name="connsiteY2" fmla="*/ 513019 h 1026038"/>
              <a:gd name="connsiteX3" fmla="*/ 10678145 w 11191164"/>
              <a:gd name="connsiteY3" fmla="*/ 1026038 h 1026038"/>
              <a:gd name="connsiteX4" fmla="*/ 0 w 11191164"/>
              <a:gd name="connsiteY4" fmla="*/ 1026038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1164" h="1026038">
                <a:moveTo>
                  <a:pt x="0" y="0"/>
                </a:moveTo>
                <a:lnTo>
                  <a:pt x="10678145" y="0"/>
                </a:lnTo>
                <a:cubicBezTo>
                  <a:pt x="10961478" y="0"/>
                  <a:pt x="11191164" y="229686"/>
                  <a:pt x="11191164" y="513019"/>
                </a:cubicBezTo>
                <a:cubicBezTo>
                  <a:pt x="11191164" y="796352"/>
                  <a:pt x="10961478" y="1026038"/>
                  <a:pt x="10678145" y="1026038"/>
                </a:cubicBezTo>
                <a:lnTo>
                  <a:pt x="0" y="102603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20737" y="339513"/>
            <a:ext cx="977599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FC942A5-2D0D-4483-A217-3F3729323734}"/>
              </a:ext>
            </a:extLst>
          </p:cNvPr>
          <p:cNvSpPr/>
          <p:nvPr userDrawn="1"/>
        </p:nvSpPr>
        <p:spPr>
          <a:xfrm>
            <a:off x="1" y="161317"/>
            <a:ext cx="1668083" cy="1026038"/>
          </a:xfrm>
          <a:custGeom>
            <a:avLst/>
            <a:gdLst>
              <a:gd name="connsiteX0" fmla="*/ 5086770 w 5086770"/>
              <a:gd name="connsiteY0" fmla="*/ 1174706 h 3128874"/>
              <a:gd name="connsiteX1" fmla="*/ 5086770 w 5086770"/>
              <a:gd name="connsiteY1" fmla="*/ 1184663 h 3128874"/>
              <a:gd name="connsiteX2" fmla="*/ 5079830 w 5086770"/>
              <a:gd name="connsiteY2" fmla="*/ 1185820 h 3128874"/>
              <a:gd name="connsiteX3" fmla="*/ 5078289 w 5086770"/>
              <a:gd name="connsiteY3" fmla="*/ 1182737 h 3128874"/>
              <a:gd name="connsiteX4" fmla="*/ 5078289 w 5086770"/>
              <a:gd name="connsiteY4" fmla="*/ 1179654 h 3128874"/>
              <a:gd name="connsiteX5" fmla="*/ 1690658 w 5086770"/>
              <a:gd name="connsiteY5" fmla="*/ 810655 h 3128874"/>
              <a:gd name="connsiteX6" fmla="*/ 1349061 w 5086770"/>
              <a:gd name="connsiteY6" fmla="*/ 1934928 h 3128874"/>
              <a:gd name="connsiteX7" fmla="*/ 2035854 w 5086770"/>
              <a:gd name="connsiteY7" fmla="*/ 1934928 h 3128874"/>
              <a:gd name="connsiteX8" fmla="*/ 3765314 w 5086770"/>
              <a:gd name="connsiteY8" fmla="*/ 0 h 3128874"/>
              <a:gd name="connsiteX9" fmla="*/ 4465138 w 5086770"/>
              <a:gd name="connsiteY9" fmla="*/ 0 h 3128874"/>
              <a:gd name="connsiteX10" fmla="*/ 4675955 w 5086770"/>
              <a:gd name="connsiteY10" fmla="*/ 0 h 3128874"/>
              <a:gd name="connsiteX11" fmla="*/ 4659036 w 5086770"/>
              <a:gd name="connsiteY11" fmla="*/ 34412 h 3128874"/>
              <a:gd name="connsiteX12" fmla="*/ 4651327 w 5086770"/>
              <a:gd name="connsiteY12" fmla="*/ 45203 h 3128874"/>
              <a:gd name="connsiteX13" fmla="*/ 4648245 w 5086770"/>
              <a:gd name="connsiteY13" fmla="*/ 51368 h 3128874"/>
              <a:gd name="connsiteX14" fmla="*/ 4483319 w 5086770"/>
              <a:gd name="connsiteY14" fmla="*/ 361184 h 3128874"/>
              <a:gd name="connsiteX15" fmla="*/ 4480236 w 5086770"/>
              <a:gd name="connsiteY15" fmla="*/ 373515 h 3128874"/>
              <a:gd name="connsiteX16" fmla="*/ 4474071 w 5086770"/>
              <a:gd name="connsiteY16" fmla="*/ 398176 h 3128874"/>
              <a:gd name="connsiteX17" fmla="*/ 4450950 w 5086770"/>
              <a:gd name="connsiteY17" fmla="*/ 498367 h 3128874"/>
              <a:gd name="connsiteX18" fmla="*/ 4440161 w 5086770"/>
              <a:gd name="connsiteY18" fmla="*/ 527652 h 3128874"/>
              <a:gd name="connsiteX19" fmla="*/ 4441700 w 5086770"/>
              <a:gd name="connsiteY19" fmla="*/ 539983 h 3128874"/>
              <a:gd name="connsiteX20" fmla="*/ 4437078 w 5086770"/>
              <a:gd name="connsiteY20" fmla="*/ 561562 h 3128874"/>
              <a:gd name="connsiteX21" fmla="*/ 4433995 w 5086770"/>
              <a:gd name="connsiteY21" fmla="*/ 576976 h 3128874"/>
              <a:gd name="connsiteX22" fmla="*/ 4433994 w 5086770"/>
              <a:gd name="connsiteY22" fmla="*/ 578519 h 3128874"/>
              <a:gd name="connsiteX23" fmla="*/ 4413956 w 5086770"/>
              <a:gd name="connsiteY23" fmla="*/ 797393 h 3128874"/>
              <a:gd name="connsiteX24" fmla="*/ 4438619 w 5086770"/>
              <a:gd name="connsiteY24" fmla="*/ 996230 h 3128874"/>
              <a:gd name="connsiteX25" fmla="*/ 4433995 w 5086770"/>
              <a:gd name="connsiteY25" fmla="*/ 1016268 h 3128874"/>
              <a:gd name="connsiteX26" fmla="*/ 4435536 w 5086770"/>
              <a:gd name="connsiteY26" fmla="*/ 1025517 h 3128874"/>
              <a:gd name="connsiteX27" fmla="*/ 4437078 w 5086770"/>
              <a:gd name="connsiteY27" fmla="*/ 1027057 h 3128874"/>
              <a:gd name="connsiteX28" fmla="*/ 4432452 w 5086770"/>
              <a:gd name="connsiteY28" fmla="*/ 1048636 h 3128874"/>
              <a:gd name="connsiteX29" fmla="*/ 4413956 w 5086770"/>
              <a:gd name="connsiteY29" fmla="*/ 1085630 h 3128874"/>
              <a:gd name="connsiteX30" fmla="*/ 4196623 w 5086770"/>
              <a:gd name="connsiteY30" fmla="*/ 1389280 h 3128874"/>
              <a:gd name="connsiteX31" fmla="*/ 4085645 w 5086770"/>
              <a:gd name="connsiteY31" fmla="*/ 1597365 h 3128874"/>
              <a:gd name="connsiteX32" fmla="*/ 4216661 w 5086770"/>
              <a:gd name="connsiteY32" fmla="*/ 1697556 h 3128874"/>
              <a:gd name="connsiteX33" fmla="*/ 4250571 w 5086770"/>
              <a:gd name="connsiteY33" fmla="*/ 1811617 h 3128874"/>
              <a:gd name="connsiteX34" fmla="*/ 4173502 w 5086770"/>
              <a:gd name="connsiteY34" fmla="*/ 1888685 h 3128874"/>
              <a:gd name="connsiteX35" fmla="*/ 4213578 w 5086770"/>
              <a:gd name="connsiteY35" fmla="*/ 2022784 h 3128874"/>
              <a:gd name="connsiteX36" fmla="*/ 4347678 w 5086770"/>
              <a:gd name="connsiteY36" fmla="*/ 2090605 h 3128874"/>
              <a:gd name="connsiteX37" fmla="*/ 4233616 w 5086770"/>
              <a:gd name="connsiteY37" fmla="*/ 2138388 h 3128874"/>
              <a:gd name="connsiteX38" fmla="*/ 4227451 w 5086770"/>
              <a:gd name="connsiteY38" fmla="*/ 2258616 h 3128874"/>
              <a:gd name="connsiteX39" fmla="*/ 4350761 w 5086770"/>
              <a:gd name="connsiteY39" fmla="*/ 2320270 h 3128874"/>
              <a:gd name="connsiteX40" fmla="*/ 4333805 w 5086770"/>
              <a:gd name="connsiteY40" fmla="*/ 2462077 h 3128874"/>
              <a:gd name="connsiteX41" fmla="*/ 4467905 w 5086770"/>
              <a:gd name="connsiteY41" fmla="*/ 2719486 h 3128874"/>
              <a:gd name="connsiteX42" fmla="*/ 4800655 w 5086770"/>
              <a:gd name="connsiteY42" fmla="*/ 2748491 h 3128874"/>
              <a:gd name="connsiteX43" fmla="*/ 4838191 w 5086770"/>
              <a:gd name="connsiteY43" fmla="*/ 2744074 h 3128874"/>
              <a:gd name="connsiteX44" fmla="*/ 4863823 w 5086770"/>
              <a:gd name="connsiteY44" fmla="*/ 2765476 h 3128874"/>
              <a:gd name="connsiteX45" fmla="*/ 4934321 w 5086770"/>
              <a:gd name="connsiteY45" fmla="*/ 2911083 h 3128874"/>
              <a:gd name="connsiteX46" fmla="*/ 4964162 w 5086770"/>
              <a:gd name="connsiteY46" fmla="*/ 3074402 h 3128874"/>
              <a:gd name="connsiteX47" fmla="*/ 4967647 w 5086770"/>
              <a:gd name="connsiteY47" fmla="*/ 3128874 h 3128874"/>
              <a:gd name="connsiteX48" fmla="*/ 4465138 w 5086770"/>
              <a:gd name="connsiteY48" fmla="*/ 3128874 h 3128874"/>
              <a:gd name="connsiteX49" fmla="*/ 4465138 w 5086770"/>
              <a:gd name="connsiteY49" fmla="*/ 3127460 h 3128874"/>
              <a:gd name="connsiteX50" fmla="*/ 3765314 w 5086770"/>
              <a:gd name="connsiteY50" fmla="*/ 3127460 h 3128874"/>
              <a:gd name="connsiteX51" fmla="*/ 1175459 w 5086770"/>
              <a:gd name="connsiteY51" fmla="*/ 0 h 3128874"/>
              <a:gd name="connsiteX52" fmla="*/ 2229594 w 5086770"/>
              <a:gd name="connsiteY52" fmla="*/ 0 h 3128874"/>
              <a:gd name="connsiteX53" fmla="*/ 3404781 w 5086770"/>
              <a:gd name="connsiteY53" fmla="*/ 3127460 h 3128874"/>
              <a:gd name="connsiteX54" fmla="*/ 2392789 w 5086770"/>
              <a:gd name="connsiteY54" fmla="*/ 3127460 h 3128874"/>
              <a:gd name="connsiteX55" fmla="*/ 2236317 w 5086770"/>
              <a:gd name="connsiteY55" fmla="*/ 2611186 h 3128874"/>
              <a:gd name="connsiteX56" fmla="*/ 1139165 w 5086770"/>
              <a:gd name="connsiteY56" fmla="*/ 2611186 h 3128874"/>
              <a:gd name="connsiteX57" fmla="*/ 986721 w 5086770"/>
              <a:gd name="connsiteY57" fmla="*/ 3127460 h 3128874"/>
              <a:gd name="connsiteX58" fmla="*/ 0 w 5086770"/>
              <a:gd name="connsiteY58" fmla="*/ 3127460 h 312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6770" h="3128874">
                <a:moveTo>
                  <a:pt x="5086770" y="1174706"/>
                </a:moveTo>
                <a:lnTo>
                  <a:pt x="5086770" y="1184663"/>
                </a:lnTo>
                <a:lnTo>
                  <a:pt x="5079830" y="1185820"/>
                </a:lnTo>
                <a:cubicBezTo>
                  <a:pt x="5079829" y="1184277"/>
                  <a:pt x="5078289" y="1184277"/>
                  <a:pt x="5078289" y="1182737"/>
                </a:cubicBezTo>
                <a:lnTo>
                  <a:pt x="5078289" y="1179654"/>
                </a:lnTo>
                <a:close/>
                <a:moveTo>
                  <a:pt x="1690658" y="810655"/>
                </a:moveTo>
                <a:lnTo>
                  <a:pt x="1349061" y="1934928"/>
                </a:lnTo>
                <a:lnTo>
                  <a:pt x="2035854" y="1934928"/>
                </a:lnTo>
                <a:close/>
                <a:moveTo>
                  <a:pt x="3765314" y="0"/>
                </a:moveTo>
                <a:lnTo>
                  <a:pt x="4465138" y="0"/>
                </a:lnTo>
                <a:lnTo>
                  <a:pt x="4675955" y="0"/>
                </a:lnTo>
                <a:lnTo>
                  <a:pt x="4659036" y="34412"/>
                </a:lnTo>
                <a:cubicBezTo>
                  <a:pt x="4655952" y="37496"/>
                  <a:pt x="4652870" y="40578"/>
                  <a:pt x="4651327" y="45203"/>
                </a:cubicBezTo>
                <a:cubicBezTo>
                  <a:pt x="4649787" y="48285"/>
                  <a:pt x="4649788" y="49827"/>
                  <a:pt x="4648245" y="51368"/>
                </a:cubicBezTo>
                <a:cubicBezTo>
                  <a:pt x="4632831" y="72947"/>
                  <a:pt x="4528018" y="224002"/>
                  <a:pt x="4483319" y="361184"/>
                </a:cubicBezTo>
                <a:cubicBezTo>
                  <a:pt x="4481777" y="365808"/>
                  <a:pt x="4480236" y="368891"/>
                  <a:pt x="4480236" y="373515"/>
                </a:cubicBezTo>
                <a:cubicBezTo>
                  <a:pt x="4478694" y="381223"/>
                  <a:pt x="4475612" y="390471"/>
                  <a:pt x="4474071" y="398176"/>
                </a:cubicBezTo>
                <a:cubicBezTo>
                  <a:pt x="4466362" y="432087"/>
                  <a:pt x="4458657" y="465997"/>
                  <a:pt x="4450950" y="498367"/>
                </a:cubicBezTo>
                <a:cubicBezTo>
                  <a:pt x="4444783" y="506073"/>
                  <a:pt x="4440160" y="516863"/>
                  <a:pt x="4440161" y="527652"/>
                </a:cubicBezTo>
                <a:cubicBezTo>
                  <a:pt x="4440160" y="532277"/>
                  <a:pt x="4440160" y="535360"/>
                  <a:pt x="4441700" y="539983"/>
                </a:cubicBezTo>
                <a:cubicBezTo>
                  <a:pt x="4440161" y="547691"/>
                  <a:pt x="4438618" y="555397"/>
                  <a:pt x="4437078" y="561562"/>
                </a:cubicBezTo>
                <a:cubicBezTo>
                  <a:pt x="4435535" y="566187"/>
                  <a:pt x="4433995" y="570810"/>
                  <a:pt x="4433995" y="576976"/>
                </a:cubicBezTo>
                <a:cubicBezTo>
                  <a:pt x="4433995" y="576976"/>
                  <a:pt x="4433994" y="578519"/>
                  <a:pt x="4433994" y="578519"/>
                </a:cubicBezTo>
                <a:cubicBezTo>
                  <a:pt x="4417039" y="674083"/>
                  <a:pt x="4407790" y="755776"/>
                  <a:pt x="4413956" y="797393"/>
                </a:cubicBezTo>
                <a:cubicBezTo>
                  <a:pt x="4421664" y="846717"/>
                  <a:pt x="4440160" y="929951"/>
                  <a:pt x="4438619" y="996230"/>
                </a:cubicBezTo>
                <a:cubicBezTo>
                  <a:pt x="4435535" y="1002395"/>
                  <a:pt x="4433995" y="1008560"/>
                  <a:pt x="4433995" y="1016268"/>
                </a:cubicBezTo>
                <a:cubicBezTo>
                  <a:pt x="4433995" y="1019351"/>
                  <a:pt x="4435536" y="1022434"/>
                  <a:pt x="4435536" y="1025517"/>
                </a:cubicBezTo>
                <a:cubicBezTo>
                  <a:pt x="4435536" y="1025517"/>
                  <a:pt x="4435535" y="1027057"/>
                  <a:pt x="4437078" y="1027057"/>
                </a:cubicBezTo>
                <a:cubicBezTo>
                  <a:pt x="4435536" y="1034764"/>
                  <a:pt x="4433994" y="1042471"/>
                  <a:pt x="4432452" y="1048636"/>
                </a:cubicBezTo>
                <a:lnTo>
                  <a:pt x="4413956" y="1085630"/>
                </a:lnTo>
                <a:cubicBezTo>
                  <a:pt x="4369257" y="1164240"/>
                  <a:pt x="4258278" y="1339957"/>
                  <a:pt x="4196623" y="1389280"/>
                </a:cubicBezTo>
                <a:cubicBezTo>
                  <a:pt x="4128802" y="1441687"/>
                  <a:pt x="4062523" y="1538793"/>
                  <a:pt x="4085645" y="1597365"/>
                </a:cubicBezTo>
                <a:cubicBezTo>
                  <a:pt x="4119555" y="1660562"/>
                  <a:pt x="4181210" y="1688307"/>
                  <a:pt x="4216661" y="1697556"/>
                </a:cubicBezTo>
                <a:cubicBezTo>
                  <a:pt x="4252112" y="1706804"/>
                  <a:pt x="4275233" y="1779247"/>
                  <a:pt x="4250571" y="1811617"/>
                </a:cubicBezTo>
                <a:cubicBezTo>
                  <a:pt x="4225909" y="1843985"/>
                  <a:pt x="4187375" y="1853233"/>
                  <a:pt x="4173502" y="1888685"/>
                </a:cubicBezTo>
                <a:cubicBezTo>
                  <a:pt x="4159630" y="1924137"/>
                  <a:pt x="4153465" y="1998123"/>
                  <a:pt x="4213578" y="2022784"/>
                </a:cubicBezTo>
                <a:cubicBezTo>
                  <a:pt x="4259818" y="2041281"/>
                  <a:pt x="4349219" y="2081356"/>
                  <a:pt x="4347678" y="2090605"/>
                </a:cubicBezTo>
                <a:cubicBezTo>
                  <a:pt x="4346136" y="2099853"/>
                  <a:pt x="4250570" y="2107561"/>
                  <a:pt x="4233616" y="2138388"/>
                </a:cubicBezTo>
                <a:cubicBezTo>
                  <a:pt x="4216660" y="2169216"/>
                  <a:pt x="4204330" y="2220080"/>
                  <a:pt x="4227451" y="2258616"/>
                </a:cubicBezTo>
                <a:cubicBezTo>
                  <a:pt x="4250571" y="2297149"/>
                  <a:pt x="4332264" y="2292526"/>
                  <a:pt x="4350761" y="2320270"/>
                </a:cubicBezTo>
                <a:cubicBezTo>
                  <a:pt x="4381588" y="2371135"/>
                  <a:pt x="4358466" y="2378843"/>
                  <a:pt x="4333805" y="2462077"/>
                </a:cubicBezTo>
                <a:cubicBezTo>
                  <a:pt x="4306060" y="2551476"/>
                  <a:pt x="4302977" y="2650125"/>
                  <a:pt x="4467905" y="2719486"/>
                </a:cubicBezTo>
                <a:cubicBezTo>
                  <a:pt x="4562314" y="2758983"/>
                  <a:pt x="4694054" y="2758743"/>
                  <a:pt x="4800655" y="2748491"/>
                </a:cubicBezTo>
                <a:lnTo>
                  <a:pt x="4838191" y="2744074"/>
                </a:lnTo>
                <a:lnTo>
                  <a:pt x="4863823" y="2765476"/>
                </a:lnTo>
                <a:cubicBezTo>
                  <a:pt x="4895578" y="2799449"/>
                  <a:pt x="4917344" y="2847230"/>
                  <a:pt x="4934321" y="2911083"/>
                </a:cubicBezTo>
                <a:cubicBezTo>
                  <a:pt x="4945640" y="2953651"/>
                  <a:pt x="4957371" y="3013267"/>
                  <a:pt x="4964162" y="3074402"/>
                </a:cubicBezTo>
                <a:lnTo>
                  <a:pt x="4967647" y="3128874"/>
                </a:lnTo>
                <a:lnTo>
                  <a:pt x="4465138" y="3128874"/>
                </a:lnTo>
                <a:lnTo>
                  <a:pt x="4465138" y="3127460"/>
                </a:lnTo>
                <a:lnTo>
                  <a:pt x="3765314" y="3127460"/>
                </a:lnTo>
                <a:close/>
                <a:moveTo>
                  <a:pt x="1175459" y="0"/>
                </a:moveTo>
                <a:lnTo>
                  <a:pt x="2229594" y="0"/>
                </a:lnTo>
                <a:lnTo>
                  <a:pt x="3404781" y="3127460"/>
                </a:lnTo>
                <a:lnTo>
                  <a:pt x="2392789" y="3127460"/>
                </a:lnTo>
                <a:lnTo>
                  <a:pt x="2236317" y="2611186"/>
                </a:lnTo>
                <a:lnTo>
                  <a:pt x="1139165" y="2611186"/>
                </a:lnTo>
                <a:lnTo>
                  <a:pt x="986721" y="3127460"/>
                </a:lnTo>
                <a:lnTo>
                  <a:pt x="0" y="31274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01515AE-4193-4204-AAE3-28BCF655ED34}"/>
              </a:ext>
            </a:extLst>
          </p:cNvPr>
          <p:cNvSpPr/>
          <p:nvPr userDrawn="1"/>
        </p:nvSpPr>
        <p:spPr>
          <a:xfrm>
            <a:off x="11288972" y="161317"/>
            <a:ext cx="903029" cy="1026038"/>
          </a:xfrm>
          <a:custGeom>
            <a:avLst/>
            <a:gdLst>
              <a:gd name="connsiteX0" fmla="*/ 513019 w 903029"/>
              <a:gd name="connsiteY0" fmla="*/ 0 h 1026038"/>
              <a:gd name="connsiteX1" fmla="*/ 903029 w 903029"/>
              <a:gd name="connsiteY1" fmla="*/ 0 h 1026038"/>
              <a:gd name="connsiteX2" fmla="*/ 903029 w 903029"/>
              <a:gd name="connsiteY2" fmla="*/ 1026038 h 1026038"/>
              <a:gd name="connsiteX3" fmla="*/ 513019 w 903029"/>
              <a:gd name="connsiteY3" fmla="*/ 1026038 h 1026038"/>
              <a:gd name="connsiteX4" fmla="*/ 0 w 903029"/>
              <a:gd name="connsiteY4" fmla="*/ 513019 h 1026038"/>
              <a:gd name="connsiteX5" fmla="*/ 513019 w 903029"/>
              <a:gd name="connsiteY5" fmla="*/ 0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029" h="1026038">
                <a:moveTo>
                  <a:pt x="513019" y="0"/>
                </a:moveTo>
                <a:lnTo>
                  <a:pt x="903029" y="0"/>
                </a:lnTo>
                <a:lnTo>
                  <a:pt x="903029" y="1026038"/>
                </a:lnTo>
                <a:lnTo>
                  <a:pt x="513019" y="1026038"/>
                </a:lnTo>
                <a:cubicBezTo>
                  <a:pt x="229686" y="1026038"/>
                  <a:pt x="0" y="796352"/>
                  <a:pt x="0" y="513019"/>
                </a:cubicBezTo>
                <a:cubicBezTo>
                  <a:pt x="0" y="229686"/>
                  <a:pt x="229686" y="0"/>
                  <a:pt x="51301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36065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913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14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7F98B0-1969-4B0D-B39C-719F77064B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A0175121-4C90-40A9-B147-E4149E5190AE}"/>
              </a:ext>
            </a:extLst>
          </p:cNvPr>
          <p:cNvSpPr/>
          <p:nvPr userDrawn="1"/>
        </p:nvSpPr>
        <p:spPr>
          <a:xfrm>
            <a:off x="8301792" y="-866274"/>
            <a:ext cx="4066673" cy="4066673"/>
          </a:xfrm>
          <a:prstGeom prst="arc">
            <a:avLst>
              <a:gd name="adj1" fmla="val 1409913"/>
              <a:gd name="adj2" fmla="val 12880072"/>
            </a:avLst>
          </a:prstGeom>
          <a:ln w="19050">
            <a:solidFill>
              <a:schemeClr val="bg1">
                <a:alpha val="1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09561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454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70" r:id="rId2"/>
    <p:sldLayoutId id="2147483771" r:id="rId3"/>
    <p:sldLayoutId id="214748377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2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9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1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2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1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2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99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1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7" r:id="rId2"/>
    <p:sldLayoutId id="2147483739" r:id="rId3"/>
    <p:sldLayoutId id="2147483736" r:id="rId4"/>
    <p:sldLayoutId id="2147483740" r:id="rId5"/>
    <p:sldLayoutId id="2147483742" r:id="rId6"/>
    <p:sldLayoutId id="2147483738" r:id="rId7"/>
    <p:sldLayoutId id="2147483743" r:id="rId8"/>
    <p:sldLayoutId id="2147483745" r:id="rId9"/>
    <p:sldLayoutId id="2147483747" r:id="rId10"/>
    <p:sldLayoutId id="2147483746" r:id="rId11"/>
    <p:sldLayoutId id="2147483744" r:id="rId12"/>
    <p:sldLayoutId id="214748376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2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9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1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2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1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2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99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1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3.png"/><Relationship Id="rId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12.m4a"/><Relationship Id="rId7" Type="http://schemas.openxmlformats.org/officeDocument/2006/relationships/image" Target="../media/image37.png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microsoft.com/office/2011/relationships/inkAction" Target="../ink/inkAction1.xm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9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9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6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9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video" Target="../media/media5.mp4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9.png"/><Relationship Id="rId2" Type="http://schemas.microsoft.com/office/2007/relationships/media" Target="../media/media5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21.png"/><Relationship Id="rId5" Type="http://schemas.openxmlformats.org/officeDocument/2006/relationships/audio" Target="../media/media6.m4a"/><Relationship Id="rId10" Type="http://schemas.openxmlformats.org/officeDocument/2006/relationships/image" Target="../media/image20.png"/><Relationship Id="rId4" Type="http://schemas.microsoft.com/office/2007/relationships/media" Target="../media/media6.m4a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media7.m4a"/><Relationship Id="rId7" Type="http://schemas.openxmlformats.org/officeDocument/2006/relationships/image" Target="../media/image23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9.m4a"/><Relationship Id="rId7" Type="http://schemas.openxmlformats.org/officeDocument/2006/relationships/image" Target="../media/image25.jpe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8.jpe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media10.m4a"/><Relationship Id="rId7" Type="http://schemas.openxmlformats.org/officeDocument/2006/relationships/image" Target="../media/image16.png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29.jpe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uilding a Music Recommendation Engine with Probabilistic Matrix ...">
            <a:extLst>
              <a:ext uri="{FF2B5EF4-FFF2-40B4-BE49-F238E27FC236}">
                <a16:creationId xmlns:a16="http://schemas.microsoft.com/office/drawing/2014/main" id="{1EBC1C2E-9A74-4C76-9E56-3D064CBBB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4"/>
          <a:stretch/>
        </p:blipFill>
        <p:spPr bwMode="auto">
          <a:xfrm>
            <a:off x="3500449" y="161713"/>
            <a:ext cx="8615357" cy="669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A531C58-95E0-3C44-B621-63186B7221C8}"/>
              </a:ext>
            </a:extLst>
          </p:cNvPr>
          <p:cNvSpPr/>
          <p:nvPr/>
        </p:nvSpPr>
        <p:spPr>
          <a:xfrm>
            <a:off x="142569" y="765510"/>
            <a:ext cx="64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>
                <a:solidFill>
                  <a:srgbClr val="365B67"/>
                </a:solidFill>
              </a:rPr>
              <a:t>Recomendador</a:t>
            </a:r>
            <a:r>
              <a:rPr lang="es-ES" sz="3200" b="1" dirty="0">
                <a:solidFill>
                  <a:srgbClr val="365B67"/>
                </a:solidFill>
              </a:rPr>
              <a:t> musical para </a:t>
            </a:r>
            <a:r>
              <a:rPr lang="es-ES" sz="3200" b="1" dirty="0" err="1">
                <a:solidFill>
                  <a:srgbClr val="365B67"/>
                </a:solidFill>
              </a:rPr>
              <a:t>eHealth</a:t>
            </a:r>
            <a:endParaRPr lang="es-ES" altLang="ko-KR" sz="3200" dirty="0">
              <a:solidFill>
                <a:srgbClr val="142935"/>
              </a:solidFill>
              <a:cs typeface="Arial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2720FAD-BE96-F140-96DF-36F9E89E907F}"/>
              </a:ext>
            </a:extLst>
          </p:cNvPr>
          <p:cNvSpPr/>
          <p:nvPr/>
        </p:nvSpPr>
        <p:spPr>
          <a:xfrm>
            <a:off x="65325" y="363841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000" b="1" dirty="0">
                <a:solidFill>
                  <a:srgbClr val="142935"/>
                </a:solidFill>
              </a:rPr>
              <a:t>Autor: Adrián Quijada </a:t>
            </a:r>
            <a:r>
              <a:rPr lang="es-ES" sz="2000" b="1" dirty="0" err="1">
                <a:solidFill>
                  <a:srgbClr val="142935"/>
                </a:solidFill>
              </a:rPr>
              <a:t>Gomariz</a:t>
            </a:r>
            <a:endParaRPr lang="es-ES" altLang="ko-KR" sz="2000" dirty="0">
              <a:solidFill>
                <a:srgbClr val="142935"/>
              </a:solidFill>
              <a:cs typeface="Arial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E41EE5E-0D02-514F-80D7-EEB1AD60A423}"/>
              </a:ext>
            </a:extLst>
          </p:cNvPr>
          <p:cNvSpPr/>
          <p:nvPr/>
        </p:nvSpPr>
        <p:spPr>
          <a:xfrm>
            <a:off x="680468" y="4513112"/>
            <a:ext cx="5862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142935"/>
                </a:solidFill>
              </a:rPr>
              <a:t>Tutor: Raúl Parada Medina</a:t>
            </a:r>
          </a:p>
          <a:p>
            <a:r>
              <a:rPr lang="es-ES" b="1" dirty="0">
                <a:solidFill>
                  <a:srgbClr val="142935"/>
                </a:solidFill>
              </a:rPr>
              <a:t>Profesor: Jordi Casas Roma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0551644-ADCB-9348-B8DD-D40B7691B51F}"/>
              </a:ext>
            </a:extLst>
          </p:cNvPr>
          <p:cNvSpPr/>
          <p:nvPr/>
        </p:nvSpPr>
        <p:spPr>
          <a:xfrm>
            <a:off x="242888" y="337745"/>
            <a:ext cx="6533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142935"/>
                </a:solidFill>
              </a:rPr>
              <a:t>Trabajo Final de Master</a:t>
            </a:r>
            <a:endParaRPr lang="es-ES" altLang="ko-KR" b="1" dirty="0">
              <a:solidFill>
                <a:srgbClr val="142935"/>
              </a:solidFill>
              <a:cs typeface="Arial" pitchFamily="34" charset="0"/>
            </a:endParaRPr>
          </a:p>
        </p:txBody>
      </p:sp>
      <p:pic>
        <p:nvPicPr>
          <p:cNvPr id="12" name="Imagen 11" descr="Imagen que contiene dibujo&#10;&#10;Descripción generada automáticamente">
            <a:extLst>
              <a:ext uri="{FF2B5EF4-FFF2-40B4-BE49-F238E27FC236}">
                <a16:creationId xmlns:a16="http://schemas.microsoft.com/office/drawing/2014/main" id="{6974C261-E4C5-448B-AFD8-8D15F02AD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68" y="5348719"/>
            <a:ext cx="5862901" cy="15161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2E6CA83-065F-4A4E-AC7A-33C5EDCB19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490" y="2032679"/>
            <a:ext cx="1428750" cy="142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DB359D7-1F6B-453B-A9FD-7A83AF1A5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5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6"/>
    </mc:Choice>
    <mc:Fallback xmlns="">
      <p:transition spd="slow" advTm="10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B110E074-A1C1-F641-B351-0BA70AC8D760}"/>
              </a:ext>
            </a:extLst>
          </p:cNvPr>
          <p:cNvSpPr/>
          <p:nvPr/>
        </p:nvSpPr>
        <p:spPr>
          <a:xfrm>
            <a:off x="0" y="160544"/>
            <a:ext cx="1799771" cy="1026000"/>
          </a:xfrm>
          <a:prstGeom prst="rect">
            <a:avLst/>
          </a:prstGeom>
          <a:solidFill>
            <a:srgbClr val="25508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1F49213-2ADB-754C-BBEB-9F22CECCBE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4437" y="339513"/>
            <a:ext cx="9775991" cy="724247"/>
          </a:xfrm>
        </p:spPr>
        <p:txBody>
          <a:bodyPr>
            <a:normAutofit/>
          </a:bodyPr>
          <a:lstStyle/>
          <a:p>
            <a:r>
              <a:rPr lang="es-ES" sz="4400" dirty="0"/>
              <a:t>Conjunto de datos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679F9DC-1B0B-4274-81F1-7255C0737E2D}"/>
              </a:ext>
            </a:extLst>
          </p:cNvPr>
          <p:cNvGrpSpPr/>
          <p:nvPr/>
        </p:nvGrpSpPr>
        <p:grpSpPr>
          <a:xfrm>
            <a:off x="0" y="6340403"/>
            <a:ext cx="12214602" cy="542997"/>
            <a:chOff x="0" y="6340403"/>
            <a:chExt cx="12214602" cy="542997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FDD53DFC-4251-4002-A870-F91262C5125E}"/>
                </a:ext>
              </a:extLst>
            </p:cNvPr>
            <p:cNvSpPr/>
            <p:nvPr/>
          </p:nvSpPr>
          <p:spPr>
            <a:xfrm>
              <a:off x="0" y="6351290"/>
              <a:ext cx="10058399" cy="519339"/>
            </a:xfrm>
            <a:prstGeom prst="rect">
              <a:avLst/>
            </a:prstGeom>
            <a:solidFill>
              <a:srgbClr val="285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20" name="Imagen 19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BBFF223E-C238-4A5C-B08E-E6A17D3BE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1998" y="6340403"/>
              <a:ext cx="2102604" cy="542997"/>
            </a:xfrm>
            <a:prstGeom prst="rect">
              <a:avLst/>
            </a:prstGeom>
          </p:spPr>
        </p:pic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F72E544A-8847-4FD6-8364-0D3A7E6B417F}"/>
                </a:ext>
              </a:extLst>
            </p:cNvPr>
            <p:cNvSpPr txBox="1"/>
            <p:nvPr/>
          </p:nvSpPr>
          <p:spPr>
            <a:xfrm>
              <a:off x="15498" y="6450538"/>
              <a:ext cx="6080502" cy="338554"/>
            </a:xfrm>
            <a:prstGeom prst="rect">
              <a:avLst/>
            </a:prstGeom>
            <a:solidFill>
              <a:srgbClr val="285387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</a:rPr>
                <a:t>TFM: Sistema de recomendación musical para </a:t>
              </a:r>
              <a:r>
                <a:rPr lang="es-ES" sz="1600" dirty="0" err="1">
                  <a:solidFill>
                    <a:schemeClr val="bg1"/>
                  </a:solidFill>
                </a:rPr>
                <a:t>eHealth</a:t>
              </a:r>
              <a:endParaRPr lang="es-ES" altLang="ko-KR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C76B7C3C-96A8-4A25-99CF-758F3CA9FB29}"/>
                </a:ext>
              </a:extLst>
            </p:cNvPr>
            <p:cNvSpPr/>
            <p:nvPr/>
          </p:nvSpPr>
          <p:spPr>
            <a:xfrm>
              <a:off x="0" y="6354633"/>
              <a:ext cx="10058399" cy="519339"/>
            </a:xfrm>
            <a:prstGeom prst="rect">
              <a:avLst/>
            </a:prstGeom>
            <a:solidFill>
              <a:srgbClr val="285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BFE0CA0-E3AF-4CAC-8D15-8073FA2124B8}"/>
              </a:ext>
            </a:extLst>
          </p:cNvPr>
          <p:cNvSpPr txBox="1"/>
          <p:nvPr/>
        </p:nvSpPr>
        <p:spPr>
          <a:xfrm>
            <a:off x="11528793" y="381156"/>
            <a:ext cx="412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+mj-lt"/>
              </a:rPr>
              <a:t>9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AC9E46D-4DF5-45EF-AB50-91AA34D7B0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50" t="4976" r="9406"/>
          <a:stretch/>
        </p:blipFill>
        <p:spPr>
          <a:xfrm>
            <a:off x="5253047" y="2329166"/>
            <a:ext cx="5812989" cy="401878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26F5DB9-2480-4C89-94E6-A3D8EAC7D9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13" t="4336" r="7247" b="4629"/>
          <a:stretch/>
        </p:blipFill>
        <p:spPr>
          <a:xfrm>
            <a:off x="2354" y="3119446"/>
            <a:ext cx="5168134" cy="3160813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010CDC8F-83BE-47B0-8EEE-268540E28DE0}"/>
              </a:ext>
            </a:extLst>
          </p:cNvPr>
          <p:cNvSpPr/>
          <p:nvPr/>
        </p:nvSpPr>
        <p:spPr>
          <a:xfrm>
            <a:off x="263140" y="1203677"/>
            <a:ext cx="11736356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Algunas acciones del </a:t>
            </a:r>
            <a:r>
              <a:rPr lang="es-E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Preprocesado</a:t>
            </a: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:</a:t>
            </a:r>
          </a:p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Limpieza y filtrado </a:t>
            </a: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de datos</a:t>
            </a:r>
          </a:p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Transformación</a:t>
            </a: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de variables</a:t>
            </a:r>
          </a:p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Generar nueva característica </a:t>
            </a: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estado de ánimo</a:t>
            </a:r>
            <a:endParaRPr lang="es-ES" altLang="ko-KR" sz="16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Obtenemos </a:t>
            </a:r>
            <a:r>
              <a:rPr lang="es-ES" altLang="ko-KR" sz="1600" b="1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df</a:t>
            </a:r>
            <a:r>
              <a:rPr lang="es-ES" altLang="ko-KR" sz="1600" b="1" i="1" baseline="-25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music</a:t>
            </a: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y</a:t>
            </a: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s-ES" altLang="ko-KR" sz="1600" b="1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df</a:t>
            </a:r>
            <a:r>
              <a:rPr lang="es-ES" altLang="ko-KR" sz="1600" b="1" i="1" baseline="-25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user</a:t>
            </a:r>
          </a:p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s-ES" altLang="ko-KR" sz="16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E1851BA-E52C-46D7-A7BB-C8CE98795E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84" r="3135"/>
          <a:stretch/>
        </p:blipFill>
        <p:spPr>
          <a:xfrm>
            <a:off x="9081478" y="1428176"/>
            <a:ext cx="3097822" cy="20008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1332B3-1E2E-4029-8430-DBBB5353BF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3168" y="1176562"/>
            <a:ext cx="5031019" cy="702358"/>
          </a:xfrm>
          <a:prstGeom prst="rect">
            <a:avLst/>
          </a:prstGeom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7E9FE70F-C63A-4A85-A594-077955350AA3}"/>
              </a:ext>
            </a:extLst>
          </p:cNvPr>
          <p:cNvSpPr txBox="1"/>
          <p:nvPr/>
        </p:nvSpPr>
        <p:spPr>
          <a:xfrm>
            <a:off x="15498" y="6425807"/>
            <a:ext cx="8171240" cy="338554"/>
          </a:xfrm>
          <a:prstGeom prst="rect">
            <a:avLst/>
          </a:prstGeom>
          <a:solidFill>
            <a:srgbClr val="285387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TFM: Sistema de recomendación musical para </a:t>
            </a:r>
            <a:r>
              <a:rPr lang="es-ES" sz="1600" dirty="0" err="1">
                <a:solidFill>
                  <a:schemeClr val="bg1"/>
                </a:solidFill>
              </a:rPr>
              <a:t>eHealth</a:t>
            </a:r>
            <a:r>
              <a:rPr lang="es-ES" sz="1600" dirty="0">
                <a:solidFill>
                  <a:schemeClr val="bg1"/>
                </a:solidFill>
              </a:rPr>
              <a:t> – Adrián Quijada </a:t>
            </a:r>
            <a:r>
              <a:rPr lang="es-ES" sz="1600" dirty="0" err="1">
                <a:solidFill>
                  <a:schemeClr val="bg1"/>
                </a:solidFill>
              </a:rPr>
              <a:t>Gomariz</a:t>
            </a:r>
            <a:endParaRPr lang="es-ES" altLang="ko-KR" sz="16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9223140A-93A8-4051-8C5A-2B637AC447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9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79"/>
    </mc:Choice>
    <mc:Fallback xmlns="">
      <p:transition spd="slow" advTm="94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B110E074-A1C1-F641-B351-0BA70AC8D760}"/>
              </a:ext>
            </a:extLst>
          </p:cNvPr>
          <p:cNvSpPr/>
          <p:nvPr/>
        </p:nvSpPr>
        <p:spPr>
          <a:xfrm>
            <a:off x="0" y="160544"/>
            <a:ext cx="1799771" cy="1026000"/>
          </a:xfrm>
          <a:prstGeom prst="rect">
            <a:avLst/>
          </a:prstGeom>
          <a:solidFill>
            <a:srgbClr val="25508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1F49213-2ADB-754C-BBEB-9F22CECCBE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4437" y="339513"/>
            <a:ext cx="9775991" cy="724247"/>
          </a:xfrm>
        </p:spPr>
        <p:txBody>
          <a:bodyPr>
            <a:normAutofit/>
          </a:bodyPr>
          <a:lstStyle/>
          <a:p>
            <a:r>
              <a:rPr lang="es-ES" sz="4400" dirty="0"/>
              <a:t>Definición de la solución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679F9DC-1B0B-4274-81F1-7255C0737E2D}"/>
              </a:ext>
            </a:extLst>
          </p:cNvPr>
          <p:cNvGrpSpPr/>
          <p:nvPr/>
        </p:nvGrpSpPr>
        <p:grpSpPr>
          <a:xfrm>
            <a:off x="0" y="6340403"/>
            <a:ext cx="12214602" cy="542997"/>
            <a:chOff x="0" y="6340403"/>
            <a:chExt cx="12214602" cy="542997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FDD53DFC-4251-4002-A870-F91262C5125E}"/>
                </a:ext>
              </a:extLst>
            </p:cNvPr>
            <p:cNvSpPr/>
            <p:nvPr/>
          </p:nvSpPr>
          <p:spPr>
            <a:xfrm>
              <a:off x="0" y="6351290"/>
              <a:ext cx="10058399" cy="519339"/>
            </a:xfrm>
            <a:prstGeom prst="rect">
              <a:avLst/>
            </a:prstGeom>
            <a:solidFill>
              <a:srgbClr val="285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20" name="Imagen 19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BBFF223E-C238-4A5C-B08E-E6A17D3BE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1998" y="6340403"/>
              <a:ext cx="2102604" cy="542997"/>
            </a:xfrm>
            <a:prstGeom prst="rect">
              <a:avLst/>
            </a:prstGeom>
          </p:spPr>
        </p:pic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F72E544A-8847-4FD6-8364-0D3A7E6B417F}"/>
                </a:ext>
              </a:extLst>
            </p:cNvPr>
            <p:cNvSpPr txBox="1"/>
            <p:nvPr/>
          </p:nvSpPr>
          <p:spPr>
            <a:xfrm>
              <a:off x="15498" y="6450538"/>
              <a:ext cx="6080502" cy="338554"/>
            </a:xfrm>
            <a:prstGeom prst="rect">
              <a:avLst/>
            </a:prstGeom>
            <a:solidFill>
              <a:srgbClr val="285387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</a:rPr>
                <a:t>TFM: Sistema de recomendación musical para </a:t>
              </a:r>
              <a:r>
                <a:rPr lang="es-ES" sz="1600" dirty="0" err="1">
                  <a:solidFill>
                    <a:schemeClr val="bg1"/>
                  </a:solidFill>
                </a:rPr>
                <a:t>eHealth</a:t>
              </a:r>
              <a:endParaRPr lang="es-ES" altLang="ko-KR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C76B7C3C-96A8-4A25-99CF-758F3CA9FB29}"/>
                </a:ext>
              </a:extLst>
            </p:cNvPr>
            <p:cNvSpPr/>
            <p:nvPr/>
          </p:nvSpPr>
          <p:spPr>
            <a:xfrm>
              <a:off x="0" y="6354633"/>
              <a:ext cx="10058399" cy="519339"/>
            </a:xfrm>
            <a:prstGeom prst="rect">
              <a:avLst/>
            </a:prstGeom>
            <a:solidFill>
              <a:srgbClr val="285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45" name="CuadroTexto 44">
            <a:extLst>
              <a:ext uri="{FF2B5EF4-FFF2-40B4-BE49-F238E27FC236}">
                <a16:creationId xmlns:a16="http://schemas.microsoft.com/office/drawing/2014/main" id="{2BBBB4F3-C637-42EB-918B-3A5BAE9B206D}"/>
              </a:ext>
            </a:extLst>
          </p:cNvPr>
          <p:cNvSpPr txBox="1"/>
          <p:nvPr/>
        </p:nvSpPr>
        <p:spPr>
          <a:xfrm>
            <a:off x="11528793" y="381156"/>
            <a:ext cx="736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+mj-lt"/>
              </a:rPr>
              <a:t>10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D7194F3A-408B-4082-8F9F-7FC5E800A9A1}"/>
              </a:ext>
            </a:extLst>
          </p:cNvPr>
          <p:cNvSpPr/>
          <p:nvPr/>
        </p:nvSpPr>
        <p:spPr>
          <a:xfrm>
            <a:off x="15498" y="1194027"/>
            <a:ext cx="5415594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Enfoque </a:t>
            </a:r>
            <a:r>
              <a:rPr lang="es-ES" altLang="ko-KR" sz="1600" b="1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content-based</a:t>
            </a:r>
            <a:endParaRPr lang="es-ES" altLang="ko-KR" sz="1600" b="1" i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Implementación de un </a:t>
            </a:r>
            <a:r>
              <a:rPr lang="es-ES" altLang="ko-KR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autoencoder</a:t>
            </a: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con </a:t>
            </a: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redes neuronales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Aprenderá las </a:t>
            </a: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características latentes </a:t>
            </a: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de cada canción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Recomendaciones en función de la </a:t>
            </a: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similitud</a:t>
            </a: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entre ellas</a:t>
            </a:r>
          </a:p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s-ES" altLang="ko-KR" sz="16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>
              <a:spcBef>
                <a:spcPts val="600"/>
              </a:spcBef>
            </a:pPr>
            <a:endParaRPr lang="es-ES" altLang="ko-KR" sz="16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4737F3D-1D98-49E6-8EB8-AA3A35898D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071" y="2949473"/>
            <a:ext cx="3659329" cy="285336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1DD1375-0BC4-40EC-93F6-4D59A6B25192}"/>
              </a:ext>
            </a:extLst>
          </p:cNvPr>
          <p:cNvSpPr/>
          <p:nvPr/>
        </p:nvSpPr>
        <p:spPr>
          <a:xfrm>
            <a:off x="5431092" y="1181327"/>
            <a:ext cx="6783510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Enfoque </a:t>
            </a:r>
            <a:r>
              <a:rPr lang="es-ES" altLang="ko-KR" sz="1600" b="1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collaborative</a:t>
            </a:r>
            <a:r>
              <a:rPr lang="es-ES" altLang="ko-KR" sz="1600" b="1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s-ES" altLang="ko-KR" sz="1600" b="1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filtering</a:t>
            </a:r>
            <a:endParaRPr lang="es-ES" altLang="ko-KR" sz="1600" b="1" i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Técnica</a:t>
            </a:r>
            <a:r>
              <a:rPr lang="es-ES" altLang="ko-KR" sz="1600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Matrix </a:t>
            </a:r>
            <a:r>
              <a:rPr lang="es-ES" altLang="ko-KR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Factorization</a:t>
            </a:r>
            <a:endParaRPr lang="es-ES" altLang="ko-KR" sz="1600" i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742894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Descomponen las </a:t>
            </a: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interacciones entre el usuario y la canción </a:t>
            </a: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mediante matrices</a:t>
            </a:r>
          </a:p>
          <a:p>
            <a:pPr marL="742894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Capturan las </a:t>
            </a: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características latentes </a:t>
            </a: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entre ambas entidades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Técnica </a:t>
            </a:r>
            <a:r>
              <a:rPr lang="es-ES" altLang="ko-KR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Factorization</a:t>
            </a:r>
            <a:r>
              <a:rPr lang="es-ES" altLang="ko-KR" sz="1600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Machine</a:t>
            </a:r>
          </a:p>
          <a:p>
            <a:pPr marL="742894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Evolución</a:t>
            </a: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de la técnica anterior</a:t>
            </a:r>
          </a:p>
          <a:p>
            <a:pPr marL="742894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Se factorizan múltiples entidades. Introducimos el </a:t>
            </a: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contexto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Implementación con </a:t>
            </a: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redes neuronales </a:t>
            </a: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mediante </a:t>
            </a:r>
            <a:r>
              <a:rPr lang="es-ES" altLang="ko-KR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embeddings</a:t>
            </a:r>
            <a:endParaRPr lang="es-ES" altLang="ko-KR" sz="1600" i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C6630B5-F1EA-45EB-A666-97013D191A36}"/>
              </a:ext>
            </a:extLst>
          </p:cNvPr>
          <p:cNvSpPr/>
          <p:nvPr/>
        </p:nvSpPr>
        <p:spPr>
          <a:xfrm>
            <a:off x="45848" y="5675401"/>
            <a:ext cx="9966701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Enfoque híbrido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Implementación </a:t>
            </a:r>
            <a:r>
              <a:rPr lang="es-ES" altLang="ko-KR" sz="1600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Matrix </a:t>
            </a:r>
            <a:r>
              <a:rPr lang="es-ES" altLang="ko-KR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Factorization</a:t>
            </a:r>
            <a:r>
              <a:rPr lang="es-ES" altLang="ko-KR" sz="1600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+ características latentes del </a:t>
            </a:r>
            <a:r>
              <a:rPr lang="es-ES" altLang="ko-KR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autoencoder</a:t>
            </a:r>
            <a:endParaRPr lang="es-ES" altLang="ko-KR" sz="1600" i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7D1866F9-652A-4772-AEFC-543120807F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31091" y="3942291"/>
            <a:ext cx="6745411" cy="2062069"/>
          </a:xfrm>
          <a:prstGeom prst="rect">
            <a:avLst/>
          </a:prstGeom>
        </p:spPr>
      </p:pic>
      <p:sp>
        <p:nvSpPr>
          <p:cNvPr id="36" name="TextBox 12">
            <a:extLst>
              <a:ext uri="{FF2B5EF4-FFF2-40B4-BE49-F238E27FC236}">
                <a16:creationId xmlns:a16="http://schemas.microsoft.com/office/drawing/2014/main" id="{99DEEC3F-985A-4A45-98B4-145B3F05CA55}"/>
              </a:ext>
            </a:extLst>
          </p:cNvPr>
          <p:cNvSpPr txBox="1"/>
          <p:nvPr/>
        </p:nvSpPr>
        <p:spPr>
          <a:xfrm>
            <a:off x="15498" y="6425807"/>
            <a:ext cx="8171240" cy="338554"/>
          </a:xfrm>
          <a:prstGeom prst="rect">
            <a:avLst/>
          </a:prstGeom>
          <a:solidFill>
            <a:srgbClr val="285387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TFM: Sistema de recomendación musical para </a:t>
            </a:r>
            <a:r>
              <a:rPr lang="es-ES" sz="1600" dirty="0" err="1">
                <a:solidFill>
                  <a:schemeClr val="bg1"/>
                </a:solidFill>
              </a:rPr>
              <a:t>eHealth</a:t>
            </a:r>
            <a:r>
              <a:rPr lang="es-ES" sz="1600" dirty="0">
                <a:solidFill>
                  <a:schemeClr val="bg1"/>
                </a:solidFill>
              </a:rPr>
              <a:t> – Adrián Quijada </a:t>
            </a:r>
            <a:r>
              <a:rPr lang="es-ES" sz="1600" dirty="0" err="1">
                <a:solidFill>
                  <a:schemeClr val="bg1"/>
                </a:solidFill>
              </a:rPr>
              <a:t>Gomariz</a:t>
            </a:r>
            <a:endParaRPr lang="es-ES" altLang="ko-KR" sz="16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904556CA-91A9-421B-942E-9C939215C1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06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055"/>
    </mc:Choice>
    <mc:Fallback xmlns="">
      <p:transition spd="slow" advTm="173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481B652-B370-4796-93D6-B6D9263E9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4047" y="1915329"/>
            <a:ext cx="2334910" cy="87047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3B5CDF3-E51D-40FE-9D8E-7D13FC95F7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289" y="2771032"/>
            <a:ext cx="2492211" cy="877539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B110E074-A1C1-F641-B351-0BA70AC8D760}"/>
              </a:ext>
            </a:extLst>
          </p:cNvPr>
          <p:cNvSpPr/>
          <p:nvPr/>
        </p:nvSpPr>
        <p:spPr>
          <a:xfrm>
            <a:off x="0" y="160544"/>
            <a:ext cx="1799771" cy="1026000"/>
          </a:xfrm>
          <a:prstGeom prst="rect">
            <a:avLst/>
          </a:prstGeom>
          <a:solidFill>
            <a:srgbClr val="25508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1F49213-2ADB-754C-BBEB-9F22CECCBE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4437" y="339513"/>
            <a:ext cx="9775991" cy="724247"/>
          </a:xfrm>
        </p:spPr>
        <p:txBody>
          <a:bodyPr>
            <a:normAutofit/>
          </a:bodyPr>
          <a:lstStyle/>
          <a:p>
            <a:r>
              <a:rPr lang="es-ES" sz="4400" dirty="0"/>
              <a:t>Definición de la solución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679F9DC-1B0B-4274-81F1-7255C0737E2D}"/>
              </a:ext>
            </a:extLst>
          </p:cNvPr>
          <p:cNvGrpSpPr/>
          <p:nvPr/>
        </p:nvGrpSpPr>
        <p:grpSpPr>
          <a:xfrm>
            <a:off x="0" y="6340403"/>
            <a:ext cx="12214602" cy="542997"/>
            <a:chOff x="0" y="6340403"/>
            <a:chExt cx="12214602" cy="542997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FDD53DFC-4251-4002-A870-F91262C5125E}"/>
                </a:ext>
              </a:extLst>
            </p:cNvPr>
            <p:cNvSpPr/>
            <p:nvPr/>
          </p:nvSpPr>
          <p:spPr>
            <a:xfrm>
              <a:off x="0" y="6351290"/>
              <a:ext cx="10058399" cy="519339"/>
            </a:xfrm>
            <a:prstGeom prst="rect">
              <a:avLst/>
            </a:prstGeom>
            <a:solidFill>
              <a:srgbClr val="285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20" name="Imagen 19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BBFF223E-C238-4A5C-B08E-E6A17D3BE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1998" y="6340403"/>
              <a:ext cx="2102604" cy="542997"/>
            </a:xfrm>
            <a:prstGeom prst="rect">
              <a:avLst/>
            </a:prstGeom>
          </p:spPr>
        </p:pic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F72E544A-8847-4FD6-8364-0D3A7E6B417F}"/>
                </a:ext>
              </a:extLst>
            </p:cNvPr>
            <p:cNvSpPr txBox="1"/>
            <p:nvPr/>
          </p:nvSpPr>
          <p:spPr>
            <a:xfrm>
              <a:off x="15498" y="6450538"/>
              <a:ext cx="6080502" cy="338554"/>
            </a:xfrm>
            <a:prstGeom prst="rect">
              <a:avLst/>
            </a:prstGeom>
            <a:solidFill>
              <a:srgbClr val="285387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</a:rPr>
                <a:t>TFM: Sistema de recomendación musical para </a:t>
              </a:r>
              <a:r>
                <a:rPr lang="es-ES" sz="1600" dirty="0" err="1">
                  <a:solidFill>
                    <a:schemeClr val="bg1"/>
                  </a:solidFill>
                </a:rPr>
                <a:t>eHealth</a:t>
              </a:r>
              <a:endParaRPr lang="es-ES" altLang="ko-KR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C76B7C3C-96A8-4A25-99CF-758F3CA9FB29}"/>
                </a:ext>
              </a:extLst>
            </p:cNvPr>
            <p:cNvSpPr/>
            <p:nvPr/>
          </p:nvSpPr>
          <p:spPr>
            <a:xfrm>
              <a:off x="0" y="6354633"/>
              <a:ext cx="10058399" cy="519339"/>
            </a:xfrm>
            <a:prstGeom prst="rect">
              <a:avLst/>
            </a:prstGeom>
            <a:solidFill>
              <a:srgbClr val="285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45" name="CuadroTexto 44">
            <a:extLst>
              <a:ext uri="{FF2B5EF4-FFF2-40B4-BE49-F238E27FC236}">
                <a16:creationId xmlns:a16="http://schemas.microsoft.com/office/drawing/2014/main" id="{2BBBB4F3-C637-42EB-918B-3A5BAE9B206D}"/>
              </a:ext>
            </a:extLst>
          </p:cNvPr>
          <p:cNvSpPr txBox="1"/>
          <p:nvPr/>
        </p:nvSpPr>
        <p:spPr>
          <a:xfrm>
            <a:off x="11528793" y="381156"/>
            <a:ext cx="736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+mj-lt"/>
              </a:rPr>
              <a:t>11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D7194F3A-408B-4082-8F9F-7FC5E800A9A1}"/>
              </a:ext>
            </a:extLst>
          </p:cNvPr>
          <p:cNvSpPr/>
          <p:nvPr/>
        </p:nvSpPr>
        <p:spPr>
          <a:xfrm>
            <a:off x="358398" y="1194027"/>
            <a:ext cx="5415594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Entrenamiento</a:t>
            </a:r>
            <a:endParaRPr lang="es-ES" altLang="ko-KR" sz="1600" b="1" i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Binary</a:t>
            </a:r>
            <a:r>
              <a:rPr lang="es-ES" altLang="ko-KR" sz="1600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Cross </a:t>
            </a:r>
            <a:r>
              <a:rPr lang="es-ES" altLang="ko-KR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Entropy</a:t>
            </a:r>
            <a:endParaRPr lang="es-ES" altLang="ko-KR" sz="1600" i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s-ES" altLang="ko-KR" sz="16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>
              <a:spcBef>
                <a:spcPts val="600"/>
              </a:spcBef>
            </a:pPr>
            <a:endParaRPr lang="es-ES" altLang="ko-KR" sz="16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1DD1375-0BC4-40EC-93F6-4D59A6B25192}"/>
              </a:ext>
            </a:extLst>
          </p:cNvPr>
          <p:cNvSpPr/>
          <p:nvPr/>
        </p:nvSpPr>
        <p:spPr>
          <a:xfrm>
            <a:off x="5761292" y="1181327"/>
            <a:ext cx="6783510" cy="2293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Evaluación</a:t>
            </a:r>
            <a:endParaRPr lang="es-ES" altLang="ko-KR" sz="1600" b="1" i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Cosine</a:t>
            </a:r>
            <a:r>
              <a:rPr lang="es-ES" altLang="ko-KR" sz="1600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s-ES" altLang="ko-KR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proximity</a:t>
            </a:r>
            <a:endParaRPr lang="es-ES" altLang="ko-KR" sz="1600" i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Accuracy</a:t>
            </a:r>
            <a:endParaRPr lang="es-ES" altLang="ko-KR" sz="1600" i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sz="1600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Mean </a:t>
            </a:r>
            <a:r>
              <a:rPr lang="es-ES" altLang="ko-KR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Squared</a:t>
            </a:r>
            <a:r>
              <a:rPr lang="es-ES" altLang="ko-KR" sz="1600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Error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Precisión-en-k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BFD0E1-7BBC-49BE-9EA8-24969C28BF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881" y="1880673"/>
            <a:ext cx="4498167" cy="9722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ECFE7EC-B843-48DE-A4F8-80880475D7F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561"/>
          <a:stretch/>
        </p:blipFill>
        <p:spPr>
          <a:xfrm>
            <a:off x="8216901" y="1242592"/>
            <a:ext cx="3975100" cy="843107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92FE6E9E-7DC0-4803-B77E-E91C33E0C744}"/>
              </a:ext>
            </a:extLst>
          </p:cNvPr>
          <p:cNvSpPr/>
          <p:nvPr/>
        </p:nvSpPr>
        <p:spPr>
          <a:xfrm>
            <a:off x="215900" y="3401351"/>
            <a:ext cx="11442700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 destacar: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Autoencoder</a:t>
            </a:r>
            <a:r>
              <a:rPr lang="es-ES" altLang="ko-KR" sz="1600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: </a:t>
            </a: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5</a:t>
            </a:r>
            <a:r>
              <a:rPr lang="es-ES" altLang="ko-KR" sz="1600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capas. Tamaño 128x64x50x64x128</a:t>
            </a:r>
          </a:p>
          <a:p>
            <a:pPr lvl="1" algn="r">
              <a:spcBef>
                <a:spcPts val="600"/>
              </a:spcBef>
            </a:pPr>
            <a:r>
              <a:rPr lang="es-ES" altLang="ko-KR" sz="1600" b="1" dirty="0">
                <a:solidFill>
                  <a:srgbClr val="0070C0"/>
                </a:solidFill>
                <a:cs typeface="Arial" pitchFamily="34" charset="0"/>
              </a:rPr>
              <a:t>Mayor tamaño en el espacio latente proporciona mejores resultados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sz="1600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Deep Matrix </a:t>
            </a:r>
            <a:r>
              <a:rPr lang="es-ES" altLang="ko-KR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Factorization</a:t>
            </a:r>
            <a:r>
              <a:rPr lang="es-ES" altLang="ko-KR" sz="1600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: </a:t>
            </a: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  <a:sym typeface="Wingdings" panose="05000000000000000000" pitchFamily="2" charset="2"/>
              </a:rPr>
              <a:t>3 capas. Tamaño 128x64x32 con </a:t>
            </a:r>
            <a:r>
              <a:rPr lang="es-ES" altLang="ko-KR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  <a:sym typeface="Wingdings" panose="05000000000000000000" pitchFamily="2" charset="2"/>
              </a:rPr>
              <a:t>dropout</a:t>
            </a:r>
            <a:endParaRPr lang="es-ES" altLang="ko-KR" sz="16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algn="r">
              <a:spcBef>
                <a:spcPts val="600"/>
              </a:spcBef>
            </a:pPr>
            <a:r>
              <a:rPr lang="es-ES" altLang="ko-KR" sz="1600" b="1" dirty="0">
                <a:solidFill>
                  <a:srgbClr val="0070C0"/>
                </a:solidFill>
                <a:cs typeface="Arial" pitchFamily="34" charset="0"/>
                <a:sym typeface="Wingdings" panose="05000000000000000000" pitchFamily="2" charset="2"/>
              </a:rPr>
              <a:t>Redes profundas mejor que con gran tamaño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sz="1600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  <a:sym typeface="Wingdings" panose="05000000000000000000" pitchFamily="2" charset="2"/>
              </a:rPr>
              <a:t>Deep </a:t>
            </a:r>
            <a:r>
              <a:rPr lang="es-ES" altLang="ko-KR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  <a:sym typeface="Wingdings" panose="05000000000000000000" pitchFamily="2" charset="2"/>
              </a:rPr>
              <a:t>Factorization</a:t>
            </a:r>
            <a:r>
              <a:rPr lang="es-ES" altLang="ko-KR" sz="1600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  <a:sym typeface="Wingdings" panose="05000000000000000000" pitchFamily="2" charset="2"/>
              </a:rPr>
              <a:t> Machine: </a:t>
            </a: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  <a:sym typeface="Wingdings" panose="05000000000000000000" pitchFamily="2" charset="2"/>
              </a:rPr>
              <a:t>5 capas. Tamaño </a:t>
            </a:r>
            <a:r>
              <a:rPr lang="es-E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64x64x64x32x16 con </a:t>
            </a:r>
            <a:r>
              <a:rPr lang="es-ES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dropout</a:t>
            </a:r>
            <a:endParaRPr lang="es-ES" sz="1600" i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algn="r">
              <a:spcBef>
                <a:spcPts val="600"/>
              </a:spcBef>
            </a:pPr>
            <a:r>
              <a:rPr lang="es-ES" sz="1600" b="1" dirty="0">
                <a:solidFill>
                  <a:srgbClr val="0070C0"/>
                </a:solidFill>
                <a:cs typeface="Arial" pitchFamily="34" charset="0"/>
              </a:rPr>
              <a:t>Concatenamos el estado de ánimo a la canción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sz="1600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Deep Matrix </a:t>
            </a:r>
            <a:r>
              <a:rPr lang="es-ES" altLang="ko-KR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Factorization</a:t>
            </a:r>
            <a:r>
              <a:rPr lang="es-ES" altLang="ko-KR" sz="1600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s-ES" altLang="ko-KR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Hybrid</a:t>
            </a:r>
            <a:r>
              <a:rPr lang="es-ES" altLang="ko-KR" sz="1600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: </a:t>
            </a: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  <a:sym typeface="Wingdings" panose="05000000000000000000" pitchFamily="2" charset="2"/>
              </a:rPr>
              <a:t>3 capas</a:t>
            </a:r>
            <a:r>
              <a:rPr lang="es-ES" altLang="ko-KR" sz="1600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  <a:sym typeface="Wingdings" panose="05000000000000000000" pitchFamily="2" charset="2"/>
              </a:rPr>
              <a:t>. </a:t>
            </a: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  <a:sym typeface="Wingdings" panose="05000000000000000000" pitchFamily="2" charset="2"/>
              </a:rPr>
              <a:t>Tamaño 64x128x64 con </a:t>
            </a:r>
            <a:r>
              <a:rPr lang="es-ES" altLang="ko-KR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  <a:sym typeface="Wingdings" panose="05000000000000000000" pitchFamily="2" charset="2"/>
              </a:rPr>
              <a:t>dropout</a:t>
            </a:r>
            <a:endParaRPr lang="es-ES" altLang="ko-KR" sz="16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algn="r">
              <a:spcBef>
                <a:spcPts val="600"/>
              </a:spcBef>
            </a:pPr>
            <a:r>
              <a:rPr lang="es-ES" altLang="ko-KR" sz="1600" b="1" dirty="0">
                <a:solidFill>
                  <a:srgbClr val="0070C0"/>
                </a:solidFill>
                <a:cs typeface="Arial" pitchFamily="34" charset="0"/>
                <a:sym typeface="Wingdings" panose="05000000000000000000" pitchFamily="2" charset="2"/>
              </a:rPr>
              <a:t>Aplicar una capa </a:t>
            </a:r>
            <a:r>
              <a:rPr lang="es-ES" altLang="ko-KR" sz="1600" b="1" i="1" dirty="0" err="1">
                <a:solidFill>
                  <a:srgbClr val="0070C0"/>
                </a:solidFill>
                <a:cs typeface="Arial" pitchFamily="34" charset="0"/>
                <a:sym typeface="Wingdings" panose="05000000000000000000" pitchFamily="2" charset="2"/>
              </a:rPr>
              <a:t>Fully</a:t>
            </a:r>
            <a:r>
              <a:rPr lang="es-ES" altLang="ko-KR" sz="1600" b="1" i="1" dirty="0">
                <a:solidFill>
                  <a:srgbClr val="0070C0"/>
                </a:solidFill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s-ES" altLang="ko-KR" sz="1600" b="1" i="1" dirty="0" err="1">
                <a:solidFill>
                  <a:srgbClr val="0070C0"/>
                </a:solidFill>
                <a:cs typeface="Arial" pitchFamily="34" charset="0"/>
                <a:sym typeface="Wingdings" panose="05000000000000000000" pitchFamily="2" charset="2"/>
              </a:rPr>
              <a:t>Conected</a:t>
            </a:r>
            <a:r>
              <a:rPr lang="es-ES" altLang="ko-KR" sz="1600" b="1" dirty="0">
                <a:solidFill>
                  <a:srgbClr val="0070C0"/>
                </a:solidFill>
                <a:cs typeface="Arial" pitchFamily="34" charset="0"/>
                <a:sym typeface="Wingdings" panose="05000000000000000000" pitchFamily="2" charset="2"/>
              </a:rPr>
              <a:t> a las entidades de entrada mejora los resultados</a:t>
            </a:r>
            <a:endParaRPr lang="es-ES" altLang="ko-KR" sz="1600" b="1" i="1" dirty="0">
              <a:solidFill>
                <a:srgbClr val="0070C0"/>
              </a:solidFill>
              <a:cs typeface="Arial" pitchFamily="34" charset="0"/>
            </a:endParaRPr>
          </a:p>
          <a:p>
            <a:pPr>
              <a:spcBef>
                <a:spcPts val="600"/>
              </a:spcBef>
            </a:pPr>
            <a:endParaRPr lang="es-ES" altLang="ko-KR" sz="16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6D32A4FA-A931-4533-8712-D027493E3487}"/>
              </a:ext>
            </a:extLst>
          </p:cNvPr>
          <p:cNvGrpSpPr/>
          <p:nvPr/>
        </p:nvGrpSpPr>
        <p:grpSpPr>
          <a:xfrm>
            <a:off x="4508500" y="3980159"/>
            <a:ext cx="355600" cy="332570"/>
            <a:chOff x="4508500" y="4051599"/>
            <a:chExt cx="355600" cy="332570"/>
          </a:xfrm>
        </p:grpSpPr>
        <p:sp>
          <p:nvSpPr>
            <p:cNvPr id="33" name="Flecha: a la derecha 32">
              <a:extLst>
                <a:ext uri="{FF2B5EF4-FFF2-40B4-BE49-F238E27FC236}">
                  <a16:creationId xmlns:a16="http://schemas.microsoft.com/office/drawing/2014/main" id="{F038574D-FF07-4D0D-9951-D335B29BD45D}"/>
                </a:ext>
              </a:extLst>
            </p:cNvPr>
            <p:cNvSpPr/>
            <p:nvPr/>
          </p:nvSpPr>
          <p:spPr>
            <a:xfrm>
              <a:off x="4508500" y="4200877"/>
              <a:ext cx="355600" cy="183292"/>
            </a:xfrm>
            <a:prstGeom prst="rightArrow">
              <a:avLst/>
            </a:prstGeom>
            <a:solidFill>
              <a:srgbClr val="ACB3C2"/>
            </a:solidFill>
            <a:ln>
              <a:solidFill>
                <a:srgbClr val="ACB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21278EAC-0C8D-497C-BBD6-A83E55D17CCC}"/>
                </a:ext>
              </a:extLst>
            </p:cNvPr>
            <p:cNvSpPr/>
            <p:nvPr/>
          </p:nvSpPr>
          <p:spPr>
            <a:xfrm>
              <a:off x="4508500" y="4051599"/>
              <a:ext cx="95305" cy="226615"/>
            </a:xfrm>
            <a:prstGeom prst="rect">
              <a:avLst/>
            </a:prstGeom>
            <a:solidFill>
              <a:srgbClr val="ACB3C2"/>
            </a:solidFill>
            <a:ln>
              <a:solidFill>
                <a:srgbClr val="ACB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BE1DFD05-CC59-43D5-ACE8-AAB7C7BCA781}"/>
              </a:ext>
            </a:extLst>
          </p:cNvPr>
          <p:cNvGrpSpPr/>
          <p:nvPr/>
        </p:nvGrpSpPr>
        <p:grpSpPr>
          <a:xfrm>
            <a:off x="6791850" y="4612366"/>
            <a:ext cx="355600" cy="332570"/>
            <a:chOff x="4508500" y="4051599"/>
            <a:chExt cx="355600" cy="332570"/>
          </a:xfrm>
        </p:grpSpPr>
        <p:sp>
          <p:nvSpPr>
            <p:cNvPr id="39" name="Flecha: a la derecha 38">
              <a:extLst>
                <a:ext uri="{FF2B5EF4-FFF2-40B4-BE49-F238E27FC236}">
                  <a16:creationId xmlns:a16="http://schemas.microsoft.com/office/drawing/2014/main" id="{8E63BEC7-CC48-4110-BD6E-3C496607B697}"/>
                </a:ext>
              </a:extLst>
            </p:cNvPr>
            <p:cNvSpPr/>
            <p:nvPr/>
          </p:nvSpPr>
          <p:spPr>
            <a:xfrm>
              <a:off x="4508500" y="4200877"/>
              <a:ext cx="355600" cy="183292"/>
            </a:xfrm>
            <a:prstGeom prst="rightArrow">
              <a:avLst/>
            </a:prstGeom>
            <a:solidFill>
              <a:srgbClr val="ACB3C2"/>
            </a:solidFill>
            <a:ln>
              <a:solidFill>
                <a:srgbClr val="ACB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571A9698-4A71-4034-B814-EC4345D36F63}"/>
                </a:ext>
              </a:extLst>
            </p:cNvPr>
            <p:cNvSpPr/>
            <p:nvPr/>
          </p:nvSpPr>
          <p:spPr>
            <a:xfrm>
              <a:off x="4508500" y="4051599"/>
              <a:ext cx="95305" cy="226615"/>
            </a:xfrm>
            <a:prstGeom prst="rect">
              <a:avLst/>
            </a:prstGeom>
            <a:solidFill>
              <a:srgbClr val="ACB3C2"/>
            </a:solidFill>
            <a:ln>
              <a:solidFill>
                <a:srgbClr val="ACB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5852D48C-CF1E-48A9-B915-52A632C8D53A}"/>
              </a:ext>
            </a:extLst>
          </p:cNvPr>
          <p:cNvGrpSpPr/>
          <p:nvPr/>
        </p:nvGrpSpPr>
        <p:grpSpPr>
          <a:xfrm>
            <a:off x="6584932" y="5262181"/>
            <a:ext cx="355600" cy="332570"/>
            <a:chOff x="4508500" y="4051599"/>
            <a:chExt cx="355600" cy="332570"/>
          </a:xfrm>
        </p:grpSpPr>
        <p:sp>
          <p:nvSpPr>
            <p:cNvPr id="42" name="Flecha: a la derecha 41">
              <a:extLst>
                <a:ext uri="{FF2B5EF4-FFF2-40B4-BE49-F238E27FC236}">
                  <a16:creationId xmlns:a16="http://schemas.microsoft.com/office/drawing/2014/main" id="{17E7B686-D3E3-41B9-8B13-C67EAB37E3A7}"/>
                </a:ext>
              </a:extLst>
            </p:cNvPr>
            <p:cNvSpPr/>
            <p:nvPr/>
          </p:nvSpPr>
          <p:spPr>
            <a:xfrm>
              <a:off x="4508500" y="4200877"/>
              <a:ext cx="355600" cy="183292"/>
            </a:xfrm>
            <a:prstGeom prst="rightArrow">
              <a:avLst/>
            </a:prstGeom>
            <a:solidFill>
              <a:srgbClr val="ACB3C2"/>
            </a:solidFill>
            <a:ln>
              <a:solidFill>
                <a:srgbClr val="ACB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id="{1B6DF570-6EDC-45A6-8BB1-7A0802E66E7D}"/>
                </a:ext>
              </a:extLst>
            </p:cNvPr>
            <p:cNvSpPr/>
            <p:nvPr/>
          </p:nvSpPr>
          <p:spPr>
            <a:xfrm>
              <a:off x="4508500" y="4051599"/>
              <a:ext cx="95305" cy="226615"/>
            </a:xfrm>
            <a:prstGeom prst="rect">
              <a:avLst/>
            </a:prstGeom>
            <a:solidFill>
              <a:srgbClr val="ACB3C2"/>
            </a:solidFill>
            <a:ln>
              <a:solidFill>
                <a:srgbClr val="ACB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F55E36E7-2069-4281-AD62-2A783742626F}"/>
              </a:ext>
            </a:extLst>
          </p:cNvPr>
          <p:cNvGrpSpPr/>
          <p:nvPr/>
        </p:nvGrpSpPr>
        <p:grpSpPr>
          <a:xfrm>
            <a:off x="3277373" y="5939582"/>
            <a:ext cx="355600" cy="332570"/>
            <a:chOff x="4508500" y="4051599"/>
            <a:chExt cx="355600" cy="332570"/>
          </a:xfrm>
        </p:grpSpPr>
        <p:sp>
          <p:nvSpPr>
            <p:cNvPr id="46" name="Flecha: a la derecha 45">
              <a:extLst>
                <a:ext uri="{FF2B5EF4-FFF2-40B4-BE49-F238E27FC236}">
                  <a16:creationId xmlns:a16="http://schemas.microsoft.com/office/drawing/2014/main" id="{A7D019CC-DDC9-4291-86F4-F35DE8B058F2}"/>
                </a:ext>
              </a:extLst>
            </p:cNvPr>
            <p:cNvSpPr/>
            <p:nvPr/>
          </p:nvSpPr>
          <p:spPr>
            <a:xfrm>
              <a:off x="4508500" y="4200877"/>
              <a:ext cx="355600" cy="183292"/>
            </a:xfrm>
            <a:prstGeom prst="rightArrow">
              <a:avLst/>
            </a:prstGeom>
            <a:solidFill>
              <a:srgbClr val="ACB3C2"/>
            </a:solidFill>
            <a:ln>
              <a:solidFill>
                <a:srgbClr val="ACB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Rectángulo 46">
              <a:extLst>
                <a:ext uri="{FF2B5EF4-FFF2-40B4-BE49-F238E27FC236}">
                  <a16:creationId xmlns:a16="http://schemas.microsoft.com/office/drawing/2014/main" id="{B47C8221-138F-4063-88B4-B0AC16F83F35}"/>
                </a:ext>
              </a:extLst>
            </p:cNvPr>
            <p:cNvSpPr/>
            <p:nvPr/>
          </p:nvSpPr>
          <p:spPr>
            <a:xfrm>
              <a:off x="4508500" y="4051599"/>
              <a:ext cx="95305" cy="226615"/>
            </a:xfrm>
            <a:prstGeom prst="rect">
              <a:avLst/>
            </a:prstGeom>
            <a:solidFill>
              <a:srgbClr val="ACB3C2"/>
            </a:solidFill>
            <a:ln>
              <a:solidFill>
                <a:srgbClr val="ACB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4" name="TextBox 12">
            <a:extLst>
              <a:ext uri="{FF2B5EF4-FFF2-40B4-BE49-F238E27FC236}">
                <a16:creationId xmlns:a16="http://schemas.microsoft.com/office/drawing/2014/main" id="{8A48B48E-5B1E-4AA8-B64D-6E0063839953}"/>
              </a:ext>
            </a:extLst>
          </p:cNvPr>
          <p:cNvSpPr txBox="1"/>
          <p:nvPr/>
        </p:nvSpPr>
        <p:spPr>
          <a:xfrm>
            <a:off x="15498" y="6425807"/>
            <a:ext cx="8171240" cy="338554"/>
          </a:xfrm>
          <a:prstGeom prst="rect">
            <a:avLst/>
          </a:prstGeom>
          <a:solidFill>
            <a:srgbClr val="285387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TFM: Sistema de recomendación musical para </a:t>
            </a:r>
            <a:r>
              <a:rPr lang="es-ES" sz="1600" dirty="0" err="1">
                <a:solidFill>
                  <a:schemeClr val="bg1"/>
                </a:solidFill>
              </a:rPr>
              <a:t>eHealth</a:t>
            </a:r>
            <a:r>
              <a:rPr lang="es-ES" sz="1600" dirty="0">
                <a:solidFill>
                  <a:schemeClr val="bg1"/>
                </a:solidFill>
              </a:rPr>
              <a:t> – Adrián Quijada </a:t>
            </a:r>
            <a:r>
              <a:rPr lang="es-ES" sz="1600" dirty="0" err="1">
                <a:solidFill>
                  <a:schemeClr val="bg1"/>
                </a:solidFill>
              </a:rPr>
              <a:t>Gomariz</a:t>
            </a:r>
            <a:endParaRPr lang="es-ES" altLang="ko-KR" sz="1600" dirty="0">
              <a:solidFill>
                <a:schemeClr val="bg1"/>
              </a:solidFill>
              <a:cs typeface="Arial" pitchFamily="34" charset="0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0">
            <p14:nvContentPartPr>
              <p14:cNvPr id="83" name="Entrada de lápiz 82">
                <a:extLst>
                  <a:ext uri="{FF2B5EF4-FFF2-40B4-BE49-F238E27FC236}">
                    <a16:creationId xmlns:a16="http://schemas.microsoft.com/office/drawing/2014/main" id="{41600C52-B52F-4A0E-848C-5C799768750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8120" y="1927440"/>
              <a:ext cx="7135200" cy="1577160"/>
            </p14:xfrm>
          </p:contentPart>
        </mc:Choice>
        <mc:Fallback xmlns="">
          <p:pic>
            <p:nvPicPr>
              <p:cNvPr id="83" name="Entrada de lápiz 82">
                <a:extLst>
                  <a:ext uri="{FF2B5EF4-FFF2-40B4-BE49-F238E27FC236}">
                    <a16:creationId xmlns:a16="http://schemas.microsoft.com/office/drawing/2014/main" id="{41600C52-B52F-4A0E-848C-5C79976875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8760" y="1918080"/>
                <a:ext cx="7153920" cy="1595880"/>
              </a:xfrm>
              <a:prstGeom prst="rect">
                <a:avLst/>
              </a:prstGeom>
            </p:spPr>
          </p:pic>
        </mc:Fallback>
      </mc:AlternateContent>
      <p:pic>
        <p:nvPicPr>
          <p:cNvPr id="84" name="Audio 83">
            <a:hlinkClick r:id="" action="ppaction://media"/>
            <a:extLst>
              <a:ext uri="{FF2B5EF4-FFF2-40B4-BE49-F238E27FC236}">
                <a16:creationId xmlns:a16="http://schemas.microsoft.com/office/drawing/2014/main" id="{F3BD2929-0E2C-474E-85D0-CF5FBD24B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1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71"/>
    </mc:Choice>
    <mc:Fallback xmlns="">
      <p:transition spd="slow" advTm="115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3406645" y="3013501"/>
            <a:ext cx="866102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 err="1">
                <a:solidFill>
                  <a:srgbClr val="8BA0A7"/>
                </a:solidFill>
                <a:cs typeface="Arial" pitchFamily="34" charset="0"/>
              </a:rPr>
              <a:t>Resultados</a:t>
            </a:r>
            <a:endParaRPr lang="ko-KR" altLang="en-US" sz="4800" b="1" dirty="0">
              <a:solidFill>
                <a:srgbClr val="8BA0A7"/>
              </a:solidFill>
              <a:cs typeface="Arial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08C13BF-F059-4884-8DC6-0758BC178723}"/>
              </a:ext>
            </a:extLst>
          </p:cNvPr>
          <p:cNvSpPr txBox="1"/>
          <p:nvPr/>
        </p:nvSpPr>
        <p:spPr>
          <a:xfrm>
            <a:off x="972669" y="2491948"/>
            <a:ext cx="1872503" cy="156966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s-ES" altLang="ko-KR" sz="9600" b="1" dirty="0">
                <a:solidFill>
                  <a:srgbClr val="365B67"/>
                </a:solidFill>
                <a:cs typeface="Arial" pitchFamily="34" charset="0"/>
              </a:rPr>
              <a:t>03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E79CE9-1653-43AE-9F4A-05E0DE1DF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7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1"/>
    </mc:Choice>
    <mc:Fallback xmlns="">
      <p:transition spd="slow" advTm="2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B110E074-A1C1-F641-B351-0BA70AC8D760}"/>
              </a:ext>
            </a:extLst>
          </p:cNvPr>
          <p:cNvSpPr/>
          <p:nvPr/>
        </p:nvSpPr>
        <p:spPr>
          <a:xfrm>
            <a:off x="0" y="160544"/>
            <a:ext cx="1799771" cy="1026000"/>
          </a:xfrm>
          <a:prstGeom prst="rect">
            <a:avLst/>
          </a:prstGeom>
          <a:solidFill>
            <a:srgbClr val="25508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1F49213-2ADB-754C-BBEB-9F22CECCBE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587" y="311419"/>
            <a:ext cx="10561805" cy="724247"/>
          </a:xfrm>
        </p:spPr>
        <p:txBody>
          <a:bodyPr>
            <a:normAutofit/>
          </a:bodyPr>
          <a:lstStyle/>
          <a:p>
            <a:r>
              <a:rPr lang="es-ES" sz="4400" dirty="0"/>
              <a:t>Análisis comparativo (</a:t>
            </a:r>
            <a:r>
              <a:rPr lang="es-ES" sz="4000" i="1" dirty="0" err="1"/>
              <a:t>collaborative-filtering</a:t>
            </a:r>
            <a:r>
              <a:rPr lang="es-ES" sz="4400" dirty="0"/>
              <a:t>)</a:t>
            </a:r>
            <a:endParaRPr lang="es-ES" sz="4800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679F9DC-1B0B-4274-81F1-7255C0737E2D}"/>
              </a:ext>
            </a:extLst>
          </p:cNvPr>
          <p:cNvGrpSpPr/>
          <p:nvPr/>
        </p:nvGrpSpPr>
        <p:grpSpPr>
          <a:xfrm>
            <a:off x="0" y="6340403"/>
            <a:ext cx="12214602" cy="542997"/>
            <a:chOff x="0" y="6340403"/>
            <a:chExt cx="12214602" cy="542997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FDD53DFC-4251-4002-A870-F91262C5125E}"/>
                </a:ext>
              </a:extLst>
            </p:cNvPr>
            <p:cNvSpPr/>
            <p:nvPr/>
          </p:nvSpPr>
          <p:spPr>
            <a:xfrm>
              <a:off x="0" y="6351290"/>
              <a:ext cx="10058399" cy="519339"/>
            </a:xfrm>
            <a:prstGeom prst="rect">
              <a:avLst/>
            </a:prstGeom>
            <a:solidFill>
              <a:srgbClr val="285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20" name="Imagen 19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BBFF223E-C238-4A5C-B08E-E6A17D3BE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1998" y="6340403"/>
              <a:ext cx="2102604" cy="542997"/>
            </a:xfrm>
            <a:prstGeom prst="rect">
              <a:avLst/>
            </a:prstGeom>
          </p:spPr>
        </p:pic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F72E544A-8847-4FD6-8364-0D3A7E6B417F}"/>
                </a:ext>
              </a:extLst>
            </p:cNvPr>
            <p:cNvSpPr txBox="1"/>
            <p:nvPr/>
          </p:nvSpPr>
          <p:spPr>
            <a:xfrm>
              <a:off x="15498" y="6450538"/>
              <a:ext cx="6080502" cy="338554"/>
            </a:xfrm>
            <a:prstGeom prst="rect">
              <a:avLst/>
            </a:prstGeom>
            <a:solidFill>
              <a:srgbClr val="285387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</a:rPr>
                <a:t>TFM: Sistema de recomendación musical para </a:t>
              </a:r>
              <a:r>
                <a:rPr lang="es-ES" sz="1600" dirty="0" err="1">
                  <a:solidFill>
                    <a:schemeClr val="bg1"/>
                  </a:solidFill>
                </a:rPr>
                <a:t>eHealth</a:t>
              </a:r>
              <a:endParaRPr lang="es-ES" altLang="ko-KR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C76B7C3C-96A8-4A25-99CF-758F3CA9FB29}"/>
                </a:ext>
              </a:extLst>
            </p:cNvPr>
            <p:cNvSpPr/>
            <p:nvPr/>
          </p:nvSpPr>
          <p:spPr>
            <a:xfrm>
              <a:off x="0" y="6354633"/>
              <a:ext cx="10058399" cy="519339"/>
            </a:xfrm>
            <a:prstGeom prst="rect">
              <a:avLst/>
            </a:prstGeom>
            <a:solidFill>
              <a:srgbClr val="285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45" name="CuadroTexto 44">
            <a:extLst>
              <a:ext uri="{FF2B5EF4-FFF2-40B4-BE49-F238E27FC236}">
                <a16:creationId xmlns:a16="http://schemas.microsoft.com/office/drawing/2014/main" id="{2BBBB4F3-C637-42EB-918B-3A5BAE9B206D}"/>
              </a:ext>
            </a:extLst>
          </p:cNvPr>
          <p:cNvSpPr txBox="1"/>
          <p:nvPr/>
        </p:nvSpPr>
        <p:spPr>
          <a:xfrm>
            <a:off x="11528793" y="381156"/>
            <a:ext cx="736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+mj-lt"/>
              </a:rPr>
              <a:t>13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DB1FD00-C575-4F71-9417-DD2A9C8C28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9374" y="1663870"/>
            <a:ext cx="8653251" cy="1895474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86C09460-820D-4FB6-B1E9-247E1AD84B3B}"/>
              </a:ext>
            </a:extLst>
          </p:cNvPr>
          <p:cNvSpPr/>
          <p:nvPr/>
        </p:nvSpPr>
        <p:spPr>
          <a:xfrm>
            <a:off x="814157" y="4184260"/>
            <a:ext cx="1056180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Consideramos Deep Matrix </a:t>
            </a:r>
            <a:r>
              <a:rPr lang="es-E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Factorization</a:t>
            </a: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(DFM) como </a:t>
            </a:r>
            <a:r>
              <a:rPr lang="es-ES" altLang="ko-KR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baseline</a:t>
            </a:r>
            <a:r>
              <a:rPr lang="es-ES" altLang="ko-KR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en el enfoque </a:t>
            </a:r>
            <a:r>
              <a:rPr lang="es-ES" altLang="ko-KR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collaborative-filtering</a:t>
            </a:r>
            <a:endParaRPr lang="es-ES" altLang="ko-KR" i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Deep </a:t>
            </a:r>
            <a:r>
              <a:rPr lang="es-E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Factorization</a:t>
            </a: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Machine incluye el contexto: estado de ánimo del usuario; género, artista, publicación, año de la canción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DeepFM</a:t>
            </a: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&gt; </a:t>
            </a:r>
            <a:r>
              <a:rPr lang="es-E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DMFHybrid</a:t>
            </a: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&gt; DMF</a:t>
            </a:r>
          </a:p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s-ES" altLang="ko-KR" sz="16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>
              <a:spcBef>
                <a:spcPts val="600"/>
              </a:spcBef>
            </a:pPr>
            <a:endParaRPr lang="es-ES" altLang="ko-KR" sz="16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156AA7F-482F-4725-8765-BB758EDDB949}"/>
              </a:ext>
            </a:extLst>
          </p:cNvPr>
          <p:cNvSpPr txBox="1"/>
          <p:nvPr/>
        </p:nvSpPr>
        <p:spPr>
          <a:xfrm>
            <a:off x="15498" y="6425807"/>
            <a:ext cx="8171240" cy="338554"/>
          </a:xfrm>
          <a:prstGeom prst="rect">
            <a:avLst/>
          </a:prstGeom>
          <a:solidFill>
            <a:srgbClr val="285387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TFM: Sistema de recomendación musical para </a:t>
            </a:r>
            <a:r>
              <a:rPr lang="es-ES" sz="1600" dirty="0" err="1">
                <a:solidFill>
                  <a:schemeClr val="bg1"/>
                </a:solidFill>
              </a:rPr>
              <a:t>eHealth</a:t>
            </a:r>
            <a:r>
              <a:rPr lang="es-ES" sz="1600" dirty="0">
                <a:solidFill>
                  <a:schemeClr val="bg1"/>
                </a:solidFill>
              </a:rPr>
              <a:t> – Adrián Quijada </a:t>
            </a:r>
            <a:r>
              <a:rPr lang="es-ES" sz="1600" dirty="0" err="1">
                <a:solidFill>
                  <a:schemeClr val="bg1"/>
                </a:solidFill>
              </a:rPr>
              <a:t>Gomariz</a:t>
            </a:r>
            <a:endParaRPr lang="es-ES" altLang="ko-KR" sz="16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48CF7BF-0325-4589-83D6-4AB64064C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9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18"/>
    </mc:Choice>
    <mc:Fallback xmlns="">
      <p:transition spd="slow" advTm="55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B110E074-A1C1-F641-B351-0BA70AC8D760}"/>
              </a:ext>
            </a:extLst>
          </p:cNvPr>
          <p:cNvSpPr/>
          <p:nvPr/>
        </p:nvSpPr>
        <p:spPr>
          <a:xfrm>
            <a:off x="0" y="160544"/>
            <a:ext cx="1799771" cy="1026000"/>
          </a:xfrm>
          <a:prstGeom prst="rect">
            <a:avLst/>
          </a:prstGeom>
          <a:solidFill>
            <a:srgbClr val="25508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1F49213-2ADB-754C-BBEB-9F22CECCBE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5874" y="311419"/>
            <a:ext cx="9136751" cy="724247"/>
          </a:xfrm>
        </p:spPr>
        <p:txBody>
          <a:bodyPr>
            <a:normAutofit/>
          </a:bodyPr>
          <a:lstStyle/>
          <a:p>
            <a:r>
              <a:rPr lang="es-ES" sz="4400" dirty="0"/>
              <a:t>Estudio sobre las recomendaciones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679F9DC-1B0B-4274-81F1-7255C0737E2D}"/>
              </a:ext>
            </a:extLst>
          </p:cNvPr>
          <p:cNvGrpSpPr/>
          <p:nvPr/>
        </p:nvGrpSpPr>
        <p:grpSpPr>
          <a:xfrm>
            <a:off x="0" y="6340403"/>
            <a:ext cx="12214602" cy="542997"/>
            <a:chOff x="0" y="6340403"/>
            <a:chExt cx="12214602" cy="542997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FDD53DFC-4251-4002-A870-F91262C5125E}"/>
                </a:ext>
              </a:extLst>
            </p:cNvPr>
            <p:cNvSpPr/>
            <p:nvPr/>
          </p:nvSpPr>
          <p:spPr>
            <a:xfrm>
              <a:off x="0" y="6351290"/>
              <a:ext cx="10058399" cy="519339"/>
            </a:xfrm>
            <a:prstGeom prst="rect">
              <a:avLst/>
            </a:prstGeom>
            <a:solidFill>
              <a:srgbClr val="285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20" name="Imagen 19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BBFF223E-C238-4A5C-B08E-E6A17D3BE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1998" y="6340403"/>
              <a:ext cx="2102604" cy="542997"/>
            </a:xfrm>
            <a:prstGeom prst="rect">
              <a:avLst/>
            </a:prstGeom>
          </p:spPr>
        </p:pic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F72E544A-8847-4FD6-8364-0D3A7E6B417F}"/>
                </a:ext>
              </a:extLst>
            </p:cNvPr>
            <p:cNvSpPr txBox="1"/>
            <p:nvPr/>
          </p:nvSpPr>
          <p:spPr>
            <a:xfrm>
              <a:off x="15498" y="6450538"/>
              <a:ext cx="6080502" cy="338554"/>
            </a:xfrm>
            <a:prstGeom prst="rect">
              <a:avLst/>
            </a:prstGeom>
            <a:solidFill>
              <a:srgbClr val="285387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</a:rPr>
                <a:t>TFM: Sistema de recomendación musical para </a:t>
              </a:r>
              <a:r>
                <a:rPr lang="es-ES" sz="1600" dirty="0" err="1">
                  <a:solidFill>
                    <a:schemeClr val="bg1"/>
                  </a:solidFill>
                </a:rPr>
                <a:t>eHealth</a:t>
              </a:r>
              <a:endParaRPr lang="es-ES" altLang="ko-KR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C76B7C3C-96A8-4A25-99CF-758F3CA9FB29}"/>
                </a:ext>
              </a:extLst>
            </p:cNvPr>
            <p:cNvSpPr/>
            <p:nvPr/>
          </p:nvSpPr>
          <p:spPr>
            <a:xfrm>
              <a:off x="0" y="6354633"/>
              <a:ext cx="10058399" cy="519339"/>
            </a:xfrm>
            <a:prstGeom prst="rect">
              <a:avLst/>
            </a:prstGeom>
            <a:solidFill>
              <a:srgbClr val="285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45" name="CuadroTexto 44">
            <a:extLst>
              <a:ext uri="{FF2B5EF4-FFF2-40B4-BE49-F238E27FC236}">
                <a16:creationId xmlns:a16="http://schemas.microsoft.com/office/drawing/2014/main" id="{2BBBB4F3-C637-42EB-918B-3A5BAE9B206D}"/>
              </a:ext>
            </a:extLst>
          </p:cNvPr>
          <p:cNvSpPr txBox="1"/>
          <p:nvPr/>
        </p:nvSpPr>
        <p:spPr>
          <a:xfrm>
            <a:off x="11528793" y="381156"/>
            <a:ext cx="736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+mj-lt"/>
              </a:rPr>
              <a:t>14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7FB058B-767A-402E-A487-4AA17AB7B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915" y="2369964"/>
            <a:ext cx="7953375" cy="340042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3BEEC69A-5649-482A-89A7-46D7A013AB8D}"/>
              </a:ext>
            </a:extLst>
          </p:cNvPr>
          <p:cNvSpPr/>
          <p:nvPr/>
        </p:nvSpPr>
        <p:spPr>
          <a:xfrm>
            <a:off x="815096" y="1194539"/>
            <a:ext cx="1056180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Estudio sobre el top-10 de recomendaciones </a:t>
            </a: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  <a:sym typeface="Wingdings" panose="05000000000000000000" pitchFamily="2" charset="2"/>
              </a:rPr>
              <a:t> Métrica P</a:t>
            </a:r>
            <a:r>
              <a:rPr lang="es-ES" altLang="ko-KR" baseline="-25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  <a:sym typeface="Wingdings" panose="05000000000000000000" pitchFamily="2" charset="2"/>
              </a:rPr>
              <a:t>10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  <a:sym typeface="Wingdings" panose="05000000000000000000" pitchFamily="2" charset="2"/>
              </a:rPr>
              <a:t>Muestra reducida  500 usuarios del conjunto de datos total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  <a:sym typeface="Wingdings" panose="05000000000000000000" pitchFamily="2" charset="2"/>
              </a:rPr>
              <a:t>Resultados obtenidos filtrando por </a:t>
            </a:r>
            <a:r>
              <a:rPr lang="es-ES" altLang="ko-KR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  <a:sym typeface="Wingdings" panose="05000000000000000000" pitchFamily="2" charset="2"/>
              </a:rPr>
              <a:t>género</a:t>
            </a:r>
            <a:endParaRPr lang="es-ES" altLang="ko-KR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s-ES" altLang="ko-KR" sz="16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>
              <a:spcBef>
                <a:spcPts val="600"/>
              </a:spcBef>
            </a:pPr>
            <a:endParaRPr lang="es-ES" altLang="ko-KR" sz="16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2CB5A80-A974-4097-8049-E5E52BEA4AB4}"/>
              </a:ext>
            </a:extLst>
          </p:cNvPr>
          <p:cNvSpPr/>
          <p:nvPr/>
        </p:nvSpPr>
        <p:spPr>
          <a:xfrm>
            <a:off x="8358188" y="2015802"/>
            <a:ext cx="3652894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altLang="ko-KR" b="1" dirty="0">
                <a:solidFill>
                  <a:srgbClr val="0070C0"/>
                </a:solidFill>
                <a:cs typeface="Arial" pitchFamily="34" charset="0"/>
              </a:rPr>
              <a:t>CONCLUSIONES</a:t>
            </a: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:</a:t>
            </a:r>
          </a:p>
          <a:p>
            <a:pPr algn="just">
              <a:spcBef>
                <a:spcPts val="600"/>
              </a:spcBef>
            </a:pPr>
            <a:endParaRPr lang="es-ES" altLang="ko-KR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Los peores resultados se observan para el género Celtic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Los mejores resultados se observan para el género Rock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DeepFM</a:t>
            </a: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siempre proporciona los mejores resultados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Autoencoder</a:t>
            </a: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siempre proporciona los peores resultados</a:t>
            </a:r>
          </a:p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s-ES" altLang="ko-KR" sz="16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>
              <a:spcBef>
                <a:spcPts val="600"/>
              </a:spcBef>
            </a:pPr>
            <a:endParaRPr lang="es-ES" altLang="ko-KR" sz="16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06C0911-4408-447A-B904-18655670EC92}"/>
              </a:ext>
            </a:extLst>
          </p:cNvPr>
          <p:cNvSpPr txBox="1"/>
          <p:nvPr/>
        </p:nvSpPr>
        <p:spPr>
          <a:xfrm>
            <a:off x="713348" y="5859325"/>
            <a:ext cx="10765300" cy="369332"/>
          </a:xfrm>
          <a:prstGeom prst="rect">
            <a:avLst/>
          </a:prstGeom>
          <a:noFill/>
          <a:ln>
            <a:solidFill>
              <a:srgbClr val="25508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altLang="ko-KR" b="1" dirty="0">
                <a:solidFill>
                  <a:srgbClr val="0070C0"/>
                </a:solidFill>
                <a:cs typeface="Arial" pitchFamily="34" charset="0"/>
              </a:rPr>
              <a:t>La información comportamental es determinante para ofrecer mejores recomendaciones</a:t>
            </a:r>
            <a:endParaRPr lang="es-ES" dirty="0"/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9F100AD3-AAAB-4E0E-94FC-3E9764AF19C0}"/>
              </a:ext>
            </a:extLst>
          </p:cNvPr>
          <p:cNvSpPr txBox="1"/>
          <p:nvPr/>
        </p:nvSpPr>
        <p:spPr>
          <a:xfrm>
            <a:off x="15498" y="6425807"/>
            <a:ext cx="8171240" cy="338554"/>
          </a:xfrm>
          <a:prstGeom prst="rect">
            <a:avLst/>
          </a:prstGeom>
          <a:solidFill>
            <a:srgbClr val="285387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TFM: Sistema de recomendación musical para </a:t>
            </a:r>
            <a:r>
              <a:rPr lang="es-ES" sz="1600" dirty="0" err="1">
                <a:solidFill>
                  <a:schemeClr val="bg1"/>
                </a:solidFill>
              </a:rPr>
              <a:t>eHealth</a:t>
            </a:r>
            <a:r>
              <a:rPr lang="es-ES" sz="1600" dirty="0">
                <a:solidFill>
                  <a:schemeClr val="bg1"/>
                </a:solidFill>
              </a:rPr>
              <a:t> – Adrián Quijada </a:t>
            </a:r>
            <a:r>
              <a:rPr lang="es-ES" sz="1600" dirty="0" err="1">
                <a:solidFill>
                  <a:schemeClr val="bg1"/>
                </a:solidFill>
              </a:rPr>
              <a:t>Gomariz</a:t>
            </a:r>
            <a:endParaRPr lang="es-ES" altLang="ko-KR" sz="16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5E925D7-1814-45DD-A602-5361FB0EC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6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48"/>
    </mc:Choice>
    <mc:Fallback xmlns="">
      <p:transition spd="slow" advTm="92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B110E074-A1C1-F641-B351-0BA70AC8D760}"/>
              </a:ext>
            </a:extLst>
          </p:cNvPr>
          <p:cNvSpPr/>
          <p:nvPr/>
        </p:nvSpPr>
        <p:spPr>
          <a:xfrm>
            <a:off x="0" y="160544"/>
            <a:ext cx="1799771" cy="1026000"/>
          </a:xfrm>
          <a:prstGeom prst="rect">
            <a:avLst/>
          </a:prstGeom>
          <a:solidFill>
            <a:srgbClr val="25508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1F49213-2ADB-754C-BBEB-9F22CECCBE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5874" y="311419"/>
            <a:ext cx="9136751" cy="724247"/>
          </a:xfrm>
        </p:spPr>
        <p:txBody>
          <a:bodyPr>
            <a:normAutofit/>
          </a:bodyPr>
          <a:lstStyle/>
          <a:p>
            <a:r>
              <a:rPr lang="es-ES" sz="4400" dirty="0"/>
              <a:t>Estudio sobre las recomendaciones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679F9DC-1B0B-4274-81F1-7255C0737E2D}"/>
              </a:ext>
            </a:extLst>
          </p:cNvPr>
          <p:cNvGrpSpPr/>
          <p:nvPr/>
        </p:nvGrpSpPr>
        <p:grpSpPr>
          <a:xfrm>
            <a:off x="0" y="6340403"/>
            <a:ext cx="12214602" cy="542997"/>
            <a:chOff x="0" y="6340403"/>
            <a:chExt cx="12214602" cy="542997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FDD53DFC-4251-4002-A870-F91262C5125E}"/>
                </a:ext>
              </a:extLst>
            </p:cNvPr>
            <p:cNvSpPr/>
            <p:nvPr/>
          </p:nvSpPr>
          <p:spPr>
            <a:xfrm>
              <a:off x="0" y="6351290"/>
              <a:ext cx="10058399" cy="519339"/>
            </a:xfrm>
            <a:prstGeom prst="rect">
              <a:avLst/>
            </a:prstGeom>
            <a:solidFill>
              <a:srgbClr val="285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20" name="Imagen 19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BBFF223E-C238-4A5C-B08E-E6A17D3BE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1998" y="6340403"/>
              <a:ext cx="2102604" cy="542997"/>
            </a:xfrm>
            <a:prstGeom prst="rect">
              <a:avLst/>
            </a:prstGeom>
          </p:spPr>
        </p:pic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F72E544A-8847-4FD6-8364-0D3A7E6B417F}"/>
                </a:ext>
              </a:extLst>
            </p:cNvPr>
            <p:cNvSpPr txBox="1"/>
            <p:nvPr/>
          </p:nvSpPr>
          <p:spPr>
            <a:xfrm>
              <a:off x="15498" y="6450538"/>
              <a:ext cx="6080502" cy="338554"/>
            </a:xfrm>
            <a:prstGeom prst="rect">
              <a:avLst/>
            </a:prstGeom>
            <a:solidFill>
              <a:srgbClr val="285387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</a:rPr>
                <a:t>TFM: Sistema de recomendación musical para </a:t>
              </a:r>
              <a:r>
                <a:rPr lang="es-ES" sz="1600" dirty="0" err="1">
                  <a:solidFill>
                    <a:schemeClr val="bg1"/>
                  </a:solidFill>
                </a:rPr>
                <a:t>eHealth</a:t>
              </a:r>
              <a:endParaRPr lang="es-ES" altLang="ko-KR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C76B7C3C-96A8-4A25-99CF-758F3CA9FB29}"/>
                </a:ext>
              </a:extLst>
            </p:cNvPr>
            <p:cNvSpPr/>
            <p:nvPr/>
          </p:nvSpPr>
          <p:spPr>
            <a:xfrm>
              <a:off x="0" y="6354633"/>
              <a:ext cx="10058399" cy="519339"/>
            </a:xfrm>
            <a:prstGeom prst="rect">
              <a:avLst/>
            </a:prstGeom>
            <a:solidFill>
              <a:srgbClr val="285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45" name="CuadroTexto 44">
            <a:extLst>
              <a:ext uri="{FF2B5EF4-FFF2-40B4-BE49-F238E27FC236}">
                <a16:creationId xmlns:a16="http://schemas.microsoft.com/office/drawing/2014/main" id="{2BBBB4F3-C637-42EB-918B-3A5BAE9B206D}"/>
              </a:ext>
            </a:extLst>
          </p:cNvPr>
          <p:cNvSpPr txBox="1"/>
          <p:nvPr/>
        </p:nvSpPr>
        <p:spPr>
          <a:xfrm>
            <a:off x="11528793" y="381156"/>
            <a:ext cx="736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+mj-lt"/>
              </a:rPr>
              <a:t>15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6BECB97-B8D3-4363-9546-02BA85C487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86" y="2298645"/>
            <a:ext cx="8829675" cy="2800350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CB4C2199-C3FC-4B1C-AA36-14FB8C402679}"/>
              </a:ext>
            </a:extLst>
          </p:cNvPr>
          <p:cNvSpPr/>
          <p:nvPr/>
        </p:nvSpPr>
        <p:spPr>
          <a:xfrm>
            <a:off x="815096" y="1194539"/>
            <a:ext cx="1056180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Estudio sobre el top-10 de recomendaciones </a:t>
            </a: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  <a:sym typeface="Wingdings" panose="05000000000000000000" pitchFamily="2" charset="2"/>
              </a:rPr>
              <a:t> Métrica P</a:t>
            </a:r>
            <a:r>
              <a:rPr lang="es-ES" altLang="ko-KR" baseline="-25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  <a:sym typeface="Wingdings" panose="05000000000000000000" pitchFamily="2" charset="2"/>
              </a:rPr>
              <a:t>10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  <a:sym typeface="Wingdings" panose="05000000000000000000" pitchFamily="2" charset="2"/>
              </a:rPr>
              <a:t>Muestra reducida  500 usuarios del conjunto de datos total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  <a:sym typeface="Wingdings" panose="05000000000000000000" pitchFamily="2" charset="2"/>
              </a:rPr>
              <a:t>Resultados obtenidos filtrando por </a:t>
            </a:r>
            <a:r>
              <a:rPr lang="es-ES" altLang="ko-KR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  <a:sym typeface="Wingdings" panose="05000000000000000000" pitchFamily="2" charset="2"/>
              </a:rPr>
              <a:t>estado de ánimo</a:t>
            </a:r>
            <a:endParaRPr lang="es-ES" altLang="ko-KR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s-ES" altLang="ko-KR" sz="16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>
              <a:spcBef>
                <a:spcPts val="600"/>
              </a:spcBef>
            </a:pPr>
            <a:endParaRPr lang="es-ES" altLang="ko-KR" sz="16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5475226-348E-4A43-A1E4-C4B270C5D59B}"/>
              </a:ext>
            </a:extLst>
          </p:cNvPr>
          <p:cNvSpPr/>
          <p:nvPr/>
        </p:nvSpPr>
        <p:spPr>
          <a:xfrm>
            <a:off x="9072560" y="2015802"/>
            <a:ext cx="2938521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altLang="ko-KR" b="1" dirty="0">
                <a:solidFill>
                  <a:srgbClr val="0070C0"/>
                </a:solidFill>
                <a:cs typeface="Arial" pitchFamily="34" charset="0"/>
              </a:rPr>
              <a:t>CONCLUSIONES</a:t>
            </a: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:</a:t>
            </a:r>
          </a:p>
          <a:p>
            <a:pPr algn="just">
              <a:spcBef>
                <a:spcPts val="600"/>
              </a:spcBef>
            </a:pPr>
            <a:endParaRPr lang="es-ES" altLang="ko-KR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Los peores resultados se observan para los estados de ánimo </a:t>
            </a:r>
            <a:r>
              <a:rPr lang="es-ES" altLang="ko-KR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Nervous</a:t>
            </a:r>
            <a:r>
              <a:rPr lang="es-ES" altLang="ko-KR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y </a:t>
            </a:r>
            <a:r>
              <a:rPr lang="es-ES" altLang="ko-KR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Sad</a:t>
            </a:r>
            <a:endParaRPr lang="es-ES" altLang="ko-KR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Los mejores resultados se observan para los estados de ánimo </a:t>
            </a:r>
            <a:r>
              <a:rPr lang="es-ES" altLang="ko-KR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Cheerful</a:t>
            </a:r>
            <a:r>
              <a:rPr lang="es-ES" altLang="ko-KR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y </a:t>
            </a:r>
            <a:r>
              <a:rPr lang="es-ES" altLang="ko-KR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Happy</a:t>
            </a:r>
            <a:endParaRPr lang="es-ES" altLang="ko-KR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s-ES" altLang="ko-KR" sz="16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>
              <a:spcBef>
                <a:spcPts val="600"/>
              </a:spcBef>
            </a:pPr>
            <a:endParaRPr lang="es-ES" altLang="ko-KR" sz="16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1C04EBA-957B-4D45-B5BE-3CCB58E0F786}"/>
              </a:ext>
            </a:extLst>
          </p:cNvPr>
          <p:cNvSpPr txBox="1"/>
          <p:nvPr/>
        </p:nvSpPr>
        <p:spPr>
          <a:xfrm>
            <a:off x="713348" y="5416411"/>
            <a:ext cx="10765300" cy="646331"/>
          </a:xfrm>
          <a:prstGeom prst="rect">
            <a:avLst/>
          </a:prstGeom>
          <a:noFill/>
          <a:ln>
            <a:solidFill>
              <a:srgbClr val="25508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altLang="ko-KR" b="1" dirty="0">
                <a:solidFill>
                  <a:srgbClr val="0070C0"/>
                </a:solidFill>
                <a:cs typeface="Arial" pitchFamily="34" charset="0"/>
              </a:rPr>
              <a:t>El </a:t>
            </a:r>
            <a:r>
              <a:rPr lang="es-ES" altLang="ko-KR" b="1" dirty="0" err="1">
                <a:solidFill>
                  <a:srgbClr val="0070C0"/>
                </a:solidFill>
                <a:cs typeface="Arial" pitchFamily="34" charset="0"/>
              </a:rPr>
              <a:t>recomendador</a:t>
            </a:r>
            <a:r>
              <a:rPr lang="es-ES" altLang="ko-KR" b="1" dirty="0">
                <a:solidFill>
                  <a:srgbClr val="0070C0"/>
                </a:solidFill>
                <a:cs typeface="Arial" pitchFamily="34" charset="0"/>
              </a:rPr>
              <a:t> tiende a funcionar mejor para estados de ánimo más “neutros”, sin penalizar en exceso aquellos más “extremos”</a:t>
            </a:r>
            <a:endParaRPr lang="es-ES" dirty="0"/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8046C048-C0F4-4F80-BDE2-7B980DF38017}"/>
              </a:ext>
            </a:extLst>
          </p:cNvPr>
          <p:cNvSpPr txBox="1"/>
          <p:nvPr/>
        </p:nvSpPr>
        <p:spPr>
          <a:xfrm>
            <a:off x="15498" y="6425807"/>
            <a:ext cx="8171240" cy="338554"/>
          </a:xfrm>
          <a:prstGeom prst="rect">
            <a:avLst/>
          </a:prstGeom>
          <a:solidFill>
            <a:srgbClr val="285387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TFM: Sistema de recomendación musical para </a:t>
            </a:r>
            <a:r>
              <a:rPr lang="es-ES" sz="1600" dirty="0" err="1">
                <a:solidFill>
                  <a:schemeClr val="bg1"/>
                </a:solidFill>
              </a:rPr>
              <a:t>eHealth</a:t>
            </a:r>
            <a:r>
              <a:rPr lang="es-ES" sz="1600" dirty="0">
                <a:solidFill>
                  <a:schemeClr val="bg1"/>
                </a:solidFill>
              </a:rPr>
              <a:t> – Adrián Quijada </a:t>
            </a:r>
            <a:r>
              <a:rPr lang="es-ES" sz="1600" dirty="0" err="1">
                <a:solidFill>
                  <a:schemeClr val="bg1"/>
                </a:solidFill>
              </a:rPr>
              <a:t>Gomariz</a:t>
            </a:r>
            <a:endParaRPr lang="es-ES" altLang="ko-KR" sz="16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9B8E829-6B1B-4E8B-8710-87DB1BB36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5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07"/>
    </mc:Choice>
    <mc:Fallback xmlns="">
      <p:transition spd="slow" advTm="61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3406645" y="3013501"/>
            <a:ext cx="866102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 err="1">
                <a:solidFill>
                  <a:srgbClr val="8BA0A7"/>
                </a:solidFill>
                <a:cs typeface="Arial" pitchFamily="34" charset="0"/>
              </a:rPr>
              <a:t>Conclusiones</a:t>
            </a:r>
            <a:endParaRPr lang="ko-KR" altLang="en-US" sz="4800" b="1" dirty="0">
              <a:solidFill>
                <a:srgbClr val="8BA0A7"/>
              </a:solidFill>
              <a:cs typeface="Arial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08C13BF-F059-4884-8DC6-0758BC178723}"/>
              </a:ext>
            </a:extLst>
          </p:cNvPr>
          <p:cNvSpPr txBox="1"/>
          <p:nvPr/>
        </p:nvSpPr>
        <p:spPr>
          <a:xfrm>
            <a:off x="972669" y="2491948"/>
            <a:ext cx="1872503" cy="156966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s-ES" altLang="ko-KR" sz="9600" b="1" dirty="0">
                <a:solidFill>
                  <a:srgbClr val="365B67"/>
                </a:solidFill>
                <a:cs typeface="Arial" pitchFamily="34" charset="0"/>
              </a:rPr>
              <a:t>04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53602C-8F28-4E8A-9C64-F73A39E60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0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2"/>
    </mc:Choice>
    <mc:Fallback xmlns="">
      <p:transition spd="slow" advTm="4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B110E074-A1C1-F641-B351-0BA70AC8D760}"/>
              </a:ext>
            </a:extLst>
          </p:cNvPr>
          <p:cNvSpPr/>
          <p:nvPr/>
        </p:nvSpPr>
        <p:spPr>
          <a:xfrm>
            <a:off x="0" y="160544"/>
            <a:ext cx="1799771" cy="1026000"/>
          </a:xfrm>
          <a:prstGeom prst="rect">
            <a:avLst/>
          </a:prstGeom>
          <a:solidFill>
            <a:srgbClr val="25508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1F49213-2ADB-754C-BBEB-9F22CECCBE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5874" y="311419"/>
            <a:ext cx="9136751" cy="724247"/>
          </a:xfrm>
        </p:spPr>
        <p:txBody>
          <a:bodyPr>
            <a:normAutofit/>
          </a:bodyPr>
          <a:lstStyle/>
          <a:p>
            <a:r>
              <a:rPr lang="es-ES" sz="4400" dirty="0"/>
              <a:t>Conclusiones</a:t>
            </a:r>
            <a:endParaRPr lang="es-ES" sz="4000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679F9DC-1B0B-4274-81F1-7255C0737E2D}"/>
              </a:ext>
            </a:extLst>
          </p:cNvPr>
          <p:cNvGrpSpPr/>
          <p:nvPr/>
        </p:nvGrpSpPr>
        <p:grpSpPr>
          <a:xfrm>
            <a:off x="0" y="6340403"/>
            <a:ext cx="12214602" cy="542997"/>
            <a:chOff x="0" y="6340403"/>
            <a:chExt cx="12214602" cy="542997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FDD53DFC-4251-4002-A870-F91262C5125E}"/>
                </a:ext>
              </a:extLst>
            </p:cNvPr>
            <p:cNvSpPr/>
            <p:nvPr/>
          </p:nvSpPr>
          <p:spPr>
            <a:xfrm>
              <a:off x="0" y="6351290"/>
              <a:ext cx="10058399" cy="519339"/>
            </a:xfrm>
            <a:prstGeom prst="rect">
              <a:avLst/>
            </a:prstGeom>
            <a:solidFill>
              <a:srgbClr val="285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20" name="Imagen 19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BBFF223E-C238-4A5C-B08E-E6A17D3BE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1998" y="6340403"/>
              <a:ext cx="2102604" cy="542997"/>
            </a:xfrm>
            <a:prstGeom prst="rect">
              <a:avLst/>
            </a:prstGeom>
          </p:spPr>
        </p:pic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F72E544A-8847-4FD6-8364-0D3A7E6B417F}"/>
                </a:ext>
              </a:extLst>
            </p:cNvPr>
            <p:cNvSpPr txBox="1"/>
            <p:nvPr/>
          </p:nvSpPr>
          <p:spPr>
            <a:xfrm>
              <a:off x="15498" y="6450538"/>
              <a:ext cx="6080502" cy="338554"/>
            </a:xfrm>
            <a:prstGeom prst="rect">
              <a:avLst/>
            </a:prstGeom>
            <a:solidFill>
              <a:srgbClr val="285387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</a:rPr>
                <a:t>TFM: Sistema de recomendación musical para </a:t>
              </a:r>
              <a:r>
                <a:rPr lang="es-ES" sz="1600" dirty="0" err="1">
                  <a:solidFill>
                    <a:schemeClr val="bg1"/>
                  </a:solidFill>
                </a:rPr>
                <a:t>eHealth</a:t>
              </a:r>
              <a:endParaRPr lang="es-ES" altLang="ko-KR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C76B7C3C-96A8-4A25-99CF-758F3CA9FB29}"/>
                </a:ext>
              </a:extLst>
            </p:cNvPr>
            <p:cNvSpPr/>
            <p:nvPr/>
          </p:nvSpPr>
          <p:spPr>
            <a:xfrm>
              <a:off x="0" y="6354633"/>
              <a:ext cx="10058399" cy="519339"/>
            </a:xfrm>
            <a:prstGeom prst="rect">
              <a:avLst/>
            </a:prstGeom>
            <a:solidFill>
              <a:srgbClr val="285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45" name="CuadroTexto 44">
            <a:extLst>
              <a:ext uri="{FF2B5EF4-FFF2-40B4-BE49-F238E27FC236}">
                <a16:creationId xmlns:a16="http://schemas.microsoft.com/office/drawing/2014/main" id="{2BBBB4F3-C637-42EB-918B-3A5BAE9B206D}"/>
              </a:ext>
            </a:extLst>
          </p:cNvPr>
          <p:cNvSpPr txBox="1"/>
          <p:nvPr/>
        </p:nvSpPr>
        <p:spPr>
          <a:xfrm>
            <a:off x="11528793" y="381156"/>
            <a:ext cx="736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+mj-lt"/>
              </a:rPr>
              <a:t>17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8C412930-9E71-44BB-847A-CF72AB61DBA8}"/>
              </a:ext>
            </a:extLst>
          </p:cNvPr>
          <p:cNvSpPr txBox="1">
            <a:spLocks/>
          </p:cNvSpPr>
          <p:nvPr/>
        </p:nvSpPr>
        <p:spPr>
          <a:xfrm>
            <a:off x="242889" y="1494584"/>
            <a:ext cx="11487150" cy="452045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9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_tradnl" sz="2000" noProof="1"/>
              <a:t>El modelo DeepFM es la mejor solución encontrada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_tradnl" sz="2000" noProof="1"/>
              <a:t>La información contextual añadida a las interacciones usuario-canción favorece un mejor rendimiento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_tradnl" sz="2000" noProof="1"/>
              <a:t>La arquitectura ideona se ha de determinar particularmente para cada aplicación o conjunto de datos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_tradnl" sz="2000" noProof="1"/>
              <a:t>La solución basada en </a:t>
            </a:r>
            <a:r>
              <a:rPr lang="es-ES_tradnl" sz="2000" i="1" noProof="1"/>
              <a:t>content-filter</a:t>
            </a:r>
            <a:r>
              <a:rPr lang="es-ES_tradnl" sz="2000" noProof="1"/>
              <a:t> (autoencoder) se puede utilizar en la aplicación mientras no haya un volumen significante de datos para solucionar el problema del </a:t>
            </a:r>
            <a:r>
              <a:rPr lang="es-ES_tradnl" sz="2000" i="1" noProof="1"/>
              <a:t>cold-start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_tradnl" sz="2000" noProof="1"/>
              <a:t>El autoencoder ofrece peor rendimiento que el resto de modelos, pero no está condicionado al volumen de datos disponible sino a las características propias de las canciones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s-ES_tradnl" sz="2000" noProof="1"/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FB27456D-7051-45FE-AE79-3790D1ACFA2F}"/>
              </a:ext>
            </a:extLst>
          </p:cNvPr>
          <p:cNvSpPr txBox="1"/>
          <p:nvPr/>
        </p:nvSpPr>
        <p:spPr>
          <a:xfrm>
            <a:off x="15498" y="6425807"/>
            <a:ext cx="8171240" cy="338554"/>
          </a:xfrm>
          <a:prstGeom prst="rect">
            <a:avLst/>
          </a:prstGeom>
          <a:solidFill>
            <a:srgbClr val="285387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TFM: Sistema de recomendación musical para </a:t>
            </a:r>
            <a:r>
              <a:rPr lang="es-ES" sz="1600" dirty="0" err="1">
                <a:solidFill>
                  <a:schemeClr val="bg1"/>
                </a:solidFill>
              </a:rPr>
              <a:t>eHealth</a:t>
            </a:r>
            <a:r>
              <a:rPr lang="es-ES" sz="1600" dirty="0">
                <a:solidFill>
                  <a:schemeClr val="bg1"/>
                </a:solidFill>
              </a:rPr>
              <a:t> – Adrián Quijada </a:t>
            </a:r>
            <a:r>
              <a:rPr lang="es-ES" sz="1600" dirty="0" err="1">
                <a:solidFill>
                  <a:schemeClr val="bg1"/>
                </a:solidFill>
              </a:rPr>
              <a:t>Gomariz</a:t>
            </a:r>
            <a:endParaRPr lang="es-ES" altLang="ko-KR" sz="16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76164C-8D1C-421B-AABB-A6C2B1C60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5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84"/>
    </mc:Choice>
    <mc:Fallback xmlns="">
      <p:transition spd="slow" advTm="52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B110E074-A1C1-F641-B351-0BA70AC8D760}"/>
              </a:ext>
            </a:extLst>
          </p:cNvPr>
          <p:cNvSpPr/>
          <p:nvPr/>
        </p:nvSpPr>
        <p:spPr>
          <a:xfrm>
            <a:off x="0" y="160544"/>
            <a:ext cx="1799771" cy="1026000"/>
          </a:xfrm>
          <a:prstGeom prst="rect">
            <a:avLst/>
          </a:prstGeom>
          <a:solidFill>
            <a:srgbClr val="25508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1F49213-2ADB-754C-BBEB-9F22CECCBE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5874" y="311419"/>
            <a:ext cx="9136751" cy="724247"/>
          </a:xfrm>
        </p:spPr>
        <p:txBody>
          <a:bodyPr>
            <a:normAutofit/>
          </a:bodyPr>
          <a:lstStyle/>
          <a:p>
            <a:r>
              <a:rPr lang="es-ES" sz="4400" dirty="0"/>
              <a:t>Líneas de trabajo futuras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679F9DC-1B0B-4274-81F1-7255C0737E2D}"/>
              </a:ext>
            </a:extLst>
          </p:cNvPr>
          <p:cNvGrpSpPr/>
          <p:nvPr/>
        </p:nvGrpSpPr>
        <p:grpSpPr>
          <a:xfrm>
            <a:off x="0" y="6340403"/>
            <a:ext cx="12214602" cy="542997"/>
            <a:chOff x="0" y="6340403"/>
            <a:chExt cx="12214602" cy="542997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FDD53DFC-4251-4002-A870-F91262C5125E}"/>
                </a:ext>
              </a:extLst>
            </p:cNvPr>
            <p:cNvSpPr/>
            <p:nvPr/>
          </p:nvSpPr>
          <p:spPr>
            <a:xfrm>
              <a:off x="0" y="6351290"/>
              <a:ext cx="10058399" cy="519339"/>
            </a:xfrm>
            <a:prstGeom prst="rect">
              <a:avLst/>
            </a:prstGeom>
            <a:solidFill>
              <a:srgbClr val="285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20" name="Imagen 19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BBFF223E-C238-4A5C-B08E-E6A17D3BE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1998" y="6340403"/>
              <a:ext cx="2102604" cy="542997"/>
            </a:xfrm>
            <a:prstGeom prst="rect">
              <a:avLst/>
            </a:prstGeom>
          </p:spPr>
        </p:pic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F72E544A-8847-4FD6-8364-0D3A7E6B417F}"/>
                </a:ext>
              </a:extLst>
            </p:cNvPr>
            <p:cNvSpPr txBox="1"/>
            <p:nvPr/>
          </p:nvSpPr>
          <p:spPr>
            <a:xfrm>
              <a:off x="15498" y="6450538"/>
              <a:ext cx="6080502" cy="338554"/>
            </a:xfrm>
            <a:prstGeom prst="rect">
              <a:avLst/>
            </a:prstGeom>
            <a:solidFill>
              <a:srgbClr val="285387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</a:rPr>
                <a:t>TFM: Sistema de recomendación musical para </a:t>
              </a:r>
              <a:r>
                <a:rPr lang="es-ES" sz="1600" dirty="0" err="1">
                  <a:solidFill>
                    <a:schemeClr val="bg1"/>
                  </a:solidFill>
                </a:rPr>
                <a:t>eHealth</a:t>
              </a:r>
              <a:endParaRPr lang="es-ES" altLang="ko-KR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C76B7C3C-96A8-4A25-99CF-758F3CA9FB29}"/>
                </a:ext>
              </a:extLst>
            </p:cNvPr>
            <p:cNvSpPr/>
            <p:nvPr/>
          </p:nvSpPr>
          <p:spPr>
            <a:xfrm>
              <a:off x="0" y="6354633"/>
              <a:ext cx="10058399" cy="519339"/>
            </a:xfrm>
            <a:prstGeom prst="rect">
              <a:avLst/>
            </a:prstGeom>
            <a:solidFill>
              <a:srgbClr val="285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45" name="CuadroTexto 44">
            <a:extLst>
              <a:ext uri="{FF2B5EF4-FFF2-40B4-BE49-F238E27FC236}">
                <a16:creationId xmlns:a16="http://schemas.microsoft.com/office/drawing/2014/main" id="{2BBBB4F3-C637-42EB-918B-3A5BAE9B206D}"/>
              </a:ext>
            </a:extLst>
          </p:cNvPr>
          <p:cNvSpPr txBox="1"/>
          <p:nvPr/>
        </p:nvSpPr>
        <p:spPr>
          <a:xfrm>
            <a:off x="11528793" y="381156"/>
            <a:ext cx="736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+mj-lt"/>
              </a:rPr>
              <a:t>18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7494FA49-EC39-4A0B-B711-8544D92691AD}"/>
              </a:ext>
            </a:extLst>
          </p:cNvPr>
          <p:cNvSpPr txBox="1">
            <a:spLocks/>
          </p:cNvSpPr>
          <p:nvPr/>
        </p:nvSpPr>
        <p:spPr>
          <a:xfrm>
            <a:off x="242888" y="2123238"/>
            <a:ext cx="11401425" cy="30059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9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_tradnl" sz="2000" noProof="1"/>
              <a:t>Implementar el sistema de recomendación en la aplicación Parkinsons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_tradnl" sz="2000" noProof="1"/>
              <a:t>Analizar nuevos técnicas vanguardistas usando teoría de grafos para capturar las señales de muy alto orden entre los usuarios y los objetos. Como </a:t>
            </a:r>
            <a:r>
              <a:rPr lang="es-ES" sz="2000" i="1" dirty="0" err="1"/>
              <a:t>Graph</a:t>
            </a:r>
            <a:r>
              <a:rPr lang="es-ES" sz="2000" i="1" dirty="0"/>
              <a:t> </a:t>
            </a:r>
            <a:r>
              <a:rPr lang="es-ES" sz="2000" i="1" dirty="0" err="1"/>
              <a:t>Autoencoders</a:t>
            </a:r>
            <a:r>
              <a:rPr lang="es-ES" sz="2000" dirty="0"/>
              <a:t>, </a:t>
            </a:r>
            <a:r>
              <a:rPr lang="es-ES" sz="2000" i="1" dirty="0" err="1"/>
              <a:t>Graph</a:t>
            </a:r>
            <a:r>
              <a:rPr lang="es-ES" sz="2000" i="1" dirty="0"/>
              <a:t> </a:t>
            </a:r>
            <a:r>
              <a:rPr lang="es-ES" sz="2000" i="1" dirty="0" err="1"/>
              <a:t>Convolutional</a:t>
            </a:r>
            <a:r>
              <a:rPr lang="es-ES" sz="2000" i="1" dirty="0"/>
              <a:t> Networks</a:t>
            </a:r>
            <a:r>
              <a:rPr lang="es-ES" sz="2000" dirty="0"/>
              <a:t> y evoluciones de </a:t>
            </a:r>
            <a:r>
              <a:rPr lang="es-ES" sz="2000" i="1" dirty="0" err="1"/>
              <a:t>Factorization</a:t>
            </a:r>
            <a:r>
              <a:rPr lang="es-ES" sz="2000" i="1" dirty="0"/>
              <a:t> Machines </a:t>
            </a:r>
            <a:r>
              <a:rPr lang="es-ES" sz="2000" dirty="0"/>
              <a:t>basadas en grafos</a:t>
            </a:r>
            <a:endParaRPr lang="es-ES_tradnl" sz="2000" noProof="1"/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s-ES_tradnl" sz="2000" noProof="1"/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B8B58A19-E5CE-42C9-9203-24A3A78BA668}"/>
              </a:ext>
            </a:extLst>
          </p:cNvPr>
          <p:cNvSpPr txBox="1"/>
          <p:nvPr/>
        </p:nvSpPr>
        <p:spPr>
          <a:xfrm>
            <a:off x="15498" y="6425807"/>
            <a:ext cx="8171240" cy="338554"/>
          </a:xfrm>
          <a:prstGeom prst="rect">
            <a:avLst/>
          </a:prstGeom>
          <a:solidFill>
            <a:srgbClr val="285387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TFM: Sistema de recomendación musical para </a:t>
            </a:r>
            <a:r>
              <a:rPr lang="es-ES" sz="1600" dirty="0" err="1">
                <a:solidFill>
                  <a:schemeClr val="bg1"/>
                </a:solidFill>
              </a:rPr>
              <a:t>eHealth</a:t>
            </a:r>
            <a:r>
              <a:rPr lang="es-ES" sz="1600" dirty="0">
                <a:solidFill>
                  <a:schemeClr val="bg1"/>
                </a:solidFill>
              </a:rPr>
              <a:t> – Adrián Quijada </a:t>
            </a:r>
            <a:r>
              <a:rPr lang="es-ES" sz="1600" dirty="0" err="1">
                <a:solidFill>
                  <a:schemeClr val="bg1"/>
                </a:solidFill>
              </a:rPr>
              <a:t>Gomariz</a:t>
            </a:r>
            <a:endParaRPr lang="es-ES" altLang="ko-KR" sz="16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087F46D-41B3-4C4B-AE7A-4E5570301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3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63"/>
    </mc:Choice>
    <mc:Fallback xmlns="">
      <p:transition spd="slow" advTm="21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raphic 4">
            <a:extLst>
              <a:ext uri="{FF2B5EF4-FFF2-40B4-BE49-F238E27FC236}">
                <a16:creationId xmlns:a16="http://schemas.microsoft.com/office/drawing/2014/main" id="{A108AA84-AC61-48B6-B660-8D2FBDF61916}"/>
              </a:ext>
            </a:extLst>
          </p:cNvPr>
          <p:cNvSpPr/>
          <p:nvPr/>
        </p:nvSpPr>
        <p:spPr>
          <a:xfrm rot="19505365">
            <a:off x="7177294" y="1098566"/>
            <a:ext cx="4481901" cy="4392263"/>
          </a:xfrm>
          <a:custGeom>
            <a:avLst/>
            <a:gdLst>
              <a:gd name="connsiteX0" fmla="*/ 462439 w 476250"/>
              <a:gd name="connsiteY0" fmla="*/ 160496 h 466725"/>
              <a:gd name="connsiteX1" fmla="*/ 469106 w 476250"/>
              <a:gd name="connsiteY1" fmla="*/ 153829 h 466725"/>
              <a:gd name="connsiteX2" fmla="*/ 469106 w 476250"/>
              <a:gd name="connsiteY2" fmla="*/ 149066 h 466725"/>
              <a:gd name="connsiteX3" fmla="*/ 462439 w 476250"/>
              <a:gd name="connsiteY3" fmla="*/ 142399 h 466725"/>
              <a:gd name="connsiteX4" fmla="*/ 415766 w 476250"/>
              <a:gd name="connsiteY4" fmla="*/ 142399 h 466725"/>
              <a:gd name="connsiteX5" fmla="*/ 415766 w 476250"/>
              <a:gd name="connsiteY5" fmla="*/ 93821 h 466725"/>
              <a:gd name="connsiteX6" fmla="*/ 391954 w 476250"/>
              <a:gd name="connsiteY6" fmla="*/ 70009 h 466725"/>
              <a:gd name="connsiteX7" fmla="*/ 333851 w 476250"/>
              <a:gd name="connsiteY7" fmla="*/ 70009 h 466725"/>
              <a:gd name="connsiteX8" fmla="*/ 333851 w 476250"/>
              <a:gd name="connsiteY8" fmla="*/ 13811 h 466725"/>
              <a:gd name="connsiteX9" fmla="*/ 327184 w 476250"/>
              <a:gd name="connsiteY9" fmla="*/ 7144 h 466725"/>
              <a:gd name="connsiteX10" fmla="*/ 322421 w 476250"/>
              <a:gd name="connsiteY10" fmla="*/ 7144 h 466725"/>
              <a:gd name="connsiteX11" fmla="*/ 315754 w 476250"/>
              <a:gd name="connsiteY11" fmla="*/ 13811 h 466725"/>
              <a:gd name="connsiteX12" fmla="*/ 315754 w 476250"/>
              <a:gd name="connsiteY12" fmla="*/ 70009 h 466725"/>
              <a:gd name="connsiteX13" fmla="*/ 290989 w 476250"/>
              <a:gd name="connsiteY13" fmla="*/ 70009 h 466725"/>
              <a:gd name="connsiteX14" fmla="*/ 290989 w 476250"/>
              <a:gd name="connsiteY14" fmla="*/ 13811 h 466725"/>
              <a:gd name="connsiteX15" fmla="*/ 283369 w 476250"/>
              <a:gd name="connsiteY15" fmla="*/ 7144 h 466725"/>
              <a:gd name="connsiteX16" fmla="*/ 278606 w 476250"/>
              <a:gd name="connsiteY16" fmla="*/ 7144 h 466725"/>
              <a:gd name="connsiteX17" fmla="*/ 271939 w 476250"/>
              <a:gd name="connsiteY17" fmla="*/ 13811 h 466725"/>
              <a:gd name="connsiteX18" fmla="*/ 271939 w 476250"/>
              <a:gd name="connsiteY18" fmla="*/ 70009 h 466725"/>
              <a:gd name="connsiteX19" fmla="*/ 247174 w 476250"/>
              <a:gd name="connsiteY19" fmla="*/ 70009 h 466725"/>
              <a:gd name="connsiteX20" fmla="*/ 247174 w 476250"/>
              <a:gd name="connsiteY20" fmla="*/ 13811 h 466725"/>
              <a:gd name="connsiteX21" fmla="*/ 240506 w 476250"/>
              <a:gd name="connsiteY21" fmla="*/ 7144 h 466725"/>
              <a:gd name="connsiteX22" fmla="*/ 235744 w 476250"/>
              <a:gd name="connsiteY22" fmla="*/ 7144 h 466725"/>
              <a:gd name="connsiteX23" fmla="*/ 229076 w 476250"/>
              <a:gd name="connsiteY23" fmla="*/ 13811 h 466725"/>
              <a:gd name="connsiteX24" fmla="*/ 229076 w 476250"/>
              <a:gd name="connsiteY24" fmla="*/ 70009 h 466725"/>
              <a:gd name="connsiteX25" fmla="*/ 204311 w 476250"/>
              <a:gd name="connsiteY25" fmla="*/ 70009 h 466725"/>
              <a:gd name="connsiteX26" fmla="*/ 204311 w 476250"/>
              <a:gd name="connsiteY26" fmla="*/ 13811 h 466725"/>
              <a:gd name="connsiteX27" fmla="*/ 197644 w 476250"/>
              <a:gd name="connsiteY27" fmla="*/ 7144 h 466725"/>
              <a:gd name="connsiteX28" fmla="*/ 192881 w 476250"/>
              <a:gd name="connsiteY28" fmla="*/ 7144 h 466725"/>
              <a:gd name="connsiteX29" fmla="*/ 186214 w 476250"/>
              <a:gd name="connsiteY29" fmla="*/ 13811 h 466725"/>
              <a:gd name="connsiteX30" fmla="*/ 186214 w 476250"/>
              <a:gd name="connsiteY30" fmla="*/ 70009 h 466725"/>
              <a:gd name="connsiteX31" fmla="*/ 161449 w 476250"/>
              <a:gd name="connsiteY31" fmla="*/ 70009 h 466725"/>
              <a:gd name="connsiteX32" fmla="*/ 161449 w 476250"/>
              <a:gd name="connsiteY32" fmla="*/ 13811 h 466725"/>
              <a:gd name="connsiteX33" fmla="*/ 154781 w 476250"/>
              <a:gd name="connsiteY33" fmla="*/ 7144 h 466725"/>
              <a:gd name="connsiteX34" fmla="*/ 150019 w 476250"/>
              <a:gd name="connsiteY34" fmla="*/ 7144 h 466725"/>
              <a:gd name="connsiteX35" fmla="*/ 143351 w 476250"/>
              <a:gd name="connsiteY35" fmla="*/ 13811 h 466725"/>
              <a:gd name="connsiteX36" fmla="*/ 143351 w 476250"/>
              <a:gd name="connsiteY36" fmla="*/ 70009 h 466725"/>
              <a:gd name="connsiteX37" fmla="*/ 88106 w 476250"/>
              <a:gd name="connsiteY37" fmla="*/ 70009 h 466725"/>
              <a:gd name="connsiteX38" fmla="*/ 64294 w 476250"/>
              <a:gd name="connsiteY38" fmla="*/ 93821 h 466725"/>
              <a:gd name="connsiteX39" fmla="*/ 64294 w 476250"/>
              <a:gd name="connsiteY39" fmla="*/ 142399 h 466725"/>
              <a:gd name="connsiteX40" fmla="*/ 13811 w 476250"/>
              <a:gd name="connsiteY40" fmla="*/ 142399 h 466725"/>
              <a:gd name="connsiteX41" fmla="*/ 7144 w 476250"/>
              <a:gd name="connsiteY41" fmla="*/ 149066 h 466725"/>
              <a:gd name="connsiteX42" fmla="*/ 7144 w 476250"/>
              <a:gd name="connsiteY42" fmla="*/ 153829 h 466725"/>
              <a:gd name="connsiteX43" fmla="*/ 13811 w 476250"/>
              <a:gd name="connsiteY43" fmla="*/ 160496 h 466725"/>
              <a:gd name="connsiteX44" fmla="*/ 64294 w 476250"/>
              <a:gd name="connsiteY44" fmla="*/ 160496 h 466725"/>
              <a:gd name="connsiteX45" fmla="*/ 64294 w 476250"/>
              <a:gd name="connsiteY45" fmla="*/ 185261 h 466725"/>
              <a:gd name="connsiteX46" fmla="*/ 13811 w 476250"/>
              <a:gd name="connsiteY46" fmla="*/ 185261 h 466725"/>
              <a:gd name="connsiteX47" fmla="*/ 7144 w 476250"/>
              <a:gd name="connsiteY47" fmla="*/ 191929 h 466725"/>
              <a:gd name="connsiteX48" fmla="*/ 7144 w 476250"/>
              <a:gd name="connsiteY48" fmla="*/ 196691 h 466725"/>
              <a:gd name="connsiteX49" fmla="*/ 13811 w 476250"/>
              <a:gd name="connsiteY49" fmla="*/ 203359 h 466725"/>
              <a:gd name="connsiteX50" fmla="*/ 64294 w 476250"/>
              <a:gd name="connsiteY50" fmla="*/ 203359 h 466725"/>
              <a:gd name="connsiteX51" fmla="*/ 64294 w 476250"/>
              <a:gd name="connsiteY51" fmla="*/ 228124 h 466725"/>
              <a:gd name="connsiteX52" fmla="*/ 13811 w 476250"/>
              <a:gd name="connsiteY52" fmla="*/ 228124 h 466725"/>
              <a:gd name="connsiteX53" fmla="*/ 7144 w 476250"/>
              <a:gd name="connsiteY53" fmla="*/ 235744 h 466725"/>
              <a:gd name="connsiteX54" fmla="*/ 7144 w 476250"/>
              <a:gd name="connsiteY54" fmla="*/ 240506 h 466725"/>
              <a:gd name="connsiteX55" fmla="*/ 13811 w 476250"/>
              <a:gd name="connsiteY55" fmla="*/ 247174 h 466725"/>
              <a:gd name="connsiteX56" fmla="*/ 64294 w 476250"/>
              <a:gd name="connsiteY56" fmla="*/ 247174 h 466725"/>
              <a:gd name="connsiteX57" fmla="*/ 64294 w 476250"/>
              <a:gd name="connsiteY57" fmla="*/ 271939 h 466725"/>
              <a:gd name="connsiteX58" fmla="*/ 13811 w 476250"/>
              <a:gd name="connsiteY58" fmla="*/ 271939 h 466725"/>
              <a:gd name="connsiteX59" fmla="*/ 7144 w 476250"/>
              <a:gd name="connsiteY59" fmla="*/ 278606 h 466725"/>
              <a:gd name="connsiteX60" fmla="*/ 7144 w 476250"/>
              <a:gd name="connsiteY60" fmla="*/ 283369 h 466725"/>
              <a:gd name="connsiteX61" fmla="*/ 13811 w 476250"/>
              <a:gd name="connsiteY61" fmla="*/ 290036 h 466725"/>
              <a:gd name="connsiteX62" fmla="*/ 64294 w 476250"/>
              <a:gd name="connsiteY62" fmla="*/ 290036 h 466725"/>
              <a:gd name="connsiteX63" fmla="*/ 64294 w 476250"/>
              <a:gd name="connsiteY63" fmla="*/ 314801 h 466725"/>
              <a:gd name="connsiteX64" fmla="*/ 13811 w 476250"/>
              <a:gd name="connsiteY64" fmla="*/ 314801 h 466725"/>
              <a:gd name="connsiteX65" fmla="*/ 7144 w 476250"/>
              <a:gd name="connsiteY65" fmla="*/ 321469 h 466725"/>
              <a:gd name="connsiteX66" fmla="*/ 7144 w 476250"/>
              <a:gd name="connsiteY66" fmla="*/ 326231 h 466725"/>
              <a:gd name="connsiteX67" fmla="*/ 13811 w 476250"/>
              <a:gd name="connsiteY67" fmla="*/ 332899 h 466725"/>
              <a:gd name="connsiteX68" fmla="*/ 64294 w 476250"/>
              <a:gd name="connsiteY68" fmla="*/ 332899 h 466725"/>
              <a:gd name="connsiteX69" fmla="*/ 64294 w 476250"/>
              <a:gd name="connsiteY69" fmla="*/ 380524 h 466725"/>
              <a:gd name="connsiteX70" fmla="*/ 88106 w 476250"/>
              <a:gd name="connsiteY70" fmla="*/ 404336 h 466725"/>
              <a:gd name="connsiteX71" fmla="*/ 142399 w 476250"/>
              <a:gd name="connsiteY71" fmla="*/ 404336 h 466725"/>
              <a:gd name="connsiteX72" fmla="*/ 142399 w 476250"/>
              <a:gd name="connsiteY72" fmla="*/ 461486 h 466725"/>
              <a:gd name="connsiteX73" fmla="*/ 149066 w 476250"/>
              <a:gd name="connsiteY73" fmla="*/ 468154 h 466725"/>
              <a:gd name="connsiteX74" fmla="*/ 153829 w 476250"/>
              <a:gd name="connsiteY74" fmla="*/ 468154 h 466725"/>
              <a:gd name="connsiteX75" fmla="*/ 160496 w 476250"/>
              <a:gd name="connsiteY75" fmla="*/ 461486 h 466725"/>
              <a:gd name="connsiteX76" fmla="*/ 160496 w 476250"/>
              <a:gd name="connsiteY76" fmla="*/ 404336 h 466725"/>
              <a:gd name="connsiteX77" fmla="*/ 185261 w 476250"/>
              <a:gd name="connsiteY77" fmla="*/ 404336 h 466725"/>
              <a:gd name="connsiteX78" fmla="*/ 185261 w 476250"/>
              <a:gd name="connsiteY78" fmla="*/ 461486 h 466725"/>
              <a:gd name="connsiteX79" fmla="*/ 191929 w 476250"/>
              <a:gd name="connsiteY79" fmla="*/ 468154 h 466725"/>
              <a:gd name="connsiteX80" fmla="*/ 196691 w 476250"/>
              <a:gd name="connsiteY80" fmla="*/ 468154 h 466725"/>
              <a:gd name="connsiteX81" fmla="*/ 203359 w 476250"/>
              <a:gd name="connsiteY81" fmla="*/ 461486 h 466725"/>
              <a:gd name="connsiteX82" fmla="*/ 203359 w 476250"/>
              <a:gd name="connsiteY82" fmla="*/ 404336 h 466725"/>
              <a:gd name="connsiteX83" fmla="*/ 228124 w 476250"/>
              <a:gd name="connsiteY83" fmla="*/ 404336 h 466725"/>
              <a:gd name="connsiteX84" fmla="*/ 228124 w 476250"/>
              <a:gd name="connsiteY84" fmla="*/ 461486 h 466725"/>
              <a:gd name="connsiteX85" fmla="*/ 234791 w 476250"/>
              <a:gd name="connsiteY85" fmla="*/ 468154 h 466725"/>
              <a:gd name="connsiteX86" fmla="*/ 239554 w 476250"/>
              <a:gd name="connsiteY86" fmla="*/ 468154 h 466725"/>
              <a:gd name="connsiteX87" fmla="*/ 246221 w 476250"/>
              <a:gd name="connsiteY87" fmla="*/ 461486 h 466725"/>
              <a:gd name="connsiteX88" fmla="*/ 246221 w 476250"/>
              <a:gd name="connsiteY88" fmla="*/ 404336 h 466725"/>
              <a:gd name="connsiteX89" fmla="*/ 270986 w 476250"/>
              <a:gd name="connsiteY89" fmla="*/ 404336 h 466725"/>
              <a:gd name="connsiteX90" fmla="*/ 270986 w 476250"/>
              <a:gd name="connsiteY90" fmla="*/ 461486 h 466725"/>
              <a:gd name="connsiteX91" fmla="*/ 277654 w 476250"/>
              <a:gd name="connsiteY91" fmla="*/ 468154 h 466725"/>
              <a:gd name="connsiteX92" fmla="*/ 283369 w 476250"/>
              <a:gd name="connsiteY92" fmla="*/ 468154 h 466725"/>
              <a:gd name="connsiteX93" fmla="*/ 290036 w 476250"/>
              <a:gd name="connsiteY93" fmla="*/ 461486 h 466725"/>
              <a:gd name="connsiteX94" fmla="*/ 290036 w 476250"/>
              <a:gd name="connsiteY94" fmla="*/ 404336 h 466725"/>
              <a:gd name="connsiteX95" fmla="*/ 314801 w 476250"/>
              <a:gd name="connsiteY95" fmla="*/ 404336 h 466725"/>
              <a:gd name="connsiteX96" fmla="*/ 314801 w 476250"/>
              <a:gd name="connsiteY96" fmla="*/ 461486 h 466725"/>
              <a:gd name="connsiteX97" fmla="*/ 321469 w 476250"/>
              <a:gd name="connsiteY97" fmla="*/ 468154 h 466725"/>
              <a:gd name="connsiteX98" fmla="*/ 326231 w 476250"/>
              <a:gd name="connsiteY98" fmla="*/ 468154 h 466725"/>
              <a:gd name="connsiteX99" fmla="*/ 332899 w 476250"/>
              <a:gd name="connsiteY99" fmla="*/ 461486 h 466725"/>
              <a:gd name="connsiteX100" fmla="*/ 332899 w 476250"/>
              <a:gd name="connsiteY100" fmla="*/ 404336 h 466725"/>
              <a:gd name="connsiteX101" fmla="*/ 391001 w 476250"/>
              <a:gd name="connsiteY101" fmla="*/ 404336 h 466725"/>
              <a:gd name="connsiteX102" fmla="*/ 414814 w 476250"/>
              <a:gd name="connsiteY102" fmla="*/ 380524 h 466725"/>
              <a:gd name="connsiteX103" fmla="*/ 414814 w 476250"/>
              <a:gd name="connsiteY103" fmla="*/ 332899 h 466725"/>
              <a:gd name="connsiteX104" fmla="*/ 461486 w 476250"/>
              <a:gd name="connsiteY104" fmla="*/ 332899 h 466725"/>
              <a:gd name="connsiteX105" fmla="*/ 468154 w 476250"/>
              <a:gd name="connsiteY105" fmla="*/ 326231 h 466725"/>
              <a:gd name="connsiteX106" fmla="*/ 468154 w 476250"/>
              <a:gd name="connsiteY106" fmla="*/ 321469 h 466725"/>
              <a:gd name="connsiteX107" fmla="*/ 461486 w 476250"/>
              <a:gd name="connsiteY107" fmla="*/ 314801 h 466725"/>
              <a:gd name="connsiteX108" fmla="*/ 414814 w 476250"/>
              <a:gd name="connsiteY108" fmla="*/ 314801 h 466725"/>
              <a:gd name="connsiteX109" fmla="*/ 414814 w 476250"/>
              <a:gd name="connsiteY109" fmla="*/ 290036 h 466725"/>
              <a:gd name="connsiteX110" fmla="*/ 461486 w 476250"/>
              <a:gd name="connsiteY110" fmla="*/ 290036 h 466725"/>
              <a:gd name="connsiteX111" fmla="*/ 468154 w 476250"/>
              <a:gd name="connsiteY111" fmla="*/ 283369 h 466725"/>
              <a:gd name="connsiteX112" fmla="*/ 468154 w 476250"/>
              <a:gd name="connsiteY112" fmla="*/ 278606 h 466725"/>
              <a:gd name="connsiteX113" fmla="*/ 461486 w 476250"/>
              <a:gd name="connsiteY113" fmla="*/ 271939 h 466725"/>
              <a:gd name="connsiteX114" fmla="*/ 414814 w 476250"/>
              <a:gd name="connsiteY114" fmla="*/ 271939 h 466725"/>
              <a:gd name="connsiteX115" fmla="*/ 414814 w 476250"/>
              <a:gd name="connsiteY115" fmla="*/ 247174 h 466725"/>
              <a:gd name="connsiteX116" fmla="*/ 461486 w 476250"/>
              <a:gd name="connsiteY116" fmla="*/ 247174 h 466725"/>
              <a:gd name="connsiteX117" fmla="*/ 468154 w 476250"/>
              <a:gd name="connsiteY117" fmla="*/ 240506 h 466725"/>
              <a:gd name="connsiteX118" fmla="*/ 468154 w 476250"/>
              <a:gd name="connsiteY118" fmla="*/ 235744 h 466725"/>
              <a:gd name="connsiteX119" fmla="*/ 461486 w 476250"/>
              <a:gd name="connsiteY119" fmla="*/ 229076 h 466725"/>
              <a:gd name="connsiteX120" fmla="*/ 414814 w 476250"/>
              <a:gd name="connsiteY120" fmla="*/ 229076 h 466725"/>
              <a:gd name="connsiteX121" fmla="*/ 414814 w 476250"/>
              <a:gd name="connsiteY121" fmla="*/ 204311 h 466725"/>
              <a:gd name="connsiteX122" fmla="*/ 461486 w 476250"/>
              <a:gd name="connsiteY122" fmla="*/ 204311 h 466725"/>
              <a:gd name="connsiteX123" fmla="*/ 468154 w 476250"/>
              <a:gd name="connsiteY123" fmla="*/ 197644 h 466725"/>
              <a:gd name="connsiteX124" fmla="*/ 468154 w 476250"/>
              <a:gd name="connsiteY124" fmla="*/ 192881 h 466725"/>
              <a:gd name="connsiteX125" fmla="*/ 461486 w 476250"/>
              <a:gd name="connsiteY125" fmla="*/ 186214 h 466725"/>
              <a:gd name="connsiteX126" fmla="*/ 414814 w 476250"/>
              <a:gd name="connsiteY126" fmla="*/ 186214 h 466725"/>
              <a:gd name="connsiteX127" fmla="*/ 414814 w 476250"/>
              <a:gd name="connsiteY127" fmla="*/ 161449 h 466725"/>
              <a:gd name="connsiteX128" fmla="*/ 462439 w 476250"/>
              <a:gd name="connsiteY128" fmla="*/ 161449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476250" h="466725">
                <a:moveTo>
                  <a:pt x="462439" y="160496"/>
                </a:moveTo>
                <a:cubicBezTo>
                  <a:pt x="466249" y="160496"/>
                  <a:pt x="469106" y="157639"/>
                  <a:pt x="469106" y="153829"/>
                </a:cubicBezTo>
                <a:lnTo>
                  <a:pt x="469106" y="149066"/>
                </a:lnTo>
                <a:cubicBezTo>
                  <a:pt x="469106" y="145256"/>
                  <a:pt x="466249" y="142399"/>
                  <a:pt x="462439" y="142399"/>
                </a:cubicBezTo>
                <a:lnTo>
                  <a:pt x="415766" y="142399"/>
                </a:lnTo>
                <a:lnTo>
                  <a:pt x="415766" y="93821"/>
                </a:lnTo>
                <a:cubicBezTo>
                  <a:pt x="415766" y="80486"/>
                  <a:pt x="405289" y="70009"/>
                  <a:pt x="391954" y="70009"/>
                </a:cubicBezTo>
                <a:lnTo>
                  <a:pt x="333851" y="70009"/>
                </a:lnTo>
                <a:lnTo>
                  <a:pt x="333851" y="13811"/>
                </a:lnTo>
                <a:cubicBezTo>
                  <a:pt x="333851" y="10001"/>
                  <a:pt x="330994" y="7144"/>
                  <a:pt x="327184" y="7144"/>
                </a:cubicBezTo>
                <a:lnTo>
                  <a:pt x="322421" y="7144"/>
                </a:lnTo>
                <a:cubicBezTo>
                  <a:pt x="318611" y="7144"/>
                  <a:pt x="315754" y="10001"/>
                  <a:pt x="315754" y="13811"/>
                </a:cubicBezTo>
                <a:lnTo>
                  <a:pt x="315754" y="70009"/>
                </a:lnTo>
                <a:lnTo>
                  <a:pt x="290989" y="70009"/>
                </a:lnTo>
                <a:lnTo>
                  <a:pt x="290989" y="13811"/>
                </a:lnTo>
                <a:cubicBezTo>
                  <a:pt x="290989" y="10001"/>
                  <a:pt x="287179" y="7144"/>
                  <a:pt x="283369" y="7144"/>
                </a:cubicBezTo>
                <a:lnTo>
                  <a:pt x="278606" y="7144"/>
                </a:lnTo>
                <a:cubicBezTo>
                  <a:pt x="274796" y="7144"/>
                  <a:pt x="271939" y="10001"/>
                  <a:pt x="271939" y="13811"/>
                </a:cubicBezTo>
                <a:lnTo>
                  <a:pt x="271939" y="70009"/>
                </a:lnTo>
                <a:lnTo>
                  <a:pt x="247174" y="70009"/>
                </a:lnTo>
                <a:lnTo>
                  <a:pt x="247174" y="13811"/>
                </a:lnTo>
                <a:cubicBezTo>
                  <a:pt x="247174" y="10001"/>
                  <a:pt x="244316" y="7144"/>
                  <a:pt x="240506" y="7144"/>
                </a:cubicBezTo>
                <a:lnTo>
                  <a:pt x="235744" y="7144"/>
                </a:lnTo>
                <a:cubicBezTo>
                  <a:pt x="231934" y="7144"/>
                  <a:pt x="229076" y="10001"/>
                  <a:pt x="229076" y="13811"/>
                </a:cubicBezTo>
                <a:lnTo>
                  <a:pt x="229076" y="70009"/>
                </a:lnTo>
                <a:lnTo>
                  <a:pt x="204311" y="70009"/>
                </a:lnTo>
                <a:lnTo>
                  <a:pt x="204311" y="13811"/>
                </a:lnTo>
                <a:cubicBezTo>
                  <a:pt x="204311" y="10001"/>
                  <a:pt x="201454" y="7144"/>
                  <a:pt x="197644" y="7144"/>
                </a:cubicBezTo>
                <a:lnTo>
                  <a:pt x="192881" y="7144"/>
                </a:lnTo>
                <a:cubicBezTo>
                  <a:pt x="189071" y="7144"/>
                  <a:pt x="186214" y="10001"/>
                  <a:pt x="186214" y="13811"/>
                </a:cubicBezTo>
                <a:lnTo>
                  <a:pt x="186214" y="70009"/>
                </a:lnTo>
                <a:lnTo>
                  <a:pt x="161449" y="70009"/>
                </a:lnTo>
                <a:lnTo>
                  <a:pt x="161449" y="13811"/>
                </a:lnTo>
                <a:cubicBezTo>
                  <a:pt x="161449" y="10001"/>
                  <a:pt x="158591" y="7144"/>
                  <a:pt x="154781" y="7144"/>
                </a:cubicBezTo>
                <a:lnTo>
                  <a:pt x="150019" y="7144"/>
                </a:lnTo>
                <a:cubicBezTo>
                  <a:pt x="146209" y="7144"/>
                  <a:pt x="143351" y="10001"/>
                  <a:pt x="143351" y="13811"/>
                </a:cubicBezTo>
                <a:lnTo>
                  <a:pt x="143351" y="70009"/>
                </a:lnTo>
                <a:lnTo>
                  <a:pt x="88106" y="70009"/>
                </a:lnTo>
                <a:cubicBezTo>
                  <a:pt x="74771" y="70009"/>
                  <a:pt x="64294" y="81439"/>
                  <a:pt x="64294" y="93821"/>
                </a:cubicBezTo>
                <a:lnTo>
                  <a:pt x="64294" y="142399"/>
                </a:lnTo>
                <a:lnTo>
                  <a:pt x="13811" y="142399"/>
                </a:lnTo>
                <a:cubicBezTo>
                  <a:pt x="10001" y="142399"/>
                  <a:pt x="7144" y="145256"/>
                  <a:pt x="7144" y="149066"/>
                </a:cubicBezTo>
                <a:lnTo>
                  <a:pt x="7144" y="153829"/>
                </a:lnTo>
                <a:cubicBezTo>
                  <a:pt x="7144" y="157639"/>
                  <a:pt x="10001" y="160496"/>
                  <a:pt x="13811" y="160496"/>
                </a:cubicBezTo>
                <a:lnTo>
                  <a:pt x="64294" y="160496"/>
                </a:lnTo>
                <a:lnTo>
                  <a:pt x="64294" y="185261"/>
                </a:lnTo>
                <a:lnTo>
                  <a:pt x="13811" y="185261"/>
                </a:lnTo>
                <a:cubicBezTo>
                  <a:pt x="10001" y="185261"/>
                  <a:pt x="7144" y="188119"/>
                  <a:pt x="7144" y="191929"/>
                </a:cubicBezTo>
                <a:lnTo>
                  <a:pt x="7144" y="196691"/>
                </a:lnTo>
                <a:cubicBezTo>
                  <a:pt x="7144" y="200501"/>
                  <a:pt x="10001" y="203359"/>
                  <a:pt x="13811" y="203359"/>
                </a:cubicBezTo>
                <a:lnTo>
                  <a:pt x="64294" y="203359"/>
                </a:lnTo>
                <a:lnTo>
                  <a:pt x="64294" y="228124"/>
                </a:lnTo>
                <a:lnTo>
                  <a:pt x="13811" y="228124"/>
                </a:lnTo>
                <a:cubicBezTo>
                  <a:pt x="10001" y="229076"/>
                  <a:pt x="7144" y="231934"/>
                  <a:pt x="7144" y="235744"/>
                </a:cubicBezTo>
                <a:lnTo>
                  <a:pt x="7144" y="240506"/>
                </a:lnTo>
                <a:cubicBezTo>
                  <a:pt x="7144" y="244316"/>
                  <a:pt x="10001" y="247174"/>
                  <a:pt x="13811" y="247174"/>
                </a:cubicBezTo>
                <a:lnTo>
                  <a:pt x="64294" y="247174"/>
                </a:lnTo>
                <a:lnTo>
                  <a:pt x="64294" y="271939"/>
                </a:lnTo>
                <a:lnTo>
                  <a:pt x="13811" y="271939"/>
                </a:lnTo>
                <a:cubicBezTo>
                  <a:pt x="10001" y="271939"/>
                  <a:pt x="7144" y="274796"/>
                  <a:pt x="7144" y="278606"/>
                </a:cubicBezTo>
                <a:lnTo>
                  <a:pt x="7144" y="283369"/>
                </a:lnTo>
                <a:cubicBezTo>
                  <a:pt x="7144" y="287179"/>
                  <a:pt x="10001" y="290036"/>
                  <a:pt x="13811" y="290036"/>
                </a:cubicBezTo>
                <a:lnTo>
                  <a:pt x="64294" y="290036"/>
                </a:lnTo>
                <a:lnTo>
                  <a:pt x="64294" y="314801"/>
                </a:lnTo>
                <a:lnTo>
                  <a:pt x="13811" y="314801"/>
                </a:lnTo>
                <a:cubicBezTo>
                  <a:pt x="10001" y="314801"/>
                  <a:pt x="7144" y="317659"/>
                  <a:pt x="7144" y="321469"/>
                </a:cubicBezTo>
                <a:lnTo>
                  <a:pt x="7144" y="326231"/>
                </a:lnTo>
                <a:cubicBezTo>
                  <a:pt x="7144" y="330041"/>
                  <a:pt x="10001" y="332899"/>
                  <a:pt x="13811" y="332899"/>
                </a:cubicBezTo>
                <a:lnTo>
                  <a:pt x="64294" y="332899"/>
                </a:lnTo>
                <a:lnTo>
                  <a:pt x="64294" y="380524"/>
                </a:lnTo>
                <a:cubicBezTo>
                  <a:pt x="64294" y="393859"/>
                  <a:pt x="74771" y="404336"/>
                  <a:pt x="88106" y="404336"/>
                </a:cubicBezTo>
                <a:lnTo>
                  <a:pt x="142399" y="404336"/>
                </a:lnTo>
                <a:lnTo>
                  <a:pt x="142399" y="461486"/>
                </a:lnTo>
                <a:cubicBezTo>
                  <a:pt x="142399" y="465296"/>
                  <a:pt x="145256" y="468154"/>
                  <a:pt x="149066" y="468154"/>
                </a:cubicBezTo>
                <a:lnTo>
                  <a:pt x="153829" y="468154"/>
                </a:lnTo>
                <a:cubicBezTo>
                  <a:pt x="157639" y="468154"/>
                  <a:pt x="160496" y="465296"/>
                  <a:pt x="160496" y="461486"/>
                </a:cubicBezTo>
                <a:lnTo>
                  <a:pt x="160496" y="404336"/>
                </a:lnTo>
                <a:lnTo>
                  <a:pt x="185261" y="404336"/>
                </a:lnTo>
                <a:lnTo>
                  <a:pt x="185261" y="461486"/>
                </a:lnTo>
                <a:cubicBezTo>
                  <a:pt x="185261" y="465296"/>
                  <a:pt x="188119" y="468154"/>
                  <a:pt x="191929" y="468154"/>
                </a:cubicBezTo>
                <a:lnTo>
                  <a:pt x="196691" y="468154"/>
                </a:lnTo>
                <a:cubicBezTo>
                  <a:pt x="200501" y="468154"/>
                  <a:pt x="203359" y="465296"/>
                  <a:pt x="203359" y="461486"/>
                </a:cubicBezTo>
                <a:lnTo>
                  <a:pt x="203359" y="404336"/>
                </a:lnTo>
                <a:lnTo>
                  <a:pt x="228124" y="404336"/>
                </a:lnTo>
                <a:lnTo>
                  <a:pt x="228124" y="461486"/>
                </a:lnTo>
                <a:cubicBezTo>
                  <a:pt x="228124" y="465296"/>
                  <a:pt x="230981" y="468154"/>
                  <a:pt x="234791" y="468154"/>
                </a:cubicBezTo>
                <a:lnTo>
                  <a:pt x="239554" y="468154"/>
                </a:lnTo>
                <a:cubicBezTo>
                  <a:pt x="243364" y="468154"/>
                  <a:pt x="246221" y="465296"/>
                  <a:pt x="246221" y="461486"/>
                </a:cubicBezTo>
                <a:lnTo>
                  <a:pt x="246221" y="404336"/>
                </a:lnTo>
                <a:lnTo>
                  <a:pt x="270986" y="404336"/>
                </a:lnTo>
                <a:lnTo>
                  <a:pt x="270986" y="461486"/>
                </a:lnTo>
                <a:cubicBezTo>
                  <a:pt x="270986" y="465296"/>
                  <a:pt x="273844" y="468154"/>
                  <a:pt x="277654" y="468154"/>
                </a:cubicBezTo>
                <a:lnTo>
                  <a:pt x="283369" y="468154"/>
                </a:lnTo>
                <a:cubicBezTo>
                  <a:pt x="287179" y="468154"/>
                  <a:pt x="290036" y="465296"/>
                  <a:pt x="290036" y="461486"/>
                </a:cubicBezTo>
                <a:lnTo>
                  <a:pt x="290036" y="404336"/>
                </a:lnTo>
                <a:lnTo>
                  <a:pt x="314801" y="404336"/>
                </a:lnTo>
                <a:lnTo>
                  <a:pt x="314801" y="461486"/>
                </a:lnTo>
                <a:cubicBezTo>
                  <a:pt x="314801" y="465296"/>
                  <a:pt x="317659" y="468154"/>
                  <a:pt x="321469" y="468154"/>
                </a:cubicBezTo>
                <a:lnTo>
                  <a:pt x="326231" y="468154"/>
                </a:lnTo>
                <a:cubicBezTo>
                  <a:pt x="330041" y="468154"/>
                  <a:pt x="332899" y="465296"/>
                  <a:pt x="332899" y="461486"/>
                </a:cubicBezTo>
                <a:lnTo>
                  <a:pt x="332899" y="404336"/>
                </a:lnTo>
                <a:lnTo>
                  <a:pt x="391001" y="404336"/>
                </a:lnTo>
                <a:cubicBezTo>
                  <a:pt x="404336" y="404336"/>
                  <a:pt x="414814" y="393859"/>
                  <a:pt x="414814" y="380524"/>
                </a:cubicBezTo>
                <a:lnTo>
                  <a:pt x="414814" y="332899"/>
                </a:lnTo>
                <a:lnTo>
                  <a:pt x="461486" y="332899"/>
                </a:lnTo>
                <a:cubicBezTo>
                  <a:pt x="465296" y="332899"/>
                  <a:pt x="468154" y="330041"/>
                  <a:pt x="468154" y="326231"/>
                </a:cubicBezTo>
                <a:lnTo>
                  <a:pt x="468154" y="321469"/>
                </a:lnTo>
                <a:cubicBezTo>
                  <a:pt x="468154" y="317659"/>
                  <a:pt x="465296" y="314801"/>
                  <a:pt x="461486" y="314801"/>
                </a:cubicBezTo>
                <a:lnTo>
                  <a:pt x="414814" y="314801"/>
                </a:lnTo>
                <a:lnTo>
                  <a:pt x="414814" y="290036"/>
                </a:lnTo>
                <a:lnTo>
                  <a:pt x="461486" y="290036"/>
                </a:lnTo>
                <a:cubicBezTo>
                  <a:pt x="465296" y="290036"/>
                  <a:pt x="468154" y="287179"/>
                  <a:pt x="468154" y="283369"/>
                </a:cubicBezTo>
                <a:lnTo>
                  <a:pt x="468154" y="278606"/>
                </a:lnTo>
                <a:cubicBezTo>
                  <a:pt x="468154" y="274796"/>
                  <a:pt x="465296" y="271939"/>
                  <a:pt x="461486" y="271939"/>
                </a:cubicBezTo>
                <a:lnTo>
                  <a:pt x="414814" y="271939"/>
                </a:lnTo>
                <a:lnTo>
                  <a:pt x="414814" y="247174"/>
                </a:lnTo>
                <a:lnTo>
                  <a:pt x="461486" y="247174"/>
                </a:lnTo>
                <a:cubicBezTo>
                  <a:pt x="465296" y="247174"/>
                  <a:pt x="468154" y="244316"/>
                  <a:pt x="468154" y="240506"/>
                </a:cubicBezTo>
                <a:lnTo>
                  <a:pt x="468154" y="235744"/>
                </a:lnTo>
                <a:cubicBezTo>
                  <a:pt x="468154" y="231934"/>
                  <a:pt x="465296" y="229076"/>
                  <a:pt x="461486" y="229076"/>
                </a:cubicBezTo>
                <a:lnTo>
                  <a:pt x="414814" y="229076"/>
                </a:lnTo>
                <a:lnTo>
                  <a:pt x="414814" y="204311"/>
                </a:lnTo>
                <a:lnTo>
                  <a:pt x="461486" y="204311"/>
                </a:lnTo>
                <a:cubicBezTo>
                  <a:pt x="465296" y="204311"/>
                  <a:pt x="468154" y="201454"/>
                  <a:pt x="468154" y="197644"/>
                </a:cubicBezTo>
                <a:lnTo>
                  <a:pt x="468154" y="192881"/>
                </a:lnTo>
                <a:cubicBezTo>
                  <a:pt x="468154" y="189071"/>
                  <a:pt x="465296" y="186214"/>
                  <a:pt x="461486" y="186214"/>
                </a:cubicBezTo>
                <a:lnTo>
                  <a:pt x="414814" y="186214"/>
                </a:lnTo>
                <a:lnTo>
                  <a:pt x="414814" y="161449"/>
                </a:lnTo>
                <a:lnTo>
                  <a:pt x="462439" y="161449"/>
                </a:lnTo>
                <a:close/>
              </a:path>
            </a:pathLst>
          </a:custGeom>
          <a:solidFill>
            <a:srgbClr val="8FC4EF">
              <a:alpha val="18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grpSp>
        <p:nvGrpSpPr>
          <p:cNvPr id="176" name="Group 14">
            <a:extLst>
              <a:ext uri="{FF2B5EF4-FFF2-40B4-BE49-F238E27FC236}">
                <a16:creationId xmlns:a16="http://schemas.microsoft.com/office/drawing/2014/main" id="{46250784-BD49-3F41-9A9E-4A8A6DB46A03}"/>
              </a:ext>
            </a:extLst>
          </p:cNvPr>
          <p:cNvGrpSpPr/>
          <p:nvPr/>
        </p:nvGrpSpPr>
        <p:grpSpPr>
          <a:xfrm>
            <a:off x="6780093" y="2023184"/>
            <a:ext cx="4014271" cy="2543029"/>
            <a:chOff x="2491486" y="2166705"/>
            <a:chExt cx="4786450" cy="3429727"/>
          </a:xfrm>
          <a:solidFill>
            <a:schemeClr val="bg1"/>
          </a:solidFill>
        </p:grpSpPr>
        <p:grpSp>
          <p:nvGrpSpPr>
            <p:cNvPr id="177" name="Graphic 166">
              <a:extLst>
                <a:ext uri="{FF2B5EF4-FFF2-40B4-BE49-F238E27FC236}">
                  <a16:creationId xmlns:a16="http://schemas.microsoft.com/office/drawing/2014/main" id="{19B007DD-267F-A04E-9E8B-BAB797572817}"/>
                </a:ext>
              </a:extLst>
            </p:cNvPr>
            <p:cNvGrpSpPr/>
            <p:nvPr/>
          </p:nvGrpSpPr>
          <p:grpSpPr>
            <a:xfrm rot="10800000">
              <a:off x="2739541" y="2574234"/>
              <a:ext cx="3581400" cy="752475"/>
              <a:chOff x="4305300" y="3052762"/>
              <a:chExt cx="3581400" cy="752475"/>
            </a:xfrm>
            <a:grpFill/>
          </p:grpSpPr>
          <p:sp>
            <p:nvSpPr>
              <p:cNvPr id="379" name="Freeform: Shape 217">
                <a:extLst>
                  <a:ext uri="{FF2B5EF4-FFF2-40B4-BE49-F238E27FC236}">
                    <a16:creationId xmlns:a16="http://schemas.microsoft.com/office/drawing/2014/main" id="{040D77F6-0443-5142-A321-7C680140EEE8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80" name="Freeform: Shape 218">
                <a:extLst>
                  <a:ext uri="{FF2B5EF4-FFF2-40B4-BE49-F238E27FC236}">
                    <a16:creationId xmlns:a16="http://schemas.microsoft.com/office/drawing/2014/main" id="{B438D874-A1DB-EA4A-8D23-9E4AF59AAE96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81" name="Freeform: Shape 219">
                <a:extLst>
                  <a:ext uri="{FF2B5EF4-FFF2-40B4-BE49-F238E27FC236}">
                    <a16:creationId xmlns:a16="http://schemas.microsoft.com/office/drawing/2014/main" id="{09AFA307-B1A7-204D-BF89-8EF917D8A56E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82" name="Freeform: Shape 220">
                <a:extLst>
                  <a:ext uri="{FF2B5EF4-FFF2-40B4-BE49-F238E27FC236}">
                    <a16:creationId xmlns:a16="http://schemas.microsoft.com/office/drawing/2014/main" id="{68337DCE-DF0E-C54E-9D2A-CD47DBC4A861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83" name="Freeform: Shape 221">
                <a:extLst>
                  <a:ext uri="{FF2B5EF4-FFF2-40B4-BE49-F238E27FC236}">
                    <a16:creationId xmlns:a16="http://schemas.microsoft.com/office/drawing/2014/main" id="{A37F500D-AE44-BF46-B12F-42090031D609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84" name="Freeform: Shape 222">
                <a:extLst>
                  <a:ext uri="{FF2B5EF4-FFF2-40B4-BE49-F238E27FC236}">
                    <a16:creationId xmlns:a16="http://schemas.microsoft.com/office/drawing/2014/main" id="{EC447364-D75A-FE48-BFBC-9E5F0915F7FD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85" name="Freeform: Shape 223">
                <a:extLst>
                  <a:ext uri="{FF2B5EF4-FFF2-40B4-BE49-F238E27FC236}">
                    <a16:creationId xmlns:a16="http://schemas.microsoft.com/office/drawing/2014/main" id="{78C1EEB1-416E-9848-BA54-9E8F137512D5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86" name="Freeform: Shape 224">
                <a:extLst>
                  <a:ext uri="{FF2B5EF4-FFF2-40B4-BE49-F238E27FC236}">
                    <a16:creationId xmlns:a16="http://schemas.microsoft.com/office/drawing/2014/main" id="{E379585C-D15A-E242-94D2-4E0C29EC2603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87" name="Freeform: Shape 225">
                <a:extLst>
                  <a:ext uri="{FF2B5EF4-FFF2-40B4-BE49-F238E27FC236}">
                    <a16:creationId xmlns:a16="http://schemas.microsoft.com/office/drawing/2014/main" id="{2C434C7E-0C82-884D-8B7A-56F1C5B3925F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88" name="Freeform: Shape 226">
                <a:extLst>
                  <a:ext uri="{FF2B5EF4-FFF2-40B4-BE49-F238E27FC236}">
                    <a16:creationId xmlns:a16="http://schemas.microsoft.com/office/drawing/2014/main" id="{E1E078A1-B67C-924C-9A79-6E891134F5A2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89" name="Freeform: Shape 227">
                <a:extLst>
                  <a:ext uri="{FF2B5EF4-FFF2-40B4-BE49-F238E27FC236}">
                    <a16:creationId xmlns:a16="http://schemas.microsoft.com/office/drawing/2014/main" id="{FBB48E83-3AEB-D448-B6E8-01A7FFED0424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90" name="Freeform: Shape 228">
                <a:extLst>
                  <a:ext uri="{FF2B5EF4-FFF2-40B4-BE49-F238E27FC236}">
                    <a16:creationId xmlns:a16="http://schemas.microsoft.com/office/drawing/2014/main" id="{D0C4DC98-C746-8841-88F1-7368D34D6C56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91" name="Freeform: Shape 229">
                <a:extLst>
                  <a:ext uri="{FF2B5EF4-FFF2-40B4-BE49-F238E27FC236}">
                    <a16:creationId xmlns:a16="http://schemas.microsoft.com/office/drawing/2014/main" id="{485FC1AC-A3CF-634A-BE2D-7456468A3E1F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92" name="Freeform: Shape 230">
                <a:extLst>
                  <a:ext uri="{FF2B5EF4-FFF2-40B4-BE49-F238E27FC236}">
                    <a16:creationId xmlns:a16="http://schemas.microsoft.com/office/drawing/2014/main" id="{279F9C6E-7DD5-E045-B1BE-D7BBDAB7A7E3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93" name="Freeform: Shape 231">
                <a:extLst>
                  <a:ext uri="{FF2B5EF4-FFF2-40B4-BE49-F238E27FC236}">
                    <a16:creationId xmlns:a16="http://schemas.microsoft.com/office/drawing/2014/main" id="{9D15711D-F2FC-5844-9947-423688429FC4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94" name="Freeform: Shape 232">
                <a:extLst>
                  <a:ext uri="{FF2B5EF4-FFF2-40B4-BE49-F238E27FC236}">
                    <a16:creationId xmlns:a16="http://schemas.microsoft.com/office/drawing/2014/main" id="{E97AD725-2EA0-1043-8992-D7DF740F4529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95" name="Freeform: Shape 233">
                <a:extLst>
                  <a:ext uri="{FF2B5EF4-FFF2-40B4-BE49-F238E27FC236}">
                    <a16:creationId xmlns:a16="http://schemas.microsoft.com/office/drawing/2014/main" id="{DBFAFE14-AD4D-FC44-90F3-D55494C9BF4B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96" name="Freeform: Shape 234">
                <a:extLst>
                  <a:ext uri="{FF2B5EF4-FFF2-40B4-BE49-F238E27FC236}">
                    <a16:creationId xmlns:a16="http://schemas.microsoft.com/office/drawing/2014/main" id="{80BA52D7-5D20-6743-A31F-1C64F8CE2617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97" name="Freeform: Shape 235">
                <a:extLst>
                  <a:ext uri="{FF2B5EF4-FFF2-40B4-BE49-F238E27FC236}">
                    <a16:creationId xmlns:a16="http://schemas.microsoft.com/office/drawing/2014/main" id="{2F6FC1F9-ADBA-7D47-8E0A-F406FA4F284E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98" name="Freeform: Shape 236">
                <a:extLst>
                  <a:ext uri="{FF2B5EF4-FFF2-40B4-BE49-F238E27FC236}">
                    <a16:creationId xmlns:a16="http://schemas.microsoft.com/office/drawing/2014/main" id="{DDFC7EFC-089D-B145-A27C-9BCAECA78377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pic>
          <p:nvPicPr>
            <p:cNvPr id="178" name="Graphic 16">
              <a:extLst>
                <a:ext uri="{FF2B5EF4-FFF2-40B4-BE49-F238E27FC236}">
                  <a16:creationId xmlns:a16="http://schemas.microsoft.com/office/drawing/2014/main" id="{E6ABC78F-1F16-374F-A964-3B55586CC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491486" y="3466203"/>
              <a:ext cx="3600450" cy="771525"/>
            </a:xfrm>
            <a:prstGeom prst="rect">
              <a:avLst/>
            </a:prstGeom>
          </p:spPr>
        </p:pic>
        <p:pic>
          <p:nvPicPr>
            <p:cNvPr id="179" name="Graphic 17">
              <a:extLst>
                <a:ext uri="{FF2B5EF4-FFF2-40B4-BE49-F238E27FC236}">
                  <a16:creationId xmlns:a16="http://schemas.microsoft.com/office/drawing/2014/main" id="{58602A12-FC72-B847-B146-FEA6FAFD3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93436" y="3868249"/>
              <a:ext cx="3600450" cy="771525"/>
            </a:xfrm>
            <a:prstGeom prst="rect">
              <a:avLst/>
            </a:prstGeom>
          </p:spPr>
        </p:pic>
        <p:pic>
          <p:nvPicPr>
            <p:cNvPr id="180" name="Graphic 18">
              <a:extLst>
                <a:ext uri="{FF2B5EF4-FFF2-40B4-BE49-F238E27FC236}">
                  <a16:creationId xmlns:a16="http://schemas.microsoft.com/office/drawing/2014/main" id="{E73E89FD-28E5-5D49-A883-30C2C3A45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76578" y="4508639"/>
              <a:ext cx="3600450" cy="771525"/>
            </a:xfrm>
            <a:prstGeom prst="rect">
              <a:avLst/>
            </a:prstGeom>
          </p:spPr>
        </p:pic>
        <p:grpSp>
          <p:nvGrpSpPr>
            <p:cNvPr id="181" name="Graphic 166">
              <a:extLst>
                <a:ext uri="{FF2B5EF4-FFF2-40B4-BE49-F238E27FC236}">
                  <a16:creationId xmlns:a16="http://schemas.microsoft.com/office/drawing/2014/main" id="{F4EC8588-ECBB-714C-8E2F-2C93424A7267}"/>
                </a:ext>
              </a:extLst>
            </p:cNvPr>
            <p:cNvGrpSpPr/>
            <p:nvPr/>
          </p:nvGrpSpPr>
          <p:grpSpPr>
            <a:xfrm rot="10800000">
              <a:off x="2854450" y="3801472"/>
              <a:ext cx="3581400" cy="752475"/>
              <a:chOff x="4305300" y="3052762"/>
              <a:chExt cx="3581400" cy="752475"/>
            </a:xfrm>
            <a:grpFill/>
          </p:grpSpPr>
          <p:sp>
            <p:nvSpPr>
              <p:cNvPr id="359" name="Freeform: Shape 197">
                <a:extLst>
                  <a:ext uri="{FF2B5EF4-FFF2-40B4-BE49-F238E27FC236}">
                    <a16:creationId xmlns:a16="http://schemas.microsoft.com/office/drawing/2014/main" id="{67E99BE8-A70A-3F4F-8680-33B06D23DCD9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60" name="Freeform: Shape 198">
                <a:extLst>
                  <a:ext uri="{FF2B5EF4-FFF2-40B4-BE49-F238E27FC236}">
                    <a16:creationId xmlns:a16="http://schemas.microsoft.com/office/drawing/2014/main" id="{21D33356-B67E-FF4D-8927-7D473F29144B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61" name="Freeform: Shape 199">
                <a:extLst>
                  <a:ext uri="{FF2B5EF4-FFF2-40B4-BE49-F238E27FC236}">
                    <a16:creationId xmlns:a16="http://schemas.microsoft.com/office/drawing/2014/main" id="{843C979E-07EA-E249-BF50-A9EABAC0E748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62" name="Freeform: Shape 200">
                <a:extLst>
                  <a:ext uri="{FF2B5EF4-FFF2-40B4-BE49-F238E27FC236}">
                    <a16:creationId xmlns:a16="http://schemas.microsoft.com/office/drawing/2014/main" id="{76BEACF2-317A-794A-AF9B-49EE23B62633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63" name="Freeform: Shape 201">
                <a:extLst>
                  <a:ext uri="{FF2B5EF4-FFF2-40B4-BE49-F238E27FC236}">
                    <a16:creationId xmlns:a16="http://schemas.microsoft.com/office/drawing/2014/main" id="{5607575B-7BBD-5349-A3CB-63673D71517F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64" name="Freeform: Shape 202">
                <a:extLst>
                  <a:ext uri="{FF2B5EF4-FFF2-40B4-BE49-F238E27FC236}">
                    <a16:creationId xmlns:a16="http://schemas.microsoft.com/office/drawing/2014/main" id="{4C738D76-FF5C-8742-9E0F-E19C05EC5065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65" name="Freeform: Shape 203">
                <a:extLst>
                  <a:ext uri="{FF2B5EF4-FFF2-40B4-BE49-F238E27FC236}">
                    <a16:creationId xmlns:a16="http://schemas.microsoft.com/office/drawing/2014/main" id="{ACC3BFBC-F443-824D-85D8-C0BDA80F4ED7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66" name="Freeform: Shape 204">
                <a:extLst>
                  <a:ext uri="{FF2B5EF4-FFF2-40B4-BE49-F238E27FC236}">
                    <a16:creationId xmlns:a16="http://schemas.microsoft.com/office/drawing/2014/main" id="{7F3326D0-B513-4344-A7B8-4873EF47EDED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67" name="Freeform: Shape 205">
                <a:extLst>
                  <a:ext uri="{FF2B5EF4-FFF2-40B4-BE49-F238E27FC236}">
                    <a16:creationId xmlns:a16="http://schemas.microsoft.com/office/drawing/2014/main" id="{EC860675-CDAE-8A45-9F3D-2303B9865912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68" name="Freeform: Shape 206">
                <a:extLst>
                  <a:ext uri="{FF2B5EF4-FFF2-40B4-BE49-F238E27FC236}">
                    <a16:creationId xmlns:a16="http://schemas.microsoft.com/office/drawing/2014/main" id="{C138C363-D1FD-E44F-82FB-396A7555FFBB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69" name="Freeform: Shape 207">
                <a:extLst>
                  <a:ext uri="{FF2B5EF4-FFF2-40B4-BE49-F238E27FC236}">
                    <a16:creationId xmlns:a16="http://schemas.microsoft.com/office/drawing/2014/main" id="{66301625-0D8E-3945-9C48-A9238858B21C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70" name="Freeform: Shape 208">
                <a:extLst>
                  <a:ext uri="{FF2B5EF4-FFF2-40B4-BE49-F238E27FC236}">
                    <a16:creationId xmlns:a16="http://schemas.microsoft.com/office/drawing/2014/main" id="{C1B7F479-E55C-9645-9B26-F21160FCA1DB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71" name="Freeform: Shape 209">
                <a:extLst>
                  <a:ext uri="{FF2B5EF4-FFF2-40B4-BE49-F238E27FC236}">
                    <a16:creationId xmlns:a16="http://schemas.microsoft.com/office/drawing/2014/main" id="{D9B403CA-C972-FC4B-8A8E-2D84261C481C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72" name="Freeform: Shape 210">
                <a:extLst>
                  <a:ext uri="{FF2B5EF4-FFF2-40B4-BE49-F238E27FC236}">
                    <a16:creationId xmlns:a16="http://schemas.microsoft.com/office/drawing/2014/main" id="{09169B80-8A33-2747-911D-C2BC75A5104C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73" name="Freeform: Shape 211">
                <a:extLst>
                  <a:ext uri="{FF2B5EF4-FFF2-40B4-BE49-F238E27FC236}">
                    <a16:creationId xmlns:a16="http://schemas.microsoft.com/office/drawing/2014/main" id="{324A6C2F-7CE2-7247-9969-8230EB2CF3E0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74" name="Freeform: Shape 212">
                <a:extLst>
                  <a:ext uri="{FF2B5EF4-FFF2-40B4-BE49-F238E27FC236}">
                    <a16:creationId xmlns:a16="http://schemas.microsoft.com/office/drawing/2014/main" id="{5E311EB6-4008-C244-B0D4-F40E406E2822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75" name="Freeform: Shape 213">
                <a:extLst>
                  <a:ext uri="{FF2B5EF4-FFF2-40B4-BE49-F238E27FC236}">
                    <a16:creationId xmlns:a16="http://schemas.microsoft.com/office/drawing/2014/main" id="{7891BBF4-53B3-624C-9ACB-0E48A7235083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76" name="Freeform: Shape 214">
                <a:extLst>
                  <a:ext uri="{FF2B5EF4-FFF2-40B4-BE49-F238E27FC236}">
                    <a16:creationId xmlns:a16="http://schemas.microsoft.com/office/drawing/2014/main" id="{3D64BD93-C81A-494E-8160-574CB4ECC57E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77" name="Freeform: Shape 215">
                <a:extLst>
                  <a:ext uri="{FF2B5EF4-FFF2-40B4-BE49-F238E27FC236}">
                    <a16:creationId xmlns:a16="http://schemas.microsoft.com/office/drawing/2014/main" id="{2D15759E-65C9-BC43-BCE6-13176D3CAD03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78" name="Freeform: Shape 216">
                <a:extLst>
                  <a:ext uri="{FF2B5EF4-FFF2-40B4-BE49-F238E27FC236}">
                    <a16:creationId xmlns:a16="http://schemas.microsoft.com/office/drawing/2014/main" id="{ED27CF23-1C76-2348-8EBA-19B066A02EC2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82" name="Graphic 166">
              <a:extLst>
                <a:ext uri="{FF2B5EF4-FFF2-40B4-BE49-F238E27FC236}">
                  <a16:creationId xmlns:a16="http://schemas.microsoft.com/office/drawing/2014/main" id="{008EBEE9-E01C-1943-B2E9-E6782910D6BA}"/>
                </a:ext>
              </a:extLst>
            </p:cNvPr>
            <p:cNvGrpSpPr/>
            <p:nvPr/>
          </p:nvGrpSpPr>
          <p:grpSpPr>
            <a:xfrm>
              <a:off x="3823543" y="2188695"/>
              <a:ext cx="2667773" cy="560516"/>
              <a:chOff x="4305300" y="3052762"/>
              <a:chExt cx="3581400" cy="752475"/>
            </a:xfrm>
            <a:grpFill/>
          </p:grpSpPr>
          <p:sp>
            <p:nvSpPr>
              <p:cNvPr id="339" name="Freeform: Shape 177">
                <a:extLst>
                  <a:ext uri="{FF2B5EF4-FFF2-40B4-BE49-F238E27FC236}">
                    <a16:creationId xmlns:a16="http://schemas.microsoft.com/office/drawing/2014/main" id="{685C117D-A274-724B-949C-917A32A30D02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40" name="Freeform: Shape 178">
                <a:extLst>
                  <a:ext uri="{FF2B5EF4-FFF2-40B4-BE49-F238E27FC236}">
                    <a16:creationId xmlns:a16="http://schemas.microsoft.com/office/drawing/2014/main" id="{E3FA7E78-E28F-DB4F-AA62-CE1331947D93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41" name="Freeform: Shape 179">
                <a:extLst>
                  <a:ext uri="{FF2B5EF4-FFF2-40B4-BE49-F238E27FC236}">
                    <a16:creationId xmlns:a16="http://schemas.microsoft.com/office/drawing/2014/main" id="{6D54D485-8E3D-1649-BF19-4E0766E6A23F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42" name="Freeform: Shape 180">
                <a:extLst>
                  <a:ext uri="{FF2B5EF4-FFF2-40B4-BE49-F238E27FC236}">
                    <a16:creationId xmlns:a16="http://schemas.microsoft.com/office/drawing/2014/main" id="{F40C8549-9377-7B4E-9E91-19F30F5D40F3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43" name="Freeform: Shape 181">
                <a:extLst>
                  <a:ext uri="{FF2B5EF4-FFF2-40B4-BE49-F238E27FC236}">
                    <a16:creationId xmlns:a16="http://schemas.microsoft.com/office/drawing/2014/main" id="{E0A81D2C-F532-5B4F-9024-C094CDE0EB5F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44" name="Freeform: Shape 182">
                <a:extLst>
                  <a:ext uri="{FF2B5EF4-FFF2-40B4-BE49-F238E27FC236}">
                    <a16:creationId xmlns:a16="http://schemas.microsoft.com/office/drawing/2014/main" id="{69C4A6AC-F8C5-E848-ABAD-5C6E65A6B831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45" name="Freeform: Shape 183">
                <a:extLst>
                  <a:ext uri="{FF2B5EF4-FFF2-40B4-BE49-F238E27FC236}">
                    <a16:creationId xmlns:a16="http://schemas.microsoft.com/office/drawing/2014/main" id="{12B01400-9744-334B-9468-F9A84C3312DB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46" name="Freeform: Shape 184">
                <a:extLst>
                  <a:ext uri="{FF2B5EF4-FFF2-40B4-BE49-F238E27FC236}">
                    <a16:creationId xmlns:a16="http://schemas.microsoft.com/office/drawing/2014/main" id="{772AB4A9-A108-F844-AA89-C0F651079E96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47" name="Freeform: Shape 185">
                <a:extLst>
                  <a:ext uri="{FF2B5EF4-FFF2-40B4-BE49-F238E27FC236}">
                    <a16:creationId xmlns:a16="http://schemas.microsoft.com/office/drawing/2014/main" id="{1416BCC9-8130-CE4F-9E68-E4F884BBE8FF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48" name="Freeform: Shape 186">
                <a:extLst>
                  <a:ext uri="{FF2B5EF4-FFF2-40B4-BE49-F238E27FC236}">
                    <a16:creationId xmlns:a16="http://schemas.microsoft.com/office/drawing/2014/main" id="{4C319719-A237-A44F-B2F3-B12BB69920B9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49" name="Freeform: Shape 187">
                <a:extLst>
                  <a:ext uri="{FF2B5EF4-FFF2-40B4-BE49-F238E27FC236}">
                    <a16:creationId xmlns:a16="http://schemas.microsoft.com/office/drawing/2014/main" id="{7E0A90FA-A521-7446-B78E-DBB279D14E42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50" name="Freeform: Shape 188">
                <a:extLst>
                  <a:ext uri="{FF2B5EF4-FFF2-40B4-BE49-F238E27FC236}">
                    <a16:creationId xmlns:a16="http://schemas.microsoft.com/office/drawing/2014/main" id="{E00C9812-65D8-784C-916B-9169D5EA3CF3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51" name="Freeform: Shape 189">
                <a:extLst>
                  <a:ext uri="{FF2B5EF4-FFF2-40B4-BE49-F238E27FC236}">
                    <a16:creationId xmlns:a16="http://schemas.microsoft.com/office/drawing/2014/main" id="{467C3590-0E23-3C4D-8429-D89477879035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52" name="Freeform: Shape 190">
                <a:extLst>
                  <a:ext uri="{FF2B5EF4-FFF2-40B4-BE49-F238E27FC236}">
                    <a16:creationId xmlns:a16="http://schemas.microsoft.com/office/drawing/2014/main" id="{D05DBA55-974F-4F46-8230-4E33143D2A68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53" name="Freeform: Shape 191">
                <a:extLst>
                  <a:ext uri="{FF2B5EF4-FFF2-40B4-BE49-F238E27FC236}">
                    <a16:creationId xmlns:a16="http://schemas.microsoft.com/office/drawing/2014/main" id="{FFCB28F4-CA41-CC42-841C-9C69C198FBAB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54" name="Freeform: Shape 192">
                <a:extLst>
                  <a:ext uri="{FF2B5EF4-FFF2-40B4-BE49-F238E27FC236}">
                    <a16:creationId xmlns:a16="http://schemas.microsoft.com/office/drawing/2014/main" id="{191CFA57-32F9-6A4C-8ACC-6BDAC9EA67B8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55" name="Freeform: Shape 193">
                <a:extLst>
                  <a:ext uri="{FF2B5EF4-FFF2-40B4-BE49-F238E27FC236}">
                    <a16:creationId xmlns:a16="http://schemas.microsoft.com/office/drawing/2014/main" id="{F2C63D84-19FE-EA43-9F8C-78A66BF79885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56" name="Freeform: Shape 194">
                <a:extLst>
                  <a:ext uri="{FF2B5EF4-FFF2-40B4-BE49-F238E27FC236}">
                    <a16:creationId xmlns:a16="http://schemas.microsoft.com/office/drawing/2014/main" id="{8594C9FA-4952-564D-A2AC-96ABB62F1FB4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57" name="Freeform: Shape 195">
                <a:extLst>
                  <a:ext uri="{FF2B5EF4-FFF2-40B4-BE49-F238E27FC236}">
                    <a16:creationId xmlns:a16="http://schemas.microsoft.com/office/drawing/2014/main" id="{6BA2B4BB-F92C-8B4A-A193-8F07A4CC0360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58" name="Freeform: Shape 196">
                <a:extLst>
                  <a:ext uri="{FF2B5EF4-FFF2-40B4-BE49-F238E27FC236}">
                    <a16:creationId xmlns:a16="http://schemas.microsoft.com/office/drawing/2014/main" id="{DD5F1B42-EDE0-1E46-B3A5-501CD1B121E1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83" name="Graphic 234">
              <a:extLst>
                <a:ext uri="{FF2B5EF4-FFF2-40B4-BE49-F238E27FC236}">
                  <a16:creationId xmlns:a16="http://schemas.microsoft.com/office/drawing/2014/main" id="{09F9D18A-2332-024E-8B0A-8379594BAB83}"/>
                </a:ext>
              </a:extLst>
            </p:cNvPr>
            <p:cNvGrpSpPr/>
            <p:nvPr/>
          </p:nvGrpSpPr>
          <p:grpSpPr>
            <a:xfrm>
              <a:off x="3273841" y="2338140"/>
              <a:ext cx="3495664" cy="1188682"/>
              <a:chOff x="7540326" y="1358451"/>
              <a:chExt cx="4257675" cy="1447800"/>
            </a:xfrm>
            <a:grpFill/>
          </p:grpSpPr>
          <p:sp>
            <p:nvSpPr>
              <p:cNvPr id="333" name="Freeform: Shape 171">
                <a:extLst>
                  <a:ext uri="{FF2B5EF4-FFF2-40B4-BE49-F238E27FC236}">
                    <a16:creationId xmlns:a16="http://schemas.microsoft.com/office/drawing/2014/main" id="{84DDD63D-ADE1-4C4B-BAD1-B676E80F2E19}"/>
                  </a:ext>
                </a:extLst>
              </p:cNvPr>
              <p:cNvSpPr/>
              <p:nvPr/>
            </p:nvSpPr>
            <p:spPr>
              <a:xfrm>
                <a:off x="8179930" y="1579907"/>
                <a:ext cx="3581400" cy="762000"/>
              </a:xfrm>
              <a:custGeom>
                <a:avLst/>
                <a:gdLst>
                  <a:gd name="connsiteX0" fmla="*/ 37624 w 3581400"/>
                  <a:gd name="connsiteY0" fmla="*/ 761524 h 762000"/>
                  <a:gd name="connsiteX1" fmla="*/ 7144 w 3581400"/>
                  <a:gd name="connsiteY1" fmla="*/ 731044 h 762000"/>
                  <a:gd name="connsiteX2" fmla="*/ 37624 w 3581400"/>
                  <a:gd name="connsiteY2" fmla="*/ 700564 h 762000"/>
                  <a:gd name="connsiteX3" fmla="*/ 64294 w 3581400"/>
                  <a:gd name="connsiteY3" fmla="*/ 715804 h 762000"/>
                  <a:gd name="connsiteX4" fmla="*/ 1177766 w 3581400"/>
                  <a:gd name="connsiteY4" fmla="*/ 715804 h 762000"/>
                  <a:gd name="connsiteX5" fmla="*/ 1060609 w 3581400"/>
                  <a:gd name="connsiteY5" fmla="*/ 597694 h 762000"/>
                  <a:gd name="connsiteX6" fmla="*/ 376714 w 3581400"/>
                  <a:gd name="connsiteY6" fmla="*/ 597694 h 762000"/>
                  <a:gd name="connsiteX7" fmla="*/ 350044 w 3581400"/>
                  <a:gd name="connsiteY7" fmla="*/ 612934 h 762000"/>
                  <a:gd name="connsiteX8" fmla="*/ 319564 w 3581400"/>
                  <a:gd name="connsiteY8" fmla="*/ 582454 h 762000"/>
                  <a:gd name="connsiteX9" fmla="*/ 350044 w 3581400"/>
                  <a:gd name="connsiteY9" fmla="*/ 551974 h 762000"/>
                  <a:gd name="connsiteX10" fmla="*/ 376714 w 3581400"/>
                  <a:gd name="connsiteY10" fmla="*/ 567214 h 762000"/>
                  <a:gd name="connsiteX11" fmla="*/ 804386 w 3581400"/>
                  <a:gd name="connsiteY11" fmla="*/ 567214 h 762000"/>
                  <a:gd name="connsiteX12" fmla="*/ 755809 w 3581400"/>
                  <a:gd name="connsiteY12" fmla="*/ 518636 h 762000"/>
                  <a:gd name="connsiteX13" fmla="*/ 469106 w 3581400"/>
                  <a:gd name="connsiteY13" fmla="*/ 518636 h 762000"/>
                  <a:gd name="connsiteX14" fmla="*/ 442436 w 3581400"/>
                  <a:gd name="connsiteY14" fmla="*/ 533876 h 762000"/>
                  <a:gd name="connsiteX15" fmla="*/ 411956 w 3581400"/>
                  <a:gd name="connsiteY15" fmla="*/ 503396 h 762000"/>
                  <a:gd name="connsiteX16" fmla="*/ 442436 w 3581400"/>
                  <a:gd name="connsiteY16" fmla="*/ 472916 h 762000"/>
                  <a:gd name="connsiteX17" fmla="*/ 469106 w 3581400"/>
                  <a:gd name="connsiteY17" fmla="*/ 488156 h 762000"/>
                  <a:gd name="connsiteX18" fmla="*/ 768191 w 3581400"/>
                  <a:gd name="connsiteY18" fmla="*/ 488156 h 762000"/>
                  <a:gd name="connsiteX19" fmla="*/ 846296 w 3581400"/>
                  <a:gd name="connsiteY19" fmla="*/ 566261 h 762000"/>
                  <a:gd name="connsiteX20" fmla="*/ 1072039 w 3581400"/>
                  <a:gd name="connsiteY20" fmla="*/ 566261 h 762000"/>
                  <a:gd name="connsiteX21" fmla="*/ 1219676 w 3581400"/>
                  <a:gd name="connsiteY21" fmla="*/ 713899 h 762000"/>
                  <a:gd name="connsiteX22" fmla="*/ 1376839 w 3581400"/>
                  <a:gd name="connsiteY22" fmla="*/ 713899 h 762000"/>
                  <a:gd name="connsiteX23" fmla="*/ 1540669 w 3581400"/>
                  <a:gd name="connsiteY23" fmla="*/ 550069 h 762000"/>
                  <a:gd name="connsiteX24" fmla="*/ 2015014 w 3581400"/>
                  <a:gd name="connsiteY24" fmla="*/ 550069 h 762000"/>
                  <a:gd name="connsiteX25" fmla="*/ 2253139 w 3581400"/>
                  <a:gd name="connsiteY25" fmla="*/ 311944 h 762000"/>
                  <a:gd name="connsiteX26" fmla="*/ 2012156 w 3581400"/>
                  <a:gd name="connsiteY26" fmla="*/ 311944 h 762000"/>
                  <a:gd name="connsiteX27" fmla="*/ 1900714 w 3581400"/>
                  <a:gd name="connsiteY27" fmla="*/ 426244 h 762000"/>
                  <a:gd name="connsiteX28" fmla="*/ 1742599 w 3581400"/>
                  <a:gd name="connsiteY28" fmla="*/ 426244 h 762000"/>
                  <a:gd name="connsiteX29" fmla="*/ 1715929 w 3581400"/>
                  <a:gd name="connsiteY29" fmla="*/ 441484 h 762000"/>
                  <a:gd name="connsiteX30" fmla="*/ 1685449 w 3581400"/>
                  <a:gd name="connsiteY30" fmla="*/ 411004 h 762000"/>
                  <a:gd name="connsiteX31" fmla="*/ 1715929 w 3581400"/>
                  <a:gd name="connsiteY31" fmla="*/ 380524 h 762000"/>
                  <a:gd name="connsiteX32" fmla="*/ 1742599 w 3581400"/>
                  <a:gd name="connsiteY32" fmla="*/ 395764 h 762000"/>
                  <a:gd name="connsiteX33" fmla="*/ 1888331 w 3581400"/>
                  <a:gd name="connsiteY33" fmla="*/ 395764 h 762000"/>
                  <a:gd name="connsiteX34" fmla="*/ 1970246 w 3581400"/>
                  <a:gd name="connsiteY34" fmla="*/ 313849 h 762000"/>
                  <a:gd name="connsiteX35" fmla="*/ 1623536 w 3581400"/>
                  <a:gd name="connsiteY35" fmla="*/ 313849 h 762000"/>
                  <a:gd name="connsiteX36" fmla="*/ 1400651 w 3581400"/>
                  <a:gd name="connsiteY36" fmla="*/ 536734 h 762000"/>
                  <a:gd name="connsiteX37" fmla="*/ 1393031 w 3581400"/>
                  <a:gd name="connsiteY37" fmla="*/ 566261 h 762000"/>
                  <a:gd name="connsiteX38" fmla="*/ 1371124 w 3581400"/>
                  <a:gd name="connsiteY38" fmla="*/ 574834 h 762000"/>
                  <a:gd name="connsiteX39" fmla="*/ 1349216 w 3581400"/>
                  <a:gd name="connsiteY39" fmla="*/ 566261 h 762000"/>
                  <a:gd name="connsiteX40" fmla="*/ 1340644 w 3581400"/>
                  <a:gd name="connsiteY40" fmla="*/ 544354 h 762000"/>
                  <a:gd name="connsiteX41" fmla="*/ 1349216 w 3581400"/>
                  <a:gd name="connsiteY41" fmla="*/ 522446 h 762000"/>
                  <a:gd name="connsiteX42" fmla="*/ 1371124 w 3581400"/>
                  <a:gd name="connsiteY42" fmla="*/ 513874 h 762000"/>
                  <a:gd name="connsiteX43" fmla="*/ 1379696 w 3581400"/>
                  <a:gd name="connsiteY43" fmla="*/ 514826 h 762000"/>
                  <a:gd name="connsiteX44" fmla="*/ 1439704 w 3581400"/>
                  <a:gd name="connsiteY44" fmla="*/ 454819 h 762000"/>
                  <a:gd name="connsiteX45" fmla="*/ 1025366 w 3581400"/>
                  <a:gd name="connsiteY45" fmla="*/ 454819 h 762000"/>
                  <a:gd name="connsiteX46" fmla="*/ 988219 w 3581400"/>
                  <a:gd name="connsiteY46" fmla="*/ 417671 h 762000"/>
                  <a:gd name="connsiteX47" fmla="*/ 979646 w 3581400"/>
                  <a:gd name="connsiteY47" fmla="*/ 418624 h 762000"/>
                  <a:gd name="connsiteX48" fmla="*/ 957739 w 3581400"/>
                  <a:gd name="connsiteY48" fmla="*/ 410051 h 762000"/>
                  <a:gd name="connsiteX49" fmla="*/ 949166 w 3581400"/>
                  <a:gd name="connsiteY49" fmla="*/ 388144 h 762000"/>
                  <a:gd name="connsiteX50" fmla="*/ 957739 w 3581400"/>
                  <a:gd name="connsiteY50" fmla="*/ 366236 h 762000"/>
                  <a:gd name="connsiteX51" fmla="*/ 979646 w 3581400"/>
                  <a:gd name="connsiteY51" fmla="*/ 357664 h 762000"/>
                  <a:gd name="connsiteX52" fmla="*/ 1001554 w 3581400"/>
                  <a:gd name="connsiteY52" fmla="*/ 366236 h 762000"/>
                  <a:gd name="connsiteX53" fmla="*/ 1009174 w 3581400"/>
                  <a:gd name="connsiteY53" fmla="*/ 395764 h 762000"/>
                  <a:gd name="connsiteX54" fmla="*/ 1037749 w 3581400"/>
                  <a:gd name="connsiteY54" fmla="*/ 424339 h 762000"/>
                  <a:gd name="connsiteX55" fmla="*/ 1470184 w 3581400"/>
                  <a:gd name="connsiteY55" fmla="*/ 424339 h 762000"/>
                  <a:gd name="connsiteX56" fmla="*/ 1611154 w 3581400"/>
                  <a:gd name="connsiteY56" fmla="*/ 283369 h 762000"/>
                  <a:gd name="connsiteX57" fmla="*/ 2285524 w 3581400"/>
                  <a:gd name="connsiteY57" fmla="*/ 283369 h 762000"/>
                  <a:gd name="connsiteX58" fmla="*/ 2289334 w 3581400"/>
                  <a:gd name="connsiteY58" fmla="*/ 279559 h 762000"/>
                  <a:gd name="connsiteX59" fmla="*/ 2294096 w 3581400"/>
                  <a:gd name="connsiteY59" fmla="*/ 283369 h 762000"/>
                  <a:gd name="connsiteX60" fmla="*/ 2574131 w 3581400"/>
                  <a:gd name="connsiteY60" fmla="*/ 283369 h 762000"/>
                  <a:gd name="connsiteX61" fmla="*/ 2774156 w 3581400"/>
                  <a:gd name="connsiteY61" fmla="*/ 83344 h 762000"/>
                  <a:gd name="connsiteX62" fmla="*/ 2961799 w 3581400"/>
                  <a:gd name="connsiteY62" fmla="*/ 83344 h 762000"/>
                  <a:gd name="connsiteX63" fmla="*/ 3022759 w 3581400"/>
                  <a:gd name="connsiteY63" fmla="*/ 22384 h 762000"/>
                  <a:gd name="connsiteX64" fmla="*/ 3525679 w 3581400"/>
                  <a:gd name="connsiteY64" fmla="*/ 22384 h 762000"/>
                  <a:gd name="connsiteX65" fmla="*/ 3552349 w 3581400"/>
                  <a:gd name="connsiteY65" fmla="*/ 7144 h 762000"/>
                  <a:gd name="connsiteX66" fmla="*/ 3582829 w 3581400"/>
                  <a:gd name="connsiteY66" fmla="*/ 37624 h 762000"/>
                  <a:gd name="connsiteX67" fmla="*/ 3552349 w 3581400"/>
                  <a:gd name="connsiteY67" fmla="*/ 68104 h 762000"/>
                  <a:gd name="connsiteX68" fmla="*/ 3525679 w 3581400"/>
                  <a:gd name="connsiteY68" fmla="*/ 52864 h 762000"/>
                  <a:gd name="connsiteX69" fmla="*/ 3036094 w 3581400"/>
                  <a:gd name="connsiteY69" fmla="*/ 52864 h 762000"/>
                  <a:gd name="connsiteX70" fmla="*/ 2975134 w 3581400"/>
                  <a:gd name="connsiteY70" fmla="*/ 113824 h 762000"/>
                  <a:gd name="connsiteX71" fmla="*/ 2787491 w 3581400"/>
                  <a:gd name="connsiteY71" fmla="*/ 113824 h 762000"/>
                  <a:gd name="connsiteX72" fmla="*/ 2588419 w 3581400"/>
                  <a:gd name="connsiteY72" fmla="*/ 312896 h 762000"/>
                  <a:gd name="connsiteX73" fmla="*/ 2299811 w 3581400"/>
                  <a:gd name="connsiteY73" fmla="*/ 312896 h 762000"/>
                  <a:gd name="connsiteX74" fmla="*/ 2206466 w 3581400"/>
                  <a:gd name="connsiteY74" fmla="*/ 406241 h 762000"/>
                  <a:gd name="connsiteX75" fmla="*/ 2329339 w 3581400"/>
                  <a:gd name="connsiteY75" fmla="*/ 406241 h 762000"/>
                  <a:gd name="connsiteX76" fmla="*/ 2387441 w 3581400"/>
                  <a:gd name="connsiteY76" fmla="*/ 464344 h 762000"/>
                  <a:gd name="connsiteX77" fmla="*/ 2396014 w 3581400"/>
                  <a:gd name="connsiteY77" fmla="*/ 463391 h 762000"/>
                  <a:gd name="connsiteX78" fmla="*/ 2417921 w 3581400"/>
                  <a:gd name="connsiteY78" fmla="*/ 471964 h 762000"/>
                  <a:gd name="connsiteX79" fmla="*/ 2426494 w 3581400"/>
                  <a:gd name="connsiteY79" fmla="*/ 493871 h 762000"/>
                  <a:gd name="connsiteX80" fmla="*/ 2417921 w 3581400"/>
                  <a:gd name="connsiteY80" fmla="*/ 515779 h 762000"/>
                  <a:gd name="connsiteX81" fmla="*/ 2396014 w 3581400"/>
                  <a:gd name="connsiteY81" fmla="*/ 524351 h 762000"/>
                  <a:gd name="connsiteX82" fmla="*/ 2374106 w 3581400"/>
                  <a:gd name="connsiteY82" fmla="*/ 515779 h 762000"/>
                  <a:gd name="connsiteX83" fmla="*/ 2366486 w 3581400"/>
                  <a:gd name="connsiteY83" fmla="*/ 486251 h 762000"/>
                  <a:gd name="connsiteX84" fmla="*/ 2317909 w 3581400"/>
                  <a:gd name="connsiteY84" fmla="*/ 437674 h 762000"/>
                  <a:gd name="connsiteX85" fmla="*/ 2176939 w 3581400"/>
                  <a:gd name="connsiteY85" fmla="*/ 437674 h 762000"/>
                  <a:gd name="connsiteX86" fmla="*/ 2032159 w 3581400"/>
                  <a:gd name="connsiteY86" fmla="*/ 582454 h 762000"/>
                  <a:gd name="connsiteX87" fmla="*/ 1557814 w 3581400"/>
                  <a:gd name="connsiteY87" fmla="*/ 582454 h 762000"/>
                  <a:gd name="connsiteX88" fmla="*/ 1393984 w 3581400"/>
                  <a:gd name="connsiteY88" fmla="*/ 746284 h 762000"/>
                  <a:gd name="connsiteX89" fmla="*/ 64294 w 3581400"/>
                  <a:gd name="connsiteY89" fmla="*/ 746284 h 762000"/>
                  <a:gd name="connsiteX90" fmla="*/ 37624 w 3581400"/>
                  <a:gd name="connsiteY90" fmla="*/ 761524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581400" h="762000">
                    <a:moveTo>
                      <a:pt x="37624" y="761524"/>
                    </a:moveTo>
                    <a:cubicBezTo>
                      <a:pt x="20479" y="761524"/>
                      <a:pt x="7144" y="748189"/>
                      <a:pt x="7144" y="731044"/>
                    </a:cubicBezTo>
                    <a:cubicBezTo>
                      <a:pt x="7144" y="713899"/>
                      <a:pt x="20479" y="700564"/>
                      <a:pt x="37624" y="700564"/>
                    </a:cubicBezTo>
                    <a:cubicBezTo>
                      <a:pt x="49054" y="700564"/>
                      <a:pt x="58579" y="706279"/>
                      <a:pt x="64294" y="715804"/>
                    </a:cubicBezTo>
                    <a:lnTo>
                      <a:pt x="1177766" y="715804"/>
                    </a:lnTo>
                    <a:lnTo>
                      <a:pt x="1060609" y="597694"/>
                    </a:lnTo>
                    <a:lnTo>
                      <a:pt x="376714" y="597694"/>
                    </a:lnTo>
                    <a:cubicBezTo>
                      <a:pt x="370999" y="607219"/>
                      <a:pt x="361474" y="612934"/>
                      <a:pt x="350044" y="612934"/>
                    </a:cubicBezTo>
                    <a:cubicBezTo>
                      <a:pt x="332899" y="612934"/>
                      <a:pt x="319564" y="599599"/>
                      <a:pt x="319564" y="582454"/>
                    </a:cubicBezTo>
                    <a:cubicBezTo>
                      <a:pt x="319564" y="565309"/>
                      <a:pt x="332899" y="551974"/>
                      <a:pt x="350044" y="551974"/>
                    </a:cubicBezTo>
                    <a:cubicBezTo>
                      <a:pt x="361474" y="551974"/>
                      <a:pt x="370999" y="557689"/>
                      <a:pt x="376714" y="567214"/>
                    </a:cubicBezTo>
                    <a:lnTo>
                      <a:pt x="804386" y="567214"/>
                    </a:lnTo>
                    <a:lnTo>
                      <a:pt x="755809" y="518636"/>
                    </a:lnTo>
                    <a:lnTo>
                      <a:pt x="469106" y="518636"/>
                    </a:lnTo>
                    <a:cubicBezTo>
                      <a:pt x="463391" y="528161"/>
                      <a:pt x="453866" y="533876"/>
                      <a:pt x="442436" y="533876"/>
                    </a:cubicBezTo>
                    <a:cubicBezTo>
                      <a:pt x="425291" y="533876"/>
                      <a:pt x="411956" y="520541"/>
                      <a:pt x="411956" y="503396"/>
                    </a:cubicBezTo>
                    <a:cubicBezTo>
                      <a:pt x="411956" y="486251"/>
                      <a:pt x="425291" y="472916"/>
                      <a:pt x="442436" y="472916"/>
                    </a:cubicBezTo>
                    <a:cubicBezTo>
                      <a:pt x="453866" y="472916"/>
                      <a:pt x="463391" y="478631"/>
                      <a:pt x="469106" y="488156"/>
                    </a:cubicBezTo>
                    <a:lnTo>
                      <a:pt x="768191" y="488156"/>
                    </a:lnTo>
                    <a:lnTo>
                      <a:pt x="846296" y="566261"/>
                    </a:lnTo>
                    <a:lnTo>
                      <a:pt x="1072039" y="566261"/>
                    </a:lnTo>
                    <a:lnTo>
                      <a:pt x="1219676" y="713899"/>
                    </a:lnTo>
                    <a:lnTo>
                      <a:pt x="1376839" y="713899"/>
                    </a:lnTo>
                    <a:lnTo>
                      <a:pt x="1540669" y="550069"/>
                    </a:lnTo>
                    <a:lnTo>
                      <a:pt x="2015014" y="550069"/>
                    </a:lnTo>
                    <a:lnTo>
                      <a:pt x="2253139" y="311944"/>
                    </a:lnTo>
                    <a:lnTo>
                      <a:pt x="2012156" y="311944"/>
                    </a:lnTo>
                    <a:lnTo>
                      <a:pt x="1900714" y="426244"/>
                    </a:lnTo>
                    <a:lnTo>
                      <a:pt x="1742599" y="426244"/>
                    </a:lnTo>
                    <a:cubicBezTo>
                      <a:pt x="1736884" y="435769"/>
                      <a:pt x="1727359" y="441484"/>
                      <a:pt x="1715929" y="441484"/>
                    </a:cubicBezTo>
                    <a:cubicBezTo>
                      <a:pt x="1698784" y="441484"/>
                      <a:pt x="1685449" y="428149"/>
                      <a:pt x="1685449" y="411004"/>
                    </a:cubicBezTo>
                    <a:cubicBezTo>
                      <a:pt x="1685449" y="393859"/>
                      <a:pt x="1698784" y="380524"/>
                      <a:pt x="1715929" y="380524"/>
                    </a:cubicBezTo>
                    <a:cubicBezTo>
                      <a:pt x="1727359" y="380524"/>
                      <a:pt x="1736884" y="386239"/>
                      <a:pt x="1742599" y="395764"/>
                    </a:cubicBezTo>
                    <a:lnTo>
                      <a:pt x="1888331" y="395764"/>
                    </a:lnTo>
                    <a:lnTo>
                      <a:pt x="1970246" y="313849"/>
                    </a:lnTo>
                    <a:lnTo>
                      <a:pt x="1623536" y="313849"/>
                    </a:lnTo>
                    <a:lnTo>
                      <a:pt x="1400651" y="536734"/>
                    </a:lnTo>
                    <a:cubicBezTo>
                      <a:pt x="1403509" y="547211"/>
                      <a:pt x="1400651" y="558641"/>
                      <a:pt x="1393031" y="566261"/>
                    </a:cubicBezTo>
                    <a:cubicBezTo>
                      <a:pt x="1387316" y="571976"/>
                      <a:pt x="1379696" y="574834"/>
                      <a:pt x="1371124" y="574834"/>
                    </a:cubicBezTo>
                    <a:cubicBezTo>
                      <a:pt x="1362551" y="574834"/>
                      <a:pt x="1354931" y="571976"/>
                      <a:pt x="1349216" y="566261"/>
                    </a:cubicBezTo>
                    <a:cubicBezTo>
                      <a:pt x="1343501" y="560546"/>
                      <a:pt x="1340644" y="552926"/>
                      <a:pt x="1340644" y="544354"/>
                    </a:cubicBezTo>
                    <a:cubicBezTo>
                      <a:pt x="1340644" y="535781"/>
                      <a:pt x="1343501" y="528161"/>
                      <a:pt x="1349216" y="522446"/>
                    </a:cubicBezTo>
                    <a:cubicBezTo>
                      <a:pt x="1354931" y="516731"/>
                      <a:pt x="1362551" y="513874"/>
                      <a:pt x="1371124" y="513874"/>
                    </a:cubicBezTo>
                    <a:cubicBezTo>
                      <a:pt x="1373981" y="513874"/>
                      <a:pt x="1376839" y="513874"/>
                      <a:pt x="1379696" y="514826"/>
                    </a:cubicBezTo>
                    <a:lnTo>
                      <a:pt x="1439704" y="454819"/>
                    </a:lnTo>
                    <a:lnTo>
                      <a:pt x="1025366" y="454819"/>
                    </a:lnTo>
                    <a:lnTo>
                      <a:pt x="988219" y="417671"/>
                    </a:lnTo>
                    <a:cubicBezTo>
                      <a:pt x="985361" y="418624"/>
                      <a:pt x="982504" y="418624"/>
                      <a:pt x="979646" y="418624"/>
                    </a:cubicBezTo>
                    <a:cubicBezTo>
                      <a:pt x="971074" y="418624"/>
                      <a:pt x="963454" y="415766"/>
                      <a:pt x="957739" y="410051"/>
                    </a:cubicBezTo>
                    <a:cubicBezTo>
                      <a:pt x="952024" y="404336"/>
                      <a:pt x="949166" y="396716"/>
                      <a:pt x="949166" y="388144"/>
                    </a:cubicBezTo>
                    <a:cubicBezTo>
                      <a:pt x="949166" y="379571"/>
                      <a:pt x="952024" y="371951"/>
                      <a:pt x="957739" y="366236"/>
                    </a:cubicBezTo>
                    <a:cubicBezTo>
                      <a:pt x="963454" y="360521"/>
                      <a:pt x="971074" y="357664"/>
                      <a:pt x="979646" y="357664"/>
                    </a:cubicBezTo>
                    <a:cubicBezTo>
                      <a:pt x="988219" y="357664"/>
                      <a:pt x="995839" y="360521"/>
                      <a:pt x="1001554" y="366236"/>
                    </a:cubicBezTo>
                    <a:cubicBezTo>
                      <a:pt x="1009174" y="373856"/>
                      <a:pt x="1012031" y="385286"/>
                      <a:pt x="1009174" y="395764"/>
                    </a:cubicBezTo>
                    <a:lnTo>
                      <a:pt x="1037749" y="424339"/>
                    </a:lnTo>
                    <a:lnTo>
                      <a:pt x="1470184" y="424339"/>
                    </a:lnTo>
                    <a:lnTo>
                      <a:pt x="1611154" y="283369"/>
                    </a:lnTo>
                    <a:lnTo>
                      <a:pt x="2285524" y="283369"/>
                    </a:lnTo>
                    <a:lnTo>
                      <a:pt x="2289334" y="279559"/>
                    </a:lnTo>
                    <a:lnTo>
                      <a:pt x="2294096" y="283369"/>
                    </a:lnTo>
                    <a:lnTo>
                      <a:pt x="2574131" y="283369"/>
                    </a:lnTo>
                    <a:lnTo>
                      <a:pt x="2774156" y="83344"/>
                    </a:lnTo>
                    <a:lnTo>
                      <a:pt x="2961799" y="83344"/>
                    </a:lnTo>
                    <a:lnTo>
                      <a:pt x="3022759" y="22384"/>
                    </a:lnTo>
                    <a:lnTo>
                      <a:pt x="3525679" y="22384"/>
                    </a:lnTo>
                    <a:cubicBezTo>
                      <a:pt x="3531394" y="12859"/>
                      <a:pt x="3540919" y="7144"/>
                      <a:pt x="3552349" y="7144"/>
                    </a:cubicBezTo>
                    <a:cubicBezTo>
                      <a:pt x="3569494" y="7144"/>
                      <a:pt x="3582829" y="20479"/>
                      <a:pt x="3582829" y="37624"/>
                    </a:cubicBezTo>
                    <a:cubicBezTo>
                      <a:pt x="3582829" y="54769"/>
                      <a:pt x="3569494" y="68104"/>
                      <a:pt x="3552349" y="68104"/>
                    </a:cubicBezTo>
                    <a:cubicBezTo>
                      <a:pt x="3540919" y="68104"/>
                      <a:pt x="3531394" y="62389"/>
                      <a:pt x="3525679" y="52864"/>
                    </a:cubicBezTo>
                    <a:lnTo>
                      <a:pt x="3036094" y="52864"/>
                    </a:lnTo>
                    <a:lnTo>
                      <a:pt x="2975134" y="113824"/>
                    </a:lnTo>
                    <a:lnTo>
                      <a:pt x="2787491" y="113824"/>
                    </a:lnTo>
                    <a:lnTo>
                      <a:pt x="2588419" y="312896"/>
                    </a:lnTo>
                    <a:lnTo>
                      <a:pt x="2299811" y="312896"/>
                    </a:lnTo>
                    <a:lnTo>
                      <a:pt x="2206466" y="406241"/>
                    </a:lnTo>
                    <a:lnTo>
                      <a:pt x="2329339" y="406241"/>
                    </a:lnTo>
                    <a:lnTo>
                      <a:pt x="2387441" y="464344"/>
                    </a:lnTo>
                    <a:cubicBezTo>
                      <a:pt x="2390299" y="463391"/>
                      <a:pt x="2393156" y="463391"/>
                      <a:pt x="2396014" y="463391"/>
                    </a:cubicBezTo>
                    <a:cubicBezTo>
                      <a:pt x="2404586" y="463391"/>
                      <a:pt x="2412206" y="466249"/>
                      <a:pt x="2417921" y="471964"/>
                    </a:cubicBezTo>
                    <a:cubicBezTo>
                      <a:pt x="2423636" y="477679"/>
                      <a:pt x="2426494" y="485299"/>
                      <a:pt x="2426494" y="493871"/>
                    </a:cubicBezTo>
                    <a:cubicBezTo>
                      <a:pt x="2426494" y="502444"/>
                      <a:pt x="2423636" y="510064"/>
                      <a:pt x="2417921" y="515779"/>
                    </a:cubicBezTo>
                    <a:cubicBezTo>
                      <a:pt x="2412206" y="521494"/>
                      <a:pt x="2404586" y="524351"/>
                      <a:pt x="2396014" y="524351"/>
                    </a:cubicBezTo>
                    <a:cubicBezTo>
                      <a:pt x="2387441" y="524351"/>
                      <a:pt x="2379821" y="521494"/>
                      <a:pt x="2374106" y="515779"/>
                    </a:cubicBezTo>
                    <a:cubicBezTo>
                      <a:pt x="2366486" y="508159"/>
                      <a:pt x="2363629" y="496729"/>
                      <a:pt x="2366486" y="486251"/>
                    </a:cubicBezTo>
                    <a:lnTo>
                      <a:pt x="2317909" y="437674"/>
                    </a:lnTo>
                    <a:lnTo>
                      <a:pt x="2176939" y="437674"/>
                    </a:lnTo>
                    <a:lnTo>
                      <a:pt x="2032159" y="582454"/>
                    </a:lnTo>
                    <a:lnTo>
                      <a:pt x="1557814" y="582454"/>
                    </a:lnTo>
                    <a:lnTo>
                      <a:pt x="1393984" y="746284"/>
                    </a:lnTo>
                    <a:lnTo>
                      <a:pt x="64294" y="746284"/>
                    </a:lnTo>
                    <a:cubicBezTo>
                      <a:pt x="59531" y="754856"/>
                      <a:pt x="49054" y="761524"/>
                      <a:pt x="37624" y="7615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34" name="Freeform: Shape 172">
                <a:extLst>
                  <a:ext uri="{FF2B5EF4-FFF2-40B4-BE49-F238E27FC236}">
                    <a16:creationId xmlns:a16="http://schemas.microsoft.com/office/drawing/2014/main" id="{FB1648EE-BD62-414A-8A68-DB3FA5BDC297}"/>
                  </a:ext>
                </a:extLst>
              </p:cNvPr>
              <p:cNvSpPr/>
              <p:nvPr/>
            </p:nvSpPr>
            <p:spPr>
              <a:xfrm>
                <a:off x="8190407" y="1590385"/>
                <a:ext cx="3562350" cy="742950"/>
              </a:xfrm>
              <a:custGeom>
                <a:avLst/>
                <a:gdLst>
                  <a:gd name="connsiteX0" fmla="*/ 2567464 w 3562350"/>
                  <a:gd name="connsiteY0" fmla="*/ 282416 h 742950"/>
                  <a:gd name="connsiteX1" fmla="*/ 2279809 w 3562350"/>
                  <a:gd name="connsiteY1" fmla="*/ 282416 h 742950"/>
                  <a:gd name="connsiteX2" fmla="*/ 2278856 w 3562350"/>
                  <a:gd name="connsiteY2" fmla="*/ 281464 h 742950"/>
                  <a:gd name="connsiteX3" fmla="*/ 2277904 w 3562350"/>
                  <a:gd name="connsiteY3" fmla="*/ 282416 h 742950"/>
                  <a:gd name="connsiteX4" fmla="*/ 1603534 w 3562350"/>
                  <a:gd name="connsiteY4" fmla="*/ 282416 h 742950"/>
                  <a:gd name="connsiteX5" fmla="*/ 1461611 w 3562350"/>
                  <a:gd name="connsiteY5" fmla="*/ 424339 h 742950"/>
                  <a:gd name="connsiteX6" fmla="*/ 1021556 w 3562350"/>
                  <a:gd name="connsiteY6" fmla="*/ 424339 h 742950"/>
                  <a:gd name="connsiteX7" fmla="*/ 986314 w 3562350"/>
                  <a:gd name="connsiteY7" fmla="*/ 389096 h 742950"/>
                  <a:gd name="connsiteX8" fmla="*/ 982504 w 3562350"/>
                  <a:gd name="connsiteY8" fmla="*/ 363379 h 742950"/>
                  <a:gd name="connsiteX9" fmla="*/ 952024 w 3562350"/>
                  <a:gd name="connsiteY9" fmla="*/ 363379 h 742950"/>
                  <a:gd name="connsiteX10" fmla="*/ 952024 w 3562350"/>
                  <a:gd name="connsiteY10" fmla="*/ 392906 h 742950"/>
                  <a:gd name="connsiteX11" fmla="*/ 977741 w 3562350"/>
                  <a:gd name="connsiteY11" fmla="*/ 396716 h 742950"/>
                  <a:gd name="connsiteX12" fmla="*/ 1016794 w 3562350"/>
                  <a:gd name="connsiteY12" fmla="*/ 435769 h 742950"/>
                  <a:gd name="connsiteX13" fmla="*/ 1450181 w 3562350"/>
                  <a:gd name="connsiteY13" fmla="*/ 435769 h 742950"/>
                  <a:gd name="connsiteX14" fmla="*/ 1370171 w 3562350"/>
                  <a:gd name="connsiteY14" fmla="*/ 515779 h 742950"/>
                  <a:gd name="connsiteX15" fmla="*/ 1344454 w 3562350"/>
                  <a:gd name="connsiteY15" fmla="*/ 519589 h 742950"/>
                  <a:gd name="connsiteX16" fmla="*/ 1344454 w 3562350"/>
                  <a:gd name="connsiteY16" fmla="*/ 549116 h 742950"/>
                  <a:gd name="connsiteX17" fmla="*/ 1373981 w 3562350"/>
                  <a:gd name="connsiteY17" fmla="*/ 549116 h 742950"/>
                  <a:gd name="connsiteX18" fmla="*/ 1377791 w 3562350"/>
                  <a:gd name="connsiteY18" fmla="*/ 523399 h 742950"/>
                  <a:gd name="connsiteX19" fmla="*/ 1608296 w 3562350"/>
                  <a:gd name="connsiteY19" fmla="*/ 292894 h 742950"/>
                  <a:gd name="connsiteX20" fmla="*/ 1982629 w 3562350"/>
                  <a:gd name="connsiteY20" fmla="*/ 292894 h 742950"/>
                  <a:gd name="connsiteX21" fmla="*/ 1881664 w 3562350"/>
                  <a:gd name="connsiteY21" fmla="*/ 393859 h 742950"/>
                  <a:gd name="connsiteX22" fmla="*/ 1726406 w 3562350"/>
                  <a:gd name="connsiteY22" fmla="*/ 393859 h 742950"/>
                  <a:gd name="connsiteX23" fmla="*/ 1706404 w 3562350"/>
                  <a:gd name="connsiteY23" fmla="*/ 378619 h 742950"/>
                  <a:gd name="connsiteX24" fmla="*/ 1685449 w 3562350"/>
                  <a:gd name="connsiteY24" fmla="*/ 399574 h 742950"/>
                  <a:gd name="connsiteX25" fmla="*/ 1706404 w 3562350"/>
                  <a:gd name="connsiteY25" fmla="*/ 420529 h 742950"/>
                  <a:gd name="connsiteX26" fmla="*/ 1726406 w 3562350"/>
                  <a:gd name="connsiteY26" fmla="*/ 405289 h 742950"/>
                  <a:gd name="connsiteX27" fmla="*/ 1886426 w 3562350"/>
                  <a:gd name="connsiteY27" fmla="*/ 405289 h 742950"/>
                  <a:gd name="connsiteX28" fmla="*/ 1998821 w 3562350"/>
                  <a:gd name="connsiteY28" fmla="*/ 292894 h 742950"/>
                  <a:gd name="connsiteX29" fmla="*/ 2267426 w 3562350"/>
                  <a:gd name="connsiteY29" fmla="*/ 292894 h 742950"/>
                  <a:gd name="connsiteX30" fmla="*/ 2010251 w 3562350"/>
                  <a:gd name="connsiteY30" fmla="*/ 550069 h 742950"/>
                  <a:gd name="connsiteX31" fmla="*/ 1535906 w 3562350"/>
                  <a:gd name="connsiteY31" fmla="*/ 550069 h 742950"/>
                  <a:gd name="connsiteX32" fmla="*/ 1372076 w 3562350"/>
                  <a:gd name="connsiteY32" fmla="*/ 713899 h 742950"/>
                  <a:gd name="connsiteX33" fmla="*/ 1207294 w 3562350"/>
                  <a:gd name="connsiteY33" fmla="*/ 713899 h 742950"/>
                  <a:gd name="connsiteX34" fmla="*/ 1059656 w 3562350"/>
                  <a:gd name="connsiteY34" fmla="*/ 566261 h 742950"/>
                  <a:gd name="connsiteX35" fmla="*/ 833914 w 3562350"/>
                  <a:gd name="connsiteY35" fmla="*/ 566261 h 742950"/>
                  <a:gd name="connsiteX36" fmla="*/ 833914 w 3562350"/>
                  <a:gd name="connsiteY36" fmla="*/ 566261 h 742950"/>
                  <a:gd name="connsiteX37" fmla="*/ 755809 w 3562350"/>
                  <a:gd name="connsiteY37" fmla="*/ 488156 h 742950"/>
                  <a:gd name="connsiteX38" fmla="*/ 453866 w 3562350"/>
                  <a:gd name="connsiteY38" fmla="*/ 488156 h 742950"/>
                  <a:gd name="connsiteX39" fmla="*/ 433864 w 3562350"/>
                  <a:gd name="connsiteY39" fmla="*/ 472916 h 742950"/>
                  <a:gd name="connsiteX40" fmla="*/ 412909 w 3562350"/>
                  <a:gd name="connsiteY40" fmla="*/ 493871 h 742950"/>
                  <a:gd name="connsiteX41" fmla="*/ 433864 w 3562350"/>
                  <a:gd name="connsiteY41" fmla="*/ 514826 h 742950"/>
                  <a:gd name="connsiteX42" fmla="*/ 453866 w 3562350"/>
                  <a:gd name="connsiteY42" fmla="*/ 499586 h 742950"/>
                  <a:gd name="connsiteX43" fmla="*/ 750094 w 3562350"/>
                  <a:gd name="connsiteY43" fmla="*/ 499586 h 742950"/>
                  <a:gd name="connsiteX44" fmla="*/ 817721 w 3562350"/>
                  <a:gd name="connsiteY44" fmla="*/ 567214 h 742950"/>
                  <a:gd name="connsiteX45" fmla="*/ 360521 w 3562350"/>
                  <a:gd name="connsiteY45" fmla="*/ 567214 h 742950"/>
                  <a:gd name="connsiteX46" fmla="*/ 340519 w 3562350"/>
                  <a:gd name="connsiteY46" fmla="*/ 551974 h 742950"/>
                  <a:gd name="connsiteX47" fmla="*/ 319564 w 3562350"/>
                  <a:gd name="connsiteY47" fmla="*/ 572929 h 742950"/>
                  <a:gd name="connsiteX48" fmla="*/ 340519 w 3562350"/>
                  <a:gd name="connsiteY48" fmla="*/ 593884 h 742950"/>
                  <a:gd name="connsiteX49" fmla="*/ 360521 w 3562350"/>
                  <a:gd name="connsiteY49" fmla="*/ 578644 h 742950"/>
                  <a:gd name="connsiteX50" fmla="*/ 1054894 w 3562350"/>
                  <a:gd name="connsiteY50" fmla="*/ 578644 h 742950"/>
                  <a:gd name="connsiteX51" fmla="*/ 1191101 w 3562350"/>
                  <a:gd name="connsiteY51" fmla="*/ 714851 h 742950"/>
                  <a:gd name="connsiteX52" fmla="*/ 48101 w 3562350"/>
                  <a:gd name="connsiteY52" fmla="*/ 714851 h 742950"/>
                  <a:gd name="connsiteX53" fmla="*/ 28099 w 3562350"/>
                  <a:gd name="connsiteY53" fmla="*/ 699611 h 742950"/>
                  <a:gd name="connsiteX54" fmla="*/ 7144 w 3562350"/>
                  <a:gd name="connsiteY54" fmla="*/ 720566 h 742950"/>
                  <a:gd name="connsiteX55" fmla="*/ 28099 w 3562350"/>
                  <a:gd name="connsiteY55" fmla="*/ 741521 h 742950"/>
                  <a:gd name="connsiteX56" fmla="*/ 48101 w 3562350"/>
                  <a:gd name="connsiteY56" fmla="*/ 726281 h 742950"/>
                  <a:gd name="connsiteX57" fmla="*/ 1376839 w 3562350"/>
                  <a:gd name="connsiteY57" fmla="*/ 726281 h 742950"/>
                  <a:gd name="connsiteX58" fmla="*/ 1540669 w 3562350"/>
                  <a:gd name="connsiteY58" fmla="*/ 561499 h 742950"/>
                  <a:gd name="connsiteX59" fmla="*/ 2015014 w 3562350"/>
                  <a:gd name="connsiteY59" fmla="*/ 561499 h 742950"/>
                  <a:gd name="connsiteX60" fmla="*/ 2159794 w 3562350"/>
                  <a:gd name="connsiteY60" fmla="*/ 417671 h 742950"/>
                  <a:gd name="connsiteX61" fmla="*/ 2308384 w 3562350"/>
                  <a:gd name="connsiteY61" fmla="*/ 417671 h 742950"/>
                  <a:gd name="connsiteX62" fmla="*/ 2364581 w 3562350"/>
                  <a:gd name="connsiteY62" fmla="*/ 473869 h 742950"/>
                  <a:gd name="connsiteX63" fmla="*/ 2368391 w 3562350"/>
                  <a:gd name="connsiteY63" fmla="*/ 499586 h 742950"/>
                  <a:gd name="connsiteX64" fmla="*/ 2397919 w 3562350"/>
                  <a:gd name="connsiteY64" fmla="*/ 499586 h 742950"/>
                  <a:gd name="connsiteX65" fmla="*/ 2397919 w 3562350"/>
                  <a:gd name="connsiteY65" fmla="*/ 470059 h 742950"/>
                  <a:gd name="connsiteX66" fmla="*/ 2372201 w 3562350"/>
                  <a:gd name="connsiteY66" fmla="*/ 466249 h 742950"/>
                  <a:gd name="connsiteX67" fmla="*/ 2313146 w 3562350"/>
                  <a:gd name="connsiteY67" fmla="*/ 407194 h 742950"/>
                  <a:gd name="connsiteX68" fmla="*/ 2170271 w 3562350"/>
                  <a:gd name="connsiteY68" fmla="*/ 407194 h 742950"/>
                  <a:gd name="connsiteX69" fmla="*/ 2283619 w 3562350"/>
                  <a:gd name="connsiteY69" fmla="*/ 293846 h 742950"/>
                  <a:gd name="connsiteX70" fmla="*/ 2572226 w 3562350"/>
                  <a:gd name="connsiteY70" fmla="*/ 293846 h 742950"/>
                  <a:gd name="connsiteX71" fmla="*/ 2771299 w 3562350"/>
                  <a:gd name="connsiteY71" fmla="*/ 94774 h 742950"/>
                  <a:gd name="connsiteX72" fmla="*/ 2959894 w 3562350"/>
                  <a:gd name="connsiteY72" fmla="*/ 94774 h 742950"/>
                  <a:gd name="connsiteX73" fmla="*/ 3020854 w 3562350"/>
                  <a:gd name="connsiteY73" fmla="*/ 33814 h 742950"/>
                  <a:gd name="connsiteX74" fmla="*/ 3520916 w 3562350"/>
                  <a:gd name="connsiteY74" fmla="*/ 33814 h 742950"/>
                  <a:gd name="connsiteX75" fmla="*/ 3540919 w 3562350"/>
                  <a:gd name="connsiteY75" fmla="*/ 49054 h 742950"/>
                  <a:gd name="connsiteX76" fmla="*/ 3561874 w 3562350"/>
                  <a:gd name="connsiteY76" fmla="*/ 28099 h 742950"/>
                  <a:gd name="connsiteX77" fmla="*/ 3540919 w 3562350"/>
                  <a:gd name="connsiteY77" fmla="*/ 7144 h 742950"/>
                  <a:gd name="connsiteX78" fmla="*/ 3520916 w 3562350"/>
                  <a:gd name="connsiteY78" fmla="*/ 22384 h 742950"/>
                  <a:gd name="connsiteX79" fmla="*/ 3016091 w 3562350"/>
                  <a:gd name="connsiteY79" fmla="*/ 22384 h 742950"/>
                  <a:gd name="connsiteX80" fmla="*/ 2955131 w 3562350"/>
                  <a:gd name="connsiteY80" fmla="*/ 83344 h 742950"/>
                  <a:gd name="connsiteX81" fmla="*/ 2767489 w 3562350"/>
                  <a:gd name="connsiteY81" fmla="*/ 83344 h 742950"/>
                  <a:gd name="connsiteX82" fmla="*/ 2567464 w 3562350"/>
                  <a:gd name="connsiteY82" fmla="*/ 282416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562350" h="742950">
                    <a:moveTo>
                      <a:pt x="2567464" y="282416"/>
                    </a:moveTo>
                    <a:lnTo>
                      <a:pt x="2279809" y="282416"/>
                    </a:lnTo>
                    <a:lnTo>
                      <a:pt x="2278856" y="281464"/>
                    </a:lnTo>
                    <a:lnTo>
                      <a:pt x="2277904" y="282416"/>
                    </a:lnTo>
                    <a:lnTo>
                      <a:pt x="1603534" y="282416"/>
                    </a:lnTo>
                    <a:lnTo>
                      <a:pt x="1461611" y="424339"/>
                    </a:lnTo>
                    <a:lnTo>
                      <a:pt x="1021556" y="424339"/>
                    </a:lnTo>
                    <a:lnTo>
                      <a:pt x="986314" y="389096"/>
                    </a:lnTo>
                    <a:cubicBezTo>
                      <a:pt x="991076" y="381476"/>
                      <a:pt x="990124" y="370999"/>
                      <a:pt x="982504" y="363379"/>
                    </a:cubicBezTo>
                    <a:cubicBezTo>
                      <a:pt x="973931" y="354806"/>
                      <a:pt x="960596" y="354806"/>
                      <a:pt x="952024" y="363379"/>
                    </a:cubicBezTo>
                    <a:cubicBezTo>
                      <a:pt x="943451" y="371951"/>
                      <a:pt x="943451" y="385286"/>
                      <a:pt x="952024" y="392906"/>
                    </a:cubicBezTo>
                    <a:cubicBezTo>
                      <a:pt x="958691" y="399574"/>
                      <a:pt x="969169" y="400526"/>
                      <a:pt x="977741" y="396716"/>
                    </a:cubicBezTo>
                    <a:lnTo>
                      <a:pt x="1016794" y="435769"/>
                    </a:lnTo>
                    <a:lnTo>
                      <a:pt x="1450181" y="435769"/>
                    </a:lnTo>
                    <a:lnTo>
                      <a:pt x="1370171" y="515779"/>
                    </a:lnTo>
                    <a:cubicBezTo>
                      <a:pt x="1362551" y="511016"/>
                      <a:pt x="1352074" y="511969"/>
                      <a:pt x="1344454" y="519589"/>
                    </a:cubicBezTo>
                    <a:cubicBezTo>
                      <a:pt x="1335881" y="528161"/>
                      <a:pt x="1335881" y="541496"/>
                      <a:pt x="1344454" y="549116"/>
                    </a:cubicBezTo>
                    <a:cubicBezTo>
                      <a:pt x="1353026" y="557689"/>
                      <a:pt x="1366361" y="557689"/>
                      <a:pt x="1373981" y="549116"/>
                    </a:cubicBezTo>
                    <a:cubicBezTo>
                      <a:pt x="1380649" y="542449"/>
                      <a:pt x="1381601" y="531971"/>
                      <a:pt x="1377791" y="523399"/>
                    </a:cubicBezTo>
                    <a:lnTo>
                      <a:pt x="1608296" y="292894"/>
                    </a:lnTo>
                    <a:lnTo>
                      <a:pt x="1982629" y="292894"/>
                    </a:lnTo>
                    <a:lnTo>
                      <a:pt x="1881664" y="393859"/>
                    </a:lnTo>
                    <a:lnTo>
                      <a:pt x="1726406" y="393859"/>
                    </a:lnTo>
                    <a:cubicBezTo>
                      <a:pt x="1723549" y="385286"/>
                      <a:pt x="1715929" y="378619"/>
                      <a:pt x="1706404" y="378619"/>
                    </a:cubicBezTo>
                    <a:cubicBezTo>
                      <a:pt x="1694974" y="378619"/>
                      <a:pt x="1685449" y="388144"/>
                      <a:pt x="1685449" y="399574"/>
                    </a:cubicBezTo>
                    <a:cubicBezTo>
                      <a:pt x="1685449" y="411004"/>
                      <a:pt x="1694974" y="420529"/>
                      <a:pt x="1706404" y="420529"/>
                    </a:cubicBezTo>
                    <a:cubicBezTo>
                      <a:pt x="1715929" y="420529"/>
                      <a:pt x="1724501" y="413861"/>
                      <a:pt x="1726406" y="405289"/>
                    </a:cubicBezTo>
                    <a:lnTo>
                      <a:pt x="1886426" y="405289"/>
                    </a:lnTo>
                    <a:lnTo>
                      <a:pt x="1998821" y="292894"/>
                    </a:lnTo>
                    <a:lnTo>
                      <a:pt x="2267426" y="292894"/>
                    </a:lnTo>
                    <a:lnTo>
                      <a:pt x="2010251" y="550069"/>
                    </a:lnTo>
                    <a:lnTo>
                      <a:pt x="1535906" y="550069"/>
                    </a:lnTo>
                    <a:lnTo>
                      <a:pt x="1372076" y="713899"/>
                    </a:lnTo>
                    <a:lnTo>
                      <a:pt x="1207294" y="713899"/>
                    </a:lnTo>
                    <a:lnTo>
                      <a:pt x="1059656" y="566261"/>
                    </a:lnTo>
                    <a:lnTo>
                      <a:pt x="833914" y="566261"/>
                    </a:lnTo>
                    <a:lnTo>
                      <a:pt x="833914" y="566261"/>
                    </a:lnTo>
                    <a:lnTo>
                      <a:pt x="755809" y="488156"/>
                    </a:lnTo>
                    <a:lnTo>
                      <a:pt x="453866" y="488156"/>
                    </a:lnTo>
                    <a:cubicBezTo>
                      <a:pt x="451009" y="479584"/>
                      <a:pt x="443389" y="472916"/>
                      <a:pt x="433864" y="472916"/>
                    </a:cubicBezTo>
                    <a:cubicBezTo>
                      <a:pt x="422434" y="472916"/>
                      <a:pt x="412909" y="482441"/>
                      <a:pt x="412909" y="493871"/>
                    </a:cubicBezTo>
                    <a:cubicBezTo>
                      <a:pt x="412909" y="505301"/>
                      <a:pt x="422434" y="514826"/>
                      <a:pt x="433864" y="514826"/>
                    </a:cubicBezTo>
                    <a:cubicBezTo>
                      <a:pt x="443389" y="514826"/>
                      <a:pt x="451961" y="508159"/>
                      <a:pt x="453866" y="499586"/>
                    </a:cubicBezTo>
                    <a:lnTo>
                      <a:pt x="750094" y="499586"/>
                    </a:lnTo>
                    <a:lnTo>
                      <a:pt x="817721" y="567214"/>
                    </a:lnTo>
                    <a:lnTo>
                      <a:pt x="360521" y="567214"/>
                    </a:lnTo>
                    <a:cubicBezTo>
                      <a:pt x="357664" y="558641"/>
                      <a:pt x="350044" y="551974"/>
                      <a:pt x="340519" y="551974"/>
                    </a:cubicBezTo>
                    <a:cubicBezTo>
                      <a:pt x="329089" y="551974"/>
                      <a:pt x="319564" y="561499"/>
                      <a:pt x="319564" y="572929"/>
                    </a:cubicBezTo>
                    <a:cubicBezTo>
                      <a:pt x="319564" y="584359"/>
                      <a:pt x="329089" y="593884"/>
                      <a:pt x="340519" y="593884"/>
                    </a:cubicBezTo>
                    <a:cubicBezTo>
                      <a:pt x="350044" y="593884"/>
                      <a:pt x="358616" y="587216"/>
                      <a:pt x="360521" y="578644"/>
                    </a:cubicBezTo>
                    <a:lnTo>
                      <a:pt x="1054894" y="578644"/>
                    </a:lnTo>
                    <a:lnTo>
                      <a:pt x="1191101" y="714851"/>
                    </a:lnTo>
                    <a:lnTo>
                      <a:pt x="48101" y="714851"/>
                    </a:lnTo>
                    <a:cubicBezTo>
                      <a:pt x="45244" y="706279"/>
                      <a:pt x="37624" y="699611"/>
                      <a:pt x="28099" y="699611"/>
                    </a:cubicBezTo>
                    <a:cubicBezTo>
                      <a:pt x="16669" y="699611"/>
                      <a:pt x="7144" y="709136"/>
                      <a:pt x="7144" y="720566"/>
                    </a:cubicBezTo>
                    <a:cubicBezTo>
                      <a:pt x="7144" y="731996"/>
                      <a:pt x="16669" y="741521"/>
                      <a:pt x="28099" y="741521"/>
                    </a:cubicBezTo>
                    <a:cubicBezTo>
                      <a:pt x="37624" y="741521"/>
                      <a:pt x="46196" y="734854"/>
                      <a:pt x="48101" y="726281"/>
                    </a:cubicBezTo>
                    <a:lnTo>
                      <a:pt x="1376839" y="726281"/>
                    </a:lnTo>
                    <a:lnTo>
                      <a:pt x="1540669" y="561499"/>
                    </a:lnTo>
                    <a:lnTo>
                      <a:pt x="2015014" y="561499"/>
                    </a:lnTo>
                    <a:lnTo>
                      <a:pt x="2159794" y="417671"/>
                    </a:lnTo>
                    <a:lnTo>
                      <a:pt x="2308384" y="417671"/>
                    </a:lnTo>
                    <a:lnTo>
                      <a:pt x="2364581" y="473869"/>
                    </a:lnTo>
                    <a:cubicBezTo>
                      <a:pt x="2359819" y="481489"/>
                      <a:pt x="2360771" y="491966"/>
                      <a:pt x="2368391" y="499586"/>
                    </a:cubicBezTo>
                    <a:cubicBezTo>
                      <a:pt x="2376964" y="508159"/>
                      <a:pt x="2390299" y="508159"/>
                      <a:pt x="2397919" y="499586"/>
                    </a:cubicBezTo>
                    <a:cubicBezTo>
                      <a:pt x="2406491" y="491014"/>
                      <a:pt x="2406491" y="477679"/>
                      <a:pt x="2397919" y="470059"/>
                    </a:cubicBezTo>
                    <a:cubicBezTo>
                      <a:pt x="2391251" y="463391"/>
                      <a:pt x="2380774" y="462439"/>
                      <a:pt x="2372201" y="466249"/>
                    </a:cubicBezTo>
                    <a:lnTo>
                      <a:pt x="2313146" y="407194"/>
                    </a:lnTo>
                    <a:lnTo>
                      <a:pt x="2170271" y="407194"/>
                    </a:lnTo>
                    <a:lnTo>
                      <a:pt x="2283619" y="293846"/>
                    </a:lnTo>
                    <a:lnTo>
                      <a:pt x="2572226" y="293846"/>
                    </a:lnTo>
                    <a:lnTo>
                      <a:pt x="2771299" y="94774"/>
                    </a:lnTo>
                    <a:lnTo>
                      <a:pt x="2959894" y="94774"/>
                    </a:lnTo>
                    <a:lnTo>
                      <a:pt x="3020854" y="33814"/>
                    </a:lnTo>
                    <a:lnTo>
                      <a:pt x="3520916" y="33814"/>
                    </a:lnTo>
                    <a:cubicBezTo>
                      <a:pt x="3523774" y="42386"/>
                      <a:pt x="3531394" y="49054"/>
                      <a:pt x="3540919" y="49054"/>
                    </a:cubicBezTo>
                    <a:cubicBezTo>
                      <a:pt x="3552349" y="49054"/>
                      <a:pt x="3561874" y="39529"/>
                      <a:pt x="3561874" y="28099"/>
                    </a:cubicBezTo>
                    <a:cubicBezTo>
                      <a:pt x="3561874" y="16669"/>
                      <a:pt x="3552349" y="7144"/>
                      <a:pt x="3540919" y="7144"/>
                    </a:cubicBezTo>
                    <a:cubicBezTo>
                      <a:pt x="3531394" y="7144"/>
                      <a:pt x="3522821" y="13811"/>
                      <a:pt x="3520916" y="22384"/>
                    </a:cubicBezTo>
                    <a:lnTo>
                      <a:pt x="3016091" y="22384"/>
                    </a:lnTo>
                    <a:lnTo>
                      <a:pt x="2955131" y="83344"/>
                    </a:lnTo>
                    <a:lnTo>
                      <a:pt x="2767489" y="83344"/>
                    </a:lnTo>
                    <a:lnTo>
                      <a:pt x="2567464" y="2824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35" name="Freeform: Shape 173">
                <a:extLst>
                  <a:ext uri="{FF2B5EF4-FFF2-40B4-BE49-F238E27FC236}">
                    <a16:creationId xmlns:a16="http://schemas.microsoft.com/office/drawing/2014/main" id="{8EDA1601-BCFA-6841-B90D-A11C76689019}"/>
                  </a:ext>
                </a:extLst>
              </p:cNvPr>
              <p:cNvSpPr/>
              <p:nvPr/>
            </p:nvSpPr>
            <p:spPr>
              <a:xfrm>
                <a:off x="7533182" y="1351307"/>
                <a:ext cx="3552825" cy="771525"/>
              </a:xfrm>
              <a:custGeom>
                <a:avLst/>
                <a:gdLst>
                  <a:gd name="connsiteX0" fmla="*/ 271939 w 3552825"/>
                  <a:gd name="connsiteY0" fmla="*/ 772954 h 771525"/>
                  <a:gd name="connsiteX1" fmla="*/ 241459 w 3552825"/>
                  <a:gd name="connsiteY1" fmla="*/ 742474 h 771525"/>
                  <a:gd name="connsiteX2" fmla="*/ 271939 w 3552825"/>
                  <a:gd name="connsiteY2" fmla="*/ 711994 h 771525"/>
                  <a:gd name="connsiteX3" fmla="*/ 298609 w 3552825"/>
                  <a:gd name="connsiteY3" fmla="*/ 727234 h 771525"/>
                  <a:gd name="connsiteX4" fmla="*/ 817721 w 3552825"/>
                  <a:gd name="connsiteY4" fmla="*/ 727234 h 771525"/>
                  <a:gd name="connsiteX5" fmla="*/ 890111 w 3552825"/>
                  <a:gd name="connsiteY5" fmla="*/ 653891 h 771525"/>
                  <a:gd name="connsiteX6" fmla="*/ 64294 w 3552825"/>
                  <a:gd name="connsiteY6" fmla="*/ 653891 h 771525"/>
                  <a:gd name="connsiteX7" fmla="*/ 37624 w 3552825"/>
                  <a:gd name="connsiteY7" fmla="*/ 669131 h 771525"/>
                  <a:gd name="connsiteX8" fmla="*/ 7144 w 3552825"/>
                  <a:gd name="connsiteY8" fmla="*/ 638651 h 771525"/>
                  <a:gd name="connsiteX9" fmla="*/ 37624 w 3552825"/>
                  <a:gd name="connsiteY9" fmla="*/ 608171 h 771525"/>
                  <a:gd name="connsiteX10" fmla="*/ 64294 w 3552825"/>
                  <a:gd name="connsiteY10" fmla="*/ 623411 h 771525"/>
                  <a:gd name="connsiteX11" fmla="*/ 1397794 w 3552825"/>
                  <a:gd name="connsiteY11" fmla="*/ 623411 h 771525"/>
                  <a:gd name="connsiteX12" fmla="*/ 1762601 w 3552825"/>
                  <a:gd name="connsiteY12" fmla="*/ 258604 h 771525"/>
                  <a:gd name="connsiteX13" fmla="*/ 2255044 w 3552825"/>
                  <a:gd name="connsiteY13" fmla="*/ 258604 h 771525"/>
                  <a:gd name="connsiteX14" fmla="*/ 2179796 w 3552825"/>
                  <a:gd name="connsiteY14" fmla="*/ 183356 h 771525"/>
                  <a:gd name="connsiteX15" fmla="*/ 1637824 w 3552825"/>
                  <a:gd name="connsiteY15" fmla="*/ 183356 h 771525"/>
                  <a:gd name="connsiteX16" fmla="*/ 1289209 w 3552825"/>
                  <a:gd name="connsiteY16" fmla="*/ 531971 h 771525"/>
                  <a:gd name="connsiteX17" fmla="*/ 803434 w 3552825"/>
                  <a:gd name="connsiteY17" fmla="*/ 531971 h 771525"/>
                  <a:gd name="connsiteX18" fmla="*/ 776764 w 3552825"/>
                  <a:gd name="connsiteY18" fmla="*/ 547211 h 771525"/>
                  <a:gd name="connsiteX19" fmla="*/ 746284 w 3552825"/>
                  <a:gd name="connsiteY19" fmla="*/ 516731 h 771525"/>
                  <a:gd name="connsiteX20" fmla="*/ 776764 w 3552825"/>
                  <a:gd name="connsiteY20" fmla="*/ 486251 h 771525"/>
                  <a:gd name="connsiteX21" fmla="*/ 803434 w 3552825"/>
                  <a:gd name="connsiteY21" fmla="*/ 501491 h 771525"/>
                  <a:gd name="connsiteX22" fmla="*/ 1117759 w 3552825"/>
                  <a:gd name="connsiteY22" fmla="*/ 501491 h 771525"/>
                  <a:gd name="connsiteX23" fmla="*/ 1021556 w 3552825"/>
                  <a:gd name="connsiteY23" fmla="*/ 405289 h 771525"/>
                  <a:gd name="connsiteX24" fmla="*/ 211931 w 3552825"/>
                  <a:gd name="connsiteY24" fmla="*/ 405289 h 771525"/>
                  <a:gd name="connsiteX25" fmla="*/ 100489 w 3552825"/>
                  <a:gd name="connsiteY25" fmla="*/ 294799 h 771525"/>
                  <a:gd name="connsiteX26" fmla="*/ 91916 w 3552825"/>
                  <a:gd name="connsiteY26" fmla="*/ 295751 h 771525"/>
                  <a:gd name="connsiteX27" fmla="*/ 70009 w 3552825"/>
                  <a:gd name="connsiteY27" fmla="*/ 287179 h 771525"/>
                  <a:gd name="connsiteX28" fmla="*/ 70009 w 3552825"/>
                  <a:gd name="connsiteY28" fmla="*/ 243364 h 771525"/>
                  <a:gd name="connsiteX29" fmla="*/ 91916 w 3552825"/>
                  <a:gd name="connsiteY29" fmla="*/ 234791 h 771525"/>
                  <a:gd name="connsiteX30" fmla="*/ 113824 w 3552825"/>
                  <a:gd name="connsiteY30" fmla="*/ 243364 h 771525"/>
                  <a:gd name="connsiteX31" fmla="*/ 121444 w 3552825"/>
                  <a:gd name="connsiteY31" fmla="*/ 272891 h 771525"/>
                  <a:gd name="connsiteX32" fmla="*/ 224314 w 3552825"/>
                  <a:gd name="connsiteY32" fmla="*/ 375761 h 771525"/>
                  <a:gd name="connsiteX33" fmla="*/ 1033939 w 3552825"/>
                  <a:gd name="connsiteY33" fmla="*/ 375761 h 771525"/>
                  <a:gd name="connsiteX34" fmla="*/ 1160621 w 3552825"/>
                  <a:gd name="connsiteY34" fmla="*/ 502444 h 771525"/>
                  <a:gd name="connsiteX35" fmla="*/ 1276826 w 3552825"/>
                  <a:gd name="connsiteY35" fmla="*/ 502444 h 771525"/>
                  <a:gd name="connsiteX36" fmla="*/ 1625441 w 3552825"/>
                  <a:gd name="connsiteY36" fmla="*/ 153829 h 771525"/>
                  <a:gd name="connsiteX37" fmla="*/ 2193131 w 3552825"/>
                  <a:gd name="connsiteY37" fmla="*/ 153829 h 771525"/>
                  <a:gd name="connsiteX38" fmla="*/ 2298859 w 3552825"/>
                  <a:gd name="connsiteY38" fmla="*/ 259556 h 771525"/>
                  <a:gd name="connsiteX39" fmla="*/ 2721769 w 3552825"/>
                  <a:gd name="connsiteY39" fmla="*/ 259556 h 771525"/>
                  <a:gd name="connsiteX40" fmla="*/ 2973229 w 3552825"/>
                  <a:gd name="connsiteY40" fmla="*/ 7144 h 771525"/>
                  <a:gd name="connsiteX41" fmla="*/ 3548539 w 3552825"/>
                  <a:gd name="connsiteY41" fmla="*/ 7144 h 771525"/>
                  <a:gd name="connsiteX42" fmla="*/ 3548539 w 3552825"/>
                  <a:gd name="connsiteY42" fmla="*/ 37624 h 771525"/>
                  <a:gd name="connsiteX43" fmla="*/ 2985611 w 3552825"/>
                  <a:gd name="connsiteY43" fmla="*/ 37624 h 771525"/>
                  <a:gd name="connsiteX44" fmla="*/ 2733199 w 3552825"/>
                  <a:gd name="connsiteY44" fmla="*/ 290036 h 771525"/>
                  <a:gd name="connsiteX45" fmla="*/ 1774984 w 3552825"/>
                  <a:gd name="connsiteY45" fmla="*/ 290036 h 771525"/>
                  <a:gd name="connsiteX46" fmla="*/ 1635919 w 3552825"/>
                  <a:gd name="connsiteY46" fmla="*/ 429101 h 771525"/>
                  <a:gd name="connsiteX47" fmla="*/ 1871186 w 3552825"/>
                  <a:gd name="connsiteY47" fmla="*/ 429101 h 771525"/>
                  <a:gd name="connsiteX48" fmla="*/ 1968341 w 3552825"/>
                  <a:gd name="connsiteY48" fmla="*/ 526256 h 771525"/>
                  <a:gd name="connsiteX49" fmla="*/ 1976914 w 3552825"/>
                  <a:gd name="connsiteY49" fmla="*/ 525304 h 771525"/>
                  <a:gd name="connsiteX50" fmla="*/ 1998821 w 3552825"/>
                  <a:gd name="connsiteY50" fmla="*/ 533876 h 771525"/>
                  <a:gd name="connsiteX51" fmla="*/ 2007394 w 3552825"/>
                  <a:gd name="connsiteY51" fmla="*/ 555784 h 771525"/>
                  <a:gd name="connsiteX52" fmla="*/ 1998821 w 3552825"/>
                  <a:gd name="connsiteY52" fmla="*/ 577691 h 771525"/>
                  <a:gd name="connsiteX53" fmla="*/ 1976914 w 3552825"/>
                  <a:gd name="connsiteY53" fmla="*/ 586264 h 771525"/>
                  <a:gd name="connsiteX54" fmla="*/ 1955006 w 3552825"/>
                  <a:gd name="connsiteY54" fmla="*/ 577691 h 771525"/>
                  <a:gd name="connsiteX55" fmla="*/ 1947386 w 3552825"/>
                  <a:gd name="connsiteY55" fmla="*/ 548164 h 771525"/>
                  <a:gd name="connsiteX56" fmla="*/ 1859756 w 3552825"/>
                  <a:gd name="connsiteY56" fmla="*/ 460534 h 771525"/>
                  <a:gd name="connsiteX57" fmla="*/ 1606391 w 3552825"/>
                  <a:gd name="connsiteY57" fmla="*/ 460534 h 771525"/>
                  <a:gd name="connsiteX58" fmla="*/ 1410176 w 3552825"/>
                  <a:gd name="connsiteY58" fmla="*/ 654844 h 771525"/>
                  <a:gd name="connsiteX59" fmla="*/ 932974 w 3552825"/>
                  <a:gd name="connsiteY59" fmla="*/ 654844 h 771525"/>
                  <a:gd name="connsiteX60" fmla="*/ 830104 w 3552825"/>
                  <a:gd name="connsiteY60" fmla="*/ 757714 h 771525"/>
                  <a:gd name="connsiteX61" fmla="*/ 298609 w 3552825"/>
                  <a:gd name="connsiteY61" fmla="*/ 757714 h 771525"/>
                  <a:gd name="connsiteX62" fmla="*/ 271939 w 3552825"/>
                  <a:gd name="connsiteY62" fmla="*/ 772954 h 7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552825" h="771525">
                    <a:moveTo>
                      <a:pt x="271939" y="772954"/>
                    </a:moveTo>
                    <a:cubicBezTo>
                      <a:pt x="254794" y="772954"/>
                      <a:pt x="241459" y="759619"/>
                      <a:pt x="241459" y="742474"/>
                    </a:cubicBezTo>
                    <a:cubicBezTo>
                      <a:pt x="241459" y="725329"/>
                      <a:pt x="254794" y="711994"/>
                      <a:pt x="271939" y="711994"/>
                    </a:cubicBezTo>
                    <a:cubicBezTo>
                      <a:pt x="283369" y="711994"/>
                      <a:pt x="292894" y="717709"/>
                      <a:pt x="298609" y="727234"/>
                    </a:cubicBezTo>
                    <a:lnTo>
                      <a:pt x="817721" y="727234"/>
                    </a:lnTo>
                    <a:lnTo>
                      <a:pt x="890111" y="653891"/>
                    </a:lnTo>
                    <a:lnTo>
                      <a:pt x="64294" y="653891"/>
                    </a:lnTo>
                    <a:cubicBezTo>
                      <a:pt x="58579" y="663416"/>
                      <a:pt x="49054" y="669131"/>
                      <a:pt x="37624" y="669131"/>
                    </a:cubicBezTo>
                    <a:cubicBezTo>
                      <a:pt x="20479" y="669131"/>
                      <a:pt x="7144" y="655796"/>
                      <a:pt x="7144" y="638651"/>
                    </a:cubicBezTo>
                    <a:cubicBezTo>
                      <a:pt x="7144" y="621506"/>
                      <a:pt x="20479" y="608171"/>
                      <a:pt x="37624" y="608171"/>
                    </a:cubicBezTo>
                    <a:cubicBezTo>
                      <a:pt x="49054" y="608171"/>
                      <a:pt x="58579" y="613886"/>
                      <a:pt x="64294" y="623411"/>
                    </a:cubicBezTo>
                    <a:lnTo>
                      <a:pt x="1397794" y="623411"/>
                    </a:lnTo>
                    <a:lnTo>
                      <a:pt x="1762601" y="258604"/>
                    </a:lnTo>
                    <a:lnTo>
                      <a:pt x="2255044" y="258604"/>
                    </a:lnTo>
                    <a:lnTo>
                      <a:pt x="2179796" y="183356"/>
                    </a:lnTo>
                    <a:lnTo>
                      <a:pt x="1637824" y="183356"/>
                    </a:lnTo>
                    <a:lnTo>
                      <a:pt x="1289209" y="531971"/>
                    </a:lnTo>
                    <a:lnTo>
                      <a:pt x="803434" y="531971"/>
                    </a:lnTo>
                    <a:cubicBezTo>
                      <a:pt x="797719" y="541496"/>
                      <a:pt x="788194" y="547211"/>
                      <a:pt x="776764" y="547211"/>
                    </a:cubicBezTo>
                    <a:cubicBezTo>
                      <a:pt x="759619" y="547211"/>
                      <a:pt x="746284" y="533876"/>
                      <a:pt x="746284" y="516731"/>
                    </a:cubicBezTo>
                    <a:cubicBezTo>
                      <a:pt x="746284" y="499586"/>
                      <a:pt x="759619" y="486251"/>
                      <a:pt x="776764" y="486251"/>
                    </a:cubicBezTo>
                    <a:cubicBezTo>
                      <a:pt x="788194" y="486251"/>
                      <a:pt x="797719" y="491966"/>
                      <a:pt x="803434" y="501491"/>
                    </a:cubicBezTo>
                    <a:lnTo>
                      <a:pt x="1117759" y="501491"/>
                    </a:lnTo>
                    <a:lnTo>
                      <a:pt x="1021556" y="405289"/>
                    </a:lnTo>
                    <a:lnTo>
                      <a:pt x="211931" y="405289"/>
                    </a:lnTo>
                    <a:lnTo>
                      <a:pt x="100489" y="294799"/>
                    </a:lnTo>
                    <a:cubicBezTo>
                      <a:pt x="97631" y="295751"/>
                      <a:pt x="94774" y="295751"/>
                      <a:pt x="91916" y="295751"/>
                    </a:cubicBezTo>
                    <a:cubicBezTo>
                      <a:pt x="83344" y="295751"/>
                      <a:pt x="75724" y="292894"/>
                      <a:pt x="70009" y="287179"/>
                    </a:cubicBezTo>
                    <a:cubicBezTo>
                      <a:pt x="57626" y="274796"/>
                      <a:pt x="57626" y="255746"/>
                      <a:pt x="70009" y="243364"/>
                    </a:cubicBezTo>
                    <a:cubicBezTo>
                      <a:pt x="75724" y="237649"/>
                      <a:pt x="83344" y="234791"/>
                      <a:pt x="91916" y="234791"/>
                    </a:cubicBezTo>
                    <a:cubicBezTo>
                      <a:pt x="100489" y="234791"/>
                      <a:pt x="108109" y="237649"/>
                      <a:pt x="113824" y="243364"/>
                    </a:cubicBezTo>
                    <a:cubicBezTo>
                      <a:pt x="121444" y="250984"/>
                      <a:pt x="124301" y="262414"/>
                      <a:pt x="121444" y="272891"/>
                    </a:cubicBezTo>
                    <a:lnTo>
                      <a:pt x="224314" y="375761"/>
                    </a:lnTo>
                    <a:lnTo>
                      <a:pt x="1033939" y="375761"/>
                    </a:lnTo>
                    <a:lnTo>
                      <a:pt x="1160621" y="502444"/>
                    </a:lnTo>
                    <a:lnTo>
                      <a:pt x="1276826" y="502444"/>
                    </a:lnTo>
                    <a:lnTo>
                      <a:pt x="1625441" y="153829"/>
                    </a:lnTo>
                    <a:lnTo>
                      <a:pt x="2193131" y="153829"/>
                    </a:lnTo>
                    <a:lnTo>
                      <a:pt x="2298859" y="259556"/>
                    </a:lnTo>
                    <a:lnTo>
                      <a:pt x="2721769" y="259556"/>
                    </a:lnTo>
                    <a:lnTo>
                      <a:pt x="2973229" y="7144"/>
                    </a:lnTo>
                    <a:lnTo>
                      <a:pt x="3548539" y="7144"/>
                    </a:lnTo>
                    <a:lnTo>
                      <a:pt x="3548539" y="37624"/>
                    </a:lnTo>
                    <a:lnTo>
                      <a:pt x="2985611" y="37624"/>
                    </a:lnTo>
                    <a:lnTo>
                      <a:pt x="2733199" y="290036"/>
                    </a:lnTo>
                    <a:lnTo>
                      <a:pt x="1774984" y="290036"/>
                    </a:lnTo>
                    <a:lnTo>
                      <a:pt x="1635919" y="429101"/>
                    </a:lnTo>
                    <a:lnTo>
                      <a:pt x="1871186" y="429101"/>
                    </a:lnTo>
                    <a:lnTo>
                      <a:pt x="1968341" y="526256"/>
                    </a:lnTo>
                    <a:cubicBezTo>
                      <a:pt x="1971199" y="525304"/>
                      <a:pt x="1974056" y="525304"/>
                      <a:pt x="1976914" y="525304"/>
                    </a:cubicBezTo>
                    <a:cubicBezTo>
                      <a:pt x="1985486" y="525304"/>
                      <a:pt x="1993106" y="528161"/>
                      <a:pt x="1998821" y="533876"/>
                    </a:cubicBezTo>
                    <a:cubicBezTo>
                      <a:pt x="2004536" y="539591"/>
                      <a:pt x="2007394" y="547211"/>
                      <a:pt x="2007394" y="555784"/>
                    </a:cubicBezTo>
                    <a:cubicBezTo>
                      <a:pt x="2007394" y="564356"/>
                      <a:pt x="2004536" y="571976"/>
                      <a:pt x="1998821" y="577691"/>
                    </a:cubicBezTo>
                    <a:cubicBezTo>
                      <a:pt x="1993106" y="583406"/>
                      <a:pt x="1985486" y="586264"/>
                      <a:pt x="1976914" y="586264"/>
                    </a:cubicBezTo>
                    <a:cubicBezTo>
                      <a:pt x="1968341" y="586264"/>
                      <a:pt x="1960721" y="583406"/>
                      <a:pt x="1955006" y="577691"/>
                    </a:cubicBezTo>
                    <a:cubicBezTo>
                      <a:pt x="1947386" y="570071"/>
                      <a:pt x="1944529" y="558641"/>
                      <a:pt x="1947386" y="548164"/>
                    </a:cubicBezTo>
                    <a:lnTo>
                      <a:pt x="1859756" y="460534"/>
                    </a:lnTo>
                    <a:lnTo>
                      <a:pt x="1606391" y="460534"/>
                    </a:lnTo>
                    <a:lnTo>
                      <a:pt x="1410176" y="654844"/>
                    </a:lnTo>
                    <a:lnTo>
                      <a:pt x="932974" y="654844"/>
                    </a:lnTo>
                    <a:lnTo>
                      <a:pt x="830104" y="757714"/>
                    </a:lnTo>
                    <a:lnTo>
                      <a:pt x="298609" y="757714"/>
                    </a:lnTo>
                    <a:cubicBezTo>
                      <a:pt x="292894" y="767239"/>
                      <a:pt x="283369" y="772954"/>
                      <a:pt x="271939" y="7729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36" name="Freeform: Shape 174">
                <a:extLst>
                  <a:ext uri="{FF2B5EF4-FFF2-40B4-BE49-F238E27FC236}">
                    <a16:creationId xmlns:a16="http://schemas.microsoft.com/office/drawing/2014/main" id="{E2FD1A3B-7640-8348-B09E-08BE642A21D5}"/>
                  </a:ext>
                </a:extLst>
              </p:cNvPr>
              <p:cNvSpPr/>
              <p:nvPr/>
            </p:nvSpPr>
            <p:spPr>
              <a:xfrm>
                <a:off x="7543660" y="1360832"/>
                <a:ext cx="3533775" cy="752475"/>
              </a:xfrm>
              <a:custGeom>
                <a:avLst/>
                <a:gdLst>
                  <a:gd name="connsiteX0" fmla="*/ 903446 w 3533775"/>
                  <a:gd name="connsiteY0" fmla="*/ 634841 h 752475"/>
                  <a:gd name="connsiteX1" fmla="*/ 812006 w 3533775"/>
                  <a:gd name="connsiteY1" fmla="*/ 727234 h 752475"/>
                  <a:gd name="connsiteX2" fmla="*/ 281464 w 3533775"/>
                  <a:gd name="connsiteY2" fmla="*/ 727234 h 752475"/>
                  <a:gd name="connsiteX3" fmla="*/ 261461 w 3533775"/>
                  <a:gd name="connsiteY3" fmla="*/ 711994 h 752475"/>
                  <a:gd name="connsiteX4" fmla="*/ 240506 w 3533775"/>
                  <a:gd name="connsiteY4" fmla="*/ 732949 h 752475"/>
                  <a:gd name="connsiteX5" fmla="*/ 261461 w 3533775"/>
                  <a:gd name="connsiteY5" fmla="*/ 753904 h 752475"/>
                  <a:gd name="connsiteX6" fmla="*/ 281464 w 3533775"/>
                  <a:gd name="connsiteY6" fmla="*/ 738664 h 752475"/>
                  <a:gd name="connsiteX7" fmla="*/ 815816 w 3533775"/>
                  <a:gd name="connsiteY7" fmla="*/ 738664 h 752475"/>
                  <a:gd name="connsiteX8" fmla="*/ 918686 w 3533775"/>
                  <a:gd name="connsiteY8" fmla="*/ 635794 h 752475"/>
                  <a:gd name="connsiteX9" fmla="*/ 917734 w 3533775"/>
                  <a:gd name="connsiteY9" fmla="*/ 634841 h 752475"/>
                  <a:gd name="connsiteX10" fmla="*/ 1395889 w 3533775"/>
                  <a:gd name="connsiteY10" fmla="*/ 634841 h 752475"/>
                  <a:gd name="connsiteX11" fmla="*/ 1591151 w 3533775"/>
                  <a:gd name="connsiteY11" fmla="*/ 439579 h 752475"/>
                  <a:gd name="connsiteX12" fmla="*/ 1852136 w 3533775"/>
                  <a:gd name="connsiteY12" fmla="*/ 439579 h 752475"/>
                  <a:gd name="connsiteX13" fmla="*/ 1947386 w 3533775"/>
                  <a:gd name="connsiteY13" fmla="*/ 534829 h 752475"/>
                  <a:gd name="connsiteX14" fmla="*/ 1951196 w 3533775"/>
                  <a:gd name="connsiteY14" fmla="*/ 560546 h 752475"/>
                  <a:gd name="connsiteX15" fmla="*/ 1980724 w 3533775"/>
                  <a:gd name="connsiteY15" fmla="*/ 560546 h 752475"/>
                  <a:gd name="connsiteX16" fmla="*/ 1980724 w 3533775"/>
                  <a:gd name="connsiteY16" fmla="*/ 531019 h 752475"/>
                  <a:gd name="connsiteX17" fmla="*/ 1955006 w 3533775"/>
                  <a:gd name="connsiteY17" fmla="*/ 527209 h 752475"/>
                  <a:gd name="connsiteX18" fmla="*/ 1856899 w 3533775"/>
                  <a:gd name="connsiteY18" fmla="*/ 429101 h 752475"/>
                  <a:gd name="connsiteX19" fmla="*/ 1602581 w 3533775"/>
                  <a:gd name="connsiteY19" fmla="*/ 429101 h 752475"/>
                  <a:gd name="connsiteX20" fmla="*/ 1760696 w 3533775"/>
                  <a:gd name="connsiteY20" fmla="*/ 270986 h 752475"/>
                  <a:gd name="connsiteX21" fmla="*/ 2718911 w 3533775"/>
                  <a:gd name="connsiteY21" fmla="*/ 270986 h 752475"/>
                  <a:gd name="connsiteX22" fmla="*/ 2971324 w 3533775"/>
                  <a:gd name="connsiteY22" fmla="*/ 18574 h 752475"/>
                  <a:gd name="connsiteX23" fmla="*/ 3528536 w 3533775"/>
                  <a:gd name="connsiteY23" fmla="*/ 18574 h 752475"/>
                  <a:gd name="connsiteX24" fmla="*/ 3528536 w 3533775"/>
                  <a:gd name="connsiteY24" fmla="*/ 7144 h 752475"/>
                  <a:gd name="connsiteX25" fmla="*/ 2966561 w 3533775"/>
                  <a:gd name="connsiteY25" fmla="*/ 7144 h 752475"/>
                  <a:gd name="connsiteX26" fmla="*/ 2714149 w 3533775"/>
                  <a:gd name="connsiteY26" fmla="*/ 259556 h 752475"/>
                  <a:gd name="connsiteX27" fmla="*/ 2282666 w 3533775"/>
                  <a:gd name="connsiteY27" fmla="*/ 259556 h 752475"/>
                  <a:gd name="connsiteX28" fmla="*/ 2282666 w 3533775"/>
                  <a:gd name="connsiteY28" fmla="*/ 259556 h 752475"/>
                  <a:gd name="connsiteX29" fmla="*/ 2177891 w 3533775"/>
                  <a:gd name="connsiteY29" fmla="*/ 153829 h 752475"/>
                  <a:gd name="connsiteX30" fmla="*/ 1617821 w 3533775"/>
                  <a:gd name="connsiteY30" fmla="*/ 153829 h 752475"/>
                  <a:gd name="connsiteX31" fmla="*/ 1270159 w 3533775"/>
                  <a:gd name="connsiteY31" fmla="*/ 502444 h 752475"/>
                  <a:gd name="connsiteX32" fmla="*/ 1146334 w 3533775"/>
                  <a:gd name="connsiteY32" fmla="*/ 502444 h 752475"/>
                  <a:gd name="connsiteX33" fmla="*/ 1020604 w 3533775"/>
                  <a:gd name="connsiteY33" fmla="*/ 376714 h 752475"/>
                  <a:gd name="connsiteX34" fmla="*/ 210979 w 3533775"/>
                  <a:gd name="connsiteY34" fmla="*/ 376714 h 752475"/>
                  <a:gd name="connsiteX35" fmla="*/ 100489 w 3533775"/>
                  <a:gd name="connsiteY35" fmla="*/ 266224 h 752475"/>
                  <a:gd name="connsiteX36" fmla="*/ 96679 w 3533775"/>
                  <a:gd name="connsiteY36" fmla="*/ 240506 h 752475"/>
                  <a:gd name="connsiteX37" fmla="*/ 67151 w 3533775"/>
                  <a:gd name="connsiteY37" fmla="*/ 240506 h 752475"/>
                  <a:gd name="connsiteX38" fmla="*/ 67151 w 3533775"/>
                  <a:gd name="connsiteY38" fmla="*/ 270034 h 752475"/>
                  <a:gd name="connsiteX39" fmla="*/ 92869 w 3533775"/>
                  <a:gd name="connsiteY39" fmla="*/ 273844 h 752475"/>
                  <a:gd name="connsiteX40" fmla="*/ 206216 w 3533775"/>
                  <a:gd name="connsiteY40" fmla="*/ 387191 h 752475"/>
                  <a:gd name="connsiteX41" fmla="*/ 1015841 w 3533775"/>
                  <a:gd name="connsiteY41" fmla="*/ 387191 h 752475"/>
                  <a:gd name="connsiteX42" fmla="*/ 1130141 w 3533775"/>
                  <a:gd name="connsiteY42" fmla="*/ 502444 h 752475"/>
                  <a:gd name="connsiteX43" fmla="*/ 786289 w 3533775"/>
                  <a:gd name="connsiteY43" fmla="*/ 502444 h 752475"/>
                  <a:gd name="connsiteX44" fmla="*/ 766286 w 3533775"/>
                  <a:gd name="connsiteY44" fmla="*/ 487204 h 752475"/>
                  <a:gd name="connsiteX45" fmla="*/ 745331 w 3533775"/>
                  <a:gd name="connsiteY45" fmla="*/ 508159 h 752475"/>
                  <a:gd name="connsiteX46" fmla="*/ 766286 w 3533775"/>
                  <a:gd name="connsiteY46" fmla="*/ 529114 h 752475"/>
                  <a:gd name="connsiteX47" fmla="*/ 786289 w 3533775"/>
                  <a:gd name="connsiteY47" fmla="*/ 513874 h 752475"/>
                  <a:gd name="connsiteX48" fmla="*/ 1274921 w 3533775"/>
                  <a:gd name="connsiteY48" fmla="*/ 513874 h 752475"/>
                  <a:gd name="connsiteX49" fmla="*/ 1623536 w 3533775"/>
                  <a:gd name="connsiteY49" fmla="*/ 165259 h 752475"/>
                  <a:gd name="connsiteX50" fmla="*/ 2174081 w 3533775"/>
                  <a:gd name="connsiteY50" fmla="*/ 165259 h 752475"/>
                  <a:gd name="connsiteX51" fmla="*/ 2268379 w 3533775"/>
                  <a:gd name="connsiteY51" fmla="*/ 259556 h 752475"/>
                  <a:gd name="connsiteX52" fmla="*/ 1756886 w 3533775"/>
                  <a:gd name="connsiteY52" fmla="*/ 259556 h 752475"/>
                  <a:gd name="connsiteX53" fmla="*/ 1392079 w 3533775"/>
                  <a:gd name="connsiteY53" fmla="*/ 624364 h 752475"/>
                  <a:gd name="connsiteX54" fmla="*/ 48101 w 3533775"/>
                  <a:gd name="connsiteY54" fmla="*/ 624364 h 752475"/>
                  <a:gd name="connsiteX55" fmla="*/ 28099 w 3533775"/>
                  <a:gd name="connsiteY55" fmla="*/ 609124 h 752475"/>
                  <a:gd name="connsiteX56" fmla="*/ 7144 w 3533775"/>
                  <a:gd name="connsiteY56" fmla="*/ 630079 h 752475"/>
                  <a:gd name="connsiteX57" fmla="*/ 28099 w 3533775"/>
                  <a:gd name="connsiteY57" fmla="*/ 651034 h 752475"/>
                  <a:gd name="connsiteX58" fmla="*/ 48101 w 3533775"/>
                  <a:gd name="connsiteY58" fmla="*/ 635794 h 752475"/>
                  <a:gd name="connsiteX59" fmla="*/ 903446 w 3533775"/>
                  <a:gd name="connsiteY59" fmla="*/ 635794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533775" h="752475">
                    <a:moveTo>
                      <a:pt x="903446" y="634841"/>
                    </a:moveTo>
                    <a:lnTo>
                      <a:pt x="812006" y="727234"/>
                    </a:lnTo>
                    <a:lnTo>
                      <a:pt x="281464" y="727234"/>
                    </a:lnTo>
                    <a:cubicBezTo>
                      <a:pt x="278606" y="718661"/>
                      <a:pt x="270986" y="711994"/>
                      <a:pt x="261461" y="711994"/>
                    </a:cubicBezTo>
                    <a:cubicBezTo>
                      <a:pt x="250031" y="711994"/>
                      <a:pt x="240506" y="721519"/>
                      <a:pt x="240506" y="732949"/>
                    </a:cubicBezTo>
                    <a:cubicBezTo>
                      <a:pt x="240506" y="744379"/>
                      <a:pt x="250031" y="753904"/>
                      <a:pt x="261461" y="753904"/>
                    </a:cubicBezTo>
                    <a:cubicBezTo>
                      <a:pt x="270986" y="753904"/>
                      <a:pt x="279559" y="747236"/>
                      <a:pt x="281464" y="738664"/>
                    </a:cubicBezTo>
                    <a:lnTo>
                      <a:pt x="815816" y="738664"/>
                    </a:lnTo>
                    <a:lnTo>
                      <a:pt x="918686" y="635794"/>
                    </a:lnTo>
                    <a:lnTo>
                      <a:pt x="917734" y="634841"/>
                    </a:lnTo>
                    <a:lnTo>
                      <a:pt x="1395889" y="634841"/>
                    </a:lnTo>
                    <a:lnTo>
                      <a:pt x="1591151" y="439579"/>
                    </a:lnTo>
                    <a:lnTo>
                      <a:pt x="1852136" y="439579"/>
                    </a:lnTo>
                    <a:lnTo>
                      <a:pt x="1947386" y="534829"/>
                    </a:lnTo>
                    <a:cubicBezTo>
                      <a:pt x="1942624" y="542449"/>
                      <a:pt x="1943576" y="552926"/>
                      <a:pt x="1951196" y="560546"/>
                    </a:cubicBezTo>
                    <a:cubicBezTo>
                      <a:pt x="1959769" y="569119"/>
                      <a:pt x="1973104" y="569119"/>
                      <a:pt x="1980724" y="560546"/>
                    </a:cubicBezTo>
                    <a:cubicBezTo>
                      <a:pt x="1989296" y="551974"/>
                      <a:pt x="1989296" y="538639"/>
                      <a:pt x="1980724" y="531019"/>
                    </a:cubicBezTo>
                    <a:cubicBezTo>
                      <a:pt x="1974056" y="524351"/>
                      <a:pt x="1963579" y="523399"/>
                      <a:pt x="1955006" y="527209"/>
                    </a:cubicBezTo>
                    <a:lnTo>
                      <a:pt x="1856899" y="429101"/>
                    </a:lnTo>
                    <a:lnTo>
                      <a:pt x="1602581" y="429101"/>
                    </a:lnTo>
                    <a:lnTo>
                      <a:pt x="1760696" y="270986"/>
                    </a:lnTo>
                    <a:lnTo>
                      <a:pt x="2718911" y="270986"/>
                    </a:lnTo>
                    <a:lnTo>
                      <a:pt x="2971324" y="18574"/>
                    </a:lnTo>
                    <a:lnTo>
                      <a:pt x="3528536" y="18574"/>
                    </a:lnTo>
                    <a:lnTo>
                      <a:pt x="3528536" y="7144"/>
                    </a:lnTo>
                    <a:lnTo>
                      <a:pt x="2966561" y="7144"/>
                    </a:lnTo>
                    <a:lnTo>
                      <a:pt x="2714149" y="259556"/>
                    </a:lnTo>
                    <a:lnTo>
                      <a:pt x="2282666" y="259556"/>
                    </a:lnTo>
                    <a:lnTo>
                      <a:pt x="2282666" y="259556"/>
                    </a:lnTo>
                    <a:lnTo>
                      <a:pt x="2177891" y="153829"/>
                    </a:lnTo>
                    <a:lnTo>
                      <a:pt x="1617821" y="153829"/>
                    </a:lnTo>
                    <a:lnTo>
                      <a:pt x="1270159" y="502444"/>
                    </a:lnTo>
                    <a:lnTo>
                      <a:pt x="1146334" y="502444"/>
                    </a:lnTo>
                    <a:lnTo>
                      <a:pt x="1020604" y="376714"/>
                    </a:lnTo>
                    <a:lnTo>
                      <a:pt x="210979" y="376714"/>
                    </a:lnTo>
                    <a:lnTo>
                      <a:pt x="100489" y="266224"/>
                    </a:lnTo>
                    <a:cubicBezTo>
                      <a:pt x="105251" y="258604"/>
                      <a:pt x="104299" y="248126"/>
                      <a:pt x="96679" y="240506"/>
                    </a:cubicBezTo>
                    <a:cubicBezTo>
                      <a:pt x="88106" y="231934"/>
                      <a:pt x="74771" y="231934"/>
                      <a:pt x="67151" y="240506"/>
                    </a:cubicBezTo>
                    <a:cubicBezTo>
                      <a:pt x="58579" y="249079"/>
                      <a:pt x="58579" y="262414"/>
                      <a:pt x="67151" y="270034"/>
                    </a:cubicBezTo>
                    <a:cubicBezTo>
                      <a:pt x="73819" y="276701"/>
                      <a:pt x="84296" y="277654"/>
                      <a:pt x="92869" y="273844"/>
                    </a:cubicBezTo>
                    <a:lnTo>
                      <a:pt x="206216" y="387191"/>
                    </a:lnTo>
                    <a:lnTo>
                      <a:pt x="1015841" y="387191"/>
                    </a:lnTo>
                    <a:lnTo>
                      <a:pt x="1130141" y="502444"/>
                    </a:lnTo>
                    <a:lnTo>
                      <a:pt x="786289" y="502444"/>
                    </a:lnTo>
                    <a:cubicBezTo>
                      <a:pt x="783431" y="493871"/>
                      <a:pt x="775811" y="487204"/>
                      <a:pt x="766286" y="487204"/>
                    </a:cubicBezTo>
                    <a:cubicBezTo>
                      <a:pt x="754856" y="487204"/>
                      <a:pt x="745331" y="496729"/>
                      <a:pt x="745331" y="508159"/>
                    </a:cubicBezTo>
                    <a:cubicBezTo>
                      <a:pt x="745331" y="519589"/>
                      <a:pt x="754856" y="529114"/>
                      <a:pt x="766286" y="529114"/>
                    </a:cubicBezTo>
                    <a:cubicBezTo>
                      <a:pt x="775811" y="529114"/>
                      <a:pt x="784384" y="522446"/>
                      <a:pt x="786289" y="513874"/>
                    </a:cubicBezTo>
                    <a:lnTo>
                      <a:pt x="1274921" y="513874"/>
                    </a:lnTo>
                    <a:lnTo>
                      <a:pt x="1623536" y="165259"/>
                    </a:lnTo>
                    <a:lnTo>
                      <a:pt x="2174081" y="165259"/>
                    </a:lnTo>
                    <a:lnTo>
                      <a:pt x="2268379" y="259556"/>
                    </a:lnTo>
                    <a:lnTo>
                      <a:pt x="1756886" y="259556"/>
                    </a:lnTo>
                    <a:lnTo>
                      <a:pt x="1392079" y="624364"/>
                    </a:lnTo>
                    <a:lnTo>
                      <a:pt x="48101" y="624364"/>
                    </a:lnTo>
                    <a:cubicBezTo>
                      <a:pt x="45244" y="615791"/>
                      <a:pt x="37624" y="609124"/>
                      <a:pt x="28099" y="609124"/>
                    </a:cubicBezTo>
                    <a:cubicBezTo>
                      <a:pt x="16669" y="609124"/>
                      <a:pt x="7144" y="618649"/>
                      <a:pt x="7144" y="630079"/>
                    </a:cubicBezTo>
                    <a:cubicBezTo>
                      <a:pt x="7144" y="641509"/>
                      <a:pt x="16669" y="651034"/>
                      <a:pt x="28099" y="651034"/>
                    </a:cubicBezTo>
                    <a:cubicBezTo>
                      <a:pt x="37624" y="651034"/>
                      <a:pt x="46196" y="644366"/>
                      <a:pt x="48101" y="635794"/>
                    </a:cubicBezTo>
                    <a:lnTo>
                      <a:pt x="903446" y="6357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37" name="Freeform: Shape 175">
                <a:extLst>
                  <a:ext uri="{FF2B5EF4-FFF2-40B4-BE49-F238E27FC236}">
                    <a16:creationId xmlns:a16="http://schemas.microsoft.com/office/drawing/2014/main" id="{F375846D-FBE9-7C4B-A354-6A8CEC84C380}"/>
                  </a:ext>
                </a:extLst>
              </p:cNvPr>
              <p:cNvSpPr/>
              <p:nvPr/>
            </p:nvSpPr>
            <p:spPr>
              <a:xfrm>
                <a:off x="7588427" y="1653250"/>
                <a:ext cx="4210050" cy="1152525"/>
              </a:xfrm>
              <a:custGeom>
                <a:avLst/>
                <a:gdLst>
                  <a:gd name="connsiteX0" fmla="*/ 37624 w 4210050"/>
                  <a:gd name="connsiteY0" fmla="*/ 1153954 h 1152525"/>
                  <a:gd name="connsiteX1" fmla="*/ 15716 w 4210050"/>
                  <a:gd name="connsiteY1" fmla="*/ 1145381 h 1152525"/>
                  <a:gd name="connsiteX2" fmla="*/ 7144 w 4210050"/>
                  <a:gd name="connsiteY2" fmla="*/ 1123474 h 1152525"/>
                  <a:gd name="connsiteX3" fmla="*/ 16669 w 4210050"/>
                  <a:gd name="connsiteY3" fmla="*/ 1101566 h 1152525"/>
                  <a:gd name="connsiteX4" fmla="*/ 38576 w 4210050"/>
                  <a:gd name="connsiteY4" fmla="*/ 1092994 h 1152525"/>
                  <a:gd name="connsiteX5" fmla="*/ 47149 w 4210050"/>
                  <a:gd name="connsiteY5" fmla="*/ 1093946 h 1152525"/>
                  <a:gd name="connsiteX6" fmla="*/ 185261 w 4210050"/>
                  <a:gd name="connsiteY6" fmla="*/ 955834 h 1152525"/>
                  <a:gd name="connsiteX7" fmla="*/ 1015841 w 4210050"/>
                  <a:gd name="connsiteY7" fmla="*/ 955834 h 1152525"/>
                  <a:gd name="connsiteX8" fmla="*/ 1182529 w 4210050"/>
                  <a:gd name="connsiteY8" fmla="*/ 789146 h 1152525"/>
                  <a:gd name="connsiteX9" fmla="*/ 524351 w 4210050"/>
                  <a:gd name="connsiteY9" fmla="*/ 789146 h 1152525"/>
                  <a:gd name="connsiteX10" fmla="*/ 455771 w 4210050"/>
                  <a:gd name="connsiteY10" fmla="*/ 720566 h 1152525"/>
                  <a:gd name="connsiteX11" fmla="*/ 447199 w 4210050"/>
                  <a:gd name="connsiteY11" fmla="*/ 721519 h 1152525"/>
                  <a:gd name="connsiteX12" fmla="*/ 425291 w 4210050"/>
                  <a:gd name="connsiteY12" fmla="*/ 712946 h 1152525"/>
                  <a:gd name="connsiteX13" fmla="*/ 416719 w 4210050"/>
                  <a:gd name="connsiteY13" fmla="*/ 691039 h 1152525"/>
                  <a:gd name="connsiteX14" fmla="*/ 425291 w 4210050"/>
                  <a:gd name="connsiteY14" fmla="*/ 669131 h 1152525"/>
                  <a:gd name="connsiteX15" fmla="*/ 447199 w 4210050"/>
                  <a:gd name="connsiteY15" fmla="*/ 660559 h 1152525"/>
                  <a:gd name="connsiteX16" fmla="*/ 469106 w 4210050"/>
                  <a:gd name="connsiteY16" fmla="*/ 669131 h 1152525"/>
                  <a:gd name="connsiteX17" fmla="*/ 476726 w 4210050"/>
                  <a:gd name="connsiteY17" fmla="*/ 698659 h 1152525"/>
                  <a:gd name="connsiteX18" fmla="*/ 536734 w 4210050"/>
                  <a:gd name="connsiteY18" fmla="*/ 758666 h 1152525"/>
                  <a:gd name="connsiteX19" fmla="*/ 1423511 w 4210050"/>
                  <a:gd name="connsiteY19" fmla="*/ 758666 h 1152525"/>
                  <a:gd name="connsiteX20" fmla="*/ 1546384 w 4210050"/>
                  <a:gd name="connsiteY20" fmla="*/ 881539 h 1152525"/>
                  <a:gd name="connsiteX21" fmla="*/ 1890236 w 4210050"/>
                  <a:gd name="connsiteY21" fmla="*/ 881539 h 1152525"/>
                  <a:gd name="connsiteX22" fmla="*/ 1800701 w 4210050"/>
                  <a:gd name="connsiteY22" fmla="*/ 792004 h 1152525"/>
                  <a:gd name="connsiteX23" fmla="*/ 1578769 w 4210050"/>
                  <a:gd name="connsiteY23" fmla="*/ 792004 h 1152525"/>
                  <a:gd name="connsiteX24" fmla="*/ 1552099 w 4210050"/>
                  <a:gd name="connsiteY24" fmla="*/ 807244 h 1152525"/>
                  <a:gd name="connsiteX25" fmla="*/ 1521619 w 4210050"/>
                  <a:gd name="connsiteY25" fmla="*/ 776764 h 1152525"/>
                  <a:gd name="connsiteX26" fmla="*/ 1552099 w 4210050"/>
                  <a:gd name="connsiteY26" fmla="*/ 746284 h 1152525"/>
                  <a:gd name="connsiteX27" fmla="*/ 1578769 w 4210050"/>
                  <a:gd name="connsiteY27" fmla="*/ 761524 h 1152525"/>
                  <a:gd name="connsiteX28" fmla="*/ 1813084 w 4210050"/>
                  <a:gd name="connsiteY28" fmla="*/ 761524 h 1152525"/>
                  <a:gd name="connsiteX29" fmla="*/ 1932146 w 4210050"/>
                  <a:gd name="connsiteY29" fmla="*/ 880586 h 1152525"/>
                  <a:gd name="connsiteX30" fmla="*/ 2062639 w 4210050"/>
                  <a:gd name="connsiteY30" fmla="*/ 880586 h 1152525"/>
                  <a:gd name="connsiteX31" fmla="*/ 2237899 w 4210050"/>
                  <a:gd name="connsiteY31" fmla="*/ 705326 h 1152525"/>
                  <a:gd name="connsiteX32" fmla="*/ 2118836 w 4210050"/>
                  <a:gd name="connsiteY32" fmla="*/ 705326 h 1152525"/>
                  <a:gd name="connsiteX33" fmla="*/ 2095024 w 4210050"/>
                  <a:gd name="connsiteY33" fmla="*/ 729139 h 1152525"/>
                  <a:gd name="connsiteX34" fmla="*/ 2087404 w 4210050"/>
                  <a:gd name="connsiteY34" fmla="*/ 758666 h 1152525"/>
                  <a:gd name="connsiteX35" fmla="*/ 2065496 w 4210050"/>
                  <a:gd name="connsiteY35" fmla="*/ 767239 h 1152525"/>
                  <a:gd name="connsiteX36" fmla="*/ 2043589 w 4210050"/>
                  <a:gd name="connsiteY36" fmla="*/ 758666 h 1152525"/>
                  <a:gd name="connsiteX37" fmla="*/ 2035016 w 4210050"/>
                  <a:gd name="connsiteY37" fmla="*/ 736759 h 1152525"/>
                  <a:gd name="connsiteX38" fmla="*/ 2043589 w 4210050"/>
                  <a:gd name="connsiteY38" fmla="*/ 714851 h 1152525"/>
                  <a:gd name="connsiteX39" fmla="*/ 2065496 w 4210050"/>
                  <a:gd name="connsiteY39" fmla="*/ 706279 h 1152525"/>
                  <a:gd name="connsiteX40" fmla="*/ 2074069 w 4210050"/>
                  <a:gd name="connsiteY40" fmla="*/ 707231 h 1152525"/>
                  <a:gd name="connsiteX41" fmla="*/ 2107406 w 4210050"/>
                  <a:gd name="connsiteY41" fmla="*/ 673894 h 1152525"/>
                  <a:gd name="connsiteX42" fmla="*/ 2380774 w 4210050"/>
                  <a:gd name="connsiteY42" fmla="*/ 673894 h 1152525"/>
                  <a:gd name="connsiteX43" fmla="*/ 2480786 w 4210050"/>
                  <a:gd name="connsiteY43" fmla="*/ 573881 h 1152525"/>
                  <a:gd name="connsiteX44" fmla="*/ 2959894 w 4210050"/>
                  <a:gd name="connsiteY44" fmla="*/ 573881 h 1152525"/>
                  <a:gd name="connsiteX45" fmla="*/ 3093244 w 4210050"/>
                  <a:gd name="connsiteY45" fmla="*/ 440531 h 1152525"/>
                  <a:gd name="connsiteX46" fmla="*/ 3409474 w 4210050"/>
                  <a:gd name="connsiteY46" fmla="*/ 440531 h 1152525"/>
                  <a:gd name="connsiteX47" fmla="*/ 3698081 w 4210050"/>
                  <a:gd name="connsiteY47" fmla="*/ 151924 h 1152525"/>
                  <a:gd name="connsiteX48" fmla="*/ 3527584 w 4210050"/>
                  <a:gd name="connsiteY48" fmla="*/ 151924 h 1152525"/>
                  <a:gd name="connsiteX49" fmla="*/ 3337084 w 4210050"/>
                  <a:gd name="connsiteY49" fmla="*/ 342424 h 1152525"/>
                  <a:gd name="connsiteX50" fmla="*/ 3170396 w 4210050"/>
                  <a:gd name="connsiteY50" fmla="*/ 342424 h 1152525"/>
                  <a:gd name="connsiteX51" fmla="*/ 3143726 w 4210050"/>
                  <a:gd name="connsiteY51" fmla="*/ 357664 h 1152525"/>
                  <a:gd name="connsiteX52" fmla="*/ 3113246 w 4210050"/>
                  <a:gd name="connsiteY52" fmla="*/ 327184 h 1152525"/>
                  <a:gd name="connsiteX53" fmla="*/ 3143726 w 4210050"/>
                  <a:gd name="connsiteY53" fmla="*/ 296704 h 1152525"/>
                  <a:gd name="connsiteX54" fmla="*/ 3170396 w 4210050"/>
                  <a:gd name="connsiteY54" fmla="*/ 311944 h 1152525"/>
                  <a:gd name="connsiteX55" fmla="*/ 3323749 w 4210050"/>
                  <a:gd name="connsiteY55" fmla="*/ 311944 h 1152525"/>
                  <a:gd name="connsiteX56" fmla="*/ 3514249 w 4210050"/>
                  <a:gd name="connsiteY56" fmla="*/ 121444 h 1152525"/>
                  <a:gd name="connsiteX57" fmla="*/ 3727609 w 4210050"/>
                  <a:gd name="connsiteY57" fmla="*/ 121444 h 1152525"/>
                  <a:gd name="connsiteX58" fmla="*/ 3841909 w 4210050"/>
                  <a:gd name="connsiteY58" fmla="*/ 7144 h 1152525"/>
                  <a:gd name="connsiteX59" fmla="*/ 4072414 w 4210050"/>
                  <a:gd name="connsiteY59" fmla="*/ 7144 h 1152525"/>
                  <a:gd name="connsiteX60" fmla="*/ 4172426 w 4210050"/>
                  <a:gd name="connsiteY60" fmla="*/ 107156 h 1152525"/>
                  <a:gd name="connsiteX61" fmla="*/ 4180999 w 4210050"/>
                  <a:gd name="connsiteY61" fmla="*/ 106204 h 1152525"/>
                  <a:gd name="connsiteX62" fmla="*/ 4202906 w 4210050"/>
                  <a:gd name="connsiteY62" fmla="*/ 114776 h 1152525"/>
                  <a:gd name="connsiteX63" fmla="*/ 4211479 w 4210050"/>
                  <a:gd name="connsiteY63" fmla="*/ 136684 h 1152525"/>
                  <a:gd name="connsiteX64" fmla="*/ 4202906 w 4210050"/>
                  <a:gd name="connsiteY64" fmla="*/ 158591 h 1152525"/>
                  <a:gd name="connsiteX65" fmla="*/ 4180999 w 4210050"/>
                  <a:gd name="connsiteY65" fmla="*/ 167164 h 1152525"/>
                  <a:gd name="connsiteX66" fmla="*/ 4159091 w 4210050"/>
                  <a:gd name="connsiteY66" fmla="*/ 158591 h 1152525"/>
                  <a:gd name="connsiteX67" fmla="*/ 4151471 w 4210050"/>
                  <a:gd name="connsiteY67" fmla="*/ 129064 h 1152525"/>
                  <a:gd name="connsiteX68" fmla="*/ 4060984 w 4210050"/>
                  <a:gd name="connsiteY68" fmla="*/ 38576 h 1152525"/>
                  <a:gd name="connsiteX69" fmla="*/ 3856196 w 4210050"/>
                  <a:gd name="connsiteY69" fmla="*/ 38576 h 1152525"/>
                  <a:gd name="connsiteX70" fmla="*/ 3422809 w 4210050"/>
                  <a:gd name="connsiteY70" fmla="*/ 471964 h 1152525"/>
                  <a:gd name="connsiteX71" fmla="*/ 3104674 w 4210050"/>
                  <a:gd name="connsiteY71" fmla="*/ 471964 h 1152525"/>
                  <a:gd name="connsiteX72" fmla="*/ 2767489 w 4210050"/>
                  <a:gd name="connsiteY72" fmla="*/ 809149 h 1152525"/>
                  <a:gd name="connsiteX73" fmla="*/ 2343626 w 4210050"/>
                  <a:gd name="connsiteY73" fmla="*/ 809149 h 1152525"/>
                  <a:gd name="connsiteX74" fmla="*/ 2316956 w 4210050"/>
                  <a:gd name="connsiteY74" fmla="*/ 824389 h 1152525"/>
                  <a:gd name="connsiteX75" fmla="*/ 2286476 w 4210050"/>
                  <a:gd name="connsiteY75" fmla="*/ 793909 h 1152525"/>
                  <a:gd name="connsiteX76" fmla="*/ 2316956 w 4210050"/>
                  <a:gd name="connsiteY76" fmla="*/ 763429 h 1152525"/>
                  <a:gd name="connsiteX77" fmla="*/ 2343626 w 4210050"/>
                  <a:gd name="connsiteY77" fmla="*/ 778669 h 1152525"/>
                  <a:gd name="connsiteX78" fmla="*/ 2755106 w 4210050"/>
                  <a:gd name="connsiteY78" fmla="*/ 778669 h 1152525"/>
                  <a:gd name="connsiteX79" fmla="*/ 2928461 w 4210050"/>
                  <a:gd name="connsiteY79" fmla="*/ 605314 h 1152525"/>
                  <a:gd name="connsiteX80" fmla="*/ 2492216 w 4210050"/>
                  <a:gd name="connsiteY80" fmla="*/ 605314 h 1152525"/>
                  <a:gd name="connsiteX81" fmla="*/ 2392204 w 4210050"/>
                  <a:gd name="connsiteY81" fmla="*/ 705326 h 1152525"/>
                  <a:gd name="connsiteX82" fmla="*/ 2279809 w 4210050"/>
                  <a:gd name="connsiteY82" fmla="*/ 705326 h 1152525"/>
                  <a:gd name="connsiteX83" fmla="*/ 2075021 w 4210050"/>
                  <a:gd name="connsiteY83" fmla="*/ 910114 h 1152525"/>
                  <a:gd name="connsiteX84" fmla="*/ 1533049 w 4210050"/>
                  <a:gd name="connsiteY84" fmla="*/ 910114 h 1152525"/>
                  <a:gd name="connsiteX85" fmla="*/ 1410176 w 4210050"/>
                  <a:gd name="connsiteY85" fmla="*/ 787241 h 1152525"/>
                  <a:gd name="connsiteX86" fmla="*/ 1222534 w 4210050"/>
                  <a:gd name="connsiteY86" fmla="*/ 787241 h 1152525"/>
                  <a:gd name="connsiteX87" fmla="*/ 1026319 w 4210050"/>
                  <a:gd name="connsiteY87" fmla="*/ 983456 h 1152525"/>
                  <a:gd name="connsiteX88" fmla="*/ 195739 w 4210050"/>
                  <a:gd name="connsiteY88" fmla="*/ 983456 h 1152525"/>
                  <a:gd name="connsiteX89" fmla="*/ 67151 w 4210050"/>
                  <a:gd name="connsiteY89" fmla="*/ 1114901 h 1152525"/>
                  <a:gd name="connsiteX90" fmla="*/ 59531 w 4210050"/>
                  <a:gd name="connsiteY90" fmla="*/ 1144429 h 1152525"/>
                  <a:gd name="connsiteX91" fmla="*/ 37624 w 4210050"/>
                  <a:gd name="connsiteY91" fmla="*/ 1153954 h 115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210050" h="1152525">
                    <a:moveTo>
                      <a:pt x="37624" y="1153954"/>
                    </a:moveTo>
                    <a:cubicBezTo>
                      <a:pt x="29051" y="1153954"/>
                      <a:pt x="21431" y="1151096"/>
                      <a:pt x="15716" y="1145381"/>
                    </a:cubicBezTo>
                    <a:cubicBezTo>
                      <a:pt x="10001" y="1139666"/>
                      <a:pt x="7144" y="1132046"/>
                      <a:pt x="7144" y="1123474"/>
                    </a:cubicBezTo>
                    <a:cubicBezTo>
                      <a:pt x="7144" y="1114901"/>
                      <a:pt x="10001" y="1107281"/>
                      <a:pt x="16669" y="1101566"/>
                    </a:cubicBezTo>
                    <a:cubicBezTo>
                      <a:pt x="22384" y="1095851"/>
                      <a:pt x="30004" y="1092994"/>
                      <a:pt x="38576" y="1092994"/>
                    </a:cubicBezTo>
                    <a:cubicBezTo>
                      <a:pt x="41434" y="1092994"/>
                      <a:pt x="44291" y="1092994"/>
                      <a:pt x="47149" y="1093946"/>
                    </a:cubicBezTo>
                    <a:lnTo>
                      <a:pt x="185261" y="955834"/>
                    </a:lnTo>
                    <a:lnTo>
                      <a:pt x="1015841" y="955834"/>
                    </a:lnTo>
                    <a:lnTo>
                      <a:pt x="1182529" y="789146"/>
                    </a:lnTo>
                    <a:lnTo>
                      <a:pt x="524351" y="789146"/>
                    </a:lnTo>
                    <a:lnTo>
                      <a:pt x="455771" y="720566"/>
                    </a:lnTo>
                    <a:cubicBezTo>
                      <a:pt x="452914" y="721519"/>
                      <a:pt x="450056" y="721519"/>
                      <a:pt x="447199" y="721519"/>
                    </a:cubicBezTo>
                    <a:cubicBezTo>
                      <a:pt x="438626" y="721519"/>
                      <a:pt x="431006" y="718661"/>
                      <a:pt x="425291" y="712946"/>
                    </a:cubicBezTo>
                    <a:cubicBezTo>
                      <a:pt x="419576" y="707231"/>
                      <a:pt x="416719" y="699611"/>
                      <a:pt x="416719" y="691039"/>
                    </a:cubicBezTo>
                    <a:cubicBezTo>
                      <a:pt x="416719" y="682466"/>
                      <a:pt x="419576" y="674846"/>
                      <a:pt x="425291" y="669131"/>
                    </a:cubicBezTo>
                    <a:cubicBezTo>
                      <a:pt x="431006" y="663416"/>
                      <a:pt x="438626" y="660559"/>
                      <a:pt x="447199" y="660559"/>
                    </a:cubicBezTo>
                    <a:cubicBezTo>
                      <a:pt x="455771" y="660559"/>
                      <a:pt x="463391" y="663416"/>
                      <a:pt x="469106" y="669131"/>
                    </a:cubicBezTo>
                    <a:cubicBezTo>
                      <a:pt x="476726" y="676751"/>
                      <a:pt x="479584" y="688181"/>
                      <a:pt x="476726" y="698659"/>
                    </a:cubicBezTo>
                    <a:lnTo>
                      <a:pt x="536734" y="758666"/>
                    </a:lnTo>
                    <a:lnTo>
                      <a:pt x="1423511" y="758666"/>
                    </a:lnTo>
                    <a:lnTo>
                      <a:pt x="1546384" y="881539"/>
                    </a:lnTo>
                    <a:lnTo>
                      <a:pt x="1890236" y="881539"/>
                    </a:lnTo>
                    <a:lnTo>
                      <a:pt x="1800701" y="792004"/>
                    </a:lnTo>
                    <a:lnTo>
                      <a:pt x="1578769" y="792004"/>
                    </a:lnTo>
                    <a:cubicBezTo>
                      <a:pt x="1573054" y="801529"/>
                      <a:pt x="1563529" y="807244"/>
                      <a:pt x="1552099" y="807244"/>
                    </a:cubicBezTo>
                    <a:cubicBezTo>
                      <a:pt x="1534954" y="807244"/>
                      <a:pt x="1521619" y="793909"/>
                      <a:pt x="1521619" y="776764"/>
                    </a:cubicBezTo>
                    <a:cubicBezTo>
                      <a:pt x="1521619" y="759619"/>
                      <a:pt x="1534954" y="746284"/>
                      <a:pt x="1552099" y="746284"/>
                    </a:cubicBezTo>
                    <a:cubicBezTo>
                      <a:pt x="1563529" y="746284"/>
                      <a:pt x="1573054" y="751999"/>
                      <a:pt x="1578769" y="761524"/>
                    </a:cubicBezTo>
                    <a:lnTo>
                      <a:pt x="1813084" y="761524"/>
                    </a:lnTo>
                    <a:lnTo>
                      <a:pt x="1932146" y="880586"/>
                    </a:lnTo>
                    <a:lnTo>
                      <a:pt x="2062639" y="880586"/>
                    </a:lnTo>
                    <a:lnTo>
                      <a:pt x="2237899" y="705326"/>
                    </a:lnTo>
                    <a:lnTo>
                      <a:pt x="2118836" y="705326"/>
                    </a:lnTo>
                    <a:lnTo>
                      <a:pt x="2095024" y="729139"/>
                    </a:lnTo>
                    <a:cubicBezTo>
                      <a:pt x="2097881" y="739616"/>
                      <a:pt x="2095024" y="751046"/>
                      <a:pt x="2087404" y="758666"/>
                    </a:cubicBezTo>
                    <a:cubicBezTo>
                      <a:pt x="2081689" y="764381"/>
                      <a:pt x="2074069" y="767239"/>
                      <a:pt x="2065496" y="767239"/>
                    </a:cubicBezTo>
                    <a:cubicBezTo>
                      <a:pt x="2056924" y="767239"/>
                      <a:pt x="2049304" y="764381"/>
                      <a:pt x="2043589" y="758666"/>
                    </a:cubicBezTo>
                    <a:cubicBezTo>
                      <a:pt x="2037874" y="752951"/>
                      <a:pt x="2035016" y="745331"/>
                      <a:pt x="2035016" y="736759"/>
                    </a:cubicBezTo>
                    <a:cubicBezTo>
                      <a:pt x="2035016" y="728186"/>
                      <a:pt x="2037874" y="720566"/>
                      <a:pt x="2043589" y="714851"/>
                    </a:cubicBezTo>
                    <a:cubicBezTo>
                      <a:pt x="2049304" y="709136"/>
                      <a:pt x="2056924" y="706279"/>
                      <a:pt x="2065496" y="706279"/>
                    </a:cubicBezTo>
                    <a:cubicBezTo>
                      <a:pt x="2068354" y="706279"/>
                      <a:pt x="2071211" y="706279"/>
                      <a:pt x="2074069" y="707231"/>
                    </a:cubicBezTo>
                    <a:lnTo>
                      <a:pt x="2107406" y="673894"/>
                    </a:lnTo>
                    <a:lnTo>
                      <a:pt x="2380774" y="673894"/>
                    </a:lnTo>
                    <a:lnTo>
                      <a:pt x="2480786" y="573881"/>
                    </a:lnTo>
                    <a:lnTo>
                      <a:pt x="2959894" y="573881"/>
                    </a:lnTo>
                    <a:lnTo>
                      <a:pt x="3093244" y="440531"/>
                    </a:lnTo>
                    <a:lnTo>
                      <a:pt x="3409474" y="440531"/>
                    </a:lnTo>
                    <a:lnTo>
                      <a:pt x="3698081" y="151924"/>
                    </a:lnTo>
                    <a:lnTo>
                      <a:pt x="3527584" y="151924"/>
                    </a:lnTo>
                    <a:lnTo>
                      <a:pt x="3337084" y="342424"/>
                    </a:lnTo>
                    <a:lnTo>
                      <a:pt x="3170396" y="342424"/>
                    </a:lnTo>
                    <a:cubicBezTo>
                      <a:pt x="3164681" y="351949"/>
                      <a:pt x="3155156" y="357664"/>
                      <a:pt x="3143726" y="357664"/>
                    </a:cubicBezTo>
                    <a:cubicBezTo>
                      <a:pt x="3126581" y="357664"/>
                      <a:pt x="3113246" y="344329"/>
                      <a:pt x="3113246" y="327184"/>
                    </a:cubicBezTo>
                    <a:cubicBezTo>
                      <a:pt x="3113246" y="310039"/>
                      <a:pt x="3126581" y="296704"/>
                      <a:pt x="3143726" y="296704"/>
                    </a:cubicBezTo>
                    <a:cubicBezTo>
                      <a:pt x="3155156" y="296704"/>
                      <a:pt x="3164681" y="302419"/>
                      <a:pt x="3170396" y="311944"/>
                    </a:cubicBezTo>
                    <a:lnTo>
                      <a:pt x="3323749" y="311944"/>
                    </a:lnTo>
                    <a:lnTo>
                      <a:pt x="3514249" y="121444"/>
                    </a:lnTo>
                    <a:lnTo>
                      <a:pt x="3727609" y="121444"/>
                    </a:lnTo>
                    <a:lnTo>
                      <a:pt x="3841909" y="7144"/>
                    </a:lnTo>
                    <a:lnTo>
                      <a:pt x="4072414" y="7144"/>
                    </a:lnTo>
                    <a:lnTo>
                      <a:pt x="4172426" y="107156"/>
                    </a:lnTo>
                    <a:cubicBezTo>
                      <a:pt x="4175284" y="106204"/>
                      <a:pt x="4178141" y="106204"/>
                      <a:pt x="4180999" y="106204"/>
                    </a:cubicBezTo>
                    <a:cubicBezTo>
                      <a:pt x="4189571" y="106204"/>
                      <a:pt x="4197192" y="109061"/>
                      <a:pt x="4202906" y="114776"/>
                    </a:cubicBezTo>
                    <a:cubicBezTo>
                      <a:pt x="4208621" y="120491"/>
                      <a:pt x="4211479" y="128111"/>
                      <a:pt x="4211479" y="136684"/>
                    </a:cubicBezTo>
                    <a:cubicBezTo>
                      <a:pt x="4211479" y="145256"/>
                      <a:pt x="4208621" y="152876"/>
                      <a:pt x="4202906" y="158591"/>
                    </a:cubicBezTo>
                    <a:cubicBezTo>
                      <a:pt x="4197192" y="164306"/>
                      <a:pt x="4189571" y="167164"/>
                      <a:pt x="4180999" y="167164"/>
                    </a:cubicBezTo>
                    <a:cubicBezTo>
                      <a:pt x="4172426" y="167164"/>
                      <a:pt x="4164806" y="164306"/>
                      <a:pt x="4159091" y="158591"/>
                    </a:cubicBezTo>
                    <a:cubicBezTo>
                      <a:pt x="4151471" y="150971"/>
                      <a:pt x="4148614" y="139541"/>
                      <a:pt x="4151471" y="129064"/>
                    </a:cubicBezTo>
                    <a:lnTo>
                      <a:pt x="4060984" y="38576"/>
                    </a:lnTo>
                    <a:lnTo>
                      <a:pt x="3856196" y="38576"/>
                    </a:lnTo>
                    <a:lnTo>
                      <a:pt x="3422809" y="471964"/>
                    </a:lnTo>
                    <a:lnTo>
                      <a:pt x="3104674" y="471964"/>
                    </a:lnTo>
                    <a:lnTo>
                      <a:pt x="2767489" y="809149"/>
                    </a:lnTo>
                    <a:lnTo>
                      <a:pt x="2343626" y="809149"/>
                    </a:lnTo>
                    <a:cubicBezTo>
                      <a:pt x="2337911" y="818674"/>
                      <a:pt x="2328386" y="824389"/>
                      <a:pt x="2316956" y="824389"/>
                    </a:cubicBezTo>
                    <a:cubicBezTo>
                      <a:pt x="2299811" y="824389"/>
                      <a:pt x="2286476" y="811054"/>
                      <a:pt x="2286476" y="793909"/>
                    </a:cubicBezTo>
                    <a:cubicBezTo>
                      <a:pt x="2286476" y="776764"/>
                      <a:pt x="2299811" y="763429"/>
                      <a:pt x="2316956" y="763429"/>
                    </a:cubicBezTo>
                    <a:cubicBezTo>
                      <a:pt x="2328386" y="763429"/>
                      <a:pt x="2337911" y="769144"/>
                      <a:pt x="2343626" y="778669"/>
                    </a:cubicBezTo>
                    <a:lnTo>
                      <a:pt x="2755106" y="778669"/>
                    </a:lnTo>
                    <a:lnTo>
                      <a:pt x="2928461" y="605314"/>
                    </a:lnTo>
                    <a:lnTo>
                      <a:pt x="2492216" y="605314"/>
                    </a:lnTo>
                    <a:lnTo>
                      <a:pt x="2392204" y="705326"/>
                    </a:lnTo>
                    <a:lnTo>
                      <a:pt x="2279809" y="705326"/>
                    </a:lnTo>
                    <a:lnTo>
                      <a:pt x="2075021" y="910114"/>
                    </a:lnTo>
                    <a:lnTo>
                      <a:pt x="1533049" y="910114"/>
                    </a:lnTo>
                    <a:lnTo>
                      <a:pt x="1410176" y="787241"/>
                    </a:lnTo>
                    <a:lnTo>
                      <a:pt x="1222534" y="787241"/>
                    </a:lnTo>
                    <a:lnTo>
                      <a:pt x="1026319" y="983456"/>
                    </a:lnTo>
                    <a:lnTo>
                      <a:pt x="195739" y="983456"/>
                    </a:lnTo>
                    <a:lnTo>
                      <a:pt x="67151" y="1114901"/>
                    </a:lnTo>
                    <a:cubicBezTo>
                      <a:pt x="70009" y="1125379"/>
                      <a:pt x="67151" y="1136809"/>
                      <a:pt x="59531" y="1144429"/>
                    </a:cubicBezTo>
                    <a:cubicBezTo>
                      <a:pt x="52864" y="1150144"/>
                      <a:pt x="45244" y="1153954"/>
                      <a:pt x="37624" y="11539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38" name="Freeform: Shape 176">
                <a:extLst>
                  <a:ext uri="{FF2B5EF4-FFF2-40B4-BE49-F238E27FC236}">
                    <a16:creationId xmlns:a16="http://schemas.microsoft.com/office/drawing/2014/main" id="{92095EF6-254C-3341-8F2B-E9B3183B5727}"/>
                  </a:ext>
                </a:extLst>
              </p:cNvPr>
              <p:cNvSpPr/>
              <p:nvPr/>
            </p:nvSpPr>
            <p:spPr>
              <a:xfrm>
                <a:off x="7596285" y="1665632"/>
                <a:ext cx="4200525" cy="1133475"/>
              </a:xfrm>
              <a:custGeom>
                <a:avLst/>
                <a:gdLst>
                  <a:gd name="connsiteX0" fmla="*/ 4187428 w 4200525"/>
                  <a:gd name="connsiteY0" fmla="*/ 111919 h 1133475"/>
                  <a:gd name="connsiteX1" fmla="*/ 4161711 w 4200525"/>
                  <a:gd name="connsiteY1" fmla="*/ 108109 h 1133475"/>
                  <a:gd name="connsiteX2" fmla="*/ 4060746 w 4200525"/>
                  <a:gd name="connsiteY2" fmla="*/ 7144 h 1133475"/>
                  <a:gd name="connsiteX3" fmla="*/ 3838813 w 4200525"/>
                  <a:gd name="connsiteY3" fmla="*/ 7144 h 1133475"/>
                  <a:gd name="connsiteX4" fmla="*/ 3724513 w 4200525"/>
                  <a:gd name="connsiteY4" fmla="*/ 121444 h 1133475"/>
                  <a:gd name="connsiteX5" fmla="*/ 3511153 w 4200525"/>
                  <a:gd name="connsiteY5" fmla="*/ 121444 h 1133475"/>
                  <a:gd name="connsiteX6" fmla="*/ 3320653 w 4200525"/>
                  <a:gd name="connsiteY6" fmla="*/ 311944 h 1133475"/>
                  <a:gd name="connsiteX7" fmla="*/ 3155871 w 4200525"/>
                  <a:gd name="connsiteY7" fmla="*/ 311944 h 1133475"/>
                  <a:gd name="connsiteX8" fmla="*/ 3135868 w 4200525"/>
                  <a:gd name="connsiteY8" fmla="*/ 296704 h 1133475"/>
                  <a:gd name="connsiteX9" fmla="*/ 3114913 w 4200525"/>
                  <a:gd name="connsiteY9" fmla="*/ 317659 h 1133475"/>
                  <a:gd name="connsiteX10" fmla="*/ 3135868 w 4200525"/>
                  <a:gd name="connsiteY10" fmla="*/ 338614 h 1133475"/>
                  <a:gd name="connsiteX11" fmla="*/ 3155871 w 4200525"/>
                  <a:gd name="connsiteY11" fmla="*/ 323374 h 1133475"/>
                  <a:gd name="connsiteX12" fmla="*/ 3325416 w 4200525"/>
                  <a:gd name="connsiteY12" fmla="*/ 323374 h 1133475"/>
                  <a:gd name="connsiteX13" fmla="*/ 3515916 w 4200525"/>
                  <a:gd name="connsiteY13" fmla="*/ 132874 h 1133475"/>
                  <a:gd name="connsiteX14" fmla="*/ 3713083 w 4200525"/>
                  <a:gd name="connsiteY14" fmla="*/ 132874 h 1133475"/>
                  <a:gd name="connsiteX15" fmla="*/ 3405426 w 4200525"/>
                  <a:gd name="connsiteY15" fmla="*/ 440531 h 1133475"/>
                  <a:gd name="connsiteX16" fmla="*/ 3089196 w 4200525"/>
                  <a:gd name="connsiteY16" fmla="*/ 440531 h 1133475"/>
                  <a:gd name="connsiteX17" fmla="*/ 2955846 w 4200525"/>
                  <a:gd name="connsiteY17" fmla="*/ 573881 h 1133475"/>
                  <a:gd name="connsiteX18" fmla="*/ 2476738 w 4200525"/>
                  <a:gd name="connsiteY18" fmla="*/ 573881 h 1133475"/>
                  <a:gd name="connsiteX19" fmla="*/ 2376726 w 4200525"/>
                  <a:gd name="connsiteY19" fmla="*/ 673894 h 1133475"/>
                  <a:gd name="connsiteX20" fmla="*/ 2102406 w 4200525"/>
                  <a:gd name="connsiteY20" fmla="*/ 673894 h 1133475"/>
                  <a:gd name="connsiteX21" fmla="*/ 2067163 w 4200525"/>
                  <a:gd name="connsiteY21" fmla="*/ 709136 h 1133475"/>
                  <a:gd name="connsiteX22" fmla="*/ 2041446 w 4200525"/>
                  <a:gd name="connsiteY22" fmla="*/ 712946 h 1133475"/>
                  <a:gd name="connsiteX23" fmla="*/ 2041446 w 4200525"/>
                  <a:gd name="connsiteY23" fmla="*/ 742474 h 1133475"/>
                  <a:gd name="connsiteX24" fmla="*/ 2070973 w 4200525"/>
                  <a:gd name="connsiteY24" fmla="*/ 742474 h 1133475"/>
                  <a:gd name="connsiteX25" fmla="*/ 2074783 w 4200525"/>
                  <a:gd name="connsiteY25" fmla="*/ 716756 h 1133475"/>
                  <a:gd name="connsiteX26" fmla="*/ 2106216 w 4200525"/>
                  <a:gd name="connsiteY26" fmla="*/ 685324 h 1133475"/>
                  <a:gd name="connsiteX27" fmla="*/ 2251948 w 4200525"/>
                  <a:gd name="connsiteY27" fmla="*/ 685324 h 1133475"/>
                  <a:gd name="connsiteX28" fmla="*/ 2058591 w 4200525"/>
                  <a:gd name="connsiteY28" fmla="*/ 878681 h 1133475"/>
                  <a:gd name="connsiteX29" fmla="*/ 1920478 w 4200525"/>
                  <a:gd name="connsiteY29" fmla="*/ 878681 h 1133475"/>
                  <a:gd name="connsiteX30" fmla="*/ 1801416 w 4200525"/>
                  <a:gd name="connsiteY30" fmla="*/ 759619 h 1133475"/>
                  <a:gd name="connsiteX31" fmla="*/ 1564243 w 4200525"/>
                  <a:gd name="connsiteY31" fmla="*/ 759619 h 1133475"/>
                  <a:gd name="connsiteX32" fmla="*/ 1544241 w 4200525"/>
                  <a:gd name="connsiteY32" fmla="*/ 744379 h 1133475"/>
                  <a:gd name="connsiteX33" fmla="*/ 1523286 w 4200525"/>
                  <a:gd name="connsiteY33" fmla="*/ 765334 h 1133475"/>
                  <a:gd name="connsiteX34" fmla="*/ 1544241 w 4200525"/>
                  <a:gd name="connsiteY34" fmla="*/ 786289 h 1133475"/>
                  <a:gd name="connsiteX35" fmla="*/ 1564243 w 4200525"/>
                  <a:gd name="connsiteY35" fmla="*/ 771049 h 1133475"/>
                  <a:gd name="connsiteX36" fmla="*/ 1796653 w 4200525"/>
                  <a:gd name="connsiteY36" fmla="*/ 771049 h 1133475"/>
                  <a:gd name="connsiteX37" fmla="*/ 1905238 w 4200525"/>
                  <a:gd name="connsiteY37" fmla="*/ 879634 h 1133475"/>
                  <a:gd name="connsiteX38" fmla="*/ 1533763 w 4200525"/>
                  <a:gd name="connsiteY38" fmla="*/ 879634 h 1133475"/>
                  <a:gd name="connsiteX39" fmla="*/ 1410891 w 4200525"/>
                  <a:gd name="connsiteY39" fmla="*/ 755809 h 1133475"/>
                  <a:gd name="connsiteX40" fmla="*/ 525066 w 4200525"/>
                  <a:gd name="connsiteY40" fmla="*/ 755809 h 1133475"/>
                  <a:gd name="connsiteX41" fmla="*/ 458391 w 4200525"/>
                  <a:gd name="connsiteY41" fmla="*/ 689134 h 1133475"/>
                  <a:gd name="connsiteX42" fmla="*/ 454581 w 4200525"/>
                  <a:gd name="connsiteY42" fmla="*/ 663416 h 1133475"/>
                  <a:gd name="connsiteX43" fmla="*/ 425053 w 4200525"/>
                  <a:gd name="connsiteY43" fmla="*/ 663416 h 1133475"/>
                  <a:gd name="connsiteX44" fmla="*/ 425053 w 4200525"/>
                  <a:gd name="connsiteY44" fmla="*/ 692944 h 1133475"/>
                  <a:gd name="connsiteX45" fmla="*/ 450771 w 4200525"/>
                  <a:gd name="connsiteY45" fmla="*/ 696754 h 1133475"/>
                  <a:gd name="connsiteX46" fmla="*/ 521256 w 4200525"/>
                  <a:gd name="connsiteY46" fmla="*/ 767239 h 1133475"/>
                  <a:gd name="connsiteX47" fmla="*/ 1195626 w 4200525"/>
                  <a:gd name="connsiteY47" fmla="*/ 767239 h 1133475"/>
                  <a:gd name="connsiteX48" fmla="*/ 1009888 w 4200525"/>
                  <a:gd name="connsiteY48" fmla="*/ 952976 h 1133475"/>
                  <a:gd name="connsiteX49" fmla="*/ 179308 w 4200525"/>
                  <a:gd name="connsiteY49" fmla="*/ 952976 h 1133475"/>
                  <a:gd name="connsiteX50" fmla="*/ 39291 w 4200525"/>
                  <a:gd name="connsiteY50" fmla="*/ 1092041 h 1133475"/>
                  <a:gd name="connsiteX51" fmla="*/ 13573 w 4200525"/>
                  <a:gd name="connsiteY51" fmla="*/ 1095851 h 1133475"/>
                  <a:gd name="connsiteX52" fmla="*/ 13573 w 4200525"/>
                  <a:gd name="connsiteY52" fmla="*/ 1125379 h 1133475"/>
                  <a:gd name="connsiteX53" fmla="*/ 43101 w 4200525"/>
                  <a:gd name="connsiteY53" fmla="*/ 1125379 h 1133475"/>
                  <a:gd name="connsiteX54" fmla="*/ 46911 w 4200525"/>
                  <a:gd name="connsiteY54" fmla="*/ 1099661 h 1133475"/>
                  <a:gd name="connsiteX55" fmla="*/ 183118 w 4200525"/>
                  <a:gd name="connsiteY55" fmla="*/ 963454 h 1133475"/>
                  <a:gd name="connsiteX56" fmla="*/ 1013698 w 4200525"/>
                  <a:gd name="connsiteY56" fmla="*/ 963454 h 1133475"/>
                  <a:gd name="connsiteX57" fmla="*/ 1209913 w 4200525"/>
                  <a:gd name="connsiteY57" fmla="*/ 767239 h 1133475"/>
                  <a:gd name="connsiteX58" fmla="*/ 1405176 w 4200525"/>
                  <a:gd name="connsiteY58" fmla="*/ 767239 h 1133475"/>
                  <a:gd name="connsiteX59" fmla="*/ 1528048 w 4200525"/>
                  <a:gd name="connsiteY59" fmla="*/ 890111 h 1133475"/>
                  <a:gd name="connsiteX60" fmla="*/ 2062401 w 4200525"/>
                  <a:gd name="connsiteY60" fmla="*/ 890111 h 1133475"/>
                  <a:gd name="connsiteX61" fmla="*/ 2267188 w 4200525"/>
                  <a:gd name="connsiteY61" fmla="*/ 685324 h 1133475"/>
                  <a:gd name="connsiteX62" fmla="*/ 2379583 w 4200525"/>
                  <a:gd name="connsiteY62" fmla="*/ 685324 h 1133475"/>
                  <a:gd name="connsiteX63" fmla="*/ 2479596 w 4200525"/>
                  <a:gd name="connsiteY63" fmla="*/ 585311 h 1133475"/>
                  <a:gd name="connsiteX64" fmla="*/ 2944416 w 4200525"/>
                  <a:gd name="connsiteY64" fmla="*/ 585311 h 1133475"/>
                  <a:gd name="connsiteX65" fmla="*/ 2752011 w 4200525"/>
                  <a:gd name="connsiteY65" fmla="*/ 777716 h 1133475"/>
                  <a:gd name="connsiteX66" fmla="*/ 2330053 w 4200525"/>
                  <a:gd name="connsiteY66" fmla="*/ 777716 h 1133475"/>
                  <a:gd name="connsiteX67" fmla="*/ 2310051 w 4200525"/>
                  <a:gd name="connsiteY67" fmla="*/ 762476 h 1133475"/>
                  <a:gd name="connsiteX68" fmla="*/ 2289096 w 4200525"/>
                  <a:gd name="connsiteY68" fmla="*/ 783431 h 1133475"/>
                  <a:gd name="connsiteX69" fmla="*/ 2310051 w 4200525"/>
                  <a:gd name="connsiteY69" fmla="*/ 804386 h 1133475"/>
                  <a:gd name="connsiteX70" fmla="*/ 2330053 w 4200525"/>
                  <a:gd name="connsiteY70" fmla="*/ 789146 h 1133475"/>
                  <a:gd name="connsiteX71" fmla="*/ 2756773 w 4200525"/>
                  <a:gd name="connsiteY71" fmla="*/ 789146 h 1133475"/>
                  <a:gd name="connsiteX72" fmla="*/ 3093958 w 4200525"/>
                  <a:gd name="connsiteY72" fmla="*/ 451961 h 1133475"/>
                  <a:gd name="connsiteX73" fmla="*/ 3410188 w 4200525"/>
                  <a:gd name="connsiteY73" fmla="*/ 451961 h 1133475"/>
                  <a:gd name="connsiteX74" fmla="*/ 3843576 w 4200525"/>
                  <a:gd name="connsiteY74" fmla="*/ 18574 h 1133475"/>
                  <a:gd name="connsiteX75" fmla="*/ 4056936 w 4200525"/>
                  <a:gd name="connsiteY75" fmla="*/ 18574 h 1133475"/>
                  <a:gd name="connsiteX76" fmla="*/ 4154091 w 4200525"/>
                  <a:gd name="connsiteY76" fmla="*/ 116681 h 1133475"/>
                  <a:gd name="connsiteX77" fmla="*/ 4157901 w 4200525"/>
                  <a:gd name="connsiteY77" fmla="*/ 142399 h 1133475"/>
                  <a:gd name="connsiteX78" fmla="*/ 4187428 w 4200525"/>
                  <a:gd name="connsiteY78" fmla="*/ 142399 h 1133475"/>
                  <a:gd name="connsiteX79" fmla="*/ 4187428 w 4200525"/>
                  <a:gd name="connsiteY79" fmla="*/ 111919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200525" h="1133475">
                    <a:moveTo>
                      <a:pt x="4187428" y="111919"/>
                    </a:moveTo>
                    <a:cubicBezTo>
                      <a:pt x="4180761" y="105251"/>
                      <a:pt x="4170283" y="104299"/>
                      <a:pt x="4161711" y="108109"/>
                    </a:cubicBezTo>
                    <a:lnTo>
                      <a:pt x="4060746" y="7144"/>
                    </a:lnTo>
                    <a:lnTo>
                      <a:pt x="3838813" y="7144"/>
                    </a:lnTo>
                    <a:lnTo>
                      <a:pt x="3724513" y="121444"/>
                    </a:lnTo>
                    <a:lnTo>
                      <a:pt x="3511153" y="121444"/>
                    </a:lnTo>
                    <a:lnTo>
                      <a:pt x="3320653" y="311944"/>
                    </a:lnTo>
                    <a:lnTo>
                      <a:pt x="3155871" y="311944"/>
                    </a:lnTo>
                    <a:cubicBezTo>
                      <a:pt x="3153013" y="303371"/>
                      <a:pt x="3145393" y="296704"/>
                      <a:pt x="3135868" y="296704"/>
                    </a:cubicBezTo>
                    <a:cubicBezTo>
                      <a:pt x="3124438" y="296704"/>
                      <a:pt x="3114913" y="306229"/>
                      <a:pt x="3114913" y="317659"/>
                    </a:cubicBezTo>
                    <a:cubicBezTo>
                      <a:pt x="3114913" y="329089"/>
                      <a:pt x="3124438" y="338614"/>
                      <a:pt x="3135868" y="338614"/>
                    </a:cubicBezTo>
                    <a:cubicBezTo>
                      <a:pt x="3145393" y="338614"/>
                      <a:pt x="3153966" y="331946"/>
                      <a:pt x="3155871" y="323374"/>
                    </a:cubicBezTo>
                    <a:lnTo>
                      <a:pt x="3325416" y="323374"/>
                    </a:lnTo>
                    <a:lnTo>
                      <a:pt x="3515916" y="132874"/>
                    </a:lnTo>
                    <a:lnTo>
                      <a:pt x="3713083" y="132874"/>
                    </a:lnTo>
                    <a:lnTo>
                      <a:pt x="3405426" y="440531"/>
                    </a:lnTo>
                    <a:lnTo>
                      <a:pt x="3089196" y="440531"/>
                    </a:lnTo>
                    <a:lnTo>
                      <a:pt x="2955846" y="573881"/>
                    </a:lnTo>
                    <a:lnTo>
                      <a:pt x="2476738" y="573881"/>
                    </a:lnTo>
                    <a:lnTo>
                      <a:pt x="2376726" y="673894"/>
                    </a:lnTo>
                    <a:lnTo>
                      <a:pt x="2102406" y="673894"/>
                    </a:lnTo>
                    <a:lnTo>
                      <a:pt x="2067163" y="709136"/>
                    </a:lnTo>
                    <a:cubicBezTo>
                      <a:pt x="2059543" y="704374"/>
                      <a:pt x="2049066" y="705326"/>
                      <a:pt x="2041446" y="712946"/>
                    </a:cubicBezTo>
                    <a:cubicBezTo>
                      <a:pt x="2032873" y="721519"/>
                      <a:pt x="2032873" y="734854"/>
                      <a:pt x="2041446" y="742474"/>
                    </a:cubicBezTo>
                    <a:cubicBezTo>
                      <a:pt x="2050018" y="751046"/>
                      <a:pt x="2063353" y="751046"/>
                      <a:pt x="2070973" y="742474"/>
                    </a:cubicBezTo>
                    <a:cubicBezTo>
                      <a:pt x="2077641" y="735806"/>
                      <a:pt x="2078593" y="725329"/>
                      <a:pt x="2074783" y="716756"/>
                    </a:cubicBezTo>
                    <a:lnTo>
                      <a:pt x="2106216" y="685324"/>
                    </a:lnTo>
                    <a:lnTo>
                      <a:pt x="2251948" y="685324"/>
                    </a:lnTo>
                    <a:lnTo>
                      <a:pt x="2058591" y="878681"/>
                    </a:lnTo>
                    <a:lnTo>
                      <a:pt x="1920478" y="878681"/>
                    </a:lnTo>
                    <a:lnTo>
                      <a:pt x="1801416" y="759619"/>
                    </a:lnTo>
                    <a:lnTo>
                      <a:pt x="1564243" y="759619"/>
                    </a:lnTo>
                    <a:cubicBezTo>
                      <a:pt x="1561386" y="751046"/>
                      <a:pt x="1553766" y="744379"/>
                      <a:pt x="1544241" y="744379"/>
                    </a:cubicBezTo>
                    <a:cubicBezTo>
                      <a:pt x="1532811" y="744379"/>
                      <a:pt x="1523286" y="753904"/>
                      <a:pt x="1523286" y="765334"/>
                    </a:cubicBezTo>
                    <a:cubicBezTo>
                      <a:pt x="1523286" y="776764"/>
                      <a:pt x="1532811" y="786289"/>
                      <a:pt x="1544241" y="786289"/>
                    </a:cubicBezTo>
                    <a:cubicBezTo>
                      <a:pt x="1553766" y="786289"/>
                      <a:pt x="1562338" y="779621"/>
                      <a:pt x="1564243" y="771049"/>
                    </a:cubicBezTo>
                    <a:lnTo>
                      <a:pt x="1796653" y="771049"/>
                    </a:lnTo>
                    <a:lnTo>
                      <a:pt x="1905238" y="879634"/>
                    </a:lnTo>
                    <a:lnTo>
                      <a:pt x="1533763" y="879634"/>
                    </a:lnTo>
                    <a:lnTo>
                      <a:pt x="1410891" y="755809"/>
                    </a:lnTo>
                    <a:lnTo>
                      <a:pt x="525066" y="755809"/>
                    </a:lnTo>
                    <a:lnTo>
                      <a:pt x="458391" y="689134"/>
                    </a:lnTo>
                    <a:cubicBezTo>
                      <a:pt x="463153" y="681514"/>
                      <a:pt x="462201" y="671036"/>
                      <a:pt x="454581" y="663416"/>
                    </a:cubicBezTo>
                    <a:cubicBezTo>
                      <a:pt x="446008" y="654844"/>
                      <a:pt x="432673" y="654844"/>
                      <a:pt x="425053" y="663416"/>
                    </a:cubicBezTo>
                    <a:cubicBezTo>
                      <a:pt x="416481" y="671989"/>
                      <a:pt x="416481" y="685324"/>
                      <a:pt x="425053" y="692944"/>
                    </a:cubicBezTo>
                    <a:cubicBezTo>
                      <a:pt x="431721" y="699611"/>
                      <a:pt x="442198" y="700564"/>
                      <a:pt x="450771" y="696754"/>
                    </a:cubicBezTo>
                    <a:lnTo>
                      <a:pt x="521256" y="767239"/>
                    </a:lnTo>
                    <a:lnTo>
                      <a:pt x="1195626" y="767239"/>
                    </a:lnTo>
                    <a:lnTo>
                      <a:pt x="1009888" y="952976"/>
                    </a:lnTo>
                    <a:lnTo>
                      <a:pt x="179308" y="952976"/>
                    </a:lnTo>
                    <a:lnTo>
                      <a:pt x="39291" y="1092041"/>
                    </a:lnTo>
                    <a:cubicBezTo>
                      <a:pt x="31671" y="1087279"/>
                      <a:pt x="21193" y="1088231"/>
                      <a:pt x="13573" y="1095851"/>
                    </a:cubicBezTo>
                    <a:cubicBezTo>
                      <a:pt x="5001" y="1104424"/>
                      <a:pt x="5001" y="1117759"/>
                      <a:pt x="13573" y="1125379"/>
                    </a:cubicBezTo>
                    <a:cubicBezTo>
                      <a:pt x="22146" y="1133951"/>
                      <a:pt x="35481" y="1133951"/>
                      <a:pt x="43101" y="1125379"/>
                    </a:cubicBezTo>
                    <a:cubicBezTo>
                      <a:pt x="49768" y="1118711"/>
                      <a:pt x="50721" y="1108234"/>
                      <a:pt x="46911" y="1099661"/>
                    </a:cubicBezTo>
                    <a:lnTo>
                      <a:pt x="183118" y="963454"/>
                    </a:lnTo>
                    <a:lnTo>
                      <a:pt x="1013698" y="963454"/>
                    </a:lnTo>
                    <a:lnTo>
                      <a:pt x="1209913" y="767239"/>
                    </a:lnTo>
                    <a:lnTo>
                      <a:pt x="1405176" y="767239"/>
                    </a:lnTo>
                    <a:lnTo>
                      <a:pt x="1528048" y="890111"/>
                    </a:lnTo>
                    <a:lnTo>
                      <a:pt x="2062401" y="890111"/>
                    </a:lnTo>
                    <a:lnTo>
                      <a:pt x="2267188" y="685324"/>
                    </a:lnTo>
                    <a:lnTo>
                      <a:pt x="2379583" y="685324"/>
                    </a:lnTo>
                    <a:lnTo>
                      <a:pt x="2479596" y="585311"/>
                    </a:lnTo>
                    <a:lnTo>
                      <a:pt x="2944416" y="585311"/>
                    </a:lnTo>
                    <a:lnTo>
                      <a:pt x="2752011" y="777716"/>
                    </a:lnTo>
                    <a:lnTo>
                      <a:pt x="2330053" y="777716"/>
                    </a:lnTo>
                    <a:cubicBezTo>
                      <a:pt x="2327196" y="769144"/>
                      <a:pt x="2319576" y="762476"/>
                      <a:pt x="2310051" y="762476"/>
                    </a:cubicBezTo>
                    <a:cubicBezTo>
                      <a:pt x="2298621" y="762476"/>
                      <a:pt x="2289096" y="772001"/>
                      <a:pt x="2289096" y="783431"/>
                    </a:cubicBezTo>
                    <a:cubicBezTo>
                      <a:pt x="2289096" y="794861"/>
                      <a:pt x="2298621" y="804386"/>
                      <a:pt x="2310051" y="804386"/>
                    </a:cubicBezTo>
                    <a:cubicBezTo>
                      <a:pt x="2319576" y="804386"/>
                      <a:pt x="2328148" y="797719"/>
                      <a:pt x="2330053" y="789146"/>
                    </a:cubicBezTo>
                    <a:lnTo>
                      <a:pt x="2756773" y="789146"/>
                    </a:lnTo>
                    <a:lnTo>
                      <a:pt x="3093958" y="451961"/>
                    </a:lnTo>
                    <a:lnTo>
                      <a:pt x="3410188" y="451961"/>
                    </a:lnTo>
                    <a:lnTo>
                      <a:pt x="3843576" y="18574"/>
                    </a:lnTo>
                    <a:lnTo>
                      <a:pt x="4056936" y="18574"/>
                    </a:lnTo>
                    <a:lnTo>
                      <a:pt x="4154091" y="116681"/>
                    </a:lnTo>
                    <a:cubicBezTo>
                      <a:pt x="4149328" y="124301"/>
                      <a:pt x="4150281" y="134779"/>
                      <a:pt x="4157901" y="142399"/>
                    </a:cubicBezTo>
                    <a:cubicBezTo>
                      <a:pt x="4166473" y="150971"/>
                      <a:pt x="4179808" y="150971"/>
                      <a:pt x="4187428" y="142399"/>
                    </a:cubicBezTo>
                    <a:cubicBezTo>
                      <a:pt x="4196001" y="133826"/>
                      <a:pt x="4196001" y="120491"/>
                      <a:pt x="4187428" y="1119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84" name="Graphic 166">
              <a:extLst>
                <a:ext uri="{FF2B5EF4-FFF2-40B4-BE49-F238E27FC236}">
                  <a16:creationId xmlns:a16="http://schemas.microsoft.com/office/drawing/2014/main" id="{B1DF3F73-8672-8546-9BE5-C3B124CFE8C0}"/>
                </a:ext>
              </a:extLst>
            </p:cNvPr>
            <p:cNvGrpSpPr/>
            <p:nvPr/>
          </p:nvGrpSpPr>
          <p:grpSpPr>
            <a:xfrm>
              <a:off x="4054049" y="5011904"/>
              <a:ext cx="2667773" cy="560516"/>
              <a:chOff x="4305300" y="3052762"/>
              <a:chExt cx="3581400" cy="752475"/>
            </a:xfrm>
            <a:grpFill/>
          </p:grpSpPr>
          <p:sp>
            <p:nvSpPr>
              <p:cNvPr id="313" name="Freeform: Shape 151">
                <a:extLst>
                  <a:ext uri="{FF2B5EF4-FFF2-40B4-BE49-F238E27FC236}">
                    <a16:creationId xmlns:a16="http://schemas.microsoft.com/office/drawing/2014/main" id="{59A08ACE-4677-0243-85C3-ECECBD575F6D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14" name="Freeform: Shape 152">
                <a:extLst>
                  <a:ext uri="{FF2B5EF4-FFF2-40B4-BE49-F238E27FC236}">
                    <a16:creationId xmlns:a16="http://schemas.microsoft.com/office/drawing/2014/main" id="{72C5D3FF-4E95-9A4A-BE77-9EDC7863B342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15" name="Freeform: Shape 153">
                <a:extLst>
                  <a:ext uri="{FF2B5EF4-FFF2-40B4-BE49-F238E27FC236}">
                    <a16:creationId xmlns:a16="http://schemas.microsoft.com/office/drawing/2014/main" id="{A103AA78-7918-6C4A-87EA-D1DEC923FD18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16" name="Freeform: Shape 154">
                <a:extLst>
                  <a:ext uri="{FF2B5EF4-FFF2-40B4-BE49-F238E27FC236}">
                    <a16:creationId xmlns:a16="http://schemas.microsoft.com/office/drawing/2014/main" id="{7A660F0F-C726-8545-BCF7-BC2C41A257DB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17" name="Freeform: Shape 155">
                <a:extLst>
                  <a:ext uri="{FF2B5EF4-FFF2-40B4-BE49-F238E27FC236}">
                    <a16:creationId xmlns:a16="http://schemas.microsoft.com/office/drawing/2014/main" id="{E996589C-E80C-9940-8368-0F1FF3C6782D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18" name="Freeform: Shape 156">
                <a:extLst>
                  <a:ext uri="{FF2B5EF4-FFF2-40B4-BE49-F238E27FC236}">
                    <a16:creationId xmlns:a16="http://schemas.microsoft.com/office/drawing/2014/main" id="{8F969448-9038-BF4B-852E-AAB0A5637038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19" name="Freeform: Shape 157">
                <a:extLst>
                  <a:ext uri="{FF2B5EF4-FFF2-40B4-BE49-F238E27FC236}">
                    <a16:creationId xmlns:a16="http://schemas.microsoft.com/office/drawing/2014/main" id="{F509C43C-255D-CA4F-8707-808BB75F9EE4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20" name="Freeform: Shape 158">
                <a:extLst>
                  <a:ext uri="{FF2B5EF4-FFF2-40B4-BE49-F238E27FC236}">
                    <a16:creationId xmlns:a16="http://schemas.microsoft.com/office/drawing/2014/main" id="{C9BB56C7-8508-F444-8608-0E15C5280D4B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21" name="Freeform: Shape 159">
                <a:extLst>
                  <a:ext uri="{FF2B5EF4-FFF2-40B4-BE49-F238E27FC236}">
                    <a16:creationId xmlns:a16="http://schemas.microsoft.com/office/drawing/2014/main" id="{01EBE31E-B575-5949-96BF-B1D536083DC6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22" name="Freeform: Shape 160">
                <a:extLst>
                  <a:ext uri="{FF2B5EF4-FFF2-40B4-BE49-F238E27FC236}">
                    <a16:creationId xmlns:a16="http://schemas.microsoft.com/office/drawing/2014/main" id="{21D3FB2C-EC99-ED44-97E8-8929BB4D8BE8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23" name="Freeform: Shape 161">
                <a:extLst>
                  <a:ext uri="{FF2B5EF4-FFF2-40B4-BE49-F238E27FC236}">
                    <a16:creationId xmlns:a16="http://schemas.microsoft.com/office/drawing/2014/main" id="{34AF13EB-E86E-C243-87E5-655383D6BCE8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24" name="Freeform: Shape 162">
                <a:extLst>
                  <a:ext uri="{FF2B5EF4-FFF2-40B4-BE49-F238E27FC236}">
                    <a16:creationId xmlns:a16="http://schemas.microsoft.com/office/drawing/2014/main" id="{558961D4-2083-3445-91F6-7E29770D5381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25" name="Freeform: Shape 163">
                <a:extLst>
                  <a:ext uri="{FF2B5EF4-FFF2-40B4-BE49-F238E27FC236}">
                    <a16:creationId xmlns:a16="http://schemas.microsoft.com/office/drawing/2014/main" id="{C5872819-B536-514E-A126-A42F23D8E622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26" name="Freeform: Shape 164">
                <a:extLst>
                  <a:ext uri="{FF2B5EF4-FFF2-40B4-BE49-F238E27FC236}">
                    <a16:creationId xmlns:a16="http://schemas.microsoft.com/office/drawing/2014/main" id="{452DA5FE-17A1-844B-A066-96171EE6ED99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27" name="Freeform: Shape 165">
                <a:extLst>
                  <a:ext uri="{FF2B5EF4-FFF2-40B4-BE49-F238E27FC236}">
                    <a16:creationId xmlns:a16="http://schemas.microsoft.com/office/drawing/2014/main" id="{DD30D851-E378-3246-A040-30BE5CCA7E65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28" name="Freeform: Shape 166">
                <a:extLst>
                  <a:ext uri="{FF2B5EF4-FFF2-40B4-BE49-F238E27FC236}">
                    <a16:creationId xmlns:a16="http://schemas.microsoft.com/office/drawing/2014/main" id="{50C52204-375E-854D-A6E4-62283E20F3FA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29" name="Freeform: Shape 167">
                <a:extLst>
                  <a:ext uri="{FF2B5EF4-FFF2-40B4-BE49-F238E27FC236}">
                    <a16:creationId xmlns:a16="http://schemas.microsoft.com/office/drawing/2014/main" id="{71D2070B-224B-7C4C-90E4-7EB34492BDC5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30" name="Freeform: Shape 168">
                <a:extLst>
                  <a:ext uri="{FF2B5EF4-FFF2-40B4-BE49-F238E27FC236}">
                    <a16:creationId xmlns:a16="http://schemas.microsoft.com/office/drawing/2014/main" id="{BF292120-6E1F-DA48-8A26-09236CD220F1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31" name="Freeform: Shape 169">
                <a:extLst>
                  <a:ext uri="{FF2B5EF4-FFF2-40B4-BE49-F238E27FC236}">
                    <a16:creationId xmlns:a16="http://schemas.microsoft.com/office/drawing/2014/main" id="{E104252F-C65F-054A-96AA-076C318DF3C2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32" name="Freeform: Shape 170">
                <a:extLst>
                  <a:ext uri="{FF2B5EF4-FFF2-40B4-BE49-F238E27FC236}">
                    <a16:creationId xmlns:a16="http://schemas.microsoft.com/office/drawing/2014/main" id="{D67A9CEC-B5AE-0044-92F8-6E8BD55434FF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85" name="Graphic 3">
              <a:extLst>
                <a:ext uri="{FF2B5EF4-FFF2-40B4-BE49-F238E27FC236}">
                  <a16:creationId xmlns:a16="http://schemas.microsoft.com/office/drawing/2014/main" id="{0B5F09D7-D84F-534D-8DC6-860B59B800A5}"/>
                </a:ext>
              </a:extLst>
            </p:cNvPr>
            <p:cNvGrpSpPr/>
            <p:nvPr/>
          </p:nvGrpSpPr>
          <p:grpSpPr>
            <a:xfrm>
              <a:off x="4386205" y="2166705"/>
              <a:ext cx="2891731" cy="3429727"/>
              <a:chOff x="5276850" y="2457450"/>
              <a:chExt cx="1638300" cy="1943100"/>
            </a:xfrm>
            <a:grpFill/>
          </p:grpSpPr>
          <p:sp>
            <p:nvSpPr>
              <p:cNvPr id="186" name="Freeform: Shape 24">
                <a:extLst>
                  <a:ext uri="{FF2B5EF4-FFF2-40B4-BE49-F238E27FC236}">
                    <a16:creationId xmlns:a16="http://schemas.microsoft.com/office/drawing/2014/main" id="{32DC516A-D04A-8C4E-9D92-A3834F030161}"/>
                  </a:ext>
                </a:extLst>
              </p:cNvPr>
              <p:cNvSpPr/>
              <p:nvPr/>
            </p:nvSpPr>
            <p:spPr>
              <a:xfrm>
                <a:off x="6101239" y="2703671"/>
                <a:ext cx="28575" cy="28575"/>
              </a:xfrm>
              <a:custGeom>
                <a:avLst/>
                <a:gdLst>
                  <a:gd name="connsiteX0" fmla="*/ 14764 w 28575"/>
                  <a:gd name="connsiteY0" fmla="*/ 22384 h 28575"/>
                  <a:gd name="connsiteX1" fmla="*/ 22384 w 28575"/>
                  <a:gd name="connsiteY1" fmla="*/ 14764 h 28575"/>
                  <a:gd name="connsiteX2" fmla="*/ 14764 w 28575"/>
                  <a:gd name="connsiteY2" fmla="*/ 7144 h 28575"/>
                  <a:gd name="connsiteX3" fmla="*/ 7144 w 28575"/>
                  <a:gd name="connsiteY3" fmla="*/ 14764 h 28575"/>
                  <a:gd name="connsiteX4" fmla="*/ 14764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764" y="22384"/>
                    </a:moveTo>
                    <a:cubicBezTo>
                      <a:pt x="18574" y="22384"/>
                      <a:pt x="22384" y="18574"/>
                      <a:pt x="22384" y="14764"/>
                    </a:cubicBezTo>
                    <a:cubicBezTo>
                      <a:pt x="22384" y="10954"/>
                      <a:pt x="18574" y="7144"/>
                      <a:pt x="14764" y="7144"/>
                    </a:cubicBezTo>
                    <a:cubicBezTo>
                      <a:pt x="10954" y="7144"/>
                      <a:pt x="7144" y="10954"/>
                      <a:pt x="7144" y="14764"/>
                    </a:cubicBezTo>
                    <a:cubicBezTo>
                      <a:pt x="7144" y="19526"/>
                      <a:pt x="10954" y="22384"/>
                      <a:pt x="1476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87" name="Freeform: Shape 25">
                <a:extLst>
                  <a:ext uri="{FF2B5EF4-FFF2-40B4-BE49-F238E27FC236}">
                    <a16:creationId xmlns:a16="http://schemas.microsoft.com/office/drawing/2014/main" id="{2F536A61-3E9B-3B42-B92E-92E9392933AC}"/>
                  </a:ext>
                </a:extLst>
              </p:cNvPr>
              <p:cNvSpPr/>
              <p:nvPr/>
            </p:nvSpPr>
            <p:spPr>
              <a:xfrm>
                <a:off x="5951696" y="2877026"/>
                <a:ext cx="38100" cy="38100"/>
              </a:xfrm>
              <a:custGeom>
                <a:avLst/>
                <a:gdLst>
                  <a:gd name="connsiteX0" fmla="*/ 19526 w 38100"/>
                  <a:gd name="connsiteY0" fmla="*/ 31909 h 38100"/>
                  <a:gd name="connsiteX1" fmla="*/ 31909 w 38100"/>
                  <a:gd name="connsiteY1" fmla="*/ 19526 h 38100"/>
                  <a:gd name="connsiteX2" fmla="*/ 19526 w 38100"/>
                  <a:gd name="connsiteY2" fmla="*/ 7144 h 38100"/>
                  <a:gd name="connsiteX3" fmla="*/ 7144 w 38100"/>
                  <a:gd name="connsiteY3" fmla="*/ 19526 h 38100"/>
                  <a:gd name="connsiteX4" fmla="*/ 19526 w 38100"/>
                  <a:gd name="connsiteY4" fmla="*/ 3190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9526" y="31909"/>
                    </a:moveTo>
                    <a:cubicBezTo>
                      <a:pt x="26194" y="31909"/>
                      <a:pt x="31909" y="26194"/>
                      <a:pt x="31909" y="19526"/>
                    </a:cubicBez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1906" y="31909"/>
                      <a:pt x="19526" y="319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88" name="Freeform: Shape 26">
                <a:extLst>
                  <a:ext uri="{FF2B5EF4-FFF2-40B4-BE49-F238E27FC236}">
                    <a16:creationId xmlns:a16="http://schemas.microsoft.com/office/drawing/2014/main" id="{D2F77335-33D5-5647-9ADC-98D44AD4E6C2}"/>
                  </a:ext>
                </a:extLst>
              </p:cNvPr>
              <p:cNvSpPr/>
              <p:nvPr/>
            </p:nvSpPr>
            <p:spPr>
              <a:xfrm>
                <a:off x="5698331" y="3973354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18574 h 19050"/>
                  <a:gd name="connsiteX2" fmla="*/ 7144 w 19050"/>
                  <a:gd name="connsiteY2" fmla="*/ 12859 h 19050"/>
                  <a:gd name="connsiteX3" fmla="*/ 12859 w 19050"/>
                  <a:gd name="connsiteY3" fmla="*/ 714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6015"/>
                      <a:pt x="16015" y="18574"/>
                      <a:pt x="12859" y="18574"/>
                    </a:cubicBezTo>
                    <a:cubicBezTo>
                      <a:pt x="9702" y="18574"/>
                      <a:pt x="7144" y="16015"/>
                      <a:pt x="7144" y="12859"/>
                    </a:cubicBezTo>
                    <a:cubicBezTo>
                      <a:pt x="7144" y="9702"/>
                      <a:pt x="9702" y="7144"/>
                      <a:pt x="12859" y="7144"/>
                    </a:cubicBezTo>
                    <a:cubicBezTo>
                      <a:pt x="16015" y="7144"/>
                      <a:pt x="18574" y="9702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89" name="Freeform: Shape 27">
                <a:extLst>
                  <a:ext uri="{FF2B5EF4-FFF2-40B4-BE49-F238E27FC236}">
                    <a16:creationId xmlns:a16="http://schemas.microsoft.com/office/drawing/2014/main" id="{5B507D38-769C-8F4E-805C-CB94E613CC81}"/>
                  </a:ext>
                </a:extLst>
              </p:cNvPr>
              <p:cNvSpPr/>
              <p:nvPr/>
            </p:nvSpPr>
            <p:spPr>
              <a:xfrm>
                <a:off x="5746909" y="4064794"/>
                <a:ext cx="123825" cy="114300"/>
              </a:xfrm>
              <a:custGeom>
                <a:avLst/>
                <a:gdLst>
                  <a:gd name="connsiteX0" fmla="*/ 21431 w 123825"/>
                  <a:gd name="connsiteY0" fmla="*/ 61436 h 114300"/>
                  <a:gd name="connsiteX1" fmla="*/ 20479 w 123825"/>
                  <a:gd name="connsiteY1" fmla="*/ 68104 h 114300"/>
                  <a:gd name="connsiteX2" fmla="*/ 59531 w 123825"/>
                  <a:gd name="connsiteY2" fmla="*/ 107156 h 114300"/>
                  <a:gd name="connsiteX3" fmla="*/ 98584 w 123825"/>
                  <a:gd name="connsiteY3" fmla="*/ 68104 h 114300"/>
                  <a:gd name="connsiteX4" fmla="*/ 91916 w 123825"/>
                  <a:gd name="connsiteY4" fmla="*/ 46196 h 114300"/>
                  <a:gd name="connsiteX5" fmla="*/ 92869 w 123825"/>
                  <a:gd name="connsiteY5" fmla="*/ 46196 h 114300"/>
                  <a:gd name="connsiteX6" fmla="*/ 109061 w 123825"/>
                  <a:gd name="connsiteY6" fmla="*/ 30004 h 114300"/>
                  <a:gd name="connsiteX7" fmla="*/ 109061 w 123825"/>
                  <a:gd name="connsiteY7" fmla="*/ 27146 h 114300"/>
                  <a:gd name="connsiteX8" fmla="*/ 116681 w 123825"/>
                  <a:gd name="connsiteY8" fmla="*/ 17621 h 114300"/>
                  <a:gd name="connsiteX9" fmla="*/ 106204 w 123825"/>
                  <a:gd name="connsiteY9" fmla="*/ 7144 h 114300"/>
                  <a:gd name="connsiteX10" fmla="*/ 96679 w 123825"/>
                  <a:gd name="connsiteY10" fmla="*/ 13811 h 114300"/>
                  <a:gd name="connsiteX11" fmla="*/ 92869 w 123825"/>
                  <a:gd name="connsiteY11" fmla="*/ 12859 h 114300"/>
                  <a:gd name="connsiteX12" fmla="*/ 76676 w 123825"/>
                  <a:gd name="connsiteY12" fmla="*/ 29051 h 114300"/>
                  <a:gd name="connsiteX13" fmla="*/ 76676 w 123825"/>
                  <a:gd name="connsiteY13" fmla="*/ 31909 h 114300"/>
                  <a:gd name="connsiteX14" fmla="*/ 59531 w 123825"/>
                  <a:gd name="connsiteY14" fmla="*/ 28099 h 114300"/>
                  <a:gd name="connsiteX15" fmla="*/ 31909 w 123825"/>
                  <a:gd name="connsiteY15" fmla="*/ 39529 h 114300"/>
                  <a:gd name="connsiteX16" fmla="*/ 20479 w 123825"/>
                  <a:gd name="connsiteY16" fmla="*/ 33814 h 114300"/>
                  <a:gd name="connsiteX17" fmla="*/ 7144 w 123825"/>
                  <a:gd name="connsiteY17" fmla="*/ 47149 h 114300"/>
                  <a:gd name="connsiteX18" fmla="*/ 21431 w 123825"/>
                  <a:gd name="connsiteY18" fmla="*/ 61436 h 114300"/>
                  <a:gd name="connsiteX19" fmla="*/ 21431 w 123825"/>
                  <a:gd name="connsiteY19" fmla="*/ 61436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3825" h="114300">
                    <a:moveTo>
                      <a:pt x="21431" y="61436"/>
                    </a:moveTo>
                    <a:cubicBezTo>
                      <a:pt x="21431" y="63341"/>
                      <a:pt x="20479" y="66199"/>
                      <a:pt x="20479" y="68104"/>
                    </a:cubicBezTo>
                    <a:cubicBezTo>
                      <a:pt x="20479" y="90011"/>
                      <a:pt x="37624" y="107156"/>
                      <a:pt x="59531" y="107156"/>
                    </a:cubicBezTo>
                    <a:cubicBezTo>
                      <a:pt x="81439" y="107156"/>
                      <a:pt x="98584" y="90011"/>
                      <a:pt x="98584" y="68104"/>
                    </a:cubicBezTo>
                    <a:cubicBezTo>
                      <a:pt x="98584" y="60484"/>
                      <a:pt x="95726" y="52864"/>
                      <a:pt x="91916" y="46196"/>
                    </a:cubicBezTo>
                    <a:cubicBezTo>
                      <a:pt x="91916" y="46196"/>
                      <a:pt x="91916" y="46196"/>
                      <a:pt x="92869" y="46196"/>
                    </a:cubicBezTo>
                    <a:cubicBezTo>
                      <a:pt x="101441" y="46196"/>
                      <a:pt x="109061" y="38576"/>
                      <a:pt x="109061" y="30004"/>
                    </a:cubicBezTo>
                    <a:cubicBezTo>
                      <a:pt x="109061" y="29051"/>
                      <a:pt x="109061" y="28099"/>
                      <a:pt x="109061" y="27146"/>
                    </a:cubicBezTo>
                    <a:cubicBezTo>
                      <a:pt x="112871" y="26194"/>
                      <a:pt x="116681" y="22384"/>
                      <a:pt x="116681" y="17621"/>
                    </a:cubicBezTo>
                    <a:cubicBezTo>
                      <a:pt x="116681" y="11906"/>
                      <a:pt x="111919" y="7144"/>
                      <a:pt x="106204" y="7144"/>
                    </a:cubicBezTo>
                    <a:cubicBezTo>
                      <a:pt x="102394" y="7144"/>
                      <a:pt x="98584" y="10001"/>
                      <a:pt x="96679" y="13811"/>
                    </a:cubicBezTo>
                    <a:cubicBezTo>
                      <a:pt x="95726" y="13811"/>
                      <a:pt x="93821" y="12859"/>
                      <a:pt x="92869" y="12859"/>
                    </a:cubicBezTo>
                    <a:cubicBezTo>
                      <a:pt x="84296" y="12859"/>
                      <a:pt x="76676" y="20479"/>
                      <a:pt x="76676" y="29051"/>
                    </a:cubicBezTo>
                    <a:cubicBezTo>
                      <a:pt x="76676" y="30004"/>
                      <a:pt x="76676" y="30956"/>
                      <a:pt x="76676" y="31909"/>
                    </a:cubicBezTo>
                    <a:cubicBezTo>
                      <a:pt x="71914" y="29051"/>
                      <a:pt x="66199" y="28099"/>
                      <a:pt x="59531" y="28099"/>
                    </a:cubicBezTo>
                    <a:cubicBezTo>
                      <a:pt x="49054" y="28099"/>
                      <a:pt x="39529" y="32861"/>
                      <a:pt x="31909" y="39529"/>
                    </a:cubicBezTo>
                    <a:cubicBezTo>
                      <a:pt x="29051" y="35719"/>
                      <a:pt x="25241" y="33814"/>
                      <a:pt x="20479" y="33814"/>
                    </a:cubicBezTo>
                    <a:cubicBezTo>
                      <a:pt x="12859" y="33814"/>
                      <a:pt x="7144" y="39529"/>
                      <a:pt x="7144" y="47149"/>
                    </a:cubicBezTo>
                    <a:cubicBezTo>
                      <a:pt x="7144" y="54769"/>
                      <a:pt x="14764" y="61436"/>
                      <a:pt x="21431" y="61436"/>
                    </a:cubicBezTo>
                    <a:cubicBezTo>
                      <a:pt x="21431" y="61436"/>
                      <a:pt x="21431" y="61436"/>
                      <a:pt x="21431" y="614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90" name="Freeform: Shape 28">
                <a:extLst>
                  <a:ext uri="{FF2B5EF4-FFF2-40B4-BE49-F238E27FC236}">
                    <a16:creationId xmlns:a16="http://schemas.microsoft.com/office/drawing/2014/main" id="{5CC03B5F-0511-6A46-B261-C3EA5B1D551E}"/>
                  </a:ext>
                </a:extLst>
              </p:cNvPr>
              <p:cNvSpPr/>
              <p:nvPr/>
            </p:nvSpPr>
            <p:spPr>
              <a:xfrm>
                <a:off x="5687854" y="3799046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24289 h 28575"/>
                  <a:gd name="connsiteX2" fmla="*/ 7144 w 28575"/>
                  <a:gd name="connsiteY2" fmla="*/ 15716 h 28575"/>
                  <a:gd name="connsiteX3" fmla="*/ 15716 w 28575"/>
                  <a:gd name="connsiteY3" fmla="*/ 7144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20451"/>
                      <a:pt x="20451" y="24289"/>
                      <a:pt x="15716" y="24289"/>
                    </a:cubicBezTo>
                    <a:cubicBezTo>
                      <a:pt x="10982" y="24289"/>
                      <a:pt x="7144" y="20451"/>
                      <a:pt x="7144" y="15716"/>
                    </a:cubicBezTo>
                    <a:cubicBezTo>
                      <a:pt x="7144" y="10982"/>
                      <a:pt x="10982" y="7144"/>
                      <a:pt x="15716" y="7144"/>
                    </a:cubicBezTo>
                    <a:cubicBezTo>
                      <a:pt x="20451" y="7144"/>
                      <a:pt x="24289" y="10982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91" name="Freeform: Shape 29">
                <a:extLst>
                  <a:ext uri="{FF2B5EF4-FFF2-40B4-BE49-F238E27FC236}">
                    <a16:creationId xmlns:a16="http://schemas.microsoft.com/office/drawing/2014/main" id="{4003E2ED-ECA1-6B43-B950-C681FC8CFB15}"/>
                  </a:ext>
                </a:extLst>
              </p:cNvPr>
              <p:cNvSpPr/>
              <p:nvPr/>
            </p:nvSpPr>
            <p:spPr>
              <a:xfrm>
                <a:off x="5623084" y="3319939"/>
                <a:ext cx="38100" cy="38100"/>
              </a:xfrm>
              <a:custGeom>
                <a:avLst/>
                <a:gdLst>
                  <a:gd name="connsiteX0" fmla="*/ 23336 w 38100"/>
                  <a:gd name="connsiteY0" fmla="*/ 39529 h 38100"/>
                  <a:gd name="connsiteX1" fmla="*/ 39529 w 38100"/>
                  <a:gd name="connsiteY1" fmla="*/ 23336 h 38100"/>
                  <a:gd name="connsiteX2" fmla="*/ 23336 w 38100"/>
                  <a:gd name="connsiteY2" fmla="*/ 7144 h 38100"/>
                  <a:gd name="connsiteX3" fmla="*/ 7144 w 38100"/>
                  <a:gd name="connsiteY3" fmla="*/ 23336 h 38100"/>
                  <a:gd name="connsiteX4" fmla="*/ 23336 w 38100"/>
                  <a:gd name="connsiteY4" fmla="*/ 3952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3336" y="39529"/>
                    </a:moveTo>
                    <a:cubicBezTo>
                      <a:pt x="31909" y="39529"/>
                      <a:pt x="39529" y="31909"/>
                      <a:pt x="39529" y="23336"/>
                    </a:cubicBezTo>
                    <a:cubicBezTo>
                      <a:pt x="39529" y="14764"/>
                      <a:pt x="31909" y="7144"/>
                      <a:pt x="23336" y="7144"/>
                    </a:cubicBezTo>
                    <a:cubicBezTo>
                      <a:pt x="14764" y="7144"/>
                      <a:pt x="7144" y="14764"/>
                      <a:pt x="7144" y="23336"/>
                    </a:cubicBezTo>
                    <a:cubicBezTo>
                      <a:pt x="8096" y="31909"/>
                      <a:pt x="14764" y="39529"/>
                      <a:pt x="23336" y="395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92" name="Freeform: Shape 30">
                <a:extLst>
                  <a:ext uri="{FF2B5EF4-FFF2-40B4-BE49-F238E27FC236}">
                    <a16:creationId xmlns:a16="http://schemas.microsoft.com/office/drawing/2014/main" id="{F8774B62-F864-4F49-8FE0-F76E313FB5EF}"/>
                  </a:ext>
                </a:extLst>
              </p:cNvPr>
              <p:cNvSpPr/>
              <p:nvPr/>
            </p:nvSpPr>
            <p:spPr>
              <a:xfrm>
                <a:off x="5570696" y="3153251"/>
                <a:ext cx="38100" cy="38100"/>
              </a:xfrm>
              <a:custGeom>
                <a:avLst/>
                <a:gdLst>
                  <a:gd name="connsiteX0" fmla="*/ 22384 w 38100"/>
                  <a:gd name="connsiteY0" fmla="*/ 37624 h 38100"/>
                  <a:gd name="connsiteX1" fmla="*/ 37624 w 38100"/>
                  <a:gd name="connsiteY1" fmla="*/ 22384 h 38100"/>
                  <a:gd name="connsiteX2" fmla="*/ 22384 w 38100"/>
                  <a:gd name="connsiteY2" fmla="*/ 7144 h 38100"/>
                  <a:gd name="connsiteX3" fmla="*/ 7144 w 38100"/>
                  <a:gd name="connsiteY3" fmla="*/ 22384 h 38100"/>
                  <a:gd name="connsiteX4" fmla="*/ 22384 w 38100"/>
                  <a:gd name="connsiteY4" fmla="*/ 3762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2384" y="37624"/>
                    </a:moveTo>
                    <a:cubicBezTo>
                      <a:pt x="30956" y="37624"/>
                      <a:pt x="37624" y="30956"/>
                      <a:pt x="37624" y="22384"/>
                    </a:cubicBezTo>
                    <a:cubicBezTo>
                      <a:pt x="37624" y="13811"/>
                      <a:pt x="30956" y="7144"/>
                      <a:pt x="22384" y="7144"/>
                    </a:cubicBezTo>
                    <a:cubicBezTo>
                      <a:pt x="13811" y="7144"/>
                      <a:pt x="7144" y="13811"/>
                      <a:pt x="7144" y="22384"/>
                    </a:cubicBezTo>
                    <a:cubicBezTo>
                      <a:pt x="7144" y="30956"/>
                      <a:pt x="13811" y="37624"/>
                      <a:pt x="22384" y="376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93" name="Freeform: Shape 31">
                <a:extLst>
                  <a:ext uri="{FF2B5EF4-FFF2-40B4-BE49-F238E27FC236}">
                    <a16:creationId xmlns:a16="http://schemas.microsoft.com/office/drawing/2014/main" id="{2AE34CEB-F306-AD4C-9AA0-C616CBD0577D}"/>
                  </a:ext>
                </a:extLst>
              </p:cNvPr>
              <p:cNvSpPr/>
              <p:nvPr/>
            </p:nvSpPr>
            <p:spPr>
              <a:xfrm>
                <a:off x="5729764" y="3684746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22384 h 28575"/>
                  <a:gd name="connsiteX2" fmla="*/ 7144 w 28575"/>
                  <a:gd name="connsiteY2" fmla="*/ 14764 h 28575"/>
                  <a:gd name="connsiteX3" fmla="*/ 14764 w 28575"/>
                  <a:gd name="connsiteY3" fmla="*/ 714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8972"/>
                      <a:pt x="18972" y="22384"/>
                      <a:pt x="14764" y="22384"/>
                    </a:cubicBezTo>
                    <a:cubicBezTo>
                      <a:pt x="10555" y="22384"/>
                      <a:pt x="7144" y="18972"/>
                      <a:pt x="7144" y="14764"/>
                    </a:cubicBezTo>
                    <a:cubicBezTo>
                      <a:pt x="7144" y="10555"/>
                      <a:pt x="10555" y="7144"/>
                      <a:pt x="14764" y="7144"/>
                    </a:cubicBezTo>
                    <a:cubicBezTo>
                      <a:pt x="18972" y="7144"/>
                      <a:pt x="22384" y="10555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94" name="Freeform: Shape 32">
                <a:extLst>
                  <a:ext uri="{FF2B5EF4-FFF2-40B4-BE49-F238E27FC236}">
                    <a16:creationId xmlns:a16="http://schemas.microsoft.com/office/drawing/2014/main" id="{A5295FFB-952C-D848-B06C-BC526F84B086}"/>
                  </a:ext>
                </a:extLst>
              </p:cNvPr>
              <p:cNvSpPr/>
              <p:nvPr/>
            </p:nvSpPr>
            <p:spPr>
              <a:xfrm>
                <a:off x="6108859" y="3107531"/>
                <a:ext cx="19050" cy="19050"/>
              </a:xfrm>
              <a:custGeom>
                <a:avLst/>
                <a:gdLst>
                  <a:gd name="connsiteX0" fmla="*/ 7144 w 19050"/>
                  <a:gd name="connsiteY0" fmla="*/ 11906 h 19050"/>
                  <a:gd name="connsiteX1" fmla="*/ 11906 w 19050"/>
                  <a:gd name="connsiteY1" fmla="*/ 16669 h 19050"/>
                  <a:gd name="connsiteX2" fmla="*/ 16669 w 19050"/>
                  <a:gd name="connsiteY2" fmla="*/ 11906 h 19050"/>
                  <a:gd name="connsiteX3" fmla="*/ 10954 w 19050"/>
                  <a:gd name="connsiteY3" fmla="*/ 7144 h 19050"/>
                  <a:gd name="connsiteX4" fmla="*/ 7144 w 19050"/>
                  <a:gd name="connsiteY4" fmla="*/ 1190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1906"/>
                    </a:moveTo>
                    <a:cubicBezTo>
                      <a:pt x="7144" y="14764"/>
                      <a:pt x="9049" y="16669"/>
                      <a:pt x="11906" y="16669"/>
                    </a:cubicBezTo>
                    <a:cubicBezTo>
                      <a:pt x="14764" y="16669"/>
                      <a:pt x="16669" y="14764"/>
                      <a:pt x="16669" y="11906"/>
                    </a:cubicBezTo>
                    <a:cubicBezTo>
                      <a:pt x="16669" y="9049"/>
                      <a:pt x="13811" y="7144"/>
                      <a:pt x="10954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95" name="Freeform: Shape 33">
                <a:extLst>
                  <a:ext uri="{FF2B5EF4-FFF2-40B4-BE49-F238E27FC236}">
                    <a16:creationId xmlns:a16="http://schemas.microsoft.com/office/drawing/2014/main" id="{A3632930-4CE3-484F-A7A5-A3FE67E1E38B}"/>
                  </a:ext>
                </a:extLst>
              </p:cNvPr>
              <p:cNvSpPr/>
              <p:nvPr/>
            </p:nvSpPr>
            <p:spPr>
              <a:xfrm>
                <a:off x="5836444" y="4114324"/>
                <a:ext cx="57150" cy="47625"/>
              </a:xfrm>
              <a:custGeom>
                <a:avLst/>
                <a:gdLst>
                  <a:gd name="connsiteX0" fmla="*/ 47149 w 57150"/>
                  <a:gd name="connsiteY0" fmla="*/ 43339 h 47625"/>
                  <a:gd name="connsiteX1" fmla="*/ 57626 w 57150"/>
                  <a:gd name="connsiteY1" fmla="*/ 32861 h 47625"/>
                  <a:gd name="connsiteX2" fmla="*/ 48101 w 57150"/>
                  <a:gd name="connsiteY2" fmla="*/ 22384 h 47625"/>
                  <a:gd name="connsiteX3" fmla="*/ 30004 w 57150"/>
                  <a:gd name="connsiteY3" fmla="*/ 7144 h 47625"/>
                  <a:gd name="connsiteX4" fmla="*/ 11906 w 57150"/>
                  <a:gd name="connsiteY4" fmla="*/ 25241 h 47625"/>
                  <a:gd name="connsiteX5" fmla="*/ 11906 w 57150"/>
                  <a:gd name="connsiteY5" fmla="*/ 28099 h 47625"/>
                  <a:gd name="connsiteX6" fmla="*/ 7144 w 57150"/>
                  <a:gd name="connsiteY6" fmla="*/ 33814 h 47625"/>
                  <a:gd name="connsiteX7" fmla="*/ 12859 w 57150"/>
                  <a:gd name="connsiteY7" fmla="*/ 39529 h 47625"/>
                  <a:gd name="connsiteX8" fmla="*/ 16669 w 57150"/>
                  <a:gd name="connsiteY8" fmla="*/ 37624 h 47625"/>
                  <a:gd name="connsiteX9" fmla="*/ 29051 w 57150"/>
                  <a:gd name="connsiteY9" fmla="*/ 42386 h 47625"/>
                  <a:gd name="connsiteX10" fmla="*/ 39529 w 57150"/>
                  <a:gd name="connsiteY10" fmla="*/ 38576 h 47625"/>
                  <a:gd name="connsiteX11" fmla="*/ 47149 w 57150"/>
                  <a:gd name="connsiteY11" fmla="*/ 4333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150" h="47625">
                    <a:moveTo>
                      <a:pt x="47149" y="43339"/>
                    </a:moveTo>
                    <a:cubicBezTo>
                      <a:pt x="52864" y="43339"/>
                      <a:pt x="57626" y="38576"/>
                      <a:pt x="57626" y="32861"/>
                    </a:cubicBezTo>
                    <a:cubicBezTo>
                      <a:pt x="57626" y="27146"/>
                      <a:pt x="52864" y="22384"/>
                      <a:pt x="48101" y="22384"/>
                    </a:cubicBezTo>
                    <a:cubicBezTo>
                      <a:pt x="46196" y="13811"/>
                      <a:pt x="39529" y="7144"/>
                      <a:pt x="30004" y="7144"/>
                    </a:cubicBezTo>
                    <a:cubicBezTo>
                      <a:pt x="19526" y="7144"/>
                      <a:pt x="11906" y="15716"/>
                      <a:pt x="11906" y="25241"/>
                    </a:cubicBezTo>
                    <a:cubicBezTo>
                      <a:pt x="11906" y="26194"/>
                      <a:pt x="11906" y="27146"/>
                      <a:pt x="11906" y="28099"/>
                    </a:cubicBezTo>
                    <a:cubicBezTo>
                      <a:pt x="9049" y="29051"/>
                      <a:pt x="7144" y="30956"/>
                      <a:pt x="7144" y="33814"/>
                    </a:cubicBezTo>
                    <a:cubicBezTo>
                      <a:pt x="7144" y="37624"/>
                      <a:pt x="10001" y="39529"/>
                      <a:pt x="12859" y="39529"/>
                    </a:cubicBezTo>
                    <a:cubicBezTo>
                      <a:pt x="14764" y="39529"/>
                      <a:pt x="15716" y="38576"/>
                      <a:pt x="16669" y="37624"/>
                    </a:cubicBezTo>
                    <a:cubicBezTo>
                      <a:pt x="19526" y="40481"/>
                      <a:pt x="24289" y="42386"/>
                      <a:pt x="29051" y="42386"/>
                    </a:cubicBezTo>
                    <a:cubicBezTo>
                      <a:pt x="32861" y="42386"/>
                      <a:pt x="36671" y="41434"/>
                      <a:pt x="39529" y="38576"/>
                    </a:cubicBezTo>
                    <a:cubicBezTo>
                      <a:pt x="42386" y="42386"/>
                      <a:pt x="44291" y="43339"/>
                      <a:pt x="47149" y="4333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96" name="Freeform: Shape 34">
                <a:extLst>
                  <a:ext uri="{FF2B5EF4-FFF2-40B4-BE49-F238E27FC236}">
                    <a16:creationId xmlns:a16="http://schemas.microsoft.com/office/drawing/2014/main" id="{AC4A7918-FBC0-5D4D-A5EC-753B7470381A}"/>
                  </a:ext>
                </a:extLst>
              </p:cNvPr>
              <p:cNvSpPr/>
              <p:nvPr/>
            </p:nvSpPr>
            <p:spPr>
              <a:xfrm>
                <a:off x="5983129" y="4121944"/>
                <a:ext cx="28575" cy="28575"/>
              </a:xfrm>
              <a:custGeom>
                <a:avLst/>
                <a:gdLst>
                  <a:gd name="connsiteX0" fmla="*/ 17621 w 28575"/>
                  <a:gd name="connsiteY0" fmla="*/ 7144 h 28575"/>
                  <a:gd name="connsiteX1" fmla="*/ 7144 w 28575"/>
                  <a:gd name="connsiteY1" fmla="*/ 17621 h 28575"/>
                  <a:gd name="connsiteX2" fmla="*/ 17621 w 28575"/>
                  <a:gd name="connsiteY2" fmla="*/ 28099 h 28575"/>
                  <a:gd name="connsiteX3" fmla="*/ 28099 w 28575"/>
                  <a:gd name="connsiteY3" fmla="*/ 17621 h 28575"/>
                  <a:gd name="connsiteX4" fmla="*/ 17621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7144"/>
                    </a:move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8099" y="11906"/>
                      <a:pt x="23336" y="7144"/>
                      <a:pt x="1762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97" name="Freeform: Shape 35">
                <a:extLst>
                  <a:ext uri="{FF2B5EF4-FFF2-40B4-BE49-F238E27FC236}">
                    <a16:creationId xmlns:a16="http://schemas.microsoft.com/office/drawing/2014/main" id="{33FA1B18-C82C-AE40-AE78-164595C604C8}"/>
                  </a:ext>
                </a:extLst>
              </p:cNvPr>
              <p:cNvSpPr/>
              <p:nvPr/>
            </p:nvSpPr>
            <p:spPr>
              <a:xfrm>
                <a:off x="5954554" y="4154329"/>
                <a:ext cx="47625" cy="38100"/>
              </a:xfrm>
              <a:custGeom>
                <a:avLst/>
                <a:gdLst>
                  <a:gd name="connsiteX0" fmla="*/ 7144 w 47625"/>
                  <a:gd name="connsiteY0" fmla="*/ 22384 h 38100"/>
                  <a:gd name="connsiteX1" fmla="*/ 13811 w 47625"/>
                  <a:gd name="connsiteY1" fmla="*/ 29051 h 38100"/>
                  <a:gd name="connsiteX2" fmla="*/ 20479 w 47625"/>
                  <a:gd name="connsiteY2" fmla="*/ 24289 h 38100"/>
                  <a:gd name="connsiteX3" fmla="*/ 31909 w 47625"/>
                  <a:gd name="connsiteY3" fmla="*/ 31909 h 38100"/>
                  <a:gd name="connsiteX4" fmla="*/ 44291 w 47625"/>
                  <a:gd name="connsiteY4" fmla="*/ 19526 h 38100"/>
                  <a:gd name="connsiteX5" fmla="*/ 31909 w 47625"/>
                  <a:gd name="connsiteY5" fmla="*/ 7144 h 38100"/>
                  <a:gd name="connsiteX6" fmla="*/ 19526 w 47625"/>
                  <a:gd name="connsiteY6" fmla="*/ 18574 h 38100"/>
                  <a:gd name="connsiteX7" fmla="*/ 13811 w 47625"/>
                  <a:gd name="connsiteY7" fmla="*/ 15716 h 38100"/>
                  <a:gd name="connsiteX8" fmla="*/ 7144 w 47625"/>
                  <a:gd name="connsiteY8" fmla="*/ 2238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38100">
                    <a:moveTo>
                      <a:pt x="7144" y="22384"/>
                    </a:moveTo>
                    <a:cubicBezTo>
                      <a:pt x="7144" y="26194"/>
                      <a:pt x="10001" y="29051"/>
                      <a:pt x="13811" y="29051"/>
                    </a:cubicBezTo>
                    <a:cubicBezTo>
                      <a:pt x="16669" y="29051"/>
                      <a:pt x="19526" y="27146"/>
                      <a:pt x="20479" y="24289"/>
                    </a:cubicBezTo>
                    <a:cubicBezTo>
                      <a:pt x="22384" y="28099"/>
                      <a:pt x="26194" y="31909"/>
                      <a:pt x="31909" y="31909"/>
                    </a:cubicBezTo>
                    <a:cubicBezTo>
                      <a:pt x="38576" y="31909"/>
                      <a:pt x="44291" y="26194"/>
                      <a:pt x="44291" y="19526"/>
                    </a:cubicBezTo>
                    <a:cubicBezTo>
                      <a:pt x="44291" y="12859"/>
                      <a:pt x="38576" y="7144"/>
                      <a:pt x="31909" y="7144"/>
                    </a:cubicBezTo>
                    <a:cubicBezTo>
                      <a:pt x="25241" y="7144"/>
                      <a:pt x="20479" y="11906"/>
                      <a:pt x="19526" y="18574"/>
                    </a:cubicBezTo>
                    <a:cubicBezTo>
                      <a:pt x="18574" y="16669"/>
                      <a:pt x="16669" y="15716"/>
                      <a:pt x="13811" y="15716"/>
                    </a:cubicBezTo>
                    <a:cubicBezTo>
                      <a:pt x="10001" y="14764"/>
                      <a:pt x="7144" y="18574"/>
                      <a:pt x="714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98" name="Freeform: Shape 36">
                <a:extLst>
                  <a:ext uri="{FF2B5EF4-FFF2-40B4-BE49-F238E27FC236}">
                    <a16:creationId xmlns:a16="http://schemas.microsoft.com/office/drawing/2014/main" id="{84923F62-A37B-1842-859D-D354E13E1BD7}"/>
                  </a:ext>
                </a:extLst>
              </p:cNvPr>
              <p:cNvSpPr/>
              <p:nvPr/>
            </p:nvSpPr>
            <p:spPr>
              <a:xfrm>
                <a:off x="5931694" y="3744754"/>
                <a:ext cx="28575" cy="38100"/>
              </a:xfrm>
              <a:custGeom>
                <a:avLst/>
                <a:gdLst>
                  <a:gd name="connsiteX0" fmla="*/ 18574 w 28575"/>
                  <a:gd name="connsiteY0" fmla="*/ 30956 h 38100"/>
                  <a:gd name="connsiteX1" fmla="*/ 30004 w 28575"/>
                  <a:gd name="connsiteY1" fmla="*/ 18574 h 38100"/>
                  <a:gd name="connsiteX2" fmla="*/ 18574 w 28575"/>
                  <a:gd name="connsiteY2" fmla="*/ 7144 h 38100"/>
                  <a:gd name="connsiteX3" fmla="*/ 7144 w 28575"/>
                  <a:gd name="connsiteY3" fmla="*/ 18574 h 38100"/>
                  <a:gd name="connsiteX4" fmla="*/ 18574 w 28575"/>
                  <a:gd name="connsiteY4" fmla="*/ 3095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38100">
                    <a:moveTo>
                      <a:pt x="18574" y="30956"/>
                    </a:moveTo>
                    <a:cubicBezTo>
                      <a:pt x="25241" y="30956"/>
                      <a:pt x="30004" y="25241"/>
                      <a:pt x="30004" y="18574"/>
                    </a:cubicBezTo>
                    <a:cubicBezTo>
                      <a:pt x="30004" y="11906"/>
                      <a:pt x="24289" y="7144"/>
                      <a:pt x="18574" y="7144"/>
                    </a:cubicBezTo>
                    <a:cubicBezTo>
                      <a:pt x="11906" y="7144"/>
                      <a:pt x="7144" y="12859"/>
                      <a:pt x="7144" y="18574"/>
                    </a:cubicBezTo>
                    <a:cubicBezTo>
                      <a:pt x="7144" y="24289"/>
                      <a:pt x="11906" y="30956"/>
                      <a:pt x="18574" y="309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99" name="Freeform: Shape 37">
                <a:extLst>
                  <a:ext uri="{FF2B5EF4-FFF2-40B4-BE49-F238E27FC236}">
                    <a16:creationId xmlns:a16="http://schemas.microsoft.com/office/drawing/2014/main" id="{01444E0E-17AB-7348-A4BE-223DD9D97B20}"/>
                  </a:ext>
                </a:extLst>
              </p:cNvPr>
              <p:cNvSpPr/>
              <p:nvPr/>
            </p:nvSpPr>
            <p:spPr>
              <a:xfrm>
                <a:off x="5695474" y="3153251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0954"/>
                      <a:pt x="21431" y="7144"/>
                      <a:pt x="16669" y="7144"/>
                    </a:cubicBezTo>
                    <a:cubicBezTo>
                      <a:pt x="10954" y="7144"/>
                      <a:pt x="7144" y="11906"/>
                      <a:pt x="7144" y="16669"/>
                    </a:cubicBezTo>
                    <a:cubicBezTo>
                      <a:pt x="7144" y="22384"/>
                      <a:pt x="11906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00" name="Freeform: Shape 38">
                <a:extLst>
                  <a:ext uri="{FF2B5EF4-FFF2-40B4-BE49-F238E27FC236}">
                    <a16:creationId xmlns:a16="http://schemas.microsoft.com/office/drawing/2014/main" id="{B02D93DD-EE82-CF4A-B92A-DEC191C1EEB9}"/>
                  </a:ext>
                </a:extLst>
              </p:cNvPr>
              <p:cNvSpPr/>
              <p:nvPr/>
            </p:nvSpPr>
            <p:spPr>
              <a:xfrm>
                <a:off x="5837396" y="2713196"/>
                <a:ext cx="19050" cy="19050"/>
              </a:xfrm>
              <a:custGeom>
                <a:avLst/>
                <a:gdLst>
                  <a:gd name="connsiteX0" fmla="*/ 13811 w 19050"/>
                  <a:gd name="connsiteY0" fmla="*/ 20479 h 19050"/>
                  <a:gd name="connsiteX1" fmla="*/ 20479 w 19050"/>
                  <a:gd name="connsiteY1" fmla="*/ 13811 h 19050"/>
                  <a:gd name="connsiteX2" fmla="*/ 13811 w 19050"/>
                  <a:gd name="connsiteY2" fmla="*/ 7144 h 19050"/>
                  <a:gd name="connsiteX3" fmla="*/ 7144 w 19050"/>
                  <a:gd name="connsiteY3" fmla="*/ 13811 h 19050"/>
                  <a:gd name="connsiteX4" fmla="*/ 13811 w 19050"/>
                  <a:gd name="connsiteY4" fmla="*/ 2047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20479"/>
                    </a:move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01" name="Freeform: Shape 39">
                <a:extLst>
                  <a:ext uri="{FF2B5EF4-FFF2-40B4-BE49-F238E27FC236}">
                    <a16:creationId xmlns:a16="http://schemas.microsoft.com/office/drawing/2014/main" id="{0361A713-510E-B84B-A9A7-50D9992764E3}"/>
                  </a:ext>
                </a:extLst>
              </p:cNvPr>
              <p:cNvSpPr/>
              <p:nvPr/>
            </p:nvSpPr>
            <p:spPr>
              <a:xfrm>
                <a:off x="6235541" y="2754154"/>
                <a:ext cx="38100" cy="38100"/>
              </a:xfrm>
              <a:custGeom>
                <a:avLst/>
                <a:gdLst>
                  <a:gd name="connsiteX0" fmla="*/ 31909 w 38100"/>
                  <a:gd name="connsiteY0" fmla="*/ 19526 h 38100"/>
                  <a:gd name="connsiteX1" fmla="*/ 19526 w 38100"/>
                  <a:gd name="connsiteY1" fmla="*/ 7144 h 38100"/>
                  <a:gd name="connsiteX2" fmla="*/ 7144 w 38100"/>
                  <a:gd name="connsiteY2" fmla="*/ 19526 h 38100"/>
                  <a:gd name="connsiteX3" fmla="*/ 19526 w 38100"/>
                  <a:gd name="connsiteY3" fmla="*/ 31909 h 38100"/>
                  <a:gd name="connsiteX4" fmla="*/ 31909 w 38100"/>
                  <a:gd name="connsiteY4" fmla="*/ 1952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1909" y="19526"/>
                    </a:move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2859" y="31909"/>
                      <a:pt x="19526" y="31909"/>
                    </a:cubicBezTo>
                    <a:cubicBezTo>
                      <a:pt x="26194" y="31909"/>
                      <a:pt x="31909" y="26194"/>
                      <a:pt x="31909" y="195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02" name="Freeform: Shape 40">
                <a:extLst>
                  <a:ext uri="{FF2B5EF4-FFF2-40B4-BE49-F238E27FC236}">
                    <a16:creationId xmlns:a16="http://schemas.microsoft.com/office/drawing/2014/main" id="{A6796534-C3DB-284E-86C4-36936277F744}"/>
                  </a:ext>
                </a:extLst>
              </p:cNvPr>
              <p:cNvSpPr/>
              <p:nvPr/>
            </p:nvSpPr>
            <p:spPr>
              <a:xfrm>
                <a:off x="5832634" y="2902744"/>
                <a:ext cx="19050" cy="19050"/>
              </a:xfrm>
              <a:custGeom>
                <a:avLst/>
                <a:gdLst>
                  <a:gd name="connsiteX0" fmla="*/ 12859 w 19050"/>
                  <a:gd name="connsiteY0" fmla="*/ 18574 h 19050"/>
                  <a:gd name="connsiteX1" fmla="*/ 18574 w 19050"/>
                  <a:gd name="connsiteY1" fmla="*/ 12859 h 19050"/>
                  <a:gd name="connsiteX2" fmla="*/ 12859 w 19050"/>
                  <a:gd name="connsiteY2" fmla="*/ 7144 h 19050"/>
                  <a:gd name="connsiteX3" fmla="*/ 7144 w 19050"/>
                  <a:gd name="connsiteY3" fmla="*/ 12859 h 19050"/>
                  <a:gd name="connsiteX4" fmla="*/ 12859 w 19050"/>
                  <a:gd name="connsiteY4" fmla="*/ 1857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2859" y="18574"/>
                    </a:move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6669"/>
                      <a:pt x="9049" y="18574"/>
                      <a:pt x="12859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03" name="Freeform: Shape 41">
                <a:extLst>
                  <a:ext uri="{FF2B5EF4-FFF2-40B4-BE49-F238E27FC236}">
                    <a16:creationId xmlns:a16="http://schemas.microsoft.com/office/drawing/2014/main" id="{0D79518D-50B2-F043-B7C5-6F24126317A2}"/>
                  </a:ext>
                </a:extLst>
              </p:cNvPr>
              <p:cNvSpPr/>
              <p:nvPr/>
            </p:nvSpPr>
            <p:spPr>
              <a:xfrm>
                <a:off x="5535454" y="3318034"/>
                <a:ext cx="66675" cy="66675"/>
              </a:xfrm>
              <a:custGeom>
                <a:avLst/>
                <a:gdLst>
                  <a:gd name="connsiteX0" fmla="*/ 62389 w 66675"/>
                  <a:gd name="connsiteY0" fmla="*/ 34766 h 66675"/>
                  <a:gd name="connsiteX1" fmla="*/ 34766 w 66675"/>
                  <a:gd name="connsiteY1" fmla="*/ 62389 h 66675"/>
                  <a:gd name="connsiteX2" fmla="*/ 7144 w 66675"/>
                  <a:gd name="connsiteY2" fmla="*/ 34766 h 66675"/>
                  <a:gd name="connsiteX3" fmla="*/ 34766 w 66675"/>
                  <a:gd name="connsiteY3" fmla="*/ 7144 h 66675"/>
                  <a:gd name="connsiteX4" fmla="*/ 62389 w 66675"/>
                  <a:gd name="connsiteY4" fmla="*/ 34766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62389" y="34766"/>
                    </a:moveTo>
                    <a:cubicBezTo>
                      <a:pt x="62389" y="50022"/>
                      <a:pt x="50022" y="62389"/>
                      <a:pt x="34766" y="62389"/>
                    </a:cubicBezTo>
                    <a:cubicBezTo>
                      <a:pt x="19511" y="62389"/>
                      <a:pt x="7144" y="50022"/>
                      <a:pt x="7144" y="34766"/>
                    </a:cubicBezTo>
                    <a:cubicBezTo>
                      <a:pt x="7144" y="19511"/>
                      <a:pt x="19511" y="7144"/>
                      <a:pt x="34766" y="7144"/>
                    </a:cubicBezTo>
                    <a:cubicBezTo>
                      <a:pt x="50022" y="7144"/>
                      <a:pt x="62389" y="19511"/>
                      <a:pt x="62389" y="347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04" name="Freeform: Shape 42">
                <a:extLst>
                  <a:ext uri="{FF2B5EF4-FFF2-40B4-BE49-F238E27FC236}">
                    <a16:creationId xmlns:a16="http://schemas.microsoft.com/office/drawing/2014/main" id="{58D4A992-C08E-2C40-A9AC-490FC53B549A}"/>
                  </a:ext>
                </a:extLst>
              </p:cNvPr>
              <p:cNvSpPr/>
              <p:nvPr/>
            </p:nvSpPr>
            <p:spPr>
              <a:xfrm>
                <a:off x="5367814" y="3373279"/>
                <a:ext cx="19050" cy="19050"/>
              </a:xfrm>
              <a:custGeom>
                <a:avLst/>
                <a:gdLst>
                  <a:gd name="connsiteX0" fmla="*/ 11906 w 19050"/>
                  <a:gd name="connsiteY0" fmla="*/ 16669 h 19050"/>
                  <a:gd name="connsiteX1" fmla="*/ 16669 w 19050"/>
                  <a:gd name="connsiteY1" fmla="*/ 11906 h 19050"/>
                  <a:gd name="connsiteX2" fmla="*/ 11906 w 19050"/>
                  <a:gd name="connsiteY2" fmla="*/ 7144 h 19050"/>
                  <a:gd name="connsiteX3" fmla="*/ 7144 w 19050"/>
                  <a:gd name="connsiteY3" fmla="*/ 11906 h 19050"/>
                  <a:gd name="connsiteX4" fmla="*/ 11906 w 19050"/>
                  <a:gd name="connsiteY4" fmla="*/ 1666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1906" y="16669"/>
                    </a:moveTo>
                    <a:cubicBezTo>
                      <a:pt x="14764" y="16669"/>
                      <a:pt x="16669" y="14764"/>
                      <a:pt x="16669" y="11906"/>
                    </a:cubicBezTo>
                    <a:cubicBezTo>
                      <a:pt x="16669" y="9049"/>
                      <a:pt x="14764" y="7144"/>
                      <a:pt x="11906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ubicBezTo>
                      <a:pt x="7144" y="14764"/>
                      <a:pt x="10001" y="16669"/>
                      <a:pt x="11906" y="166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05" name="Freeform: Shape 43">
                <a:extLst>
                  <a:ext uri="{FF2B5EF4-FFF2-40B4-BE49-F238E27FC236}">
                    <a16:creationId xmlns:a16="http://schemas.microsoft.com/office/drawing/2014/main" id="{999C413E-6290-2B49-B712-9D91EFA192AA}"/>
                  </a:ext>
                </a:extLst>
              </p:cNvPr>
              <p:cNvSpPr/>
              <p:nvPr/>
            </p:nvSpPr>
            <p:spPr>
              <a:xfrm>
                <a:off x="5561171" y="3803809"/>
                <a:ext cx="76200" cy="85725"/>
              </a:xfrm>
              <a:custGeom>
                <a:avLst/>
                <a:gdLst>
                  <a:gd name="connsiteX0" fmla="*/ 62389 w 76200"/>
                  <a:gd name="connsiteY0" fmla="*/ 18574 h 85725"/>
                  <a:gd name="connsiteX1" fmla="*/ 50959 w 76200"/>
                  <a:gd name="connsiteY1" fmla="*/ 7144 h 85725"/>
                  <a:gd name="connsiteX2" fmla="*/ 39529 w 76200"/>
                  <a:gd name="connsiteY2" fmla="*/ 18574 h 85725"/>
                  <a:gd name="connsiteX3" fmla="*/ 39529 w 76200"/>
                  <a:gd name="connsiteY3" fmla="*/ 19526 h 85725"/>
                  <a:gd name="connsiteX4" fmla="*/ 38576 w 76200"/>
                  <a:gd name="connsiteY4" fmla="*/ 19526 h 85725"/>
                  <a:gd name="connsiteX5" fmla="*/ 7144 w 76200"/>
                  <a:gd name="connsiteY5" fmla="*/ 50959 h 85725"/>
                  <a:gd name="connsiteX6" fmla="*/ 38576 w 76200"/>
                  <a:gd name="connsiteY6" fmla="*/ 82391 h 85725"/>
                  <a:gd name="connsiteX7" fmla="*/ 70009 w 76200"/>
                  <a:gd name="connsiteY7" fmla="*/ 50959 h 85725"/>
                  <a:gd name="connsiteX8" fmla="*/ 58579 w 76200"/>
                  <a:gd name="connsiteY8" fmla="*/ 27146 h 85725"/>
                  <a:gd name="connsiteX9" fmla="*/ 62389 w 76200"/>
                  <a:gd name="connsiteY9" fmla="*/ 1857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" h="85725">
                    <a:moveTo>
                      <a:pt x="62389" y="18574"/>
                    </a:moveTo>
                    <a:cubicBezTo>
                      <a:pt x="62389" y="11906"/>
                      <a:pt x="57626" y="7144"/>
                      <a:pt x="50959" y="7144"/>
                    </a:cubicBezTo>
                    <a:cubicBezTo>
                      <a:pt x="44291" y="7144"/>
                      <a:pt x="39529" y="11906"/>
                      <a:pt x="39529" y="18574"/>
                    </a:cubicBezTo>
                    <a:cubicBezTo>
                      <a:pt x="39529" y="18574"/>
                      <a:pt x="39529" y="18574"/>
                      <a:pt x="39529" y="19526"/>
                    </a:cubicBezTo>
                    <a:cubicBezTo>
                      <a:pt x="39529" y="19526"/>
                      <a:pt x="38576" y="19526"/>
                      <a:pt x="38576" y="19526"/>
                    </a:cubicBezTo>
                    <a:cubicBezTo>
                      <a:pt x="21431" y="19526"/>
                      <a:pt x="7144" y="33814"/>
                      <a:pt x="7144" y="50959"/>
                    </a:cubicBezTo>
                    <a:cubicBezTo>
                      <a:pt x="7144" y="68104"/>
                      <a:pt x="21431" y="82391"/>
                      <a:pt x="38576" y="82391"/>
                    </a:cubicBezTo>
                    <a:cubicBezTo>
                      <a:pt x="55721" y="82391"/>
                      <a:pt x="70009" y="68104"/>
                      <a:pt x="70009" y="50959"/>
                    </a:cubicBezTo>
                    <a:cubicBezTo>
                      <a:pt x="70009" y="41434"/>
                      <a:pt x="65246" y="32861"/>
                      <a:pt x="58579" y="27146"/>
                    </a:cubicBezTo>
                    <a:cubicBezTo>
                      <a:pt x="60484" y="24289"/>
                      <a:pt x="62389" y="21431"/>
                      <a:pt x="62389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06" name="Freeform: Shape 44">
                <a:extLst>
                  <a:ext uri="{FF2B5EF4-FFF2-40B4-BE49-F238E27FC236}">
                    <a16:creationId xmlns:a16="http://schemas.microsoft.com/office/drawing/2014/main" id="{15E3413B-2833-4643-87E3-EF9F6B5D0F30}"/>
                  </a:ext>
                </a:extLst>
              </p:cNvPr>
              <p:cNvSpPr/>
              <p:nvPr/>
            </p:nvSpPr>
            <p:spPr>
              <a:xfrm>
                <a:off x="5891689" y="3838099"/>
                <a:ext cx="66675" cy="57150"/>
              </a:xfrm>
              <a:custGeom>
                <a:avLst/>
                <a:gdLst>
                  <a:gd name="connsiteX0" fmla="*/ 23336 w 66675"/>
                  <a:gd name="connsiteY0" fmla="*/ 17621 h 57150"/>
                  <a:gd name="connsiteX1" fmla="*/ 7144 w 66675"/>
                  <a:gd name="connsiteY1" fmla="*/ 33814 h 57150"/>
                  <a:gd name="connsiteX2" fmla="*/ 23336 w 66675"/>
                  <a:gd name="connsiteY2" fmla="*/ 50006 h 57150"/>
                  <a:gd name="connsiteX3" fmla="*/ 38576 w 66675"/>
                  <a:gd name="connsiteY3" fmla="*/ 38576 h 57150"/>
                  <a:gd name="connsiteX4" fmla="*/ 45244 w 66675"/>
                  <a:gd name="connsiteY4" fmla="*/ 39529 h 57150"/>
                  <a:gd name="connsiteX5" fmla="*/ 61436 w 66675"/>
                  <a:gd name="connsiteY5" fmla="*/ 23336 h 57150"/>
                  <a:gd name="connsiteX6" fmla="*/ 45244 w 66675"/>
                  <a:gd name="connsiteY6" fmla="*/ 7144 h 57150"/>
                  <a:gd name="connsiteX7" fmla="*/ 30004 w 66675"/>
                  <a:gd name="connsiteY7" fmla="*/ 19526 h 57150"/>
                  <a:gd name="connsiteX8" fmla="*/ 23336 w 66675"/>
                  <a:gd name="connsiteY8" fmla="*/ 17621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5" h="57150">
                    <a:moveTo>
                      <a:pt x="23336" y="17621"/>
                    </a:moveTo>
                    <a:cubicBezTo>
                      <a:pt x="14764" y="17621"/>
                      <a:pt x="7144" y="25241"/>
                      <a:pt x="7144" y="33814"/>
                    </a:cubicBezTo>
                    <a:cubicBezTo>
                      <a:pt x="7144" y="42386"/>
                      <a:pt x="14764" y="50006"/>
                      <a:pt x="23336" y="50006"/>
                    </a:cubicBezTo>
                    <a:cubicBezTo>
                      <a:pt x="30956" y="50006"/>
                      <a:pt x="36671" y="45244"/>
                      <a:pt x="38576" y="38576"/>
                    </a:cubicBezTo>
                    <a:cubicBezTo>
                      <a:pt x="40481" y="39529"/>
                      <a:pt x="42386" y="39529"/>
                      <a:pt x="45244" y="39529"/>
                    </a:cubicBezTo>
                    <a:cubicBezTo>
                      <a:pt x="53816" y="39529"/>
                      <a:pt x="61436" y="31909"/>
                      <a:pt x="61436" y="23336"/>
                    </a:cubicBezTo>
                    <a:cubicBezTo>
                      <a:pt x="61436" y="14764"/>
                      <a:pt x="53816" y="7144"/>
                      <a:pt x="45244" y="7144"/>
                    </a:cubicBezTo>
                    <a:cubicBezTo>
                      <a:pt x="37624" y="7144"/>
                      <a:pt x="31909" y="11906"/>
                      <a:pt x="30004" y="19526"/>
                    </a:cubicBezTo>
                    <a:cubicBezTo>
                      <a:pt x="28099" y="17621"/>
                      <a:pt x="26194" y="17621"/>
                      <a:pt x="23336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07" name="Freeform: Shape 45">
                <a:extLst>
                  <a:ext uri="{FF2B5EF4-FFF2-40B4-BE49-F238E27FC236}">
                    <a16:creationId xmlns:a16="http://schemas.microsoft.com/office/drawing/2014/main" id="{8E60366D-C89F-B34C-ADD3-E584E395E9A6}"/>
                  </a:ext>
                </a:extLst>
              </p:cNvPr>
              <p:cNvSpPr/>
              <p:nvPr/>
            </p:nvSpPr>
            <p:spPr>
              <a:xfrm>
                <a:off x="5664994" y="3268504"/>
                <a:ext cx="114300" cy="114300"/>
              </a:xfrm>
              <a:custGeom>
                <a:avLst/>
                <a:gdLst>
                  <a:gd name="connsiteX0" fmla="*/ 98584 w 114300"/>
                  <a:gd name="connsiteY0" fmla="*/ 43339 h 114300"/>
                  <a:gd name="connsiteX1" fmla="*/ 108109 w 114300"/>
                  <a:gd name="connsiteY1" fmla="*/ 33814 h 114300"/>
                  <a:gd name="connsiteX2" fmla="*/ 98584 w 114300"/>
                  <a:gd name="connsiteY2" fmla="*/ 24289 h 114300"/>
                  <a:gd name="connsiteX3" fmla="*/ 94774 w 114300"/>
                  <a:gd name="connsiteY3" fmla="*/ 25241 h 114300"/>
                  <a:gd name="connsiteX4" fmla="*/ 75724 w 114300"/>
                  <a:gd name="connsiteY4" fmla="*/ 7144 h 114300"/>
                  <a:gd name="connsiteX5" fmla="*/ 56674 w 114300"/>
                  <a:gd name="connsiteY5" fmla="*/ 26194 h 114300"/>
                  <a:gd name="connsiteX6" fmla="*/ 57626 w 114300"/>
                  <a:gd name="connsiteY6" fmla="*/ 30956 h 114300"/>
                  <a:gd name="connsiteX7" fmla="*/ 46196 w 114300"/>
                  <a:gd name="connsiteY7" fmla="*/ 46196 h 114300"/>
                  <a:gd name="connsiteX8" fmla="*/ 27146 w 114300"/>
                  <a:gd name="connsiteY8" fmla="*/ 30956 h 114300"/>
                  <a:gd name="connsiteX9" fmla="*/ 7144 w 114300"/>
                  <a:gd name="connsiteY9" fmla="*/ 50959 h 114300"/>
                  <a:gd name="connsiteX10" fmla="*/ 27146 w 114300"/>
                  <a:gd name="connsiteY10" fmla="*/ 70961 h 114300"/>
                  <a:gd name="connsiteX11" fmla="*/ 46196 w 114300"/>
                  <a:gd name="connsiteY11" fmla="*/ 56674 h 114300"/>
                  <a:gd name="connsiteX12" fmla="*/ 69056 w 114300"/>
                  <a:gd name="connsiteY12" fmla="*/ 75724 h 114300"/>
                  <a:gd name="connsiteX13" fmla="*/ 73819 w 114300"/>
                  <a:gd name="connsiteY13" fmla="*/ 74771 h 114300"/>
                  <a:gd name="connsiteX14" fmla="*/ 72866 w 114300"/>
                  <a:gd name="connsiteY14" fmla="*/ 77629 h 114300"/>
                  <a:gd name="connsiteX15" fmla="*/ 85249 w 114300"/>
                  <a:gd name="connsiteY15" fmla="*/ 90011 h 114300"/>
                  <a:gd name="connsiteX16" fmla="*/ 88106 w 114300"/>
                  <a:gd name="connsiteY16" fmla="*/ 89059 h 114300"/>
                  <a:gd name="connsiteX17" fmla="*/ 88106 w 114300"/>
                  <a:gd name="connsiteY17" fmla="*/ 90964 h 114300"/>
                  <a:gd name="connsiteX18" fmla="*/ 90964 w 114300"/>
                  <a:gd name="connsiteY18" fmla="*/ 99536 h 114300"/>
                  <a:gd name="connsiteX19" fmla="*/ 86201 w 114300"/>
                  <a:gd name="connsiteY19" fmla="*/ 106204 h 114300"/>
                  <a:gd name="connsiteX20" fmla="*/ 93821 w 114300"/>
                  <a:gd name="connsiteY20" fmla="*/ 113824 h 114300"/>
                  <a:gd name="connsiteX21" fmla="*/ 101441 w 114300"/>
                  <a:gd name="connsiteY21" fmla="*/ 106204 h 114300"/>
                  <a:gd name="connsiteX22" fmla="*/ 100489 w 114300"/>
                  <a:gd name="connsiteY22" fmla="*/ 103346 h 114300"/>
                  <a:gd name="connsiteX23" fmla="*/ 111919 w 114300"/>
                  <a:gd name="connsiteY23" fmla="*/ 91916 h 114300"/>
                  <a:gd name="connsiteX24" fmla="*/ 99536 w 114300"/>
                  <a:gd name="connsiteY24" fmla="*/ 79534 h 114300"/>
                  <a:gd name="connsiteX25" fmla="*/ 96679 w 114300"/>
                  <a:gd name="connsiteY25" fmla="*/ 80486 h 114300"/>
                  <a:gd name="connsiteX26" fmla="*/ 96679 w 114300"/>
                  <a:gd name="connsiteY26" fmla="*/ 78581 h 114300"/>
                  <a:gd name="connsiteX27" fmla="*/ 86201 w 114300"/>
                  <a:gd name="connsiteY27" fmla="*/ 67151 h 114300"/>
                  <a:gd name="connsiteX28" fmla="*/ 90964 w 114300"/>
                  <a:gd name="connsiteY28" fmla="*/ 53816 h 114300"/>
                  <a:gd name="connsiteX29" fmla="*/ 88106 w 114300"/>
                  <a:gd name="connsiteY29" fmla="*/ 43339 h 114300"/>
                  <a:gd name="connsiteX30" fmla="*/ 89059 w 114300"/>
                  <a:gd name="connsiteY30" fmla="*/ 42386 h 114300"/>
                  <a:gd name="connsiteX31" fmla="*/ 98584 w 114300"/>
                  <a:gd name="connsiteY31" fmla="*/ 43339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14300" h="114300">
                    <a:moveTo>
                      <a:pt x="98584" y="43339"/>
                    </a:moveTo>
                    <a:cubicBezTo>
                      <a:pt x="104299" y="43339"/>
                      <a:pt x="108109" y="38576"/>
                      <a:pt x="108109" y="33814"/>
                    </a:cubicBezTo>
                    <a:cubicBezTo>
                      <a:pt x="108109" y="29051"/>
                      <a:pt x="103346" y="24289"/>
                      <a:pt x="98584" y="24289"/>
                    </a:cubicBezTo>
                    <a:cubicBezTo>
                      <a:pt x="97631" y="24289"/>
                      <a:pt x="96679" y="24289"/>
                      <a:pt x="94774" y="25241"/>
                    </a:cubicBezTo>
                    <a:cubicBezTo>
                      <a:pt x="93821" y="15716"/>
                      <a:pt x="86201" y="7144"/>
                      <a:pt x="75724" y="7144"/>
                    </a:cubicBezTo>
                    <a:cubicBezTo>
                      <a:pt x="65246" y="7144"/>
                      <a:pt x="56674" y="15716"/>
                      <a:pt x="56674" y="26194"/>
                    </a:cubicBezTo>
                    <a:cubicBezTo>
                      <a:pt x="56674" y="28099"/>
                      <a:pt x="56674" y="29051"/>
                      <a:pt x="57626" y="30956"/>
                    </a:cubicBezTo>
                    <a:cubicBezTo>
                      <a:pt x="51911" y="33814"/>
                      <a:pt x="48101" y="39529"/>
                      <a:pt x="46196" y="46196"/>
                    </a:cubicBezTo>
                    <a:cubicBezTo>
                      <a:pt x="44291" y="37624"/>
                      <a:pt x="36671" y="30956"/>
                      <a:pt x="27146" y="30956"/>
                    </a:cubicBezTo>
                    <a:cubicBezTo>
                      <a:pt x="16669" y="30956"/>
                      <a:pt x="7144" y="39529"/>
                      <a:pt x="7144" y="50959"/>
                    </a:cubicBezTo>
                    <a:cubicBezTo>
                      <a:pt x="7144" y="62389"/>
                      <a:pt x="15716" y="70961"/>
                      <a:pt x="27146" y="70961"/>
                    </a:cubicBezTo>
                    <a:cubicBezTo>
                      <a:pt x="36671" y="70961"/>
                      <a:pt x="43339" y="64294"/>
                      <a:pt x="46196" y="56674"/>
                    </a:cubicBezTo>
                    <a:cubicBezTo>
                      <a:pt x="48101" y="68104"/>
                      <a:pt x="57626" y="75724"/>
                      <a:pt x="69056" y="75724"/>
                    </a:cubicBezTo>
                    <a:cubicBezTo>
                      <a:pt x="70961" y="75724"/>
                      <a:pt x="72866" y="75724"/>
                      <a:pt x="73819" y="74771"/>
                    </a:cubicBezTo>
                    <a:cubicBezTo>
                      <a:pt x="73819" y="75724"/>
                      <a:pt x="72866" y="76676"/>
                      <a:pt x="72866" y="77629"/>
                    </a:cubicBezTo>
                    <a:cubicBezTo>
                      <a:pt x="72866" y="84296"/>
                      <a:pt x="78581" y="90011"/>
                      <a:pt x="85249" y="90011"/>
                    </a:cubicBezTo>
                    <a:cubicBezTo>
                      <a:pt x="86201" y="90011"/>
                      <a:pt x="87154" y="90011"/>
                      <a:pt x="88106" y="89059"/>
                    </a:cubicBezTo>
                    <a:cubicBezTo>
                      <a:pt x="88106" y="90011"/>
                      <a:pt x="88106" y="90011"/>
                      <a:pt x="88106" y="90964"/>
                    </a:cubicBezTo>
                    <a:cubicBezTo>
                      <a:pt x="88106" y="93821"/>
                      <a:pt x="89059" y="96679"/>
                      <a:pt x="90964" y="99536"/>
                    </a:cubicBezTo>
                    <a:cubicBezTo>
                      <a:pt x="88106" y="100489"/>
                      <a:pt x="86201" y="103346"/>
                      <a:pt x="86201" y="106204"/>
                    </a:cubicBezTo>
                    <a:cubicBezTo>
                      <a:pt x="86201" y="110014"/>
                      <a:pt x="90011" y="113824"/>
                      <a:pt x="93821" y="113824"/>
                    </a:cubicBezTo>
                    <a:cubicBezTo>
                      <a:pt x="97631" y="113824"/>
                      <a:pt x="101441" y="110014"/>
                      <a:pt x="101441" y="106204"/>
                    </a:cubicBezTo>
                    <a:cubicBezTo>
                      <a:pt x="101441" y="105251"/>
                      <a:pt x="101441" y="104299"/>
                      <a:pt x="100489" y="103346"/>
                    </a:cubicBezTo>
                    <a:cubicBezTo>
                      <a:pt x="107156" y="103346"/>
                      <a:pt x="111919" y="97631"/>
                      <a:pt x="111919" y="91916"/>
                    </a:cubicBezTo>
                    <a:cubicBezTo>
                      <a:pt x="111919" y="85249"/>
                      <a:pt x="106204" y="79534"/>
                      <a:pt x="99536" y="79534"/>
                    </a:cubicBezTo>
                    <a:cubicBezTo>
                      <a:pt x="98584" y="79534"/>
                      <a:pt x="97631" y="79534"/>
                      <a:pt x="96679" y="80486"/>
                    </a:cubicBezTo>
                    <a:cubicBezTo>
                      <a:pt x="96679" y="79534"/>
                      <a:pt x="96679" y="79534"/>
                      <a:pt x="96679" y="78581"/>
                    </a:cubicBezTo>
                    <a:cubicBezTo>
                      <a:pt x="96679" y="72866"/>
                      <a:pt x="91916" y="68104"/>
                      <a:pt x="86201" y="67151"/>
                    </a:cubicBezTo>
                    <a:cubicBezTo>
                      <a:pt x="89059" y="63341"/>
                      <a:pt x="90964" y="58579"/>
                      <a:pt x="90964" y="53816"/>
                    </a:cubicBezTo>
                    <a:cubicBezTo>
                      <a:pt x="90964" y="50006"/>
                      <a:pt x="90011" y="46196"/>
                      <a:pt x="88106" y="43339"/>
                    </a:cubicBezTo>
                    <a:cubicBezTo>
                      <a:pt x="88106" y="43339"/>
                      <a:pt x="89059" y="42386"/>
                      <a:pt x="89059" y="42386"/>
                    </a:cubicBezTo>
                    <a:cubicBezTo>
                      <a:pt x="91916" y="41434"/>
                      <a:pt x="94774" y="43339"/>
                      <a:pt x="98584" y="4333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08" name="Freeform: Shape 46">
                <a:extLst>
                  <a:ext uri="{FF2B5EF4-FFF2-40B4-BE49-F238E27FC236}">
                    <a16:creationId xmlns:a16="http://schemas.microsoft.com/office/drawing/2014/main" id="{68E16B88-0D78-DA4F-BE87-7F939C8F0A1F}"/>
                  </a:ext>
                </a:extLst>
              </p:cNvPr>
              <p:cNvSpPr/>
              <p:nvPr/>
            </p:nvSpPr>
            <p:spPr>
              <a:xfrm>
                <a:off x="5531644" y="2882741"/>
                <a:ext cx="28575" cy="28575"/>
              </a:xfrm>
              <a:custGeom>
                <a:avLst/>
                <a:gdLst>
                  <a:gd name="connsiteX0" fmla="*/ 17621 w 28575"/>
                  <a:gd name="connsiteY0" fmla="*/ 28099 h 28575"/>
                  <a:gd name="connsiteX1" fmla="*/ 28099 w 28575"/>
                  <a:gd name="connsiteY1" fmla="*/ 17621 h 28575"/>
                  <a:gd name="connsiteX2" fmla="*/ 17621 w 28575"/>
                  <a:gd name="connsiteY2" fmla="*/ 7144 h 28575"/>
                  <a:gd name="connsiteX3" fmla="*/ 7144 w 28575"/>
                  <a:gd name="connsiteY3" fmla="*/ 17621 h 28575"/>
                  <a:gd name="connsiteX4" fmla="*/ 17621 w 28575"/>
                  <a:gd name="connsiteY4" fmla="*/ 2809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28099"/>
                    </a:move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8099" y="11906"/>
                      <a:pt x="23336" y="7144"/>
                      <a:pt x="17621" y="7144"/>
                    </a:cubicBez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09" name="Freeform: Shape 47">
                <a:extLst>
                  <a:ext uri="{FF2B5EF4-FFF2-40B4-BE49-F238E27FC236}">
                    <a16:creationId xmlns:a16="http://schemas.microsoft.com/office/drawing/2014/main" id="{E60FB59B-0119-304C-8B96-51275F47B1FA}"/>
                  </a:ext>
                </a:extLst>
              </p:cNvPr>
              <p:cNvSpPr/>
              <p:nvPr/>
            </p:nvSpPr>
            <p:spPr>
              <a:xfrm>
                <a:off x="5657374" y="3650456"/>
                <a:ext cx="57150" cy="85725"/>
              </a:xfrm>
              <a:custGeom>
                <a:avLst/>
                <a:gdLst>
                  <a:gd name="connsiteX0" fmla="*/ 53816 w 57150"/>
                  <a:gd name="connsiteY0" fmla="*/ 61436 h 85725"/>
                  <a:gd name="connsiteX1" fmla="*/ 46196 w 57150"/>
                  <a:gd name="connsiteY1" fmla="*/ 44291 h 85725"/>
                  <a:gd name="connsiteX2" fmla="*/ 58579 w 57150"/>
                  <a:gd name="connsiteY2" fmla="*/ 28099 h 85725"/>
                  <a:gd name="connsiteX3" fmla="*/ 41434 w 57150"/>
                  <a:gd name="connsiteY3" fmla="*/ 10954 h 85725"/>
                  <a:gd name="connsiteX4" fmla="*/ 27146 w 57150"/>
                  <a:gd name="connsiteY4" fmla="*/ 18574 h 85725"/>
                  <a:gd name="connsiteX5" fmla="*/ 28099 w 57150"/>
                  <a:gd name="connsiteY5" fmla="*/ 15716 h 85725"/>
                  <a:gd name="connsiteX6" fmla="*/ 19526 w 57150"/>
                  <a:gd name="connsiteY6" fmla="*/ 7144 h 85725"/>
                  <a:gd name="connsiteX7" fmla="*/ 10001 w 57150"/>
                  <a:gd name="connsiteY7" fmla="*/ 16669 h 85725"/>
                  <a:gd name="connsiteX8" fmla="*/ 18574 w 57150"/>
                  <a:gd name="connsiteY8" fmla="*/ 25241 h 85725"/>
                  <a:gd name="connsiteX9" fmla="*/ 25241 w 57150"/>
                  <a:gd name="connsiteY9" fmla="*/ 21431 h 85725"/>
                  <a:gd name="connsiteX10" fmla="*/ 24289 w 57150"/>
                  <a:gd name="connsiteY10" fmla="*/ 28099 h 85725"/>
                  <a:gd name="connsiteX11" fmla="*/ 28099 w 57150"/>
                  <a:gd name="connsiteY11" fmla="*/ 38576 h 85725"/>
                  <a:gd name="connsiteX12" fmla="*/ 7144 w 57150"/>
                  <a:gd name="connsiteY12" fmla="*/ 61436 h 85725"/>
                  <a:gd name="connsiteX13" fmla="*/ 30004 w 57150"/>
                  <a:gd name="connsiteY13" fmla="*/ 84296 h 85725"/>
                  <a:gd name="connsiteX14" fmla="*/ 53816 w 57150"/>
                  <a:gd name="connsiteY14" fmla="*/ 61436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150" h="85725">
                    <a:moveTo>
                      <a:pt x="53816" y="61436"/>
                    </a:moveTo>
                    <a:cubicBezTo>
                      <a:pt x="53816" y="54769"/>
                      <a:pt x="50959" y="49054"/>
                      <a:pt x="46196" y="44291"/>
                    </a:cubicBezTo>
                    <a:cubicBezTo>
                      <a:pt x="52864" y="42386"/>
                      <a:pt x="58579" y="35719"/>
                      <a:pt x="58579" y="28099"/>
                    </a:cubicBezTo>
                    <a:cubicBezTo>
                      <a:pt x="58579" y="18574"/>
                      <a:pt x="50959" y="10954"/>
                      <a:pt x="41434" y="10954"/>
                    </a:cubicBezTo>
                    <a:cubicBezTo>
                      <a:pt x="35719" y="10954"/>
                      <a:pt x="30004" y="13811"/>
                      <a:pt x="27146" y="18574"/>
                    </a:cubicBezTo>
                    <a:cubicBezTo>
                      <a:pt x="27146" y="17621"/>
                      <a:pt x="28099" y="16669"/>
                      <a:pt x="28099" y="15716"/>
                    </a:cubicBezTo>
                    <a:cubicBezTo>
                      <a:pt x="28099" y="10954"/>
                      <a:pt x="24289" y="7144"/>
                      <a:pt x="19526" y="7144"/>
                    </a:cubicBezTo>
                    <a:cubicBezTo>
                      <a:pt x="14764" y="7144"/>
                      <a:pt x="10001" y="10954"/>
                      <a:pt x="10001" y="16669"/>
                    </a:cubicBezTo>
                    <a:cubicBezTo>
                      <a:pt x="10001" y="21431"/>
                      <a:pt x="13811" y="25241"/>
                      <a:pt x="18574" y="25241"/>
                    </a:cubicBezTo>
                    <a:cubicBezTo>
                      <a:pt x="21431" y="25241"/>
                      <a:pt x="24289" y="23336"/>
                      <a:pt x="25241" y="21431"/>
                    </a:cubicBezTo>
                    <a:cubicBezTo>
                      <a:pt x="24289" y="23336"/>
                      <a:pt x="24289" y="26194"/>
                      <a:pt x="24289" y="28099"/>
                    </a:cubicBezTo>
                    <a:cubicBezTo>
                      <a:pt x="24289" y="31909"/>
                      <a:pt x="25241" y="35719"/>
                      <a:pt x="28099" y="38576"/>
                    </a:cubicBezTo>
                    <a:cubicBezTo>
                      <a:pt x="16669" y="39529"/>
                      <a:pt x="7144" y="49054"/>
                      <a:pt x="7144" y="61436"/>
                    </a:cubicBezTo>
                    <a:cubicBezTo>
                      <a:pt x="7144" y="73819"/>
                      <a:pt x="17621" y="84296"/>
                      <a:pt x="30004" y="84296"/>
                    </a:cubicBezTo>
                    <a:cubicBezTo>
                      <a:pt x="43339" y="84296"/>
                      <a:pt x="53816" y="73819"/>
                      <a:pt x="53816" y="614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10" name="Freeform: Shape 48">
                <a:extLst>
                  <a:ext uri="{FF2B5EF4-FFF2-40B4-BE49-F238E27FC236}">
                    <a16:creationId xmlns:a16="http://schemas.microsoft.com/office/drawing/2014/main" id="{AFA73312-71E8-5847-BFED-B6DCAF964B94}"/>
                  </a:ext>
                </a:extLst>
              </p:cNvPr>
              <p:cNvSpPr/>
              <p:nvPr/>
            </p:nvSpPr>
            <p:spPr>
              <a:xfrm>
                <a:off x="5672614" y="3374231"/>
                <a:ext cx="47625" cy="47625"/>
              </a:xfrm>
              <a:custGeom>
                <a:avLst/>
                <a:gdLst>
                  <a:gd name="connsiteX0" fmla="*/ 7144 w 47625"/>
                  <a:gd name="connsiteY0" fmla="*/ 25241 h 47625"/>
                  <a:gd name="connsiteX1" fmla="*/ 25241 w 47625"/>
                  <a:gd name="connsiteY1" fmla="*/ 43339 h 47625"/>
                  <a:gd name="connsiteX2" fmla="*/ 43339 w 47625"/>
                  <a:gd name="connsiteY2" fmla="*/ 25241 h 47625"/>
                  <a:gd name="connsiteX3" fmla="*/ 25241 w 47625"/>
                  <a:gd name="connsiteY3" fmla="*/ 7144 h 47625"/>
                  <a:gd name="connsiteX4" fmla="*/ 7144 w 47625"/>
                  <a:gd name="connsiteY4" fmla="*/ 2524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7144" y="25241"/>
                    </a:moveTo>
                    <a:cubicBezTo>
                      <a:pt x="7144" y="35719"/>
                      <a:pt x="15716" y="43339"/>
                      <a:pt x="25241" y="43339"/>
                    </a:cubicBezTo>
                    <a:cubicBezTo>
                      <a:pt x="34766" y="43339"/>
                      <a:pt x="43339" y="34766"/>
                      <a:pt x="43339" y="25241"/>
                    </a:cubicBezTo>
                    <a:cubicBezTo>
                      <a:pt x="43339" y="14764"/>
                      <a:pt x="34766" y="7144"/>
                      <a:pt x="25241" y="7144"/>
                    </a:cubicBezTo>
                    <a:cubicBezTo>
                      <a:pt x="15716" y="7144"/>
                      <a:pt x="7144" y="14764"/>
                      <a:pt x="7144" y="2524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11" name="Freeform: Shape 49">
                <a:extLst>
                  <a:ext uri="{FF2B5EF4-FFF2-40B4-BE49-F238E27FC236}">
                    <a16:creationId xmlns:a16="http://schemas.microsoft.com/office/drawing/2014/main" id="{A580C2F2-AB0E-6E46-806D-0ECC87D65C31}"/>
                  </a:ext>
                </a:extLst>
              </p:cNvPr>
              <p:cNvSpPr/>
              <p:nvPr/>
            </p:nvSpPr>
            <p:spPr>
              <a:xfrm>
                <a:off x="5797391" y="4164806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7144 h 28575"/>
                  <a:gd name="connsiteX2" fmla="*/ 7144 w 28575"/>
                  <a:gd name="connsiteY2" fmla="*/ 15716 h 28575"/>
                  <a:gd name="connsiteX3" fmla="*/ 15716 w 28575"/>
                  <a:gd name="connsiteY3" fmla="*/ 24289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3336"/>
                      <a:pt x="24289" y="19526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12" name="Freeform: Shape 50">
                <a:extLst>
                  <a:ext uri="{FF2B5EF4-FFF2-40B4-BE49-F238E27FC236}">
                    <a16:creationId xmlns:a16="http://schemas.microsoft.com/office/drawing/2014/main" id="{F2E243D0-4348-6540-A02F-DBE84360E705}"/>
                  </a:ext>
                </a:extLst>
              </p:cNvPr>
              <p:cNvSpPr/>
              <p:nvPr/>
            </p:nvSpPr>
            <p:spPr>
              <a:xfrm>
                <a:off x="6067717" y="3886676"/>
                <a:ext cx="19050" cy="19050"/>
              </a:xfrm>
              <a:custGeom>
                <a:avLst/>
                <a:gdLst>
                  <a:gd name="connsiteX0" fmla="*/ 13043 w 19050"/>
                  <a:gd name="connsiteY0" fmla="*/ 18574 h 19050"/>
                  <a:gd name="connsiteX1" fmla="*/ 18758 w 19050"/>
                  <a:gd name="connsiteY1" fmla="*/ 12859 h 19050"/>
                  <a:gd name="connsiteX2" fmla="*/ 13043 w 19050"/>
                  <a:gd name="connsiteY2" fmla="*/ 7144 h 19050"/>
                  <a:gd name="connsiteX3" fmla="*/ 7328 w 19050"/>
                  <a:gd name="connsiteY3" fmla="*/ 12859 h 19050"/>
                  <a:gd name="connsiteX4" fmla="*/ 13043 w 19050"/>
                  <a:gd name="connsiteY4" fmla="*/ 1857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043" y="18574"/>
                    </a:moveTo>
                    <a:cubicBezTo>
                      <a:pt x="15901" y="18574"/>
                      <a:pt x="18758" y="15716"/>
                      <a:pt x="18758" y="12859"/>
                    </a:cubicBezTo>
                    <a:cubicBezTo>
                      <a:pt x="18758" y="10001"/>
                      <a:pt x="15901" y="7144"/>
                      <a:pt x="13043" y="7144"/>
                    </a:cubicBezTo>
                    <a:cubicBezTo>
                      <a:pt x="10186" y="7144"/>
                      <a:pt x="7328" y="10001"/>
                      <a:pt x="7328" y="12859"/>
                    </a:cubicBezTo>
                    <a:cubicBezTo>
                      <a:pt x="6376" y="15716"/>
                      <a:pt x="9233" y="18574"/>
                      <a:pt x="13043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13" name="Freeform: Shape 51">
                <a:extLst>
                  <a:ext uri="{FF2B5EF4-FFF2-40B4-BE49-F238E27FC236}">
                    <a16:creationId xmlns:a16="http://schemas.microsoft.com/office/drawing/2014/main" id="{46315FCF-5E37-5446-8E3C-C67AB8050E34}"/>
                  </a:ext>
                </a:extLst>
              </p:cNvPr>
              <p:cNvSpPr/>
              <p:nvPr/>
            </p:nvSpPr>
            <p:spPr>
              <a:xfrm>
                <a:off x="5555456" y="3539014"/>
                <a:ext cx="57150" cy="57150"/>
              </a:xfrm>
              <a:custGeom>
                <a:avLst/>
                <a:gdLst>
                  <a:gd name="connsiteX0" fmla="*/ 31909 w 57150"/>
                  <a:gd name="connsiteY0" fmla="*/ 56674 h 57150"/>
                  <a:gd name="connsiteX1" fmla="*/ 56674 w 57150"/>
                  <a:gd name="connsiteY1" fmla="*/ 31909 h 57150"/>
                  <a:gd name="connsiteX2" fmla="*/ 31909 w 57150"/>
                  <a:gd name="connsiteY2" fmla="*/ 7144 h 57150"/>
                  <a:gd name="connsiteX3" fmla="*/ 7144 w 57150"/>
                  <a:gd name="connsiteY3" fmla="*/ 31909 h 57150"/>
                  <a:gd name="connsiteX4" fmla="*/ 31909 w 57150"/>
                  <a:gd name="connsiteY4" fmla="*/ 56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31909" y="56674"/>
                    </a:moveTo>
                    <a:cubicBezTo>
                      <a:pt x="45244" y="56674"/>
                      <a:pt x="56674" y="46196"/>
                      <a:pt x="56674" y="31909"/>
                    </a:cubicBezTo>
                    <a:cubicBezTo>
                      <a:pt x="56674" y="18574"/>
                      <a:pt x="46196" y="7144"/>
                      <a:pt x="31909" y="7144"/>
                    </a:cubicBezTo>
                    <a:cubicBezTo>
                      <a:pt x="18574" y="7144"/>
                      <a:pt x="7144" y="17621"/>
                      <a:pt x="7144" y="31909"/>
                    </a:cubicBezTo>
                    <a:cubicBezTo>
                      <a:pt x="7144" y="46196"/>
                      <a:pt x="18574" y="56674"/>
                      <a:pt x="31909" y="566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14" name="Freeform: Shape 52">
                <a:extLst>
                  <a:ext uri="{FF2B5EF4-FFF2-40B4-BE49-F238E27FC236}">
                    <a16:creationId xmlns:a16="http://schemas.microsoft.com/office/drawing/2014/main" id="{52175A3B-D7ED-3149-B4A8-5FF6D14987AF}"/>
                  </a:ext>
                </a:extLst>
              </p:cNvPr>
              <p:cNvSpPr/>
              <p:nvPr/>
            </p:nvSpPr>
            <p:spPr>
              <a:xfrm>
                <a:off x="6038374" y="4180046"/>
                <a:ext cx="19050" cy="19050"/>
              </a:xfrm>
              <a:custGeom>
                <a:avLst/>
                <a:gdLst>
                  <a:gd name="connsiteX0" fmla="*/ 7144 w 19050"/>
                  <a:gd name="connsiteY0" fmla="*/ 12859 h 19050"/>
                  <a:gd name="connsiteX1" fmla="*/ 12859 w 19050"/>
                  <a:gd name="connsiteY1" fmla="*/ 18574 h 19050"/>
                  <a:gd name="connsiteX2" fmla="*/ 18574 w 19050"/>
                  <a:gd name="connsiteY2" fmla="*/ 12859 h 19050"/>
                  <a:gd name="connsiteX3" fmla="*/ 12859 w 19050"/>
                  <a:gd name="connsiteY3" fmla="*/ 7144 h 19050"/>
                  <a:gd name="connsiteX4" fmla="*/ 714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2859"/>
                    </a:move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8096"/>
                      <a:pt x="7144" y="10001"/>
                      <a:pt x="714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15" name="Freeform: Shape 53">
                <a:extLst>
                  <a:ext uri="{FF2B5EF4-FFF2-40B4-BE49-F238E27FC236}">
                    <a16:creationId xmlns:a16="http://schemas.microsoft.com/office/drawing/2014/main" id="{AE7F3DB4-D219-EF40-B4B7-B8A198EAC1B0}"/>
                  </a:ext>
                </a:extLst>
              </p:cNvPr>
              <p:cNvSpPr/>
              <p:nvPr/>
            </p:nvSpPr>
            <p:spPr>
              <a:xfrm>
                <a:off x="5919311" y="3565684"/>
                <a:ext cx="19050" cy="19050"/>
              </a:xfrm>
              <a:custGeom>
                <a:avLst/>
                <a:gdLst>
                  <a:gd name="connsiteX0" fmla="*/ 7144 w 19050"/>
                  <a:gd name="connsiteY0" fmla="*/ 12859 h 19050"/>
                  <a:gd name="connsiteX1" fmla="*/ 12859 w 19050"/>
                  <a:gd name="connsiteY1" fmla="*/ 18574 h 19050"/>
                  <a:gd name="connsiteX2" fmla="*/ 18574 w 19050"/>
                  <a:gd name="connsiteY2" fmla="*/ 12859 h 19050"/>
                  <a:gd name="connsiteX3" fmla="*/ 12859 w 19050"/>
                  <a:gd name="connsiteY3" fmla="*/ 7144 h 19050"/>
                  <a:gd name="connsiteX4" fmla="*/ 714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2859"/>
                    </a:move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16" name="Freeform: Shape 54">
                <a:extLst>
                  <a:ext uri="{FF2B5EF4-FFF2-40B4-BE49-F238E27FC236}">
                    <a16:creationId xmlns:a16="http://schemas.microsoft.com/office/drawing/2014/main" id="{91EABBD4-D08F-1C4A-AA29-38334319915B}"/>
                  </a:ext>
                </a:extLst>
              </p:cNvPr>
              <p:cNvSpPr/>
              <p:nvPr/>
            </p:nvSpPr>
            <p:spPr>
              <a:xfrm>
                <a:off x="5928836" y="4101941"/>
                <a:ext cx="19050" cy="19050"/>
              </a:xfrm>
              <a:custGeom>
                <a:avLst/>
                <a:gdLst>
                  <a:gd name="connsiteX0" fmla="*/ 12859 w 19050"/>
                  <a:gd name="connsiteY0" fmla="*/ 18574 h 19050"/>
                  <a:gd name="connsiteX1" fmla="*/ 18574 w 19050"/>
                  <a:gd name="connsiteY1" fmla="*/ 12859 h 19050"/>
                  <a:gd name="connsiteX2" fmla="*/ 12859 w 19050"/>
                  <a:gd name="connsiteY2" fmla="*/ 7144 h 19050"/>
                  <a:gd name="connsiteX3" fmla="*/ 7144 w 19050"/>
                  <a:gd name="connsiteY3" fmla="*/ 12859 h 19050"/>
                  <a:gd name="connsiteX4" fmla="*/ 12859 w 19050"/>
                  <a:gd name="connsiteY4" fmla="*/ 1857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2859" y="18574"/>
                    </a:move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17" name="Freeform: Shape 55">
                <a:extLst>
                  <a:ext uri="{FF2B5EF4-FFF2-40B4-BE49-F238E27FC236}">
                    <a16:creationId xmlns:a16="http://schemas.microsoft.com/office/drawing/2014/main" id="{A89B53A8-6B94-7B4E-A4FE-805CFFFE98C1}"/>
                  </a:ext>
                </a:extLst>
              </p:cNvPr>
              <p:cNvSpPr/>
              <p:nvPr/>
            </p:nvSpPr>
            <p:spPr>
              <a:xfrm>
                <a:off x="5470684" y="3559016"/>
                <a:ext cx="66675" cy="66675"/>
              </a:xfrm>
              <a:custGeom>
                <a:avLst/>
                <a:gdLst>
                  <a:gd name="connsiteX0" fmla="*/ 33814 w 66675"/>
                  <a:gd name="connsiteY0" fmla="*/ 7144 h 66675"/>
                  <a:gd name="connsiteX1" fmla="*/ 7144 w 66675"/>
                  <a:gd name="connsiteY1" fmla="*/ 33814 h 66675"/>
                  <a:gd name="connsiteX2" fmla="*/ 33814 w 66675"/>
                  <a:gd name="connsiteY2" fmla="*/ 60484 h 66675"/>
                  <a:gd name="connsiteX3" fmla="*/ 60484 w 66675"/>
                  <a:gd name="connsiteY3" fmla="*/ 33814 h 66675"/>
                  <a:gd name="connsiteX4" fmla="*/ 33814 w 66675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3814" y="7144"/>
                    </a:moveTo>
                    <a:cubicBezTo>
                      <a:pt x="19526" y="7144"/>
                      <a:pt x="7144" y="18574"/>
                      <a:pt x="7144" y="33814"/>
                    </a:cubicBezTo>
                    <a:cubicBezTo>
                      <a:pt x="7144" y="48101"/>
                      <a:pt x="18574" y="60484"/>
                      <a:pt x="33814" y="60484"/>
                    </a:cubicBezTo>
                    <a:cubicBezTo>
                      <a:pt x="48101" y="60484"/>
                      <a:pt x="60484" y="49054"/>
                      <a:pt x="60484" y="33814"/>
                    </a:cubicBezTo>
                    <a:cubicBezTo>
                      <a:pt x="59531" y="18574"/>
                      <a:pt x="48101" y="7144"/>
                      <a:pt x="3381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18" name="Freeform: Shape 56">
                <a:extLst>
                  <a:ext uri="{FF2B5EF4-FFF2-40B4-BE49-F238E27FC236}">
                    <a16:creationId xmlns:a16="http://schemas.microsoft.com/office/drawing/2014/main" id="{684CCE52-3ED3-564F-82BB-5F5B7C039D45}"/>
                  </a:ext>
                </a:extLst>
              </p:cNvPr>
              <p:cNvSpPr/>
              <p:nvPr/>
            </p:nvSpPr>
            <p:spPr>
              <a:xfrm>
                <a:off x="5958364" y="3854291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7146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3811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19" name="Freeform: Shape 57">
                <a:extLst>
                  <a:ext uri="{FF2B5EF4-FFF2-40B4-BE49-F238E27FC236}">
                    <a16:creationId xmlns:a16="http://schemas.microsoft.com/office/drawing/2014/main" id="{EF0F77EE-F18F-7C40-899B-85EA5392C8B7}"/>
                  </a:ext>
                </a:extLst>
              </p:cNvPr>
              <p:cNvSpPr/>
              <p:nvPr/>
            </p:nvSpPr>
            <p:spPr>
              <a:xfrm>
                <a:off x="6216491" y="2458879"/>
                <a:ext cx="19050" cy="19050"/>
              </a:xfrm>
              <a:custGeom>
                <a:avLst/>
                <a:gdLst>
                  <a:gd name="connsiteX0" fmla="*/ 13811 w 19050"/>
                  <a:gd name="connsiteY0" fmla="*/ 20479 h 19050"/>
                  <a:gd name="connsiteX1" fmla="*/ 20479 w 19050"/>
                  <a:gd name="connsiteY1" fmla="*/ 13811 h 19050"/>
                  <a:gd name="connsiteX2" fmla="*/ 13811 w 19050"/>
                  <a:gd name="connsiteY2" fmla="*/ 7144 h 19050"/>
                  <a:gd name="connsiteX3" fmla="*/ 7144 w 19050"/>
                  <a:gd name="connsiteY3" fmla="*/ 13811 h 19050"/>
                  <a:gd name="connsiteX4" fmla="*/ 13811 w 19050"/>
                  <a:gd name="connsiteY4" fmla="*/ 2047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20479"/>
                    </a:move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20" name="Freeform: Shape 58">
                <a:extLst>
                  <a:ext uri="{FF2B5EF4-FFF2-40B4-BE49-F238E27FC236}">
                    <a16:creationId xmlns:a16="http://schemas.microsoft.com/office/drawing/2014/main" id="{867E0722-DD5D-3545-B5D4-6A5006F5FF9B}"/>
                  </a:ext>
                </a:extLst>
              </p:cNvPr>
              <p:cNvSpPr/>
              <p:nvPr/>
            </p:nvSpPr>
            <p:spPr>
              <a:xfrm>
                <a:off x="5384006" y="3668554"/>
                <a:ext cx="66675" cy="66675"/>
              </a:xfrm>
              <a:custGeom>
                <a:avLst/>
                <a:gdLst>
                  <a:gd name="connsiteX0" fmla="*/ 34766 w 66675"/>
                  <a:gd name="connsiteY0" fmla="*/ 7144 h 66675"/>
                  <a:gd name="connsiteX1" fmla="*/ 7144 w 66675"/>
                  <a:gd name="connsiteY1" fmla="*/ 34766 h 66675"/>
                  <a:gd name="connsiteX2" fmla="*/ 34766 w 66675"/>
                  <a:gd name="connsiteY2" fmla="*/ 62389 h 66675"/>
                  <a:gd name="connsiteX3" fmla="*/ 62389 w 66675"/>
                  <a:gd name="connsiteY3" fmla="*/ 34766 h 66675"/>
                  <a:gd name="connsiteX4" fmla="*/ 34766 w 66675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4766" y="7144"/>
                    </a:moveTo>
                    <a:cubicBezTo>
                      <a:pt x="19526" y="7144"/>
                      <a:pt x="7144" y="19526"/>
                      <a:pt x="7144" y="34766"/>
                    </a:cubicBezTo>
                    <a:cubicBezTo>
                      <a:pt x="7144" y="50006"/>
                      <a:pt x="19526" y="62389"/>
                      <a:pt x="34766" y="62389"/>
                    </a:cubicBezTo>
                    <a:cubicBezTo>
                      <a:pt x="50006" y="62389"/>
                      <a:pt x="62389" y="50006"/>
                      <a:pt x="62389" y="34766"/>
                    </a:cubicBezTo>
                    <a:cubicBezTo>
                      <a:pt x="62389" y="18574"/>
                      <a:pt x="50006" y="7144"/>
                      <a:pt x="3476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21" name="Freeform: Shape 59">
                <a:extLst>
                  <a:ext uri="{FF2B5EF4-FFF2-40B4-BE49-F238E27FC236}">
                    <a16:creationId xmlns:a16="http://schemas.microsoft.com/office/drawing/2014/main" id="{44FB92D0-4376-6049-9E7F-5CEC15DD4754}"/>
                  </a:ext>
                </a:extLst>
              </p:cNvPr>
              <p:cNvSpPr/>
              <p:nvPr/>
            </p:nvSpPr>
            <p:spPr>
              <a:xfrm>
                <a:off x="5896451" y="3007519"/>
                <a:ext cx="57150" cy="57150"/>
              </a:xfrm>
              <a:custGeom>
                <a:avLst/>
                <a:gdLst>
                  <a:gd name="connsiteX0" fmla="*/ 7144 w 57150"/>
                  <a:gd name="connsiteY0" fmla="*/ 30004 h 57150"/>
                  <a:gd name="connsiteX1" fmla="*/ 30004 w 57150"/>
                  <a:gd name="connsiteY1" fmla="*/ 52864 h 57150"/>
                  <a:gd name="connsiteX2" fmla="*/ 52864 w 57150"/>
                  <a:gd name="connsiteY2" fmla="*/ 30004 h 57150"/>
                  <a:gd name="connsiteX3" fmla="*/ 30004 w 57150"/>
                  <a:gd name="connsiteY3" fmla="*/ 7144 h 57150"/>
                  <a:gd name="connsiteX4" fmla="*/ 7144 w 57150"/>
                  <a:gd name="connsiteY4" fmla="*/ 3000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7144" y="30004"/>
                    </a:moveTo>
                    <a:cubicBezTo>
                      <a:pt x="7144" y="43339"/>
                      <a:pt x="17621" y="52864"/>
                      <a:pt x="30004" y="52864"/>
                    </a:cubicBezTo>
                    <a:cubicBezTo>
                      <a:pt x="43339" y="52864"/>
                      <a:pt x="52864" y="42386"/>
                      <a:pt x="52864" y="30004"/>
                    </a:cubicBezTo>
                    <a:cubicBezTo>
                      <a:pt x="52864" y="16669"/>
                      <a:pt x="42386" y="7144"/>
                      <a:pt x="30004" y="7144"/>
                    </a:cubicBezTo>
                    <a:cubicBezTo>
                      <a:pt x="17621" y="7144"/>
                      <a:pt x="7144" y="17621"/>
                      <a:pt x="7144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22" name="Freeform: Shape 60">
                <a:extLst>
                  <a:ext uri="{FF2B5EF4-FFF2-40B4-BE49-F238E27FC236}">
                    <a16:creationId xmlns:a16="http://schemas.microsoft.com/office/drawing/2014/main" id="{BBFB9223-FA41-C74D-8468-74498EC412C1}"/>
                  </a:ext>
                </a:extLst>
              </p:cNvPr>
              <p:cNvSpPr/>
              <p:nvPr/>
            </p:nvSpPr>
            <p:spPr>
              <a:xfrm>
                <a:off x="6256496" y="2455069"/>
                <a:ext cx="28575" cy="28575"/>
              </a:xfrm>
              <a:custGeom>
                <a:avLst/>
                <a:gdLst>
                  <a:gd name="connsiteX0" fmla="*/ 14764 w 28575"/>
                  <a:gd name="connsiteY0" fmla="*/ 22384 h 28575"/>
                  <a:gd name="connsiteX1" fmla="*/ 22384 w 28575"/>
                  <a:gd name="connsiteY1" fmla="*/ 14764 h 28575"/>
                  <a:gd name="connsiteX2" fmla="*/ 14764 w 28575"/>
                  <a:gd name="connsiteY2" fmla="*/ 7144 h 28575"/>
                  <a:gd name="connsiteX3" fmla="*/ 7144 w 28575"/>
                  <a:gd name="connsiteY3" fmla="*/ 14764 h 28575"/>
                  <a:gd name="connsiteX4" fmla="*/ 14764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764" y="22384"/>
                    </a:moveTo>
                    <a:cubicBezTo>
                      <a:pt x="19526" y="22384"/>
                      <a:pt x="22384" y="18574"/>
                      <a:pt x="22384" y="14764"/>
                    </a:cubicBezTo>
                    <a:cubicBezTo>
                      <a:pt x="22384" y="10001"/>
                      <a:pt x="18574" y="7144"/>
                      <a:pt x="14764" y="7144"/>
                    </a:cubicBezTo>
                    <a:cubicBezTo>
                      <a:pt x="10954" y="7144"/>
                      <a:pt x="7144" y="10954"/>
                      <a:pt x="7144" y="14764"/>
                    </a:cubicBezTo>
                    <a:cubicBezTo>
                      <a:pt x="7144" y="18574"/>
                      <a:pt x="10001" y="22384"/>
                      <a:pt x="1476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23" name="Freeform: Shape 61">
                <a:extLst>
                  <a:ext uri="{FF2B5EF4-FFF2-40B4-BE49-F238E27FC236}">
                    <a16:creationId xmlns:a16="http://schemas.microsoft.com/office/drawing/2014/main" id="{3CE7EABA-93A0-4542-A82E-C615B01F8422}"/>
                  </a:ext>
                </a:extLst>
              </p:cNvPr>
              <p:cNvSpPr/>
              <p:nvPr/>
            </p:nvSpPr>
            <p:spPr>
              <a:xfrm>
                <a:off x="5407819" y="3471386"/>
                <a:ext cx="38100" cy="38100"/>
              </a:xfrm>
              <a:custGeom>
                <a:avLst/>
                <a:gdLst>
                  <a:gd name="connsiteX0" fmla="*/ 39529 w 38100"/>
                  <a:gd name="connsiteY0" fmla="*/ 23336 h 38100"/>
                  <a:gd name="connsiteX1" fmla="*/ 23336 w 38100"/>
                  <a:gd name="connsiteY1" fmla="*/ 39529 h 38100"/>
                  <a:gd name="connsiteX2" fmla="*/ 7144 w 38100"/>
                  <a:gd name="connsiteY2" fmla="*/ 23336 h 38100"/>
                  <a:gd name="connsiteX3" fmla="*/ 23336 w 38100"/>
                  <a:gd name="connsiteY3" fmla="*/ 7144 h 38100"/>
                  <a:gd name="connsiteX4" fmla="*/ 39529 w 38100"/>
                  <a:gd name="connsiteY4" fmla="*/ 23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9529" y="23336"/>
                    </a:moveTo>
                    <a:cubicBezTo>
                      <a:pt x="39529" y="32279"/>
                      <a:pt x="32279" y="39529"/>
                      <a:pt x="23336" y="39529"/>
                    </a:cubicBezTo>
                    <a:cubicBezTo>
                      <a:pt x="14393" y="39529"/>
                      <a:pt x="7144" y="32279"/>
                      <a:pt x="7144" y="23336"/>
                    </a:cubicBezTo>
                    <a:cubicBezTo>
                      <a:pt x="7144" y="14393"/>
                      <a:pt x="14393" y="7144"/>
                      <a:pt x="23336" y="7144"/>
                    </a:cubicBezTo>
                    <a:cubicBezTo>
                      <a:pt x="32279" y="7144"/>
                      <a:pt x="39529" y="14393"/>
                      <a:pt x="3952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24" name="Freeform: Shape 62">
                <a:extLst>
                  <a:ext uri="{FF2B5EF4-FFF2-40B4-BE49-F238E27FC236}">
                    <a16:creationId xmlns:a16="http://schemas.microsoft.com/office/drawing/2014/main" id="{D3609C39-BAFA-C947-B140-ADE2FDD6CC13}"/>
                  </a:ext>
                </a:extLst>
              </p:cNvPr>
              <p:cNvSpPr/>
              <p:nvPr/>
            </p:nvSpPr>
            <p:spPr>
              <a:xfrm>
                <a:off x="6014561" y="2881789"/>
                <a:ext cx="19050" cy="19050"/>
              </a:xfrm>
              <a:custGeom>
                <a:avLst/>
                <a:gdLst>
                  <a:gd name="connsiteX0" fmla="*/ 7144 w 19050"/>
                  <a:gd name="connsiteY0" fmla="*/ 12859 h 19050"/>
                  <a:gd name="connsiteX1" fmla="*/ 12859 w 19050"/>
                  <a:gd name="connsiteY1" fmla="*/ 18574 h 19050"/>
                  <a:gd name="connsiteX2" fmla="*/ 18574 w 19050"/>
                  <a:gd name="connsiteY2" fmla="*/ 12859 h 19050"/>
                  <a:gd name="connsiteX3" fmla="*/ 12859 w 19050"/>
                  <a:gd name="connsiteY3" fmla="*/ 7144 h 19050"/>
                  <a:gd name="connsiteX4" fmla="*/ 714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2859"/>
                    </a:moveTo>
                    <a:cubicBezTo>
                      <a:pt x="7144" y="15716"/>
                      <a:pt x="9049" y="18574"/>
                      <a:pt x="12859" y="18574"/>
                    </a:cubicBezTo>
                    <a:cubicBezTo>
                      <a:pt x="15716" y="18574"/>
                      <a:pt x="18574" y="16669"/>
                      <a:pt x="18574" y="12859"/>
                    </a:cubicBezTo>
                    <a:cubicBezTo>
                      <a:pt x="18574" y="10001"/>
                      <a:pt x="16669" y="7144"/>
                      <a:pt x="12859" y="7144"/>
                    </a:cubicBezTo>
                    <a:cubicBezTo>
                      <a:pt x="9049" y="8096"/>
                      <a:pt x="7144" y="10001"/>
                      <a:pt x="714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25" name="Freeform: Shape 63">
                <a:extLst>
                  <a:ext uri="{FF2B5EF4-FFF2-40B4-BE49-F238E27FC236}">
                    <a16:creationId xmlns:a16="http://schemas.microsoft.com/office/drawing/2014/main" id="{A2EB8189-8AFB-BA48-9B5C-7477626B6289}"/>
                  </a:ext>
                </a:extLst>
              </p:cNvPr>
              <p:cNvSpPr/>
              <p:nvPr/>
            </p:nvSpPr>
            <p:spPr>
              <a:xfrm>
                <a:off x="5963126" y="2893219"/>
                <a:ext cx="76200" cy="85725"/>
              </a:xfrm>
              <a:custGeom>
                <a:avLst/>
                <a:gdLst>
                  <a:gd name="connsiteX0" fmla="*/ 13811 w 76200"/>
                  <a:gd name="connsiteY0" fmla="*/ 37624 h 85725"/>
                  <a:gd name="connsiteX1" fmla="*/ 13811 w 76200"/>
                  <a:gd name="connsiteY1" fmla="*/ 40481 h 85725"/>
                  <a:gd name="connsiteX2" fmla="*/ 7144 w 76200"/>
                  <a:gd name="connsiteY2" fmla="*/ 57626 h 85725"/>
                  <a:gd name="connsiteX3" fmla="*/ 15716 w 76200"/>
                  <a:gd name="connsiteY3" fmla="*/ 77629 h 85725"/>
                  <a:gd name="connsiteX4" fmla="*/ 28099 w 76200"/>
                  <a:gd name="connsiteY4" fmla="*/ 86201 h 85725"/>
                  <a:gd name="connsiteX5" fmla="*/ 33814 w 76200"/>
                  <a:gd name="connsiteY5" fmla="*/ 84296 h 85725"/>
                  <a:gd name="connsiteX6" fmla="*/ 58579 w 76200"/>
                  <a:gd name="connsiteY6" fmla="*/ 64294 h 85725"/>
                  <a:gd name="connsiteX7" fmla="*/ 74771 w 76200"/>
                  <a:gd name="connsiteY7" fmla="*/ 37624 h 85725"/>
                  <a:gd name="connsiteX8" fmla="*/ 44291 w 76200"/>
                  <a:gd name="connsiteY8" fmla="*/ 7144 h 85725"/>
                  <a:gd name="connsiteX9" fmla="*/ 13811 w 76200"/>
                  <a:gd name="connsiteY9" fmla="*/ 3762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" h="85725">
                    <a:moveTo>
                      <a:pt x="13811" y="37624"/>
                    </a:moveTo>
                    <a:cubicBezTo>
                      <a:pt x="13811" y="38576"/>
                      <a:pt x="13811" y="39529"/>
                      <a:pt x="13811" y="40481"/>
                    </a:cubicBezTo>
                    <a:cubicBezTo>
                      <a:pt x="10001" y="45244"/>
                      <a:pt x="7144" y="50959"/>
                      <a:pt x="7144" y="57626"/>
                    </a:cubicBezTo>
                    <a:cubicBezTo>
                      <a:pt x="7144" y="65246"/>
                      <a:pt x="10954" y="71914"/>
                      <a:pt x="15716" y="77629"/>
                    </a:cubicBezTo>
                    <a:cubicBezTo>
                      <a:pt x="17621" y="82391"/>
                      <a:pt x="22384" y="86201"/>
                      <a:pt x="28099" y="86201"/>
                    </a:cubicBezTo>
                    <a:cubicBezTo>
                      <a:pt x="30004" y="86201"/>
                      <a:pt x="31909" y="85249"/>
                      <a:pt x="33814" y="84296"/>
                    </a:cubicBezTo>
                    <a:cubicBezTo>
                      <a:pt x="46196" y="84296"/>
                      <a:pt x="55721" y="75724"/>
                      <a:pt x="58579" y="64294"/>
                    </a:cubicBezTo>
                    <a:cubicBezTo>
                      <a:pt x="68104" y="58579"/>
                      <a:pt x="74771" y="49054"/>
                      <a:pt x="74771" y="37624"/>
                    </a:cubicBezTo>
                    <a:cubicBezTo>
                      <a:pt x="74771" y="20479"/>
                      <a:pt x="60484" y="7144"/>
                      <a:pt x="44291" y="7144"/>
                    </a:cubicBezTo>
                    <a:cubicBezTo>
                      <a:pt x="28099" y="7144"/>
                      <a:pt x="13811" y="20479"/>
                      <a:pt x="13811" y="376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26" name="Freeform: Shape 64">
                <a:extLst>
                  <a:ext uri="{FF2B5EF4-FFF2-40B4-BE49-F238E27FC236}">
                    <a16:creationId xmlns:a16="http://schemas.microsoft.com/office/drawing/2014/main" id="{E2FE5E84-16C8-D64A-8D67-D005636BB68E}"/>
                  </a:ext>
                </a:extLst>
              </p:cNvPr>
              <p:cNvSpPr/>
              <p:nvPr/>
            </p:nvSpPr>
            <p:spPr>
              <a:xfrm>
                <a:off x="5599271" y="3773329"/>
                <a:ext cx="28575" cy="28575"/>
              </a:xfrm>
              <a:custGeom>
                <a:avLst/>
                <a:gdLst>
                  <a:gd name="connsiteX0" fmla="*/ 14764 w 28575"/>
                  <a:gd name="connsiteY0" fmla="*/ 22384 h 28575"/>
                  <a:gd name="connsiteX1" fmla="*/ 22384 w 28575"/>
                  <a:gd name="connsiteY1" fmla="*/ 14764 h 28575"/>
                  <a:gd name="connsiteX2" fmla="*/ 14764 w 28575"/>
                  <a:gd name="connsiteY2" fmla="*/ 7144 h 28575"/>
                  <a:gd name="connsiteX3" fmla="*/ 7144 w 28575"/>
                  <a:gd name="connsiteY3" fmla="*/ 14764 h 28575"/>
                  <a:gd name="connsiteX4" fmla="*/ 14764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764" y="22384"/>
                    </a:moveTo>
                    <a:cubicBezTo>
                      <a:pt x="18574" y="22384"/>
                      <a:pt x="22384" y="19526"/>
                      <a:pt x="22384" y="14764"/>
                    </a:cubicBezTo>
                    <a:cubicBezTo>
                      <a:pt x="22384" y="10954"/>
                      <a:pt x="18574" y="7144"/>
                      <a:pt x="14764" y="7144"/>
                    </a:cubicBezTo>
                    <a:cubicBezTo>
                      <a:pt x="10954" y="7144"/>
                      <a:pt x="7144" y="10001"/>
                      <a:pt x="7144" y="14764"/>
                    </a:cubicBezTo>
                    <a:cubicBezTo>
                      <a:pt x="7144" y="18574"/>
                      <a:pt x="10954" y="22384"/>
                      <a:pt x="1476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27" name="Freeform: Shape 65">
                <a:extLst>
                  <a:ext uri="{FF2B5EF4-FFF2-40B4-BE49-F238E27FC236}">
                    <a16:creationId xmlns:a16="http://schemas.microsoft.com/office/drawing/2014/main" id="{5FABF2D6-2524-E742-8EDC-8524CD9FB27E}"/>
                  </a:ext>
                </a:extLst>
              </p:cNvPr>
              <p:cNvSpPr/>
              <p:nvPr/>
            </p:nvSpPr>
            <p:spPr>
              <a:xfrm>
                <a:off x="5607844" y="3741896"/>
                <a:ext cx="38100" cy="38100"/>
              </a:xfrm>
              <a:custGeom>
                <a:avLst/>
                <a:gdLst>
                  <a:gd name="connsiteX0" fmla="*/ 23336 w 38100"/>
                  <a:gd name="connsiteY0" fmla="*/ 7144 h 38100"/>
                  <a:gd name="connsiteX1" fmla="*/ 7144 w 38100"/>
                  <a:gd name="connsiteY1" fmla="*/ 23336 h 38100"/>
                  <a:gd name="connsiteX2" fmla="*/ 23336 w 38100"/>
                  <a:gd name="connsiteY2" fmla="*/ 39529 h 38100"/>
                  <a:gd name="connsiteX3" fmla="*/ 39529 w 38100"/>
                  <a:gd name="connsiteY3" fmla="*/ 23336 h 38100"/>
                  <a:gd name="connsiteX4" fmla="*/ 23336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3336" y="7144"/>
                    </a:moveTo>
                    <a:cubicBezTo>
                      <a:pt x="13811" y="7144"/>
                      <a:pt x="7144" y="14764"/>
                      <a:pt x="7144" y="23336"/>
                    </a:cubicBezTo>
                    <a:cubicBezTo>
                      <a:pt x="7144" y="31909"/>
                      <a:pt x="14764" y="39529"/>
                      <a:pt x="23336" y="39529"/>
                    </a:cubicBezTo>
                    <a:cubicBezTo>
                      <a:pt x="32861" y="39529"/>
                      <a:pt x="39529" y="31909"/>
                      <a:pt x="39529" y="23336"/>
                    </a:cubicBezTo>
                    <a:cubicBezTo>
                      <a:pt x="39529" y="14764"/>
                      <a:pt x="31909" y="7144"/>
                      <a:pt x="2333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28" name="Freeform: Shape 66">
                <a:extLst>
                  <a:ext uri="{FF2B5EF4-FFF2-40B4-BE49-F238E27FC236}">
                    <a16:creationId xmlns:a16="http://schemas.microsoft.com/office/drawing/2014/main" id="{8B30B025-B459-4B40-99E9-3FAE7CC2D75F}"/>
                  </a:ext>
                </a:extLst>
              </p:cNvPr>
              <p:cNvSpPr/>
              <p:nvPr/>
            </p:nvSpPr>
            <p:spPr>
              <a:xfrm>
                <a:off x="6123146" y="2626519"/>
                <a:ext cx="47625" cy="47625"/>
              </a:xfrm>
              <a:custGeom>
                <a:avLst/>
                <a:gdLst>
                  <a:gd name="connsiteX0" fmla="*/ 28099 w 47625"/>
                  <a:gd name="connsiteY0" fmla="*/ 49054 h 47625"/>
                  <a:gd name="connsiteX1" fmla="*/ 49054 w 47625"/>
                  <a:gd name="connsiteY1" fmla="*/ 28099 h 47625"/>
                  <a:gd name="connsiteX2" fmla="*/ 28099 w 47625"/>
                  <a:gd name="connsiteY2" fmla="*/ 7144 h 47625"/>
                  <a:gd name="connsiteX3" fmla="*/ 7144 w 47625"/>
                  <a:gd name="connsiteY3" fmla="*/ 28099 h 47625"/>
                  <a:gd name="connsiteX4" fmla="*/ 28099 w 47625"/>
                  <a:gd name="connsiteY4" fmla="*/ 4905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28099" y="49054"/>
                    </a:moveTo>
                    <a:cubicBezTo>
                      <a:pt x="39529" y="49054"/>
                      <a:pt x="49054" y="39529"/>
                      <a:pt x="49054" y="28099"/>
                    </a:cubicBezTo>
                    <a:cubicBezTo>
                      <a:pt x="49054" y="16669"/>
                      <a:pt x="39529" y="7144"/>
                      <a:pt x="28099" y="7144"/>
                    </a:cubicBezTo>
                    <a:cubicBezTo>
                      <a:pt x="16669" y="7144"/>
                      <a:pt x="7144" y="16669"/>
                      <a:pt x="7144" y="28099"/>
                    </a:cubicBezTo>
                    <a:cubicBezTo>
                      <a:pt x="7144" y="39529"/>
                      <a:pt x="16669" y="49054"/>
                      <a:pt x="28099" y="490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29" name="Freeform: Shape 67">
                <a:extLst>
                  <a:ext uri="{FF2B5EF4-FFF2-40B4-BE49-F238E27FC236}">
                    <a16:creationId xmlns:a16="http://schemas.microsoft.com/office/drawing/2014/main" id="{A5302296-E385-2843-B7BA-417719064A06}"/>
                  </a:ext>
                </a:extLst>
              </p:cNvPr>
              <p:cNvSpPr/>
              <p:nvPr/>
            </p:nvSpPr>
            <p:spPr>
              <a:xfrm>
                <a:off x="6023134" y="2957989"/>
                <a:ext cx="28575" cy="28575"/>
              </a:xfrm>
              <a:custGeom>
                <a:avLst/>
                <a:gdLst>
                  <a:gd name="connsiteX0" fmla="*/ 7144 w 28575"/>
                  <a:gd name="connsiteY0" fmla="*/ 15716 h 28575"/>
                  <a:gd name="connsiteX1" fmla="*/ 15716 w 28575"/>
                  <a:gd name="connsiteY1" fmla="*/ 24289 h 28575"/>
                  <a:gd name="connsiteX2" fmla="*/ 24289 w 28575"/>
                  <a:gd name="connsiteY2" fmla="*/ 15716 h 28575"/>
                  <a:gd name="connsiteX3" fmla="*/ 15716 w 28575"/>
                  <a:gd name="connsiteY3" fmla="*/ 7144 h 28575"/>
                  <a:gd name="connsiteX4" fmla="*/ 7144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5716"/>
                    </a:move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4289"/>
                      <a:pt x="24289" y="20479"/>
                      <a:pt x="24289" y="15716"/>
                    </a:cubicBez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001" y="8096"/>
                      <a:pt x="7144" y="11906"/>
                      <a:pt x="7144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30" name="Freeform: Shape 68">
                <a:extLst>
                  <a:ext uri="{FF2B5EF4-FFF2-40B4-BE49-F238E27FC236}">
                    <a16:creationId xmlns:a16="http://schemas.microsoft.com/office/drawing/2014/main" id="{9508918D-1397-AC47-BDC3-FD4F464946E7}"/>
                  </a:ext>
                </a:extLst>
              </p:cNvPr>
              <p:cNvSpPr/>
              <p:nvPr/>
            </p:nvSpPr>
            <p:spPr>
              <a:xfrm>
                <a:off x="5868829" y="2835116"/>
                <a:ext cx="57150" cy="57150"/>
              </a:xfrm>
              <a:custGeom>
                <a:avLst/>
                <a:gdLst>
                  <a:gd name="connsiteX0" fmla="*/ 29051 w 57150"/>
                  <a:gd name="connsiteY0" fmla="*/ 50959 h 57150"/>
                  <a:gd name="connsiteX1" fmla="*/ 50959 w 57150"/>
                  <a:gd name="connsiteY1" fmla="*/ 29051 h 57150"/>
                  <a:gd name="connsiteX2" fmla="*/ 29051 w 57150"/>
                  <a:gd name="connsiteY2" fmla="*/ 7144 h 57150"/>
                  <a:gd name="connsiteX3" fmla="*/ 7144 w 57150"/>
                  <a:gd name="connsiteY3" fmla="*/ 29051 h 57150"/>
                  <a:gd name="connsiteX4" fmla="*/ 29051 w 57150"/>
                  <a:gd name="connsiteY4" fmla="*/ 509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29051" y="50959"/>
                    </a:moveTo>
                    <a:cubicBezTo>
                      <a:pt x="41434" y="50959"/>
                      <a:pt x="50959" y="41434"/>
                      <a:pt x="50959" y="29051"/>
                    </a:cubicBezTo>
                    <a:cubicBezTo>
                      <a:pt x="50959" y="16669"/>
                      <a:pt x="41434" y="7144"/>
                      <a:pt x="29051" y="7144"/>
                    </a:cubicBezTo>
                    <a:cubicBezTo>
                      <a:pt x="16669" y="7144"/>
                      <a:pt x="7144" y="16669"/>
                      <a:pt x="7144" y="29051"/>
                    </a:cubicBezTo>
                    <a:cubicBezTo>
                      <a:pt x="7144" y="41434"/>
                      <a:pt x="16669" y="50959"/>
                      <a:pt x="29051" y="509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31" name="Freeform: Shape 69">
                <a:extLst>
                  <a:ext uri="{FF2B5EF4-FFF2-40B4-BE49-F238E27FC236}">
                    <a16:creationId xmlns:a16="http://schemas.microsoft.com/office/drawing/2014/main" id="{E797B7AC-7A61-4642-9CA9-B307723F2D69}"/>
                  </a:ext>
                </a:extLst>
              </p:cNvPr>
              <p:cNvSpPr/>
              <p:nvPr/>
            </p:nvSpPr>
            <p:spPr>
              <a:xfrm>
                <a:off x="5718334" y="3236119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0954"/>
                      <a:pt x="21431" y="7144"/>
                      <a:pt x="16669" y="7144"/>
                    </a:cubicBezTo>
                    <a:cubicBezTo>
                      <a:pt x="10954" y="7144"/>
                      <a:pt x="7144" y="11906"/>
                      <a:pt x="7144" y="16669"/>
                    </a:cubicBezTo>
                    <a:cubicBezTo>
                      <a:pt x="7144" y="21431"/>
                      <a:pt x="11906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32" name="Freeform: Shape 70">
                <a:extLst>
                  <a:ext uri="{FF2B5EF4-FFF2-40B4-BE49-F238E27FC236}">
                    <a16:creationId xmlns:a16="http://schemas.microsoft.com/office/drawing/2014/main" id="{8E3933E7-C34F-4245-9BF3-A5D45CAF5BEE}"/>
                  </a:ext>
                </a:extLst>
              </p:cNvPr>
              <p:cNvSpPr/>
              <p:nvPr/>
            </p:nvSpPr>
            <p:spPr>
              <a:xfrm>
                <a:off x="6134576" y="2823686"/>
                <a:ext cx="28575" cy="28575"/>
              </a:xfrm>
              <a:custGeom>
                <a:avLst/>
                <a:gdLst>
                  <a:gd name="connsiteX0" fmla="*/ 18574 w 28575"/>
                  <a:gd name="connsiteY0" fmla="*/ 30004 h 28575"/>
                  <a:gd name="connsiteX1" fmla="*/ 30004 w 28575"/>
                  <a:gd name="connsiteY1" fmla="*/ 18574 h 28575"/>
                  <a:gd name="connsiteX2" fmla="*/ 18574 w 28575"/>
                  <a:gd name="connsiteY2" fmla="*/ 7144 h 28575"/>
                  <a:gd name="connsiteX3" fmla="*/ 7144 w 28575"/>
                  <a:gd name="connsiteY3" fmla="*/ 18574 h 28575"/>
                  <a:gd name="connsiteX4" fmla="*/ 18574 w 28575"/>
                  <a:gd name="connsiteY4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30004"/>
                    </a:move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1906" y="7144"/>
                      <a:pt x="7144" y="11906"/>
                      <a:pt x="7144" y="18574"/>
                    </a:cubicBezTo>
                    <a:cubicBezTo>
                      <a:pt x="7144" y="25241"/>
                      <a:pt x="11906" y="30004"/>
                      <a:pt x="18574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33" name="Freeform: Shape 71">
                <a:extLst>
                  <a:ext uri="{FF2B5EF4-FFF2-40B4-BE49-F238E27FC236}">
                    <a16:creationId xmlns:a16="http://schemas.microsoft.com/office/drawing/2014/main" id="{C23AE509-A652-C847-8409-855CC89D31DE}"/>
                  </a:ext>
                </a:extLst>
              </p:cNvPr>
              <p:cNvSpPr/>
              <p:nvPr/>
            </p:nvSpPr>
            <p:spPr>
              <a:xfrm>
                <a:off x="6121241" y="2847499"/>
                <a:ext cx="38100" cy="38100"/>
              </a:xfrm>
              <a:custGeom>
                <a:avLst/>
                <a:gdLst>
                  <a:gd name="connsiteX0" fmla="*/ 23336 w 38100"/>
                  <a:gd name="connsiteY0" fmla="*/ 39529 h 38100"/>
                  <a:gd name="connsiteX1" fmla="*/ 39529 w 38100"/>
                  <a:gd name="connsiteY1" fmla="*/ 23336 h 38100"/>
                  <a:gd name="connsiteX2" fmla="*/ 23336 w 38100"/>
                  <a:gd name="connsiteY2" fmla="*/ 7144 h 38100"/>
                  <a:gd name="connsiteX3" fmla="*/ 7144 w 38100"/>
                  <a:gd name="connsiteY3" fmla="*/ 23336 h 38100"/>
                  <a:gd name="connsiteX4" fmla="*/ 23336 w 38100"/>
                  <a:gd name="connsiteY4" fmla="*/ 3952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3336" y="39529"/>
                    </a:moveTo>
                    <a:cubicBezTo>
                      <a:pt x="31909" y="39529"/>
                      <a:pt x="39529" y="31909"/>
                      <a:pt x="39529" y="23336"/>
                    </a:cubicBezTo>
                    <a:cubicBezTo>
                      <a:pt x="39529" y="14764"/>
                      <a:pt x="32861" y="7144"/>
                      <a:pt x="23336" y="7144"/>
                    </a:cubicBezTo>
                    <a:cubicBezTo>
                      <a:pt x="14764" y="7144"/>
                      <a:pt x="7144" y="13811"/>
                      <a:pt x="7144" y="23336"/>
                    </a:cubicBezTo>
                    <a:cubicBezTo>
                      <a:pt x="8096" y="31909"/>
                      <a:pt x="14764" y="39529"/>
                      <a:pt x="23336" y="395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34" name="Freeform: Shape 72">
                <a:extLst>
                  <a:ext uri="{FF2B5EF4-FFF2-40B4-BE49-F238E27FC236}">
                    <a16:creationId xmlns:a16="http://schemas.microsoft.com/office/drawing/2014/main" id="{B7C1133D-97A2-0F40-8EE3-CFAB72932321}"/>
                  </a:ext>
                </a:extLst>
              </p:cNvPr>
              <p:cNvSpPr/>
              <p:nvPr/>
            </p:nvSpPr>
            <p:spPr>
              <a:xfrm>
                <a:off x="5774531" y="3376136"/>
                <a:ext cx="76200" cy="95250"/>
              </a:xfrm>
              <a:custGeom>
                <a:avLst/>
                <a:gdLst>
                  <a:gd name="connsiteX0" fmla="*/ 25241 w 76200"/>
                  <a:gd name="connsiteY0" fmla="*/ 7144 h 95250"/>
                  <a:gd name="connsiteX1" fmla="*/ 7144 w 76200"/>
                  <a:gd name="connsiteY1" fmla="*/ 25241 h 95250"/>
                  <a:gd name="connsiteX2" fmla="*/ 18574 w 76200"/>
                  <a:gd name="connsiteY2" fmla="*/ 42386 h 95250"/>
                  <a:gd name="connsiteX3" fmla="*/ 14764 w 76200"/>
                  <a:gd name="connsiteY3" fmla="*/ 54769 h 95250"/>
                  <a:gd name="connsiteX4" fmla="*/ 14764 w 76200"/>
                  <a:gd name="connsiteY4" fmla="*/ 55721 h 95250"/>
                  <a:gd name="connsiteX5" fmla="*/ 7144 w 76200"/>
                  <a:gd name="connsiteY5" fmla="*/ 71914 h 95250"/>
                  <a:gd name="connsiteX6" fmla="*/ 29051 w 76200"/>
                  <a:gd name="connsiteY6" fmla="*/ 93821 h 95250"/>
                  <a:gd name="connsiteX7" fmla="*/ 50959 w 76200"/>
                  <a:gd name="connsiteY7" fmla="*/ 71914 h 95250"/>
                  <a:gd name="connsiteX8" fmla="*/ 50959 w 76200"/>
                  <a:gd name="connsiteY8" fmla="*/ 68104 h 95250"/>
                  <a:gd name="connsiteX9" fmla="*/ 54769 w 76200"/>
                  <a:gd name="connsiteY9" fmla="*/ 61436 h 95250"/>
                  <a:gd name="connsiteX10" fmla="*/ 61436 w 76200"/>
                  <a:gd name="connsiteY10" fmla="*/ 64294 h 95250"/>
                  <a:gd name="connsiteX11" fmla="*/ 71914 w 76200"/>
                  <a:gd name="connsiteY11" fmla="*/ 53816 h 95250"/>
                  <a:gd name="connsiteX12" fmla="*/ 61436 w 76200"/>
                  <a:gd name="connsiteY12" fmla="*/ 43339 h 95250"/>
                  <a:gd name="connsiteX13" fmla="*/ 54769 w 76200"/>
                  <a:gd name="connsiteY13" fmla="*/ 46196 h 95250"/>
                  <a:gd name="connsiteX14" fmla="*/ 40481 w 76200"/>
                  <a:gd name="connsiteY14" fmla="*/ 33814 h 95250"/>
                  <a:gd name="connsiteX15" fmla="*/ 42386 w 76200"/>
                  <a:gd name="connsiteY15" fmla="*/ 25241 h 95250"/>
                  <a:gd name="connsiteX16" fmla="*/ 25241 w 76200"/>
                  <a:gd name="connsiteY16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95250">
                    <a:moveTo>
                      <a:pt x="25241" y="7144"/>
                    </a:moveTo>
                    <a:cubicBezTo>
                      <a:pt x="14764" y="7144"/>
                      <a:pt x="7144" y="15716"/>
                      <a:pt x="7144" y="25241"/>
                    </a:cubicBezTo>
                    <a:cubicBezTo>
                      <a:pt x="7144" y="32861"/>
                      <a:pt x="11906" y="39529"/>
                      <a:pt x="18574" y="42386"/>
                    </a:cubicBezTo>
                    <a:cubicBezTo>
                      <a:pt x="15716" y="46196"/>
                      <a:pt x="14764" y="50006"/>
                      <a:pt x="14764" y="54769"/>
                    </a:cubicBezTo>
                    <a:cubicBezTo>
                      <a:pt x="14764" y="55721"/>
                      <a:pt x="14764" y="55721"/>
                      <a:pt x="14764" y="55721"/>
                    </a:cubicBezTo>
                    <a:cubicBezTo>
                      <a:pt x="10001" y="59531"/>
                      <a:pt x="7144" y="65246"/>
                      <a:pt x="7144" y="71914"/>
                    </a:cubicBezTo>
                    <a:cubicBezTo>
                      <a:pt x="7144" y="84296"/>
                      <a:pt x="16669" y="93821"/>
                      <a:pt x="29051" y="93821"/>
                    </a:cubicBezTo>
                    <a:cubicBezTo>
                      <a:pt x="41434" y="93821"/>
                      <a:pt x="50959" y="84296"/>
                      <a:pt x="50959" y="71914"/>
                    </a:cubicBezTo>
                    <a:cubicBezTo>
                      <a:pt x="50959" y="70961"/>
                      <a:pt x="50959" y="70009"/>
                      <a:pt x="50959" y="68104"/>
                    </a:cubicBezTo>
                    <a:cubicBezTo>
                      <a:pt x="52864" y="66199"/>
                      <a:pt x="53816" y="64294"/>
                      <a:pt x="54769" y="61436"/>
                    </a:cubicBezTo>
                    <a:cubicBezTo>
                      <a:pt x="56674" y="63341"/>
                      <a:pt x="59531" y="64294"/>
                      <a:pt x="61436" y="64294"/>
                    </a:cubicBezTo>
                    <a:cubicBezTo>
                      <a:pt x="67151" y="64294"/>
                      <a:pt x="71914" y="59531"/>
                      <a:pt x="71914" y="53816"/>
                    </a:cubicBezTo>
                    <a:cubicBezTo>
                      <a:pt x="71914" y="48101"/>
                      <a:pt x="67151" y="43339"/>
                      <a:pt x="61436" y="43339"/>
                    </a:cubicBezTo>
                    <a:cubicBezTo>
                      <a:pt x="58579" y="43339"/>
                      <a:pt x="56674" y="44291"/>
                      <a:pt x="54769" y="46196"/>
                    </a:cubicBezTo>
                    <a:cubicBezTo>
                      <a:pt x="51911" y="39529"/>
                      <a:pt x="47149" y="34766"/>
                      <a:pt x="40481" y="33814"/>
                    </a:cubicBezTo>
                    <a:cubicBezTo>
                      <a:pt x="41434" y="30956"/>
                      <a:pt x="42386" y="28099"/>
                      <a:pt x="42386" y="25241"/>
                    </a:cubicBezTo>
                    <a:cubicBezTo>
                      <a:pt x="43339" y="15716"/>
                      <a:pt x="34766" y="7144"/>
                      <a:pt x="2524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35" name="Freeform: Shape 73">
                <a:extLst>
                  <a:ext uri="{FF2B5EF4-FFF2-40B4-BE49-F238E27FC236}">
                    <a16:creationId xmlns:a16="http://schemas.microsoft.com/office/drawing/2014/main" id="{897228EE-A2CA-3C44-98B7-9FFDF025A9B2}"/>
                  </a:ext>
                </a:extLst>
              </p:cNvPr>
              <p:cNvSpPr/>
              <p:nvPr/>
            </p:nvSpPr>
            <p:spPr>
              <a:xfrm>
                <a:off x="5570696" y="3223736"/>
                <a:ext cx="28575" cy="28575"/>
              </a:xfrm>
              <a:custGeom>
                <a:avLst/>
                <a:gdLst>
                  <a:gd name="connsiteX0" fmla="*/ 28099 w 28575"/>
                  <a:gd name="connsiteY0" fmla="*/ 17621 h 28575"/>
                  <a:gd name="connsiteX1" fmla="*/ 17621 w 28575"/>
                  <a:gd name="connsiteY1" fmla="*/ 7144 h 28575"/>
                  <a:gd name="connsiteX2" fmla="*/ 7144 w 28575"/>
                  <a:gd name="connsiteY2" fmla="*/ 17621 h 28575"/>
                  <a:gd name="connsiteX3" fmla="*/ 17621 w 28575"/>
                  <a:gd name="connsiteY3" fmla="*/ 28099 h 28575"/>
                  <a:gd name="connsiteX4" fmla="*/ 28099 w 28575"/>
                  <a:gd name="connsiteY4" fmla="*/ 1762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099" y="17621"/>
                    </a:moveTo>
                    <a:cubicBezTo>
                      <a:pt x="28099" y="11906"/>
                      <a:pt x="23336" y="7144"/>
                      <a:pt x="17621" y="7144"/>
                    </a:cubicBez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ubicBezTo>
                      <a:pt x="23336" y="28099"/>
                      <a:pt x="28099" y="23336"/>
                      <a:pt x="28099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36" name="Freeform: Shape 74">
                <a:extLst>
                  <a:ext uri="{FF2B5EF4-FFF2-40B4-BE49-F238E27FC236}">
                    <a16:creationId xmlns:a16="http://schemas.microsoft.com/office/drawing/2014/main" id="{C19E69A4-0044-8243-8CCD-55EC76FE7F6C}"/>
                  </a:ext>
                </a:extLst>
              </p:cNvPr>
              <p:cNvSpPr/>
              <p:nvPr/>
            </p:nvSpPr>
            <p:spPr>
              <a:xfrm>
                <a:off x="5915501" y="4155281"/>
                <a:ext cx="38100" cy="28575"/>
              </a:xfrm>
              <a:custGeom>
                <a:avLst/>
                <a:gdLst>
                  <a:gd name="connsiteX0" fmla="*/ 7144 w 38100"/>
                  <a:gd name="connsiteY0" fmla="*/ 20479 h 28575"/>
                  <a:gd name="connsiteX1" fmla="*/ 14764 w 38100"/>
                  <a:gd name="connsiteY1" fmla="*/ 28099 h 28575"/>
                  <a:gd name="connsiteX2" fmla="*/ 22384 w 38100"/>
                  <a:gd name="connsiteY2" fmla="*/ 20479 h 28575"/>
                  <a:gd name="connsiteX3" fmla="*/ 28099 w 38100"/>
                  <a:gd name="connsiteY3" fmla="*/ 23336 h 28575"/>
                  <a:gd name="connsiteX4" fmla="*/ 35719 w 38100"/>
                  <a:gd name="connsiteY4" fmla="*/ 15716 h 28575"/>
                  <a:gd name="connsiteX5" fmla="*/ 28099 w 38100"/>
                  <a:gd name="connsiteY5" fmla="*/ 7144 h 28575"/>
                  <a:gd name="connsiteX6" fmla="*/ 20479 w 38100"/>
                  <a:gd name="connsiteY6" fmla="*/ 14764 h 28575"/>
                  <a:gd name="connsiteX7" fmla="*/ 14764 w 38100"/>
                  <a:gd name="connsiteY7" fmla="*/ 11906 h 28575"/>
                  <a:gd name="connsiteX8" fmla="*/ 7144 w 38100"/>
                  <a:gd name="connsiteY8" fmla="*/ 2047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100" h="28575">
                    <a:moveTo>
                      <a:pt x="7144" y="20479"/>
                    </a:moveTo>
                    <a:cubicBezTo>
                      <a:pt x="7144" y="25241"/>
                      <a:pt x="10954" y="28099"/>
                      <a:pt x="14764" y="28099"/>
                    </a:cubicBezTo>
                    <a:cubicBezTo>
                      <a:pt x="19526" y="28099"/>
                      <a:pt x="22384" y="24289"/>
                      <a:pt x="22384" y="20479"/>
                    </a:cubicBezTo>
                    <a:cubicBezTo>
                      <a:pt x="23336" y="22384"/>
                      <a:pt x="26194" y="23336"/>
                      <a:pt x="28099" y="23336"/>
                    </a:cubicBezTo>
                    <a:cubicBezTo>
                      <a:pt x="31909" y="23336"/>
                      <a:pt x="35719" y="19526"/>
                      <a:pt x="35719" y="15716"/>
                    </a:cubicBezTo>
                    <a:cubicBezTo>
                      <a:pt x="35719" y="11906"/>
                      <a:pt x="32861" y="7144"/>
                      <a:pt x="28099" y="7144"/>
                    </a:cubicBezTo>
                    <a:cubicBezTo>
                      <a:pt x="24289" y="7144"/>
                      <a:pt x="20479" y="10954"/>
                      <a:pt x="20479" y="14764"/>
                    </a:cubicBezTo>
                    <a:cubicBezTo>
                      <a:pt x="18574" y="12859"/>
                      <a:pt x="16669" y="11906"/>
                      <a:pt x="14764" y="11906"/>
                    </a:cubicBezTo>
                    <a:cubicBezTo>
                      <a:pt x="10001" y="11906"/>
                      <a:pt x="7144" y="15716"/>
                      <a:pt x="7144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37" name="Freeform: Shape 75">
                <a:extLst>
                  <a:ext uri="{FF2B5EF4-FFF2-40B4-BE49-F238E27FC236}">
                    <a16:creationId xmlns:a16="http://schemas.microsoft.com/office/drawing/2014/main" id="{8957CBBC-0F48-954D-AC90-BB8BE0A29BCA}"/>
                  </a:ext>
                </a:extLst>
              </p:cNvPr>
              <p:cNvSpPr/>
              <p:nvPr/>
            </p:nvSpPr>
            <p:spPr>
              <a:xfrm>
                <a:off x="5491639" y="3211354"/>
                <a:ext cx="66675" cy="66675"/>
              </a:xfrm>
              <a:custGeom>
                <a:avLst/>
                <a:gdLst>
                  <a:gd name="connsiteX0" fmla="*/ 37624 w 66675"/>
                  <a:gd name="connsiteY0" fmla="*/ 68104 h 66675"/>
                  <a:gd name="connsiteX1" fmla="*/ 68104 w 66675"/>
                  <a:gd name="connsiteY1" fmla="*/ 37624 h 66675"/>
                  <a:gd name="connsiteX2" fmla="*/ 37624 w 66675"/>
                  <a:gd name="connsiteY2" fmla="*/ 7144 h 66675"/>
                  <a:gd name="connsiteX3" fmla="*/ 7144 w 66675"/>
                  <a:gd name="connsiteY3" fmla="*/ 37624 h 66675"/>
                  <a:gd name="connsiteX4" fmla="*/ 37624 w 66675"/>
                  <a:gd name="connsiteY4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7624" y="68104"/>
                    </a:moveTo>
                    <a:cubicBezTo>
                      <a:pt x="54769" y="68104"/>
                      <a:pt x="68104" y="54769"/>
                      <a:pt x="68104" y="37624"/>
                    </a:cubicBezTo>
                    <a:cubicBezTo>
                      <a:pt x="68104" y="20479"/>
                      <a:pt x="54769" y="7144"/>
                      <a:pt x="37624" y="7144"/>
                    </a:cubicBezTo>
                    <a:cubicBezTo>
                      <a:pt x="20479" y="7144"/>
                      <a:pt x="7144" y="20479"/>
                      <a:pt x="7144" y="37624"/>
                    </a:cubicBezTo>
                    <a:cubicBezTo>
                      <a:pt x="7144" y="54769"/>
                      <a:pt x="20479" y="68104"/>
                      <a:pt x="37624" y="681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38" name="Freeform: Shape 76">
                <a:extLst>
                  <a:ext uri="{FF2B5EF4-FFF2-40B4-BE49-F238E27FC236}">
                    <a16:creationId xmlns:a16="http://schemas.microsoft.com/office/drawing/2014/main" id="{B0280140-E419-4D45-A5CD-D91668CD7AAB}"/>
                  </a:ext>
                </a:extLst>
              </p:cNvPr>
              <p:cNvSpPr/>
              <p:nvPr/>
            </p:nvSpPr>
            <p:spPr>
              <a:xfrm>
                <a:off x="5838349" y="3117056"/>
                <a:ext cx="76200" cy="85725"/>
              </a:xfrm>
              <a:custGeom>
                <a:avLst/>
                <a:gdLst>
                  <a:gd name="connsiteX0" fmla="*/ 49054 w 76200"/>
                  <a:gd name="connsiteY0" fmla="*/ 64294 h 85725"/>
                  <a:gd name="connsiteX1" fmla="*/ 73819 w 76200"/>
                  <a:gd name="connsiteY1" fmla="*/ 39529 h 85725"/>
                  <a:gd name="connsiteX2" fmla="*/ 55721 w 76200"/>
                  <a:gd name="connsiteY2" fmla="*/ 15716 h 85725"/>
                  <a:gd name="connsiteX3" fmla="*/ 35719 w 76200"/>
                  <a:gd name="connsiteY3" fmla="*/ 7144 h 85725"/>
                  <a:gd name="connsiteX4" fmla="*/ 8096 w 76200"/>
                  <a:gd name="connsiteY4" fmla="*/ 34766 h 85725"/>
                  <a:gd name="connsiteX5" fmla="*/ 15716 w 76200"/>
                  <a:gd name="connsiteY5" fmla="*/ 53816 h 85725"/>
                  <a:gd name="connsiteX6" fmla="*/ 7144 w 76200"/>
                  <a:gd name="connsiteY6" fmla="*/ 67151 h 85725"/>
                  <a:gd name="connsiteX7" fmla="*/ 22384 w 76200"/>
                  <a:gd name="connsiteY7" fmla="*/ 82391 h 85725"/>
                  <a:gd name="connsiteX8" fmla="*/ 37624 w 76200"/>
                  <a:gd name="connsiteY8" fmla="*/ 67151 h 85725"/>
                  <a:gd name="connsiteX9" fmla="*/ 36671 w 76200"/>
                  <a:gd name="connsiteY9" fmla="*/ 62389 h 85725"/>
                  <a:gd name="connsiteX10" fmla="*/ 40481 w 76200"/>
                  <a:gd name="connsiteY10" fmla="*/ 62389 h 85725"/>
                  <a:gd name="connsiteX11" fmla="*/ 49054 w 76200"/>
                  <a:gd name="connsiteY11" fmla="*/ 6429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200" h="85725">
                    <a:moveTo>
                      <a:pt x="49054" y="64294"/>
                    </a:moveTo>
                    <a:cubicBezTo>
                      <a:pt x="62389" y="64294"/>
                      <a:pt x="73819" y="53816"/>
                      <a:pt x="73819" y="39529"/>
                    </a:cubicBezTo>
                    <a:cubicBezTo>
                      <a:pt x="73819" y="28099"/>
                      <a:pt x="66199" y="18574"/>
                      <a:pt x="55721" y="15716"/>
                    </a:cubicBezTo>
                    <a:cubicBezTo>
                      <a:pt x="50959" y="10001"/>
                      <a:pt x="43339" y="7144"/>
                      <a:pt x="35719" y="7144"/>
                    </a:cubicBezTo>
                    <a:cubicBezTo>
                      <a:pt x="20479" y="7144"/>
                      <a:pt x="8096" y="19526"/>
                      <a:pt x="8096" y="34766"/>
                    </a:cubicBezTo>
                    <a:cubicBezTo>
                      <a:pt x="8096" y="42386"/>
                      <a:pt x="10954" y="49054"/>
                      <a:pt x="15716" y="53816"/>
                    </a:cubicBezTo>
                    <a:cubicBezTo>
                      <a:pt x="10954" y="56674"/>
                      <a:pt x="7144" y="61436"/>
                      <a:pt x="7144" y="67151"/>
                    </a:cubicBezTo>
                    <a:cubicBezTo>
                      <a:pt x="7144" y="75724"/>
                      <a:pt x="13811" y="82391"/>
                      <a:pt x="22384" y="82391"/>
                    </a:cubicBezTo>
                    <a:cubicBezTo>
                      <a:pt x="30956" y="82391"/>
                      <a:pt x="37624" y="75724"/>
                      <a:pt x="37624" y="67151"/>
                    </a:cubicBezTo>
                    <a:cubicBezTo>
                      <a:pt x="37624" y="65246"/>
                      <a:pt x="37624" y="63341"/>
                      <a:pt x="36671" y="62389"/>
                    </a:cubicBezTo>
                    <a:cubicBezTo>
                      <a:pt x="37624" y="62389"/>
                      <a:pt x="38576" y="62389"/>
                      <a:pt x="40481" y="62389"/>
                    </a:cubicBezTo>
                    <a:cubicBezTo>
                      <a:pt x="43339" y="63341"/>
                      <a:pt x="46196" y="64294"/>
                      <a:pt x="49054" y="642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39" name="Freeform: Shape 77">
                <a:extLst>
                  <a:ext uri="{FF2B5EF4-FFF2-40B4-BE49-F238E27FC236}">
                    <a16:creationId xmlns:a16="http://schemas.microsoft.com/office/drawing/2014/main" id="{849A19B9-A983-164F-B0D0-B1046D50D959}"/>
                  </a:ext>
                </a:extLst>
              </p:cNvPr>
              <p:cNvSpPr/>
              <p:nvPr/>
            </p:nvSpPr>
            <p:spPr>
              <a:xfrm>
                <a:off x="5675471" y="3245644"/>
                <a:ext cx="28575" cy="28575"/>
              </a:xfrm>
              <a:custGeom>
                <a:avLst/>
                <a:gdLst>
                  <a:gd name="connsiteX0" fmla="*/ 7144 w 28575"/>
                  <a:gd name="connsiteY0" fmla="*/ 18574 h 28575"/>
                  <a:gd name="connsiteX1" fmla="*/ 18574 w 28575"/>
                  <a:gd name="connsiteY1" fmla="*/ 30004 h 28575"/>
                  <a:gd name="connsiteX2" fmla="*/ 30004 w 28575"/>
                  <a:gd name="connsiteY2" fmla="*/ 18574 h 28575"/>
                  <a:gd name="connsiteX3" fmla="*/ 18574 w 28575"/>
                  <a:gd name="connsiteY3" fmla="*/ 7144 h 28575"/>
                  <a:gd name="connsiteX4" fmla="*/ 7144 w 28575"/>
                  <a:gd name="connsiteY4" fmla="*/ 185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8574"/>
                    </a:moveTo>
                    <a:cubicBezTo>
                      <a:pt x="7144" y="25241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1906"/>
                      <a:pt x="25241" y="7144"/>
                      <a:pt x="18574" y="7144"/>
                    </a:cubicBezTo>
                    <a:cubicBezTo>
                      <a:pt x="12859" y="7144"/>
                      <a:pt x="7144" y="12859"/>
                      <a:pt x="7144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40" name="Freeform: Shape 78">
                <a:extLst>
                  <a:ext uri="{FF2B5EF4-FFF2-40B4-BE49-F238E27FC236}">
                    <a16:creationId xmlns:a16="http://schemas.microsoft.com/office/drawing/2014/main" id="{F3A01481-7B52-9B4A-8B6F-E727FD36A1BD}"/>
                  </a:ext>
                </a:extLst>
              </p:cNvPr>
              <p:cNvSpPr/>
              <p:nvPr/>
            </p:nvSpPr>
            <p:spPr>
              <a:xfrm>
                <a:off x="5369719" y="3549491"/>
                <a:ext cx="38100" cy="38100"/>
              </a:xfrm>
              <a:custGeom>
                <a:avLst/>
                <a:gdLst>
                  <a:gd name="connsiteX0" fmla="*/ 39529 w 38100"/>
                  <a:gd name="connsiteY0" fmla="*/ 23336 h 38100"/>
                  <a:gd name="connsiteX1" fmla="*/ 23336 w 38100"/>
                  <a:gd name="connsiteY1" fmla="*/ 7144 h 38100"/>
                  <a:gd name="connsiteX2" fmla="*/ 7144 w 38100"/>
                  <a:gd name="connsiteY2" fmla="*/ 23336 h 38100"/>
                  <a:gd name="connsiteX3" fmla="*/ 23336 w 38100"/>
                  <a:gd name="connsiteY3" fmla="*/ 39529 h 38100"/>
                  <a:gd name="connsiteX4" fmla="*/ 39529 w 38100"/>
                  <a:gd name="connsiteY4" fmla="*/ 23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9529" y="23336"/>
                    </a:moveTo>
                    <a:cubicBezTo>
                      <a:pt x="39529" y="13811"/>
                      <a:pt x="31909" y="7144"/>
                      <a:pt x="23336" y="7144"/>
                    </a:cubicBezTo>
                    <a:cubicBezTo>
                      <a:pt x="13811" y="7144"/>
                      <a:pt x="7144" y="14764"/>
                      <a:pt x="7144" y="23336"/>
                    </a:cubicBezTo>
                    <a:cubicBezTo>
                      <a:pt x="7144" y="32861"/>
                      <a:pt x="14764" y="39529"/>
                      <a:pt x="23336" y="39529"/>
                    </a:cubicBezTo>
                    <a:cubicBezTo>
                      <a:pt x="31909" y="40481"/>
                      <a:pt x="39529" y="32861"/>
                      <a:pt x="3952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41" name="Freeform: Shape 79">
                <a:extLst>
                  <a:ext uri="{FF2B5EF4-FFF2-40B4-BE49-F238E27FC236}">
                    <a16:creationId xmlns:a16="http://schemas.microsoft.com/office/drawing/2014/main" id="{9B9B1BCB-AE41-D144-B223-D986B9774EB1}"/>
                  </a:ext>
                </a:extLst>
              </p:cNvPr>
              <p:cNvSpPr/>
              <p:nvPr/>
            </p:nvSpPr>
            <p:spPr>
              <a:xfrm>
                <a:off x="5723096" y="3647599"/>
                <a:ext cx="38100" cy="38100"/>
              </a:xfrm>
              <a:custGeom>
                <a:avLst/>
                <a:gdLst>
                  <a:gd name="connsiteX0" fmla="*/ 35719 w 38100"/>
                  <a:gd name="connsiteY0" fmla="*/ 21431 h 38100"/>
                  <a:gd name="connsiteX1" fmla="*/ 21431 w 38100"/>
                  <a:gd name="connsiteY1" fmla="*/ 7144 h 38100"/>
                  <a:gd name="connsiteX2" fmla="*/ 7144 w 38100"/>
                  <a:gd name="connsiteY2" fmla="*/ 21431 h 38100"/>
                  <a:gd name="connsiteX3" fmla="*/ 21431 w 38100"/>
                  <a:gd name="connsiteY3" fmla="*/ 35719 h 38100"/>
                  <a:gd name="connsiteX4" fmla="*/ 35719 w 38100"/>
                  <a:gd name="connsiteY4" fmla="*/ 21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5719" y="21431"/>
                    </a:moveTo>
                    <a:cubicBezTo>
                      <a:pt x="35719" y="12859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30004"/>
                      <a:pt x="13811" y="35719"/>
                      <a:pt x="21431" y="35719"/>
                    </a:cubicBezTo>
                    <a:cubicBezTo>
                      <a:pt x="29051" y="35719"/>
                      <a:pt x="35719" y="30004"/>
                      <a:pt x="35719" y="214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42" name="Freeform: Shape 80">
                <a:extLst>
                  <a:ext uri="{FF2B5EF4-FFF2-40B4-BE49-F238E27FC236}">
                    <a16:creationId xmlns:a16="http://schemas.microsoft.com/office/drawing/2014/main" id="{43972A10-7CAE-804E-AD6E-DB018DAAAB37}"/>
                  </a:ext>
                </a:extLst>
              </p:cNvPr>
              <p:cNvSpPr/>
              <p:nvPr/>
            </p:nvSpPr>
            <p:spPr>
              <a:xfrm>
                <a:off x="6036469" y="2917984"/>
                <a:ext cx="161925" cy="133350"/>
              </a:xfrm>
              <a:custGeom>
                <a:avLst/>
                <a:gdLst>
                  <a:gd name="connsiteX0" fmla="*/ 74771 w 161925"/>
                  <a:gd name="connsiteY0" fmla="*/ 30004 h 133350"/>
                  <a:gd name="connsiteX1" fmla="*/ 77629 w 161925"/>
                  <a:gd name="connsiteY1" fmla="*/ 21431 h 133350"/>
                  <a:gd name="connsiteX2" fmla="*/ 63341 w 161925"/>
                  <a:gd name="connsiteY2" fmla="*/ 7144 h 133350"/>
                  <a:gd name="connsiteX3" fmla="*/ 49054 w 161925"/>
                  <a:gd name="connsiteY3" fmla="*/ 21431 h 133350"/>
                  <a:gd name="connsiteX4" fmla="*/ 49054 w 161925"/>
                  <a:gd name="connsiteY4" fmla="*/ 24289 h 133350"/>
                  <a:gd name="connsiteX5" fmla="*/ 22384 w 161925"/>
                  <a:gd name="connsiteY5" fmla="*/ 56674 h 133350"/>
                  <a:gd name="connsiteX6" fmla="*/ 27146 w 161925"/>
                  <a:gd name="connsiteY6" fmla="*/ 72866 h 133350"/>
                  <a:gd name="connsiteX7" fmla="*/ 25241 w 161925"/>
                  <a:gd name="connsiteY7" fmla="*/ 72866 h 133350"/>
                  <a:gd name="connsiteX8" fmla="*/ 7144 w 161925"/>
                  <a:gd name="connsiteY8" fmla="*/ 90964 h 133350"/>
                  <a:gd name="connsiteX9" fmla="*/ 25241 w 161925"/>
                  <a:gd name="connsiteY9" fmla="*/ 109061 h 133350"/>
                  <a:gd name="connsiteX10" fmla="*/ 42386 w 161925"/>
                  <a:gd name="connsiteY10" fmla="*/ 93821 h 133350"/>
                  <a:gd name="connsiteX11" fmla="*/ 78581 w 161925"/>
                  <a:gd name="connsiteY11" fmla="*/ 130016 h 133350"/>
                  <a:gd name="connsiteX12" fmla="*/ 114776 w 161925"/>
                  <a:gd name="connsiteY12" fmla="*/ 93821 h 133350"/>
                  <a:gd name="connsiteX13" fmla="*/ 109061 w 161925"/>
                  <a:gd name="connsiteY13" fmla="*/ 73819 h 133350"/>
                  <a:gd name="connsiteX14" fmla="*/ 124301 w 161925"/>
                  <a:gd name="connsiteY14" fmla="*/ 80486 h 133350"/>
                  <a:gd name="connsiteX15" fmla="*/ 146209 w 161925"/>
                  <a:gd name="connsiteY15" fmla="*/ 61436 h 133350"/>
                  <a:gd name="connsiteX16" fmla="*/ 151924 w 161925"/>
                  <a:gd name="connsiteY16" fmla="*/ 63341 h 133350"/>
                  <a:gd name="connsiteX17" fmla="*/ 163354 w 161925"/>
                  <a:gd name="connsiteY17" fmla="*/ 51911 h 133350"/>
                  <a:gd name="connsiteX18" fmla="*/ 151924 w 161925"/>
                  <a:gd name="connsiteY18" fmla="*/ 40481 h 133350"/>
                  <a:gd name="connsiteX19" fmla="*/ 142399 w 161925"/>
                  <a:gd name="connsiteY19" fmla="*/ 46196 h 133350"/>
                  <a:gd name="connsiteX20" fmla="*/ 124301 w 161925"/>
                  <a:gd name="connsiteY20" fmla="*/ 36671 h 133350"/>
                  <a:gd name="connsiteX21" fmla="*/ 102394 w 161925"/>
                  <a:gd name="connsiteY21" fmla="*/ 58579 h 133350"/>
                  <a:gd name="connsiteX22" fmla="*/ 105251 w 161925"/>
                  <a:gd name="connsiteY22" fmla="*/ 70009 h 133350"/>
                  <a:gd name="connsiteX23" fmla="*/ 88106 w 161925"/>
                  <a:gd name="connsiteY23" fmla="*/ 59531 h 133350"/>
                  <a:gd name="connsiteX24" fmla="*/ 88106 w 161925"/>
                  <a:gd name="connsiteY24" fmla="*/ 58579 h 133350"/>
                  <a:gd name="connsiteX25" fmla="*/ 74771 w 161925"/>
                  <a:gd name="connsiteY25" fmla="*/ 30004 h 133350"/>
                  <a:gd name="connsiteX26" fmla="*/ 42386 w 161925"/>
                  <a:gd name="connsiteY26" fmla="*/ 91916 h 133350"/>
                  <a:gd name="connsiteX27" fmla="*/ 42386 w 161925"/>
                  <a:gd name="connsiteY27" fmla="*/ 89059 h 133350"/>
                  <a:gd name="connsiteX28" fmla="*/ 43339 w 161925"/>
                  <a:gd name="connsiteY28" fmla="*/ 89059 h 133350"/>
                  <a:gd name="connsiteX29" fmla="*/ 42386 w 161925"/>
                  <a:gd name="connsiteY29" fmla="*/ 91916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1925" h="133350">
                    <a:moveTo>
                      <a:pt x="74771" y="30004"/>
                    </a:moveTo>
                    <a:cubicBezTo>
                      <a:pt x="76676" y="28099"/>
                      <a:pt x="77629" y="25241"/>
                      <a:pt x="77629" y="21431"/>
                    </a:cubicBezTo>
                    <a:cubicBezTo>
                      <a:pt x="77629" y="13811"/>
                      <a:pt x="70961" y="7144"/>
                      <a:pt x="63341" y="7144"/>
                    </a:cubicBezTo>
                    <a:cubicBezTo>
                      <a:pt x="55721" y="7144"/>
                      <a:pt x="49054" y="13811"/>
                      <a:pt x="49054" y="21431"/>
                    </a:cubicBezTo>
                    <a:cubicBezTo>
                      <a:pt x="49054" y="22384"/>
                      <a:pt x="49054" y="23336"/>
                      <a:pt x="49054" y="24289"/>
                    </a:cubicBezTo>
                    <a:cubicBezTo>
                      <a:pt x="33814" y="27146"/>
                      <a:pt x="22384" y="40481"/>
                      <a:pt x="22384" y="56674"/>
                    </a:cubicBezTo>
                    <a:cubicBezTo>
                      <a:pt x="22384" y="62389"/>
                      <a:pt x="24289" y="68104"/>
                      <a:pt x="27146" y="72866"/>
                    </a:cubicBezTo>
                    <a:cubicBezTo>
                      <a:pt x="26194" y="72866"/>
                      <a:pt x="26194" y="72866"/>
                      <a:pt x="25241" y="72866"/>
                    </a:cubicBezTo>
                    <a:cubicBezTo>
                      <a:pt x="15716" y="72866"/>
                      <a:pt x="7144" y="80486"/>
                      <a:pt x="7144" y="90964"/>
                    </a:cubicBezTo>
                    <a:cubicBezTo>
                      <a:pt x="7144" y="101441"/>
                      <a:pt x="14764" y="109061"/>
                      <a:pt x="25241" y="109061"/>
                    </a:cubicBezTo>
                    <a:cubicBezTo>
                      <a:pt x="33814" y="109061"/>
                      <a:pt x="41434" y="102394"/>
                      <a:pt x="42386" y="93821"/>
                    </a:cubicBezTo>
                    <a:cubicBezTo>
                      <a:pt x="42386" y="113824"/>
                      <a:pt x="58579" y="130016"/>
                      <a:pt x="78581" y="130016"/>
                    </a:cubicBezTo>
                    <a:cubicBezTo>
                      <a:pt x="98584" y="130016"/>
                      <a:pt x="114776" y="113824"/>
                      <a:pt x="114776" y="93821"/>
                    </a:cubicBezTo>
                    <a:cubicBezTo>
                      <a:pt x="114776" y="86201"/>
                      <a:pt x="112871" y="79534"/>
                      <a:pt x="109061" y="73819"/>
                    </a:cubicBezTo>
                    <a:cubicBezTo>
                      <a:pt x="112871" y="77629"/>
                      <a:pt x="118586" y="80486"/>
                      <a:pt x="124301" y="80486"/>
                    </a:cubicBezTo>
                    <a:cubicBezTo>
                      <a:pt x="135731" y="80486"/>
                      <a:pt x="144304" y="71914"/>
                      <a:pt x="146209" y="61436"/>
                    </a:cubicBezTo>
                    <a:cubicBezTo>
                      <a:pt x="148114" y="62389"/>
                      <a:pt x="150019" y="63341"/>
                      <a:pt x="151924" y="63341"/>
                    </a:cubicBezTo>
                    <a:cubicBezTo>
                      <a:pt x="158591" y="63341"/>
                      <a:pt x="163354" y="58579"/>
                      <a:pt x="163354" y="51911"/>
                    </a:cubicBezTo>
                    <a:cubicBezTo>
                      <a:pt x="163354" y="45244"/>
                      <a:pt x="158591" y="40481"/>
                      <a:pt x="151924" y="40481"/>
                    </a:cubicBezTo>
                    <a:cubicBezTo>
                      <a:pt x="148114" y="40481"/>
                      <a:pt x="144304" y="42386"/>
                      <a:pt x="142399" y="46196"/>
                    </a:cubicBezTo>
                    <a:cubicBezTo>
                      <a:pt x="138589" y="40481"/>
                      <a:pt x="131921" y="36671"/>
                      <a:pt x="124301" y="36671"/>
                    </a:cubicBezTo>
                    <a:cubicBezTo>
                      <a:pt x="111919" y="36671"/>
                      <a:pt x="102394" y="46196"/>
                      <a:pt x="102394" y="58579"/>
                    </a:cubicBezTo>
                    <a:cubicBezTo>
                      <a:pt x="102394" y="62389"/>
                      <a:pt x="103346" y="66199"/>
                      <a:pt x="105251" y="70009"/>
                    </a:cubicBezTo>
                    <a:cubicBezTo>
                      <a:pt x="100489" y="65246"/>
                      <a:pt x="94774" y="61436"/>
                      <a:pt x="88106" y="59531"/>
                    </a:cubicBezTo>
                    <a:cubicBezTo>
                      <a:pt x="88106" y="59531"/>
                      <a:pt x="88106" y="58579"/>
                      <a:pt x="88106" y="58579"/>
                    </a:cubicBezTo>
                    <a:cubicBezTo>
                      <a:pt x="89059" y="46196"/>
                      <a:pt x="83344" y="36671"/>
                      <a:pt x="74771" y="30004"/>
                    </a:cubicBezTo>
                    <a:close/>
                    <a:moveTo>
                      <a:pt x="42386" y="91916"/>
                    </a:moveTo>
                    <a:cubicBezTo>
                      <a:pt x="42386" y="90964"/>
                      <a:pt x="42386" y="90011"/>
                      <a:pt x="42386" y="89059"/>
                    </a:cubicBezTo>
                    <a:cubicBezTo>
                      <a:pt x="42386" y="89059"/>
                      <a:pt x="42386" y="89059"/>
                      <a:pt x="43339" y="89059"/>
                    </a:cubicBezTo>
                    <a:cubicBezTo>
                      <a:pt x="43339" y="89059"/>
                      <a:pt x="42386" y="90964"/>
                      <a:pt x="42386" y="919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43" name="Freeform: Shape 81">
                <a:extLst>
                  <a:ext uri="{FF2B5EF4-FFF2-40B4-BE49-F238E27FC236}">
                    <a16:creationId xmlns:a16="http://schemas.microsoft.com/office/drawing/2014/main" id="{B8E95C63-1499-C445-88D4-6C7CF1E007E1}"/>
                  </a:ext>
                </a:extLst>
              </p:cNvPr>
              <p:cNvSpPr/>
              <p:nvPr/>
            </p:nvSpPr>
            <p:spPr>
              <a:xfrm>
                <a:off x="5822156" y="3741896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22384 h 28575"/>
                  <a:gd name="connsiteX2" fmla="*/ 7144 w 28575"/>
                  <a:gd name="connsiteY2" fmla="*/ 14764 h 28575"/>
                  <a:gd name="connsiteX3" fmla="*/ 14764 w 28575"/>
                  <a:gd name="connsiteY3" fmla="*/ 714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8972"/>
                      <a:pt x="18972" y="22384"/>
                      <a:pt x="14764" y="22384"/>
                    </a:cubicBezTo>
                    <a:cubicBezTo>
                      <a:pt x="10555" y="22384"/>
                      <a:pt x="7144" y="18972"/>
                      <a:pt x="7144" y="14764"/>
                    </a:cubicBezTo>
                    <a:cubicBezTo>
                      <a:pt x="7144" y="10555"/>
                      <a:pt x="10555" y="7144"/>
                      <a:pt x="14764" y="7144"/>
                    </a:cubicBezTo>
                    <a:cubicBezTo>
                      <a:pt x="18972" y="7144"/>
                      <a:pt x="22384" y="10555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44" name="Freeform: Shape 82">
                <a:extLst>
                  <a:ext uri="{FF2B5EF4-FFF2-40B4-BE49-F238E27FC236}">
                    <a16:creationId xmlns:a16="http://schemas.microsoft.com/office/drawing/2014/main" id="{07D4F85C-E132-EE4E-9040-327C5A91C21E}"/>
                  </a:ext>
                </a:extLst>
              </p:cNvPr>
              <p:cNvSpPr/>
              <p:nvPr/>
            </p:nvSpPr>
            <p:spPr>
              <a:xfrm>
                <a:off x="5948839" y="2976086"/>
                <a:ext cx="28575" cy="28575"/>
              </a:xfrm>
              <a:custGeom>
                <a:avLst/>
                <a:gdLst>
                  <a:gd name="connsiteX0" fmla="*/ 15716 w 28575"/>
                  <a:gd name="connsiteY0" fmla="*/ 24289 h 28575"/>
                  <a:gd name="connsiteX1" fmla="*/ 24289 w 28575"/>
                  <a:gd name="connsiteY1" fmla="*/ 15716 h 28575"/>
                  <a:gd name="connsiteX2" fmla="*/ 15716 w 28575"/>
                  <a:gd name="connsiteY2" fmla="*/ 7144 h 28575"/>
                  <a:gd name="connsiteX3" fmla="*/ 7144 w 28575"/>
                  <a:gd name="connsiteY3" fmla="*/ 15716 h 28575"/>
                  <a:gd name="connsiteX4" fmla="*/ 15716 w 28575"/>
                  <a:gd name="connsiteY4" fmla="*/ 2428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5716" y="24289"/>
                    </a:moveTo>
                    <a:cubicBezTo>
                      <a:pt x="20479" y="24289"/>
                      <a:pt x="24289" y="20479"/>
                      <a:pt x="24289" y="15716"/>
                    </a:cubicBez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8096" y="20479"/>
                      <a:pt x="11906" y="24289"/>
                      <a:pt x="15716" y="2428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45" name="Freeform: Shape 83">
                <a:extLst>
                  <a:ext uri="{FF2B5EF4-FFF2-40B4-BE49-F238E27FC236}">
                    <a16:creationId xmlns:a16="http://schemas.microsoft.com/office/drawing/2014/main" id="{3C21E968-1AB1-D94A-99D7-F5D6A61EE97C}"/>
                  </a:ext>
                </a:extLst>
              </p:cNvPr>
              <p:cNvSpPr/>
              <p:nvPr/>
            </p:nvSpPr>
            <p:spPr>
              <a:xfrm>
                <a:off x="5656094" y="3041809"/>
                <a:ext cx="95250" cy="114300"/>
              </a:xfrm>
              <a:custGeom>
                <a:avLst/>
                <a:gdLst>
                  <a:gd name="connsiteX0" fmla="*/ 20806 w 95250"/>
                  <a:gd name="connsiteY0" fmla="*/ 90964 h 114300"/>
                  <a:gd name="connsiteX1" fmla="*/ 27474 w 95250"/>
                  <a:gd name="connsiteY1" fmla="*/ 89059 h 114300"/>
                  <a:gd name="connsiteX2" fmla="*/ 57954 w 95250"/>
                  <a:gd name="connsiteY2" fmla="*/ 108109 h 114300"/>
                  <a:gd name="connsiteX3" fmla="*/ 92244 w 95250"/>
                  <a:gd name="connsiteY3" fmla="*/ 73819 h 114300"/>
                  <a:gd name="connsiteX4" fmla="*/ 63669 w 95250"/>
                  <a:gd name="connsiteY4" fmla="*/ 40481 h 114300"/>
                  <a:gd name="connsiteX5" fmla="*/ 64621 w 95250"/>
                  <a:gd name="connsiteY5" fmla="*/ 33814 h 114300"/>
                  <a:gd name="connsiteX6" fmla="*/ 37951 w 95250"/>
                  <a:gd name="connsiteY6" fmla="*/ 7144 h 114300"/>
                  <a:gd name="connsiteX7" fmla="*/ 11281 w 95250"/>
                  <a:gd name="connsiteY7" fmla="*/ 33814 h 114300"/>
                  <a:gd name="connsiteX8" fmla="*/ 28426 w 95250"/>
                  <a:gd name="connsiteY8" fmla="*/ 58579 h 114300"/>
                  <a:gd name="connsiteX9" fmla="*/ 27474 w 95250"/>
                  <a:gd name="connsiteY9" fmla="*/ 61436 h 114300"/>
                  <a:gd name="connsiteX10" fmla="*/ 22711 w 95250"/>
                  <a:gd name="connsiteY10" fmla="*/ 60484 h 114300"/>
                  <a:gd name="connsiteX11" fmla="*/ 7471 w 95250"/>
                  <a:gd name="connsiteY11" fmla="*/ 75724 h 114300"/>
                  <a:gd name="connsiteX12" fmla="*/ 20806 w 95250"/>
                  <a:gd name="connsiteY12" fmla="*/ 90964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250" h="114300">
                    <a:moveTo>
                      <a:pt x="20806" y="90964"/>
                    </a:moveTo>
                    <a:cubicBezTo>
                      <a:pt x="22711" y="90964"/>
                      <a:pt x="25569" y="90011"/>
                      <a:pt x="27474" y="89059"/>
                    </a:cubicBezTo>
                    <a:cubicBezTo>
                      <a:pt x="33189" y="100489"/>
                      <a:pt x="44619" y="108109"/>
                      <a:pt x="57954" y="108109"/>
                    </a:cubicBezTo>
                    <a:cubicBezTo>
                      <a:pt x="77004" y="108109"/>
                      <a:pt x="92244" y="92869"/>
                      <a:pt x="92244" y="73819"/>
                    </a:cubicBezTo>
                    <a:cubicBezTo>
                      <a:pt x="92244" y="56674"/>
                      <a:pt x="79861" y="43339"/>
                      <a:pt x="63669" y="40481"/>
                    </a:cubicBezTo>
                    <a:cubicBezTo>
                      <a:pt x="64621" y="38576"/>
                      <a:pt x="64621" y="36671"/>
                      <a:pt x="64621" y="33814"/>
                    </a:cubicBezTo>
                    <a:cubicBezTo>
                      <a:pt x="64621" y="18574"/>
                      <a:pt x="52239" y="7144"/>
                      <a:pt x="37951" y="7144"/>
                    </a:cubicBezTo>
                    <a:cubicBezTo>
                      <a:pt x="22711" y="7144"/>
                      <a:pt x="11281" y="19526"/>
                      <a:pt x="11281" y="33814"/>
                    </a:cubicBezTo>
                    <a:cubicBezTo>
                      <a:pt x="11281" y="45244"/>
                      <a:pt x="17949" y="54769"/>
                      <a:pt x="28426" y="58579"/>
                    </a:cubicBezTo>
                    <a:cubicBezTo>
                      <a:pt x="28426" y="59531"/>
                      <a:pt x="27474" y="60484"/>
                      <a:pt x="27474" y="61436"/>
                    </a:cubicBezTo>
                    <a:cubicBezTo>
                      <a:pt x="25569" y="60484"/>
                      <a:pt x="24616" y="60484"/>
                      <a:pt x="22711" y="60484"/>
                    </a:cubicBezTo>
                    <a:cubicBezTo>
                      <a:pt x="14139" y="60484"/>
                      <a:pt x="7471" y="67151"/>
                      <a:pt x="7471" y="75724"/>
                    </a:cubicBezTo>
                    <a:cubicBezTo>
                      <a:pt x="5566" y="84296"/>
                      <a:pt x="12234" y="90964"/>
                      <a:pt x="20806" y="909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46" name="Freeform: Shape 84">
                <a:extLst>
                  <a:ext uri="{FF2B5EF4-FFF2-40B4-BE49-F238E27FC236}">
                    <a16:creationId xmlns:a16="http://schemas.microsoft.com/office/drawing/2014/main" id="{62DFCCA4-2106-9C49-A3C9-FEE64CBCCE94}"/>
                  </a:ext>
                </a:extLst>
              </p:cNvPr>
              <p:cNvSpPr/>
              <p:nvPr/>
            </p:nvSpPr>
            <p:spPr>
              <a:xfrm>
                <a:off x="5755481" y="4182904"/>
                <a:ext cx="57150" cy="57150"/>
              </a:xfrm>
              <a:custGeom>
                <a:avLst/>
                <a:gdLst>
                  <a:gd name="connsiteX0" fmla="*/ 31909 w 57150"/>
                  <a:gd name="connsiteY0" fmla="*/ 7144 h 57150"/>
                  <a:gd name="connsiteX1" fmla="*/ 7144 w 57150"/>
                  <a:gd name="connsiteY1" fmla="*/ 31909 h 57150"/>
                  <a:gd name="connsiteX2" fmla="*/ 31909 w 57150"/>
                  <a:gd name="connsiteY2" fmla="*/ 56674 h 57150"/>
                  <a:gd name="connsiteX3" fmla="*/ 56674 w 57150"/>
                  <a:gd name="connsiteY3" fmla="*/ 31909 h 57150"/>
                  <a:gd name="connsiteX4" fmla="*/ 31909 w 57150"/>
                  <a:gd name="connsiteY4" fmla="*/ 714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31909" y="7144"/>
                    </a:moveTo>
                    <a:cubicBezTo>
                      <a:pt x="18574" y="7144"/>
                      <a:pt x="7144" y="18574"/>
                      <a:pt x="7144" y="31909"/>
                    </a:cubicBezTo>
                    <a:cubicBezTo>
                      <a:pt x="7144" y="45244"/>
                      <a:pt x="18574" y="56674"/>
                      <a:pt x="31909" y="56674"/>
                    </a:cubicBezTo>
                    <a:cubicBezTo>
                      <a:pt x="45244" y="56674"/>
                      <a:pt x="56674" y="45244"/>
                      <a:pt x="56674" y="31909"/>
                    </a:cubicBezTo>
                    <a:cubicBezTo>
                      <a:pt x="56674" y="17621"/>
                      <a:pt x="45244" y="7144"/>
                      <a:pt x="3190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47" name="Freeform: Shape 85">
                <a:extLst>
                  <a:ext uri="{FF2B5EF4-FFF2-40B4-BE49-F238E27FC236}">
                    <a16:creationId xmlns:a16="http://schemas.microsoft.com/office/drawing/2014/main" id="{C52F22C2-3B45-D643-9D87-D2C8ACE56937}"/>
                  </a:ext>
                </a:extLst>
              </p:cNvPr>
              <p:cNvSpPr/>
              <p:nvPr/>
            </p:nvSpPr>
            <p:spPr>
              <a:xfrm>
                <a:off x="6033611" y="3938111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7144 h 28575"/>
                  <a:gd name="connsiteX2" fmla="*/ 7144 w 28575"/>
                  <a:gd name="connsiteY2" fmla="*/ 14764 h 28575"/>
                  <a:gd name="connsiteX3" fmla="*/ 14764 w 28575"/>
                  <a:gd name="connsiteY3" fmla="*/ 2238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0001"/>
                      <a:pt x="18574" y="7144"/>
                      <a:pt x="14764" y="7144"/>
                    </a:cubicBezTo>
                    <a:cubicBezTo>
                      <a:pt x="10954" y="7144"/>
                      <a:pt x="7144" y="10954"/>
                      <a:pt x="7144" y="14764"/>
                    </a:cubicBezTo>
                    <a:cubicBezTo>
                      <a:pt x="7144" y="18574"/>
                      <a:pt x="10954" y="22384"/>
                      <a:pt x="14764" y="22384"/>
                    </a:cubicBezTo>
                    <a:cubicBezTo>
                      <a:pt x="18574" y="22384"/>
                      <a:pt x="22384" y="19526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48" name="Freeform: Shape 86">
                <a:extLst>
                  <a:ext uri="{FF2B5EF4-FFF2-40B4-BE49-F238E27FC236}">
                    <a16:creationId xmlns:a16="http://schemas.microsoft.com/office/drawing/2014/main" id="{5169B2D5-B280-0C4A-9D6F-E9836623F61F}"/>
                  </a:ext>
                </a:extLst>
              </p:cNvPr>
              <p:cNvSpPr/>
              <p:nvPr/>
            </p:nvSpPr>
            <p:spPr>
              <a:xfrm>
                <a:off x="5585936" y="3662839"/>
                <a:ext cx="38100" cy="38100"/>
              </a:xfrm>
              <a:custGeom>
                <a:avLst/>
                <a:gdLst>
                  <a:gd name="connsiteX0" fmla="*/ 37624 w 38100"/>
                  <a:gd name="connsiteY0" fmla="*/ 22384 h 38100"/>
                  <a:gd name="connsiteX1" fmla="*/ 22384 w 38100"/>
                  <a:gd name="connsiteY1" fmla="*/ 7144 h 38100"/>
                  <a:gd name="connsiteX2" fmla="*/ 7144 w 38100"/>
                  <a:gd name="connsiteY2" fmla="*/ 22384 h 38100"/>
                  <a:gd name="connsiteX3" fmla="*/ 22384 w 38100"/>
                  <a:gd name="connsiteY3" fmla="*/ 37624 h 38100"/>
                  <a:gd name="connsiteX4" fmla="*/ 37624 w 38100"/>
                  <a:gd name="connsiteY4" fmla="*/ 2238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7624" y="22384"/>
                    </a:moveTo>
                    <a:cubicBezTo>
                      <a:pt x="37624" y="13811"/>
                      <a:pt x="30956" y="7144"/>
                      <a:pt x="22384" y="7144"/>
                    </a:cubicBezTo>
                    <a:cubicBezTo>
                      <a:pt x="13811" y="7144"/>
                      <a:pt x="7144" y="13811"/>
                      <a:pt x="7144" y="22384"/>
                    </a:cubicBezTo>
                    <a:cubicBezTo>
                      <a:pt x="7144" y="30956"/>
                      <a:pt x="13811" y="37624"/>
                      <a:pt x="22384" y="37624"/>
                    </a:cubicBezTo>
                    <a:cubicBezTo>
                      <a:pt x="30956" y="37624"/>
                      <a:pt x="37624" y="30956"/>
                      <a:pt x="3762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49" name="Freeform: Shape 87">
                <a:extLst>
                  <a:ext uri="{FF2B5EF4-FFF2-40B4-BE49-F238E27FC236}">
                    <a16:creationId xmlns:a16="http://schemas.microsoft.com/office/drawing/2014/main" id="{E795EEB1-C017-F442-BD4C-BBD03DF62C1C}"/>
                  </a:ext>
                </a:extLst>
              </p:cNvPr>
              <p:cNvSpPr/>
              <p:nvPr/>
            </p:nvSpPr>
            <p:spPr>
              <a:xfrm>
                <a:off x="5774531" y="3054191"/>
                <a:ext cx="28575" cy="28575"/>
              </a:xfrm>
              <a:custGeom>
                <a:avLst/>
                <a:gdLst>
                  <a:gd name="connsiteX0" fmla="*/ 28099 w 28575"/>
                  <a:gd name="connsiteY0" fmla="*/ 17621 h 28575"/>
                  <a:gd name="connsiteX1" fmla="*/ 17621 w 28575"/>
                  <a:gd name="connsiteY1" fmla="*/ 28099 h 28575"/>
                  <a:gd name="connsiteX2" fmla="*/ 7144 w 28575"/>
                  <a:gd name="connsiteY2" fmla="*/ 17621 h 28575"/>
                  <a:gd name="connsiteX3" fmla="*/ 17621 w 28575"/>
                  <a:gd name="connsiteY3" fmla="*/ 7144 h 28575"/>
                  <a:gd name="connsiteX4" fmla="*/ 28099 w 28575"/>
                  <a:gd name="connsiteY4" fmla="*/ 1762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099" y="17621"/>
                    </a:moveTo>
                    <a:cubicBezTo>
                      <a:pt x="28099" y="23408"/>
                      <a:pt x="23408" y="28099"/>
                      <a:pt x="17621" y="28099"/>
                    </a:cubicBezTo>
                    <a:cubicBezTo>
                      <a:pt x="11835" y="28099"/>
                      <a:pt x="7144" y="23408"/>
                      <a:pt x="7144" y="17621"/>
                    </a:cubicBezTo>
                    <a:cubicBezTo>
                      <a:pt x="7144" y="11835"/>
                      <a:pt x="11835" y="7144"/>
                      <a:pt x="17621" y="7144"/>
                    </a:cubicBezTo>
                    <a:cubicBezTo>
                      <a:pt x="23408" y="7144"/>
                      <a:pt x="28099" y="11835"/>
                      <a:pt x="28099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50" name="Freeform: Shape 88">
                <a:extLst>
                  <a:ext uri="{FF2B5EF4-FFF2-40B4-BE49-F238E27FC236}">
                    <a16:creationId xmlns:a16="http://schemas.microsoft.com/office/drawing/2014/main" id="{79466C38-A46A-6544-9678-F2F9F07BAA56}"/>
                  </a:ext>
                </a:extLst>
              </p:cNvPr>
              <p:cNvSpPr/>
              <p:nvPr/>
            </p:nvSpPr>
            <p:spPr>
              <a:xfrm>
                <a:off x="5801201" y="2997041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24289 h 28575"/>
                  <a:gd name="connsiteX2" fmla="*/ 7144 w 28575"/>
                  <a:gd name="connsiteY2" fmla="*/ 15716 h 28575"/>
                  <a:gd name="connsiteX3" fmla="*/ 15716 w 28575"/>
                  <a:gd name="connsiteY3" fmla="*/ 7144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20451"/>
                      <a:pt x="20451" y="24289"/>
                      <a:pt x="15716" y="24289"/>
                    </a:cubicBezTo>
                    <a:cubicBezTo>
                      <a:pt x="10982" y="24289"/>
                      <a:pt x="7144" y="20451"/>
                      <a:pt x="7144" y="15716"/>
                    </a:cubicBezTo>
                    <a:cubicBezTo>
                      <a:pt x="7144" y="10982"/>
                      <a:pt x="10982" y="7144"/>
                      <a:pt x="15716" y="7144"/>
                    </a:cubicBezTo>
                    <a:cubicBezTo>
                      <a:pt x="20451" y="7144"/>
                      <a:pt x="24289" y="10982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51" name="Freeform: Shape 89">
                <a:extLst>
                  <a:ext uri="{FF2B5EF4-FFF2-40B4-BE49-F238E27FC236}">
                    <a16:creationId xmlns:a16="http://schemas.microsoft.com/office/drawing/2014/main" id="{3082EC5A-C3D7-F247-BF60-D186069E9709}"/>
                  </a:ext>
                </a:extLst>
              </p:cNvPr>
              <p:cNvSpPr/>
              <p:nvPr/>
            </p:nvSpPr>
            <p:spPr>
              <a:xfrm>
                <a:off x="5444966" y="3704749"/>
                <a:ext cx="85725" cy="85725"/>
              </a:xfrm>
              <a:custGeom>
                <a:avLst/>
                <a:gdLst>
                  <a:gd name="connsiteX0" fmla="*/ 81439 w 85725"/>
                  <a:gd name="connsiteY0" fmla="*/ 44291 h 85725"/>
                  <a:gd name="connsiteX1" fmla="*/ 44291 w 85725"/>
                  <a:gd name="connsiteY1" fmla="*/ 81439 h 85725"/>
                  <a:gd name="connsiteX2" fmla="*/ 7144 w 85725"/>
                  <a:gd name="connsiteY2" fmla="*/ 44291 h 85725"/>
                  <a:gd name="connsiteX3" fmla="*/ 44291 w 85725"/>
                  <a:gd name="connsiteY3" fmla="*/ 7144 h 85725"/>
                  <a:gd name="connsiteX4" fmla="*/ 81439 w 85725"/>
                  <a:gd name="connsiteY4" fmla="*/ 4429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85725">
                    <a:moveTo>
                      <a:pt x="81439" y="44291"/>
                    </a:moveTo>
                    <a:cubicBezTo>
                      <a:pt x="81439" y="64807"/>
                      <a:pt x="64807" y="81439"/>
                      <a:pt x="44291" y="81439"/>
                    </a:cubicBezTo>
                    <a:cubicBezTo>
                      <a:pt x="23775" y="81439"/>
                      <a:pt x="7144" y="64807"/>
                      <a:pt x="7144" y="44291"/>
                    </a:cubicBezTo>
                    <a:cubicBezTo>
                      <a:pt x="7144" y="23775"/>
                      <a:pt x="23775" y="7144"/>
                      <a:pt x="44291" y="7144"/>
                    </a:cubicBezTo>
                    <a:cubicBezTo>
                      <a:pt x="64807" y="7144"/>
                      <a:pt x="81439" y="23775"/>
                      <a:pt x="81439" y="4429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52" name="Freeform: Shape 90">
                <a:extLst>
                  <a:ext uri="{FF2B5EF4-FFF2-40B4-BE49-F238E27FC236}">
                    <a16:creationId xmlns:a16="http://schemas.microsoft.com/office/drawing/2014/main" id="{73188402-A027-5047-A7EA-EE77937D5307}"/>
                  </a:ext>
                </a:extLst>
              </p:cNvPr>
              <p:cNvSpPr/>
              <p:nvPr/>
            </p:nvSpPr>
            <p:spPr>
              <a:xfrm>
                <a:off x="5544979" y="3427571"/>
                <a:ext cx="85725" cy="95250"/>
              </a:xfrm>
              <a:custGeom>
                <a:avLst/>
                <a:gdLst>
                  <a:gd name="connsiteX0" fmla="*/ 58579 w 85725"/>
                  <a:gd name="connsiteY0" fmla="*/ 39529 h 95250"/>
                  <a:gd name="connsiteX1" fmla="*/ 59531 w 85725"/>
                  <a:gd name="connsiteY1" fmla="*/ 32861 h 95250"/>
                  <a:gd name="connsiteX2" fmla="*/ 39529 w 85725"/>
                  <a:gd name="connsiteY2" fmla="*/ 12859 h 95250"/>
                  <a:gd name="connsiteX3" fmla="*/ 38576 w 85725"/>
                  <a:gd name="connsiteY3" fmla="*/ 12859 h 95250"/>
                  <a:gd name="connsiteX4" fmla="*/ 25241 w 85725"/>
                  <a:gd name="connsiteY4" fmla="*/ 7144 h 95250"/>
                  <a:gd name="connsiteX5" fmla="*/ 7144 w 85725"/>
                  <a:gd name="connsiteY5" fmla="*/ 25241 h 95250"/>
                  <a:gd name="connsiteX6" fmla="*/ 22384 w 85725"/>
                  <a:gd name="connsiteY6" fmla="*/ 43339 h 95250"/>
                  <a:gd name="connsiteX7" fmla="*/ 34766 w 85725"/>
                  <a:gd name="connsiteY7" fmla="*/ 52864 h 95250"/>
                  <a:gd name="connsiteX8" fmla="*/ 30004 w 85725"/>
                  <a:gd name="connsiteY8" fmla="*/ 68104 h 95250"/>
                  <a:gd name="connsiteX9" fmla="*/ 58579 w 85725"/>
                  <a:gd name="connsiteY9" fmla="*/ 96679 h 95250"/>
                  <a:gd name="connsiteX10" fmla="*/ 87154 w 85725"/>
                  <a:gd name="connsiteY10" fmla="*/ 68104 h 95250"/>
                  <a:gd name="connsiteX11" fmla="*/ 58579 w 85725"/>
                  <a:gd name="connsiteY11" fmla="*/ 39529 h 95250"/>
                  <a:gd name="connsiteX12" fmla="*/ 58579 w 85725"/>
                  <a:gd name="connsiteY12" fmla="*/ 39529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725" h="95250">
                    <a:moveTo>
                      <a:pt x="58579" y="39529"/>
                    </a:moveTo>
                    <a:cubicBezTo>
                      <a:pt x="59531" y="37624"/>
                      <a:pt x="59531" y="35719"/>
                      <a:pt x="59531" y="32861"/>
                    </a:cubicBezTo>
                    <a:cubicBezTo>
                      <a:pt x="59531" y="21431"/>
                      <a:pt x="50006" y="12859"/>
                      <a:pt x="39529" y="12859"/>
                    </a:cubicBezTo>
                    <a:cubicBezTo>
                      <a:pt x="39529" y="12859"/>
                      <a:pt x="38576" y="12859"/>
                      <a:pt x="38576" y="12859"/>
                    </a:cubicBezTo>
                    <a:cubicBezTo>
                      <a:pt x="34766" y="9049"/>
                      <a:pt x="30956" y="7144"/>
                      <a:pt x="25241" y="7144"/>
                    </a:cubicBezTo>
                    <a:cubicBezTo>
                      <a:pt x="14764" y="7144"/>
                      <a:pt x="7144" y="15716"/>
                      <a:pt x="7144" y="25241"/>
                    </a:cubicBezTo>
                    <a:cubicBezTo>
                      <a:pt x="7144" y="33814"/>
                      <a:pt x="13811" y="41434"/>
                      <a:pt x="22384" y="43339"/>
                    </a:cubicBezTo>
                    <a:cubicBezTo>
                      <a:pt x="25241" y="48101"/>
                      <a:pt x="30004" y="50959"/>
                      <a:pt x="34766" y="52864"/>
                    </a:cubicBezTo>
                    <a:cubicBezTo>
                      <a:pt x="31909" y="57626"/>
                      <a:pt x="30004" y="62389"/>
                      <a:pt x="30004" y="68104"/>
                    </a:cubicBezTo>
                    <a:cubicBezTo>
                      <a:pt x="30004" y="84296"/>
                      <a:pt x="43339" y="96679"/>
                      <a:pt x="58579" y="96679"/>
                    </a:cubicBezTo>
                    <a:cubicBezTo>
                      <a:pt x="74771" y="96679"/>
                      <a:pt x="87154" y="83344"/>
                      <a:pt x="87154" y="68104"/>
                    </a:cubicBezTo>
                    <a:cubicBezTo>
                      <a:pt x="88106" y="52864"/>
                      <a:pt x="74771" y="39529"/>
                      <a:pt x="58579" y="39529"/>
                    </a:cubicBezTo>
                    <a:cubicBezTo>
                      <a:pt x="58579" y="39529"/>
                      <a:pt x="58579" y="39529"/>
                      <a:pt x="58579" y="395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53" name="Freeform: Shape 91">
                <a:extLst>
                  <a:ext uri="{FF2B5EF4-FFF2-40B4-BE49-F238E27FC236}">
                    <a16:creationId xmlns:a16="http://schemas.microsoft.com/office/drawing/2014/main" id="{C3070B23-7CB7-604F-AF4D-72274263AEE3}"/>
                  </a:ext>
                </a:extLst>
              </p:cNvPr>
              <p:cNvSpPr/>
              <p:nvPr/>
            </p:nvSpPr>
            <p:spPr>
              <a:xfrm>
                <a:off x="5965031" y="4117181"/>
                <a:ext cx="19050" cy="19050"/>
              </a:xfrm>
              <a:custGeom>
                <a:avLst/>
                <a:gdLst>
                  <a:gd name="connsiteX0" fmla="*/ 16669 w 19050"/>
                  <a:gd name="connsiteY0" fmla="*/ 11906 h 19050"/>
                  <a:gd name="connsiteX1" fmla="*/ 11906 w 19050"/>
                  <a:gd name="connsiteY1" fmla="*/ 7144 h 19050"/>
                  <a:gd name="connsiteX2" fmla="*/ 7144 w 19050"/>
                  <a:gd name="connsiteY2" fmla="*/ 11906 h 19050"/>
                  <a:gd name="connsiteX3" fmla="*/ 11906 w 19050"/>
                  <a:gd name="connsiteY3" fmla="*/ 16669 h 19050"/>
                  <a:gd name="connsiteX4" fmla="*/ 16669 w 19050"/>
                  <a:gd name="connsiteY4" fmla="*/ 1190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6669" y="11906"/>
                    </a:moveTo>
                    <a:cubicBezTo>
                      <a:pt x="16669" y="9049"/>
                      <a:pt x="14764" y="7144"/>
                      <a:pt x="11906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ubicBezTo>
                      <a:pt x="7144" y="14764"/>
                      <a:pt x="9049" y="16669"/>
                      <a:pt x="11906" y="16669"/>
                    </a:cubicBezTo>
                    <a:cubicBezTo>
                      <a:pt x="14764" y="16669"/>
                      <a:pt x="16669" y="14764"/>
                      <a:pt x="16669" y="119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54" name="Freeform: Shape 92">
                <a:extLst>
                  <a:ext uri="{FF2B5EF4-FFF2-40B4-BE49-F238E27FC236}">
                    <a16:creationId xmlns:a16="http://schemas.microsoft.com/office/drawing/2014/main" id="{33DA7464-E048-BE49-869C-3D89F3DC1E16}"/>
                  </a:ext>
                </a:extLst>
              </p:cNvPr>
              <p:cNvSpPr/>
              <p:nvPr/>
            </p:nvSpPr>
            <p:spPr>
              <a:xfrm>
                <a:off x="5866924" y="3722846"/>
                <a:ext cx="76200" cy="76200"/>
              </a:xfrm>
              <a:custGeom>
                <a:avLst/>
                <a:gdLst>
                  <a:gd name="connsiteX0" fmla="*/ 65246 w 76200"/>
                  <a:gd name="connsiteY0" fmla="*/ 75724 h 76200"/>
                  <a:gd name="connsiteX1" fmla="*/ 75724 w 76200"/>
                  <a:gd name="connsiteY1" fmla="*/ 65246 h 76200"/>
                  <a:gd name="connsiteX2" fmla="*/ 65246 w 76200"/>
                  <a:gd name="connsiteY2" fmla="*/ 54769 h 76200"/>
                  <a:gd name="connsiteX3" fmla="*/ 62389 w 76200"/>
                  <a:gd name="connsiteY3" fmla="*/ 55721 h 76200"/>
                  <a:gd name="connsiteX4" fmla="*/ 68104 w 76200"/>
                  <a:gd name="connsiteY4" fmla="*/ 42386 h 76200"/>
                  <a:gd name="connsiteX5" fmla="*/ 50006 w 76200"/>
                  <a:gd name="connsiteY5" fmla="*/ 24289 h 76200"/>
                  <a:gd name="connsiteX6" fmla="*/ 42386 w 76200"/>
                  <a:gd name="connsiteY6" fmla="*/ 26194 h 76200"/>
                  <a:gd name="connsiteX7" fmla="*/ 30956 w 76200"/>
                  <a:gd name="connsiteY7" fmla="*/ 16669 h 76200"/>
                  <a:gd name="connsiteX8" fmla="*/ 31909 w 76200"/>
                  <a:gd name="connsiteY8" fmla="*/ 16669 h 76200"/>
                  <a:gd name="connsiteX9" fmla="*/ 36671 w 76200"/>
                  <a:gd name="connsiteY9" fmla="*/ 11906 h 76200"/>
                  <a:gd name="connsiteX10" fmla="*/ 31909 w 76200"/>
                  <a:gd name="connsiteY10" fmla="*/ 7144 h 76200"/>
                  <a:gd name="connsiteX11" fmla="*/ 27146 w 76200"/>
                  <a:gd name="connsiteY11" fmla="*/ 11906 h 76200"/>
                  <a:gd name="connsiteX12" fmla="*/ 30004 w 76200"/>
                  <a:gd name="connsiteY12" fmla="*/ 16669 h 76200"/>
                  <a:gd name="connsiteX13" fmla="*/ 26194 w 76200"/>
                  <a:gd name="connsiteY13" fmla="*/ 15716 h 76200"/>
                  <a:gd name="connsiteX14" fmla="*/ 7144 w 76200"/>
                  <a:gd name="connsiteY14" fmla="*/ 34766 h 76200"/>
                  <a:gd name="connsiteX15" fmla="*/ 26194 w 76200"/>
                  <a:gd name="connsiteY15" fmla="*/ 53816 h 76200"/>
                  <a:gd name="connsiteX16" fmla="*/ 35719 w 76200"/>
                  <a:gd name="connsiteY16" fmla="*/ 50959 h 76200"/>
                  <a:gd name="connsiteX17" fmla="*/ 50959 w 76200"/>
                  <a:gd name="connsiteY17" fmla="*/ 59531 h 76200"/>
                  <a:gd name="connsiteX18" fmla="*/ 57626 w 76200"/>
                  <a:gd name="connsiteY18" fmla="*/ 58579 h 76200"/>
                  <a:gd name="connsiteX19" fmla="*/ 54769 w 76200"/>
                  <a:gd name="connsiteY19" fmla="*/ 65246 h 76200"/>
                  <a:gd name="connsiteX20" fmla="*/ 65246 w 76200"/>
                  <a:gd name="connsiteY20" fmla="*/ 7572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76200">
                    <a:moveTo>
                      <a:pt x="65246" y="75724"/>
                    </a:moveTo>
                    <a:cubicBezTo>
                      <a:pt x="70961" y="75724"/>
                      <a:pt x="75724" y="70961"/>
                      <a:pt x="75724" y="65246"/>
                    </a:cubicBezTo>
                    <a:cubicBezTo>
                      <a:pt x="75724" y="59531"/>
                      <a:pt x="70961" y="54769"/>
                      <a:pt x="65246" y="54769"/>
                    </a:cubicBezTo>
                    <a:cubicBezTo>
                      <a:pt x="64294" y="54769"/>
                      <a:pt x="63341" y="54769"/>
                      <a:pt x="62389" y="55721"/>
                    </a:cubicBezTo>
                    <a:cubicBezTo>
                      <a:pt x="66199" y="52864"/>
                      <a:pt x="68104" y="48101"/>
                      <a:pt x="68104" y="42386"/>
                    </a:cubicBezTo>
                    <a:cubicBezTo>
                      <a:pt x="68104" y="32861"/>
                      <a:pt x="60484" y="24289"/>
                      <a:pt x="50006" y="24289"/>
                    </a:cubicBezTo>
                    <a:cubicBezTo>
                      <a:pt x="47149" y="24289"/>
                      <a:pt x="44291" y="25241"/>
                      <a:pt x="42386" y="26194"/>
                    </a:cubicBezTo>
                    <a:cubicBezTo>
                      <a:pt x="39529" y="21431"/>
                      <a:pt x="35719" y="18574"/>
                      <a:pt x="30956" y="16669"/>
                    </a:cubicBezTo>
                    <a:cubicBezTo>
                      <a:pt x="30956" y="16669"/>
                      <a:pt x="31909" y="16669"/>
                      <a:pt x="31909" y="16669"/>
                    </a:cubicBezTo>
                    <a:cubicBezTo>
                      <a:pt x="34766" y="16669"/>
                      <a:pt x="36671" y="14764"/>
                      <a:pt x="36671" y="11906"/>
                    </a:cubicBezTo>
                    <a:cubicBezTo>
                      <a:pt x="36671" y="9049"/>
                      <a:pt x="34766" y="7144"/>
                      <a:pt x="31909" y="7144"/>
                    </a:cubicBezTo>
                    <a:cubicBezTo>
                      <a:pt x="29051" y="7144"/>
                      <a:pt x="27146" y="9049"/>
                      <a:pt x="27146" y="11906"/>
                    </a:cubicBezTo>
                    <a:cubicBezTo>
                      <a:pt x="27146" y="13811"/>
                      <a:pt x="28099" y="15716"/>
                      <a:pt x="30004" y="16669"/>
                    </a:cubicBezTo>
                    <a:cubicBezTo>
                      <a:pt x="29051" y="16669"/>
                      <a:pt x="27146" y="15716"/>
                      <a:pt x="26194" y="15716"/>
                    </a:cubicBezTo>
                    <a:cubicBezTo>
                      <a:pt x="15716" y="15716"/>
                      <a:pt x="7144" y="24289"/>
                      <a:pt x="7144" y="34766"/>
                    </a:cubicBezTo>
                    <a:cubicBezTo>
                      <a:pt x="7144" y="45244"/>
                      <a:pt x="15716" y="53816"/>
                      <a:pt x="26194" y="53816"/>
                    </a:cubicBezTo>
                    <a:cubicBezTo>
                      <a:pt x="29051" y="53816"/>
                      <a:pt x="32861" y="52864"/>
                      <a:pt x="35719" y="50959"/>
                    </a:cubicBezTo>
                    <a:cubicBezTo>
                      <a:pt x="38576" y="55721"/>
                      <a:pt x="44291" y="59531"/>
                      <a:pt x="50959" y="59531"/>
                    </a:cubicBezTo>
                    <a:cubicBezTo>
                      <a:pt x="52864" y="59531"/>
                      <a:pt x="55721" y="58579"/>
                      <a:pt x="57626" y="58579"/>
                    </a:cubicBezTo>
                    <a:cubicBezTo>
                      <a:pt x="55721" y="60484"/>
                      <a:pt x="54769" y="62389"/>
                      <a:pt x="54769" y="65246"/>
                    </a:cubicBezTo>
                    <a:cubicBezTo>
                      <a:pt x="54769" y="70961"/>
                      <a:pt x="59531" y="75724"/>
                      <a:pt x="65246" y="757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55" name="Freeform: Shape 93">
                <a:extLst>
                  <a:ext uri="{FF2B5EF4-FFF2-40B4-BE49-F238E27FC236}">
                    <a16:creationId xmlns:a16="http://schemas.microsoft.com/office/drawing/2014/main" id="{AC5AA292-17DF-6A4E-8359-C3F702C8D1B9}"/>
                  </a:ext>
                </a:extLst>
              </p:cNvPr>
              <p:cNvSpPr/>
              <p:nvPr/>
            </p:nvSpPr>
            <p:spPr>
              <a:xfrm>
                <a:off x="6027896" y="2811304"/>
                <a:ext cx="95250" cy="85725"/>
              </a:xfrm>
              <a:custGeom>
                <a:avLst/>
                <a:gdLst>
                  <a:gd name="connsiteX0" fmla="*/ 27146 w 95250"/>
                  <a:gd name="connsiteY0" fmla="*/ 7144 h 85725"/>
                  <a:gd name="connsiteX1" fmla="*/ 7144 w 95250"/>
                  <a:gd name="connsiteY1" fmla="*/ 27146 h 85725"/>
                  <a:gd name="connsiteX2" fmla="*/ 16669 w 95250"/>
                  <a:gd name="connsiteY2" fmla="*/ 44291 h 85725"/>
                  <a:gd name="connsiteX3" fmla="*/ 15716 w 95250"/>
                  <a:gd name="connsiteY3" fmla="*/ 49054 h 85725"/>
                  <a:gd name="connsiteX4" fmla="*/ 32861 w 95250"/>
                  <a:gd name="connsiteY4" fmla="*/ 66199 h 85725"/>
                  <a:gd name="connsiteX5" fmla="*/ 42386 w 95250"/>
                  <a:gd name="connsiteY5" fmla="*/ 63341 h 85725"/>
                  <a:gd name="connsiteX6" fmla="*/ 66199 w 95250"/>
                  <a:gd name="connsiteY6" fmla="*/ 84296 h 85725"/>
                  <a:gd name="connsiteX7" fmla="*/ 90964 w 95250"/>
                  <a:gd name="connsiteY7" fmla="*/ 59531 h 85725"/>
                  <a:gd name="connsiteX8" fmla="*/ 66199 w 95250"/>
                  <a:gd name="connsiteY8" fmla="*/ 34766 h 85725"/>
                  <a:gd name="connsiteX9" fmla="*/ 49054 w 95250"/>
                  <a:gd name="connsiteY9" fmla="*/ 41434 h 85725"/>
                  <a:gd name="connsiteX10" fmla="*/ 45244 w 95250"/>
                  <a:gd name="connsiteY10" fmla="*/ 34766 h 85725"/>
                  <a:gd name="connsiteX11" fmla="*/ 47149 w 95250"/>
                  <a:gd name="connsiteY11" fmla="*/ 25241 h 85725"/>
                  <a:gd name="connsiteX12" fmla="*/ 27146 w 95250"/>
                  <a:gd name="connsiteY12" fmla="*/ 714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250" h="85725">
                    <a:moveTo>
                      <a:pt x="27146" y="7144"/>
                    </a:moveTo>
                    <a:cubicBezTo>
                      <a:pt x="15716" y="7144"/>
                      <a:pt x="7144" y="15716"/>
                      <a:pt x="7144" y="27146"/>
                    </a:cubicBezTo>
                    <a:cubicBezTo>
                      <a:pt x="7144" y="33814"/>
                      <a:pt x="10954" y="40481"/>
                      <a:pt x="16669" y="44291"/>
                    </a:cubicBezTo>
                    <a:cubicBezTo>
                      <a:pt x="15716" y="46196"/>
                      <a:pt x="15716" y="47149"/>
                      <a:pt x="15716" y="49054"/>
                    </a:cubicBezTo>
                    <a:cubicBezTo>
                      <a:pt x="15716" y="58579"/>
                      <a:pt x="23336" y="66199"/>
                      <a:pt x="32861" y="66199"/>
                    </a:cubicBezTo>
                    <a:cubicBezTo>
                      <a:pt x="36671" y="66199"/>
                      <a:pt x="39529" y="65246"/>
                      <a:pt x="42386" y="63341"/>
                    </a:cubicBezTo>
                    <a:cubicBezTo>
                      <a:pt x="44291" y="74771"/>
                      <a:pt x="53816" y="84296"/>
                      <a:pt x="66199" y="84296"/>
                    </a:cubicBezTo>
                    <a:cubicBezTo>
                      <a:pt x="79534" y="84296"/>
                      <a:pt x="90964" y="72866"/>
                      <a:pt x="90964" y="59531"/>
                    </a:cubicBezTo>
                    <a:cubicBezTo>
                      <a:pt x="90964" y="46196"/>
                      <a:pt x="80486" y="34766"/>
                      <a:pt x="66199" y="34766"/>
                    </a:cubicBezTo>
                    <a:cubicBezTo>
                      <a:pt x="59531" y="34766"/>
                      <a:pt x="53816" y="37624"/>
                      <a:pt x="49054" y="41434"/>
                    </a:cubicBezTo>
                    <a:cubicBezTo>
                      <a:pt x="48101" y="38576"/>
                      <a:pt x="46196" y="36671"/>
                      <a:pt x="45244" y="34766"/>
                    </a:cubicBezTo>
                    <a:cubicBezTo>
                      <a:pt x="47149" y="31909"/>
                      <a:pt x="47149" y="29051"/>
                      <a:pt x="47149" y="25241"/>
                    </a:cubicBezTo>
                    <a:cubicBezTo>
                      <a:pt x="47149" y="16669"/>
                      <a:pt x="37624" y="7144"/>
                      <a:pt x="2714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56" name="Freeform: Shape 94">
                <a:extLst>
                  <a:ext uri="{FF2B5EF4-FFF2-40B4-BE49-F238E27FC236}">
                    <a16:creationId xmlns:a16="http://schemas.microsoft.com/office/drawing/2014/main" id="{4F623A58-317B-A74A-9DD0-894DD3724ABB}"/>
                  </a:ext>
                </a:extLst>
              </p:cNvPr>
              <p:cNvSpPr/>
              <p:nvPr/>
            </p:nvSpPr>
            <p:spPr>
              <a:xfrm>
                <a:off x="6005989" y="2619851"/>
                <a:ext cx="76200" cy="76200"/>
              </a:xfrm>
              <a:custGeom>
                <a:avLst/>
                <a:gdLst>
                  <a:gd name="connsiteX0" fmla="*/ 42386 w 76200"/>
                  <a:gd name="connsiteY0" fmla="*/ 77629 h 76200"/>
                  <a:gd name="connsiteX1" fmla="*/ 77629 w 76200"/>
                  <a:gd name="connsiteY1" fmla="*/ 42386 h 76200"/>
                  <a:gd name="connsiteX2" fmla="*/ 42386 w 76200"/>
                  <a:gd name="connsiteY2" fmla="*/ 7144 h 76200"/>
                  <a:gd name="connsiteX3" fmla="*/ 7144 w 76200"/>
                  <a:gd name="connsiteY3" fmla="*/ 42386 h 76200"/>
                  <a:gd name="connsiteX4" fmla="*/ 42386 w 76200"/>
                  <a:gd name="connsiteY4" fmla="*/ 77629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6200">
                    <a:moveTo>
                      <a:pt x="42386" y="77629"/>
                    </a:moveTo>
                    <a:cubicBezTo>
                      <a:pt x="61436" y="77629"/>
                      <a:pt x="77629" y="62389"/>
                      <a:pt x="77629" y="42386"/>
                    </a:cubicBezTo>
                    <a:cubicBezTo>
                      <a:pt x="77629" y="23336"/>
                      <a:pt x="62389" y="7144"/>
                      <a:pt x="42386" y="7144"/>
                    </a:cubicBezTo>
                    <a:cubicBezTo>
                      <a:pt x="23336" y="7144"/>
                      <a:pt x="7144" y="22384"/>
                      <a:pt x="7144" y="42386"/>
                    </a:cubicBezTo>
                    <a:cubicBezTo>
                      <a:pt x="7144" y="62389"/>
                      <a:pt x="23336" y="77629"/>
                      <a:pt x="42386" y="776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57" name="Freeform: Shape 95">
                <a:extLst>
                  <a:ext uri="{FF2B5EF4-FFF2-40B4-BE49-F238E27FC236}">
                    <a16:creationId xmlns:a16="http://schemas.microsoft.com/office/drawing/2014/main" id="{A04C866D-B819-0849-9103-0966C0471543}"/>
                  </a:ext>
                </a:extLst>
              </p:cNvPr>
              <p:cNvSpPr/>
              <p:nvPr/>
            </p:nvSpPr>
            <p:spPr>
              <a:xfrm>
                <a:off x="5885021" y="3175159"/>
                <a:ext cx="38100" cy="38100"/>
              </a:xfrm>
              <a:custGeom>
                <a:avLst/>
                <a:gdLst>
                  <a:gd name="connsiteX0" fmla="*/ 19526 w 38100"/>
                  <a:gd name="connsiteY0" fmla="*/ 31909 h 38100"/>
                  <a:gd name="connsiteX1" fmla="*/ 31909 w 38100"/>
                  <a:gd name="connsiteY1" fmla="*/ 19526 h 38100"/>
                  <a:gd name="connsiteX2" fmla="*/ 19526 w 38100"/>
                  <a:gd name="connsiteY2" fmla="*/ 7144 h 38100"/>
                  <a:gd name="connsiteX3" fmla="*/ 7144 w 38100"/>
                  <a:gd name="connsiteY3" fmla="*/ 19526 h 38100"/>
                  <a:gd name="connsiteX4" fmla="*/ 19526 w 38100"/>
                  <a:gd name="connsiteY4" fmla="*/ 3190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9526" y="31909"/>
                    </a:moveTo>
                    <a:cubicBezTo>
                      <a:pt x="26194" y="31909"/>
                      <a:pt x="31909" y="26194"/>
                      <a:pt x="31909" y="19526"/>
                    </a:cubicBez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2859" y="31909"/>
                      <a:pt x="19526" y="319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58" name="Freeform: Shape 96">
                <a:extLst>
                  <a:ext uri="{FF2B5EF4-FFF2-40B4-BE49-F238E27FC236}">
                    <a16:creationId xmlns:a16="http://schemas.microsoft.com/office/drawing/2014/main" id="{171B8C69-51D0-B243-8573-1F2E8B70DF62}"/>
                  </a:ext>
                </a:extLst>
              </p:cNvPr>
              <p:cNvSpPr/>
              <p:nvPr/>
            </p:nvSpPr>
            <p:spPr>
              <a:xfrm>
                <a:off x="6279356" y="3024664"/>
                <a:ext cx="38100" cy="38100"/>
              </a:xfrm>
              <a:custGeom>
                <a:avLst/>
                <a:gdLst>
                  <a:gd name="connsiteX0" fmla="*/ 21431 w 38100"/>
                  <a:gd name="connsiteY0" fmla="*/ 35719 h 38100"/>
                  <a:gd name="connsiteX1" fmla="*/ 35719 w 38100"/>
                  <a:gd name="connsiteY1" fmla="*/ 21431 h 38100"/>
                  <a:gd name="connsiteX2" fmla="*/ 21431 w 38100"/>
                  <a:gd name="connsiteY2" fmla="*/ 7144 h 38100"/>
                  <a:gd name="connsiteX3" fmla="*/ 7144 w 38100"/>
                  <a:gd name="connsiteY3" fmla="*/ 21431 h 38100"/>
                  <a:gd name="connsiteX4" fmla="*/ 21431 w 38100"/>
                  <a:gd name="connsiteY4" fmla="*/ 3571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1431" y="35719"/>
                    </a:moveTo>
                    <a:cubicBezTo>
                      <a:pt x="29051" y="35719"/>
                      <a:pt x="35719" y="29051"/>
                      <a:pt x="35719" y="21431"/>
                    </a:cubicBezTo>
                    <a:cubicBezTo>
                      <a:pt x="35719" y="13811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2859" y="35719"/>
                      <a:pt x="21431" y="357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59" name="Freeform: Shape 97">
                <a:extLst>
                  <a:ext uri="{FF2B5EF4-FFF2-40B4-BE49-F238E27FC236}">
                    <a16:creationId xmlns:a16="http://schemas.microsoft.com/office/drawing/2014/main" id="{2FDDBE81-D50A-E148-984C-7238DBCAFEF0}"/>
                  </a:ext>
                </a:extLst>
              </p:cNvPr>
              <p:cNvSpPr/>
              <p:nvPr/>
            </p:nvSpPr>
            <p:spPr>
              <a:xfrm>
                <a:off x="5935504" y="2767489"/>
                <a:ext cx="57150" cy="57150"/>
              </a:xfrm>
              <a:custGeom>
                <a:avLst/>
                <a:gdLst>
                  <a:gd name="connsiteX0" fmla="*/ 29051 w 57150"/>
                  <a:gd name="connsiteY0" fmla="*/ 50959 h 57150"/>
                  <a:gd name="connsiteX1" fmla="*/ 50959 w 57150"/>
                  <a:gd name="connsiteY1" fmla="*/ 29051 h 57150"/>
                  <a:gd name="connsiteX2" fmla="*/ 29051 w 57150"/>
                  <a:gd name="connsiteY2" fmla="*/ 7144 h 57150"/>
                  <a:gd name="connsiteX3" fmla="*/ 7144 w 57150"/>
                  <a:gd name="connsiteY3" fmla="*/ 29051 h 57150"/>
                  <a:gd name="connsiteX4" fmla="*/ 29051 w 57150"/>
                  <a:gd name="connsiteY4" fmla="*/ 509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29051" y="50959"/>
                    </a:moveTo>
                    <a:cubicBezTo>
                      <a:pt x="40481" y="50959"/>
                      <a:pt x="50959" y="41434"/>
                      <a:pt x="50959" y="29051"/>
                    </a:cubicBezTo>
                    <a:cubicBezTo>
                      <a:pt x="50959" y="16669"/>
                      <a:pt x="41434" y="7144"/>
                      <a:pt x="29051" y="7144"/>
                    </a:cubicBezTo>
                    <a:cubicBezTo>
                      <a:pt x="17621" y="7144"/>
                      <a:pt x="7144" y="16669"/>
                      <a:pt x="7144" y="29051"/>
                    </a:cubicBezTo>
                    <a:cubicBezTo>
                      <a:pt x="7144" y="41434"/>
                      <a:pt x="17621" y="50959"/>
                      <a:pt x="29051" y="509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60" name="Freeform: Shape 98">
                <a:extLst>
                  <a:ext uri="{FF2B5EF4-FFF2-40B4-BE49-F238E27FC236}">
                    <a16:creationId xmlns:a16="http://schemas.microsoft.com/office/drawing/2014/main" id="{745459E5-364F-4144-AAAA-404FF4250794}"/>
                  </a:ext>
                </a:extLst>
              </p:cNvPr>
              <p:cNvSpPr/>
              <p:nvPr/>
            </p:nvSpPr>
            <p:spPr>
              <a:xfrm>
                <a:off x="5359241" y="3210401"/>
                <a:ext cx="95250" cy="95250"/>
              </a:xfrm>
              <a:custGeom>
                <a:avLst/>
                <a:gdLst>
                  <a:gd name="connsiteX0" fmla="*/ 49054 w 95250"/>
                  <a:gd name="connsiteY0" fmla="*/ 90964 h 95250"/>
                  <a:gd name="connsiteX1" fmla="*/ 90964 w 95250"/>
                  <a:gd name="connsiteY1" fmla="*/ 49054 h 95250"/>
                  <a:gd name="connsiteX2" fmla="*/ 49054 w 95250"/>
                  <a:gd name="connsiteY2" fmla="*/ 7144 h 95250"/>
                  <a:gd name="connsiteX3" fmla="*/ 7144 w 95250"/>
                  <a:gd name="connsiteY3" fmla="*/ 49054 h 95250"/>
                  <a:gd name="connsiteX4" fmla="*/ 49054 w 95250"/>
                  <a:gd name="connsiteY4" fmla="*/ 9096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49054" y="90964"/>
                    </a:moveTo>
                    <a:cubicBezTo>
                      <a:pt x="71914" y="90964"/>
                      <a:pt x="90964" y="71914"/>
                      <a:pt x="90964" y="49054"/>
                    </a:cubicBezTo>
                    <a:cubicBezTo>
                      <a:pt x="90964" y="26194"/>
                      <a:pt x="71914" y="7144"/>
                      <a:pt x="49054" y="7144"/>
                    </a:cubicBezTo>
                    <a:cubicBezTo>
                      <a:pt x="26194" y="7144"/>
                      <a:pt x="7144" y="26194"/>
                      <a:pt x="7144" y="49054"/>
                    </a:cubicBezTo>
                    <a:cubicBezTo>
                      <a:pt x="7144" y="72866"/>
                      <a:pt x="25241" y="90964"/>
                      <a:pt x="49054" y="909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61" name="Freeform: Shape 99">
                <a:extLst>
                  <a:ext uri="{FF2B5EF4-FFF2-40B4-BE49-F238E27FC236}">
                    <a16:creationId xmlns:a16="http://schemas.microsoft.com/office/drawing/2014/main" id="{929D9B4D-0AFA-6744-9EB4-FF267FA84214}"/>
                  </a:ext>
                </a:extLst>
              </p:cNvPr>
              <p:cNvSpPr/>
              <p:nvPr/>
            </p:nvSpPr>
            <p:spPr>
              <a:xfrm>
                <a:off x="6099187" y="3747611"/>
                <a:ext cx="28575" cy="28575"/>
              </a:xfrm>
              <a:custGeom>
                <a:avLst/>
                <a:gdLst>
                  <a:gd name="connsiteX0" fmla="*/ 14911 w 28575"/>
                  <a:gd name="connsiteY0" fmla="*/ 22384 h 28575"/>
                  <a:gd name="connsiteX1" fmla="*/ 22531 w 28575"/>
                  <a:gd name="connsiteY1" fmla="*/ 14764 h 28575"/>
                  <a:gd name="connsiteX2" fmla="*/ 14911 w 28575"/>
                  <a:gd name="connsiteY2" fmla="*/ 7144 h 28575"/>
                  <a:gd name="connsiteX3" fmla="*/ 7291 w 28575"/>
                  <a:gd name="connsiteY3" fmla="*/ 14764 h 28575"/>
                  <a:gd name="connsiteX4" fmla="*/ 14911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911" y="22384"/>
                    </a:moveTo>
                    <a:cubicBezTo>
                      <a:pt x="18721" y="22384"/>
                      <a:pt x="22531" y="18574"/>
                      <a:pt x="22531" y="14764"/>
                    </a:cubicBezTo>
                    <a:cubicBezTo>
                      <a:pt x="22531" y="10954"/>
                      <a:pt x="18721" y="7144"/>
                      <a:pt x="14911" y="7144"/>
                    </a:cubicBezTo>
                    <a:cubicBezTo>
                      <a:pt x="10148" y="7144"/>
                      <a:pt x="7291" y="10954"/>
                      <a:pt x="7291" y="14764"/>
                    </a:cubicBezTo>
                    <a:cubicBezTo>
                      <a:pt x="6338" y="18574"/>
                      <a:pt x="10148" y="22384"/>
                      <a:pt x="14911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62" name="Freeform: Shape 100">
                <a:extLst>
                  <a:ext uri="{FF2B5EF4-FFF2-40B4-BE49-F238E27FC236}">
                    <a16:creationId xmlns:a16="http://schemas.microsoft.com/office/drawing/2014/main" id="{9B052F66-6568-D445-B0E1-E8B257308729}"/>
                  </a:ext>
                </a:extLst>
              </p:cNvPr>
              <p:cNvSpPr/>
              <p:nvPr/>
            </p:nvSpPr>
            <p:spPr>
              <a:xfrm>
                <a:off x="5931694" y="3081814"/>
                <a:ext cx="19050" cy="19050"/>
              </a:xfrm>
              <a:custGeom>
                <a:avLst/>
                <a:gdLst>
                  <a:gd name="connsiteX0" fmla="*/ 13811 w 19050"/>
                  <a:gd name="connsiteY0" fmla="*/ 7144 h 19050"/>
                  <a:gd name="connsiteX1" fmla="*/ 7144 w 19050"/>
                  <a:gd name="connsiteY1" fmla="*/ 13811 h 19050"/>
                  <a:gd name="connsiteX2" fmla="*/ 13811 w 19050"/>
                  <a:gd name="connsiteY2" fmla="*/ 20479 h 19050"/>
                  <a:gd name="connsiteX3" fmla="*/ 20479 w 19050"/>
                  <a:gd name="connsiteY3" fmla="*/ 13811 h 19050"/>
                  <a:gd name="connsiteX4" fmla="*/ 13811 w 19050"/>
                  <a:gd name="connsiteY4" fmla="*/ 714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7144"/>
                    </a:move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19526" y="10001"/>
                      <a:pt x="16669" y="7144"/>
                      <a:pt x="1381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63" name="Freeform: Shape 101">
                <a:extLst>
                  <a:ext uri="{FF2B5EF4-FFF2-40B4-BE49-F238E27FC236}">
                    <a16:creationId xmlns:a16="http://schemas.microsoft.com/office/drawing/2014/main" id="{0DF6D48D-40C8-6A49-98D5-3CEB08D022EA}"/>
                  </a:ext>
                </a:extLst>
              </p:cNvPr>
              <p:cNvSpPr/>
              <p:nvPr/>
            </p:nvSpPr>
            <p:spPr>
              <a:xfrm>
                <a:off x="5689759" y="3202634"/>
                <a:ext cx="28575" cy="28575"/>
              </a:xfrm>
              <a:custGeom>
                <a:avLst/>
                <a:gdLst>
                  <a:gd name="connsiteX0" fmla="*/ 7144 w 28575"/>
                  <a:gd name="connsiteY0" fmla="*/ 14911 h 28575"/>
                  <a:gd name="connsiteX1" fmla="*/ 14764 w 28575"/>
                  <a:gd name="connsiteY1" fmla="*/ 22531 h 28575"/>
                  <a:gd name="connsiteX2" fmla="*/ 22384 w 28575"/>
                  <a:gd name="connsiteY2" fmla="*/ 14911 h 28575"/>
                  <a:gd name="connsiteX3" fmla="*/ 14764 w 28575"/>
                  <a:gd name="connsiteY3" fmla="*/ 7291 h 28575"/>
                  <a:gd name="connsiteX4" fmla="*/ 7144 w 28575"/>
                  <a:gd name="connsiteY4" fmla="*/ 1491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4911"/>
                    </a:moveTo>
                    <a:cubicBezTo>
                      <a:pt x="7144" y="19673"/>
                      <a:pt x="10954" y="22531"/>
                      <a:pt x="14764" y="22531"/>
                    </a:cubicBezTo>
                    <a:cubicBezTo>
                      <a:pt x="19526" y="22531"/>
                      <a:pt x="22384" y="18721"/>
                      <a:pt x="22384" y="14911"/>
                    </a:cubicBezTo>
                    <a:cubicBezTo>
                      <a:pt x="22384" y="11101"/>
                      <a:pt x="18574" y="7291"/>
                      <a:pt x="14764" y="7291"/>
                    </a:cubicBezTo>
                    <a:cubicBezTo>
                      <a:pt x="10954" y="6338"/>
                      <a:pt x="7144" y="10148"/>
                      <a:pt x="7144" y="149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64" name="Freeform: Shape 102">
                <a:extLst>
                  <a:ext uri="{FF2B5EF4-FFF2-40B4-BE49-F238E27FC236}">
                    <a16:creationId xmlns:a16="http://schemas.microsoft.com/office/drawing/2014/main" id="{EBB34F08-259A-1240-A6DD-15AB31F207BE}"/>
                  </a:ext>
                </a:extLst>
              </p:cNvPr>
              <p:cNvSpPr/>
              <p:nvPr/>
            </p:nvSpPr>
            <p:spPr>
              <a:xfrm>
                <a:off x="5458301" y="3294221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1906"/>
                      <a:pt x="21431" y="7144"/>
                      <a:pt x="16669" y="7144"/>
                    </a:cubicBezTo>
                    <a:cubicBezTo>
                      <a:pt x="11906" y="7144"/>
                      <a:pt x="7144" y="11906"/>
                      <a:pt x="7144" y="16669"/>
                    </a:cubicBezTo>
                    <a:cubicBezTo>
                      <a:pt x="7144" y="21431"/>
                      <a:pt x="10954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65" name="Freeform: Shape 103">
                <a:extLst>
                  <a:ext uri="{FF2B5EF4-FFF2-40B4-BE49-F238E27FC236}">
                    <a16:creationId xmlns:a16="http://schemas.microsoft.com/office/drawing/2014/main" id="{AE9E1F83-0A7F-8E46-8C94-DDFDDB279F78}"/>
                  </a:ext>
                </a:extLst>
              </p:cNvPr>
              <p:cNvSpPr/>
              <p:nvPr/>
            </p:nvSpPr>
            <p:spPr>
              <a:xfrm>
                <a:off x="5470684" y="3204686"/>
                <a:ext cx="19050" cy="19050"/>
              </a:xfrm>
              <a:custGeom>
                <a:avLst/>
                <a:gdLst>
                  <a:gd name="connsiteX0" fmla="*/ 13811 w 19050"/>
                  <a:gd name="connsiteY0" fmla="*/ 20479 h 19050"/>
                  <a:gd name="connsiteX1" fmla="*/ 20479 w 19050"/>
                  <a:gd name="connsiteY1" fmla="*/ 13811 h 19050"/>
                  <a:gd name="connsiteX2" fmla="*/ 13811 w 19050"/>
                  <a:gd name="connsiteY2" fmla="*/ 7144 h 19050"/>
                  <a:gd name="connsiteX3" fmla="*/ 7144 w 19050"/>
                  <a:gd name="connsiteY3" fmla="*/ 13811 h 19050"/>
                  <a:gd name="connsiteX4" fmla="*/ 13811 w 19050"/>
                  <a:gd name="connsiteY4" fmla="*/ 2047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20479"/>
                    </a:move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66" name="Freeform: Shape 104">
                <a:extLst>
                  <a:ext uri="{FF2B5EF4-FFF2-40B4-BE49-F238E27FC236}">
                    <a16:creationId xmlns:a16="http://schemas.microsoft.com/office/drawing/2014/main" id="{8D769993-D6C5-604E-B037-C7DBA3143BE4}"/>
                  </a:ext>
                </a:extLst>
              </p:cNvPr>
              <p:cNvSpPr/>
              <p:nvPr/>
            </p:nvSpPr>
            <p:spPr>
              <a:xfrm>
                <a:off x="5970746" y="3748564"/>
                <a:ext cx="57150" cy="57150"/>
              </a:xfrm>
              <a:custGeom>
                <a:avLst/>
                <a:gdLst>
                  <a:gd name="connsiteX0" fmla="*/ 29051 w 57150"/>
                  <a:gd name="connsiteY0" fmla="*/ 53816 h 57150"/>
                  <a:gd name="connsiteX1" fmla="*/ 50959 w 57150"/>
                  <a:gd name="connsiteY1" fmla="*/ 34766 h 57150"/>
                  <a:gd name="connsiteX2" fmla="*/ 55721 w 57150"/>
                  <a:gd name="connsiteY2" fmla="*/ 23336 h 57150"/>
                  <a:gd name="connsiteX3" fmla="*/ 39529 w 57150"/>
                  <a:gd name="connsiteY3" fmla="*/ 7144 h 57150"/>
                  <a:gd name="connsiteX4" fmla="*/ 30004 w 57150"/>
                  <a:gd name="connsiteY4" fmla="*/ 10001 h 57150"/>
                  <a:gd name="connsiteX5" fmla="*/ 29051 w 57150"/>
                  <a:gd name="connsiteY5" fmla="*/ 10001 h 57150"/>
                  <a:gd name="connsiteX6" fmla="*/ 7144 w 57150"/>
                  <a:gd name="connsiteY6" fmla="*/ 31909 h 57150"/>
                  <a:gd name="connsiteX7" fmla="*/ 29051 w 57150"/>
                  <a:gd name="connsiteY7" fmla="*/ 53816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57150">
                    <a:moveTo>
                      <a:pt x="29051" y="53816"/>
                    </a:moveTo>
                    <a:cubicBezTo>
                      <a:pt x="40481" y="53816"/>
                      <a:pt x="49054" y="45244"/>
                      <a:pt x="50959" y="34766"/>
                    </a:cubicBezTo>
                    <a:cubicBezTo>
                      <a:pt x="53816" y="31909"/>
                      <a:pt x="55721" y="28099"/>
                      <a:pt x="55721" y="23336"/>
                    </a:cubicBezTo>
                    <a:cubicBezTo>
                      <a:pt x="55721" y="14764"/>
                      <a:pt x="48101" y="7144"/>
                      <a:pt x="39529" y="7144"/>
                    </a:cubicBezTo>
                    <a:cubicBezTo>
                      <a:pt x="35719" y="7144"/>
                      <a:pt x="32861" y="8096"/>
                      <a:pt x="30004" y="10001"/>
                    </a:cubicBezTo>
                    <a:cubicBezTo>
                      <a:pt x="30004" y="10001"/>
                      <a:pt x="29051" y="10001"/>
                      <a:pt x="29051" y="10001"/>
                    </a:cubicBezTo>
                    <a:cubicBezTo>
                      <a:pt x="16669" y="10001"/>
                      <a:pt x="7144" y="19526"/>
                      <a:pt x="7144" y="31909"/>
                    </a:cubicBezTo>
                    <a:cubicBezTo>
                      <a:pt x="7144" y="44291"/>
                      <a:pt x="17621" y="53816"/>
                      <a:pt x="29051" y="538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67" name="Freeform: Shape 105">
                <a:extLst>
                  <a:ext uri="{FF2B5EF4-FFF2-40B4-BE49-F238E27FC236}">
                    <a16:creationId xmlns:a16="http://schemas.microsoft.com/office/drawing/2014/main" id="{F055478B-387F-9246-A897-688152B7E8D4}"/>
                  </a:ext>
                </a:extLst>
              </p:cNvPr>
              <p:cNvSpPr/>
              <p:nvPr/>
            </p:nvSpPr>
            <p:spPr>
              <a:xfrm>
                <a:off x="5732621" y="3876199"/>
                <a:ext cx="180975" cy="114300"/>
              </a:xfrm>
              <a:custGeom>
                <a:avLst/>
                <a:gdLst>
                  <a:gd name="connsiteX0" fmla="*/ 15716 w 180975"/>
                  <a:gd name="connsiteY0" fmla="*/ 79534 h 114300"/>
                  <a:gd name="connsiteX1" fmla="*/ 7144 w 180975"/>
                  <a:gd name="connsiteY1" fmla="*/ 93821 h 114300"/>
                  <a:gd name="connsiteX2" fmla="*/ 23336 w 180975"/>
                  <a:gd name="connsiteY2" fmla="*/ 110014 h 114300"/>
                  <a:gd name="connsiteX3" fmla="*/ 29051 w 180975"/>
                  <a:gd name="connsiteY3" fmla="*/ 109061 h 114300"/>
                  <a:gd name="connsiteX4" fmla="*/ 49054 w 180975"/>
                  <a:gd name="connsiteY4" fmla="*/ 115729 h 114300"/>
                  <a:gd name="connsiteX5" fmla="*/ 82391 w 180975"/>
                  <a:gd name="connsiteY5" fmla="*/ 82391 h 114300"/>
                  <a:gd name="connsiteX6" fmla="*/ 77629 w 180975"/>
                  <a:gd name="connsiteY6" fmla="*/ 66199 h 114300"/>
                  <a:gd name="connsiteX7" fmla="*/ 81439 w 180975"/>
                  <a:gd name="connsiteY7" fmla="*/ 65246 h 114300"/>
                  <a:gd name="connsiteX8" fmla="*/ 119539 w 180975"/>
                  <a:gd name="connsiteY8" fmla="*/ 98584 h 114300"/>
                  <a:gd name="connsiteX9" fmla="*/ 155734 w 180975"/>
                  <a:gd name="connsiteY9" fmla="*/ 73819 h 114300"/>
                  <a:gd name="connsiteX10" fmla="*/ 159544 w 180975"/>
                  <a:gd name="connsiteY10" fmla="*/ 72866 h 114300"/>
                  <a:gd name="connsiteX11" fmla="*/ 168116 w 180975"/>
                  <a:gd name="connsiteY11" fmla="*/ 77629 h 114300"/>
                  <a:gd name="connsiteX12" fmla="*/ 178594 w 180975"/>
                  <a:gd name="connsiteY12" fmla="*/ 67151 h 114300"/>
                  <a:gd name="connsiteX13" fmla="*/ 172879 w 180975"/>
                  <a:gd name="connsiteY13" fmla="*/ 58579 h 114300"/>
                  <a:gd name="connsiteX14" fmla="*/ 179546 w 180975"/>
                  <a:gd name="connsiteY14" fmla="*/ 48101 h 114300"/>
                  <a:gd name="connsiteX15" fmla="*/ 169069 w 180975"/>
                  <a:gd name="connsiteY15" fmla="*/ 36671 h 114300"/>
                  <a:gd name="connsiteX16" fmla="*/ 153829 w 180975"/>
                  <a:gd name="connsiteY16" fmla="*/ 27146 h 114300"/>
                  <a:gd name="connsiteX17" fmla="*/ 154781 w 180975"/>
                  <a:gd name="connsiteY17" fmla="*/ 24289 h 114300"/>
                  <a:gd name="connsiteX18" fmla="*/ 148114 w 180975"/>
                  <a:gd name="connsiteY18" fmla="*/ 17621 h 114300"/>
                  <a:gd name="connsiteX19" fmla="*/ 141446 w 180975"/>
                  <a:gd name="connsiteY19" fmla="*/ 24289 h 114300"/>
                  <a:gd name="connsiteX20" fmla="*/ 142399 w 180975"/>
                  <a:gd name="connsiteY20" fmla="*/ 28099 h 114300"/>
                  <a:gd name="connsiteX21" fmla="*/ 140494 w 180975"/>
                  <a:gd name="connsiteY21" fmla="*/ 29051 h 114300"/>
                  <a:gd name="connsiteX22" fmla="*/ 125254 w 180975"/>
                  <a:gd name="connsiteY22" fmla="*/ 22384 h 114300"/>
                  <a:gd name="connsiteX23" fmla="*/ 110966 w 180975"/>
                  <a:gd name="connsiteY23" fmla="*/ 14764 h 114300"/>
                  <a:gd name="connsiteX24" fmla="*/ 95726 w 180975"/>
                  <a:gd name="connsiteY24" fmla="*/ 24289 h 114300"/>
                  <a:gd name="connsiteX25" fmla="*/ 69056 w 180975"/>
                  <a:gd name="connsiteY25" fmla="*/ 7144 h 114300"/>
                  <a:gd name="connsiteX26" fmla="*/ 38576 w 180975"/>
                  <a:gd name="connsiteY26" fmla="*/ 37624 h 114300"/>
                  <a:gd name="connsiteX27" fmla="*/ 41434 w 180975"/>
                  <a:gd name="connsiteY27" fmla="*/ 50959 h 114300"/>
                  <a:gd name="connsiteX28" fmla="*/ 15716 w 180975"/>
                  <a:gd name="connsiteY28" fmla="*/ 79534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0975" h="114300">
                    <a:moveTo>
                      <a:pt x="15716" y="79534"/>
                    </a:moveTo>
                    <a:cubicBezTo>
                      <a:pt x="10954" y="82391"/>
                      <a:pt x="7144" y="88106"/>
                      <a:pt x="7144" y="93821"/>
                    </a:cubicBezTo>
                    <a:cubicBezTo>
                      <a:pt x="7144" y="103346"/>
                      <a:pt x="14764" y="110014"/>
                      <a:pt x="23336" y="110014"/>
                    </a:cubicBezTo>
                    <a:cubicBezTo>
                      <a:pt x="25241" y="110014"/>
                      <a:pt x="27146" y="110014"/>
                      <a:pt x="29051" y="109061"/>
                    </a:cubicBezTo>
                    <a:cubicBezTo>
                      <a:pt x="34766" y="112871"/>
                      <a:pt x="41434" y="115729"/>
                      <a:pt x="49054" y="115729"/>
                    </a:cubicBezTo>
                    <a:cubicBezTo>
                      <a:pt x="67151" y="115729"/>
                      <a:pt x="82391" y="100489"/>
                      <a:pt x="82391" y="82391"/>
                    </a:cubicBezTo>
                    <a:cubicBezTo>
                      <a:pt x="82391" y="76676"/>
                      <a:pt x="80486" y="70961"/>
                      <a:pt x="77629" y="66199"/>
                    </a:cubicBezTo>
                    <a:cubicBezTo>
                      <a:pt x="78581" y="66199"/>
                      <a:pt x="79534" y="65246"/>
                      <a:pt x="81439" y="65246"/>
                    </a:cubicBezTo>
                    <a:cubicBezTo>
                      <a:pt x="84296" y="84296"/>
                      <a:pt x="100489" y="98584"/>
                      <a:pt x="119539" y="98584"/>
                    </a:cubicBezTo>
                    <a:cubicBezTo>
                      <a:pt x="135731" y="98584"/>
                      <a:pt x="150019" y="88106"/>
                      <a:pt x="155734" y="73819"/>
                    </a:cubicBezTo>
                    <a:cubicBezTo>
                      <a:pt x="157639" y="73819"/>
                      <a:pt x="158591" y="72866"/>
                      <a:pt x="159544" y="72866"/>
                    </a:cubicBezTo>
                    <a:cubicBezTo>
                      <a:pt x="161449" y="75724"/>
                      <a:pt x="164306" y="77629"/>
                      <a:pt x="168116" y="77629"/>
                    </a:cubicBezTo>
                    <a:cubicBezTo>
                      <a:pt x="173831" y="77629"/>
                      <a:pt x="178594" y="72866"/>
                      <a:pt x="178594" y="67151"/>
                    </a:cubicBezTo>
                    <a:cubicBezTo>
                      <a:pt x="178594" y="63341"/>
                      <a:pt x="176689" y="59531"/>
                      <a:pt x="172879" y="58579"/>
                    </a:cubicBezTo>
                    <a:cubicBezTo>
                      <a:pt x="176689" y="56674"/>
                      <a:pt x="179546" y="52864"/>
                      <a:pt x="179546" y="48101"/>
                    </a:cubicBezTo>
                    <a:cubicBezTo>
                      <a:pt x="179546" y="42386"/>
                      <a:pt x="174784" y="37624"/>
                      <a:pt x="169069" y="36671"/>
                    </a:cubicBezTo>
                    <a:cubicBezTo>
                      <a:pt x="165259" y="31909"/>
                      <a:pt x="160496" y="28099"/>
                      <a:pt x="153829" y="27146"/>
                    </a:cubicBezTo>
                    <a:cubicBezTo>
                      <a:pt x="154781" y="26194"/>
                      <a:pt x="154781" y="25241"/>
                      <a:pt x="154781" y="24289"/>
                    </a:cubicBezTo>
                    <a:cubicBezTo>
                      <a:pt x="154781" y="20479"/>
                      <a:pt x="151924" y="17621"/>
                      <a:pt x="148114" y="17621"/>
                    </a:cubicBezTo>
                    <a:cubicBezTo>
                      <a:pt x="144304" y="17621"/>
                      <a:pt x="141446" y="20479"/>
                      <a:pt x="141446" y="24289"/>
                    </a:cubicBezTo>
                    <a:cubicBezTo>
                      <a:pt x="141446" y="26194"/>
                      <a:pt x="142399" y="27146"/>
                      <a:pt x="142399" y="28099"/>
                    </a:cubicBezTo>
                    <a:cubicBezTo>
                      <a:pt x="141446" y="28099"/>
                      <a:pt x="141446" y="28099"/>
                      <a:pt x="140494" y="29051"/>
                    </a:cubicBezTo>
                    <a:cubicBezTo>
                      <a:pt x="135731" y="26194"/>
                      <a:pt x="130969" y="23336"/>
                      <a:pt x="125254" y="22384"/>
                    </a:cubicBezTo>
                    <a:cubicBezTo>
                      <a:pt x="122396" y="17621"/>
                      <a:pt x="116681" y="14764"/>
                      <a:pt x="110966" y="14764"/>
                    </a:cubicBezTo>
                    <a:cubicBezTo>
                      <a:pt x="104299" y="14764"/>
                      <a:pt x="98584" y="18574"/>
                      <a:pt x="95726" y="24289"/>
                    </a:cubicBezTo>
                    <a:cubicBezTo>
                      <a:pt x="90964" y="14764"/>
                      <a:pt x="80486" y="7144"/>
                      <a:pt x="69056" y="7144"/>
                    </a:cubicBezTo>
                    <a:cubicBezTo>
                      <a:pt x="52864" y="7144"/>
                      <a:pt x="38576" y="20479"/>
                      <a:pt x="38576" y="37624"/>
                    </a:cubicBezTo>
                    <a:cubicBezTo>
                      <a:pt x="38576" y="42386"/>
                      <a:pt x="39529" y="46196"/>
                      <a:pt x="41434" y="50959"/>
                    </a:cubicBezTo>
                    <a:cubicBezTo>
                      <a:pt x="28099" y="52864"/>
                      <a:pt x="16669" y="64294"/>
                      <a:pt x="15716" y="7953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68" name="Freeform: Shape 106">
                <a:extLst>
                  <a:ext uri="{FF2B5EF4-FFF2-40B4-BE49-F238E27FC236}">
                    <a16:creationId xmlns:a16="http://schemas.microsoft.com/office/drawing/2014/main" id="{48C9283D-67D8-5A47-92AB-AB0350E877BD}"/>
                  </a:ext>
                </a:extLst>
              </p:cNvPr>
              <p:cNvSpPr/>
              <p:nvPr/>
            </p:nvSpPr>
            <p:spPr>
              <a:xfrm>
                <a:off x="5716429" y="4020026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7144 h 28575"/>
                  <a:gd name="connsiteX2" fmla="*/ 7144 w 28575"/>
                  <a:gd name="connsiteY2" fmla="*/ 15716 h 28575"/>
                  <a:gd name="connsiteX3" fmla="*/ 15716 w 28575"/>
                  <a:gd name="connsiteY3" fmla="*/ 24289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3336"/>
                      <a:pt x="24289" y="19526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69" name="Freeform: Shape 107">
                <a:extLst>
                  <a:ext uri="{FF2B5EF4-FFF2-40B4-BE49-F238E27FC236}">
                    <a16:creationId xmlns:a16="http://schemas.microsoft.com/office/drawing/2014/main" id="{A55B8508-77E7-B84A-AC94-6E2C72B5C80A}"/>
                  </a:ext>
                </a:extLst>
              </p:cNvPr>
              <p:cNvSpPr/>
              <p:nvPr/>
            </p:nvSpPr>
            <p:spPr>
              <a:xfrm>
                <a:off x="6147911" y="2889318"/>
                <a:ext cx="66675" cy="57150"/>
              </a:xfrm>
              <a:custGeom>
                <a:avLst/>
                <a:gdLst>
                  <a:gd name="connsiteX0" fmla="*/ 7144 w 66675"/>
                  <a:gd name="connsiteY0" fmla="*/ 21522 h 57150"/>
                  <a:gd name="connsiteX1" fmla="*/ 15716 w 66675"/>
                  <a:gd name="connsiteY1" fmla="*/ 35809 h 57150"/>
                  <a:gd name="connsiteX2" fmla="*/ 39529 w 66675"/>
                  <a:gd name="connsiteY2" fmla="*/ 58670 h 57150"/>
                  <a:gd name="connsiteX3" fmla="*/ 63341 w 66675"/>
                  <a:gd name="connsiteY3" fmla="*/ 34857 h 57150"/>
                  <a:gd name="connsiteX4" fmla="*/ 39529 w 66675"/>
                  <a:gd name="connsiteY4" fmla="*/ 11045 h 57150"/>
                  <a:gd name="connsiteX5" fmla="*/ 33814 w 66675"/>
                  <a:gd name="connsiteY5" fmla="*/ 11997 h 57150"/>
                  <a:gd name="connsiteX6" fmla="*/ 22384 w 66675"/>
                  <a:gd name="connsiteY6" fmla="*/ 7234 h 57150"/>
                  <a:gd name="connsiteX7" fmla="*/ 7144 w 66675"/>
                  <a:gd name="connsiteY7" fmla="*/ 2152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675" h="57150">
                    <a:moveTo>
                      <a:pt x="7144" y="21522"/>
                    </a:moveTo>
                    <a:cubicBezTo>
                      <a:pt x="7144" y="28189"/>
                      <a:pt x="10954" y="32952"/>
                      <a:pt x="15716" y="35809"/>
                    </a:cubicBezTo>
                    <a:cubicBezTo>
                      <a:pt x="16669" y="48192"/>
                      <a:pt x="27146" y="58670"/>
                      <a:pt x="39529" y="58670"/>
                    </a:cubicBezTo>
                    <a:cubicBezTo>
                      <a:pt x="52864" y="58670"/>
                      <a:pt x="63341" y="48192"/>
                      <a:pt x="63341" y="34857"/>
                    </a:cubicBezTo>
                    <a:cubicBezTo>
                      <a:pt x="63341" y="21522"/>
                      <a:pt x="52864" y="11045"/>
                      <a:pt x="39529" y="11045"/>
                    </a:cubicBezTo>
                    <a:cubicBezTo>
                      <a:pt x="37624" y="11045"/>
                      <a:pt x="35719" y="11045"/>
                      <a:pt x="33814" y="11997"/>
                    </a:cubicBezTo>
                    <a:cubicBezTo>
                      <a:pt x="30956" y="9139"/>
                      <a:pt x="27146" y="7234"/>
                      <a:pt x="22384" y="7234"/>
                    </a:cubicBezTo>
                    <a:cubicBezTo>
                      <a:pt x="14764" y="6282"/>
                      <a:pt x="7144" y="12950"/>
                      <a:pt x="7144" y="2152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70" name="Freeform: Shape 108">
                <a:extLst>
                  <a:ext uri="{FF2B5EF4-FFF2-40B4-BE49-F238E27FC236}">
                    <a16:creationId xmlns:a16="http://schemas.microsoft.com/office/drawing/2014/main" id="{556D3A22-432C-1B48-923D-DC0A2DB03246}"/>
                  </a:ext>
                </a:extLst>
              </p:cNvPr>
              <p:cNvSpPr/>
              <p:nvPr/>
            </p:nvSpPr>
            <p:spPr>
              <a:xfrm>
                <a:off x="5862161" y="3860959"/>
                <a:ext cx="19050" cy="19050"/>
              </a:xfrm>
              <a:custGeom>
                <a:avLst/>
                <a:gdLst>
                  <a:gd name="connsiteX0" fmla="*/ 20479 w 19050"/>
                  <a:gd name="connsiteY0" fmla="*/ 13811 h 19050"/>
                  <a:gd name="connsiteX1" fmla="*/ 13811 w 19050"/>
                  <a:gd name="connsiteY1" fmla="*/ 7144 h 19050"/>
                  <a:gd name="connsiteX2" fmla="*/ 7144 w 19050"/>
                  <a:gd name="connsiteY2" fmla="*/ 13811 h 19050"/>
                  <a:gd name="connsiteX3" fmla="*/ 13811 w 19050"/>
                  <a:gd name="connsiteY3" fmla="*/ 20479 h 19050"/>
                  <a:gd name="connsiteX4" fmla="*/ 20479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20479" y="13811"/>
                    </a:move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20479"/>
                      <a:pt x="20479" y="17621"/>
                      <a:pt x="20479" y="13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71" name="Freeform: Shape 109">
                <a:extLst>
                  <a:ext uri="{FF2B5EF4-FFF2-40B4-BE49-F238E27FC236}">
                    <a16:creationId xmlns:a16="http://schemas.microsoft.com/office/drawing/2014/main" id="{C4BCDCEF-508B-D849-8710-8D473A112A96}"/>
                  </a:ext>
                </a:extLst>
              </p:cNvPr>
              <p:cNvSpPr/>
              <p:nvPr/>
            </p:nvSpPr>
            <p:spPr>
              <a:xfrm>
                <a:off x="5269706" y="3384709"/>
                <a:ext cx="38100" cy="38100"/>
              </a:xfrm>
              <a:custGeom>
                <a:avLst/>
                <a:gdLst>
                  <a:gd name="connsiteX0" fmla="*/ 21431 w 38100"/>
                  <a:gd name="connsiteY0" fmla="*/ 7144 h 38100"/>
                  <a:gd name="connsiteX1" fmla="*/ 7144 w 38100"/>
                  <a:gd name="connsiteY1" fmla="*/ 21431 h 38100"/>
                  <a:gd name="connsiteX2" fmla="*/ 21431 w 38100"/>
                  <a:gd name="connsiteY2" fmla="*/ 35719 h 38100"/>
                  <a:gd name="connsiteX3" fmla="*/ 35719 w 38100"/>
                  <a:gd name="connsiteY3" fmla="*/ 21431 h 38100"/>
                  <a:gd name="connsiteX4" fmla="*/ 21431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1431" y="7144"/>
                    </a:move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ubicBezTo>
                      <a:pt x="35719" y="13811"/>
                      <a:pt x="29051" y="7144"/>
                      <a:pt x="2143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72" name="Freeform: Shape 110">
                <a:extLst>
                  <a:ext uri="{FF2B5EF4-FFF2-40B4-BE49-F238E27FC236}">
                    <a16:creationId xmlns:a16="http://schemas.microsoft.com/office/drawing/2014/main" id="{EF98B952-E7D2-FA48-BF6C-A335E99D62E7}"/>
                  </a:ext>
                </a:extLst>
              </p:cNvPr>
              <p:cNvSpPr/>
              <p:nvPr/>
            </p:nvSpPr>
            <p:spPr>
              <a:xfrm>
                <a:off x="5923121" y="3529489"/>
                <a:ext cx="28575" cy="28575"/>
              </a:xfrm>
              <a:custGeom>
                <a:avLst/>
                <a:gdLst>
                  <a:gd name="connsiteX0" fmla="*/ 17621 w 28575"/>
                  <a:gd name="connsiteY0" fmla="*/ 28099 h 28575"/>
                  <a:gd name="connsiteX1" fmla="*/ 28099 w 28575"/>
                  <a:gd name="connsiteY1" fmla="*/ 17621 h 28575"/>
                  <a:gd name="connsiteX2" fmla="*/ 17621 w 28575"/>
                  <a:gd name="connsiteY2" fmla="*/ 7144 h 28575"/>
                  <a:gd name="connsiteX3" fmla="*/ 7144 w 28575"/>
                  <a:gd name="connsiteY3" fmla="*/ 17621 h 28575"/>
                  <a:gd name="connsiteX4" fmla="*/ 17621 w 28575"/>
                  <a:gd name="connsiteY4" fmla="*/ 2809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28099"/>
                    </a:move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8099" y="11906"/>
                      <a:pt x="23336" y="7144"/>
                      <a:pt x="17621" y="7144"/>
                    </a:cubicBez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73" name="Freeform: Shape 111">
                <a:extLst>
                  <a:ext uri="{FF2B5EF4-FFF2-40B4-BE49-F238E27FC236}">
                    <a16:creationId xmlns:a16="http://schemas.microsoft.com/office/drawing/2014/main" id="{7B7DD093-B63C-044D-9566-891E87A6741E}"/>
                  </a:ext>
                </a:extLst>
              </p:cNvPr>
              <p:cNvSpPr/>
              <p:nvPr/>
            </p:nvSpPr>
            <p:spPr>
              <a:xfrm>
                <a:off x="6133624" y="2769394"/>
                <a:ext cx="38100" cy="38100"/>
              </a:xfrm>
              <a:custGeom>
                <a:avLst/>
                <a:gdLst>
                  <a:gd name="connsiteX0" fmla="*/ 33814 w 38100"/>
                  <a:gd name="connsiteY0" fmla="*/ 20479 h 38100"/>
                  <a:gd name="connsiteX1" fmla="*/ 20479 w 38100"/>
                  <a:gd name="connsiteY1" fmla="*/ 7144 h 38100"/>
                  <a:gd name="connsiteX2" fmla="*/ 7144 w 38100"/>
                  <a:gd name="connsiteY2" fmla="*/ 20479 h 38100"/>
                  <a:gd name="connsiteX3" fmla="*/ 20479 w 38100"/>
                  <a:gd name="connsiteY3" fmla="*/ 33814 h 38100"/>
                  <a:gd name="connsiteX4" fmla="*/ 33814 w 38100"/>
                  <a:gd name="connsiteY4" fmla="*/ 2047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3814" y="20479"/>
                    </a:move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7146"/>
                      <a:pt x="33814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74" name="Freeform: Shape 112">
                <a:extLst>
                  <a:ext uri="{FF2B5EF4-FFF2-40B4-BE49-F238E27FC236}">
                    <a16:creationId xmlns:a16="http://schemas.microsoft.com/office/drawing/2014/main" id="{24A266EB-C1CE-0A40-9FFF-90E645608EFD}"/>
                  </a:ext>
                </a:extLst>
              </p:cNvPr>
              <p:cNvSpPr/>
              <p:nvPr/>
            </p:nvSpPr>
            <p:spPr>
              <a:xfrm>
                <a:off x="5578316" y="3253264"/>
                <a:ext cx="28575" cy="28575"/>
              </a:xfrm>
              <a:custGeom>
                <a:avLst/>
                <a:gdLst>
                  <a:gd name="connsiteX0" fmla="*/ 18574 w 28575"/>
                  <a:gd name="connsiteY0" fmla="*/ 7144 h 28575"/>
                  <a:gd name="connsiteX1" fmla="*/ 7144 w 28575"/>
                  <a:gd name="connsiteY1" fmla="*/ 18574 h 28575"/>
                  <a:gd name="connsiteX2" fmla="*/ 18574 w 28575"/>
                  <a:gd name="connsiteY2" fmla="*/ 30004 h 28575"/>
                  <a:gd name="connsiteX3" fmla="*/ 30004 w 28575"/>
                  <a:gd name="connsiteY3" fmla="*/ 18574 h 28575"/>
                  <a:gd name="connsiteX4" fmla="*/ 18574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7144"/>
                    </a:moveTo>
                    <a:cubicBezTo>
                      <a:pt x="11906" y="7144"/>
                      <a:pt x="7144" y="11906"/>
                      <a:pt x="7144" y="18574"/>
                    </a:cubicBezTo>
                    <a:cubicBezTo>
                      <a:pt x="7144" y="25241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1906"/>
                      <a:pt x="25241" y="7144"/>
                      <a:pt x="1857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75" name="Freeform: Shape 113">
                <a:extLst>
                  <a:ext uri="{FF2B5EF4-FFF2-40B4-BE49-F238E27FC236}">
                    <a16:creationId xmlns:a16="http://schemas.microsoft.com/office/drawing/2014/main" id="{B66C7A3A-C6C1-954D-9D0C-8BF530BE5E7B}"/>
                  </a:ext>
                </a:extLst>
              </p:cNvPr>
              <p:cNvSpPr/>
              <p:nvPr/>
            </p:nvSpPr>
            <p:spPr>
              <a:xfrm>
                <a:off x="5571649" y="3619024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7144 h 28575"/>
                  <a:gd name="connsiteX2" fmla="*/ 7144 w 28575"/>
                  <a:gd name="connsiteY2" fmla="*/ 14764 h 28575"/>
                  <a:gd name="connsiteX3" fmla="*/ 14764 w 28575"/>
                  <a:gd name="connsiteY3" fmla="*/ 2238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0954"/>
                      <a:pt x="19526" y="7144"/>
                      <a:pt x="14764" y="7144"/>
                    </a:cubicBezTo>
                    <a:cubicBezTo>
                      <a:pt x="10954" y="7144"/>
                      <a:pt x="7144" y="10001"/>
                      <a:pt x="7144" y="14764"/>
                    </a:cubicBezTo>
                    <a:cubicBezTo>
                      <a:pt x="7144" y="18574"/>
                      <a:pt x="10001" y="22384"/>
                      <a:pt x="14764" y="22384"/>
                    </a:cubicBezTo>
                    <a:cubicBezTo>
                      <a:pt x="19526" y="21431"/>
                      <a:pt x="22384" y="18574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76" name="Freeform: Shape 114">
                <a:extLst>
                  <a:ext uri="{FF2B5EF4-FFF2-40B4-BE49-F238E27FC236}">
                    <a16:creationId xmlns:a16="http://schemas.microsoft.com/office/drawing/2014/main" id="{EA254623-339A-5643-A049-7933898AD886}"/>
                  </a:ext>
                </a:extLst>
              </p:cNvPr>
              <p:cNvSpPr/>
              <p:nvPr/>
            </p:nvSpPr>
            <p:spPr>
              <a:xfrm>
                <a:off x="5941219" y="4137184"/>
                <a:ext cx="28575" cy="28575"/>
              </a:xfrm>
              <a:custGeom>
                <a:avLst/>
                <a:gdLst>
                  <a:gd name="connsiteX0" fmla="*/ 16669 w 28575"/>
                  <a:gd name="connsiteY0" fmla="*/ 7144 h 28575"/>
                  <a:gd name="connsiteX1" fmla="*/ 7144 w 28575"/>
                  <a:gd name="connsiteY1" fmla="*/ 16669 h 28575"/>
                  <a:gd name="connsiteX2" fmla="*/ 16669 w 28575"/>
                  <a:gd name="connsiteY2" fmla="*/ 26194 h 28575"/>
                  <a:gd name="connsiteX3" fmla="*/ 26194 w 28575"/>
                  <a:gd name="connsiteY3" fmla="*/ 16669 h 28575"/>
                  <a:gd name="connsiteX4" fmla="*/ 16669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7144"/>
                    </a:moveTo>
                    <a:cubicBezTo>
                      <a:pt x="10954" y="7144"/>
                      <a:pt x="7144" y="11906"/>
                      <a:pt x="7144" y="16669"/>
                    </a:cubicBezTo>
                    <a:cubicBezTo>
                      <a:pt x="7144" y="21431"/>
                      <a:pt x="11906" y="26194"/>
                      <a:pt x="16669" y="26194"/>
                    </a:cubicBez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1906"/>
                      <a:pt x="22384" y="7144"/>
                      <a:pt x="1666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77" name="Freeform: Shape 115">
                <a:extLst>
                  <a:ext uri="{FF2B5EF4-FFF2-40B4-BE49-F238E27FC236}">
                    <a16:creationId xmlns:a16="http://schemas.microsoft.com/office/drawing/2014/main" id="{3427D08A-A25F-7E42-B7B8-FD7857E699F6}"/>
                  </a:ext>
                </a:extLst>
              </p:cNvPr>
              <p:cNvSpPr/>
              <p:nvPr/>
            </p:nvSpPr>
            <p:spPr>
              <a:xfrm>
                <a:off x="6075521" y="3037999"/>
                <a:ext cx="38100" cy="38100"/>
              </a:xfrm>
              <a:custGeom>
                <a:avLst/>
                <a:gdLst>
                  <a:gd name="connsiteX0" fmla="*/ 7144 w 38100"/>
                  <a:gd name="connsiteY0" fmla="*/ 20479 h 38100"/>
                  <a:gd name="connsiteX1" fmla="*/ 20479 w 38100"/>
                  <a:gd name="connsiteY1" fmla="*/ 33814 h 38100"/>
                  <a:gd name="connsiteX2" fmla="*/ 33814 w 38100"/>
                  <a:gd name="connsiteY2" fmla="*/ 20479 h 38100"/>
                  <a:gd name="connsiteX3" fmla="*/ 20479 w 38100"/>
                  <a:gd name="connsiteY3" fmla="*/ 7144 h 38100"/>
                  <a:gd name="connsiteX4" fmla="*/ 7144 w 38100"/>
                  <a:gd name="connsiteY4" fmla="*/ 2047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7144" y="20479"/>
                    </a:move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3811" y="7144"/>
                      <a:pt x="7144" y="13811"/>
                      <a:pt x="7144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78" name="Freeform: Shape 116">
                <a:extLst>
                  <a:ext uri="{FF2B5EF4-FFF2-40B4-BE49-F238E27FC236}">
                    <a16:creationId xmlns:a16="http://schemas.microsoft.com/office/drawing/2014/main" id="{F2215E74-2CA0-9945-8985-F4940EF43E75}"/>
                  </a:ext>
                </a:extLst>
              </p:cNvPr>
              <p:cNvSpPr/>
              <p:nvPr/>
            </p:nvSpPr>
            <p:spPr>
              <a:xfrm>
                <a:off x="5909786" y="3152299"/>
                <a:ext cx="38100" cy="38100"/>
              </a:xfrm>
              <a:custGeom>
                <a:avLst/>
                <a:gdLst>
                  <a:gd name="connsiteX0" fmla="*/ 35719 w 38100"/>
                  <a:gd name="connsiteY0" fmla="*/ 21431 h 38100"/>
                  <a:gd name="connsiteX1" fmla="*/ 21431 w 38100"/>
                  <a:gd name="connsiteY1" fmla="*/ 7144 h 38100"/>
                  <a:gd name="connsiteX2" fmla="*/ 7144 w 38100"/>
                  <a:gd name="connsiteY2" fmla="*/ 21431 h 38100"/>
                  <a:gd name="connsiteX3" fmla="*/ 21431 w 38100"/>
                  <a:gd name="connsiteY3" fmla="*/ 35719 h 38100"/>
                  <a:gd name="connsiteX4" fmla="*/ 35719 w 38100"/>
                  <a:gd name="connsiteY4" fmla="*/ 21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5719" y="21431"/>
                    </a:moveTo>
                    <a:cubicBezTo>
                      <a:pt x="35719" y="13811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79" name="Freeform: Shape 117">
                <a:extLst>
                  <a:ext uri="{FF2B5EF4-FFF2-40B4-BE49-F238E27FC236}">
                    <a16:creationId xmlns:a16="http://schemas.microsoft.com/office/drawing/2014/main" id="{F2964EAD-AD87-3441-B2C9-C3744D1EEC7D}"/>
                  </a:ext>
                </a:extLst>
              </p:cNvPr>
              <p:cNvSpPr/>
              <p:nvPr/>
            </p:nvSpPr>
            <p:spPr>
              <a:xfrm>
                <a:off x="5516404" y="3698081"/>
                <a:ext cx="28575" cy="28575"/>
              </a:xfrm>
              <a:custGeom>
                <a:avLst/>
                <a:gdLst>
                  <a:gd name="connsiteX0" fmla="*/ 15716 w 28575"/>
                  <a:gd name="connsiteY0" fmla="*/ 7144 h 28575"/>
                  <a:gd name="connsiteX1" fmla="*/ 7144 w 28575"/>
                  <a:gd name="connsiteY1" fmla="*/ 15716 h 28575"/>
                  <a:gd name="connsiteX2" fmla="*/ 15716 w 28575"/>
                  <a:gd name="connsiteY2" fmla="*/ 24289 h 28575"/>
                  <a:gd name="connsiteX3" fmla="*/ 24289 w 28575"/>
                  <a:gd name="connsiteY3" fmla="*/ 15716 h 28575"/>
                  <a:gd name="connsiteX4" fmla="*/ 15716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5716" y="7144"/>
                    </a:move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4289"/>
                      <a:pt x="24289" y="20479"/>
                      <a:pt x="24289" y="15716"/>
                    </a:cubicBezTo>
                    <a:cubicBezTo>
                      <a:pt x="24289" y="10001"/>
                      <a:pt x="20479" y="7144"/>
                      <a:pt x="1571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80" name="Freeform: Shape 118">
                <a:extLst>
                  <a:ext uri="{FF2B5EF4-FFF2-40B4-BE49-F238E27FC236}">
                    <a16:creationId xmlns:a16="http://schemas.microsoft.com/office/drawing/2014/main" id="{ACD6644B-8AA2-2240-9519-0D32415DAA38}"/>
                  </a:ext>
                </a:extLst>
              </p:cNvPr>
              <p:cNvSpPr/>
              <p:nvPr/>
            </p:nvSpPr>
            <p:spPr>
              <a:xfrm>
                <a:off x="5679281" y="3343751"/>
                <a:ext cx="28575" cy="28575"/>
              </a:xfrm>
              <a:custGeom>
                <a:avLst/>
                <a:gdLst>
                  <a:gd name="connsiteX0" fmla="*/ 30004 w 28575"/>
                  <a:gd name="connsiteY0" fmla="*/ 18574 h 28575"/>
                  <a:gd name="connsiteX1" fmla="*/ 18574 w 28575"/>
                  <a:gd name="connsiteY1" fmla="*/ 7144 h 28575"/>
                  <a:gd name="connsiteX2" fmla="*/ 7144 w 28575"/>
                  <a:gd name="connsiteY2" fmla="*/ 18574 h 28575"/>
                  <a:gd name="connsiteX3" fmla="*/ 18574 w 28575"/>
                  <a:gd name="connsiteY3" fmla="*/ 30004 h 28575"/>
                  <a:gd name="connsiteX4" fmla="*/ 30004 w 28575"/>
                  <a:gd name="connsiteY4" fmla="*/ 185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30004" y="18574"/>
                    </a:move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2859" y="7144"/>
                      <a:pt x="7144" y="11906"/>
                      <a:pt x="7144" y="18574"/>
                    </a:cubicBezTo>
                    <a:cubicBezTo>
                      <a:pt x="7144" y="24289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81" name="Freeform: Shape 119">
                <a:extLst>
                  <a:ext uri="{FF2B5EF4-FFF2-40B4-BE49-F238E27FC236}">
                    <a16:creationId xmlns:a16="http://schemas.microsoft.com/office/drawing/2014/main" id="{57C087A2-60EA-EF4A-9A1C-1664D25C19A6}"/>
                  </a:ext>
                </a:extLst>
              </p:cNvPr>
              <p:cNvSpPr/>
              <p:nvPr/>
            </p:nvSpPr>
            <p:spPr>
              <a:xfrm>
                <a:off x="5951696" y="3265646"/>
                <a:ext cx="28575" cy="28575"/>
              </a:xfrm>
              <a:custGeom>
                <a:avLst/>
                <a:gdLst>
                  <a:gd name="connsiteX0" fmla="*/ 30004 w 28575"/>
                  <a:gd name="connsiteY0" fmla="*/ 18574 h 28575"/>
                  <a:gd name="connsiteX1" fmla="*/ 18574 w 28575"/>
                  <a:gd name="connsiteY1" fmla="*/ 7144 h 28575"/>
                  <a:gd name="connsiteX2" fmla="*/ 7144 w 28575"/>
                  <a:gd name="connsiteY2" fmla="*/ 18574 h 28575"/>
                  <a:gd name="connsiteX3" fmla="*/ 18574 w 28575"/>
                  <a:gd name="connsiteY3" fmla="*/ 30004 h 28575"/>
                  <a:gd name="connsiteX4" fmla="*/ 30004 w 28575"/>
                  <a:gd name="connsiteY4" fmla="*/ 185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30004" y="18574"/>
                    </a:move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2859" y="7144"/>
                      <a:pt x="7144" y="11906"/>
                      <a:pt x="7144" y="18574"/>
                    </a:cubicBezTo>
                    <a:cubicBezTo>
                      <a:pt x="7144" y="24289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82" name="Freeform: Shape 120">
                <a:extLst>
                  <a:ext uri="{FF2B5EF4-FFF2-40B4-BE49-F238E27FC236}">
                    <a16:creationId xmlns:a16="http://schemas.microsoft.com/office/drawing/2014/main" id="{EC9503F4-366D-DC42-AD36-C77C499D47EE}"/>
                  </a:ext>
                </a:extLst>
              </p:cNvPr>
              <p:cNvSpPr/>
              <p:nvPr/>
            </p:nvSpPr>
            <p:spPr>
              <a:xfrm>
                <a:off x="5435441" y="3113246"/>
                <a:ext cx="28575" cy="28575"/>
              </a:xfrm>
              <a:custGeom>
                <a:avLst/>
                <a:gdLst>
                  <a:gd name="connsiteX0" fmla="*/ 18574 w 28575"/>
                  <a:gd name="connsiteY0" fmla="*/ 30004 h 28575"/>
                  <a:gd name="connsiteX1" fmla="*/ 30004 w 28575"/>
                  <a:gd name="connsiteY1" fmla="*/ 18574 h 28575"/>
                  <a:gd name="connsiteX2" fmla="*/ 18574 w 28575"/>
                  <a:gd name="connsiteY2" fmla="*/ 7144 h 28575"/>
                  <a:gd name="connsiteX3" fmla="*/ 7144 w 28575"/>
                  <a:gd name="connsiteY3" fmla="*/ 18574 h 28575"/>
                  <a:gd name="connsiteX4" fmla="*/ 18574 w 28575"/>
                  <a:gd name="connsiteY4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30004"/>
                    </a:moveTo>
                    <a:cubicBezTo>
                      <a:pt x="24289" y="30004"/>
                      <a:pt x="30004" y="25241"/>
                      <a:pt x="30004" y="18574"/>
                    </a:cubicBez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2859" y="7144"/>
                      <a:pt x="7144" y="11906"/>
                      <a:pt x="7144" y="18574"/>
                    </a:cubicBezTo>
                    <a:cubicBezTo>
                      <a:pt x="8096" y="25241"/>
                      <a:pt x="12859" y="30004"/>
                      <a:pt x="18574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83" name="Freeform: Shape 121">
                <a:extLst>
                  <a:ext uri="{FF2B5EF4-FFF2-40B4-BE49-F238E27FC236}">
                    <a16:creationId xmlns:a16="http://schemas.microsoft.com/office/drawing/2014/main" id="{91A8446F-BD50-AE46-9BE7-91A9D3321AD6}"/>
                  </a:ext>
                </a:extLst>
              </p:cNvPr>
              <p:cNvSpPr/>
              <p:nvPr/>
            </p:nvSpPr>
            <p:spPr>
              <a:xfrm>
                <a:off x="6027896" y="3622834"/>
                <a:ext cx="28575" cy="28575"/>
              </a:xfrm>
              <a:custGeom>
                <a:avLst/>
                <a:gdLst>
                  <a:gd name="connsiteX0" fmla="*/ 16669 w 28575"/>
                  <a:gd name="connsiteY0" fmla="*/ 7144 h 28575"/>
                  <a:gd name="connsiteX1" fmla="*/ 7144 w 28575"/>
                  <a:gd name="connsiteY1" fmla="*/ 16669 h 28575"/>
                  <a:gd name="connsiteX2" fmla="*/ 16669 w 28575"/>
                  <a:gd name="connsiteY2" fmla="*/ 26194 h 28575"/>
                  <a:gd name="connsiteX3" fmla="*/ 26194 w 28575"/>
                  <a:gd name="connsiteY3" fmla="*/ 16669 h 28575"/>
                  <a:gd name="connsiteX4" fmla="*/ 16669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7144"/>
                    </a:moveTo>
                    <a:cubicBezTo>
                      <a:pt x="11906" y="7144"/>
                      <a:pt x="7144" y="10954"/>
                      <a:pt x="7144" y="16669"/>
                    </a:cubicBezTo>
                    <a:cubicBezTo>
                      <a:pt x="7144" y="22384"/>
                      <a:pt x="10954" y="26194"/>
                      <a:pt x="16669" y="26194"/>
                    </a:cubicBezTo>
                    <a:cubicBezTo>
                      <a:pt x="22384" y="26194"/>
                      <a:pt x="26194" y="22384"/>
                      <a:pt x="26194" y="16669"/>
                    </a:cubicBezTo>
                    <a:cubicBezTo>
                      <a:pt x="26194" y="10954"/>
                      <a:pt x="21431" y="7144"/>
                      <a:pt x="1666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84" name="Freeform: Shape 122">
                <a:extLst>
                  <a:ext uri="{FF2B5EF4-FFF2-40B4-BE49-F238E27FC236}">
                    <a16:creationId xmlns:a16="http://schemas.microsoft.com/office/drawing/2014/main" id="{58DA8BA8-C0CE-924A-B8BC-A10D0C35B625}"/>
                  </a:ext>
                </a:extLst>
              </p:cNvPr>
              <p:cNvSpPr/>
              <p:nvPr/>
            </p:nvSpPr>
            <p:spPr>
              <a:xfrm>
                <a:off x="5681186" y="2920841"/>
                <a:ext cx="66675" cy="66675"/>
              </a:xfrm>
              <a:custGeom>
                <a:avLst/>
                <a:gdLst>
                  <a:gd name="connsiteX0" fmla="*/ 35719 w 66675"/>
                  <a:gd name="connsiteY0" fmla="*/ 64294 h 66675"/>
                  <a:gd name="connsiteX1" fmla="*/ 64294 w 66675"/>
                  <a:gd name="connsiteY1" fmla="*/ 35719 h 66675"/>
                  <a:gd name="connsiteX2" fmla="*/ 35719 w 66675"/>
                  <a:gd name="connsiteY2" fmla="*/ 7144 h 66675"/>
                  <a:gd name="connsiteX3" fmla="*/ 7144 w 66675"/>
                  <a:gd name="connsiteY3" fmla="*/ 35719 h 66675"/>
                  <a:gd name="connsiteX4" fmla="*/ 35719 w 66675"/>
                  <a:gd name="connsiteY4" fmla="*/ 6429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5719" y="64294"/>
                    </a:moveTo>
                    <a:cubicBezTo>
                      <a:pt x="50959" y="64294"/>
                      <a:pt x="64294" y="51911"/>
                      <a:pt x="64294" y="35719"/>
                    </a:cubicBezTo>
                    <a:cubicBezTo>
                      <a:pt x="64294" y="19526"/>
                      <a:pt x="51911" y="7144"/>
                      <a:pt x="35719" y="7144"/>
                    </a:cubicBezTo>
                    <a:cubicBezTo>
                      <a:pt x="20479" y="7144"/>
                      <a:pt x="7144" y="19526"/>
                      <a:pt x="7144" y="35719"/>
                    </a:cubicBezTo>
                    <a:cubicBezTo>
                      <a:pt x="7144" y="51911"/>
                      <a:pt x="19526" y="64294"/>
                      <a:pt x="35719" y="642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85" name="Freeform: Shape 123">
                <a:extLst>
                  <a:ext uri="{FF2B5EF4-FFF2-40B4-BE49-F238E27FC236}">
                    <a16:creationId xmlns:a16="http://schemas.microsoft.com/office/drawing/2014/main" id="{C43E8101-4CEF-F34B-B707-DA1EFBEFFF71}"/>
                  </a:ext>
                </a:extLst>
              </p:cNvPr>
              <p:cNvSpPr/>
              <p:nvPr/>
            </p:nvSpPr>
            <p:spPr>
              <a:xfrm>
                <a:off x="6041231" y="4157186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7144 h 19050"/>
                  <a:gd name="connsiteX2" fmla="*/ 7144 w 19050"/>
                  <a:gd name="connsiteY2" fmla="*/ 12859 h 19050"/>
                  <a:gd name="connsiteX3" fmla="*/ 12859 w 19050"/>
                  <a:gd name="connsiteY3" fmla="*/ 1857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6669" y="18574"/>
                      <a:pt x="18574" y="15716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86" name="Freeform: Shape 124">
                <a:extLst>
                  <a:ext uri="{FF2B5EF4-FFF2-40B4-BE49-F238E27FC236}">
                    <a16:creationId xmlns:a16="http://schemas.microsoft.com/office/drawing/2014/main" id="{BD690560-B692-0048-A405-D5DC5BBD3C77}"/>
                  </a:ext>
                </a:extLst>
              </p:cNvPr>
              <p:cNvSpPr/>
              <p:nvPr/>
            </p:nvSpPr>
            <p:spPr>
              <a:xfrm>
                <a:off x="6189821" y="2763679"/>
                <a:ext cx="38100" cy="38100"/>
              </a:xfrm>
              <a:custGeom>
                <a:avLst/>
                <a:gdLst>
                  <a:gd name="connsiteX0" fmla="*/ 31909 w 38100"/>
                  <a:gd name="connsiteY0" fmla="*/ 19526 h 38100"/>
                  <a:gd name="connsiteX1" fmla="*/ 19526 w 38100"/>
                  <a:gd name="connsiteY1" fmla="*/ 7144 h 38100"/>
                  <a:gd name="connsiteX2" fmla="*/ 7144 w 38100"/>
                  <a:gd name="connsiteY2" fmla="*/ 19526 h 38100"/>
                  <a:gd name="connsiteX3" fmla="*/ 19526 w 38100"/>
                  <a:gd name="connsiteY3" fmla="*/ 31909 h 38100"/>
                  <a:gd name="connsiteX4" fmla="*/ 31909 w 38100"/>
                  <a:gd name="connsiteY4" fmla="*/ 1952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1909" y="19526"/>
                    </a:move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2859" y="31909"/>
                      <a:pt x="19526" y="31909"/>
                    </a:cubicBezTo>
                    <a:cubicBezTo>
                      <a:pt x="26194" y="31909"/>
                      <a:pt x="31909" y="26194"/>
                      <a:pt x="31909" y="195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87" name="Freeform: Shape 125">
                <a:extLst>
                  <a:ext uri="{FF2B5EF4-FFF2-40B4-BE49-F238E27FC236}">
                    <a16:creationId xmlns:a16="http://schemas.microsoft.com/office/drawing/2014/main" id="{954E7EB9-F7B8-7343-AEDF-28E2F8F43FAD}"/>
                  </a:ext>
                </a:extLst>
              </p:cNvPr>
              <p:cNvSpPr/>
              <p:nvPr/>
            </p:nvSpPr>
            <p:spPr>
              <a:xfrm>
                <a:off x="5636419" y="3418046"/>
                <a:ext cx="28575" cy="28575"/>
              </a:xfrm>
              <a:custGeom>
                <a:avLst/>
                <a:gdLst>
                  <a:gd name="connsiteX0" fmla="*/ 18574 w 28575"/>
                  <a:gd name="connsiteY0" fmla="*/ 7144 h 28575"/>
                  <a:gd name="connsiteX1" fmla="*/ 7144 w 28575"/>
                  <a:gd name="connsiteY1" fmla="*/ 18574 h 28575"/>
                  <a:gd name="connsiteX2" fmla="*/ 18574 w 28575"/>
                  <a:gd name="connsiteY2" fmla="*/ 30004 h 28575"/>
                  <a:gd name="connsiteX3" fmla="*/ 30004 w 28575"/>
                  <a:gd name="connsiteY3" fmla="*/ 18574 h 28575"/>
                  <a:gd name="connsiteX4" fmla="*/ 18574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7144"/>
                    </a:moveTo>
                    <a:cubicBezTo>
                      <a:pt x="11906" y="7144"/>
                      <a:pt x="7144" y="11906"/>
                      <a:pt x="7144" y="18574"/>
                    </a:cubicBezTo>
                    <a:cubicBezTo>
                      <a:pt x="7144" y="25241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1906"/>
                      <a:pt x="25241" y="7144"/>
                      <a:pt x="1857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88" name="Freeform: Shape 126">
                <a:extLst>
                  <a:ext uri="{FF2B5EF4-FFF2-40B4-BE49-F238E27FC236}">
                    <a16:creationId xmlns:a16="http://schemas.microsoft.com/office/drawing/2014/main" id="{78B94E55-8C19-B040-9D5D-191327FF85ED}"/>
                  </a:ext>
                </a:extLst>
              </p:cNvPr>
              <p:cNvSpPr/>
              <p:nvPr/>
            </p:nvSpPr>
            <p:spPr>
              <a:xfrm>
                <a:off x="5991701" y="4151471"/>
                <a:ext cx="28575" cy="28575"/>
              </a:xfrm>
              <a:custGeom>
                <a:avLst/>
                <a:gdLst>
                  <a:gd name="connsiteX0" fmla="*/ 7144 w 28575"/>
                  <a:gd name="connsiteY0" fmla="*/ 14764 h 28575"/>
                  <a:gd name="connsiteX1" fmla="*/ 14764 w 28575"/>
                  <a:gd name="connsiteY1" fmla="*/ 22384 h 28575"/>
                  <a:gd name="connsiteX2" fmla="*/ 22384 w 28575"/>
                  <a:gd name="connsiteY2" fmla="*/ 14764 h 28575"/>
                  <a:gd name="connsiteX3" fmla="*/ 14764 w 28575"/>
                  <a:gd name="connsiteY3" fmla="*/ 7144 h 28575"/>
                  <a:gd name="connsiteX4" fmla="*/ 714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4764"/>
                    </a:moveTo>
                    <a:cubicBezTo>
                      <a:pt x="7144" y="18574"/>
                      <a:pt x="10001" y="22384"/>
                      <a:pt x="14764" y="22384"/>
                    </a:cubicBezTo>
                    <a:cubicBezTo>
                      <a:pt x="19526" y="22384"/>
                      <a:pt x="22384" y="19526"/>
                      <a:pt x="22384" y="14764"/>
                    </a:cubicBezTo>
                    <a:cubicBezTo>
                      <a:pt x="22384" y="10001"/>
                      <a:pt x="19526" y="7144"/>
                      <a:pt x="14764" y="7144"/>
                    </a:cubicBezTo>
                    <a:cubicBezTo>
                      <a:pt x="10001" y="7144"/>
                      <a:pt x="7144" y="10954"/>
                      <a:pt x="714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89" name="Freeform: Shape 127">
                <a:extLst>
                  <a:ext uri="{FF2B5EF4-FFF2-40B4-BE49-F238E27FC236}">
                    <a16:creationId xmlns:a16="http://schemas.microsoft.com/office/drawing/2014/main" id="{77BDA0B1-F7D8-514C-87C5-DCC76293C3B7}"/>
                  </a:ext>
                </a:extLst>
              </p:cNvPr>
              <p:cNvSpPr/>
              <p:nvPr/>
            </p:nvSpPr>
            <p:spPr>
              <a:xfrm>
                <a:off x="5809774" y="4265771"/>
                <a:ext cx="19050" cy="19050"/>
              </a:xfrm>
              <a:custGeom>
                <a:avLst/>
                <a:gdLst>
                  <a:gd name="connsiteX0" fmla="*/ 7144 w 19050"/>
                  <a:gd name="connsiteY0" fmla="*/ 13811 h 19050"/>
                  <a:gd name="connsiteX1" fmla="*/ 13811 w 19050"/>
                  <a:gd name="connsiteY1" fmla="*/ 20479 h 19050"/>
                  <a:gd name="connsiteX2" fmla="*/ 20479 w 19050"/>
                  <a:gd name="connsiteY2" fmla="*/ 13811 h 19050"/>
                  <a:gd name="connsiteX3" fmla="*/ 13811 w 19050"/>
                  <a:gd name="connsiteY3" fmla="*/ 7144 h 19050"/>
                  <a:gd name="connsiteX4" fmla="*/ 7144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3811"/>
                    </a:move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90" name="Freeform: Shape 128">
                <a:extLst>
                  <a:ext uri="{FF2B5EF4-FFF2-40B4-BE49-F238E27FC236}">
                    <a16:creationId xmlns:a16="http://schemas.microsoft.com/office/drawing/2014/main" id="{EBEADD06-F985-D044-A0EF-E5FC30F4E49B}"/>
                  </a:ext>
                </a:extLst>
              </p:cNvPr>
              <p:cNvSpPr/>
              <p:nvPr/>
            </p:nvSpPr>
            <p:spPr>
              <a:xfrm>
                <a:off x="5965984" y="3198971"/>
                <a:ext cx="19050" cy="19050"/>
              </a:xfrm>
              <a:custGeom>
                <a:avLst/>
                <a:gdLst>
                  <a:gd name="connsiteX0" fmla="*/ 20479 w 19050"/>
                  <a:gd name="connsiteY0" fmla="*/ 13811 h 19050"/>
                  <a:gd name="connsiteX1" fmla="*/ 13811 w 19050"/>
                  <a:gd name="connsiteY1" fmla="*/ 7144 h 19050"/>
                  <a:gd name="connsiteX2" fmla="*/ 7144 w 19050"/>
                  <a:gd name="connsiteY2" fmla="*/ 13811 h 19050"/>
                  <a:gd name="connsiteX3" fmla="*/ 13811 w 19050"/>
                  <a:gd name="connsiteY3" fmla="*/ 20479 h 19050"/>
                  <a:gd name="connsiteX4" fmla="*/ 20479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20479" y="13811"/>
                    </a:move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19526"/>
                      <a:pt x="20479" y="16669"/>
                      <a:pt x="20479" y="13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91" name="Freeform: Shape 129">
                <a:extLst>
                  <a:ext uri="{FF2B5EF4-FFF2-40B4-BE49-F238E27FC236}">
                    <a16:creationId xmlns:a16="http://schemas.microsoft.com/office/drawing/2014/main" id="{9DC9082E-8EAB-4B48-BC1B-458C7753AFB6}"/>
                  </a:ext>
                </a:extLst>
              </p:cNvPr>
              <p:cNvSpPr/>
              <p:nvPr/>
            </p:nvSpPr>
            <p:spPr>
              <a:xfrm>
                <a:off x="5540216" y="3513296"/>
                <a:ext cx="38100" cy="38100"/>
              </a:xfrm>
              <a:custGeom>
                <a:avLst/>
                <a:gdLst>
                  <a:gd name="connsiteX0" fmla="*/ 35719 w 38100"/>
                  <a:gd name="connsiteY0" fmla="*/ 21431 h 38100"/>
                  <a:gd name="connsiteX1" fmla="*/ 21431 w 38100"/>
                  <a:gd name="connsiteY1" fmla="*/ 7144 h 38100"/>
                  <a:gd name="connsiteX2" fmla="*/ 7144 w 38100"/>
                  <a:gd name="connsiteY2" fmla="*/ 21431 h 38100"/>
                  <a:gd name="connsiteX3" fmla="*/ 21431 w 38100"/>
                  <a:gd name="connsiteY3" fmla="*/ 35719 h 38100"/>
                  <a:gd name="connsiteX4" fmla="*/ 35719 w 38100"/>
                  <a:gd name="connsiteY4" fmla="*/ 21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5719" y="21431"/>
                    </a:moveTo>
                    <a:cubicBezTo>
                      <a:pt x="35719" y="13811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92" name="Freeform: Shape 130">
                <a:extLst>
                  <a:ext uri="{FF2B5EF4-FFF2-40B4-BE49-F238E27FC236}">
                    <a16:creationId xmlns:a16="http://schemas.microsoft.com/office/drawing/2014/main" id="{CF9BD3F4-94D8-1640-9E13-31488A21D4B8}"/>
                  </a:ext>
                </a:extLst>
              </p:cNvPr>
              <p:cNvSpPr/>
              <p:nvPr/>
            </p:nvSpPr>
            <p:spPr>
              <a:xfrm>
                <a:off x="5640229" y="3940016"/>
                <a:ext cx="19050" cy="19050"/>
              </a:xfrm>
              <a:custGeom>
                <a:avLst/>
                <a:gdLst>
                  <a:gd name="connsiteX0" fmla="*/ 12859 w 19050"/>
                  <a:gd name="connsiteY0" fmla="*/ 7144 h 19050"/>
                  <a:gd name="connsiteX1" fmla="*/ 7144 w 19050"/>
                  <a:gd name="connsiteY1" fmla="*/ 12859 h 19050"/>
                  <a:gd name="connsiteX2" fmla="*/ 12859 w 19050"/>
                  <a:gd name="connsiteY2" fmla="*/ 18574 h 19050"/>
                  <a:gd name="connsiteX3" fmla="*/ 18574 w 19050"/>
                  <a:gd name="connsiteY3" fmla="*/ 12859 h 19050"/>
                  <a:gd name="connsiteX4" fmla="*/ 12859 w 19050"/>
                  <a:gd name="connsiteY4" fmla="*/ 714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2859" y="7144"/>
                    </a:move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93" name="Freeform: Shape 131">
                <a:extLst>
                  <a:ext uri="{FF2B5EF4-FFF2-40B4-BE49-F238E27FC236}">
                    <a16:creationId xmlns:a16="http://schemas.microsoft.com/office/drawing/2014/main" id="{920EA481-4A77-5A48-B53D-3785A5266C6F}"/>
                  </a:ext>
                </a:extLst>
              </p:cNvPr>
              <p:cNvSpPr/>
              <p:nvPr/>
            </p:nvSpPr>
            <p:spPr>
              <a:xfrm>
                <a:off x="5954554" y="3885724"/>
                <a:ext cx="47625" cy="38100"/>
              </a:xfrm>
              <a:custGeom>
                <a:avLst/>
                <a:gdLst>
                  <a:gd name="connsiteX0" fmla="*/ 7144 w 47625"/>
                  <a:gd name="connsiteY0" fmla="*/ 17621 h 38100"/>
                  <a:gd name="connsiteX1" fmla="*/ 14764 w 47625"/>
                  <a:gd name="connsiteY1" fmla="*/ 25241 h 38100"/>
                  <a:gd name="connsiteX2" fmla="*/ 16669 w 47625"/>
                  <a:gd name="connsiteY2" fmla="*/ 25241 h 38100"/>
                  <a:gd name="connsiteX3" fmla="*/ 29051 w 47625"/>
                  <a:gd name="connsiteY3" fmla="*/ 33814 h 38100"/>
                  <a:gd name="connsiteX4" fmla="*/ 42386 w 47625"/>
                  <a:gd name="connsiteY4" fmla="*/ 20479 h 38100"/>
                  <a:gd name="connsiteX5" fmla="*/ 29051 w 47625"/>
                  <a:gd name="connsiteY5" fmla="*/ 7144 h 38100"/>
                  <a:gd name="connsiteX6" fmla="*/ 18574 w 47625"/>
                  <a:gd name="connsiteY6" fmla="*/ 11906 h 38100"/>
                  <a:gd name="connsiteX7" fmla="*/ 14764 w 47625"/>
                  <a:gd name="connsiteY7" fmla="*/ 10954 h 38100"/>
                  <a:gd name="connsiteX8" fmla="*/ 7144 w 47625"/>
                  <a:gd name="connsiteY8" fmla="*/ 1762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38100">
                    <a:moveTo>
                      <a:pt x="7144" y="17621"/>
                    </a:moveTo>
                    <a:cubicBezTo>
                      <a:pt x="7144" y="21431"/>
                      <a:pt x="10001" y="25241"/>
                      <a:pt x="14764" y="25241"/>
                    </a:cubicBezTo>
                    <a:cubicBezTo>
                      <a:pt x="15716" y="25241"/>
                      <a:pt x="15716" y="25241"/>
                      <a:pt x="16669" y="25241"/>
                    </a:cubicBezTo>
                    <a:cubicBezTo>
                      <a:pt x="18574" y="30004"/>
                      <a:pt x="23336" y="33814"/>
                      <a:pt x="29051" y="33814"/>
                    </a:cubicBezTo>
                    <a:cubicBezTo>
                      <a:pt x="36671" y="33814"/>
                      <a:pt x="42386" y="28099"/>
                      <a:pt x="42386" y="20479"/>
                    </a:cubicBezTo>
                    <a:cubicBezTo>
                      <a:pt x="42386" y="12859"/>
                      <a:pt x="36671" y="7144"/>
                      <a:pt x="29051" y="7144"/>
                    </a:cubicBezTo>
                    <a:cubicBezTo>
                      <a:pt x="25241" y="7144"/>
                      <a:pt x="21431" y="9049"/>
                      <a:pt x="18574" y="11906"/>
                    </a:cubicBezTo>
                    <a:cubicBezTo>
                      <a:pt x="17621" y="10954"/>
                      <a:pt x="15716" y="10954"/>
                      <a:pt x="14764" y="10954"/>
                    </a:cubicBezTo>
                    <a:cubicBezTo>
                      <a:pt x="10954" y="10001"/>
                      <a:pt x="7144" y="13811"/>
                      <a:pt x="7144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94" name="Freeform: Shape 132">
                <a:extLst>
                  <a:ext uri="{FF2B5EF4-FFF2-40B4-BE49-F238E27FC236}">
                    <a16:creationId xmlns:a16="http://schemas.microsoft.com/office/drawing/2014/main" id="{379122F1-F5AC-214D-B9DE-CC387DDCBC82}"/>
                  </a:ext>
                </a:extLst>
              </p:cNvPr>
              <p:cNvSpPr/>
              <p:nvPr/>
            </p:nvSpPr>
            <p:spPr>
              <a:xfrm>
                <a:off x="6050756" y="3398044"/>
                <a:ext cx="19050" cy="19050"/>
              </a:xfrm>
              <a:custGeom>
                <a:avLst/>
                <a:gdLst>
                  <a:gd name="connsiteX0" fmla="*/ 16669 w 19050"/>
                  <a:gd name="connsiteY0" fmla="*/ 11906 h 19050"/>
                  <a:gd name="connsiteX1" fmla="*/ 11906 w 19050"/>
                  <a:gd name="connsiteY1" fmla="*/ 7144 h 19050"/>
                  <a:gd name="connsiteX2" fmla="*/ 7144 w 19050"/>
                  <a:gd name="connsiteY2" fmla="*/ 11906 h 19050"/>
                  <a:gd name="connsiteX3" fmla="*/ 11906 w 19050"/>
                  <a:gd name="connsiteY3" fmla="*/ 16669 h 19050"/>
                  <a:gd name="connsiteX4" fmla="*/ 16669 w 19050"/>
                  <a:gd name="connsiteY4" fmla="*/ 1190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6669" y="11906"/>
                    </a:moveTo>
                    <a:cubicBezTo>
                      <a:pt x="16669" y="9049"/>
                      <a:pt x="14764" y="7144"/>
                      <a:pt x="11906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ubicBezTo>
                      <a:pt x="7144" y="14764"/>
                      <a:pt x="9049" y="16669"/>
                      <a:pt x="11906" y="16669"/>
                    </a:cubicBezTo>
                    <a:cubicBezTo>
                      <a:pt x="14764" y="17621"/>
                      <a:pt x="16669" y="14764"/>
                      <a:pt x="16669" y="119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95" name="Freeform: Shape 133">
                <a:extLst>
                  <a:ext uri="{FF2B5EF4-FFF2-40B4-BE49-F238E27FC236}">
                    <a16:creationId xmlns:a16="http://schemas.microsoft.com/office/drawing/2014/main" id="{B85B649F-2794-5E45-8329-C8BB0C4727F8}"/>
                  </a:ext>
                </a:extLst>
              </p:cNvPr>
              <p:cNvSpPr/>
              <p:nvPr/>
            </p:nvSpPr>
            <p:spPr>
              <a:xfrm>
                <a:off x="5799296" y="4277201"/>
                <a:ext cx="142875" cy="123825"/>
              </a:xfrm>
              <a:custGeom>
                <a:avLst/>
                <a:gdLst>
                  <a:gd name="connsiteX0" fmla="*/ 109061 w 142875"/>
                  <a:gd name="connsiteY0" fmla="*/ 26194 h 123825"/>
                  <a:gd name="connsiteX1" fmla="*/ 95726 w 142875"/>
                  <a:gd name="connsiteY1" fmla="*/ 29051 h 123825"/>
                  <a:gd name="connsiteX2" fmla="*/ 81439 w 142875"/>
                  <a:gd name="connsiteY2" fmla="*/ 25241 h 123825"/>
                  <a:gd name="connsiteX3" fmla="*/ 79534 w 142875"/>
                  <a:gd name="connsiteY3" fmla="*/ 25241 h 123825"/>
                  <a:gd name="connsiteX4" fmla="*/ 82391 w 142875"/>
                  <a:gd name="connsiteY4" fmla="*/ 17621 h 123825"/>
                  <a:gd name="connsiteX5" fmla="*/ 71914 w 142875"/>
                  <a:gd name="connsiteY5" fmla="*/ 7144 h 123825"/>
                  <a:gd name="connsiteX6" fmla="*/ 61436 w 142875"/>
                  <a:gd name="connsiteY6" fmla="*/ 17621 h 123825"/>
                  <a:gd name="connsiteX7" fmla="*/ 69056 w 142875"/>
                  <a:gd name="connsiteY7" fmla="*/ 28099 h 123825"/>
                  <a:gd name="connsiteX8" fmla="*/ 52864 w 142875"/>
                  <a:gd name="connsiteY8" fmla="*/ 47149 h 123825"/>
                  <a:gd name="connsiteX9" fmla="*/ 49054 w 142875"/>
                  <a:gd name="connsiteY9" fmla="*/ 46196 h 123825"/>
                  <a:gd name="connsiteX10" fmla="*/ 48101 w 142875"/>
                  <a:gd name="connsiteY10" fmla="*/ 45244 h 123825"/>
                  <a:gd name="connsiteX11" fmla="*/ 55721 w 142875"/>
                  <a:gd name="connsiteY11" fmla="*/ 30956 h 123825"/>
                  <a:gd name="connsiteX12" fmla="*/ 39529 w 142875"/>
                  <a:gd name="connsiteY12" fmla="*/ 14764 h 123825"/>
                  <a:gd name="connsiteX13" fmla="*/ 23336 w 142875"/>
                  <a:gd name="connsiteY13" fmla="*/ 30956 h 123825"/>
                  <a:gd name="connsiteX14" fmla="*/ 23336 w 142875"/>
                  <a:gd name="connsiteY14" fmla="*/ 34766 h 123825"/>
                  <a:gd name="connsiteX15" fmla="*/ 7144 w 142875"/>
                  <a:gd name="connsiteY15" fmla="*/ 55721 h 123825"/>
                  <a:gd name="connsiteX16" fmla="*/ 25241 w 142875"/>
                  <a:gd name="connsiteY16" fmla="*/ 76676 h 123825"/>
                  <a:gd name="connsiteX17" fmla="*/ 34766 w 142875"/>
                  <a:gd name="connsiteY17" fmla="*/ 87154 h 123825"/>
                  <a:gd name="connsiteX18" fmla="*/ 34766 w 142875"/>
                  <a:gd name="connsiteY18" fmla="*/ 90011 h 123825"/>
                  <a:gd name="connsiteX19" fmla="*/ 58579 w 142875"/>
                  <a:gd name="connsiteY19" fmla="*/ 113824 h 123825"/>
                  <a:gd name="connsiteX20" fmla="*/ 81439 w 142875"/>
                  <a:gd name="connsiteY20" fmla="*/ 94774 h 123825"/>
                  <a:gd name="connsiteX21" fmla="*/ 82391 w 142875"/>
                  <a:gd name="connsiteY21" fmla="*/ 94774 h 123825"/>
                  <a:gd name="connsiteX22" fmla="*/ 80486 w 142875"/>
                  <a:gd name="connsiteY22" fmla="*/ 100489 h 123825"/>
                  <a:gd name="connsiteX23" fmla="*/ 79534 w 142875"/>
                  <a:gd name="connsiteY23" fmla="*/ 104299 h 123825"/>
                  <a:gd name="connsiteX24" fmla="*/ 80486 w 142875"/>
                  <a:gd name="connsiteY24" fmla="*/ 109061 h 123825"/>
                  <a:gd name="connsiteX25" fmla="*/ 99536 w 142875"/>
                  <a:gd name="connsiteY25" fmla="*/ 123349 h 123825"/>
                  <a:gd name="connsiteX26" fmla="*/ 119539 w 142875"/>
                  <a:gd name="connsiteY26" fmla="*/ 103346 h 123825"/>
                  <a:gd name="connsiteX27" fmla="*/ 110014 w 142875"/>
                  <a:gd name="connsiteY27" fmla="*/ 87154 h 123825"/>
                  <a:gd name="connsiteX28" fmla="*/ 139541 w 142875"/>
                  <a:gd name="connsiteY28" fmla="*/ 56674 h 123825"/>
                  <a:gd name="connsiteX29" fmla="*/ 109061 w 142875"/>
                  <a:gd name="connsiteY29" fmla="*/ 26194 h 123825"/>
                  <a:gd name="connsiteX30" fmla="*/ 94774 w 142875"/>
                  <a:gd name="connsiteY30" fmla="*/ 85249 h 123825"/>
                  <a:gd name="connsiteX31" fmla="*/ 94774 w 142875"/>
                  <a:gd name="connsiteY31" fmla="*/ 84296 h 123825"/>
                  <a:gd name="connsiteX32" fmla="*/ 96679 w 142875"/>
                  <a:gd name="connsiteY32" fmla="*/ 85249 h 123825"/>
                  <a:gd name="connsiteX33" fmla="*/ 94774 w 142875"/>
                  <a:gd name="connsiteY33" fmla="*/ 85249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42875" h="123825">
                    <a:moveTo>
                      <a:pt x="109061" y="26194"/>
                    </a:moveTo>
                    <a:cubicBezTo>
                      <a:pt x="104299" y="26194"/>
                      <a:pt x="99536" y="27146"/>
                      <a:pt x="95726" y="29051"/>
                    </a:cubicBezTo>
                    <a:cubicBezTo>
                      <a:pt x="91916" y="27146"/>
                      <a:pt x="87154" y="25241"/>
                      <a:pt x="81439" y="25241"/>
                    </a:cubicBezTo>
                    <a:cubicBezTo>
                      <a:pt x="80486" y="25241"/>
                      <a:pt x="79534" y="25241"/>
                      <a:pt x="79534" y="25241"/>
                    </a:cubicBezTo>
                    <a:cubicBezTo>
                      <a:pt x="81439" y="23336"/>
                      <a:pt x="82391" y="20479"/>
                      <a:pt x="82391" y="17621"/>
                    </a:cubicBezTo>
                    <a:cubicBezTo>
                      <a:pt x="82391" y="11906"/>
                      <a:pt x="77629" y="7144"/>
                      <a:pt x="71914" y="7144"/>
                    </a:cubicBezTo>
                    <a:cubicBezTo>
                      <a:pt x="66199" y="7144"/>
                      <a:pt x="61436" y="11906"/>
                      <a:pt x="61436" y="17621"/>
                    </a:cubicBezTo>
                    <a:cubicBezTo>
                      <a:pt x="61436" y="22384"/>
                      <a:pt x="65246" y="26194"/>
                      <a:pt x="69056" y="28099"/>
                    </a:cubicBezTo>
                    <a:cubicBezTo>
                      <a:pt x="61436" y="31909"/>
                      <a:pt x="55721" y="38576"/>
                      <a:pt x="52864" y="47149"/>
                    </a:cubicBezTo>
                    <a:cubicBezTo>
                      <a:pt x="51911" y="47149"/>
                      <a:pt x="50006" y="46196"/>
                      <a:pt x="49054" y="46196"/>
                    </a:cubicBezTo>
                    <a:cubicBezTo>
                      <a:pt x="49054" y="46196"/>
                      <a:pt x="49054" y="45244"/>
                      <a:pt x="48101" y="45244"/>
                    </a:cubicBezTo>
                    <a:cubicBezTo>
                      <a:pt x="52864" y="42386"/>
                      <a:pt x="55721" y="37624"/>
                      <a:pt x="55721" y="30956"/>
                    </a:cubicBezTo>
                    <a:cubicBezTo>
                      <a:pt x="55721" y="22384"/>
                      <a:pt x="48101" y="14764"/>
                      <a:pt x="39529" y="14764"/>
                    </a:cubicBezTo>
                    <a:cubicBezTo>
                      <a:pt x="30956" y="14764"/>
                      <a:pt x="23336" y="22384"/>
                      <a:pt x="23336" y="30956"/>
                    </a:cubicBezTo>
                    <a:cubicBezTo>
                      <a:pt x="23336" y="31909"/>
                      <a:pt x="23336" y="33814"/>
                      <a:pt x="23336" y="34766"/>
                    </a:cubicBezTo>
                    <a:cubicBezTo>
                      <a:pt x="13811" y="36671"/>
                      <a:pt x="7144" y="45244"/>
                      <a:pt x="7144" y="55721"/>
                    </a:cubicBezTo>
                    <a:cubicBezTo>
                      <a:pt x="7144" y="66199"/>
                      <a:pt x="14764" y="75724"/>
                      <a:pt x="25241" y="76676"/>
                    </a:cubicBezTo>
                    <a:cubicBezTo>
                      <a:pt x="27146" y="81439"/>
                      <a:pt x="30004" y="85249"/>
                      <a:pt x="34766" y="87154"/>
                    </a:cubicBezTo>
                    <a:cubicBezTo>
                      <a:pt x="34766" y="88106"/>
                      <a:pt x="34766" y="89059"/>
                      <a:pt x="34766" y="90011"/>
                    </a:cubicBezTo>
                    <a:cubicBezTo>
                      <a:pt x="34766" y="103346"/>
                      <a:pt x="45244" y="113824"/>
                      <a:pt x="58579" y="113824"/>
                    </a:cubicBezTo>
                    <a:cubicBezTo>
                      <a:pt x="70009" y="113824"/>
                      <a:pt x="79534" y="105251"/>
                      <a:pt x="81439" y="94774"/>
                    </a:cubicBezTo>
                    <a:cubicBezTo>
                      <a:pt x="81439" y="94774"/>
                      <a:pt x="82391" y="94774"/>
                      <a:pt x="82391" y="94774"/>
                    </a:cubicBezTo>
                    <a:cubicBezTo>
                      <a:pt x="81439" y="96679"/>
                      <a:pt x="80486" y="98584"/>
                      <a:pt x="80486" y="100489"/>
                    </a:cubicBezTo>
                    <a:cubicBezTo>
                      <a:pt x="79534" y="101441"/>
                      <a:pt x="79534" y="102394"/>
                      <a:pt x="79534" y="104299"/>
                    </a:cubicBezTo>
                    <a:cubicBezTo>
                      <a:pt x="79534" y="106204"/>
                      <a:pt x="80486" y="107156"/>
                      <a:pt x="80486" y="109061"/>
                    </a:cubicBezTo>
                    <a:cubicBezTo>
                      <a:pt x="82391" y="117634"/>
                      <a:pt x="90011" y="123349"/>
                      <a:pt x="99536" y="123349"/>
                    </a:cubicBezTo>
                    <a:cubicBezTo>
                      <a:pt x="110014" y="123349"/>
                      <a:pt x="119539" y="114776"/>
                      <a:pt x="119539" y="103346"/>
                    </a:cubicBezTo>
                    <a:cubicBezTo>
                      <a:pt x="119539" y="96679"/>
                      <a:pt x="115729" y="90011"/>
                      <a:pt x="110014" y="87154"/>
                    </a:cubicBezTo>
                    <a:cubicBezTo>
                      <a:pt x="126206" y="86201"/>
                      <a:pt x="139541" y="72866"/>
                      <a:pt x="139541" y="56674"/>
                    </a:cubicBezTo>
                    <a:cubicBezTo>
                      <a:pt x="140494" y="40481"/>
                      <a:pt x="126206" y="26194"/>
                      <a:pt x="109061" y="26194"/>
                    </a:cubicBezTo>
                    <a:close/>
                    <a:moveTo>
                      <a:pt x="94774" y="85249"/>
                    </a:moveTo>
                    <a:cubicBezTo>
                      <a:pt x="94774" y="85249"/>
                      <a:pt x="94774" y="84296"/>
                      <a:pt x="94774" y="84296"/>
                    </a:cubicBezTo>
                    <a:cubicBezTo>
                      <a:pt x="95726" y="84296"/>
                      <a:pt x="95726" y="85249"/>
                      <a:pt x="96679" y="85249"/>
                    </a:cubicBezTo>
                    <a:cubicBezTo>
                      <a:pt x="95726" y="85249"/>
                      <a:pt x="95726" y="85249"/>
                      <a:pt x="94774" y="852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96" name="Freeform: Shape 134">
                <a:extLst>
                  <a:ext uri="{FF2B5EF4-FFF2-40B4-BE49-F238E27FC236}">
                    <a16:creationId xmlns:a16="http://schemas.microsoft.com/office/drawing/2014/main" id="{FAB2DBE8-C55C-FC42-AC38-23DA9565F816}"/>
                  </a:ext>
                </a:extLst>
              </p:cNvPr>
              <p:cNvSpPr/>
              <p:nvPr/>
            </p:nvSpPr>
            <p:spPr>
              <a:xfrm>
                <a:off x="5920160" y="3238976"/>
                <a:ext cx="28575" cy="28575"/>
              </a:xfrm>
              <a:custGeom>
                <a:avLst/>
                <a:gdLst>
                  <a:gd name="connsiteX0" fmla="*/ 18678 w 28575"/>
                  <a:gd name="connsiteY0" fmla="*/ 30004 h 28575"/>
                  <a:gd name="connsiteX1" fmla="*/ 30108 w 28575"/>
                  <a:gd name="connsiteY1" fmla="*/ 18574 h 28575"/>
                  <a:gd name="connsiteX2" fmla="*/ 18678 w 28575"/>
                  <a:gd name="connsiteY2" fmla="*/ 7144 h 28575"/>
                  <a:gd name="connsiteX3" fmla="*/ 7248 w 28575"/>
                  <a:gd name="connsiteY3" fmla="*/ 18574 h 28575"/>
                  <a:gd name="connsiteX4" fmla="*/ 18678 w 28575"/>
                  <a:gd name="connsiteY4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678" y="30004"/>
                    </a:moveTo>
                    <a:cubicBezTo>
                      <a:pt x="25345" y="30004"/>
                      <a:pt x="30108" y="25241"/>
                      <a:pt x="30108" y="18574"/>
                    </a:cubicBezTo>
                    <a:cubicBezTo>
                      <a:pt x="30108" y="11906"/>
                      <a:pt x="25345" y="7144"/>
                      <a:pt x="18678" y="7144"/>
                    </a:cubicBezTo>
                    <a:cubicBezTo>
                      <a:pt x="12010" y="7144"/>
                      <a:pt x="7248" y="11906"/>
                      <a:pt x="7248" y="18574"/>
                    </a:cubicBezTo>
                    <a:cubicBezTo>
                      <a:pt x="6295" y="24289"/>
                      <a:pt x="12010" y="30004"/>
                      <a:pt x="18678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97" name="Freeform: Shape 135">
                <a:extLst>
                  <a:ext uri="{FF2B5EF4-FFF2-40B4-BE49-F238E27FC236}">
                    <a16:creationId xmlns:a16="http://schemas.microsoft.com/office/drawing/2014/main" id="{93139ED8-3E50-364A-A866-D59D8987E8CF}"/>
                  </a:ext>
                </a:extLst>
              </p:cNvPr>
              <p:cNvSpPr/>
              <p:nvPr/>
            </p:nvSpPr>
            <p:spPr>
              <a:xfrm>
                <a:off x="5753576" y="3219926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7144 h 19050"/>
                  <a:gd name="connsiteX2" fmla="*/ 7144 w 19050"/>
                  <a:gd name="connsiteY2" fmla="*/ 12859 h 19050"/>
                  <a:gd name="connsiteX3" fmla="*/ 12859 w 19050"/>
                  <a:gd name="connsiteY3" fmla="*/ 1857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6669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98" name="Freeform: Shape 136">
                <a:extLst>
                  <a:ext uri="{FF2B5EF4-FFF2-40B4-BE49-F238E27FC236}">
                    <a16:creationId xmlns:a16="http://schemas.microsoft.com/office/drawing/2014/main" id="{BBF70E7D-7AEA-274D-96A9-95ABE4DA8AC3}"/>
                  </a:ext>
                </a:extLst>
              </p:cNvPr>
              <p:cNvSpPr/>
              <p:nvPr/>
            </p:nvSpPr>
            <p:spPr>
              <a:xfrm>
                <a:off x="6035516" y="2895124"/>
                <a:ext cx="38100" cy="38100"/>
              </a:xfrm>
              <a:custGeom>
                <a:avLst/>
                <a:gdLst>
                  <a:gd name="connsiteX0" fmla="*/ 21431 w 38100"/>
                  <a:gd name="connsiteY0" fmla="*/ 7144 h 38100"/>
                  <a:gd name="connsiteX1" fmla="*/ 7144 w 38100"/>
                  <a:gd name="connsiteY1" fmla="*/ 21431 h 38100"/>
                  <a:gd name="connsiteX2" fmla="*/ 21431 w 38100"/>
                  <a:gd name="connsiteY2" fmla="*/ 35719 h 38100"/>
                  <a:gd name="connsiteX3" fmla="*/ 35719 w 38100"/>
                  <a:gd name="connsiteY3" fmla="*/ 21431 h 38100"/>
                  <a:gd name="connsiteX4" fmla="*/ 21431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1431" y="7144"/>
                    </a:move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ubicBezTo>
                      <a:pt x="36671" y="13811"/>
                      <a:pt x="30004" y="7144"/>
                      <a:pt x="2143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99" name="Freeform: Shape 137">
                <a:extLst>
                  <a:ext uri="{FF2B5EF4-FFF2-40B4-BE49-F238E27FC236}">
                    <a16:creationId xmlns:a16="http://schemas.microsoft.com/office/drawing/2014/main" id="{B1624728-AFC9-0946-B518-D97654D9D1A9}"/>
                  </a:ext>
                </a:extLst>
              </p:cNvPr>
              <p:cNvSpPr/>
              <p:nvPr/>
            </p:nvSpPr>
            <p:spPr>
              <a:xfrm>
                <a:off x="5612606" y="3429476"/>
                <a:ext cx="171450" cy="190500"/>
              </a:xfrm>
              <a:custGeom>
                <a:avLst/>
                <a:gdLst>
                  <a:gd name="connsiteX0" fmla="*/ 60484 w 171450"/>
                  <a:gd name="connsiteY0" fmla="*/ 172879 h 190500"/>
                  <a:gd name="connsiteX1" fmla="*/ 75724 w 171450"/>
                  <a:gd name="connsiteY1" fmla="*/ 188119 h 190500"/>
                  <a:gd name="connsiteX2" fmla="*/ 90964 w 171450"/>
                  <a:gd name="connsiteY2" fmla="*/ 172879 h 190500"/>
                  <a:gd name="connsiteX3" fmla="*/ 88106 w 171450"/>
                  <a:gd name="connsiteY3" fmla="*/ 164306 h 190500"/>
                  <a:gd name="connsiteX4" fmla="*/ 110966 w 171450"/>
                  <a:gd name="connsiteY4" fmla="*/ 131921 h 190500"/>
                  <a:gd name="connsiteX5" fmla="*/ 103346 w 171450"/>
                  <a:gd name="connsiteY5" fmla="*/ 110966 h 190500"/>
                  <a:gd name="connsiteX6" fmla="*/ 104299 w 171450"/>
                  <a:gd name="connsiteY6" fmla="*/ 102394 h 190500"/>
                  <a:gd name="connsiteX7" fmla="*/ 103346 w 171450"/>
                  <a:gd name="connsiteY7" fmla="*/ 94774 h 190500"/>
                  <a:gd name="connsiteX8" fmla="*/ 107156 w 171450"/>
                  <a:gd name="connsiteY8" fmla="*/ 94774 h 190500"/>
                  <a:gd name="connsiteX9" fmla="*/ 137636 w 171450"/>
                  <a:gd name="connsiteY9" fmla="*/ 70009 h 190500"/>
                  <a:gd name="connsiteX10" fmla="*/ 146209 w 171450"/>
                  <a:gd name="connsiteY10" fmla="*/ 71914 h 190500"/>
                  <a:gd name="connsiteX11" fmla="*/ 172879 w 171450"/>
                  <a:gd name="connsiteY11" fmla="*/ 45244 h 190500"/>
                  <a:gd name="connsiteX12" fmla="*/ 146209 w 171450"/>
                  <a:gd name="connsiteY12" fmla="*/ 18574 h 190500"/>
                  <a:gd name="connsiteX13" fmla="*/ 139541 w 171450"/>
                  <a:gd name="connsiteY13" fmla="*/ 19526 h 190500"/>
                  <a:gd name="connsiteX14" fmla="*/ 124301 w 171450"/>
                  <a:gd name="connsiteY14" fmla="*/ 7144 h 190500"/>
                  <a:gd name="connsiteX15" fmla="*/ 108109 w 171450"/>
                  <a:gd name="connsiteY15" fmla="*/ 23336 h 190500"/>
                  <a:gd name="connsiteX16" fmla="*/ 111919 w 171450"/>
                  <a:gd name="connsiteY16" fmla="*/ 33814 h 190500"/>
                  <a:gd name="connsiteX17" fmla="*/ 106204 w 171450"/>
                  <a:gd name="connsiteY17" fmla="*/ 32861 h 190500"/>
                  <a:gd name="connsiteX18" fmla="*/ 90964 w 171450"/>
                  <a:gd name="connsiteY18" fmla="*/ 36671 h 190500"/>
                  <a:gd name="connsiteX19" fmla="*/ 63341 w 171450"/>
                  <a:gd name="connsiteY19" fmla="*/ 19526 h 190500"/>
                  <a:gd name="connsiteX20" fmla="*/ 31909 w 171450"/>
                  <a:gd name="connsiteY20" fmla="*/ 50959 h 190500"/>
                  <a:gd name="connsiteX21" fmla="*/ 39529 w 171450"/>
                  <a:gd name="connsiteY21" fmla="*/ 70961 h 190500"/>
                  <a:gd name="connsiteX22" fmla="*/ 24289 w 171450"/>
                  <a:gd name="connsiteY22" fmla="*/ 101441 h 190500"/>
                  <a:gd name="connsiteX23" fmla="*/ 24289 w 171450"/>
                  <a:gd name="connsiteY23" fmla="*/ 105251 h 190500"/>
                  <a:gd name="connsiteX24" fmla="*/ 18574 w 171450"/>
                  <a:gd name="connsiteY24" fmla="*/ 103346 h 190500"/>
                  <a:gd name="connsiteX25" fmla="*/ 7144 w 171450"/>
                  <a:gd name="connsiteY25" fmla="*/ 114776 h 190500"/>
                  <a:gd name="connsiteX26" fmla="*/ 18574 w 171450"/>
                  <a:gd name="connsiteY26" fmla="*/ 126206 h 190500"/>
                  <a:gd name="connsiteX27" fmla="*/ 26194 w 171450"/>
                  <a:gd name="connsiteY27" fmla="*/ 123349 h 190500"/>
                  <a:gd name="connsiteX28" fmla="*/ 41434 w 171450"/>
                  <a:gd name="connsiteY28" fmla="*/ 140494 h 190500"/>
                  <a:gd name="connsiteX29" fmla="*/ 62389 w 171450"/>
                  <a:gd name="connsiteY29" fmla="*/ 164306 h 190500"/>
                  <a:gd name="connsiteX30" fmla="*/ 60484 w 171450"/>
                  <a:gd name="connsiteY30" fmla="*/ 172879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1450" h="190500">
                    <a:moveTo>
                      <a:pt x="60484" y="172879"/>
                    </a:moveTo>
                    <a:cubicBezTo>
                      <a:pt x="60484" y="181451"/>
                      <a:pt x="67151" y="188119"/>
                      <a:pt x="75724" y="188119"/>
                    </a:cubicBezTo>
                    <a:cubicBezTo>
                      <a:pt x="84296" y="188119"/>
                      <a:pt x="90964" y="181451"/>
                      <a:pt x="90964" y="172879"/>
                    </a:cubicBezTo>
                    <a:cubicBezTo>
                      <a:pt x="90964" y="169069"/>
                      <a:pt x="90011" y="166211"/>
                      <a:pt x="88106" y="164306"/>
                    </a:cubicBezTo>
                    <a:cubicBezTo>
                      <a:pt x="101441" y="159544"/>
                      <a:pt x="110966" y="147161"/>
                      <a:pt x="110966" y="131921"/>
                    </a:cubicBezTo>
                    <a:cubicBezTo>
                      <a:pt x="110966" y="124301"/>
                      <a:pt x="108109" y="116681"/>
                      <a:pt x="103346" y="110966"/>
                    </a:cubicBezTo>
                    <a:cubicBezTo>
                      <a:pt x="104299" y="108109"/>
                      <a:pt x="104299" y="105251"/>
                      <a:pt x="104299" y="102394"/>
                    </a:cubicBezTo>
                    <a:cubicBezTo>
                      <a:pt x="104299" y="99536"/>
                      <a:pt x="104299" y="97631"/>
                      <a:pt x="103346" y="94774"/>
                    </a:cubicBezTo>
                    <a:cubicBezTo>
                      <a:pt x="104299" y="94774"/>
                      <a:pt x="106204" y="94774"/>
                      <a:pt x="107156" y="94774"/>
                    </a:cubicBezTo>
                    <a:cubicBezTo>
                      <a:pt x="122396" y="94774"/>
                      <a:pt x="134779" y="84296"/>
                      <a:pt x="137636" y="70009"/>
                    </a:cubicBezTo>
                    <a:cubicBezTo>
                      <a:pt x="140494" y="70961"/>
                      <a:pt x="143351" y="71914"/>
                      <a:pt x="146209" y="71914"/>
                    </a:cubicBezTo>
                    <a:cubicBezTo>
                      <a:pt x="161449" y="71914"/>
                      <a:pt x="172879" y="59531"/>
                      <a:pt x="172879" y="45244"/>
                    </a:cubicBezTo>
                    <a:cubicBezTo>
                      <a:pt x="172879" y="30956"/>
                      <a:pt x="160496" y="18574"/>
                      <a:pt x="146209" y="18574"/>
                    </a:cubicBezTo>
                    <a:cubicBezTo>
                      <a:pt x="144304" y="18574"/>
                      <a:pt x="141446" y="18574"/>
                      <a:pt x="139541" y="19526"/>
                    </a:cubicBezTo>
                    <a:cubicBezTo>
                      <a:pt x="138589" y="11906"/>
                      <a:pt x="131921" y="7144"/>
                      <a:pt x="124301" y="7144"/>
                    </a:cubicBezTo>
                    <a:cubicBezTo>
                      <a:pt x="115729" y="7144"/>
                      <a:pt x="108109" y="13811"/>
                      <a:pt x="108109" y="23336"/>
                    </a:cubicBezTo>
                    <a:cubicBezTo>
                      <a:pt x="108109" y="27146"/>
                      <a:pt x="110014" y="30956"/>
                      <a:pt x="111919" y="33814"/>
                    </a:cubicBezTo>
                    <a:cubicBezTo>
                      <a:pt x="110014" y="33814"/>
                      <a:pt x="108109" y="32861"/>
                      <a:pt x="106204" y="32861"/>
                    </a:cubicBezTo>
                    <a:cubicBezTo>
                      <a:pt x="100489" y="32861"/>
                      <a:pt x="95726" y="34766"/>
                      <a:pt x="90964" y="36671"/>
                    </a:cubicBezTo>
                    <a:cubicBezTo>
                      <a:pt x="85249" y="27146"/>
                      <a:pt x="75724" y="19526"/>
                      <a:pt x="63341" y="19526"/>
                    </a:cubicBezTo>
                    <a:cubicBezTo>
                      <a:pt x="46196" y="19526"/>
                      <a:pt x="31909" y="33814"/>
                      <a:pt x="31909" y="50959"/>
                    </a:cubicBezTo>
                    <a:cubicBezTo>
                      <a:pt x="31909" y="58579"/>
                      <a:pt x="34766" y="65246"/>
                      <a:pt x="39529" y="70961"/>
                    </a:cubicBezTo>
                    <a:cubicBezTo>
                      <a:pt x="30004" y="78581"/>
                      <a:pt x="24289" y="89059"/>
                      <a:pt x="24289" y="101441"/>
                    </a:cubicBezTo>
                    <a:cubicBezTo>
                      <a:pt x="24289" y="103346"/>
                      <a:pt x="24289" y="104299"/>
                      <a:pt x="24289" y="105251"/>
                    </a:cubicBezTo>
                    <a:cubicBezTo>
                      <a:pt x="22384" y="104299"/>
                      <a:pt x="20479" y="103346"/>
                      <a:pt x="18574" y="103346"/>
                    </a:cubicBezTo>
                    <a:cubicBezTo>
                      <a:pt x="12859" y="103346"/>
                      <a:pt x="7144" y="108109"/>
                      <a:pt x="7144" y="114776"/>
                    </a:cubicBezTo>
                    <a:cubicBezTo>
                      <a:pt x="7144" y="120491"/>
                      <a:pt x="11906" y="126206"/>
                      <a:pt x="18574" y="126206"/>
                    </a:cubicBezTo>
                    <a:cubicBezTo>
                      <a:pt x="21431" y="126206"/>
                      <a:pt x="24289" y="125254"/>
                      <a:pt x="26194" y="123349"/>
                    </a:cubicBezTo>
                    <a:cubicBezTo>
                      <a:pt x="28099" y="130969"/>
                      <a:pt x="33814" y="137636"/>
                      <a:pt x="41434" y="140494"/>
                    </a:cubicBezTo>
                    <a:cubicBezTo>
                      <a:pt x="44291" y="151924"/>
                      <a:pt x="51911" y="160496"/>
                      <a:pt x="62389" y="164306"/>
                    </a:cubicBezTo>
                    <a:cubicBezTo>
                      <a:pt x="61436" y="166211"/>
                      <a:pt x="60484" y="169069"/>
                      <a:pt x="60484" y="1728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00" name="Freeform: Shape 138">
                <a:extLst>
                  <a:ext uri="{FF2B5EF4-FFF2-40B4-BE49-F238E27FC236}">
                    <a16:creationId xmlns:a16="http://schemas.microsoft.com/office/drawing/2014/main" id="{FF9FD5BC-45E3-3E48-A7E6-CF94646DD9F1}"/>
                  </a:ext>
                </a:extLst>
              </p:cNvPr>
              <p:cNvSpPr/>
              <p:nvPr/>
            </p:nvSpPr>
            <p:spPr>
              <a:xfrm>
                <a:off x="5805011" y="4197191"/>
                <a:ext cx="66675" cy="57150"/>
              </a:xfrm>
              <a:custGeom>
                <a:avLst/>
                <a:gdLst>
                  <a:gd name="connsiteX0" fmla="*/ 39529 w 66675"/>
                  <a:gd name="connsiteY0" fmla="*/ 50959 h 57150"/>
                  <a:gd name="connsiteX1" fmla="*/ 61436 w 66675"/>
                  <a:gd name="connsiteY1" fmla="*/ 29051 h 57150"/>
                  <a:gd name="connsiteX2" fmla="*/ 39529 w 66675"/>
                  <a:gd name="connsiteY2" fmla="*/ 7144 h 57150"/>
                  <a:gd name="connsiteX3" fmla="*/ 20479 w 66675"/>
                  <a:gd name="connsiteY3" fmla="*/ 17621 h 57150"/>
                  <a:gd name="connsiteX4" fmla="*/ 19526 w 66675"/>
                  <a:gd name="connsiteY4" fmla="*/ 17621 h 57150"/>
                  <a:gd name="connsiteX5" fmla="*/ 7144 w 66675"/>
                  <a:gd name="connsiteY5" fmla="*/ 30004 h 57150"/>
                  <a:gd name="connsiteX6" fmla="*/ 19526 w 66675"/>
                  <a:gd name="connsiteY6" fmla="*/ 42386 h 57150"/>
                  <a:gd name="connsiteX7" fmla="*/ 22384 w 66675"/>
                  <a:gd name="connsiteY7" fmla="*/ 41434 h 57150"/>
                  <a:gd name="connsiteX8" fmla="*/ 39529 w 66675"/>
                  <a:gd name="connsiteY8" fmla="*/ 509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5" h="57150">
                    <a:moveTo>
                      <a:pt x="39529" y="50959"/>
                    </a:moveTo>
                    <a:cubicBezTo>
                      <a:pt x="51911" y="50959"/>
                      <a:pt x="61436" y="41434"/>
                      <a:pt x="61436" y="29051"/>
                    </a:cubicBezTo>
                    <a:cubicBezTo>
                      <a:pt x="61436" y="16669"/>
                      <a:pt x="51911" y="7144"/>
                      <a:pt x="39529" y="7144"/>
                    </a:cubicBezTo>
                    <a:cubicBezTo>
                      <a:pt x="31909" y="7144"/>
                      <a:pt x="24289" y="11906"/>
                      <a:pt x="20479" y="17621"/>
                    </a:cubicBezTo>
                    <a:cubicBezTo>
                      <a:pt x="20479" y="17621"/>
                      <a:pt x="20479" y="17621"/>
                      <a:pt x="19526" y="17621"/>
                    </a:cubicBezTo>
                    <a:cubicBezTo>
                      <a:pt x="12859" y="17621"/>
                      <a:pt x="7144" y="23336"/>
                      <a:pt x="7144" y="30004"/>
                    </a:cubicBezTo>
                    <a:cubicBezTo>
                      <a:pt x="7144" y="36671"/>
                      <a:pt x="12859" y="42386"/>
                      <a:pt x="19526" y="42386"/>
                    </a:cubicBezTo>
                    <a:cubicBezTo>
                      <a:pt x="20479" y="42386"/>
                      <a:pt x="21431" y="42386"/>
                      <a:pt x="22384" y="41434"/>
                    </a:cubicBezTo>
                    <a:cubicBezTo>
                      <a:pt x="27146" y="48101"/>
                      <a:pt x="32861" y="50959"/>
                      <a:pt x="39529" y="509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01" name="Freeform: Shape 139">
                <a:extLst>
                  <a:ext uri="{FF2B5EF4-FFF2-40B4-BE49-F238E27FC236}">
                    <a16:creationId xmlns:a16="http://schemas.microsoft.com/office/drawing/2014/main" id="{38B6E238-8236-824E-9F0C-FFDE28144E7E}"/>
                  </a:ext>
                </a:extLst>
              </p:cNvPr>
              <p:cNvSpPr/>
              <p:nvPr/>
            </p:nvSpPr>
            <p:spPr>
              <a:xfrm>
                <a:off x="5743099" y="3115151"/>
                <a:ext cx="66675" cy="76200"/>
              </a:xfrm>
              <a:custGeom>
                <a:avLst/>
                <a:gdLst>
                  <a:gd name="connsiteX0" fmla="*/ 18574 w 66675"/>
                  <a:gd name="connsiteY0" fmla="*/ 56674 h 76200"/>
                  <a:gd name="connsiteX1" fmla="*/ 10954 w 66675"/>
                  <a:gd name="connsiteY1" fmla="*/ 67151 h 76200"/>
                  <a:gd name="connsiteX2" fmla="*/ 21431 w 66675"/>
                  <a:gd name="connsiteY2" fmla="*/ 77629 h 76200"/>
                  <a:gd name="connsiteX3" fmla="*/ 31909 w 66675"/>
                  <a:gd name="connsiteY3" fmla="*/ 67151 h 76200"/>
                  <a:gd name="connsiteX4" fmla="*/ 30956 w 66675"/>
                  <a:gd name="connsiteY4" fmla="*/ 62389 h 76200"/>
                  <a:gd name="connsiteX5" fmla="*/ 34766 w 66675"/>
                  <a:gd name="connsiteY5" fmla="*/ 62389 h 76200"/>
                  <a:gd name="connsiteX6" fmla="*/ 62389 w 66675"/>
                  <a:gd name="connsiteY6" fmla="*/ 34766 h 76200"/>
                  <a:gd name="connsiteX7" fmla="*/ 34766 w 66675"/>
                  <a:gd name="connsiteY7" fmla="*/ 7144 h 76200"/>
                  <a:gd name="connsiteX8" fmla="*/ 7144 w 66675"/>
                  <a:gd name="connsiteY8" fmla="*/ 34766 h 76200"/>
                  <a:gd name="connsiteX9" fmla="*/ 18574 w 66675"/>
                  <a:gd name="connsiteY9" fmla="*/ 5667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75" h="76200">
                    <a:moveTo>
                      <a:pt x="18574" y="56674"/>
                    </a:moveTo>
                    <a:cubicBezTo>
                      <a:pt x="13811" y="57626"/>
                      <a:pt x="10954" y="62389"/>
                      <a:pt x="10954" y="67151"/>
                    </a:cubicBezTo>
                    <a:cubicBezTo>
                      <a:pt x="10954" y="72866"/>
                      <a:pt x="15716" y="77629"/>
                      <a:pt x="21431" y="77629"/>
                    </a:cubicBezTo>
                    <a:cubicBezTo>
                      <a:pt x="27146" y="77629"/>
                      <a:pt x="31909" y="72866"/>
                      <a:pt x="31909" y="67151"/>
                    </a:cubicBezTo>
                    <a:cubicBezTo>
                      <a:pt x="31909" y="65246"/>
                      <a:pt x="30956" y="63341"/>
                      <a:pt x="30956" y="62389"/>
                    </a:cubicBezTo>
                    <a:cubicBezTo>
                      <a:pt x="31909" y="62389"/>
                      <a:pt x="33814" y="62389"/>
                      <a:pt x="34766" y="62389"/>
                    </a:cubicBezTo>
                    <a:cubicBezTo>
                      <a:pt x="50006" y="62389"/>
                      <a:pt x="62389" y="50006"/>
                      <a:pt x="62389" y="34766"/>
                    </a:cubicBezTo>
                    <a:cubicBezTo>
                      <a:pt x="62389" y="19526"/>
                      <a:pt x="50006" y="7144"/>
                      <a:pt x="34766" y="7144"/>
                    </a:cubicBezTo>
                    <a:cubicBezTo>
                      <a:pt x="19526" y="7144"/>
                      <a:pt x="7144" y="19526"/>
                      <a:pt x="7144" y="34766"/>
                    </a:cubicBezTo>
                    <a:cubicBezTo>
                      <a:pt x="7144" y="44291"/>
                      <a:pt x="11906" y="51911"/>
                      <a:pt x="18574" y="566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02" name="Freeform: Shape 140">
                <a:extLst>
                  <a:ext uri="{FF2B5EF4-FFF2-40B4-BE49-F238E27FC236}">
                    <a16:creationId xmlns:a16="http://schemas.microsoft.com/office/drawing/2014/main" id="{08D7146A-421F-BB40-B544-362408DAF8BB}"/>
                  </a:ext>
                </a:extLst>
              </p:cNvPr>
              <p:cNvSpPr/>
              <p:nvPr/>
            </p:nvSpPr>
            <p:spPr>
              <a:xfrm>
                <a:off x="5561171" y="3656171"/>
                <a:ext cx="28575" cy="28575"/>
              </a:xfrm>
              <a:custGeom>
                <a:avLst/>
                <a:gdLst>
                  <a:gd name="connsiteX0" fmla="*/ 17621 w 28575"/>
                  <a:gd name="connsiteY0" fmla="*/ 7144 h 28575"/>
                  <a:gd name="connsiteX1" fmla="*/ 7144 w 28575"/>
                  <a:gd name="connsiteY1" fmla="*/ 17621 h 28575"/>
                  <a:gd name="connsiteX2" fmla="*/ 17621 w 28575"/>
                  <a:gd name="connsiteY2" fmla="*/ 28099 h 28575"/>
                  <a:gd name="connsiteX3" fmla="*/ 28099 w 28575"/>
                  <a:gd name="connsiteY3" fmla="*/ 17621 h 28575"/>
                  <a:gd name="connsiteX4" fmla="*/ 17621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7144"/>
                    </a:move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7146" y="11906"/>
                      <a:pt x="23336" y="7144"/>
                      <a:pt x="1762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03" name="Freeform: Shape 141">
                <a:extLst>
                  <a:ext uri="{FF2B5EF4-FFF2-40B4-BE49-F238E27FC236}">
                    <a16:creationId xmlns:a16="http://schemas.microsoft.com/office/drawing/2014/main" id="{21586F9A-BA82-D949-AC1C-5FD284A87FF7}"/>
                  </a:ext>
                </a:extLst>
              </p:cNvPr>
              <p:cNvSpPr/>
              <p:nvPr/>
            </p:nvSpPr>
            <p:spPr>
              <a:xfrm>
                <a:off x="5945981" y="3291038"/>
                <a:ext cx="47625" cy="38100"/>
              </a:xfrm>
              <a:custGeom>
                <a:avLst/>
                <a:gdLst>
                  <a:gd name="connsiteX0" fmla="*/ 7144 w 47625"/>
                  <a:gd name="connsiteY0" fmla="*/ 21757 h 38100"/>
                  <a:gd name="connsiteX1" fmla="*/ 23336 w 47625"/>
                  <a:gd name="connsiteY1" fmla="*/ 37950 h 38100"/>
                  <a:gd name="connsiteX2" fmla="*/ 37624 w 47625"/>
                  <a:gd name="connsiteY2" fmla="*/ 28425 h 38100"/>
                  <a:gd name="connsiteX3" fmla="*/ 47149 w 47625"/>
                  <a:gd name="connsiteY3" fmla="*/ 17947 h 38100"/>
                  <a:gd name="connsiteX4" fmla="*/ 36671 w 47625"/>
                  <a:gd name="connsiteY4" fmla="*/ 7470 h 38100"/>
                  <a:gd name="connsiteX5" fmla="*/ 30956 w 47625"/>
                  <a:gd name="connsiteY5" fmla="*/ 9375 h 38100"/>
                  <a:gd name="connsiteX6" fmla="*/ 23336 w 47625"/>
                  <a:gd name="connsiteY6" fmla="*/ 7470 h 38100"/>
                  <a:gd name="connsiteX7" fmla="*/ 7144 w 47625"/>
                  <a:gd name="connsiteY7" fmla="*/ 2175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38100">
                    <a:moveTo>
                      <a:pt x="7144" y="21757"/>
                    </a:moveTo>
                    <a:cubicBezTo>
                      <a:pt x="7144" y="30330"/>
                      <a:pt x="13811" y="37950"/>
                      <a:pt x="23336" y="37950"/>
                    </a:cubicBezTo>
                    <a:cubicBezTo>
                      <a:pt x="30004" y="37950"/>
                      <a:pt x="35719" y="34140"/>
                      <a:pt x="37624" y="28425"/>
                    </a:cubicBezTo>
                    <a:cubicBezTo>
                      <a:pt x="43339" y="27472"/>
                      <a:pt x="47149" y="23662"/>
                      <a:pt x="47149" y="17947"/>
                    </a:cubicBezTo>
                    <a:cubicBezTo>
                      <a:pt x="47149" y="12232"/>
                      <a:pt x="42386" y="7470"/>
                      <a:pt x="36671" y="7470"/>
                    </a:cubicBezTo>
                    <a:cubicBezTo>
                      <a:pt x="34766" y="7470"/>
                      <a:pt x="32861" y="8422"/>
                      <a:pt x="30956" y="9375"/>
                    </a:cubicBezTo>
                    <a:cubicBezTo>
                      <a:pt x="29051" y="8422"/>
                      <a:pt x="26194" y="7470"/>
                      <a:pt x="23336" y="7470"/>
                    </a:cubicBezTo>
                    <a:cubicBezTo>
                      <a:pt x="14764" y="5565"/>
                      <a:pt x="7144" y="12232"/>
                      <a:pt x="7144" y="217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04" name="Freeform: Shape 142">
                <a:extLst>
                  <a:ext uri="{FF2B5EF4-FFF2-40B4-BE49-F238E27FC236}">
                    <a16:creationId xmlns:a16="http://schemas.microsoft.com/office/drawing/2014/main" id="{AF181CB0-215A-1C41-BC33-13533F92881E}"/>
                  </a:ext>
                </a:extLst>
              </p:cNvPr>
              <p:cNvSpPr/>
              <p:nvPr/>
            </p:nvSpPr>
            <p:spPr>
              <a:xfrm>
                <a:off x="5442109" y="3480911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7144 h 19050"/>
                  <a:gd name="connsiteX2" fmla="*/ 7144 w 19050"/>
                  <a:gd name="connsiteY2" fmla="*/ 12859 h 19050"/>
                  <a:gd name="connsiteX3" fmla="*/ 12859 w 19050"/>
                  <a:gd name="connsiteY3" fmla="*/ 1857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05" name="Freeform: Shape 143">
                <a:extLst>
                  <a:ext uri="{FF2B5EF4-FFF2-40B4-BE49-F238E27FC236}">
                    <a16:creationId xmlns:a16="http://schemas.microsoft.com/office/drawing/2014/main" id="{A4F15C4F-8BB9-FB4B-AF0A-CE5EE0C6BB2B}"/>
                  </a:ext>
                </a:extLst>
              </p:cNvPr>
              <p:cNvSpPr/>
              <p:nvPr/>
            </p:nvSpPr>
            <p:spPr>
              <a:xfrm>
                <a:off x="5835491" y="2999899"/>
                <a:ext cx="47625" cy="38100"/>
              </a:xfrm>
              <a:custGeom>
                <a:avLst/>
                <a:gdLst>
                  <a:gd name="connsiteX0" fmla="*/ 15716 w 47625"/>
                  <a:gd name="connsiteY0" fmla="*/ 15716 h 38100"/>
                  <a:gd name="connsiteX1" fmla="*/ 7144 w 47625"/>
                  <a:gd name="connsiteY1" fmla="*/ 24289 h 38100"/>
                  <a:gd name="connsiteX2" fmla="*/ 15716 w 47625"/>
                  <a:gd name="connsiteY2" fmla="*/ 32861 h 38100"/>
                  <a:gd name="connsiteX3" fmla="*/ 21431 w 47625"/>
                  <a:gd name="connsiteY3" fmla="*/ 30956 h 38100"/>
                  <a:gd name="connsiteX4" fmla="*/ 33814 w 47625"/>
                  <a:gd name="connsiteY4" fmla="*/ 37624 h 38100"/>
                  <a:gd name="connsiteX5" fmla="*/ 49054 w 47625"/>
                  <a:gd name="connsiteY5" fmla="*/ 22384 h 38100"/>
                  <a:gd name="connsiteX6" fmla="*/ 33814 w 47625"/>
                  <a:gd name="connsiteY6" fmla="*/ 7144 h 38100"/>
                  <a:gd name="connsiteX7" fmla="*/ 18574 w 47625"/>
                  <a:gd name="connsiteY7" fmla="*/ 17621 h 38100"/>
                  <a:gd name="connsiteX8" fmla="*/ 15716 w 47625"/>
                  <a:gd name="connsiteY8" fmla="*/ 15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38100">
                    <a:moveTo>
                      <a:pt x="15716" y="15716"/>
                    </a:moveTo>
                    <a:cubicBezTo>
                      <a:pt x="10954" y="15716"/>
                      <a:pt x="7144" y="19526"/>
                      <a:pt x="7144" y="24289"/>
                    </a:cubicBezTo>
                    <a:cubicBezTo>
                      <a:pt x="7144" y="29051"/>
                      <a:pt x="10954" y="32861"/>
                      <a:pt x="15716" y="32861"/>
                    </a:cubicBezTo>
                    <a:cubicBezTo>
                      <a:pt x="17621" y="32861"/>
                      <a:pt x="19526" y="31909"/>
                      <a:pt x="21431" y="30956"/>
                    </a:cubicBezTo>
                    <a:cubicBezTo>
                      <a:pt x="24289" y="34766"/>
                      <a:pt x="29051" y="37624"/>
                      <a:pt x="33814" y="37624"/>
                    </a:cubicBezTo>
                    <a:cubicBezTo>
                      <a:pt x="42386" y="37624"/>
                      <a:pt x="49054" y="30956"/>
                      <a:pt x="49054" y="22384"/>
                    </a:cubicBezTo>
                    <a:cubicBezTo>
                      <a:pt x="49054" y="13811"/>
                      <a:pt x="42386" y="7144"/>
                      <a:pt x="33814" y="7144"/>
                    </a:cubicBezTo>
                    <a:cubicBezTo>
                      <a:pt x="27146" y="7144"/>
                      <a:pt x="21431" y="11906"/>
                      <a:pt x="18574" y="17621"/>
                    </a:cubicBezTo>
                    <a:cubicBezTo>
                      <a:pt x="17621" y="15716"/>
                      <a:pt x="16669" y="15716"/>
                      <a:pt x="15716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06" name="Freeform: Shape 144">
                <a:extLst>
                  <a:ext uri="{FF2B5EF4-FFF2-40B4-BE49-F238E27FC236}">
                    <a16:creationId xmlns:a16="http://schemas.microsoft.com/office/drawing/2014/main" id="{57CBC4F8-3991-3F49-AC77-97DEB0C93AEC}"/>
                  </a:ext>
                </a:extLst>
              </p:cNvPr>
              <p:cNvSpPr/>
              <p:nvPr/>
            </p:nvSpPr>
            <p:spPr>
              <a:xfrm>
                <a:off x="5748814" y="3547586"/>
                <a:ext cx="57150" cy="57150"/>
              </a:xfrm>
              <a:custGeom>
                <a:avLst/>
                <a:gdLst>
                  <a:gd name="connsiteX0" fmla="*/ 7144 w 57150"/>
                  <a:gd name="connsiteY0" fmla="*/ 30956 h 57150"/>
                  <a:gd name="connsiteX1" fmla="*/ 30956 w 57150"/>
                  <a:gd name="connsiteY1" fmla="*/ 54769 h 57150"/>
                  <a:gd name="connsiteX2" fmla="*/ 54769 w 57150"/>
                  <a:gd name="connsiteY2" fmla="*/ 30956 h 57150"/>
                  <a:gd name="connsiteX3" fmla="*/ 30956 w 57150"/>
                  <a:gd name="connsiteY3" fmla="*/ 7144 h 57150"/>
                  <a:gd name="connsiteX4" fmla="*/ 7144 w 57150"/>
                  <a:gd name="connsiteY4" fmla="*/ 30956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7144" y="30956"/>
                    </a:moveTo>
                    <a:cubicBezTo>
                      <a:pt x="7144" y="44291"/>
                      <a:pt x="17621" y="54769"/>
                      <a:pt x="30956" y="54769"/>
                    </a:cubicBezTo>
                    <a:cubicBezTo>
                      <a:pt x="44291" y="54769"/>
                      <a:pt x="54769" y="44291"/>
                      <a:pt x="54769" y="30956"/>
                    </a:cubicBezTo>
                    <a:cubicBezTo>
                      <a:pt x="54769" y="17621"/>
                      <a:pt x="44291" y="7144"/>
                      <a:pt x="30956" y="7144"/>
                    </a:cubicBezTo>
                    <a:cubicBezTo>
                      <a:pt x="17621" y="7144"/>
                      <a:pt x="7144" y="17621"/>
                      <a:pt x="7144" y="309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07" name="Freeform: Shape 145">
                <a:extLst>
                  <a:ext uri="{FF2B5EF4-FFF2-40B4-BE49-F238E27FC236}">
                    <a16:creationId xmlns:a16="http://schemas.microsoft.com/office/drawing/2014/main" id="{E89616E6-212A-584C-9410-89C3330B0B30}"/>
                  </a:ext>
                </a:extLst>
              </p:cNvPr>
              <p:cNvSpPr/>
              <p:nvPr/>
            </p:nvSpPr>
            <p:spPr>
              <a:xfrm>
                <a:off x="6052661" y="2749336"/>
                <a:ext cx="57150" cy="57150"/>
              </a:xfrm>
              <a:custGeom>
                <a:avLst/>
                <a:gdLst>
                  <a:gd name="connsiteX0" fmla="*/ 7144 w 57150"/>
                  <a:gd name="connsiteY0" fmla="*/ 31012 h 57150"/>
                  <a:gd name="connsiteX1" fmla="*/ 30956 w 57150"/>
                  <a:gd name="connsiteY1" fmla="*/ 54824 h 57150"/>
                  <a:gd name="connsiteX2" fmla="*/ 54769 w 57150"/>
                  <a:gd name="connsiteY2" fmla="*/ 31012 h 57150"/>
                  <a:gd name="connsiteX3" fmla="*/ 30956 w 57150"/>
                  <a:gd name="connsiteY3" fmla="*/ 7199 h 57150"/>
                  <a:gd name="connsiteX4" fmla="*/ 7144 w 57150"/>
                  <a:gd name="connsiteY4" fmla="*/ 3101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7144" y="31012"/>
                    </a:moveTo>
                    <a:cubicBezTo>
                      <a:pt x="7144" y="44347"/>
                      <a:pt x="17621" y="54824"/>
                      <a:pt x="30956" y="54824"/>
                    </a:cubicBezTo>
                    <a:cubicBezTo>
                      <a:pt x="44291" y="54824"/>
                      <a:pt x="54769" y="44347"/>
                      <a:pt x="54769" y="31012"/>
                    </a:cubicBezTo>
                    <a:cubicBezTo>
                      <a:pt x="54769" y="17677"/>
                      <a:pt x="44291" y="7199"/>
                      <a:pt x="30956" y="7199"/>
                    </a:cubicBezTo>
                    <a:cubicBezTo>
                      <a:pt x="17621" y="6247"/>
                      <a:pt x="7144" y="17677"/>
                      <a:pt x="7144" y="310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08" name="Freeform: Shape 146">
                <a:extLst>
                  <a:ext uri="{FF2B5EF4-FFF2-40B4-BE49-F238E27FC236}">
                    <a16:creationId xmlns:a16="http://schemas.microsoft.com/office/drawing/2014/main" id="{29787C36-F60A-9C49-A883-5E86E97C8113}"/>
                  </a:ext>
                </a:extLst>
              </p:cNvPr>
              <p:cNvSpPr/>
              <p:nvPr/>
            </p:nvSpPr>
            <p:spPr>
              <a:xfrm>
                <a:off x="5403056" y="3395186"/>
                <a:ext cx="38100" cy="38100"/>
              </a:xfrm>
              <a:custGeom>
                <a:avLst/>
                <a:gdLst>
                  <a:gd name="connsiteX0" fmla="*/ 37624 w 38100"/>
                  <a:gd name="connsiteY0" fmla="*/ 22384 h 38100"/>
                  <a:gd name="connsiteX1" fmla="*/ 22384 w 38100"/>
                  <a:gd name="connsiteY1" fmla="*/ 37624 h 38100"/>
                  <a:gd name="connsiteX2" fmla="*/ 7144 w 38100"/>
                  <a:gd name="connsiteY2" fmla="*/ 22384 h 38100"/>
                  <a:gd name="connsiteX3" fmla="*/ 22384 w 38100"/>
                  <a:gd name="connsiteY3" fmla="*/ 7144 h 38100"/>
                  <a:gd name="connsiteX4" fmla="*/ 37624 w 38100"/>
                  <a:gd name="connsiteY4" fmla="*/ 2238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7624" y="22384"/>
                    </a:moveTo>
                    <a:cubicBezTo>
                      <a:pt x="37624" y="30801"/>
                      <a:pt x="30801" y="37624"/>
                      <a:pt x="22384" y="37624"/>
                    </a:cubicBezTo>
                    <a:cubicBezTo>
                      <a:pt x="13967" y="37624"/>
                      <a:pt x="7144" y="30801"/>
                      <a:pt x="7144" y="22384"/>
                    </a:cubicBezTo>
                    <a:cubicBezTo>
                      <a:pt x="7144" y="13967"/>
                      <a:pt x="13967" y="7144"/>
                      <a:pt x="22384" y="7144"/>
                    </a:cubicBezTo>
                    <a:cubicBezTo>
                      <a:pt x="30801" y="7144"/>
                      <a:pt x="37624" y="13967"/>
                      <a:pt x="3762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09" name="Freeform: Shape 147">
                <a:extLst>
                  <a:ext uri="{FF2B5EF4-FFF2-40B4-BE49-F238E27FC236}">
                    <a16:creationId xmlns:a16="http://schemas.microsoft.com/office/drawing/2014/main" id="{80128EA3-DB78-6D4C-8C68-166F1CA34CF7}"/>
                  </a:ext>
                </a:extLst>
              </p:cNvPr>
              <p:cNvSpPr/>
              <p:nvPr/>
            </p:nvSpPr>
            <p:spPr>
              <a:xfrm>
                <a:off x="5899309" y="3254216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2384"/>
                      <a:pt x="26194" y="16669"/>
                    </a:cubicBezTo>
                    <a:cubicBezTo>
                      <a:pt x="26194" y="10954"/>
                      <a:pt x="22384" y="7144"/>
                      <a:pt x="16669" y="7144"/>
                    </a:cubicBezTo>
                    <a:cubicBezTo>
                      <a:pt x="10954" y="7144"/>
                      <a:pt x="7144" y="10954"/>
                      <a:pt x="7144" y="16669"/>
                    </a:cubicBezTo>
                    <a:cubicBezTo>
                      <a:pt x="7144" y="22384"/>
                      <a:pt x="10954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10" name="Freeform: Shape 148">
                <a:extLst>
                  <a:ext uri="{FF2B5EF4-FFF2-40B4-BE49-F238E27FC236}">
                    <a16:creationId xmlns:a16="http://schemas.microsoft.com/office/drawing/2014/main" id="{49FA1F7E-F299-464B-BD1C-5C573E32791A}"/>
                  </a:ext>
                </a:extLst>
              </p:cNvPr>
              <p:cNvSpPr/>
              <p:nvPr/>
            </p:nvSpPr>
            <p:spPr>
              <a:xfrm>
                <a:off x="5721191" y="4040029"/>
                <a:ext cx="38100" cy="38100"/>
              </a:xfrm>
              <a:custGeom>
                <a:avLst/>
                <a:gdLst>
                  <a:gd name="connsiteX0" fmla="*/ 39529 w 38100"/>
                  <a:gd name="connsiteY0" fmla="*/ 23336 h 38100"/>
                  <a:gd name="connsiteX1" fmla="*/ 23336 w 38100"/>
                  <a:gd name="connsiteY1" fmla="*/ 7144 h 38100"/>
                  <a:gd name="connsiteX2" fmla="*/ 7144 w 38100"/>
                  <a:gd name="connsiteY2" fmla="*/ 23336 h 38100"/>
                  <a:gd name="connsiteX3" fmla="*/ 23336 w 38100"/>
                  <a:gd name="connsiteY3" fmla="*/ 39529 h 38100"/>
                  <a:gd name="connsiteX4" fmla="*/ 39529 w 38100"/>
                  <a:gd name="connsiteY4" fmla="*/ 23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9529" y="23336"/>
                    </a:moveTo>
                    <a:cubicBezTo>
                      <a:pt x="39529" y="14764"/>
                      <a:pt x="31909" y="7144"/>
                      <a:pt x="23336" y="7144"/>
                    </a:cubicBezTo>
                    <a:cubicBezTo>
                      <a:pt x="14764" y="7144"/>
                      <a:pt x="7144" y="14764"/>
                      <a:pt x="7144" y="23336"/>
                    </a:cubicBezTo>
                    <a:cubicBezTo>
                      <a:pt x="7144" y="31909"/>
                      <a:pt x="14764" y="39529"/>
                      <a:pt x="23336" y="39529"/>
                    </a:cubicBezTo>
                    <a:cubicBezTo>
                      <a:pt x="31909" y="39529"/>
                      <a:pt x="39529" y="31909"/>
                      <a:pt x="3952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11" name="Freeform: Shape 149">
                <a:extLst>
                  <a:ext uri="{FF2B5EF4-FFF2-40B4-BE49-F238E27FC236}">
                    <a16:creationId xmlns:a16="http://schemas.microsoft.com/office/drawing/2014/main" id="{8B3DA900-1D9F-6E4B-81BE-8F3FAAE3CA1C}"/>
                  </a:ext>
                </a:extLst>
              </p:cNvPr>
              <p:cNvSpPr/>
              <p:nvPr/>
            </p:nvSpPr>
            <p:spPr>
              <a:xfrm>
                <a:off x="5850731" y="3401854"/>
                <a:ext cx="28575" cy="28575"/>
              </a:xfrm>
              <a:custGeom>
                <a:avLst/>
                <a:gdLst>
                  <a:gd name="connsiteX0" fmla="*/ 28099 w 28575"/>
                  <a:gd name="connsiteY0" fmla="*/ 17621 h 28575"/>
                  <a:gd name="connsiteX1" fmla="*/ 17621 w 28575"/>
                  <a:gd name="connsiteY1" fmla="*/ 28099 h 28575"/>
                  <a:gd name="connsiteX2" fmla="*/ 7144 w 28575"/>
                  <a:gd name="connsiteY2" fmla="*/ 17621 h 28575"/>
                  <a:gd name="connsiteX3" fmla="*/ 17621 w 28575"/>
                  <a:gd name="connsiteY3" fmla="*/ 7144 h 28575"/>
                  <a:gd name="connsiteX4" fmla="*/ 28099 w 28575"/>
                  <a:gd name="connsiteY4" fmla="*/ 1762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099" y="17621"/>
                    </a:moveTo>
                    <a:cubicBezTo>
                      <a:pt x="28099" y="23408"/>
                      <a:pt x="23408" y="28099"/>
                      <a:pt x="17621" y="28099"/>
                    </a:cubicBezTo>
                    <a:cubicBezTo>
                      <a:pt x="11835" y="28099"/>
                      <a:pt x="7144" y="23408"/>
                      <a:pt x="7144" y="17621"/>
                    </a:cubicBezTo>
                    <a:cubicBezTo>
                      <a:pt x="7144" y="11835"/>
                      <a:pt x="11835" y="7144"/>
                      <a:pt x="17621" y="7144"/>
                    </a:cubicBezTo>
                    <a:cubicBezTo>
                      <a:pt x="23408" y="7144"/>
                      <a:pt x="28099" y="11835"/>
                      <a:pt x="28099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12" name="Freeform: Shape 150">
                <a:extLst>
                  <a:ext uri="{FF2B5EF4-FFF2-40B4-BE49-F238E27FC236}">
                    <a16:creationId xmlns:a16="http://schemas.microsoft.com/office/drawing/2014/main" id="{7BE53951-79BD-E442-B434-CB8AFBAFEEC0}"/>
                  </a:ext>
                </a:extLst>
              </p:cNvPr>
              <p:cNvSpPr/>
              <p:nvPr/>
            </p:nvSpPr>
            <p:spPr>
              <a:xfrm>
                <a:off x="5676424" y="2450306"/>
                <a:ext cx="1247775" cy="1857375"/>
              </a:xfrm>
              <a:custGeom>
                <a:avLst/>
                <a:gdLst>
                  <a:gd name="connsiteX0" fmla="*/ 1172051 w 1247775"/>
                  <a:gd name="connsiteY0" fmla="*/ 974884 h 1857375"/>
                  <a:gd name="connsiteX1" fmla="*/ 1037749 w 1247775"/>
                  <a:gd name="connsiteY1" fmla="*/ 787241 h 1857375"/>
                  <a:gd name="connsiteX2" fmla="*/ 1026319 w 1247775"/>
                  <a:gd name="connsiteY2" fmla="*/ 764381 h 1857375"/>
                  <a:gd name="connsiteX3" fmla="*/ 1023461 w 1247775"/>
                  <a:gd name="connsiteY3" fmla="*/ 751046 h 1857375"/>
                  <a:gd name="connsiteX4" fmla="*/ 1024414 w 1247775"/>
                  <a:gd name="connsiteY4" fmla="*/ 750094 h 1857375"/>
                  <a:gd name="connsiteX5" fmla="*/ 1025366 w 1247775"/>
                  <a:gd name="connsiteY5" fmla="*/ 744379 h 1857375"/>
                  <a:gd name="connsiteX6" fmla="*/ 1022509 w 1247775"/>
                  <a:gd name="connsiteY6" fmla="*/ 731996 h 1857375"/>
                  <a:gd name="connsiteX7" fmla="*/ 1037749 w 1247775"/>
                  <a:gd name="connsiteY7" fmla="*/ 609124 h 1857375"/>
                  <a:gd name="connsiteX8" fmla="*/ 1025366 w 1247775"/>
                  <a:gd name="connsiteY8" fmla="*/ 473869 h 1857375"/>
                  <a:gd name="connsiteX9" fmla="*/ 1025366 w 1247775"/>
                  <a:gd name="connsiteY9" fmla="*/ 472916 h 1857375"/>
                  <a:gd name="connsiteX10" fmla="*/ 1023461 w 1247775"/>
                  <a:gd name="connsiteY10" fmla="*/ 463391 h 1857375"/>
                  <a:gd name="connsiteX11" fmla="*/ 1020604 w 1247775"/>
                  <a:gd name="connsiteY11" fmla="*/ 450056 h 1857375"/>
                  <a:gd name="connsiteX12" fmla="*/ 1021556 w 1247775"/>
                  <a:gd name="connsiteY12" fmla="*/ 442436 h 1857375"/>
                  <a:gd name="connsiteX13" fmla="*/ 1014889 w 1247775"/>
                  <a:gd name="connsiteY13" fmla="*/ 424339 h 1857375"/>
                  <a:gd name="connsiteX14" fmla="*/ 1000601 w 1247775"/>
                  <a:gd name="connsiteY14" fmla="*/ 362426 h 1857375"/>
                  <a:gd name="connsiteX15" fmla="*/ 996791 w 1247775"/>
                  <a:gd name="connsiteY15" fmla="*/ 347186 h 1857375"/>
                  <a:gd name="connsiteX16" fmla="*/ 994886 w 1247775"/>
                  <a:gd name="connsiteY16" fmla="*/ 339566 h 1857375"/>
                  <a:gd name="connsiteX17" fmla="*/ 892969 w 1247775"/>
                  <a:gd name="connsiteY17" fmla="*/ 148114 h 1857375"/>
                  <a:gd name="connsiteX18" fmla="*/ 891064 w 1247775"/>
                  <a:gd name="connsiteY18" fmla="*/ 144304 h 1857375"/>
                  <a:gd name="connsiteX19" fmla="*/ 891064 w 1247775"/>
                  <a:gd name="connsiteY19" fmla="*/ 144304 h 1857375"/>
                  <a:gd name="connsiteX20" fmla="*/ 886301 w 1247775"/>
                  <a:gd name="connsiteY20" fmla="*/ 137636 h 1857375"/>
                  <a:gd name="connsiteX21" fmla="*/ 842486 w 1247775"/>
                  <a:gd name="connsiteY21" fmla="*/ 97631 h 1857375"/>
                  <a:gd name="connsiteX22" fmla="*/ 821531 w 1247775"/>
                  <a:gd name="connsiteY22" fmla="*/ 103346 h 1857375"/>
                  <a:gd name="connsiteX23" fmla="*/ 803434 w 1247775"/>
                  <a:gd name="connsiteY23" fmla="*/ 80486 h 1857375"/>
                  <a:gd name="connsiteX24" fmla="*/ 784384 w 1247775"/>
                  <a:gd name="connsiteY24" fmla="*/ 63341 h 1857375"/>
                  <a:gd name="connsiteX25" fmla="*/ 751046 w 1247775"/>
                  <a:gd name="connsiteY25" fmla="*/ 40481 h 1857375"/>
                  <a:gd name="connsiteX26" fmla="*/ 719614 w 1247775"/>
                  <a:gd name="connsiteY26" fmla="*/ 58579 h 1857375"/>
                  <a:gd name="connsiteX27" fmla="*/ 708184 w 1247775"/>
                  <a:gd name="connsiteY27" fmla="*/ 55721 h 1857375"/>
                  <a:gd name="connsiteX28" fmla="*/ 704374 w 1247775"/>
                  <a:gd name="connsiteY28" fmla="*/ 55721 h 1857375"/>
                  <a:gd name="connsiteX29" fmla="*/ 698659 w 1247775"/>
                  <a:gd name="connsiteY29" fmla="*/ 48101 h 1857375"/>
                  <a:gd name="connsiteX30" fmla="*/ 703421 w 1247775"/>
                  <a:gd name="connsiteY30" fmla="*/ 37624 h 1857375"/>
                  <a:gd name="connsiteX31" fmla="*/ 688181 w 1247775"/>
                  <a:gd name="connsiteY31" fmla="*/ 22384 h 1857375"/>
                  <a:gd name="connsiteX32" fmla="*/ 679609 w 1247775"/>
                  <a:gd name="connsiteY32" fmla="*/ 25241 h 1857375"/>
                  <a:gd name="connsiteX33" fmla="*/ 667226 w 1247775"/>
                  <a:gd name="connsiteY33" fmla="*/ 16669 h 1857375"/>
                  <a:gd name="connsiteX34" fmla="*/ 667226 w 1247775"/>
                  <a:gd name="connsiteY34" fmla="*/ 16669 h 1857375"/>
                  <a:gd name="connsiteX35" fmla="*/ 652939 w 1247775"/>
                  <a:gd name="connsiteY35" fmla="*/ 7144 h 1857375"/>
                  <a:gd name="connsiteX36" fmla="*/ 637699 w 1247775"/>
                  <a:gd name="connsiteY36" fmla="*/ 22384 h 1857375"/>
                  <a:gd name="connsiteX37" fmla="*/ 652939 w 1247775"/>
                  <a:gd name="connsiteY37" fmla="*/ 37624 h 1857375"/>
                  <a:gd name="connsiteX38" fmla="*/ 658654 w 1247775"/>
                  <a:gd name="connsiteY38" fmla="*/ 36671 h 1857375"/>
                  <a:gd name="connsiteX39" fmla="*/ 667226 w 1247775"/>
                  <a:gd name="connsiteY39" fmla="*/ 40481 h 1857375"/>
                  <a:gd name="connsiteX40" fmla="*/ 671989 w 1247775"/>
                  <a:gd name="connsiteY40" fmla="*/ 39529 h 1857375"/>
                  <a:gd name="connsiteX41" fmla="*/ 673894 w 1247775"/>
                  <a:gd name="connsiteY41" fmla="*/ 45244 h 1857375"/>
                  <a:gd name="connsiteX42" fmla="*/ 667226 w 1247775"/>
                  <a:gd name="connsiteY42" fmla="*/ 50006 h 1857375"/>
                  <a:gd name="connsiteX43" fmla="*/ 652939 w 1247775"/>
                  <a:gd name="connsiteY43" fmla="*/ 65246 h 1857375"/>
                  <a:gd name="connsiteX44" fmla="*/ 664369 w 1247775"/>
                  <a:gd name="connsiteY44" fmla="*/ 80486 h 1857375"/>
                  <a:gd name="connsiteX45" fmla="*/ 666274 w 1247775"/>
                  <a:gd name="connsiteY45" fmla="*/ 83344 h 1857375"/>
                  <a:gd name="connsiteX46" fmla="*/ 661511 w 1247775"/>
                  <a:gd name="connsiteY46" fmla="*/ 94774 h 1857375"/>
                  <a:gd name="connsiteX47" fmla="*/ 662464 w 1247775"/>
                  <a:gd name="connsiteY47" fmla="*/ 101441 h 1857375"/>
                  <a:gd name="connsiteX48" fmla="*/ 661511 w 1247775"/>
                  <a:gd name="connsiteY48" fmla="*/ 101441 h 1857375"/>
                  <a:gd name="connsiteX49" fmla="*/ 640556 w 1247775"/>
                  <a:gd name="connsiteY49" fmla="*/ 122396 h 1857375"/>
                  <a:gd name="connsiteX50" fmla="*/ 651034 w 1247775"/>
                  <a:gd name="connsiteY50" fmla="*/ 140494 h 1857375"/>
                  <a:gd name="connsiteX51" fmla="*/ 649129 w 1247775"/>
                  <a:gd name="connsiteY51" fmla="*/ 146209 h 1857375"/>
                  <a:gd name="connsiteX52" fmla="*/ 659606 w 1247775"/>
                  <a:gd name="connsiteY52" fmla="*/ 156686 h 1857375"/>
                  <a:gd name="connsiteX53" fmla="*/ 670084 w 1247775"/>
                  <a:gd name="connsiteY53" fmla="*/ 146209 h 1857375"/>
                  <a:gd name="connsiteX54" fmla="*/ 669131 w 1247775"/>
                  <a:gd name="connsiteY54" fmla="*/ 142399 h 1857375"/>
                  <a:gd name="connsiteX55" fmla="*/ 672941 w 1247775"/>
                  <a:gd name="connsiteY55" fmla="*/ 140494 h 1857375"/>
                  <a:gd name="connsiteX56" fmla="*/ 671989 w 1247775"/>
                  <a:gd name="connsiteY56" fmla="*/ 145256 h 1857375"/>
                  <a:gd name="connsiteX57" fmla="*/ 685324 w 1247775"/>
                  <a:gd name="connsiteY57" fmla="*/ 158591 h 1857375"/>
                  <a:gd name="connsiteX58" fmla="*/ 698659 w 1247775"/>
                  <a:gd name="connsiteY58" fmla="*/ 145256 h 1857375"/>
                  <a:gd name="connsiteX59" fmla="*/ 685324 w 1247775"/>
                  <a:gd name="connsiteY59" fmla="*/ 131921 h 1857375"/>
                  <a:gd name="connsiteX60" fmla="*/ 679609 w 1247775"/>
                  <a:gd name="connsiteY60" fmla="*/ 132874 h 1857375"/>
                  <a:gd name="connsiteX61" fmla="*/ 681514 w 1247775"/>
                  <a:gd name="connsiteY61" fmla="*/ 125254 h 1857375"/>
                  <a:gd name="connsiteX62" fmla="*/ 682466 w 1247775"/>
                  <a:gd name="connsiteY62" fmla="*/ 125254 h 1857375"/>
                  <a:gd name="connsiteX63" fmla="*/ 699611 w 1247775"/>
                  <a:gd name="connsiteY63" fmla="*/ 110014 h 1857375"/>
                  <a:gd name="connsiteX64" fmla="*/ 706279 w 1247775"/>
                  <a:gd name="connsiteY64" fmla="*/ 111919 h 1857375"/>
                  <a:gd name="connsiteX65" fmla="*/ 706279 w 1247775"/>
                  <a:gd name="connsiteY65" fmla="*/ 113824 h 1857375"/>
                  <a:gd name="connsiteX66" fmla="*/ 711994 w 1247775"/>
                  <a:gd name="connsiteY66" fmla="*/ 122396 h 1857375"/>
                  <a:gd name="connsiteX67" fmla="*/ 738664 w 1247775"/>
                  <a:gd name="connsiteY67" fmla="*/ 146209 h 1857375"/>
                  <a:gd name="connsiteX68" fmla="*/ 763429 w 1247775"/>
                  <a:gd name="connsiteY68" fmla="*/ 130969 h 1857375"/>
                  <a:gd name="connsiteX69" fmla="*/ 770096 w 1247775"/>
                  <a:gd name="connsiteY69" fmla="*/ 132874 h 1857375"/>
                  <a:gd name="connsiteX70" fmla="*/ 778669 w 1247775"/>
                  <a:gd name="connsiteY70" fmla="*/ 140494 h 1857375"/>
                  <a:gd name="connsiteX71" fmla="*/ 773906 w 1247775"/>
                  <a:gd name="connsiteY71" fmla="*/ 145256 h 1857375"/>
                  <a:gd name="connsiteX72" fmla="*/ 765334 w 1247775"/>
                  <a:gd name="connsiteY72" fmla="*/ 138589 h 1857375"/>
                  <a:gd name="connsiteX73" fmla="*/ 756761 w 1247775"/>
                  <a:gd name="connsiteY73" fmla="*/ 147161 h 1857375"/>
                  <a:gd name="connsiteX74" fmla="*/ 761524 w 1247775"/>
                  <a:gd name="connsiteY74" fmla="*/ 154781 h 1857375"/>
                  <a:gd name="connsiteX75" fmla="*/ 757714 w 1247775"/>
                  <a:gd name="connsiteY75" fmla="*/ 161449 h 1857375"/>
                  <a:gd name="connsiteX76" fmla="*/ 759619 w 1247775"/>
                  <a:gd name="connsiteY76" fmla="*/ 167164 h 1857375"/>
                  <a:gd name="connsiteX77" fmla="*/ 759619 w 1247775"/>
                  <a:gd name="connsiteY77" fmla="*/ 169069 h 1857375"/>
                  <a:gd name="connsiteX78" fmla="*/ 738664 w 1247775"/>
                  <a:gd name="connsiteY78" fmla="*/ 155734 h 1857375"/>
                  <a:gd name="connsiteX79" fmla="*/ 735806 w 1247775"/>
                  <a:gd name="connsiteY79" fmla="*/ 155734 h 1857375"/>
                  <a:gd name="connsiteX80" fmla="*/ 729139 w 1247775"/>
                  <a:gd name="connsiteY80" fmla="*/ 152876 h 1857375"/>
                  <a:gd name="connsiteX81" fmla="*/ 719614 w 1247775"/>
                  <a:gd name="connsiteY81" fmla="*/ 162401 h 1857375"/>
                  <a:gd name="connsiteX82" fmla="*/ 720566 w 1247775"/>
                  <a:gd name="connsiteY82" fmla="*/ 165259 h 1857375"/>
                  <a:gd name="connsiteX83" fmla="*/ 716756 w 1247775"/>
                  <a:gd name="connsiteY83" fmla="*/ 173831 h 1857375"/>
                  <a:gd name="connsiteX84" fmla="*/ 711994 w 1247775"/>
                  <a:gd name="connsiteY84" fmla="*/ 172879 h 1857375"/>
                  <a:gd name="connsiteX85" fmla="*/ 691991 w 1247775"/>
                  <a:gd name="connsiteY85" fmla="*/ 178594 h 1857375"/>
                  <a:gd name="connsiteX86" fmla="*/ 680561 w 1247775"/>
                  <a:gd name="connsiteY86" fmla="*/ 175736 h 1857375"/>
                  <a:gd name="connsiteX87" fmla="*/ 673894 w 1247775"/>
                  <a:gd name="connsiteY87" fmla="*/ 176689 h 1857375"/>
                  <a:gd name="connsiteX88" fmla="*/ 675799 w 1247775"/>
                  <a:gd name="connsiteY88" fmla="*/ 172879 h 1857375"/>
                  <a:gd name="connsiteX89" fmla="*/ 668179 w 1247775"/>
                  <a:gd name="connsiteY89" fmla="*/ 165259 h 1857375"/>
                  <a:gd name="connsiteX90" fmla="*/ 660559 w 1247775"/>
                  <a:gd name="connsiteY90" fmla="*/ 172879 h 1857375"/>
                  <a:gd name="connsiteX91" fmla="*/ 667226 w 1247775"/>
                  <a:gd name="connsiteY91" fmla="*/ 180499 h 1857375"/>
                  <a:gd name="connsiteX92" fmla="*/ 657701 w 1247775"/>
                  <a:gd name="connsiteY92" fmla="*/ 199549 h 1857375"/>
                  <a:gd name="connsiteX93" fmla="*/ 659606 w 1247775"/>
                  <a:gd name="connsiteY93" fmla="*/ 207169 h 1857375"/>
                  <a:gd name="connsiteX94" fmla="*/ 654844 w 1247775"/>
                  <a:gd name="connsiteY94" fmla="*/ 208121 h 1857375"/>
                  <a:gd name="connsiteX95" fmla="*/ 648176 w 1247775"/>
                  <a:gd name="connsiteY95" fmla="*/ 205264 h 1857375"/>
                  <a:gd name="connsiteX96" fmla="*/ 639604 w 1247775"/>
                  <a:gd name="connsiteY96" fmla="*/ 213836 h 1857375"/>
                  <a:gd name="connsiteX97" fmla="*/ 640556 w 1247775"/>
                  <a:gd name="connsiteY97" fmla="*/ 217646 h 1857375"/>
                  <a:gd name="connsiteX98" fmla="*/ 634841 w 1247775"/>
                  <a:gd name="connsiteY98" fmla="*/ 226219 h 1857375"/>
                  <a:gd name="connsiteX99" fmla="*/ 627221 w 1247775"/>
                  <a:gd name="connsiteY99" fmla="*/ 223361 h 1857375"/>
                  <a:gd name="connsiteX100" fmla="*/ 613886 w 1247775"/>
                  <a:gd name="connsiteY100" fmla="*/ 205264 h 1857375"/>
                  <a:gd name="connsiteX101" fmla="*/ 623411 w 1247775"/>
                  <a:gd name="connsiteY101" fmla="*/ 203359 h 1857375"/>
                  <a:gd name="connsiteX102" fmla="*/ 632936 w 1247775"/>
                  <a:gd name="connsiteY102" fmla="*/ 209074 h 1857375"/>
                  <a:gd name="connsiteX103" fmla="*/ 644366 w 1247775"/>
                  <a:gd name="connsiteY103" fmla="*/ 197644 h 1857375"/>
                  <a:gd name="connsiteX104" fmla="*/ 640556 w 1247775"/>
                  <a:gd name="connsiteY104" fmla="*/ 189071 h 1857375"/>
                  <a:gd name="connsiteX105" fmla="*/ 646271 w 1247775"/>
                  <a:gd name="connsiteY105" fmla="*/ 170021 h 1857375"/>
                  <a:gd name="connsiteX106" fmla="*/ 619601 w 1247775"/>
                  <a:gd name="connsiteY106" fmla="*/ 135731 h 1857375"/>
                  <a:gd name="connsiteX107" fmla="*/ 612934 w 1247775"/>
                  <a:gd name="connsiteY107" fmla="*/ 132874 h 1857375"/>
                  <a:gd name="connsiteX108" fmla="*/ 607219 w 1247775"/>
                  <a:gd name="connsiteY108" fmla="*/ 134779 h 1857375"/>
                  <a:gd name="connsiteX109" fmla="*/ 600551 w 1247775"/>
                  <a:gd name="connsiteY109" fmla="*/ 135731 h 1857375"/>
                  <a:gd name="connsiteX110" fmla="*/ 601504 w 1247775"/>
                  <a:gd name="connsiteY110" fmla="*/ 129064 h 1857375"/>
                  <a:gd name="connsiteX111" fmla="*/ 607219 w 1247775"/>
                  <a:gd name="connsiteY111" fmla="*/ 130969 h 1857375"/>
                  <a:gd name="connsiteX112" fmla="*/ 616744 w 1247775"/>
                  <a:gd name="connsiteY112" fmla="*/ 121444 h 1857375"/>
                  <a:gd name="connsiteX113" fmla="*/ 607219 w 1247775"/>
                  <a:gd name="connsiteY113" fmla="*/ 111919 h 1857375"/>
                  <a:gd name="connsiteX114" fmla="*/ 599599 w 1247775"/>
                  <a:gd name="connsiteY114" fmla="*/ 116681 h 1857375"/>
                  <a:gd name="connsiteX115" fmla="*/ 591979 w 1247775"/>
                  <a:gd name="connsiteY115" fmla="*/ 107156 h 1857375"/>
                  <a:gd name="connsiteX116" fmla="*/ 598646 w 1247775"/>
                  <a:gd name="connsiteY116" fmla="*/ 108109 h 1857375"/>
                  <a:gd name="connsiteX117" fmla="*/ 626269 w 1247775"/>
                  <a:gd name="connsiteY117" fmla="*/ 84296 h 1857375"/>
                  <a:gd name="connsiteX118" fmla="*/ 631031 w 1247775"/>
                  <a:gd name="connsiteY118" fmla="*/ 85249 h 1857375"/>
                  <a:gd name="connsiteX119" fmla="*/ 644366 w 1247775"/>
                  <a:gd name="connsiteY119" fmla="*/ 71914 h 1857375"/>
                  <a:gd name="connsiteX120" fmla="*/ 631031 w 1247775"/>
                  <a:gd name="connsiteY120" fmla="*/ 58579 h 1857375"/>
                  <a:gd name="connsiteX121" fmla="*/ 620554 w 1247775"/>
                  <a:gd name="connsiteY121" fmla="*/ 64294 h 1857375"/>
                  <a:gd name="connsiteX122" fmla="*/ 598646 w 1247775"/>
                  <a:gd name="connsiteY122" fmla="*/ 53816 h 1857375"/>
                  <a:gd name="connsiteX123" fmla="*/ 578644 w 1247775"/>
                  <a:gd name="connsiteY123" fmla="*/ 62389 h 1857375"/>
                  <a:gd name="connsiteX124" fmla="*/ 578644 w 1247775"/>
                  <a:gd name="connsiteY124" fmla="*/ 58579 h 1857375"/>
                  <a:gd name="connsiteX125" fmla="*/ 557689 w 1247775"/>
                  <a:gd name="connsiteY125" fmla="*/ 37624 h 1857375"/>
                  <a:gd name="connsiteX126" fmla="*/ 536734 w 1247775"/>
                  <a:gd name="connsiteY126" fmla="*/ 58579 h 1857375"/>
                  <a:gd name="connsiteX127" fmla="*/ 557689 w 1247775"/>
                  <a:gd name="connsiteY127" fmla="*/ 79534 h 1857375"/>
                  <a:gd name="connsiteX128" fmla="*/ 571024 w 1247775"/>
                  <a:gd name="connsiteY128" fmla="*/ 74771 h 1857375"/>
                  <a:gd name="connsiteX129" fmla="*/ 570071 w 1247775"/>
                  <a:gd name="connsiteY129" fmla="*/ 83344 h 1857375"/>
                  <a:gd name="connsiteX130" fmla="*/ 582454 w 1247775"/>
                  <a:gd name="connsiteY130" fmla="*/ 106204 h 1857375"/>
                  <a:gd name="connsiteX131" fmla="*/ 577691 w 1247775"/>
                  <a:gd name="connsiteY131" fmla="*/ 105251 h 1857375"/>
                  <a:gd name="connsiteX132" fmla="*/ 559594 w 1247775"/>
                  <a:gd name="connsiteY132" fmla="*/ 113824 h 1857375"/>
                  <a:gd name="connsiteX133" fmla="*/ 541496 w 1247775"/>
                  <a:gd name="connsiteY133" fmla="*/ 103346 h 1857375"/>
                  <a:gd name="connsiteX134" fmla="*/ 519589 w 1247775"/>
                  <a:gd name="connsiteY134" fmla="*/ 125254 h 1857375"/>
                  <a:gd name="connsiteX135" fmla="*/ 541496 w 1247775"/>
                  <a:gd name="connsiteY135" fmla="*/ 147161 h 1857375"/>
                  <a:gd name="connsiteX136" fmla="*/ 556736 w 1247775"/>
                  <a:gd name="connsiteY136" fmla="*/ 140494 h 1857375"/>
                  <a:gd name="connsiteX137" fmla="*/ 578644 w 1247775"/>
                  <a:gd name="connsiteY137" fmla="*/ 153829 h 1857375"/>
                  <a:gd name="connsiteX138" fmla="*/ 581501 w 1247775"/>
                  <a:gd name="connsiteY138" fmla="*/ 153829 h 1857375"/>
                  <a:gd name="connsiteX139" fmla="*/ 576739 w 1247775"/>
                  <a:gd name="connsiteY139" fmla="*/ 170974 h 1857375"/>
                  <a:gd name="connsiteX140" fmla="*/ 577691 w 1247775"/>
                  <a:gd name="connsiteY140" fmla="*/ 176689 h 1857375"/>
                  <a:gd name="connsiteX141" fmla="*/ 557689 w 1247775"/>
                  <a:gd name="connsiteY141" fmla="*/ 170974 h 1857375"/>
                  <a:gd name="connsiteX142" fmla="*/ 526256 w 1247775"/>
                  <a:gd name="connsiteY142" fmla="*/ 186214 h 1857375"/>
                  <a:gd name="connsiteX143" fmla="*/ 512921 w 1247775"/>
                  <a:gd name="connsiteY143" fmla="*/ 177641 h 1857375"/>
                  <a:gd name="connsiteX144" fmla="*/ 497681 w 1247775"/>
                  <a:gd name="connsiteY144" fmla="*/ 192881 h 1857375"/>
                  <a:gd name="connsiteX145" fmla="*/ 512921 w 1247775"/>
                  <a:gd name="connsiteY145" fmla="*/ 208121 h 1857375"/>
                  <a:gd name="connsiteX146" fmla="*/ 518636 w 1247775"/>
                  <a:gd name="connsiteY146" fmla="*/ 207169 h 1857375"/>
                  <a:gd name="connsiteX147" fmla="*/ 518636 w 1247775"/>
                  <a:gd name="connsiteY147" fmla="*/ 210026 h 1857375"/>
                  <a:gd name="connsiteX148" fmla="*/ 532924 w 1247775"/>
                  <a:gd name="connsiteY148" fmla="*/ 239554 h 1857375"/>
                  <a:gd name="connsiteX149" fmla="*/ 530066 w 1247775"/>
                  <a:gd name="connsiteY149" fmla="*/ 249079 h 1857375"/>
                  <a:gd name="connsiteX150" fmla="*/ 530066 w 1247775"/>
                  <a:gd name="connsiteY150" fmla="*/ 250984 h 1857375"/>
                  <a:gd name="connsiteX151" fmla="*/ 514826 w 1247775"/>
                  <a:gd name="connsiteY151" fmla="*/ 270034 h 1857375"/>
                  <a:gd name="connsiteX152" fmla="*/ 503396 w 1247775"/>
                  <a:gd name="connsiteY152" fmla="*/ 291941 h 1857375"/>
                  <a:gd name="connsiteX153" fmla="*/ 531019 w 1247775"/>
                  <a:gd name="connsiteY153" fmla="*/ 319564 h 1857375"/>
                  <a:gd name="connsiteX154" fmla="*/ 540544 w 1247775"/>
                  <a:gd name="connsiteY154" fmla="*/ 317659 h 1857375"/>
                  <a:gd name="connsiteX155" fmla="*/ 549116 w 1247775"/>
                  <a:gd name="connsiteY155" fmla="*/ 318611 h 1857375"/>
                  <a:gd name="connsiteX156" fmla="*/ 582454 w 1247775"/>
                  <a:gd name="connsiteY156" fmla="*/ 295751 h 1857375"/>
                  <a:gd name="connsiteX157" fmla="*/ 584359 w 1247775"/>
                  <a:gd name="connsiteY157" fmla="*/ 294799 h 1857375"/>
                  <a:gd name="connsiteX158" fmla="*/ 585311 w 1247775"/>
                  <a:gd name="connsiteY158" fmla="*/ 294799 h 1857375"/>
                  <a:gd name="connsiteX159" fmla="*/ 596741 w 1247775"/>
                  <a:gd name="connsiteY159" fmla="*/ 310991 h 1857375"/>
                  <a:gd name="connsiteX160" fmla="*/ 596741 w 1247775"/>
                  <a:gd name="connsiteY160" fmla="*/ 311944 h 1857375"/>
                  <a:gd name="connsiteX161" fmla="*/ 596741 w 1247775"/>
                  <a:gd name="connsiteY161" fmla="*/ 313849 h 1857375"/>
                  <a:gd name="connsiteX162" fmla="*/ 595789 w 1247775"/>
                  <a:gd name="connsiteY162" fmla="*/ 321469 h 1857375"/>
                  <a:gd name="connsiteX163" fmla="*/ 603409 w 1247775"/>
                  <a:gd name="connsiteY163" fmla="*/ 337661 h 1857375"/>
                  <a:gd name="connsiteX164" fmla="*/ 603409 w 1247775"/>
                  <a:gd name="connsiteY164" fmla="*/ 339566 h 1857375"/>
                  <a:gd name="connsiteX165" fmla="*/ 614839 w 1247775"/>
                  <a:gd name="connsiteY165" fmla="*/ 354806 h 1857375"/>
                  <a:gd name="connsiteX166" fmla="*/ 611029 w 1247775"/>
                  <a:gd name="connsiteY166" fmla="*/ 363379 h 1857375"/>
                  <a:gd name="connsiteX167" fmla="*/ 586264 w 1247775"/>
                  <a:gd name="connsiteY167" fmla="*/ 352901 h 1857375"/>
                  <a:gd name="connsiteX168" fmla="*/ 551974 w 1247775"/>
                  <a:gd name="connsiteY168" fmla="*/ 387191 h 1857375"/>
                  <a:gd name="connsiteX169" fmla="*/ 552926 w 1247775"/>
                  <a:gd name="connsiteY169" fmla="*/ 395764 h 1857375"/>
                  <a:gd name="connsiteX170" fmla="*/ 541496 w 1247775"/>
                  <a:gd name="connsiteY170" fmla="*/ 385286 h 1857375"/>
                  <a:gd name="connsiteX171" fmla="*/ 527209 w 1247775"/>
                  <a:gd name="connsiteY171" fmla="*/ 375761 h 1857375"/>
                  <a:gd name="connsiteX172" fmla="*/ 511969 w 1247775"/>
                  <a:gd name="connsiteY172" fmla="*/ 391001 h 1857375"/>
                  <a:gd name="connsiteX173" fmla="*/ 511969 w 1247775"/>
                  <a:gd name="connsiteY173" fmla="*/ 392906 h 1857375"/>
                  <a:gd name="connsiteX174" fmla="*/ 506254 w 1247775"/>
                  <a:gd name="connsiteY174" fmla="*/ 409099 h 1857375"/>
                  <a:gd name="connsiteX175" fmla="*/ 511969 w 1247775"/>
                  <a:gd name="connsiteY175" fmla="*/ 425291 h 1857375"/>
                  <a:gd name="connsiteX176" fmla="*/ 511016 w 1247775"/>
                  <a:gd name="connsiteY176" fmla="*/ 430054 h 1857375"/>
                  <a:gd name="connsiteX177" fmla="*/ 524351 w 1247775"/>
                  <a:gd name="connsiteY177" fmla="*/ 443389 h 1857375"/>
                  <a:gd name="connsiteX178" fmla="*/ 537686 w 1247775"/>
                  <a:gd name="connsiteY178" fmla="*/ 433864 h 1857375"/>
                  <a:gd name="connsiteX179" fmla="*/ 537686 w 1247775"/>
                  <a:gd name="connsiteY179" fmla="*/ 433864 h 1857375"/>
                  <a:gd name="connsiteX180" fmla="*/ 539591 w 1247775"/>
                  <a:gd name="connsiteY180" fmla="*/ 441484 h 1857375"/>
                  <a:gd name="connsiteX181" fmla="*/ 531971 w 1247775"/>
                  <a:gd name="connsiteY181" fmla="*/ 450056 h 1857375"/>
                  <a:gd name="connsiteX182" fmla="*/ 540544 w 1247775"/>
                  <a:gd name="connsiteY182" fmla="*/ 458629 h 1857375"/>
                  <a:gd name="connsiteX183" fmla="*/ 549116 w 1247775"/>
                  <a:gd name="connsiteY183" fmla="*/ 451009 h 1857375"/>
                  <a:gd name="connsiteX184" fmla="*/ 557689 w 1247775"/>
                  <a:gd name="connsiteY184" fmla="*/ 452914 h 1857375"/>
                  <a:gd name="connsiteX185" fmla="*/ 563404 w 1247775"/>
                  <a:gd name="connsiteY185" fmla="*/ 451961 h 1857375"/>
                  <a:gd name="connsiteX186" fmla="*/ 565309 w 1247775"/>
                  <a:gd name="connsiteY186" fmla="*/ 454819 h 1857375"/>
                  <a:gd name="connsiteX187" fmla="*/ 560546 w 1247775"/>
                  <a:gd name="connsiteY187" fmla="*/ 464344 h 1857375"/>
                  <a:gd name="connsiteX188" fmla="*/ 560546 w 1247775"/>
                  <a:gd name="connsiteY188" fmla="*/ 467201 h 1857375"/>
                  <a:gd name="connsiteX189" fmla="*/ 551974 w 1247775"/>
                  <a:gd name="connsiteY189" fmla="*/ 487204 h 1857375"/>
                  <a:gd name="connsiteX190" fmla="*/ 551974 w 1247775"/>
                  <a:gd name="connsiteY190" fmla="*/ 488156 h 1857375"/>
                  <a:gd name="connsiteX191" fmla="*/ 548164 w 1247775"/>
                  <a:gd name="connsiteY191" fmla="*/ 499586 h 1857375"/>
                  <a:gd name="connsiteX192" fmla="*/ 566261 w 1247775"/>
                  <a:gd name="connsiteY192" fmla="*/ 517684 h 1857375"/>
                  <a:gd name="connsiteX193" fmla="*/ 573881 w 1247775"/>
                  <a:gd name="connsiteY193" fmla="*/ 515779 h 1857375"/>
                  <a:gd name="connsiteX194" fmla="*/ 571024 w 1247775"/>
                  <a:gd name="connsiteY194" fmla="*/ 523399 h 1857375"/>
                  <a:gd name="connsiteX195" fmla="*/ 574834 w 1247775"/>
                  <a:gd name="connsiteY195" fmla="*/ 531971 h 1857375"/>
                  <a:gd name="connsiteX196" fmla="*/ 574834 w 1247775"/>
                  <a:gd name="connsiteY196" fmla="*/ 532924 h 1857375"/>
                  <a:gd name="connsiteX197" fmla="*/ 586264 w 1247775"/>
                  <a:gd name="connsiteY197" fmla="*/ 544354 h 1857375"/>
                  <a:gd name="connsiteX198" fmla="*/ 596741 w 1247775"/>
                  <a:gd name="connsiteY198" fmla="*/ 537686 h 1857375"/>
                  <a:gd name="connsiteX199" fmla="*/ 598646 w 1247775"/>
                  <a:gd name="connsiteY199" fmla="*/ 536734 h 1857375"/>
                  <a:gd name="connsiteX200" fmla="*/ 611981 w 1247775"/>
                  <a:gd name="connsiteY200" fmla="*/ 542449 h 1857375"/>
                  <a:gd name="connsiteX201" fmla="*/ 631984 w 1247775"/>
                  <a:gd name="connsiteY201" fmla="*/ 522446 h 1857375"/>
                  <a:gd name="connsiteX202" fmla="*/ 643414 w 1247775"/>
                  <a:gd name="connsiteY202" fmla="*/ 525304 h 1857375"/>
                  <a:gd name="connsiteX203" fmla="*/ 632936 w 1247775"/>
                  <a:gd name="connsiteY203" fmla="*/ 538639 h 1857375"/>
                  <a:gd name="connsiteX204" fmla="*/ 633889 w 1247775"/>
                  <a:gd name="connsiteY204" fmla="*/ 542449 h 1857375"/>
                  <a:gd name="connsiteX205" fmla="*/ 626269 w 1247775"/>
                  <a:gd name="connsiteY205" fmla="*/ 554831 h 1857375"/>
                  <a:gd name="connsiteX206" fmla="*/ 626269 w 1247775"/>
                  <a:gd name="connsiteY206" fmla="*/ 555784 h 1857375"/>
                  <a:gd name="connsiteX207" fmla="*/ 614839 w 1247775"/>
                  <a:gd name="connsiteY207" fmla="*/ 548164 h 1857375"/>
                  <a:gd name="connsiteX208" fmla="*/ 602456 w 1247775"/>
                  <a:gd name="connsiteY208" fmla="*/ 560546 h 1857375"/>
                  <a:gd name="connsiteX209" fmla="*/ 614839 w 1247775"/>
                  <a:gd name="connsiteY209" fmla="*/ 572929 h 1857375"/>
                  <a:gd name="connsiteX210" fmla="*/ 627221 w 1247775"/>
                  <a:gd name="connsiteY210" fmla="*/ 560546 h 1857375"/>
                  <a:gd name="connsiteX211" fmla="*/ 627221 w 1247775"/>
                  <a:gd name="connsiteY211" fmla="*/ 560546 h 1857375"/>
                  <a:gd name="connsiteX212" fmla="*/ 631031 w 1247775"/>
                  <a:gd name="connsiteY212" fmla="*/ 566261 h 1857375"/>
                  <a:gd name="connsiteX213" fmla="*/ 628174 w 1247775"/>
                  <a:gd name="connsiteY213" fmla="*/ 571024 h 1857375"/>
                  <a:gd name="connsiteX214" fmla="*/ 633889 w 1247775"/>
                  <a:gd name="connsiteY214" fmla="*/ 576739 h 1857375"/>
                  <a:gd name="connsiteX215" fmla="*/ 639604 w 1247775"/>
                  <a:gd name="connsiteY215" fmla="*/ 571024 h 1857375"/>
                  <a:gd name="connsiteX216" fmla="*/ 639604 w 1247775"/>
                  <a:gd name="connsiteY216" fmla="*/ 569119 h 1857375"/>
                  <a:gd name="connsiteX217" fmla="*/ 640556 w 1247775"/>
                  <a:gd name="connsiteY217" fmla="*/ 569119 h 1857375"/>
                  <a:gd name="connsiteX218" fmla="*/ 646271 w 1247775"/>
                  <a:gd name="connsiteY218" fmla="*/ 568166 h 1857375"/>
                  <a:gd name="connsiteX219" fmla="*/ 648176 w 1247775"/>
                  <a:gd name="connsiteY219" fmla="*/ 570071 h 1857375"/>
                  <a:gd name="connsiteX220" fmla="*/ 647224 w 1247775"/>
                  <a:gd name="connsiteY220" fmla="*/ 573881 h 1857375"/>
                  <a:gd name="connsiteX221" fmla="*/ 650081 w 1247775"/>
                  <a:gd name="connsiteY221" fmla="*/ 579596 h 1857375"/>
                  <a:gd name="connsiteX222" fmla="*/ 642461 w 1247775"/>
                  <a:gd name="connsiteY222" fmla="*/ 589121 h 1857375"/>
                  <a:gd name="connsiteX223" fmla="*/ 648176 w 1247775"/>
                  <a:gd name="connsiteY223" fmla="*/ 597694 h 1857375"/>
                  <a:gd name="connsiteX224" fmla="*/ 656749 w 1247775"/>
                  <a:gd name="connsiteY224" fmla="*/ 605314 h 1857375"/>
                  <a:gd name="connsiteX225" fmla="*/ 656749 w 1247775"/>
                  <a:gd name="connsiteY225" fmla="*/ 608171 h 1857375"/>
                  <a:gd name="connsiteX226" fmla="*/ 647224 w 1247775"/>
                  <a:gd name="connsiteY226" fmla="*/ 603409 h 1857375"/>
                  <a:gd name="connsiteX227" fmla="*/ 635794 w 1247775"/>
                  <a:gd name="connsiteY227" fmla="*/ 614839 h 1857375"/>
                  <a:gd name="connsiteX228" fmla="*/ 636746 w 1247775"/>
                  <a:gd name="connsiteY228" fmla="*/ 617696 h 1857375"/>
                  <a:gd name="connsiteX229" fmla="*/ 634841 w 1247775"/>
                  <a:gd name="connsiteY229" fmla="*/ 617696 h 1857375"/>
                  <a:gd name="connsiteX230" fmla="*/ 614839 w 1247775"/>
                  <a:gd name="connsiteY230" fmla="*/ 623411 h 1857375"/>
                  <a:gd name="connsiteX231" fmla="*/ 613886 w 1247775"/>
                  <a:gd name="connsiteY231" fmla="*/ 623411 h 1857375"/>
                  <a:gd name="connsiteX232" fmla="*/ 609124 w 1247775"/>
                  <a:gd name="connsiteY232" fmla="*/ 624364 h 1857375"/>
                  <a:gd name="connsiteX233" fmla="*/ 609124 w 1247775"/>
                  <a:gd name="connsiteY233" fmla="*/ 624364 h 1857375"/>
                  <a:gd name="connsiteX234" fmla="*/ 596741 w 1247775"/>
                  <a:gd name="connsiteY234" fmla="*/ 611981 h 1857375"/>
                  <a:gd name="connsiteX235" fmla="*/ 587216 w 1247775"/>
                  <a:gd name="connsiteY235" fmla="*/ 617696 h 1857375"/>
                  <a:gd name="connsiteX236" fmla="*/ 564356 w 1247775"/>
                  <a:gd name="connsiteY236" fmla="*/ 605314 h 1857375"/>
                  <a:gd name="connsiteX237" fmla="*/ 542449 w 1247775"/>
                  <a:gd name="connsiteY237" fmla="*/ 616744 h 1857375"/>
                  <a:gd name="connsiteX238" fmla="*/ 540544 w 1247775"/>
                  <a:gd name="connsiteY238" fmla="*/ 615791 h 1857375"/>
                  <a:gd name="connsiteX239" fmla="*/ 536734 w 1247775"/>
                  <a:gd name="connsiteY239" fmla="*/ 609124 h 1857375"/>
                  <a:gd name="connsiteX240" fmla="*/ 556736 w 1247775"/>
                  <a:gd name="connsiteY240" fmla="*/ 593884 h 1857375"/>
                  <a:gd name="connsiteX241" fmla="*/ 563404 w 1247775"/>
                  <a:gd name="connsiteY241" fmla="*/ 579596 h 1857375"/>
                  <a:gd name="connsiteX242" fmla="*/ 563404 w 1247775"/>
                  <a:gd name="connsiteY242" fmla="*/ 575786 h 1857375"/>
                  <a:gd name="connsiteX243" fmla="*/ 564356 w 1247775"/>
                  <a:gd name="connsiteY243" fmla="*/ 575786 h 1857375"/>
                  <a:gd name="connsiteX244" fmla="*/ 572929 w 1247775"/>
                  <a:gd name="connsiteY244" fmla="*/ 573881 h 1857375"/>
                  <a:gd name="connsiteX245" fmla="*/ 569119 w 1247775"/>
                  <a:gd name="connsiteY245" fmla="*/ 585311 h 1857375"/>
                  <a:gd name="connsiteX246" fmla="*/ 591026 w 1247775"/>
                  <a:gd name="connsiteY246" fmla="*/ 607219 h 1857375"/>
                  <a:gd name="connsiteX247" fmla="*/ 612934 w 1247775"/>
                  <a:gd name="connsiteY247" fmla="*/ 585311 h 1857375"/>
                  <a:gd name="connsiteX248" fmla="*/ 591026 w 1247775"/>
                  <a:gd name="connsiteY248" fmla="*/ 563404 h 1857375"/>
                  <a:gd name="connsiteX249" fmla="*/ 579596 w 1247775"/>
                  <a:gd name="connsiteY249" fmla="*/ 567214 h 1857375"/>
                  <a:gd name="connsiteX250" fmla="*/ 581501 w 1247775"/>
                  <a:gd name="connsiteY250" fmla="*/ 558641 h 1857375"/>
                  <a:gd name="connsiteX251" fmla="*/ 564356 w 1247775"/>
                  <a:gd name="connsiteY251" fmla="*/ 541496 h 1857375"/>
                  <a:gd name="connsiteX252" fmla="*/ 547211 w 1247775"/>
                  <a:gd name="connsiteY252" fmla="*/ 558641 h 1857375"/>
                  <a:gd name="connsiteX253" fmla="*/ 547211 w 1247775"/>
                  <a:gd name="connsiteY253" fmla="*/ 560546 h 1857375"/>
                  <a:gd name="connsiteX254" fmla="*/ 543401 w 1247775"/>
                  <a:gd name="connsiteY254" fmla="*/ 560546 h 1857375"/>
                  <a:gd name="connsiteX255" fmla="*/ 528161 w 1247775"/>
                  <a:gd name="connsiteY255" fmla="*/ 567214 h 1857375"/>
                  <a:gd name="connsiteX256" fmla="*/ 526256 w 1247775"/>
                  <a:gd name="connsiteY256" fmla="*/ 568166 h 1857375"/>
                  <a:gd name="connsiteX257" fmla="*/ 526256 w 1247775"/>
                  <a:gd name="connsiteY257" fmla="*/ 566261 h 1857375"/>
                  <a:gd name="connsiteX258" fmla="*/ 508159 w 1247775"/>
                  <a:gd name="connsiteY258" fmla="*/ 548164 h 1857375"/>
                  <a:gd name="connsiteX259" fmla="*/ 490061 w 1247775"/>
                  <a:gd name="connsiteY259" fmla="*/ 566261 h 1857375"/>
                  <a:gd name="connsiteX260" fmla="*/ 508159 w 1247775"/>
                  <a:gd name="connsiteY260" fmla="*/ 584359 h 1857375"/>
                  <a:gd name="connsiteX261" fmla="*/ 513874 w 1247775"/>
                  <a:gd name="connsiteY261" fmla="*/ 583406 h 1857375"/>
                  <a:gd name="connsiteX262" fmla="*/ 512921 w 1247775"/>
                  <a:gd name="connsiteY262" fmla="*/ 588169 h 1857375"/>
                  <a:gd name="connsiteX263" fmla="*/ 515779 w 1247775"/>
                  <a:gd name="connsiteY263" fmla="*/ 599599 h 1857375"/>
                  <a:gd name="connsiteX264" fmla="*/ 511969 w 1247775"/>
                  <a:gd name="connsiteY264" fmla="*/ 599599 h 1857375"/>
                  <a:gd name="connsiteX265" fmla="*/ 506254 w 1247775"/>
                  <a:gd name="connsiteY265" fmla="*/ 600551 h 1857375"/>
                  <a:gd name="connsiteX266" fmla="*/ 497681 w 1247775"/>
                  <a:gd name="connsiteY266" fmla="*/ 594836 h 1857375"/>
                  <a:gd name="connsiteX267" fmla="*/ 489109 w 1247775"/>
                  <a:gd name="connsiteY267" fmla="*/ 602456 h 1857375"/>
                  <a:gd name="connsiteX268" fmla="*/ 487204 w 1247775"/>
                  <a:gd name="connsiteY268" fmla="*/ 603409 h 1857375"/>
                  <a:gd name="connsiteX269" fmla="*/ 475774 w 1247775"/>
                  <a:gd name="connsiteY269" fmla="*/ 599599 h 1857375"/>
                  <a:gd name="connsiteX270" fmla="*/ 454819 w 1247775"/>
                  <a:gd name="connsiteY270" fmla="*/ 620554 h 1857375"/>
                  <a:gd name="connsiteX271" fmla="*/ 455771 w 1247775"/>
                  <a:gd name="connsiteY271" fmla="*/ 625316 h 1857375"/>
                  <a:gd name="connsiteX272" fmla="*/ 450056 w 1247775"/>
                  <a:gd name="connsiteY272" fmla="*/ 633889 h 1857375"/>
                  <a:gd name="connsiteX273" fmla="*/ 459581 w 1247775"/>
                  <a:gd name="connsiteY273" fmla="*/ 643414 h 1857375"/>
                  <a:gd name="connsiteX274" fmla="*/ 484346 w 1247775"/>
                  <a:gd name="connsiteY274" fmla="*/ 668179 h 1857375"/>
                  <a:gd name="connsiteX275" fmla="*/ 498634 w 1247775"/>
                  <a:gd name="connsiteY275" fmla="*/ 663416 h 1857375"/>
                  <a:gd name="connsiteX276" fmla="*/ 503396 w 1247775"/>
                  <a:gd name="connsiteY276" fmla="*/ 662464 h 1857375"/>
                  <a:gd name="connsiteX277" fmla="*/ 511016 w 1247775"/>
                  <a:gd name="connsiteY277" fmla="*/ 664369 h 1857375"/>
                  <a:gd name="connsiteX278" fmla="*/ 511969 w 1247775"/>
                  <a:gd name="connsiteY278" fmla="*/ 667226 h 1857375"/>
                  <a:gd name="connsiteX279" fmla="*/ 511969 w 1247775"/>
                  <a:gd name="connsiteY279" fmla="*/ 668179 h 1857375"/>
                  <a:gd name="connsiteX280" fmla="*/ 513874 w 1247775"/>
                  <a:gd name="connsiteY280" fmla="*/ 677704 h 1857375"/>
                  <a:gd name="connsiteX281" fmla="*/ 511969 w 1247775"/>
                  <a:gd name="connsiteY281" fmla="*/ 678656 h 1857375"/>
                  <a:gd name="connsiteX282" fmla="*/ 498634 w 1247775"/>
                  <a:gd name="connsiteY282" fmla="*/ 671036 h 1857375"/>
                  <a:gd name="connsiteX283" fmla="*/ 487204 w 1247775"/>
                  <a:gd name="connsiteY283" fmla="*/ 675799 h 1857375"/>
                  <a:gd name="connsiteX284" fmla="*/ 481489 w 1247775"/>
                  <a:gd name="connsiteY284" fmla="*/ 673894 h 1857375"/>
                  <a:gd name="connsiteX285" fmla="*/ 470059 w 1247775"/>
                  <a:gd name="connsiteY285" fmla="*/ 685324 h 1857375"/>
                  <a:gd name="connsiteX286" fmla="*/ 481489 w 1247775"/>
                  <a:gd name="connsiteY286" fmla="*/ 696754 h 1857375"/>
                  <a:gd name="connsiteX287" fmla="*/ 484346 w 1247775"/>
                  <a:gd name="connsiteY287" fmla="*/ 695801 h 1857375"/>
                  <a:gd name="connsiteX288" fmla="*/ 488156 w 1247775"/>
                  <a:gd name="connsiteY288" fmla="*/ 700564 h 1857375"/>
                  <a:gd name="connsiteX289" fmla="*/ 486251 w 1247775"/>
                  <a:gd name="connsiteY289" fmla="*/ 712946 h 1857375"/>
                  <a:gd name="connsiteX290" fmla="*/ 486251 w 1247775"/>
                  <a:gd name="connsiteY290" fmla="*/ 715804 h 1857375"/>
                  <a:gd name="connsiteX291" fmla="*/ 460534 w 1247775"/>
                  <a:gd name="connsiteY291" fmla="*/ 701516 h 1857375"/>
                  <a:gd name="connsiteX292" fmla="*/ 435769 w 1247775"/>
                  <a:gd name="connsiteY292" fmla="*/ 714851 h 1857375"/>
                  <a:gd name="connsiteX293" fmla="*/ 426244 w 1247775"/>
                  <a:gd name="connsiteY293" fmla="*/ 711041 h 1857375"/>
                  <a:gd name="connsiteX294" fmla="*/ 432911 w 1247775"/>
                  <a:gd name="connsiteY294" fmla="*/ 701516 h 1857375"/>
                  <a:gd name="connsiteX295" fmla="*/ 437674 w 1247775"/>
                  <a:gd name="connsiteY295" fmla="*/ 691039 h 1857375"/>
                  <a:gd name="connsiteX296" fmla="*/ 431006 w 1247775"/>
                  <a:gd name="connsiteY296" fmla="*/ 679609 h 1857375"/>
                  <a:gd name="connsiteX297" fmla="*/ 410051 w 1247775"/>
                  <a:gd name="connsiteY297" fmla="*/ 668179 h 1857375"/>
                  <a:gd name="connsiteX298" fmla="*/ 404336 w 1247775"/>
                  <a:gd name="connsiteY298" fmla="*/ 669131 h 1857375"/>
                  <a:gd name="connsiteX299" fmla="*/ 401479 w 1247775"/>
                  <a:gd name="connsiteY299" fmla="*/ 661511 h 1857375"/>
                  <a:gd name="connsiteX300" fmla="*/ 409099 w 1247775"/>
                  <a:gd name="connsiteY300" fmla="*/ 650081 h 1857375"/>
                  <a:gd name="connsiteX301" fmla="*/ 410051 w 1247775"/>
                  <a:gd name="connsiteY301" fmla="*/ 647224 h 1857375"/>
                  <a:gd name="connsiteX302" fmla="*/ 410051 w 1247775"/>
                  <a:gd name="connsiteY302" fmla="*/ 647224 h 1857375"/>
                  <a:gd name="connsiteX303" fmla="*/ 411956 w 1247775"/>
                  <a:gd name="connsiteY303" fmla="*/ 634841 h 1857375"/>
                  <a:gd name="connsiteX304" fmla="*/ 370046 w 1247775"/>
                  <a:gd name="connsiteY304" fmla="*/ 592931 h 1857375"/>
                  <a:gd name="connsiteX305" fmla="*/ 360521 w 1247775"/>
                  <a:gd name="connsiteY305" fmla="*/ 593884 h 1857375"/>
                  <a:gd name="connsiteX306" fmla="*/ 362426 w 1247775"/>
                  <a:gd name="connsiteY306" fmla="*/ 588169 h 1857375"/>
                  <a:gd name="connsiteX307" fmla="*/ 350996 w 1247775"/>
                  <a:gd name="connsiteY307" fmla="*/ 576739 h 1857375"/>
                  <a:gd name="connsiteX308" fmla="*/ 342424 w 1247775"/>
                  <a:gd name="connsiteY308" fmla="*/ 580549 h 1857375"/>
                  <a:gd name="connsiteX309" fmla="*/ 335756 w 1247775"/>
                  <a:gd name="connsiteY309" fmla="*/ 578644 h 1857375"/>
                  <a:gd name="connsiteX310" fmla="*/ 324326 w 1247775"/>
                  <a:gd name="connsiteY310" fmla="*/ 590074 h 1857375"/>
                  <a:gd name="connsiteX311" fmla="*/ 335756 w 1247775"/>
                  <a:gd name="connsiteY311" fmla="*/ 601504 h 1857375"/>
                  <a:gd name="connsiteX312" fmla="*/ 344329 w 1247775"/>
                  <a:gd name="connsiteY312" fmla="*/ 597694 h 1857375"/>
                  <a:gd name="connsiteX313" fmla="*/ 348139 w 1247775"/>
                  <a:gd name="connsiteY313" fmla="*/ 599599 h 1857375"/>
                  <a:gd name="connsiteX314" fmla="*/ 324326 w 1247775"/>
                  <a:gd name="connsiteY314" fmla="*/ 625316 h 1857375"/>
                  <a:gd name="connsiteX315" fmla="*/ 324326 w 1247775"/>
                  <a:gd name="connsiteY315" fmla="*/ 627221 h 1857375"/>
                  <a:gd name="connsiteX316" fmla="*/ 316706 w 1247775"/>
                  <a:gd name="connsiteY316" fmla="*/ 633889 h 1857375"/>
                  <a:gd name="connsiteX317" fmla="*/ 316706 w 1247775"/>
                  <a:gd name="connsiteY317" fmla="*/ 633889 h 1857375"/>
                  <a:gd name="connsiteX318" fmla="*/ 316706 w 1247775"/>
                  <a:gd name="connsiteY318" fmla="*/ 631031 h 1857375"/>
                  <a:gd name="connsiteX319" fmla="*/ 310039 w 1247775"/>
                  <a:gd name="connsiteY319" fmla="*/ 616744 h 1857375"/>
                  <a:gd name="connsiteX320" fmla="*/ 294799 w 1247775"/>
                  <a:gd name="connsiteY320" fmla="*/ 602456 h 1857375"/>
                  <a:gd name="connsiteX321" fmla="*/ 279559 w 1247775"/>
                  <a:gd name="connsiteY321" fmla="*/ 617696 h 1857375"/>
                  <a:gd name="connsiteX322" fmla="*/ 280511 w 1247775"/>
                  <a:gd name="connsiteY322" fmla="*/ 623411 h 1857375"/>
                  <a:gd name="connsiteX323" fmla="*/ 278606 w 1247775"/>
                  <a:gd name="connsiteY323" fmla="*/ 631031 h 1857375"/>
                  <a:gd name="connsiteX324" fmla="*/ 297656 w 1247775"/>
                  <a:gd name="connsiteY324" fmla="*/ 650081 h 1857375"/>
                  <a:gd name="connsiteX325" fmla="*/ 310039 w 1247775"/>
                  <a:gd name="connsiteY325" fmla="*/ 645319 h 1857375"/>
                  <a:gd name="connsiteX326" fmla="*/ 310991 w 1247775"/>
                  <a:gd name="connsiteY326" fmla="*/ 645319 h 1857375"/>
                  <a:gd name="connsiteX327" fmla="*/ 310039 w 1247775"/>
                  <a:gd name="connsiteY327" fmla="*/ 652939 h 1857375"/>
                  <a:gd name="connsiteX328" fmla="*/ 312896 w 1247775"/>
                  <a:gd name="connsiteY328" fmla="*/ 666274 h 1857375"/>
                  <a:gd name="connsiteX329" fmla="*/ 308134 w 1247775"/>
                  <a:gd name="connsiteY329" fmla="*/ 665321 h 1857375"/>
                  <a:gd name="connsiteX330" fmla="*/ 304324 w 1247775"/>
                  <a:gd name="connsiteY330" fmla="*/ 666274 h 1857375"/>
                  <a:gd name="connsiteX331" fmla="*/ 304324 w 1247775"/>
                  <a:gd name="connsiteY331" fmla="*/ 664369 h 1857375"/>
                  <a:gd name="connsiteX332" fmla="*/ 290036 w 1247775"/>
                  <a:gd name="connsiteY332" fmla="*/ 650081 h 1857375"/>
                  <a:gd name="connsiteX333" fmla="*/ 275749 w 1247775"/>
                  <a:gd name="connsiteY333" fmla="*/ 664369 h 1857375"/>
                  <a:gd name="connsiteX334" fmla="*/ 290036 w 1247775"/>
                  <a:gd name="connsiteY334" fmla="*/ 678656 h 1857375"/>
                  <a:gd name="connsiteX335" fmla="*/ 289084 w 1247775"/>
                  <a:gd name="connsiteY335" fmla="*/ 685324 h 1857375"/>
                  <a:gd name="connsiteX336" fmla="*/ 309086 w 1247775"/>
                  <a:gd name="connsiteY336" fmla="*/ 705326 h 1857375"/>
                  <a:gd name="connsiteX337" fmla="*/ 329089 w 1247775"/>
                  <a:gd name="connsiteY337" fmla="*/ 685324 h 1857375"/>
                  <a:gd name="connsiteX338" fmla="*/ 328136 w 1247775"/>
                  <a:gd name="connsiteY338" fmla="*/ 679609 h 1857375"/>
                  <a:gd name="connsiteX339" fmla="*/ 337661 w 1247775"/>
                  <a:gd name="connsiteY339" fmla="*/ 682466 h 1857375"/>
                  <a:gd name="connsiteX340" fmla="*/ 342424 w 1247775"/>
                  <a:gd name="connsiteY340" fmla="*/ 690086 h 1857375"/>
                  <a:gd name="connsiteX341" fmla="*/ 345281 w 1247775"/>
                  <a:gd name="connsiteY341" fmla="*/ 698659 h 1857375"/>
                  <a:gd name="connsiteX342" fmla="*/ 344329 w 1247775"/>
                  <a:gd name="connsiteY342" fmla="*/ 698659 h 1857375"/>
                  <a:gd name="connsiteX343" fmla="*/ 329089 w 1247775"/>
                  <a:gd name="connsiteY343" fmla="*/ 713899 h 1857375"/>
                  <a:gd name="connsiteX344" fmla="*/ 329089 w 1247775"/>
                  <a:gd name="connsiteY344" fmla="*/ 715804 h 1857375"/>
                  <a:gd name="connsiteX345" fmla="*/ 327184 w 1247775"/>
                  <a:gd name="connsiteY345" fmla="*/ 719614 h 1857375"/>
                  <a:gd name="connsiteX346" fmla="*/ 316706 w 1247775"/>
                  <a:gd name="connsiteY346" fmla="*/ 715804 h 1857375"/>
                  <a:gd name="connsiteX347" fmla="*/ 300514 w 1247775"/>
                  <a:gd name="connsiteY347" fmla="*/ 731996 h 1857375"/>
                  <a:gd name="connsiteX348" fmla="*/ 316706 w 1247775"/>
                  <a:gd name="connsiteY348" fmla="*/ 748189 h 1857375"/>
                  <a:gd name="connsiteX349" fmla="*/ 328136 w 1247775"/>
                  <a:gd name="connsiteY349" fmla="*/ 743426 h 1857375"/>
                  <a:gd name="connsiteX350" fmla="*/ 333851 w 1247775"/>
                  <a:gd name="connsiteY350" fmla="*/ 750094 h 1857375"/>
                  <a:gd name="connsiteX351" fmla="*/ 333851 w 1247775"/>
                  <a:gd name="connsiteY351" fmla="*/ 750094 h 1857375"/>
                  <a:gd name="connsiteX352" fmla="*/ 324326 w 1247775"/>
                  <a:gd name="connsiteY352" fmla="*/ 759619 h 1857375"/>
                  <a:gd name="connsiteX353" fmla="*/ 333851 w 1247775"/>
                  <a:gd name="connsiteY353" fmla="*/ 769144 h 1857375"/>
                  <a:gd name="connsiteX354" fmla="*/ 341471 w 1247775"/>
                  <a:gd name="connsiteY354" fmla="*/ 765334 h 1857375"/>
                  <a:gd name="connsiteX355" fmla="*/ 339566 w 1247775"/>
                  <a:gd name="connsiteY355" fmla="*/ 774859 h 1857375"/>
                  <a:gd name="connsiteX356" fmla="*/ 342424 w 1247775"/>
                  <a:gd name="connsiteY356" fmla="*/ 788194 h 1857375"/>
                  <a:gd name="connsiteX357" fmla="*/ 332899 w 1247775"/>
                  <a:gd name="connsiteY357" fmla="*/ 794861 h 1857375"/>
                  <a:gd name="connsiteX358" fmla="*/ 332899 w 1247775"/>
                  <a:gd name="connsiteY358" fmla="*/ 792956 h 1857375"/>
                  <a:gd name="connsiteX359" fmla="*/ 313849 w 1247775"/>
                  <a:gd name="connsiteY359" fmla="*/ 772954 h 1857375"/>
                  <a:gd name="connsiteX360" fmla="*/ 309086 w 1247775"/>
                  <a:gd name="connsiteY360" fmla="*/ 772001 h 1857375"/>
                  <a:gd name="connsiteX361" fmla="*/ 299561 w 1247775"/>
                  <a:gd name="connsiteY361" fmla="*/ 777716 h 1857375"/>
                  <a:gd name="connsiteX362" fmla="*/ 292894 w 1247775"/>
                  <a:gd name="connsiteY362" fmla="*/ 792956 h 1857375"/>
                  <a:gd name="connsiteX363" fmla="*/ 312896 w 1247775"/>
                  <a:gd name="connsiteY363" fmla="*/ 812959 h 1857375"/>
                  <a:gd name="connsiteX364" fmla="*/ 328136 w 1247775"/>
                  <a:gd name="connsiteY364" fmla="*/ 806291 h 1857375"/>
                  <a:gd name="connsiteX365" fmla="*/ 328136 w 1247775"/>
                  <a:gd name="connsiteY365" fmla="*/ 808196 h 1857375"/>
                  <a:gd name="connsiteX366" fmla="*/ 331946 w 1247775"/>
                  <a:gd name="connsiteY366" fmla="*/ 820579 h 1857375"/>
                  <a:gd name="connsiteX367" fmla="*/ 314801 w 1247775"/>
                  <a:gd name="connsiteY367" fmla="*/ 844391 h 1857375"/>
                  <a:gd name="connsiteX368" fmla="*/ 340519 w 1247775"/>
                  <a:gd name="connsiteY368" fmla="*/ 870109 h 1857375"/>
                  <a:gd name="connsiteX369" fmla="*/ 351949 w 1247775"/>
                  <a:gd name="connsiteY369" fmla="*/ 867251 h 1857375"/>
                  <a:gd name="connsiteX370" fmla="*/ 353854 w 1247775"/>
                  <a:gd name="connsiteY370" fmla="*/ 867251 h 1857375"/>
                  <a:gd name="connsiteX371" fmla="*/ 352901 w 1247775"/>
                  <a:gd name="connsiteY371" fmla="*/ 871061 h 1857375"/>
                  <a:gd name="connsiteX372" fmla="*/ 367189 w 1247775"/>
                  <a:gd name="connsiteY372" fmla="*/ 885349 h 1857375"/>
                  <a:gd name="connsiteX373" fmla="*/ 368141 w 1247775"/>
                  <a:gd name="connsiteY373" fmla="*/ 885349 h 1857375"/>
                  <a:gd name="connsiteX374" fmla="*/ 371951 w 1247775"/>
                  <a:gd name="connsiteY374" fmla="*/ 890111 h 1857375"/>
                  <a:gd name="connsiteX375" fmla="*/ 372904 w 1247775"/>
                  <a:gd name="connsiteY375" fmla="*/ 892016 h 1857375"/>
                  <a:gd name="connsiteX376" fmla="*/ 367189 w 1247775"/>
                  <a:gd name="connsiteY376" fmla="*/ 890111 h 1857375"/>
                  <a:gd name="connsiteX377" fmla="*/ 358616 w 1247775"/>
                  <a:gd name="connsiteY377" fmla="*/ 898684 h 1857375"/>
                  <a:gd name="connsiteX378" fmla="*/ 367189 w 1247775"/>
                  <a:gd name="connsiteY378" fmla="*/ 907256 h 1857375"/>
                  <a:gd name="connsiteX379" fmla="*/ 375761 w 1247775"/>
                  <a:gd name="connsiteY379" fmla="*/ 898684 h 1857375"/>
                  <a:gd name="connsiteX380" fmla="*/ 373856 w 1247775"/>
                  <a:gd name="connsiteY380" fmla="*/ 892969 h 1857375"/>
                  <a:gd name="connsiteX381" fmla="*/ 386239 w 1247775"/>
                  <a:gd name="connsiteY381" fmla="*/ 899636 h 1857375"/>
                  <a:gd name="connsiteX382" fmla="*/ 386239 w 1247775"/>
                  <a:gd name="connsiteY382" fmla="*/ 899636 h 1857375"/>
                  <a:gd name="connsiteX383" fmla="*/ 417671 w 1247775"/>
                  <a:gd name="connsiteY383" fmla="*/ 920591 h 1857375"/>
                  <a:gd name="connsiteX384" fmla="*/ 417671 w 1247775"/>
                  <a:gd name="connsiteY384" fmla="*/ 920591 h 1857375"/>
                  <a:gd name="connsiteX385" fmla="*/ 425291 w 1247775"/>
                  <a:gd name="connsiteY385" fmla="*/ 926306 h 1857375"/>
                  <a:gd name="connsiteX386" fmla="*/ 431006 w 1247775"/>
                  <a:gd name="connsiteY386" fmla="*/ 923449 h 1857375"/>
                  <a:gd name="connsiteX387" fmla="*/ 435769 w 1247775"/>
                  <a:gd name="connsiteY387" fmla="*/ 924401 h 1857375"/>
                  <a:gd name="connsiteX388" fmla="*/ 447199 w 1247775"/>
                  <a:gd name="connsiteY388" fmla="*/ 916781 h 1857375"/>
                  <a:gd name="connsiteX389" fmla="*/ 450056 w 1247775"/>
                  <a:gd name="connsiteY389" fmla="*/ 917734 h 1857375"/>
                  <a:gd name="connsiteX390" fmla="*/ 449104 w 1247775"/>
                  <a:gd name="connsiteY390" fmla="*/ 922496 h 1857375"/>
                  <a:gd name="connsiteX391" fmla="*/ 454819 w 1247775"/>
                  <a:gd name="connsiteY391" fmla="*/ 935831 h 1857375"/>
                  <a:gd name="connsiteX392" fmla="*/ 454819 w 1247775"/>
                  <a:gd name="connsiteY392" fmla="*/ 935831 h 1857375"/>
                  <a:gd name="connsiteX393" fmla="*/ 449104 w 1247775"/>
                  <a:gd name="connsiteY393" fmla="*/ 936784 h 1857375"/>
                  <a:gd name="connsiteX394" fmla="*/ 438626 w 1247775"/>
                  <a:gd name="connsiteY394" fmla="*/ 934879 h 1857375"/>
                  <a:gd name="connsiteX395" fmla="*/ 415766 w 1247775"/>
                  <a:gd name="connsiteY395" fmla="*/ 942499 h 1857375"/>
                  <a:gd name="connsiteX396" fmla="*/ 415766 w 1247775"/>
                  <a:gd name="connsiteY396" fmla="*/ 939641 h 1857375"/>
                  <a:gd name="connsiteX397" fmla="*/ 401479 w 1247775"/>
                  <a:gd name="connsiteY397" fmla="*/ 925354 h 1857375"/>
                  <a:gd name="connsiteX398" fmla="*/ 387191 w 1247775"/>
                  <a:gd name="connsiteY398" fmla="*/ 939641 h 1857375"/>
                  <a:gd name="connsiteX399" fmla="*/ 401479 w 1247775"/>
                  <a:gd name="connsiteY399" fmla="*/ 953929 h 1857375"/>
                  <a:gd name="connsiteX400" fmla="*/ 405289 w 1247775"/>
                  <a:gd name="connsiteY400" fmla="*/ 953929 h 1857375"/>
                  <a:gd name="connsiteX401" fmla="*/ 399574 w 1247775"/>
                  <a:gd name="connsiteY401" fmla="*/ 973931 h 1857375"/>
                  <a:gd name="connsiteX402" fmla="*/ 392906 w 1247775"/>
                  <a:gd name="connsiteY402" fmla="*/ 972979 h 1857375"/>
                  <a:gd name="connsiteX403" fmla="*/ 359569 w 1247775"/>
                  <a:gd name="connsiteY403" fmla="*/ 1006316 h 1857375"/>
                  <a:gd name="connsiteX404" fmla="*/ 392906 w 1247775"/>
                  <a:gd name="connsiteY404" fmla="*/ 1039654 h 1857375"/>
                  <a:gd name="connsiteX405" fmla="*/ 404336 w 1247775"/>
                  <a:gd name="connsiteY405" fmla="*/ 1037749 h 1857375"/>
                  <a:gd name="connsiteX406" fmla="*/ 409099 w 1247775"/>
                  <a:gd name="connsiteY406" fmla="*/ 1038701 h 1857375"/>
                  <a:gd name="connsiteX407" fmla="*/ 418624 w 1247775"/>
                  <a:gd name="connsiteY407" fmla="*/ 1029176 h 1857375"/>
                  <a:gd name="connsiteX408" fmla="*/ 418624 w 1247775"/>
                  <a:gd name="connsiteY408" fmla="*/ 1028224 h 1857375"/>
                  <a:gd name="connsiteX409" fmla="*/ 421481 w 1247775"/>
                  <a:gd name="connsiteY409" fmla="*/ 1024414 h 1857375"/>
                  <a:gd name="connsiteX410" fmla="*/ 424339 w 1247775"/>
                  <a:gd name="connsiteY410" fmla="*/ 1026319 h 1857375"/>
                  <a:gd name="connsiteX411" fmla="*/ 432911 w 1247775"/>
                  <a:gd name="connsiteY411" fmla="*/ 1035844 h 1857375"/>
                  <a:gd name="connsiteX412" fmla="*/ 429101 w 1247775"/>
                  <a:gd name="connsiteY412" fmla="*/ 1042511 h 1857375"/>
                  <a:gd name="connsiteX413" fmla="*/ 436721 w 1247775"/>
                  <a:gd name="connsiteY413" fmla="*/ 1050131 h 1857375"/>
                  <a:gd name="connsiteX414" fmla="*/ 444341 w 1247775"/>
                  <a:gd name="connsiteY414" fmla="*/ 1042511 h 1857375"/>
                  <a:gd name="connsiteX415" fmla="*/ 442436 w 1247775"/>
                  <a:gd name="connsiteY415" fmla="*/ 1037749 h 1857375"/>
                  <a:gd name="connsiteX416" fmla="*/ 447199 w 1247775"/>
                  <a:gd name="connsiteY416" fmla="*/ 1036796 h 1857375"/>
                  <a:gd name="connsiteX417" fmla="*/ 452914 w 1247775"/>
                  <a:gd name="connsiteY417" fmla="*/ 1042511 h 1857375"/>
                  <a:gd name="connsiteX418" fmla="*/ 447199 w 1247775"/>
                  <a:gd name="connsiteY418" fmla="*/ 1048226 h 1857375"/>
                  <a:gd name="connsiteX419" fmla="*/ 447199 w 1247775"/>
                  <a:gd name="connsiteY419" fmla="*/ 1048226 h 1857375"/>
                  <a:gd name="connsiteX420" fmla="*/ 424339 w 1247775"/>
                  <a:gd name="connsiteY420" fmla="*/ 1071086 h 1857375"/>
                  <a:gd name="connsiteX421" fmla="*/ 425291 w 1247775"/>
                  <a:gd name="connsiteY421" fmla="*/ 1076801 h 1857375"/>
                  <a:gd name="connsiteX422" fmla="*/ 412909 w 1247775"/>
                  <a:gd name="connsiteY422" fmla="*/ 1072991 h 1857375"/>
                  <a:gd name="connsiteX423" fmla="*/ 389096 w 1247775"/>
                  <a:gd name="connsiteY423" fmla="*/ 1096804 h 1857375"/>
                  <a:gd name="connsiteX424" fmla="*/ 389096 w 1247775"/>
                  <a:gd name="connsiteY424" fmla="*/ 1098709 h 1857375"/>
                  <a:gd name="connsiteX425" fmla="*/ 389096 w 1247775"/>
                  <a:gd name="connsiteY425" fmla="*/ 1098709 h 1857375"/>
                  <a:gd name="connsiteX426" fmla="*/ 377666 w 1247775"/>
                  <a:gd name="connsiteY426" fmla="*/ 1091089 h 1857375"/>
                  <a:gd name="connsiteX427" fmla="*/ 371951 w 1247775"/>
                  <a:gd name="connsiteY427" fmla="*/ 1092994 h 1857375"/>
                  <a:gd name="connsiteX428" fmla="*/ 374809 w 1247775"/>
                  <a:gd name="connsiteY428" fmla="*/ 1082516 h 1857375"/>
                  <a:gd name="connsiteX429" fmla="*/ 371951 w 1247775"/>
                  <a:gd name="connsiteY429" fmla="*/ 1072039 h 1857375"/>
                  <a:gd name="connsiteX430" fmla="*/ 375761 w 1247775"/>
                  <a:gd name="connsiteY430" fmla="*/ 1072991 h 1857375"/>
                  <a:gd name="connsiteX431" fmla="*/ 388144 w 1247775"/>
                  <a:gd name="connsiteY431" fmla="*/ 1060609 h 1857375"/>
                  <a:gd name="connsiteX432" fmla="*/ 388144 w 1247775"/>
                  <a:gd name="connsiteY432" fmla="*/ 1060609 h 1857375"/>
                  <a:gd name="connsiteX433" fmla="*/ 390049 w 1247775"/>
                  <a:gd name="connsiteY433" fmla="*/ 1054894 h 1857375"/>
                  <a:gd name="connsiteX434" fmla="*/ 381476 w 1247775"/>
                  <a:gd name="connsiteY434" fmla="*/ 1046321 h 1857375"/>
                  <a:gd name="connsiteX435" fmla="*/ 375761 w 1247775"/>
                  <a:gd name="connsiteY435" fmla="*/ 1048226 h 1857375"/>
                  <a:gd name="connsiteX436" fmla="*/ 374809 w 1247775"/>
                  <a:gd name="connsiteY436" fmla="*/ 1048226 h 1857375"/>
                  <a:gd name="connsiteX437" fmla="*/ 362426 w 1247775"/>
                  <a:gd name="connsiteY437" fmla="*/ 1060609 h 1857375"/>
                  <a:gd name="connsiteX438" fmla="*/ 363379 w 1247775"/>
                  <a:gd name="connsiteY438" fmla="*/ 1065371 h 1857375"/>
                  <a:gd name="connsiteX439" fmla="*/ 353854 w 1247775"/>
                  <a:gd name="connsiteY439" fmla="*/ 1062514 h 1857375"/>
                  <a:gd name="connsiteX440" fmla="*/ 333851 w 1247775"/>
                  <a:gd name="connsiteY440" fmla="*/ 1082516 h 1857375"/>
                  <a:gd name="connsiteX441" fmla="*/ 338614 w 1247775"/>
                  <a:gd name="connsiteY441" fmla="*/ 1094899 h 1857375"/>
                  <a:gd name="connsiteX442" fmla="*/ 336709 w 1247775"/>
                  <a:gd name="connsiteY442" fmla="*/ 1094899 h 1857375"/>
                  <a:gd name="connsiteX443" fmla="*/ 327184 w 1247775"/>
                  <a:gd name="connsiteY443" fmla="*/ 1104424 h 1857375"/>
                  <a:gd name="connsiteX444" fmla="*/ 328136 w 1247775"/>
                  <a:gd name="connsiteY444" fmla="*/ 1107281 h 1857375"/>
                  <a:gd name="connsiteX445" fmla="*/ 324326 w 1247775"/>
                  <a:gd name="connsiteY445" fmla="*/ 1108234 h 1857375"/>
                  <a:gd name="connsiteX446" fmla="*/ 324326 w 1247775"/>
                  <a:gd name="connsiteY446" fmla="*/ 1108234 h 1857375"/>
                  <a:gd name="connsiteX447" fmla="*/ 323374 w 1247775"/>
                  <a:gd name="connsiteY447" fmla="*/ 1108234 h 1857375"/>
                  <a:gd name="connsiteX448" fmla="*/ 326231 w 1247775"/>
                  <a:gd name="connsiteY448" fmla="*/ 1100614 h 1857375"/>
                  <a:gd name="connsiteX449" fmla="*/ 311944 w 1247775"/>
                  <a:gd name="connsiteY449" fmla="*/ 1086326 h 1857375"/>
                  <a:gd name="connsiteX450" fmla="*/ 307181 w 1247775"/>
                  <a:gd name="connsiteY450" fmla="*/ 1087279 h 1857375"/>
                  <a:gd name="connsiteX451" fmla="*/ 310991 w 1247775"/>
                  <a:gd name="connsiteY451" fmla="*/ 1080611 h 1857375"/>
                  <a:gd name="connsiteX452" fmla="*/ 312896 w 1247775"/>
                  <a:gd name="connsiteY452" fmla="*/ 1080611 h 1857375"/>
                  <a:gd name="connsiteX453" fmla="*/ 343376 w 1247775"/>
                  <a:gd name="connsiteY453" fmla="*/ 1050131 h 1857375"/>
                  <a:gd name="connsiteX454" fmla="*/ 342424 w 1247775"/>
                  <a:gd name="connsiteY454" fmla="*/ 1044416 h 1857375"/>
                  <a:gd name="connsiteX455" fmla="*/ 350996 w 1247775"/>
                  <a:gd name="connsiteY455" fmla="*/ 1032034 h 1857375"/>
                  <a:gd name="connsiteX456" fmla="*/ 337661 w 1247775"/>
                  <a:gd name="connsiteY456" fmla="*/ 1018699 h 1857375"/>
                  <a:gd name="connsiteX457" fmla="*/ 327184 w 1247775"/>
                  <a:gd name="connsiteY457" fmla="*/ 1023461 h 1857375"/>
                  <a:gd name="connsiteX458" fmla="*/ 322421 w 1247775"/>
                  <a:gd name="connsiteY458" fmla="*/ 1021556 h 1857375"/>
                  <a:gd name="connsiteX459" fmla="*/ 322421 w 1247775"/>
                  <a:gd name="connsiteY459" fmla="*/ 1020604 h 1857375"/>
                  <a:gd name="connsiteX460" fmla="*/ 330041 w 1247775"/>
                  <a:gd name="connsiteY460" fmla="*/ 1005364 h 1857375"/>
                  <a:gd name="connsiteX461" fmla="*/ 312896 w 1247775"/>
                  <a:gd name="connsiteY461" fmla="*/ 987266 h 1857375"/>
                  <a:gd name="connsiteX462" fmla="*/ 317659 w 1247775"/>
                  <a:gd name="connsiteY462" fmla="*/ 978694 h 1857375"/>
                  <a:gd name="connsiteX463" fmla="*/ 328136 w 1247775"/>
                  <a:gd name="connsiteY463" fmla="*/ 971074 h 1857375"/>
                  <a:gd name="connsiteX464" fmla="*/ 345281 w 1247775"/>
                  <a:gd name="connsiteY464" fmla="*/ 976789 h 1857375"/>
                  <a:gd name="connsiteX465" fmla="*/ 374809 w 1247775"/>
                  <a:gd name="connsiteY465" fmla="*/ 947261 h 1857375"/>
                  <a:gd name="connsiteX466" fmla="*/ 350996 w 1247775"/>
                  <a:gd name="connsiteY466" fmla="*/ 918686 h 1857375"/>
                  <a:gd name="connsiteX467" fmla="*/ 350044 w 1247775"/>
                  <a:gd name="connsiteY467" fmla="*/ 915829 h 1857375"/>
                  <a:gd name="connsiteX468" fmla="*/ 357664 w 1247775"/>
                  <a:gd name="connsiteY468" fmla="*/ 903446 h 1857375"/>
                  <a:gd name="connsiteX469" fmla="*/ 344329 w 1247775"/>
                  <a:gd name="connsiteY469" fmla="*/ 890111 h 1857375"/>
                  <a:gd name="connsiteX470" fmla="*/ 330994 w 1247775"/>
                  <a:gd name="connsiteY470" fmla="*/ 903446 h 1857375"/>
                  <a:gd name="connsiteX471" fmla="*/ 331946 w 1247775"/>
                  <a:gd name="connsiteY471" fmla="*/ 908209 h 1857375"/>
                  <a:gd name="connsiteX472" fmla="*/ 323374 w 1247775"/>
                  <a:gd name="connsiteY472" fmla="*/ 918686 h 1857375"/>
                  <a:gd name="connsiteX473" fmla="*/ 304324 w 1247775"/>
                  <a:gd name="connsiteY473" fmla="*/ 912971 h 1857375"/>
                  <a:gd name="connsiteX474" fmla="*/ 281464 w 1247775"/>
                  <a:gd name="connsiteY474" fmla="*/ 921544 h 1857375"/>
                  <a:gd name="connsiteX475" fmla="*/ 281464 w 1247775"/>
                  <a:gd name="connsiteY475" fmla="*/ 920591 h 1857375"/>
                  <a:gd name="connsiteX476" fmla="*/ 256699 w 1247775"/>
                  <a:gd name="connsiteY476" fmla="*/ 895826 h 1857375"/>
                  <a:gd name="connsiteX477" fmla="*/ 251936 w 1247775"/>
                  <a:gd name="connsiteY477" fmla="*/ 896779 h 1857375"/>
                  <a:gd name="connsiteX478" fmla="*/ 234791 w 1247775"/>
                  <a:gd name="connsiteY478" fmla="*/ 872966 h 1857375"/>
                  <a:gd name="connsiteX479" fmla="*/ 234791 w 1247775"/>
                  <a:gd name="connsiteY479" fmla="*/ 872966 h 1857375"/>
                  <a:gd name="connsiteX480" fmla="*/ 250984 w 1247775"/>
                  <a:gd name="connsiteY480" fmla="*/ 856774 h 1857375"/>
                  <a:gd name="connsiteX481" fmla="*/ 234791 w 1247775"/>
                  <a:gd name="connsiteY481" fmla="*/ 840581 h 1857375"/>
                  <a:gd name="connsiteX482" fmla="*/ 218599 w 1247775"/>
                  <a:gd name="connsiteY482" fmla="*/ 856774 h 1857375"/>
                  <a:gd name="connsiteX483" fmla="*/ 227171 w 1247775"/>
                  <a:gd name="connsiteY483" fmla="*/ 871061 h 1857375"/>
                  <a:gd name="connsiteX484" fmla="*/ 223361 w 1247775"/>
                  <a:gd name="connsiteY484" fmla="*/ 871061 h 1857375"/>
                  <a:gd name="connsiteX485" fmla="*/ 216694 w 1247775"/>
                  <a:gd name="connsiteY485" fmla="*/ 872014 h 1857375"/>
                  <a:gd name="connsiteX486" fmla="*/ 213836 w 1247775"/>
                  <a:gd name="connsiteY486" fmla="*/ 870109 h 1857375"/>
                  <a:gd name="connsiteX487" fmla="*/ 200501 w 1247775"/>
                  <a:gd name="connsiteY487" fmla="*/ 859631 h 1857375"/>
                  <a:gd name="connsiteX488" fmla="*/ 196691 w 1247775"/>
                  <a:gd name="connsiteY488" fmla="*/ 860584 h 1857375"/>
                  <a:gd name="connsiteX489" fmla="*/ 196691 w 1247775"/>
                  <a:gd name="connsiteY489" fmla="*/ 860584 h 1857375"/>
                  <a:gd name="connsiteX490" fmla="*/ 194786 w 1247775"/>
                  <a:gd name="connsiteY490" fmla="*/ 849154 h 1857375"/>
                  <a:gd name="connsiteX491" fmla="*/ 198596 w 1247775"/>
                  <a:gd name="connsiteY491" fmla="*/ 842486 h 1857375"/>
                  <a:gd name="connsiteX492" fmla="*/ 203359 w 1247775"/>
                  <a:gd name="connsiteY492" fmla="*/ 827246 h 1857375"/>
                  <a:gd name="connsiteX493" fmla="*/ 200501 w 1247775"/>
                  <a:gd name="connsiteY493" fmla="*/ 815816 h 1857375"/>
                  <a:gd name="connsiteX494" fmla="*/ 205264 w 1247775"/>
                  <a:gd name="connsiteY494" fmla="*/ 816769 h 1857375"/>
                  <a:gd name="connsiteX495" fmla="*/ 226219 w 1247775"/>
                  <a:gd name="connsiteY495" fmla="*/ 795814 h 1857375"/>
                  <a:gd name="connsiteX496" fmla="*/ 205264 w 1247775"/>
                  <a:gd name="connsiteY496" fmla="*/ 774859 h 1857375"/>
                  <a:gd name="connsiteX497" fmla="*/ 184309 w 1247775"/>
                  <a:gd name="connsiteY497" fmla="*/ 795814 h 1857375"/>
                  <a:gd name="connsiteX498" fmla="*/ 186214 w 1247775"/>
                  <a:gd name="connsiteY498" fmla="*/ 803434 h 1857375"/>
                  <a:gd name="connsiteX499" fmla="*/ 177641 w 1247775"/>
                  <a:gd name="connsiteY499" fmla="*/ 802481 h 1857375"/>
                  <a:gd name="connsiteX500" fmla="*/ 157639 w 1247775"/>
                  <a:gd name="connsiteY500" fmla="*/ 812006 h 1857375"/>
                  <a:gd name="connsiteX501" fmla="*/ 140494 w 1247775"/>
                  <a:gd name="connsiteY501" fmla="*/ 802481 h 1857375"/>
                  <a:gd name="connsiteX502" fmla="*/ 130969 w 1247775"/>
                  <a:gd name="connsiteY502" fmla="*/ 804386 h 1857375"/>
                  <a:gd name="connsiteX503" fmla="*/ 120491 w 1247775"/>
                  <a:gd name="connsiteY503" fmla="*/ 794861 h 1857375"/>
                  <a:gd name="connsiteX504" fmla="*/ 110966 w 1247775"/>
                  <a:gd name="connsiteY504" fmla="*/ 800576 h 1857375"/>
                  <a:gd name="connsiteX505" fmla="*/ 98584 w 1247775"/>
                  <a:gd name="connsiteY505" fmla="*/ 818674 h 1857375"/>
                  <a:gd name="connsiteX506" fmla="*/ 118586 w 1247775"/>
                  <a:gd name="connsiteY506" fmla="*/ 838676 h 1857375"/>
                  <a:gd name="connsiteX507" fmla="*/ 126206 w 1247775"/>
                  <a:gd name="connsiteY507" fmla="*/ 836771 h 1857375"/>
                  <a:gd name="connsiteX508" fmla="*/ 140494 w 1247775"/>
                  <a:gd name="connsiteY508" fmla="*/ 842486 h 1857375"/>
                  <a:gd name="connsiteX509" fmla="*/ 148114 w 1247775"/>
                  <a:gd name="connsiteY509" fmla="*/ 840581 h 1857375"/>
                  <a:gd name="connsiteX510" fmla="*/ 141446 w 1247775"/>
                  <a:gd name="connsiteY510" fmla="*/ 858679 h 1857375"/>
                  <a:gd name="connsiteX511" fmla="*/ 161449 w 1247775"/>
                  <a:gd name="connsiteY511" fmla="*/ 885349 h 1857375"/>
                  <a:gd name="connsiteX512" fmla="*/ 153829 w 1247775"/>
                  <a:gd name="connsiteY512" fmla="*/ 911066 h 1857375"/>
                  <a:gd name="connsiteX513" fmla="*/ 165259 w 1247775"/>
                  <a:gd name="connsiteY513" fmla="*/ 940594 h 1857375"/>
                  <a:gd name="connsiteX514" fmla="*/ 154781 w 1247775"/>
                  <a:gd name="connsiteY514" fmla="*/ 955834 h 1857375"/>
                  <a:gd name="connsiteX515" fmla="*/ 170974 w 1247775"/>
                  <a:gd name="connsiteY515" fmla="*/ 972026 h 1857375"/>
                  <a:gd name="connsiteX516" fmla="*/ 187166 w 1247775"/>
                  <a:gd name="connsiteY516" fmla="*/ 957739 h 1857375"/>
                  <a:gd name="connsiteX517" fmla="*/ 188119 w 1247775"/>
                  <a:gd name="connsiteY517" fmla="*/ 957739 h 1857375"/>
                  <a:gd name="connsiteX518" fmla="*/ 192881 w 1247775"/>
                  <a:gd name="connsiteY518" fmla="*/ 955834 h 1857375"/>
                  <a:gd name="connsiteX519" fmla="*/ 199549 w 1247775"/>
                  <a:gd name="connsiteY519" fmla="*/ 956786 h 1857375"/>
                  <a:gd name="connsiteX520" fmla="*/ 211931 w 1247775"/>
                  <a:gd name="connsiteY520" fmla="*/ 954881 h 1857375"/>
                  <a:gd name="connsiteX521" fmla="*/ 211931 w 1247775"/>
                  <a:gd name="connsiteY521" fmla="*/ 954881 h 1857375"/>
                  <a:gd name="connsiteX522" fmla="*/ 228124 w 1247775"/>
                  <a:gd name="connsiteY522" fmla="*/ 948214 h 1857375"/>
                  <a:gd name="connsiteX523" fmla="*/ 237649 w 1247775"/>
                  <a:gd name="connsiteY523" fmla="*/ 954881 h 1857375"/>
                  <a:gd name="connsiteX524" fmla="*/ 241459 w 1247775"/>
                  <a:gd name="connsiteY524" fmla="*/ 953929 h 1857375"/>
                  <a:gd name="connsiteX525" fmla="*/ 254794 w 1247775"/>
                  <a:gd name="connsiteY525" fmla="*/ 957739 h 1857375"/>
                  <a:gd name="connsiteX526" fmla="*/ 267176 w 1247775"/>
                  <a:gd name="connsiteY526" fmla="*/ 953929 h 1857375"/>
                  <a:gd name="connsiteX527" fmla="*/ 269081 w 1247775"/>
                  <a:gd name="connsiteY527" fmla="*/ 953929 h 1857375"/>
                  <a:gd name="connsiteX528" fmla="*/ 272891 w 1247775"/>
                  <a:gd name="connsiteY528" fmla="*/ 952976 h 1857375"/>
                  <a:gd name="connsiteX529" fmla="*/ 281464 w 1247775"/>
                  <a:gd name="connsiteY529" fmla="*/ 970121 h 1857375"/>
                  <a:gd name="connsiteX530" fmla="*/ 277654 w 1247775"/>
                  <a:gd name="connsiteY530" fmla="*/ 970121 h 1857375"/>
                  <a:gd name="connsiteX531" fmla="*/ 275749 w 1247775"/>
                  <a:gd name="connsiteY531" fmla="*/ 970121 h 1857375"/>
                  <a:gd name="connsiteX532" fmla="*/ 265271 w 1247775"/>
                  <a:gd name="connsiteY532" fmla="*/ 959644 h 1857375"/>
                  <a:gd name="connsiteX533" fmla="*/ 254794 w 1247775"/>
                  <a:gd name="connsiteY533" fmla="*/ 970121 h 1857375"/>
                  <a:gd name="connsiteX534" fmla="*/ 260509 w 1247775"/>
                  <a:gd name="connsiteY534" fmla="*/ 979646 h 1857375"/>
                  <a:gd name="connsiteX535" fmla="*/ 257651 w 1247775"/>
                  <a:gd name="connsiteY535" fmla="*/ 986314 h 1857375"/>
                  <a:gd name="connsiteX536" fmla="*/ 247174 w 1247775"/>
                  <a:gd name="connsiteY536" fmla="*/ 982504 h 1857375"/>
                  <a:gd name="connsiteX537" fmla="*/ 230029 w 1247775"/>
                  <a:gd name="connsiteY537" fmla="*/ 966311 h 1857375"/>
                  <a:gd name="connsiteX538" fmla="*/ 212884 w 1247775"/>
                  <a:gd name="connsiteY538" fmla="*/ 983456 h 1857375"/>
                  <a:gd name="connsiteX539" fmla="*/ 215741 w 1247775"/>
                  <a:gd name="connsiteY539" fmla="*/ 992029 h 1857375"/>
                  <a:gd name="connsiteX540" fmla="*/ 206216 w 1247775"/>
                  <a:gd name="connsiteY540" fmla="*/ 1014889 h 1857375"/>
                  <a:gd name="connsiteX541" fmla="*/ 207169 w 1247775"/>
                  <a:gd name="connsiteY541" fmla="*/ 1022509 h 1857375"/>
                  <a:gd name="connsiteX542" fmla="*/ 200501 w 1247775"/>
                  <a:gd name="connsiteY542" fmla="*/ 1021556 h 1857375"/>
                  <a:gd name="connsiteX543" fmla="*/ 195739 w 1247775"/>
                  <a:gd name="connsiteY543" fmla="*/ 1022509 h 1857375"/>
                  <a:gd name="connsiteX544" fmla="*/ 182404 w 1247775"/>
                  <a:gd name="connsiteY544" fmla="*/ 1015841 h 1857375"/>
                  <a:gd name="connsiteX545" fmla="*/ 165259 w 1247775"/>
                  <a:gd name="connsiteY545" fmla="*/ 1032986 h 1857375"/>
                  <a:gd name="connsiteX546" fmla="*/ 170974 w 1247775"/>
                  <a:gd name="connsiteY546" fmla="*/ 1045369 h 1857375"/>
                  <a:gd name="connsiteX547" fmla="*/ 170021 w 1247775"/>
                  <a:gd name="connsiteY547" fmla="*/ 1051084 h 1857375"/>
                  <a:gd name="connsiteX548" fmla="*/ 170974 w 1247775"/>
                  <a:gd name="connsiteY548" fmla="*/ 1057751 h 1857375"/>
                  <a:gd name="connsiteX549" fmla="*/ 164306 w 1247775"/>
                  <a:gd name="connsiteY549" fmla="*/ 1073944 h 1857375"/>
                  <a:gd name="connsiteX550" fmla="*/ 166211 w 1247775"/>
                  <a:gd name="connsiteY550" fmla="*/ 1081564 h 1857375"/>
                  <a:gd name="connsiteX551" fmla="*/ 162401 w 1247775"/>
                  <a:gd name="connsiteY551" fmla="*/ 1081564 h 1857375"/>
                  <a:gd name="connsiteX552" fmla="*/ 162401 w 1247775"/>
                  <a:gd name="connsiteY552" fmla="*/ 1080611 h 1857375"/>
                  <a:gd name="connsiteX553" fmla="*/ 161449 w 1247775"/>
                  <a:gd name="connsiteY553" fmla="*/ 1074896 h 1857375"/>
                  <a:gd name="connsiteX554" fmla="*/ 162401 w 1247775"/>
                  <a:gd name="connsiteY554" fmla="*/ 1070134 h 1857375"/>
                  <a:gd name="connsiteX555" fmla="*/ 147161 w 1247775"/>
                  <a:gd name="connsiteY555" fmla="*/ 1054894 h 1857375"/>
                  <a:gd name="connsiteX556" fmla="*/ 137636 w 1247775"/>
                  <a:gd name="connsiteY556" fmla="*/ 1057751 h 1857375"/>
                  <a:gd name="connsiteX557" fmla="*/ 116681 w 1247775"/>
                  <a:gd name="connsiteY557" fmla="*/ 1080611 h 1857375"/>
                  <a:gd name="connsiteX558" fmla="*/ 135731 w 1247775"/>
                  <a:gd name="connsiteY558" fmla="*/ 1103471 h 1857375"/>
                  <a:gd name="connsiteX559" fmla="*/ 132874 w 1247775"/>
                  <a:gd name="connsiteY559" fmla="*/ 1115854 h 1857375"/>
                  <a:gd name="connsiteX560" fmla="*/ 157639 w 1247775"/>
                  <a:gd name="connsiteY560" fmla="*/ 1149191 h 1857375"/>
                  <a:gd name="connsiteX561" fmla="*/ 151924 w 1247775"/>
                  <a:gd name="connsiteY561" fmla="*/ 1148239 h 1857375"/>
                  <a:gd name="connsiteX562" fmla="*/ 123349 w 1247775"/>
                  <a:gd name="connsiteY562" fmla="*/ 1166336 h 1857375"/>
                  <a:gd name="connsiteX563" fmla="*/ 102394 w 1247775"/>
                  <a:gd name="connsiteY563" fmla="*/ 1157764 h 1857375"/>
                  <a:gd name="connsiteX564" fmla="*/ 73819 w 1247775"/>
                  <a:gd name="connsiteY564" fmla="*/ 1186339 h 1857375"/>
                  <a:gd name="connsiteX565" fmla="*/ 85249 w 1247775"/>
                  <a:gd name="connsiteY565" fmla="*/ 1209199 h 1857375"/>
                  <a:gd name="connsiteX566" fmla="*/ 85249 w 1247775"/>
                  <a:gd name="connsiteY566" fmla="*/ 1210151 h 1857375"/>
                  <a:gd name="connsiteX567" fmla="*/ 96679 w 1247775"/>
                  <a:gd name="connsiteY567" fmla="*/ 1222534 h 1857375"/>
                  <a:gd name="connsiteX568" fmla="*/ 84296 w 1247775"/>
                  <a:gd name="connsiteY568" fmla="*/ 1237774 h 1857375"/>
                  <a:gd name="connsiteX569" fmla="*/ 100489 w 1247775"/>
                  <a:gd name="connsiteY569" fmla="*/ 1253966 h 1857375"/>
                  <a:gd name="connsiteX570" fmla="*/ 115729 w 1247775"/>
                  <a:gd name="connsiteY570" fmla="*/ 1241584 h 1857375"/>
                  <a:gd name="connsiteX571" fmla="*/ 139541 w 1247775"/>
                  <a:gd name="connsiteY571" fmla="*/ 1256824 h 1857375"/>
                  <a:gd name="connsiteX572" fmla="*/ 140494 w 1247775"/>
                  <a:gd name="connsiteY572" fmla="*/ 1256824 h 1857375"/>
                  <a:gd name="connsiteX573" fmla="*/ 140494 w 1247775"/>
                  <a:gd name="connsiteY573" fmla="*/ 1257776 h 1857375"/>
                  <a:gd name="connsiteX574" fmla="*/ 130016 w 1247775"/>
                  <a:gd name="connsiteY574" fmla="*/ 1272064 h 1857375"/>
                  <a:gd name="connsiteX575" fmla="*/ 110966 w 1247775"/>
                  <a:gd name="connsiteY575" fmla="*/ 1267301 h 1857375"/>
                  <a:gd name="connsiteX576" fmla="*/ 85249 w 1247775"/>
                  <a:gd name="connsiteY576" fmla="*/ 1276826 h 1857375"/>
                  <a:gd name="connsiteX577" fmla="*/ 77629 w 1247775"/>
                  <a:gd name="connsiteY577" fmla="*/ 1273969 h 1857375"/>
                  <a:gd name="connsiteX578" fmla="*/ 64294 w 1247775"/>
                  <a:gd name="connsiteY578" fmla="*/ 1287304 h 1857375"/>
                  <a:gd name="connsiteX579" fmla="*/ 64294 w 1247775"/>
                  <a:gd name="connsiteY579" fmla="*/ 1290161 h 1857375"/>
                  <a:gd name="connsiteX580" fmla="*/ 64294 w 1247775"/>
                  <a:gd name="connsiteY580" fmla="*/ 1291114 h 1857375"/>
                  <a:gd name="connsiteX581" fmla="*/ 59531 w 1247775"/>
                  <a:gd name="connsiteY581" fmla="*/ 1290161 h 1857375"/>
                  <a:gd name="connsiteX582" fmla="*/ 40481 w 1247775"/>
                  <a:gd name="connsiteY582" fmla="*/ 1309211 h 1857375"/>
                  <a:gd name="connsiteX583" fmla="*/ 59531 w 1247775"/>
                  <a:gd name="connsiteY583" fmla="*/ 1328261 h 1857375"/>
                  <a:gd name="connsiteX584" fmla="*/ 73819 w 1247775"/>
                  <a:gd name="connsiteY584" fmla="*/ 1322546 h 1857375"/>
                  <a:gd name="connsiteX585" fmla="*/ 111919 w 1247775"/>
                  <a:gd name="connsiteY585" fmla="*/ 1348264 h 1857375"/>
                  <a:gd name="connsiteX586" fmla="*/ 139541 w 1247775"/>
                  <a:gd name="connsiteY586" fmla="*/ 1337786 h 1857375"/>
                  <a:gd name="connsiteX587" fmla="*/ 136684 w 1247775"/>
                  <a:gd name="connsiteY587" fmla="*/ 1345406 h 1857375"/>
                  <a:gd name="connsiteX588" fmla="*/ 136684 w 1247775"/>
                  <a:gd name="connsiteY588" fmla="*/ 1345406 h 1857375"/>
                  <a:gd name="connsiteX589" fmla="*/ 116681 w 1247775"/>
                  <a:gd name="connsiteY589" fmla="*/ 1373981 h 1857375"/>
                  <a:gd name="connsiteX590" fmla="*/ 123349 w 1247775"/>
                  <a:gd name="connsiteY590" fmla="*/ 1393031 h 1857375"/>
                  <a:gd name="connsiteX591" fmla="*/ 113824 w 1247775"/>
                  <a:gd name="connsiteY591" fmla="*/ 1390174 h 1857375"/>
                  <a:gd name="connsiteX592" fmla="*/ 99536 w 1247775"/>
                  <a:gd name="connsiteY592" fmla="*/ 1398746 h 1857375"/>
                  <a:gd name="connsiteX593" fmla="*/ 98584 w 1247775"/>
                  <a:gd name="connsiteY593" fmla="*/ 1398746 h 1857375"/>
                  <a:gd name="connsiteX594" fmla="*/ 90964 w 1247775"/>
                  <a:gd name="connsiteY594" fmla="*/ 1400651 h 1857375"/>
                  <a:gd name="connsiteX595" fmla="*/ 59531 w 1247775"/>
                  <a:gd name="connsiteY595" fmla="*/ 1384459 h 1857375"/>
                  <a:gd name="connsiteX596" fmla="*/ 33814 w 1247775"/>
                  <a:gd name="connsiteY596" fmla="*/ 1393984 h 1857375"/>
                  <a:gd name="connsiteX597" fmla="*/ 32861 w 1247775"/>
                  <a:gd name="connsiteY597" fmla="*/ 1393984 h 1857375"/>
                  <a:gd name="connsiteX598" fmla="*/ 27146 w 1247775"/>
                  <a:gd name="connsiteY598" fmla="*/ 1399699 h 1857375"/>
                  <a:gd name="connsiteX599" fmla="*/ 27146 w 1247775"/>
                  <a:gd name="connsiteY599" fmla="*/ 1400651 h 1857375"/>
                  <a:gd name="connsiteX600" fmla="*/ 19526 w 1247775"/>
                  <a:gd name="connsiteY600" fmla="*/ 1420654 h 1857375"/>
                  <a:gd name="connsiteX601" fmla="*/ 7144 w 1247775"/>
                  <a:gd name="connsiteY601" fmla="*/ 1437799 h 1857375"/>
                  <a:gd name="connsiteX602" fmla="*/ 26194 w 1247775"/>
                  <a:gd name="connsiteY602" fmla="*/ 1456849 h 1857375"/>
                  <a:gd name="connsiteX603" fmla="*/ 34766 w 1247775"/>
                  <a:gd name="connsiteY603" fmla="*/ 1454944 h 1857375"/>
                  <a:gd name="connsiteX604" fmla="*/ 59531 w 1247775"/>
                  <a:gd name="connsiteY604" fmla="*/ 1463516 h 1857375"/>
                  <a:gd name="connsiteX605" fmla="*/ 98584 w 1247775"/>
                  <a:gd name="connsiteY605" fmla="*/ 1429226 h 1857375"/>
                  <a:gd name="connsiteX606" fmla="*/ 98584 w 1247775"/>
                  <a:gd name="connsiteY606" fmla="*/ 1429226 h 1857375"/>
                  <a:gd name="connsiteX607" fmla="*/ 110966 w 1247775"/>
                  <a:gd name="connsiteY607" fmla="*/ 1422559 h 1857375"/>
                  <a:gd name="connsiteX608" fmla="*/ 112871 w 1247775"/>
                  <a:gd name="connsiteY608" fmla="*/ 1422559 h 1857375"/>
                  <a:gd name="connsiteX609" fmla="*/ 129064 w 1247775"/>
                  <a:gd name="connsiteY609" fmla="*/ 1406366 h 1857375"/>
                  <a:gd name="connsiteX610" fmla="*/ 126206 w 1247775"/>
                  <a:gd name="connsiteY610" fmla="*/ 1397794 h 1857375"/>
                  <a:gd name="connsiteX611" fmla="*/ 146209 w 1247775"/>
                  <a:gd name="connsiteY611" fmla="*/ 1405414 h 1857375"/>
                  <a:gd name="connsiteX612" fmla="*/ 173831 w 1247775"/>
                  <a:gd name="connsiteY612" fmla="*/ 1388269 h 1857375"/>
                  <a:gd name="connsiteX613" fmla="*/ 176689 w 1247775"/>
                  <a:gd name="connsiteY613" fmla="*/ 1388269 h 1857375"/>
                  <a:gd name="connsiteX614" fmla="*/ 177641 w 1247775"/>
                  <a:gd name="connsiteY614" fmla="*/ 1388269 h 1857375"/>
                  <a:gd name="connsiteX615" fmla="*/ 212884 w 1247775"/>
                  <a:gd name="connsiteY615" fmla="*/ 1410176 h 1857375"/>
                  <a:gd name="connsiteX616" fmla="*/ 246221 w 1247775"/>
                  <a:gd name="connsiteY616" fmla="*/ 1391126 h 1857375"/>
                  <a:gd name="connsiteX617" fmla="*/ 247174 w 1247775"/>
                  <a:gd name="connsiteY617" fmla="*/ 1391126 h 1857375"/>
                  <a:gd name="connsiteX618" fmla="*/ 253841 w 1247775"/>
                  <a:gd name="connsiteY618" fmla="*/ 1383506 h 1857375"/>
                  <a:gd name="connsiteX619" fmla="*/ 250984 w 1247775"/>
                  <a:gd name="connsiteY619" fmla="*/ 1377791 h 1857375"/>
                  <a:gd name="connsiteX620" fmla="*/ 251936 w 1247775"/>
                  <a:gd name="connsiteY620" fmla="*/ 1370171 h 1857375"/>
                  <a:gd name="connsiteX621" fmla="*/ 212884 w 1247775"/>
                  <a:gd name="connsiteY621" fmla="*/ 1331119 h 1857375"/>
                  <a:gd name="connsiteX622" fmla="*/ 206216 w 1247775"/>
                  <a:gd name="connsiteY622" fmla="*/ 1332071 h 1857375"/>
                  <a:gd name="connsiteX623" fmla="*/ 199549 w 1247775"/>
                  <a:gd name="connsiteY623" fmla="*/ 1331119 h 1857375"/>
                  <a:gd name="connsiteX624" fmla="*/ 188119 w 1247775"/>
                  <a:gd name="connsiteY624" fmla="*/ 1320641 h 1857375"/>
                  <a:gd name="connsiteX625" fmla="*/ 176689 w 1247775"/>
                  <a:gd name="connsiteY625" fmla="*/ 1332071 h 1857375"/>
                  <a:gd name="connsiteX626" fmla="*/ 176689 w 1247775"/>
                  <a:gd name="connsiteY626" fmla="*/ 1333024 h 1857375"/>
                  <a:gd name="connsiteX627" fmla="*/ 165259 w 1247775"/>
                  <a:gd name="connsiteY627" fmla="*/ 1329214 h 1857375"/>
                  <a:gd name="connsiteX628" fmla="*/ 150019 w 1247775"/>
                  <a:gd name="connsiteY628" fmla="*/ 1334929 h 1857375"/>
                  <a:gd name="connsiteX629" fmla="*/ 147161 w 1247775"/>
                  <a:gd name="connsiteY629" fmla="*/ 1333976 h 1857375"/>
                  <a:gd name="connsiteX630" fmla="*/ 139541 w 1247775"/>
                  <a:gd name="connsiteY630" fmla="*/ 1336834 h 1857375"/>
                  <a:gd name="connsiteX631" fmla="*/ 150971 w 1247775"/>
                  <a:gd name="connsiteY631" fmla="*/ 1308259 h 1857375"/>
                  <a:gd name="connsiteX632" fmla="*/ 150019 w 1247775"/>
                  <a:gd name="connsiteY632" fmla="*/ 1303496 h 1857375"/>
                  <a:gd name="connsiteX633" fmla="*/ 151924 w 1247775"/>
                  <a:gd name="connsiteY633" fmla="*/ 1303496 h 1857375"/>
                  <a:gd name="connsiteX634" fmla="*/ 176689 w 1247775"/>
                  <a:gd name="connsiteY634" fmla="*/ 1278731 h 1857375"/>
                  <a:gd name="connsiteX635" fmla="*/ 153829 w 1247775"/>
                  <a:gd name="connsiteY635" fmla="*/ 1254919 h 1857375"/>
                  <a:gd name="connsiteX636" fmla="*/ 152876 w 1247775"/>
                  <a:gd name="connsiteY636" fmla="*/ 1253014 h 1857375"/>
                  <a:gd name="connsiteX637" fmla="*/ 156686 w 1247775"/>
                  <a:gd name="connsiteY637" fmla="*/ 1249204 h 1857375"/>
                  <a:gd name="connsiteX638" fmla="*/ 170021 w 1247775"/>
                  <a:gd name="connsiteY638" fmla="*/ 1233011 h 1857375"/>
                  <a:gd name="connsiteX639" fmla="*/ 168116 w 1247775"/>
                  <a:gd name="connsiteY639" fmla="*/ 1224439 h 1857375"/>
                  <a:gd name="connsiteX640" fmla="*/ 176689 w 1247775"/>
                  <a:gd name="connsiteY640" fmla="*/ 1213961 h 1857375"/>
                  <a:gd name="connsiteX641" fmla="*/ 170021 w 1247775"/>
                  <a:gd name="connsiteY641" fmla="*/ 1204436 h 1857375"/>
                  <a:gd name="connsiteX642" fmla="*/ 180499 w 1247775"/>
                  <a:gd name="connsiteY642" fmla="*/ 1181576 h 1857375"/>
                  <a:gd name="connsiteX643" fmla="*/ 158591 w 1247775"/>
                  <a:gd name="connsiteY643" fmla="*/ 1152049 h 1857375"/>
                  <a:gd name="connsiteX644" fmla="*/ 165259 w 1247775"/>
                  <a:gd name="connsiteY644" fmla="*/ 1153001 h 1857375"/>
                  <a:gd name="connsiteX645" fmla="*/ 169069 w 1247775"/>
                  <a:gd name="connsiteY645" fmla="*/ 1153001 h 1857375"/>
                  <a:gd name="connsiteX646" fmla="*/ 169069 w 1247775"/>
                  <a:gd name="connsiteY646" fmla="*/ 1153001 h 1857375"/>
                  <a:gd name="connsiteX647" fmla="*/ 177641 w 1247775"/>
                  <a:gd name="connsiteY647" fmla="*/ 1161574 h 1857375"/>
                  <a:gd name="connsiteX648" fmla="*/ 178594 w 1247775"/>
                  <a:gd name="connsiteY648" fmla="*/ 1161574 h 1857375"/>
                  <a:gd name="connsiteX649" fmla="*/ 178594 w 1247775"/>
                  <a:gd name="connsiteY649" fmla="*/ 1162526 h 1857375"/>
                  <a:gd name="connsiteX650" fmla="*/ 188119 w 1247775"/>
                  <a:gd name="connsiteY650" fmla="*/ 1180624 h 1857375"/>
                  <a:gd name="connsiteX651" fmla="*/ 185261 w 1247775"/>
                  <a:gd name="connsiteY651" fmla="*/ 1193006 h 1857375"/>
                  <a:gd name="connsiteX652" fmla="*/ 210026 w 1247775"/>
                  <a:gd name="connsiteY652" fmla="*/ 1221581 h 1857375"/>
                  <a:gd name="connsiteX653" fmla="*/ 205264 w 1247775"/>
                  <a:gd name="connsiteY653" fmla="*/ 1229201 h 1857375"/>
                  <a:gd name="connsiteX654" fmla="*/ 213836 w 1247775"/>
                  <a:gd name="connsiteY654" fmla="*/ 1237774 h 1857375"/>
                  <a:gd name="connsiteX655" fmla="*/ 222409 w 1247775"/>
                  <a:gd name="connsiteY655" fmla="*/ 1229201 h 1857375"/>
                  <a:gd name="connsiteX656" fmla="*/ 217646 w 1247775"/>
                  <a:gd name="connsiteY656" fmla="*/ 1221581 h 1857375"/>
                  <a:gd name="connsiteX657" fmla="*/ 219551 w 1247775"/>
                  <a:gd name="connsiteY657" fmla="*/ 1221581 h 1857375"/>
                  <a:gd name="connsiteX658" fmla="*/ 226219 w 1247775"/>
                  <a:gd name="connsiteY658" fmla="*/ 1223486 h 1857375"/>
                  <a:gd name="connsiteX659" fmla="*/ 239554 w 1247775"/>
                  <a:gd name="connsiteY659" fmla="*/ 1210151 h 1857375"/>
                  <a:gd name="connsiteX660" fmla="*/ 239554 w 1247775"/>
                  <a:gd name="connsiteY660" fmla="*/ 1209199 h 1857375"/>
                  <a:gd name="connsiteX661" fmla="*/ 244316 w 1247775"/>
                  <a:gd name="connsiteY661" fmla="*/ 1196816 h 1857375"/>
                  <a:gd name="connsiteX662" fmla="*/ 246221 w 1247775"/>
                  <a:gd name="connsiteY662" fmla="*/ 1196816 h 1857375"/>
                  <a:gd name="connsiteX663" fmla="*/ 254794 w 1247775"/>
                  <a:gd name="connsiteY663" fmla="*/ 1188244 h 1857375"/>
                  <a:gd name="connsiteX664" fmla="*/ 250984 w 1247775"/>
                  <a:gd name="connsiteY664" fmla="*/ 1181576 h 1857375"/>
                  <a:gd name="connsiteX665" fmla="*/ 259556 w 1247775"/>
                  <a:gd name="connsiteY665" fmla="*/ 1172051 h 1857375"/>
                  <a:gd name="connsiteX666" fmla="*/ 252889 w 1247775"/>
                  <a:gd name="connsiteY666" fmla="*/ 1162526 h 1857375"/>
                  <a:gd name="connsiteX667" fmla="*/ 255746 w 1247775"/>
                  <a:gd name="connsiteY667" fmla="*/ 1153001 h 1857375"/>
                  <a:gd name="connsiteX668" fmla="*/ 239554 w 1247775"/>
                  <a:gd name="connsiteY668" fmla="*/ 1136809 h 1857375"/>
                  <a:gd name="connsiteX669" fmla="*/ 223361 w 1247775"/>
                  <a:gd name="connsiteY669" fmla="*/ 1153001 h 1857375"/>
                  <a:gd name="connsiteX670" fmla="*/ 239554 w 1247775"/>
                  <a:gd name="connsiteY670" fmla="*/ 1169194 h 1857375"/>
                  <a:gd name="connsiteX671" fmla="*/ 240506 w 1247775"/>
                  <a:gd name="connsiteY671" fmla="*/ 1169194 h 1857375"/>
                  <a:gd name="connsiteX672" fmla="*/ 239554 w 1247775"/>
                  <a:gd name="connsiteY672" fmla="*/ 1172051 h 1857375"/>
                  <a:gd name="connsiteX673" fmla="*/ 244316 w 1247775"/>
                  <a:gd name="connsiteY673" fmla="*/ 1180624 h 1857375"/>
                  <a:gd name="connsiteX674" fmla="*/ 241459 w 1247775"/>
                  <a:gd name="connsiteY674" fmla="*/ 1181576 h 1857375"/>
                  <a:gd name="connsiteX675" fmla="*/ 223361 w 1247775"/>
                  <a:gd name="connsiteY675" fmla="*/ 1165384 h 1857375"/>
                  <a:gd name="connsiteX676" fmla="*/ 223361 w 1247775"/>
                  <a:gd name="connsiteY676" fmla="*/ 1162526 h 1857375"/>
                  <a:gd name="connsiteX677" fmla="*/ 201454 w 1247775"/>
                  <a:gd name="connsiteY677" fmla="*/ 1140619 h 1857375"/>
                  <a:gd name="connsiteX678" fmla="*/ 190976 w 1247775"/>
                  <a:gd name="connsiteY678" fmla="*/ 1143476 h 1857375"/>
                  <a:gd name="connsiteX679" fmla="*/ 201454 w 1247775"/>
                  <a:gd name="connsiteY679" fmla="*/ 1118711 h 1857375"/>
                  <a:gd name="connsiteX680" fmla="*/ 200501 w 1247775"/>
                  <a:gd name="connsiteY680" fmla="*/ 1111091 h 1857375"/>
                  <a:gd name="connsiteX681" fmla="*/ 205264 w 1247775"/>
                  <a:gd name="connsiteY681" fmla="*/ 1105376 h 1857375"/>
                  <a:gd name="connsiteX682" fmla="*/ 199549 w 1247775"/>
                  <a:gd name="connsiteY682" fmla="*/ 1099661 h 1857375"/>
                  <a:gd name="connsiteX683" fmla="*/ 196691 w 1247775"/>
                  <a:gd name="connsiteY683" fmla="*/ 1100614 h 1857375"/>
                  <a:gd name="connsiteX684" fmla="*/ 193834 w 1247775"/>
                  <a:gd name="connsiteY684" fmla="*/ 1096804 h 1857375"/>
                  <a:gd name="connsiteX685" fmla="*/ 207169 w 1247775"/>
                  <a:gd name="connsiteY685" fmla="*/ 1081564 h 1857375"/>
                  <a:gd name="connsiteX686" fmla="*/ 228124 w 1247775"/>
                  <a:gd name="connsiteY686" fmla="*/ 1052989 h 1857375"/>
                  <a:gd name="connsiteX687" fmla="*/ 227171 w 1247775"/>
                  <a:gd name="connsiteY687" fmla="*/ 1048226 h 1857375"/>
                  <a:gd name="connsiteX688" fmla="*/ 236696 w 1247775"/>
                  <a:gd name="connsiteY688" fmla="*/ 1050131 h 1857375"/>
                  <a:gd name="connsiteX689" fmla="*/ 257651 w 1247775"/>
                  <a:gd name="connsiteY689" fmla="*/ 1042511 h 1857375"/>
                  <a:gd name="connsiteX690" fmla="*/ 263366 w 1247775"/>
                  <a:gd name="connsiteY690" fmla="*/ 1043464 h 1857375"/>
                  <a:gd name="connsiteX691" fmla="*/ 282416 w 1247775"/>
                  <a:gd name="connsiteY691" fmla="*/ 1024414 h 1857375"/>
                  <a:gd name="connsiteX692" fmla="*/ 279559 w 1247775"/>
                  <a:gd name="connsiteY692" fmla="*/ 1013936 h 1857375"/>
                  <a:gd name="connsiteX693" fmla="*/ 295751 w 1247775"/>
                  <a:gd name="connsiteY693" fmla="*/ 1000601 h 1857375"/>
                  <a:gd name="connsiteX694" fmla="*/ 294799 w 1247775"/>
                  <a:gd name="connsiteY694" fmla="*/ 1006316 h 1857375"/>
                  <a:gd name="connsiteX695" fmla="*/ 294799 w 1247775"/>
                  <a:gd name="connsiteY695" fmla="*/ 1009174 h 1857375"/>
                  <a:gd name="connsiteX696" fmla="*/ 293846 w 1247775"/>
                  <a:gd name="connsiteY696" fmla="*/ 1015841 h 1857375"/>
                  <a:gd name="connsiteX697" fmla="*/ 297656 w 1247775"/>
                  <a:gd name="connsiteY697" fmla="*/ 1026319 h 1857375"/>
                  <a:gd name="connsiteX698" fmla="*/ 284321 w 1247775"/>
                  <a:gd name="connsiteY698" fmla="*/ 1051084 h 1857375"/>
                  <a:gd name="connsiteX699" fmla="*/ 284321 w 1247775"/>
                  <a:gd name="connsiteY699" fmla="*/ 1052989 h 1857375"/>
                  <a:gd name="connsiteX700" fmla="*/ 280511 w 1247775"/>
                  <a:gd name="connsiteY700" fmla="*/ 1052036 h 1857375"/>
                  <a:gd name="connsiteX701" fmla="*/ 268129 w 1247775"/>
                  <a:gd name="connsiteY701" fmla="*/ 1064419 h 1857375"/>
                  <a:gd name="connsiteX702" fmla="*/ 277654 w 1247775"/>
                  <a:gd name="connsiteY702" fmla="*/ 1075849 h 1857375"/>
                  <a:gd name="connsiteX703" fmla="*/ 277654 w 1247775"/>
                  <a:gd name="connsiteY703" fmla="*/ 1076801 h 1857375"/>
                  <a:gd name="connsiteX704" fmla="*/ 295751 w 1247775"/>
                  <a:gd name="connsiteY704" fmla="*/ 1094899 h 1857375"/>
                  <a:gd name="connsiteX705" fmla="*/ 303371 w 1247775"/>
                  <a:gd name="connsiteY705" fmla="*/ 1092994 h 1857375"/>
                  <a:gd name="connsiteX706" fmla="*/ 300514 w 1247775"/>
                  <a:gd name="connsiteY706" fmla="*/ 1100614 h 1857375"/>
                  <a:gd name="connsiteX707" fmla="*/ 304324 w 1247775"/>
                  <a:gd name="connsiteY707" fmla="*/ 1110139 h 1857375"/>
                  <a:gd name="connsiteX708" fmla="*/ 303371 w 1247775"/>
                  <a:gd name="connsiteY708" fmla="*/ 1110139 h 1857375"/>
                  <a:gd name="connsiteX709" fmla="*/ 270986 w 1247775"/>
                  <a:gd name="connsiteY709" fmla="*/ 1142524 h 1857375"/>
                  <a:gd name="connsiteX710" fmla="*/ 285274 w 1247775"/>
                  <a:gd name="connsiteY710" fmla="*/ 1169194 h 1857375"/>
                  <a:gd name="connsiteX711" fmla="*/ 288131 w 1247775"/>
                  <a:gd name="connsiteY711" fmla="*/ 1174909 h 1857375"/>
                  <a:gd name="connsiteX712" fmla="*/ 280511 w 1247775"/>
                  <a:gd name="connsiteY712" fmla="*/ 1193959 h 1857375"/>
                  <a:gd name="connsiteX713" fmla="*/ 266224 w 1247775"/>
                  <a:gd name="connsiteY713" fmla="*/ 1210151 h 1857375"/>
                  <a:gd name="connsiteX714" fmla="*/ 269081 w 1247775"/>
                  <a:gd name="connsiteY714" fmla="*/ 1218724 h 1857375"/>
                  <a:gd name="connsiteX715" fmla="*/ 258604 w 1247775"/>
                  <a:gd name="connsiteY715" fmla="*/ 1216819 h 1857375"/>
                  <a:gd name="connsiteX716" fmla="*/ 227171 w 1247775"/>
                  <a:gd name="connsiteY716" fmla="*/ 1248251 h 1857375"/>
                  <a:gd name="connsiteX717" fmla="*/ 258604 w 1247775"/>
                  <a:gd name="connsiteY717" fmla="*/ 1279684 h 1857375"/>
                  <a:gd name="connsiteX718" fmla="*/ 285274 w 1247775"/>
                  <a:gd name="connsiteY718" fmla="*/ 1264444 h 1857375"/>
                  <a:gd name="connsiteX719" fmla="*/ 293846 w 1247775"/>
                  <a:gd name="connsiteY719" fmla="*/ 1266349 h 1857375"/>
                  <a:gd name="connsiteX720" fmla="*/ 316706 w 1247775"/>
                  <a:gd name="connsiteY720" fmla="*/ 1253966 h 1857375"/>
                  <a:gd name="connsiteX721" fmla="*/ 321469 w 1247775"/>
                  <a:gd name="connsiteY721" fmla="*/ 1249204 h 1857375"/>
                  <a:gd name="connsiteX722" fmla="*/ 326231 w 1247775"/>
                  <a:gd name="connsiteY722" fmla="*/ 1263491 h 1857375"/>
                  <a:gd name="connsiteX723" fmla="*/ 326231 w 1247775"/>
                  <a:gd name="connsiteY723" fmla="*/ 1264444 h 1857375"/>
                  <a:gd name="connsiteX724" fmla="*/ 328136 w 1247775"/>
                  <a:gd name="connsiteY724" fmla="*/ 1275874 h 1857375"/>
                  <a:gd name="connsiteX725" fmla="*/ 322421 w 1247775"/>
                  <a:gd name="connsiteY725" fmla="*/ 1285399 h 1857375"/>
                  <a:gd name="connsiteX726" fmla="*/ 310991 w 1247775"/>
                  <a:gd name="connsiteY726" fmla="*/ 1279684 h 1857375"/>
                  <a:gd name="connsiteX727" fmla="*/ 304324 w 1247775"/>
                  <a:gd name="connsiteY727" fmla="*/ 1273016 h 1857375"/>
                  <a:gd name="connsiteX728" fmla="*/ 297656 w 1247775"/>
                  <a:gd name="connsiteY728" fmla="*/ 1279684 h 1857375"/>
                  <a:gd name="connsiteX729" fmla="*/ 299561 w 1247775"/>
                  <a:gd name="connsiteY729" fmla="*/ 1284446 h 1857375"/>
                  <a:gd name="connsiteX730" fmla="*/ 294799 w 1247775"/>
                  <a:gd name="connsiteY730" fmla="*/ 1296829 h 1857375"/>
                  <a:gd name="connsiteX731" fmla="*/ 298609 w 1247775"/>
                  <a:gd name="connsiteY731" fmla="*/ 1307306 h 1857375"/>
                  <a:gd name="connsiteX732" fmla="*/ 298609 w 1247775"/>
                  <a:gd name="connsiteY732" fmla="*/ 1307306 h 1857375"/>
                  <a:gd name="connsiteX733" fmla="*/ 308134 w 1247775"/>
                  <a:gd name="connsiteY733" fmla="*/ 1316831 h 1857375"/>
                  <a:gd name="connsiteX734" fmla="*/ 314801 w 1247775"/>
                  <a:gd name="connsiteY734" fmla="*/ 1313974 h 1857375"/>
                  <a:gd name="connsiteX735" fmla="*/ 328136 w 1247775"/>
                  <a:gd name="connsiteY735" fmla="*/ 1302544 h 1857375"/>
                  <a:gd name="connsiteX736" fmla="*/ 343376 w 1247775"/>
                  <a:gd name="connsiteY736" fmla="*/ 1310164 h 1857375"/>
                  <a:gd name="connsiteX737" fmla="*/ 353854 w 1247775"/>
                  <a:gd name="connsiteY737" fmla="*/ 1306354 h 1857375"/>
                  <a:gd name="connsiteX738" fmla="*/ 353854 w 1247775"/>
                  <a:gd name="connsiteY738" fmla="*/ 1307306 h 1857375"/>
                  <a:gd name="connsiteX739" fmla="*/ 369094 w 1247775"/>
                  <a:gd name="connsiteY739" fmla="*/ 1322546 h 1857375"/>
                  <a:gd name="connsiteX740" fmla="*/ 376714 w 1247775"/>
                  <a:gd name="connsiteY740" fmla="*/ 1320641 h 1857375"/>
                  <a:gd name="connsiteX741" fmla="*/ 384334 w 1247775"/>
                  <a:gd name="connsiteY741" fmla="*/ 1323499 h 1857375"/>
                  <a:gd name="connsiteX742" fmla="*/ 396716 w 1247775"/>
                  <a:gd name="connsiteY742" fmla="*/ 1311116 h 1857375"/>
                  <a:gd name="connsiteX743" fmla="*/ 396716 w 1247775"/>
                  <a:gd name="connsiteY743" fmla="*/ 1309211 h 1857375"/>
                  <a:gd name="connsiteX744" fmla="*/ 406241 w 1247775"/>
                  <a:gd name="connsiteY744" fmla="*/ 1293971 h 1857375"/>
                  <a:gd name="connsiteX745" fmla="*/ 397669 w 1247775"/>
                  <a:gd name="connsiteY745" fmla="*/ 1278731 h 1857375"/>
                  <a:gd name="connsiteX746" fmla="*/ 397669 w 1247775"/>
                  <a:gd name="connsiteY746" fmla="*/ 1278731 h 1857375"/>
                  <a:gd name="connsiteX747" fmla="*/ 404336 w 1247775"/>
                  <a:gd name="connsiteY747" fmla="*/ 1280636 h 1857375"/>
                  <a:gd name="connsiteX748" fmla="*/ 408146 w 1247775"/>
                  <a:gd name="connsiteY748" fmla="*/ 1279684 h 1857375"/>
                  <a:gd name="connsiteX749" fmla="*/ 421481 w 1247775"/>
                  <a:gd name="connsiteY749" fmla="*/ 1288256 h 1857375"/>
                  <a:gd name="connsiteX750" fmla="*/ 437674 w 1247775"/>
                  <a:gd name="connsiteY750" fmla="*/ 1296829 h 1857375"/>
                  <a:gd name="connsiteX751" fmla="*/ 456724 w 1247775"/>
                  <a:gd name="connsiteY751" fmla="*/ 1277779 h 1857375"/>
                  <a:gd name="connsiteX752" fmla="*/ 456724 w 1247775"/>
                  <a:gd name="connsiteY752" fmla="*/ 1276826 h 1857375"/>
                  <a:gd name="connsiteX753" fmla="*/ 471011 w 1247775"/>
                  <a:gd name="connsiteY753" fmla="*/ 1284446 h 1857375"/>
                  <a:gd name="connsiteX754" fmla="*/ 485299 w 1247775"/>
                  <a:gd name="connsiteY754" fmla="*/ 1291114 h 1857375"/>
                  <a:gd name="connsiteX755" fmla="*/ 499586 w 1247775"/>
                  <a:gd name="connsiteY755" fmla="*/ 1283494 h 1857375"/>
                  <a:gd name="connsiteX756" fmla="*/ 500539 w 1247775"/>
                  <a:gd name="connsiteY756" fmla="*/ 1284446 h 1857375"/>
                  <a:gd name="connsiteX757" fmla="*/ 498634 w 1247775"/>
                  <a:gd name="connsiteY757" fmla="*/ 1286351 h 1857375"/>
                  <a:gd name="connsiteX758" fmla="*/ 491014 w 1247775"/>
                  <a:gd name="connsiteY758" fmla="*/ 1297781 h 1857375"/>
                  <a:gd name="connsiteX759" fmla="*/ 483394 w 1247775"/>
                  <a:gd name="connsiteY759" fmla="*/ 1313974 h 1857375"/>
                  <a:gd name="connsiteX760" fmla="*/ 477679 w 1247775"/>
                  <a:gd name="connsiteY760" fmla="*/ 1317784 h 1857375"/>
                  <a:gd name="connsiteX761" fmla="*/ 471011 w 1247775"/>
                  <a:gd name="connsiteY761" fmla="*/ 1315879 h 1857375"/>
                  <a:gd name="connsiteX762" fmla="*/ 457676 w 1247775"/>
                  <a:gd name="connsiteY762" fmla="*/ 1329214 h 1857375"/>
                  <a:gd name="connsiteX763" fmla="*/ 471011 w 1247775"/>
                  <a:gd name="connsiteY763" fmla="*/ 1342549 h 1857375"/>
                  <a:gd name="connsiteX764" fmla="*/ 475774 w 1247775"/>
                  <a:gd name="connsiteY764" fmla="*/ 1341596 h 1857375"/>
                  <a:gd name="connsiteX765" fmla="*/ 475774 w 1247775"/>
                  <a:gd name="connsiteY765" fmla="*/ 1341596 h 1857375"/>
                  <a:gd name="connsiteX766" fmla="*/ 451961 w 1247775"/>
                  <a:gd name="connsiteY766" fmla="*/ 1361599 h 1857375"/>
                  <a:gd name="connsiteX767" fmla="*/ 444341 w 1247775"/>
                  <a:gd name="connsiteY767" fmla="*/ 1356836 h 1857375"/>
                  <a:gd name="connsiteX768" fmla="*/ 446246 w 1247775"/>
                  <a:gd name="connsiteY768" fmla="*/ 1349216 h 1857375"/>
                  <a:gd name="connsiteX769" fmla="*/ 430054 w 1247775"/>
                  <a:gd name="connsiteY769" fmla="*/ 1333024 h 1857375"/>
                  <a:gd name="connsiteX770" fmla="*/ 417671 w 1247775"/>
                  <a:gd name="connsiteY770" fmla="*/ 1337786 h 1857375"/>
                  <a:gd name="connsiteX771" fmla="*/ 408146 w 1247775"/>
                  <a:gd name="connsiteY771" fmla="*/ 1333024 h 1857375"/>
                  <a:gd name="connsiteX772" fmla="*/ 395764 w 1247775"/>
                  <a:gd name="connsiteY772" fmla="*/ 1345406 h 1857375"/>
                  <a:gd name="connsiteX773" fmla="*/ 401479 w 1247775"/>
                  <a:gd name="connsiteY773" fmla="*/ 1355884 h 1857375"/>
                  <a:gd name="connsiteX774" fmla="*/ 386239 w 1247775"/>
                  <a:gd name="connsiteY774" fmla="*/ 1375886 h 1857375"/>
                  <a:gd name="connsiteX775" fmla="*/ 386239 w 1247775"/>
                  <a:gd name="connsiteY775" fmla="*/ 1379696 h 1857375"/>
                  <a:gd name="connsiteX776" fmla="*/ 384334 w 1247775"/>
                  <a:gd name="connsiteY776" fmla="*/ 1387316 h 1857375"/>
                  <a:gd name="connsiteX777" fmla="*/ 379571 w 1247775"/>
                  <a:gd name="connsiteY777" fmla="*/ 1394936 h 1857375"/>
                  <a:gd name="connsiteX778" fmla="*/ 378619 w 1247775"/>
                  <a:gd name="connsiteY778" fmla="*/ 1394936 h 1857375"/>
                  <a:gd name="connsiteX779" fmla="*/ 378619 w 1247775"/>
                  <a:gd name="connsiteY779" fmla="*/ 1394936 h 1857375"/>
                  <a:gd name="connsiteX780" fmla="*/ 379571 w 1247775"/>
                  <a:gd name="connsiteY780" fmla="*/ 1389221 h 1857375"/>
                  <a:gd name="connsiteX781" fmla="*/ 379571 w 1247775"/>
                  <a:gd name="connsiteY781" fmla="*/ 1386364 h 1857375"/>
                  <a:gd name="connsiteX782" fmla="*/ 386239 w 1247775"/>
                  <a:gd name="connsiteY782" fmla="*/ 1373981 h 1857375"/>
                  <a:gd name="connsiteX783" fmla="*/ 371951 w 1247775"/>
                  <a:gd name="connsiteY783" fmla="*/ 1359694 h 1857375"/>
                  <a:gd name="connsiteX784" fmla="*/ 360521 w 1247775"/>
                  <a:gd name="connsiteY784" fmla="*/ 1365409 h 1857375"/>
                  <a:gd name="connsiteX785" fmla="*/ 354806 w 1247775"/>
                  <a:gd name="connsiteY785" fmla="*/ 1364456 h 1857375"/>
                  <a:gd name="connsiteX786" fmla="*/ 339566 w 1247775"/>
                  <a:gd name="connsiteY786" fmla="*/ 1370171 h 1857375"/>
                  <a:gd name="connsiteX787" fmla="*/ 330041 w 1247775"/>
                  <a:gd name="connsiteY787" fmla="*/ 1365409 h 1857375"/>
                  <a:gd name="connsiteX788" fmla="*/ 318611 w 1247775"/>
                  <a:gd name="connsiteY788" fmla="*/ 1373981 h 1857375"/>
                  <a:gd name="connsiteX789" fmla="*/ 313849 w 1247775"/>
                  <a:gd name="connsiteY789" fmla="*/ 1377791 h 1857375"/>
                  <a:gd name="connsiteX790" fmla="*/ 308134 w 1247775"/>
                  <a:gd name="connsiteY790" fmla="*/ 1376839 h 1857375"/>
                  <a:gd name="connsiteX791" fmla="*/ 295751 w 1247775"/>
                  <a:gd name="connsiteY791" fmla="*/ 1389221 h 1857375"/>
                  <a:gd name="connsiteX792" fmla="*/ 308134 w 1247775"/>
                  <a:gd name="connsiteY792" fmla="*/ 1401604 h 1857375"/>
                  <a:gd name="connsiteX793" fmla="*/ 320516 w 1247775"/>
                  <a:gd name="connsiteY793" fmla="*/ 1390174 h 1857375"/>
                  <a:gd name="connsiteX794" fmla="*/ 320516 w 1247775"/>
                  <a:gd name="connsiteY794" fmla="*/ 1390174 h 1857375"/>
                  <a:gd name="connsiteX795" fmla="*/ 325279 w 1247775"/>
                  <a:gd name="connsiteY795" fmla="*/ 1388269 h 1857375"/>
                  <a:gd name="connsiteX796" fmla="*/ 329089 w 1247775"/>
                  <a:gd name="connsiteY796" fmla="*/ 1389221 h 1857375"/>
                  <a:gd name="connsiteX797" fmla="*/ 329089 w 1247775"/>
                  <a:gd name="connsiteY797" fmla="*/ 1390174 h 1857375"/>
                  <a:gd name="connsiteX798" fmla="*/ 347186 w 1247775"/>
                  <a:gd name="connsiteY798" fmla="*/ 1413986 h 1857375"/>
                  <a:gd name="connsiteX799" fmla="*/ 346234 w 1247775"/>
                  <a:gd name="connsiteY799" fmla="*/ 1417796 h 1857375"/>
                  <a:gd name="connsiteX800" fmla="*/ 347186 w 1247775"/>
                  <a:gd name="connsiteY800" fmla="*/ 1420654 h 1857375"/>
                  <a:gd name="connsiteX801" fmla="*/ 343376 w 1247775"/>
                  <a:gd name="connsiteY801" fmla="*/ 1433036 h 1857375"/>
                  <a:gd name="connsiteX802" fmla="*/ 347186 w 1247775"/>
                  <a:gd name="connsiteY802" fmla="*/ 1446371 h 1857375"/>
                  <a:gd name="connsiteX803" fmla="*/ 334804 w 1247775"/>
                  <a:gd name="connsiteY803" fmla="*/ 1461611 h 1857375"/>
                  <a:gd name="connsiteX804" fmla="*/ 350044 w 1247775"/>
                  <a:gd name="connsiteY804" fmla="*/ 1476851 h 1857375"/>
                  <a:gd name="connsiteX805" fmla="*/ 359569 w 1247775"/>
                  <a:gd name="connsiteY805" fmla="*/ 1473994 h 1857375"/>
                  <a:gd name="connsiteX806" fmla="*/ 377666 w 1247775"/>
                  <a:gd name="connsiteY806" fmla="*/ 1486376 h 1857375"/>
                  <a:gd name="connsiteX807" fmla="*/ 388144 w 1247775"/>
                  <a:gd name="connsiteY807" fmla="*/ 1492091 h 1857375"/>
                  <a:gd name="connsiteX808" fmla="*/ 400526 w 1247775"/>
                  <a:gd name="connsiteY808" fmla="*/ 1479709 h 1857375"/>
                  <a:gd name="connsiteX809" fmla="*/ 400526 w 1247775"/>
                  <a:gd name="connsiteY809" fmla="*/ 1478756 h 1857375"/>
                  <a:gd name="connsiteX810" fmla="*/ 408146 w 1247775"/>
                  <a:gd name="connsiteY810" fmla="*/ 1460659 h 1857375"/>
                  <a:gd name="connsiteX811" fmla="*/ 396716 w 1247775"/>
                  <a:gd name="connsiteY811" fmla="*/ 1438751 h 1857375"/>
                  <a:gd name="connsiteX812" fmla="*/ 397669 w 1247775"/>
                  <a:gd name="connsiteY812" fmla="*/ 1433989 h 1857375"/>
                  <a:gd name="connsiteX813" fmla="*/ 395764 w 1247775"/>
                  <a:gd name="connsiteY813" fmla="*/ 1425416 h 1857375"/>
                  <a:gd name="connsiteX814" fmla="*/ 396716 w 1247775"/>
                  <a:gd name="connsiteY814" fmla="*/ 1420654 h 1857375"/>
                  <a:gd name="connsiteX815" fmla="*/ 396716 w 1247775"/>
                  <a:gd name="connsiteY815" fmla="*/ 1420654 h 1857375"/>
                  <a:gd name="connsiteX816" fmla="*/ 399574 w 1247775"/>
                  <a:gd name="connsiteY816" fmla="*/ 1423511 h 1857375"/>
                  <a:gd name="connsiteX817" fmla="*/ 395764 w 1247775"/>
                  <a:gd name="connsiteY817" fmla="*/ 1431131 h 1857375"/>
                  <a:gd name="connsiteX818" fmla="*/ 406241 w 1247775"/>
                  <a:gd name="connsiteY818" fmla="*/ 1441609 h 1857375"/>
                  <a:gd name="connsiteX819" fmla="*/ 416719 w 1247775"/>
                  <a:gd name="connsiteY819" fmla="*/ 1432084 h 1857375"/>
                  <a:gd name="connsiteX820" fmla="*/ 422434 w 1247775"/>
                  <a:gd name="connsiteY820" fmla="*/ 1433036 h 1857375"/>
                  <a:gd name="connsiteX821" fmla="*/ 420529 w 1247775"/>
                  <a:gd name="connsiteY821" fmla="*/ 1440656 h 1857375"/>
                  <a:gd name="connsiteX822" fmla="*/ 427196 w 1247775"/>
                  <a:gd name="connsiteY822" fmla="*/ 1454944 h 1857375"/>
                  <a:gd name="connsiteX823" fmla="*/ 417671 w 1247775"/>
                  <a:gd name="connsiteY823" fmla="*/ 1471136 h 1857375"/>
                  <a:gd name="connsiteX824" fmla="*/ 419576 w 1247775"/>
                  <a:gd name="connsiteY824" fmla="*/ 1478756 h 1857375"/>
                  <a:gd name="connsiteX825" fmla="*/ 408146 w 1247775"/>
                  <a:gd name="connsiteY825" fmla="*/ 1490186 h 1857375"/>
                  <a:gd name="connsiteX826" fmla="*/ 411956 w 1247775"/>
                  <a:gd name="connsiteY826" fmla="*/ 1498759 h 1857375"/>
                  <a:gd name="connsiteX827" fmla="*/ 411004 w 1247775"/>
                  <a:gd name="connsiteY827" fmla="*/ 1502569 h 1857375"/>
                  <a:gd name="connsiteX828" fmla="*/ 404336 w 1247775"/>
                  <a:gd name="connsiteY828" fmla="*/ 1500664 h 1857375"/>
                  <a:gd name="connsiteX829" fmla="*/ 393859 w 1247775"/>
                  <a:gd name="connsiteY829" fmla="*/ 1511141 h 1857375"/>
                  <a:gd name="connsiteX830" fmla="*/ 399574 w 1247775"/>
                  <a:gd name="connsiteY830" fmla="*/ 1519714 h 1857375"/>
                  <a:gd name="connsiteX831" fmla="*/ 387191 w 1247775"/>
                  <a:gd name="connsiteY831" fmla="*/ 1535906 h 1857375"/>
                  <a:gd name="connsiteX832" fmla="*/ 389096 w 1247775"/>
                  <a:gd name="connsiteY832" fmla="*/ 1544479 h 1857375"/>
                  <a:gd name="connsiteX833" fmla="*/ 384334 w 1247775"/>
                  <a:gd name="connsiteY833" fmla="*/ 1545431 h 1857375"/>
                  <a:gd name="connsiteX834" fmla="*/ 367189 w 1247775"/>
                  <a:gd name="connsiteY834" fmla="*/ 1530191 h 1857375"/>
                  <a:gd name="connsiteX835" fmla="*/ 350044 w 1247775"/>
                  <a:gd name="connsiteY835" fmla="*/ 1547336 h 1857375"/>
                  <a:gd name="connsiteX836" fmla="*/ 361474 w 1247775"/>
                  <a:gd name="connsiteY836" fmla="*/ 1563529 h 1857375"/>
                  <a:gd name="connsiteX837" fmla="*/ 359569 w 1247775"/>
                  <a:gd name="connsiteY837" fmla="*/ 1568291 h 1857375"/>
                  <a:gd name="connsiteX838" fmla="*/ 352901 w 1247775"/>
                  <a:gd name="connsiteY838" fmla="*/ 1565434 h 1857375"/>
                  <a:gd name="connsiteX839" fmla="*/ 344329 w 1247775"/>
                  <a:gd name="connsiteY839" fmla="*/ 1574006 h 1857375"/>
                  <a:gd name="connsiteX840" fmla="*/ 346234 w 1247775"/>
                  <a:gd name="connsiteY840" fmla="*/ 1578769 h 1857375"/>
                  <a:gd name="connsiteX841" fmla="*/ 338614 w 1247775"/>
                  <a:gd name="connsiteY841" fmla="*/ 1594961 h 1857375"/>
                  <a:gd name="connsiteX842" fmla="*/ 357664 w 1247775"/>
                  <a:gd name="connsiteY842" fmla="*/ 1615916 h 1857375"/>
                  <a:gd name="connsiteX843" fmla="*/ 361474 w 1247775"/>
                  <a:gd name="connsiteY843" fmla="*/ 1620679 h 1857375"/>
                  <a:gd name="connsiteX844" fmla="*/ 375761 w 1247775"/>
                  <a:gd name="connsiteY844" fmla="*/ 1637824 h 1857375"/>
                  <a:gd name="connsiteX845" fmla="*/ 376714 w 1247775"/>
                  <a:gd name="connsiteY845" fmla="*/ 1640681 h 1857375"/>
                  <a:gd name="connsiteX846" fmla="*/ 355759 w 1247775"/>
                  <a:gd name="connsiteY846" fmla="*/ 1662589 h 1857375"/>
                  <a:gd name="connsiteX847" fmla="*/ 347186 w 1247775"/>
                  <a:gd name="connsiteY847" fmla="*/ 1657826 h 1857375"/>
                  <a:gd name="connsiteX848" fmla="*/ 358616 w 1247775"/>
                  <a:gd name="connsiteY848" fmla="*/ 1637824 h 1857375"/>
                  <a:gd name="connsiteX849" fmla="*/ 341471 w 1247775"/>
                  <a:gd name="connsiteY849" fmla="*/ 1614964 h 1857375"/>
                  <a:gd name="connsiteX850" fmla="*/ 324326 w 1247775"/>
                  <a:gd name="connsiteY850" fmla="*/ 1589246 h 1857375"/>
                  <a:gd name="connsiteX851" fmla="*/ 321469 w 1247775"/>
                  <a:gd name="connsiteY851" fmla="*/ 1579721 h 1857375"/>
                  <a:gd name="connsiteX852" fmla="*/ 322421 w 1247775"/>
                  <a:gd name="connsiteY852" fmla="*/ 1575911 h 1857375"/>
                  <a:gd name="connsiteX853" fmla="*/ 309086 w 1247775"/>
                  <a:gd name="connsiteY853" fmla="*/ 1562576 h 1857375"/>
                  <a:gd name="connsiteX854" fmla="*/ 306229 w 1247775"/>
                  <a:gd name="connsiteY854" fmla="*/ 1562576 h 1857375"/>
                  <a:gd name="connsiteX855" fmla="*/ 306229 w 1247775"/>
                  <a:gd name="connsiteY855" fmla="*/ 1558766 h 1857375"/>
                  <a:gd name="connsiteX856" fmla="*/ 305276 w 1247775"/>
                  <a:gd name="connsiteY856" fmla="*/ 1552099 h 1857375"/>
                  <a:gd name="connsiteX857" fmla="*/ 308134 w 1247775"/>
                  <a:gd name="connsiteY857" fmla="*/ 1550194 h 1857375"/>
                  <a:gd name="connsiteX858" fmla="*/ 316706 w 1247775"/>
                  <a:gd name="connsiteY858" fmla="*/ 1554956 h 1857375"/>
                  <a:gd name="connsiteX859" fmla="*/ 317659 w 1247775"/>
                  <a:gd name="connsiteY859" fmla="*/ 1554956 h 1857375"/>
                  <a:gd name="connsiteX860" fmla="*/ 316706 w 1247775"/>
                  <a:gd name="connsiteY860" fmla="*/ 1558766 h 1857375"/>
                  <a:gd name="connsiteX861" fmla="*/ 327184 w 1247775"/>
                  <a:gd name="connsiteY861" fmla="*/ 1569244 h 1857375"/>
                  <a:gd name="connsiteX862" fmla="*/ 337661 w 1247775"/>
                  <a:gd name="connsiteY862" fmla="*/ 1558766 h 1857375"/>
                  <a:gd name="connsiteX863" fmla="*/ 327184 w 1247775"/>
                  <a:gd name="connsiteY863" fmla="*/ 1548289 h 1857375"/>
                  <a:gd name="connsiteX864" fmla="*/ 326231 w 1247775"/>
                  <a:gd name="connsiteY864" fmla="*/ 1548289 h 1857375"/>
                  <a:gd name="connsiteX865" fmla="*/ 327184 w 1247775"/>
                  <a:gd name="connsiteY865" fmla="*/ 1544479 h 1857375"/>
                  <a:gd name="connsiteX866" fmla="*/ 316706 w 1247775"/>
                  <a:gd name="connsiteY866" fmla="*/ 1534001 h 1857375"/>
                  <a:gd name="connsiteX867" fmla="*/ 313849 w 1247775"/>
                  <a:gd name="connsiteY867" fmla="*/ 1534954 h 1857375"/>
                  <a:gd name="connsiteX868" fmla="*/ 312896 w 1247775"/>
                  <a:gd name="connsiteY868" fmla="*/ 1533049 h 1857375"/>
                  <a:gd name="connsiteX869" fmla="*/ 335756 w 1247775"/>
                  <a:gd name="connsiteY869" fmla="*/ 1505426 h 1857375"/>
                  <a:gd name="connsiteX870" fmla="*/ 331946 w 1247775"/>
                  <a:gd name="connsiteY870" fmla="*/ 1492091 h 1857375"/>
                  <a:gd name="connsiteX871" fmla="*/ 332899 w 1247775"/>
                  <a:gd name="connsiteY871" fmla="*/ 1488281 h 1857375"/>
                  <a:gd name="connsiteX872" fmla="*/ 324326 w 1247775"/>
                  <a:gd name="connsiteY872" fmla="*/ 1479709 h 1857375"/>
                  <a:gd name="connsiteX873" fmla="*/ 320516 w 1247775"/>
                  <a:gd name="connsiteY873" fmla="*/ 1480661 h 1857375"/>
                  <a:gd name="connsiteX874" fmla="*/ 308134 w 1247775"/>
                  <a:gd name="connsiteY874" fmla="*/ 1477804 h 1857375"/>
                  <a:gd name="connsiteX875" fmla="*/ 283369 w 1247775"/>
                  <a:gd name="connsiteY875" fmla="*/ 1492091 h 1857375"/>
                  <a:gd name="connsiteX876" fmla="*/ 279559 w 1247775"/>
                  <a:gd name="connsiteY876" fmla="*/ 1491139 h 1857375"/>
                  <a:gd name="connsiteX877" fmla="*/ 265271 w 1247775"/>
                  <a:gd name="connsiteY877" fmla="*/ 1500664 h 1857375"/>
                  <a:gd name="connsiteX878" fmla="*/ 258604 w 1247775"/>
                  <a:gd name="connsiteY878" fmla="*/ 1508284 h 1857375"/>
                  <a:gd name="connsiteX879" fmla="*/ 250031 w 1247775"/>
                  <a:gd name="connsiteY879" fmla="*/ 1506379 h 1857375"/>
                  <a:gd name="connsiteX880" fmla="*/ 231934 w 1247775"/>
                  <a:gd name="connsiteY880" fmla="*/ 1524476 h 1857375"/>
                  <a:gd name="connsiteX881" fmla="*/ 243364 w 1247775"/>
                  <a:gd name="connsiteY881" fmla="*/ 1541621 h 1857375"/>
                  <a:gd name="connsiteX882" fmla="*/ 242411 w 1247775"/>
                  <a:gd name="connsiteY882" fmla="*/ 1543526 h 1857375"/>
                  <a:gd name="connsiteX883" fmla="*/ 239554 w 1247775"/>
                  <a:gd name="connsiteY883" fmla="*/ 1543526 h 1857375"/>
                  <a:gd name="connsiteX884" fmla="*/ 225266 w 1247775"/>
                  <a:gd name="connsiteY884" fmla="*/ 1548289 h 1857375"/>
                  <a:gd name="connsiteX885" fmla="*/ 210026 w 1247775"/>
                  <a:gd name="connsiteY885" fmla="*/ 1544479 h 1857375"/>
                  <a:gd name="connsiteX886" fmla="*/ 189071 w 1247775"/>
                  <a:gd name="connsiteY886" fmla="*/ 1553051 h 1857375"/>
                  <a:gd name="connsiteX887" fmla="*/ 170974 w 1247775"/>
                  <a:gd name="connsiteY887" fmla="*/ 1543526 h 1857375"/>
                  <a:gd name="connsiteX888" fmla="*/ 162401 w 1247775"/>
                  <a:gd name="connsiteY888" fmla="*/ 1545431 h 1857375"/>
                  <a:gd name="connsiteX889" fmla="*/ 152876 w 1247775"/>
                  <a:gd name="connsiteY889" fmla="*/ 1537811 h 1857375"/>
                  <a:gd name="connsiteX890" fmla="*/ 143351 w 1247775"/>
                  <a:gd name="connsiteY890" fmla="*/ 1547336 h 1857375"/>
                  <a:gd name="connsiteX891" fmla="*/ 150971 w 1247775"/>
                  <a:gd name="connsiteY891" fmla="*/ 1556861 h 1857375"/>
                  <a:gd name="connsiteX892" fmla="*/ 149066 w 1247775"/>
                  <a:gd name="connsiteY892" fmla="*/ 1566386 h 1857375"/>
                  <a:gd name="connsiteX893" fmla="*/ 153829 w 1247775"/>
                  <a:gd name="connsiteY893" fmla="*/ 1580674 h 1857375"/>
                  <a:gd name="connsiteX894" fmla="*/ 143351 w 1247775"/>
                  <a:gd name="connsiteY894" fmla="*/ 1593056 h 1857375"/>
                  <a:gd name="connsiteX895" fmla="*/ 155734 w 1247775"/>
                  <a:gd name="connsiteY895" fmla="*/ 1605439 h 1857375"/>
                  <a:gd name="connsiteX896" fmla="*/ 168116 w 1247775"/>
                  <a:gd name="connsiteY896" fmla="*/ 1593056 h 1857375"/>
                  <a:gd name="connsiteX897" fmla="*/ 167164 w 1247775"/>
                  <a:gd name="connsiteY897" fmla="*/ 1589246 h 1857375"/>
                  <a:gd name="connsiteX898" fmla="*/ 170974 w 1247775"/>
                  <a:gd name="connsiteY898" fmla="*/ 1589246 h 1857375"/>
                  <a:gd name="connsiteX899" fmla="*/ 182404 w 1247775"/>
                  <a:gd name="connsiteY899" fmla="*/ 1586389 h 1857375"/>
                  <a:gd name="connsiteX900" fmla="*/ 184309 w 1247775"/>
                  <a:gd name="connsiteY900" fmla="*/ 1589246 h 1857375"/>
                  <a:gd name="connsiteX901" fmla="*/ 183356 w 1247775"/>
                  <a:gd name="connsiteY901" fmla="*/ 1597819 h 1857375"/>
                  <a:gd name="connsiteX902" fmla="*/ 195739 w 1247775"/>
                  <a:gd name="connsiteY902" fmla="*/ 1620679 h 1857375"/>
                  <a:gd name="connsiteX903" fmla="*/ 195739 w 1247775"/>
                  <a:gd name="connsiteY903" fmla="*/ 1620679 h 1857375"/>
                  <a:gd name="connsiteX904" fmla="*/ 201454 w 1247775"/>
                  <a:gd name="connsiteY904" fmla="*/ 1626394 h 1857375"/>
                  <a:gd name="connsiteX905" fmla="*/ 206216 w 1247775"/>
                  <a:gd name="connsiteY905" fmla="*/ 1624489 h 1857375"/>
                  <a:gd name="connsiteX906" fmla="*/ 210026 w 1247775"/>
                  <a:gd name="connsiteY906" fmla="*/ 1624489 h 1857375"/>
                  <a:gd name="connsiteX907" fmla="*/ 236696 w 1247775"/>
                  <a:gd name="connsiteY907" fmla="*/ 1600676 h 1857375"/>
                  <a:gd name="connsiteX908" fmla="*/ 249079 w 1247775"/>
                  <a:gd name="connsiteY908" fmla="*/ 1604486 h 1857375"/>
                  <a:gd name="connsiteX909" fmla="*/ 247174 w 1247775"/>
                  <a:gd name="connsiteY909" fmla="*/ 1614011 h 1857375"/>
                  <a:gd name="connsiteX910" fmla="*/ 248126 w 1247775"/>
                  <a:gd name="connsiteY910" fmla="*/ 1619726 h 1857375"/>
                  <a:gd name="connsiteX911" fmla="*/ 247174 w 1247775"/>
                  <a:gd name="connsiteY911" fmla="*/ 1619726 h 1857375"/>
                  <a:gd name="connsiteX912" fmla="*/ 233839 w 1247775"/>
                  <a:gd name="connsiteY912" fmla="*/ 1633061 h 1857375"/>
                  <a:gd name="connsiteX913" fmla="*/ 246221 w 1247775"/>
                  <a:gd name="connsiteY913" fmla="*/ 1646396 h 1857375"/>
                  <a:gd name="connsiteX914" fmla="*/ 258604 w 1247775"/>
                  <a:gd name="connsiteY914" fmla="*/ 1657826 h 1857375"/>
                  <a:gd name="connsiteX915" fmla="*/ 270986 w 1247775"/>
                  <a:gd name="connsiteY915" fmla="*/ 1645444 h 1857375"/>
                  <a:gd name="connsiteX916" fmla="*/ 268129 w 1247775"/>
                  <a:gd name="connsiteY916" fmla="*/ 1637824 h 1857375"/>
                  <a:gd name="connsiteX917" fmla="*/ 270034 w 1247775"/>
                  <a:gd name="connsiteY917" fmla="*/ 1637824 h 1857375"/>
                  <a:gd name="connsiteX918" fmla="*/ 281464 w 1247775"/>
                  <a:gd name="connsiteY918" fmla="*/ 1634966 h 1857375"/>
                  <a:gd name="connsiteX919" fmla="*/ 291941 w 1247775"/>
                  <a:gd name="connsiteY919" fmla="*/ 1644491 h 1857375"/>
                  <a:gd name="connsiteX920" fmla="*/ 290036 w 1247775"/>
                  <a:gd name="connsiteY920" fmla="*/ 1651159 h 1857375"/>
                  <a:gd name="connsiteX921" fmla="*/ 303371 w 1247775"/>
                  <a:gd name="connsiteY921" fmla="*/ 1664494 h 1857375"/>
                  <a:gd name="connsiteX922" fmla="*/ 312896 w 1247775"/>
                  <a:gd name="connsiteY922" fmla="*/ 1660684 h 1857375"/>
                  <a:gd name="connsiteX923" fmla="*/ 311944 w 1247775"/>
                  <a:gd name="connsiteY923" fmla="*/ 1664494 h 1857375"/>
                  <a:gd name="connsiteX924" fmla="*/ 324326 w 1247775"/>
                  <a:gd name="connsiteY924" fmla="*/ 1676876 h 1857375"/>
                  <a:gd name="connsiteX925" fmla="*/ 330041 w 1247775"/>
                  <a:gd name="connsiteY925" fmla="*/ 1675924 h 1857375"/>
                  <a:gd name="connsiteX926" fmla="*/ 342424 w 1247775"/>
                  <a:gd name="connsiteY926" fmla="*/ 1683544 h 1857375"/>
                  <a:gd name="connsiteX927" fmla="*/ 351949 w 1247775"/>
                  <a:gd name="connsiteY927" fmla="*/ 1679734 h 1857375"/>
                  <a:gd name="connsiteX928" fmla="*/ 360521 w 1247775"/>
                  <a:gd name="connsiteY928" fmla="*/ 1694974 h 1857375"/>
                  <a:gd name="connsiteX929" fmla="*/ 358616 w 1247775"/>
                  <a:gd name="connsiteY929" fmla="*/ 1694974 h 1857375"/>
                  <a:gd name="connsiteX930" fmla="*/ 348139 w 1247775"/>
                  <a:gd name="connsiteY930" fmla="*/ 1705451 h 1857375"/>
                  <a:gd name="connsiteX931" fmla="*/ 354806 w 1247775"/>
                  <a:gd name="connsiteY931" fmla="*/ 1714976 h 1857375"/>
                  <a:gd name="connsiteX932" fmla="*/ 345281 w 1247775"/>
                  <a:gd name="connsiteY932" fmla="*/ 1729264 h 1857375"/>
                  <a:gd name="connsiteX933" fmla="*/ 360521 w 1247775"/>
                  <a:gd name="connsiteY933" fmla="*/ 1744504 h 1857375"/>
                  <a:gd name="connsiteX934" fmla="*/ 375761 w 1247775"/>
                  <a:gd name="connsiteY934" fmla="*/ 1729264 h 1857375"/>
                  <a:gd name="connsiteX935" fmla="*/ 363379 w 1247775"/>
                  <a:gd name="connsiteY935" fmla="*/ 1714024 h 1857375"/>
                  <a:gd name="connsiteX936" fmla="*/ 368141 w 1247775"/>
                  <a:gd name="connsiteY936" fmla="*/ 1705451 h 1857375"/>
                  <a:gd name="connsiteX937" fmla="*/ 367189 w 1247775"/>
                  <a:gd name="connsiteY937" fmla="*/ 1701641 h 1857375"/>
                  <a:gd name="connsiteX938" fmla="*/ 374809 w 1247775"/>
                  <a:gd name="connsiteY938" fmla="*/ 1704499 h 1857375"/>
                  <a:gd name="connsiteX939" fmla="*/ 381476 w 1247775"/>
                  <a:gd name="connsiteY939" fmla="*/ 1707356 h 1857375"/>
                  <a:gd name="connsiteX940" fmla="*/ 385286 w 1247775"/>
                  <a:gd name="connsiteY940" fmla="*/ 1706404 h 1857375"/>
                  <a:gd name="connsiteX941" fmla="*/ 386239 w 1247775"/>
                  <a:gd name="connsiteY941" fmla="*/ 1706404 h 1857375"/>
                  <a:gd name="connsiteX942" fmla="*/ 416719 w 1247775"/>
                  <a:gd name="connsiteY942" fmla="*/ 1688306 h 1857375"/>
                  <a:gd name="connsiteX943" fmla="*/ 421481 w 1247775"/>
                  <a:gd name="connsiteY943" fmla="*/ 1681639 h 1857375"/>
                  <a:gd name="connsiteX944" fmla="*/ 420529 w 1247775"/>
                  <a:gd name="connsiteY944" fmla="*/ 1678781 h 1857375"/>
                  <a:gd name="connsiteX945" fmla="*/ 420529 w 1247775"/>
                  <a:gd name="connsiteY945" fmla="*/ 1675924 h 1857375"/>
                  <a:gd name="connsiteX946" fmla="*/ 433864 w 1247775"/>
                  <a:gd name="connsiteY946" fmla="*/ 1679734 h 1857375"/>
                  <a:gd name="connsiteX947" fmla="*/ 436721 w 1247775"/>
                  <a:gd name="connsiteY947" fmla="*/ 1686401 h 1857375"/>
                  <a:gd name="connsiteX948" fmla="*/ 415766 w 1247775"/>
                  <a:gd name="connsiteY948" fmla="*/ 1702594 h 1857375"/>
                  <a:gd name="connsiteX949" fmla="*/ 414814 w 1247775"/>
                  <a:gd name="connsiteY949" fmla="*/ 1702594 h 1857375"/>
                  <a:gd name="connsiteX950" fmla="*/ 409099 w 1247775"/>
                  <a:gd name="connsiteY950" fmla="*/ 1708309 h 1857375"/>
                  <a:gd name="connsiteX951" fmla="*/ 409099 w 1247775"/>
                  <a:gd name="connsiteY951" fmla="*/ 1710214 h 1857375"/>
                  <a:gd name="connsiteX952" fmla="*/ 407194 w 1247775"/>
                  <a:gd name="connsiteY952" fmla="*/ 1711166 h 1857375"/>
                  <a:gd name="connsiteX953" fmla="*/ 399574 w 1247775"/>
                  <a:gd name="connsiteY953" fmla="*/ 1705451 h 1857375"/>
                  <a:gd name="connsiteX954" fmla="*/ 391954 w 1247775"/>
                  <a:gd name="connsiteY954" fmla="*/ 1713071 h 1857375"/>
                  <a:gd name="connsiteX955" fmla="*/ 399574 w 1247775"/>
                  <a:gd name="connsiteY955" fmla="*/ 1720691 h 1857375"/>
                  <a:gd name="connsiteX956" fmla="*/ 400526 w 1247775"/>
                  <a:gd name="connsiteY956" fmla="*/ 1720691 h 1857375"/>
                  <a:gd name="connsiteX957" fmla="*/ 400526 w 1247775"/>
                  <a:gd name="connsiteY957" fmla="*/ 1724501 h 1857375"/>
                  <a:gd name="connsiteX958" fmla="*/ 401479 w 1247775"/>
                  <a:gd name="connsiteY958" fmla="*/ 1729264 h 1857375"/>
                  <a:gd name="connsiteX959" fmla="*/ 392906 w 1247775"/>
                  <a:gd name="connsiteY959" fmla="*/ 1743551 h 1857375"/>
                  <a:gd name="connsiteX960" fmla="*/ 394811 w 1247775"/>
                  <a:gd name="connsiteY960" fmla="*/ 1752124 h 1857375"/>
                  <a:gd name="connsiteX961" fmla="*/ 380524 w 1247775"/>
                  <a:gd name="connsiteY961" fmla="*/ 1756886 h 1857375"/>
                  <a:gd name="connsiteX962" fmla="*/ 367189 w 1247775"/>
                  <a:gd name="connsiteY962" fmla="*/ 1751171 h 1857375"/>
                  <a:gd name="connsiteX963" fmla="*/ 348139 w 1247775"/>
                  <a:gd name="connsiteY963" fmla="*/ 1766411 h 1857375"/>
                  <a:gd name="connsiteX964" fmla="*/ 347186 w 1247775"/>
                  <a:gd name="connsiteY964" fmla="*/ 1767364 h 1857375"/>
                  <a:gd name="connsiteX965" fmla="*/ 348139 w 1247775"/>
                  <a:gd name="connsiteY965" fmla="*/ 1761649 h 1857375"/>
                  <a:gd name="connsiteX966" fmla="*/ 333851 w 1247775"/>
                  <a:gd name="connsiteY966" fmla="*/ 1747361 h 1857375"/>
                  <a:gd name="connsiteX967" fmla="*/ 324326 w 1247775"/>
                  <a:gd name="connsiteY967" fmla="*/ 1751171 h 1857375"/>
                  <a:gd name="connsiteX968" fmla="*/ 298609 w 1247775"/>
                  <a:gd name="connsiteY968" fmla="*/ 1736884 h 1857375"/>
                  <a:gd name="connsiteX969" fmla="*/ 268129 w 1247775"/>
                  <a:gd name="connsiteY969" fmla="*/ 1766411 h 1857375"/>
                  <a:gd name="connsiteX970" fmla="*/ 263366 w 1247775"/>
                  <a:gd name="connsiteY970" fmla="*/ 1767364 h 1857375"/>
                  <a:gd name="connsiteX971" fmla="*/ 265271 w 1247775"/>
                  <a:gd name="connsiteY971" fmla="*/ 1758791 h 1857375"/>
                  <a:gd name="connsiteX972" fmla="*/ 238601 w 1247775"/>
                  <a:gd name="connsiteY972" fmla="*/ 1732121 h 1857375"/>
                  <a:gd name="connsiteX973" fmla="*/ 211931 w 1247775"/>
                  <a:gd name="connsiteY973" fmla="*/ 1758791 h 1857375"/>
                  <a:gd name="connsiteX974" fmla="*/ 212884 w 1247775"/>
                  <a:gd name="connsiteY974" fmla="*/ 1764506 h 1857375"/>
                  <a:gd name="connsiteX975" fmla="*/ 212884 w 1247775"/>
                  <a:gd name="connsiteY975" fmla="*/ 1765459 h 1857375"/>
                  <a:gd name="connsiteX976" fmla="*/ 214789 w 1247775"/>
                  <a:gd name="connsiteY976" fmla="*/ 1773079 h 1857375"/>
                  <a:gd name="connsiteX977" fmla="*/ 207169 w 1247775"/>
                  <a:gd name="connsiteY977" fmla="*/ 1781651 h 1857375"/>
                  <a:gd name="connsiteX978" fmla="*/ 208121 w 1247775"/>
                  <a:gd name="connsiteY978" fmla="*/ 1784509 h 1857375"/>
                  <a:gd name="connsiteX979" fmla="*/ 195739 w 1247775"/>
                  <a:gd name="connsiteY979" fmla="*/ 1810226 h 1857375"/>
                  <a:gd name="connsiteX980" fmla="*/ 230029 w 1247775"/>
                  <a:gd name="connsiteY980" fmla="*/ 1847374 h 1857375"/>
                  <a:gd name="connsiteX981" fmla="*/ 260509 w 1247775"/>
                  <a:gd name="connsiteY981" fmla="*/ 1832134 h 1857375"/>
                  <a:gd name="connsiteX982" fmla="*/ 260509 w 1247775"/>
                  <a:gd name="connsiteY982" fmla="*/ 1834991 h 1857375"/>
                  <a:gd name="connsiteX983" fmla="*/ 261461 w 1247775"/>
                  <a:gd name="connsiteY983" fmla="*/ 1839754 h 1857375"/>
                  <a:gd name="connsiteX984" fmla="*/ 257651 w 1247775"/>
                  <a:gd name="connsiteY984" fmla="*/ 1844516 h 1857375"/>
                  <a:gd name="connsiteX985" fmla="*/ 263366 w 1247775"/>
                  <a:gd name="connsiteY985" fmla="*/ 1850231 h 1857375"/>
                  <a:gd name="connsiteX986" fmla="*/ 267176 w 1247775"/>
                  <a:gd name="connsiteY986" fmla="*/ 1848326 h 1857375"/>
                  <a:gd name="connsiteX987" fmla="*/ 270986 w 1247775"/>
                  <a:gd name="connsiteY987" fmla="*/ 1850231 h 1857375"/>
                  <a:gd name="connsiteX988" fmla="*/ 279559 w 1247775"/>
                  <a:gd name="connsiteY988" fmla="*/ 1855946 h 1857375"/>
                  <a:gd name="connsiteX989" fmla="*/ 288131 w 1247775"/>
                  <a:gd name="connsiteY989" fmla="*/ 1850231 h 1857375"/>
                  <a:gd name="connsiteX990" fmla="*/ 300514 w 1247775"/>
                  <a:gd name="connsiteY990" fmla="*/ 1854041 h 1857375"/>
                  <a:gd name="connsiteX991" fmla="*/ 310039 w 1247775"/>
                  <a:gd name="connsiteY991" fmla="*/ 1852136 h 1857375"/>
                  <a:gd name="connsiteX992" fmla="*/ 329089 w 1247775"/>
                  <a:gd name="connsiteY992" fmla="*/ 1834039 h 1857375"/>
                  <a:gd name="connsiteX993" fmla="*/ 334804 w 1247775"/>
                  <a:gd name="connsiteY993" fmla="*/ 1828324 h 1857375"/>
                  <a:gd name="connsiteX994" fmla="*/ 337661 w 1247775"/>
                  <a:gd name="connsiteY994" fmla="*/ 1828324 h 1857375"/>
                  <a:gd name="connsiteX995" fmla="*/ 356711 w 1247775"/>
                  <a:gd name="connsiteY995" fmla="*/ 1817846 h 1857375"/>
                  <a:gd name="connsiteX996" fmla="*/ 368141 w 1247775"/>
                  <a:gd name="connsiteY996" fmla="*/ 1819751 h 1857375"/>
                  <a:gd name="connsiteX997" fmla="*/ 380524 w 1247775"/>
                  <a:gd name="connsiteY997" fmla="*/ 1817846 h 1857375"/>
                  <a:gd name="connsiteX998" fmla="*/ 400526 w 1247775"/>
                  <a:gd name="connsiteY998" fmla="*/ 1823561 h 1857375"/>
                  <a:gd name="connsiteX999" fmla="*/ 437674 w 1247775"/>
                  <a:gd name="connsiteY999" fmla="*/ 1786414 h 1857375"/>
                  <a:gd name="connsiteX1000" fmla="*/ 437674 w 1247775"/>
                  <a:gd name="connsiteY1000" fmla="*/ 1786414 h 1857375"/>
                  <a:gd name="connsiteX1001" fmla="*/ 441484 w 1247775"/>
                  <a:gd name="connsiteY1001" fmla="*/ 1786414 h 1857375"/>
                  <a:gd name="connsiteX1002" fmla="*/ 454819 w 1247775"/>
                  <a:gd name="connsiteY1002" fmla="*/ 1782604 h 1857375"/>
                  <a:gd name="connsiteX1003" fmla="*/ 461486 w 1247775"/>
                  <a:gd name="connsiteY1003" fmla="*/ 1784509 h 1857375"/>
                  <a:gd name="connsiteX1004" fmla="*/ 475774 w 1247775"/>
                  <a:gd name="connsiteY1004" fmla="*/ 1770221 h 1857375"/>
                  <a:gd name="connsiteX1005" fmla="*/ 472916 w 1247775"/>
                  <a:gd name="connsiteY1005" fmla="*/ 1762601 h 1857375"/>
                  <a:gd name="connsiteX1006" fmla="*/ 488156 w 1247775"/>
                  <a:gd name="connsiteY1006" fmla="*/ 1753076 h 1857375"/>
                  <a:gd name="connsiteX1007" fmla="*/ 493871 w 1247775"/>
                  <a:gd name="connsiteY1007" fmla="*/ 1750219 h 1857375"/>
                  <a:gd name="connsiteX1008" fmla="*/ 493871 w 1247775"/>
                  <a:gd name="connsiteY1008" fmla="*/ 1751171 h 1857375"/>
                  <a:gd name="connsiteX1009" fmla="*/ 525304 w 1247775"/>
                  <a:gd name="connsiteY1009" fmla="*/ 1782604 h 1857375"/>
                  <a:gd name="connsiteX1010" fmla="*/ 533876 w 1247775"/>
                  <a:gd name="connsiteY1010" fmla="*/ 1780699 h 1857375"/>
                  <a:gd name="connsiteX1011" fmla="*/ 550069 w 1247775"/>
                  <a:gd name="connsiteY1011" fmla="*/ 1785461 h 1857375"/>
                  <a:gd name="connsiteX1012" fmla="*/ 567214 w 1247775"/>
                  <a:gd name="connsiteY1012" fmla="*/ 1779746 h 1857375"/>
                  <a:gd name="connsiteX1013" fmla="*/ 575786 w 1247775"/>
                  <a:gd name="connsiteY1013" fmla="*/ 1780699 h 1857375"/>
                  <a:gd name="connsiteX1014" fmla="*/ 601504 w 1247775"/>
                  <a:gd name="connsiteY1014" fmla="*/ 1769269 h 1857375"/>
                  <a:gd name="connsiteX1015" fmla="*/ 604361 w 1247775"/>
                  <a:gd name="connsiteY1015" fmla="*/ 1769269 h 1857375"/>
                  <a:gd name="connsiteX1016" fmla="*/ 615791 w 1247775"/>
                  <a:gd name="connsiteY1016" fmla="*/ 1767364 h 1857375"/>
                  <a:gd name="connsiteX1017" fmla="*/ 651034 w 1247775"/>
                  <a:gd name="connsiteY1017" fmla="*/ 1791176 h 1857375"/>
                  <a:gd name="connsiteX1018" fmla="*/ 655796 w 1247775"/>
                  <a:gd name="connsiteY1018" fmla="*/ 1791176 h 1857375"/>
                  <a:gd name="connsiteX1019" fmla="*/ 705326 w 1247775"/>
                  <a:gd name="connsiteY1019" fmla="*/ 1800701 h 1857375"/>
                  <a:gd name="connsiteX1020" fmla="*/ 1004411 w 1247775"/>
                  <a:gd name="connsiteY1020" fmla="*/ 1796891 h 1857375"/>
                  <a:gd name="connsiteX1021" fmla="*/ 1087279 w 1247775"/>
                  <a:gd name="connsiteY1021" fmla="*/ 1637824 h 1857375"/>
                  <a:gd name="connsiteX1022" fmla="*/ 1076801 w 1247775"/>
                  <a:gd name="connsiteY1022" fmla="*/ 1550194 h 1857375"/>
                  <a:gd name="connsiteX1023" fmla="*/ 1153001 w 1247775"/>
                  <a:gd name="connsiteY1023" fmla="*/ 1512094 h 1857375"/>
                  <a:gd name="connsiteX1024" fmla="*/ 1149191 w 1247775"/>
                  <a:gd name="connsiteY1024" fmla="*/ 1437799 h 1857375"/>
                  <a:gd name="connsiteX1025" fmla="*/ 1078706 w 1247775"/>
                  <a:gd name="connsiteY1025" fmla="*/ 1408271 h 1857375"/>
                  <a:gd name="connsiteX1026" fmla="*/ 1161574 w 1247775"/>
                  <a:gd name="connsiteY1026" fmla="*/ 1366361 h 1857375"/>
                  <a:gd name="connsiteX1027" fmla="*/ 1186339 w 1247775"/>
                  <a:gd name="connsiteY1027" fmla="*/ 1283494 h 1857375"/>
                  <a:gd name="connsiteX1028" fmla="*/ 1138714 w 1247775"/>
                  <a:gd name="connsiteY1028" fmla="*/ 1235869 h 1857375"/>
                  <a:gd name="connsiteX1029" fmla="*/ 1159669 w 1247775"/>
                  <a:gd name="connsiteY1029" fmla="*/ 1165384 h 1857375"/>
                  <a:gd name="connsiteX1030" fmla="*/ 1240631 w 1247775"/>
                  <a:gd name="connsiteY1030" fmla="*/ 1103471 h 1857375"/>
                  <a:gd name="connsiteX1031" fmla="*/ 1172051 w 1247775"/>
                  <a:gd name="connsiteY1031" fmla="*/ 974884 h 1857375"/>
                  <a:gd name="connsiteX1032" fmla="*/ 584359 w 1247775"/>
                  <a:gd name="connsiteY1032" fmla="*/ 250984 h 1857375"/>
                  <a:gd name="connsiteX1033" fmla="*/ 581501 w 1247775"/>
                  <a:gd name="connsiteY1033" fmla="*/ 252889 h 1857375"/>
                  <a:gd name="connsiteX1034" fmla="*/ 572929 w 1247775"/>
                  <a:gd name="connsiteY1034" fmla="*/ 250031 h 1857375"/>
                  <a:gd name="connsiteX1035" fmla="*/ 571976 w 1247775"/>
                  <a:gd name="connsiteY1035" fmla="*/ 250031 h 1857375"/>
                  <a:gd name="connsiteX1036" fmla="*/ 570071 w 1247775"/>
                  <a:gd name="connsiteY1036" fmla="*/ 249079 h 1857375"/>
                  <a:gd name="connsiteX1037" fmla="*/ 570071 w 1247775"/>
                  <a:gd name="connsiteY1037" fmla="*/ 246221 h 1857375"/>
                  <a:gd name="connsiteX1038" fmla="*/ 570071 w 1247775"/>
                  <a:gd name="connsiteY1038" fmla="*/ 243364 h 1857375"/>
                  <a:gd name="connsiteX1039" fmla="*/ 585311 w 1247775"/>
                  <a:gd name="connsiteY1039" fmla="*/ 234791 h 1857375"/>
                  <a:gd name="connsiteX1040" fmla="*/ 595789 w 1247775"/>
                  <a:gd name="connsiteY1040" fmla="*/ 244316 h 1857375"/>
                  <a:gd name="connsiteX1041" fmla="*/ 584359 w 1247775"/>
                  <a:gd name="connsiteY1041" fmla="*/ 250984 h 1857375"/>
                  <a:gd name="connsiteX1042" fmla="*/ 596741 w 1247775"/>
                  <a:gd name="connsiteY1042" fmla="*/ 201454 h 1857375"/>
                  <a:gd name="connsiteX1043" fmla="*/ 596741 w 1247775"/>
                  <a:gd name="connsiteY1043" fmla="*/ 198596 h 1857375"/>
                  <a:gd name="connsiteX1044" fmla="*/ 598646 w 1247775"/>
                  <a:gd name="connsiteY1044" fmla="*/ 199549 h 1857375"/>
                  <a:gd name="connsiteX1045" fmla="*/ 596741 w 1247775"/>
                  <a:gd name="connsiteY1045" fmla="*/ 201454 h 1857375"/>
                  <a:gd name="connsiteX1046" fmla="*/ 606266 w 1247775"/>
                  <a:gd name="connsiteY1046" fmla="*/ 250031 h 1857375"/>
                  <a:gd name="connsiteX1047" fmla="*/ 602456 w 1247775"/>
                  <a:gd name="connsiteY1047" fmla="*/ 245269 h 1857375"/>
                  <a:gd name="connsiteX1048" fmla="*/ 605314 w 1247775"/>
                  <a:gd name="connsiteY1048" fmla="*/ 245269 h 1857375"/>
                  <a:gd name="connsiteX1049" fmla="*/ 609124 w 1247775"/>
                  <a:gd name="connsiteY1049" fmla="*/ 245269 h 1857375"/>
                  <a:gd name="connsiteX1050" fmla="*/ 606266 w 1247775"/>
                  <a:gd name="connsiteY1050" fmla="*/ 250031 h 1857375"/>
                  <a:gd name="connsiteX1051" fmla="*/ 557689 w 1247775"/>
                  <a:gd name="connsiteY1051" fmla="*/ 407194 h 1857375"/>
                  <a:gd name="connsiteX1052" fmla="*/ 555784 w 1247775"/>
                  <a:gd name="connsiteY1052" fmla="*/ 407194 h 1857375"/>
                  <a:gd name="connsiteX1053" fmla="*/ 555784 w 1247775"/>
                  <a:gd name="connsiteY1053" fmla="*/ 405289 h 1857375"/>
                  <a:gd name="connsiteX1054" fmla="*/ 554831 w 1247775"/>
                  <a:gd name="connsiteY1054" fmla="*/ 400526 h 1857375"/>
                  <a:gd name="connsiteX1055" fmla="*/ 559594 w 1247775"/>
                  <a:gd name="connsiteY1055" fmla="*/ 407194 h 1857375"/>
                  <a:gd name="connsiteX1056" fmla="*/ 557689 w 1247775"/>
                  <a:gd name="connsiteY1056" fmla="*/ 407194 h 1857375"/>
                  <a:gd name="connsiteX1057" fmla="*/ 637699 w 1247775"/>
                  <a:gd name="connsiteY1057" fmla="*/ 305276 h 1857375"/>
                  <a:gd name="connsiteX1058" fmla="*/ 641509 w 1247775"/>
                  <a:gd name="connsiteY1058" fmla="*/ 309086 h 1857375"/>
                  <a:gd name="connsiteX1059" fmla="*/ 638651 w 1247775"/>
                  <a:gd name="connsiteY1059" fmla="*/ 310039 h 1857375"/>
                  <a:gd name="connsiteX1060" fmla="*/ 636746 w 1247775"/>
                  <a:gd name="connsiteY1060" fmla="*/ 306229 h 1857375"/>
                  <a:gd name="connsiteX1061" fmla="*/ 637699 w 1247775"/>
                  <a:gd name="connsiteY1061" fmla="*/ 305276 h 1857375"/>
                  <a:gd name="connsiteX1062" fmla="*/ 591979 w 1247775"/>
                  <a:gd name="connsiteY1062" fmla="*/ 417671 h 1857375"/>
                  <a:gd name="connsiteX1063" fmla="*/ 609124 w 1247775"/>
                  <a:gd name="connsiteY1063" fmla="*/ 409099 h 1857375"/>
                  <a:gd name="connsiteX1064" fmla="*/ 606266 w 1247775"/>
                  <a:gd name="connsiteY1064" fmla="*/ 418624 h 1857375"/>
                  <a:gd name="connsiteX1065" fmla="*/ 606266 w 1247775"/>
                  <a:gd name="connsiteY1065" fmla="*/ 418624 h 1857375"/>
                  <a:gd name="connsiteX1066" fmla="*/ 598646 w 1247775"/>
                  <a:gd name="connsiteY1066" fmla="*/ 426244 h 1857375"/>
                  <a:gd name="connsiteX1067" fmla="*/ 591026 w 1247775"/>
                  <a:gd name="connsiteY1067" fmla="*/ 420529 h 1857375"/>
                  <a:gd name="connsiteX1068" fmla="*/ 591979 w 1247775"/>
                  <a:gd name="connsiteY1068" fmla="*/ 417671 h 1857375"/>
                  <a:gd name="connsiteX1069" fmla="*/ 594836 w 1247775"/>
                  <a:gd name="connsiteY1069" fmla="*/ 511016 h 1857375"/>
                  <a:gd name="connsiteX1070" fmla="*/ 591979 w 1247775"/>
                  <a:gd name="connsiteY1070" fmla="*/ 510064 h 1857375"/>
                  <a:gd name="connsiteX1071" fmla="*/ 590074 w 1247775"/>
                  <a:gd name="connsiteY1071" fmla="*/ 510064 h 1857375"/>
                  <a:gd name="connsiteX1072" fmla="*/ 587216 w 1247775"/>
                  <a:gd name="connsiteY1072" fmla="*/ 508159 h 1857375"/>
                  <a:gd name="connsiteX1073" fmla="*/ 597694 w 1247775"/>
                  <a:gd name="connsiteY1073" fmla="*/ 503396 h 1857375"/>
                  <a:gd name="connsiteX1074" fmla="*/ 598646 w 1247775"/>
                  <a:gd name="connsiteY1074" fmla="*/ 505301 h 1857375"/>
                  <a:gd name="connsiteX1075" fmla="*/ 594836 w 1247775"/>
                  <a:gd name="connsiteY1075" fmla="*/ 511016 h 1857375"/>
                  <a:gd name="connsiteX1076" fmla="*/ 633889 w 1247775"/>
                  <a:gd name="connsiteY1076" fmla="*/ 447199 h 1857375"/>
                  <a:gd name="connsiteX1077" fmla="*/ 627221 w 1247775"/>
                  <a:gd name="connsiteY1077" fmla="*/ 461486 h 1857375"/>
                  <a:gd name="connsiteX1078" fmla="*/ 626269 w 1247775"/>
                  <a:gd name="connsiteY1078" fmla="*/ 461486 h 1857375"/>
                  <a:gd name="connsiteX1079" fmla="*/ 608171 w 1247775"/>
                  <a:gd name="connsiteY1079" fmla="*/ 479584 h 1857375"/>
                  <a:gd name="connsiteX1080" fmla="*/ 609124 w 1247775"/>
                  <a:gd name="connsiteY1080" fmla="*/ 484346 h 1857375"/>
                  <a:gd name="connsiteX1081" fmla="*/ 608171 w 1247775"/>
                  <a:gd name="connsiteY1081" fmla="*/ 485299 h 1857375"/>
                  <a:gd name="connsiteX1082" fmla="*/ 608171 w 1247775"/>
                  <a:gd name="connsiteY1082" fmla="*/ 483394 h 1857375"/>
                  <a:gd name="connsiteX1083" fmla="*/ 593884 w 1247775"/>
                  <a:gd name="connsiteY1083" fmla="*/ 459581 h 1857375"/>
                  <a:gd name="connsiteX1084" fmla="*/ 606266 w 1247775"/>
                  <a:gd name="connsiteY1084" fmla="*/ 444341 h 1857375"/>
                  <a:gd name="connsiteX1085" fmla="*/ 614839 w 1247775"/>
                  <a:gd name="connsiteY1085" fmla="*/ 447199 h 1857375"/>
                  <a:gd name="connsiteX1086" fmla="*/ 626269 w 1247775"/>
                  <a:gd name="connsiteY1086" fmla="*/ 440531 h 1857375"/>
                  <a:gd name="connsiteX1087" fmla="*/ 630079 w 1247775"/>
                  <a:gd name="connsiteY1087" fmla="*/ 440531 h 1857375"/>
                  <a:gd name="connsiteX1088" fmla="*/ 631984 w 1247775"/>
                  <a:gd name="connsiteY1088" fmla="*/ 440531 h 1857375"/>
                  <a:gd name="connsiteX1089" fmla="*/ 636746 w 1247775"/>
                  <a:gd name="connsiteY1089" fmla="*/ 444341 h 1857375"/>
                  <a:gd name="connsiteX1090" fmla="*/ 633889 w 1247775"/>
                  <a:gd name="connsiteY1090" fmla="*/ 447199 h 1857375"/>
                  <a:gd name="connsiteX1091" fmla="*/ 633889 w 1247775"/>
                  <a:gd name="connsiteY1091" fmla="*/ 447199 h 1857375"/>
                  <a:gd name="connsiteX1092" fmla="*/ 639604 w 1247775"/>
                  <a:gd name="connsiteY1092" fmla="*/ 402431 h 1857375"/>
                  <a:gd name="connsiteX1093" fmla="*/ 631031 w 1247775"/>
                  <a:gd name="connsiteY1093" fmla="*/ 399574 h 1857375"/>
                  <a:gd name="connsiteX1094" fmla="*/ 625316 w 1247775"/>
                  <a:gd name="connsiteY1094" fmla="*/ 391001 h 1857375"/>
                  <a:gd name="connsiteX1095" fmla="*/ 626269 w 1247775"/>
                  <a:gd name="connsiteY1095" fmla="*/ 388144 h 1857375"/>
                  <a:gd name="connsiteX1096" fmla="*/ 620554 w 1247775"/>
                  <a:gd name="connsiteY1096" fmla="*/ 382429 h 1857375"/>
                  <a:gd name="connsiteX1097" fmla="*/ 619601 w 1247775"/>
                  <a:gd name="connsiteY1097" fmla="*/ 374809 h 1857375"/>
                  <a:gd name="connsiteX1098" fmla="*/ 625316 w 1247775"/>
                  <a:gd name="connsiteY1098" fmla="*/ 375761 h 1857375"/>
                  <a:gd name="connsiteX1099" fmla="*/ 631031 w 1247775"/>
                  <a:gd name="connsiteY1099" fmla="*/ 373856 h 1857375"/>
                  <a:gd name="connsiteX1100" fmla="*/ 642461 w 1247775"/>
                  <a:gd name="connsiteY1100" fmla="*/ 380524 h 1857375"/>
                  <a:gd name="connsiteX1101" fmla="*/ 647224 w 1247775"/>
                  <a:gd name="connsiteY1101" fmla="*/ 394811 h 1857375"/>
                  <a:gd name="connsiteX1102" fmla="*/ 639604 w 1247775"/>
                  <a:gd name="connsiteY1102" fmla="*/ 402431 h 1857375"/>
                  <a:gd name="connsiteX1103" fmla="*/ 343376 w 1247775"/>
                  <a:gd name="connsiteY1103" fmla="*/ 758666 h 1857375"/>
                  <a:gd name="connsiteX1104" fmla="*/ 343376 w 1247775"/>
                  <a:gd name="connsiteY1104" fmla="*/ 758666 h 1857375"/>
                  <a:gd name="connsiteX1105" fmla="*/ 341471 w 1247775"/>
                  <a:gd name="connsiteY1105" fmla="*/ 751999 h 1857375"/>
                  <a:gd name="connsiteX1106" fmla="*/ 346234 w 1247775"/>
                  <a:gd name="connsiteY1106" fmla="*/ 752951 h 1857375"/>
                  <a:gd name="connsiteX1107" fmla="*/ 343376 w 1247775"/>
                  <a:gd name="connsiteY1107" fmla="*/ 758666 h 1857375"/>
                  <a:gd name="connsiteX1108" fmla="*/ 109061 w 1247775"/>
                  <a:gd name="connsiteY1108" fmla="*/ 1225391 h 1857375"/>
                  <a:gd name="connsiteX1109" fmla="*/ 95726 w 1247775"/>
                  <a:gd name="connsiteY1109" fmla="*/ 1217771 h 1857375"/>
                  <a:gd name="connsiteX1110" fmla="*/ 104299 w 1247775"/>
                  <a:gd name="connsiteY1110" fmla="*/ 1210151 h 1857375"/>
                  <a:gd name="connsiteX1111" fmla="*/ 122396 w 1247775"/>
                  <a:gd name="connsiteY1111" fmla="*/ 1195864 h 1857375"/>
                  <a:gd name="connsiteX1112" fmla="*/ 129064 w 1247775"/>
                  <a:gd name="connsiteY1112" fmla="*/ 1201579 h 1857375"/>
                  <a:gd name="connsiteX1113" fmla="*/ 109061 w 1247775"/>
                  <a:gd name="connsiteY1113" fmla="*/ 1225391 h 1857375"/>
                  <a:gd name="connsiteX1114" fmla="*/ 151924 w 1247775"/>
                  <a:gd name="connsiteY1114" fmla="*/ 1208246 h 1857375"/>
                  <a:gd name="connsiteX1115" fmla="*/ 150019 w 1247775"/>
                  <a:gd name="connsiteY1115" fmla="*/ 1206341 h 1857375"/>
                  <a:gd name="connsiteX1116" fmla="*/ 151924 w 1247775"/>
                  <a:gd name="connsiteY1116" fmla="*/ 1206341 h 1857375"/>
                  <a:gd name="connsiteX1117" fmla="*/ 151924 w 1247775"/>
                  <a:gd name="connsiteY1117" fmla="*/ 1208246 h 1857375"/>
                  <a:gd name="connsiteX1118" fmla="*/ 290989 w 1247775"/>
                  <a:gd name="connsiteY1118" fmla="*/ 992981 h 1857375"/>
                  <a:gd name="connsiteX1119" fmla="*/ 291941 w 1247775"/>
                  <a:gd name="connsiteY1119" fmla="*/ 986314 h 1857375"/>
                  <a:gd name="connsiteX1120" fmla="*/ 291941 w 1247775"/>
                  <a:gd name="connsiteY1120" fmla="*/ 986314 h 1857375"/>
                  <a:gd name="connsiteX1121" fmla="*/ 294799 w 1247775"/>
                  <a:gd name="connsiteY1121" fmla="*/ 987266 h 1857375"/>
                  <a:gd name="connsiteX1122" fmla="*/ 290989 w 1247775"/>
                  <a:gd name="connsiteY1122" fmla="*/ 992981 h 1857375"/>
                  <a:gd name="connsiteX1123" fmla="*/ 309086 w 1247775"/>
                  <a:gd name="connsiteY1123" fmla="*/ 1652111 h 1857375"/>
                  <a:gd name="connsiteX1124" fmla="*/ 310039 w 1247775"/>
                  <a:gd name="connsiteY1124" fmla="*/ 1649254 h 1857375"/>
                  <a:gd name="connsiteX1125" fmla="*/ 310991 w 1247775"/>
                  <a:gd name="connsiteY1125" fmla="*/ 1650206 h 1857375"/>
                  <a:gd name="connsiteX1126" fmla="*/ 309086 w 1247775"/>
                  <a:gd name="connsiteY1126" fmla="*/ 1652111 h 1857375"/>
                  <a:gd name="connsiteX1127" fmla="*/ 259556 w 1247775"/>
                  <a:gd name="connsiteY1127" fmla="*/ 1822609 h 1857375"/>
                  <a:gd name="connsiteX1128" fmla="*/ 261461 w 1247775"/>
                  <a:gd name="connsiteY1128" fmla="*/ 1816894 h 1857375"/>
                  <a:gd name="connsiteX1129" fmla="*/ 265271 w 1247775"/>
                  <a:gd name="connsiteY1129" fmla="*/ 1816894 h 1857375"/>
                  <a:gd name="connsiteX1130" fmla="*/ 266224 w 1247775"/>
                  <a:gd name="connsiteY1130" fmla="*/ 1817846 h 1857375"/>
                  <a:gd name="connsiteX1131" fmla="*/ 259556 w 1247775"/>
                  <a:gd name="connsiteY1131" fmla="*/ 1822609 h 1857375"/>
                  <a:gd name="connsiteX1132" fmla="*/ 330994 w 1247775"/>
                  <a:gd name="connsiteY1132" fmla="*/ 1783556 h 1857375"/>
                  <a:gd name="connsiteX1133" fmla="*/ 329089 w 1247775"/>
                  <a:gd name="connsiteY1133" fmla="*/ 1783556 h 1857375"/>
                  <a:gd name="connsiteX1134" fmla="*/ 326231 w 1247775"/>
                  <a:gd name="connsiteY1134" fmla="*/ 1781651 h 1857375"/>
                  <a:gd name="connsiteX1135" fmla="*/ 321469 w 1247775"/>
                  <a:gd name="connsiteY1135" fmla="*/ 1777841 h 1857375"/>
                  <a:gd name="connsiteX1136" fmla="*/ 323374 w 1247775"/>
                  <a:gd name="connsiteY1136" fmla="*/ 1772126 h 1857375"/>
                  <a:gd name="connsiteX1137" fmla="*/ 329089 w 1247775"/>
                  <a:gd name="connsiteY1137" fmla="*/ 1773079 h 1857375"/>
                  <a:gd name="connsiteX1138" fmla="*/ 335756 w 1247775"/>
                  <a:gd name="connsiteY1138" fmla="*/ 1771174 h 1857375"/>
                  <a:gd name="connsiteX1139" fmla="*/ 330994 w 1247775"/>
                  <a:gd name="connsiteY1139" fmla="*/ 1783556 h 1857375"/>
                  <a:gd name="connsiteX1140" fmla="*/ 442436 w 1247775"/>
                  <a:gd name="connsiteY1140" fmla="*/ 1450181 h 1857375"/>
                  <a:gd name="connsiteX1141" fmla="*/ 451009 w 1247775"/>
                  <a:gd name="connsiteY1141" fmla="*/ 1458754 h 1857375"/>
                  <a:gd name="connsiteX1142" fmla="*/ 444341 w 1247775"/>
                  <a:gd name="connsiteY1142" fmla="*/ 1465421 h 1857375"/>
                  <a:gd name="connsiteX1143" fmla="*/ 437674 w 1247775"/>
                  <a:gd name="connsiteY1143" fmla="*/ 1454944 h 1857375"/>
                  <a:gd name="connsiteX1144" fmla="*/ 442436 w 1247775"/>
                  <a:gd name="connsiteY1144" fmla="*/ 1450181 h 1857375"/>
                  <a:gd name="connsiteX1145" fmla="*/ 426244 w 1247775"/>
                  <a:gd name="connsiteY1145" fmla="*/ 1592104 h 1857375"/>
                  <a:gd name="connsiteX1146" fmla="*/ 420529 w 1247775"/>
                  <a:gd name="connsiteY1146" fmla="*/ 1587341 h 1857375"/>
                  <a:gd name="connsiteX1147" fmla="*/ 419576 w 1247775"/>
                  <a:gd name="connsiteY1147" fmla="*/ 1587341 h 1857375"/>
                  <a:gd name="connsiteX1148" fmla="*/ 421481 w 1247775"/>
                  <a:gd name="connsiteY1148" fmla="*/ 1576864 h 1857375"/>
                  <a:gd name="connsiteX1149" fmla="*/ 421481 w 1247775"/>
                  <a:gd name="connsiteY1149" fmla="*/ 1574959 h 1857375"/>
                  <a:gd name="connsiteX1150" fmla="*/ 422434 w 1247775"/>
                  <a:gd name="connsiteY1150" fmla="*/ 1574959 h 1857375"/>
                  <a:gd name="connsiteX1151" fmla="*/ 426244 w 1247775"/>
                  <a:gd name="connsiteY1151" fmla="*/ 1577816 h 1857375"/>
                  <a:gd name="connsiteX1152" fmla="*/ 426244 w 1247775"/>
                  <a:gd name="connsiteY1152" fmla="*/ 1580674 h 1857375"/>
                  <a:gd name="connsiteX1153" fmla="*/ 430054 w 1247775"/>
                  <a:gd name="connsiteY1153" fmla="*/ 1593056 h 1857375"/>
                  <a:gd name="connsiteX1154" fmla="*/ 426244 w 1247775"/>
                  <a:gd name="connsiteY1154" fmla="*/ 1592104 h 1857375"/>
                  <a:gd name="connsiteX1155" fmla="*/ 431959 w 1247775"/>
                  <a:gd name="connsiteY1155" fmla="*/ 1518761 h 1857375"/>
                  <a:gd name="connsiteX1156" fmla="*/ 425291 w 1247775"/>
                  <a:gd name="connsiteY1156" fmla="*/ 1517809 h 1857375"/>
                  <a:gd name="connsiteX1157" fmla="*/ 415766 w 1247775"/>
                  <a:gd name="connsiteY1157" fmla="*/ 1519714 h 1857375"/>
                  <a:gd name="connsiteX1158" fmla="*/ 416719 w 1247775"/>
                  <a:gd name="connsiteY1158" fmla="*/ 1515904 h 1857375"/>
                  <a:gd name="connsiteX1159" fmla="*/ 413861 w 1247775"/>
                  <a:gd name="connsiteY1159" fmla="*/ 1508284 h 1857375"/>
                  <a:gd name="connsiteX1160" fmla="*/ 419576 w 1247775"/>
                  <a:gd name="connsiteY1160" fmla="*/ 1499711 h 1857375"/>
                  <a:gd name="connsiteX1161" fmla="*/ 418624 w 1247775"/>
                  <a:gd name="connsiteY1161" fmla="*/ 1494949 h 1857375"/>
                  <a:gd name="connsiteX1162" fmla="*/ 422434 w 1247775"/>
                  <a:gd name="connsiteY1162" fmla="*/ 1486376 h 1857375"/>
                  <a:gd name="connsiteX1163" fmla="*/ 422434 w 1247775"/>
                  <a:gd name="connsiteY1163" fmla="*/ 1484471 h 1857375"/>
                  <a:gd name="connsiteX1164" fmla="*/ 422434 w 1247775"/>
                  <a:gd name="connsiteY1164" fmla="*/ 1484471 h 1857375"/>
                  <a:gd name="connsiteX1165" fmla="*/ 431959 w 1247775"/>
                  <a:gd name="connsiteY1165" fmla="*/ 1491139 h 1857375"/>
                  <a:gd name="connsiteX1166" fmla="*/ 435769 w 1247775"/>
                  <a:gd name="connsiteY1166" fmla="*/ 1490186 h 1857375"/>
                  <a:gd name="connsiteX1167" fmla="*/ 436721 w 1247775"/>
                  <a:gd name="connsiteY1167" fmla="*/ 1493044 h 1857375"/>
                  <a:gd name="connsiteX1168" fmla="*/ 430054 w 1247775"/>
                  <a:gd name="connsiteY1168" fmla="*/ 1505426 h 1857375"/>
                  <a:gd name="connsiteX1169" fmla="*/ 434816 w 1247775"/>
                  <a:gd name="connsiteY1169" fmla="*/ 1515904 h 1857375"/>
                  <a:gd name="connsiteX1170" fmla="*/ 431959 w 1247775"/>
                  <a:gd name="connsiteY1170" fmla="*/ 1518761 h 1857375"/>
                  <a:gd name="connsiteX1171" fmla="*/ 445294 w 1247775"/>
                  <a:gd name="connsiteY1171" fmla="*/ 1609249 h 1857375"/>
                  <a:gd name="connsiteX1172" fmla="*/ 435769 w 1247775"/>
                  <a:gd name="connsiteY1172" fmla="*/ 1603534 h 1857375"/>
                  <a:gd name="connsiteX1173" fmla="*/ 435769 w 1247775"/>
                  <a:gd name="connsiteY1173" fmla="*/ 1603534 h 1857375"/>
                  <a:gd name="connsiteX1174" fmla="*/ 434816 w 1247775"/>
                  <a:gd name="connsiteY1174" fmla="*/ 1598771 h 1857375"/>
                  <a:gd name="connsiteX1175" fmla="*/ 449104 w 1247775"/>
                  <a:gd name="connsiteY1175" fmla="*/ 1603534 h 1857375"/>
                  <a:gd name="connsiteX1176" fmla="*/ 450056 w 1247775"/>
                  <a:gd name="connsiteY1176" fmla="*/ 1603534 h 1857375"/>
                  <a:gd name="connsiteX1177" fmla="*/ 451961 w 1247775"/>
                  <a:gd name="connsiteY1177" fmla="*/ 1606391 h 1857375"/>
                  <a:gd name="connsiteX1178" fmla="*/ 445294 w 1247775"/>
                  <a:gd name="connsiteY1178" fmla="*/ 1609249 h 1857375"/>
                  <a:gd name="connsiteX1179" fmla="*/ 452914 w 1247775"/>
                  <a:gd name="connsiteY1179" fmla="*/ 1518761 h 1857375"/>
                  <a:gd name="connsiteX1180" fmla="*/ 451961 w 1247775"/>
                  <a:gd name="connsiteY1180" fmla="*/ 1517809 h 1857375"/>
                  <a:gd name="connsiteX1181" fmla="*/ 452914 w 1247775"/>
                  <a:gd name="connsiteY1181" fmla="*/ 1516856 h 1857375"/>
                  <a:gd name="connsiteX1182" fmla="*/ 454819 w 1247775"/>
                  <a:gd name="connsiteY1182" fmla="*/ 1517809 h 1857375"/>
                  <a:gd name="connsiteX1183" fmla="*/ 452914 w 1247775"/>
                  <a:gd name="connsiteY1183" fmla="*/ 1518761 h 1857375"/>
                  <a:gd name="connsiteX1184" fmla="*/ 666274 w 1247775"/>
                  <a:gd name="connsiteY1184" fmla="*/ 511969 h 1857375"/>
                  <a:gd name="connsiteX1185" fmla="*/ 668179 w 1247775"/>
                  <a:gd name="connsiteY1185" fmla="*/ 509111 h 1857375"/>
                  <a:gd name="connsiteX1186" fmla="*/ 668179 w 1247775"/>
                  <a:gd name="connsiteY1186" fmla="*/ 511969 h 1857375"/>
                  <a:gd name="connsiteX1187" fmla="*/ 666274 w 1247775"/>
                  <a:gd name="connsiteY1187" fmla="*/ 511969 h 1857375"/>
                  <a:gd name="connsiteX1188" fmla="*/ 657701 w 1247775"/>
                  <a:gd name="connsiteY1188" fmla="*/ 574834 h 1857375"/>
                  <a:gd name="connsiteX1189" fmla="*/ 659606 w 1247775"/>
                  <a:gd name="connsiteY1189" fmla="*/ 572929 h 1857375"/>
                  <a:gd name="connsiteX1190" fmla="*/ 659606 w 1247775"/>
                  <a:gd name="connsiteY1190" fmla="*/ 575786 h 1857375"/>
                  <a:gd name="connsiteX1191" fmla="*/ 657701 w 1247775"/>
                  <a:gd name="connsiteY1191" fmla="*/ 574834 h 1857375"/>
                  <a:gd name="connsiteX1192" fmla="*/ 502444 w 1247775"/>
                  <a:gd name="connsiteY1192" fmla="*/ 1197769 h 1857375"/>
                  <a:gd name="connsiteX1193" fmla="*/ 507206 w 1247775"/>
                  <a:gd name="connsiteY1193" fmla="*/ 1198721 h 1857375"/>
                  <a:gd name="connsiteX1194" fmla="*/ 511969 w 1247775"/>
                  <a:gd name="connsiteY1194" fmla="*/ 1197769 h 1857375"/>
                  <a:gd name="connsiteX1195" fmla="*/ 529114 w 1247775"/>
                  <a:gd name="connsiteY1195" fmla="*/ 1227296 h 1857375"/>
                  <a:gd name="connsiteX1196" fmla="*/ 526256 w 1247775"/>
                  <a:gd name="connsiteY1196" fmla="*/ 1230154 h 1857375"/>
                  <a:gd name="connsiteX1197" fmla="*/ 524351 w 1247775"/>
                  <a:gd name="connsiteY1197" fmla="*/ 1230154 h 1857375"/>
                  <a:gd name="connsiteX1198" fmla="*/ 504349 w 1247775"/>
                  <a:gd name="connsiteY1198" fmla="*/ 1220629 h 1857375"/>
                  <a:gd name="connsiteX1199" fmla="*/ 503396 w 1247775"/>
                  <a:gd name="connsiteY1199" fmla="*/ 1220629 h 1857375"/>
                  <a:gd name="connsiteX1200" fmla="*/ 497681 w 1247775"/>
                  <a:gd name="connsiteY1200" fmla="*/ 1213961 h 1857375"/>
                  <a:gd name="connsiteX1201" fmla="*/ 504349 w 1247775"/>
                  <a:gd name="connsiteY1201" fmla="*/ 1203484 h 1857375"/>
                  <a:gd name="connsiteX1202" fmla="*/ 502444 w 1247775"/>
                  <a:gd name="connsiteY1202" fmla="*/ 1197769 h 1857375"/>
                  <a:gd name="connsiteX1203" fmla="*/ 574834 w 1247775"/>
                  <a:gd name="connsiteY1203" fmla="*/ 1231106 h 1857375"/>
                  <a:gd name="connsiteX1204" fmla="*/ 574834 w 1247775"/>
                  <a:gd name="connsiteY1204" fmla="*/ 1231106 h 1857375"/>
                  <a:gd name="connsiteX1205" fmla="*/ 579596 w 1247775"/>
                  <a:gd name="connsiteY1205" fmla="*/ 1226344 h 1857375"/>
                  <a:gd name="connsiteX1206" fmla="*/ 579596 w 1247775"/>
                  <a:gd name="connsiteY1206" fmla="*/ 1229201 h 1857375"/>
                  <a:gd name="connsiteX1207" fmla="*/ 574834 w 1247775"/>
                  <a:gd name="connsiteY1207" fmla="*/ 1231106 h 1857375"/>
                  <a:gd name="connsiteX1208" fmla="*/ 516731 w 1247775"/>
                  <a:gd name="connsiteY1208" fmla="*/ 1371124 h 1857375"/>
                  <a:gd name="connsiteX1209" fmla="*/ 518636 w 1247775"/>
                  <a:gd name="connsiteY1209" fmla="*/ 1371124 h 1857375"/>
                  <a:gd name="connsiteX1210" fmla="*/ 516731 w 1247775"/>
                  <a:gd name="connsiteY1210" fmla="*/ 1373029 h 1857375"/>
                  <a:gd name="connsiteX1211" fmla="*/ 516731 w 1247775"/>
                  <a:gd name="connsiteY1211" fmla="*/ 1371124 h 1857375"/>
                  <a:gd name="connsiteX1212" fmla="*/ 615791 w 1247775"/>
                  <a:gd name="connsiteY1212" fmla="*/ 838676 h 1857375"/>
                  <a:gd name="connsiteX1213" fmla="*/ 627221 w 1247775"/>
                  <a:gd name="connsiteY1213" fmla="*/ 845344 h 1857375"/>
                  <a:gd name="connsiteX1214" fmla="*/ 627221 w 1247775"/>
                  <a:gd name="connsiteY1214" fmla="*/ 847249 h 1857375"/>
                  <a:gd name="connsiteX1215" fmla="*/ 626269 w 1247775"/>
                  <a:gd name="connsiteY1215" fmla="*/ 849154 h 1857375"/>
                  <a:gd name="connsiteX1216" fmla="*/ 620554 w 1247775"/>
                  <a:gd name="connsiteY1216" fmla="*/ 848201 h 1857375"/>
                  <a:gd name="connsiteX1217" fmla="*/ 610076 w 1247775"/>
                  <a:gd name="connsiteY1217" fmla="*/ 849154 h 1857375"/>
                  <a:gd name="connsiteX1218" fmla="*/ 610076 w 1247775"/>
                  <a:gd name="connsiteY1218" fmla="*/ 847249 h 1857375"/>
                  <a:gd name="connsiteX1219" fmla="*/ 609124 w 1247775"/>
                  <a:gd name="connsiteY1219" fmla="*/ 842486 h 1857375"/>
                  <a:gd name="connsiteX1220" fmla="*/ 615791 w 1247775"/>
                  <a:gd name="connsiteY1220" fmla="*/ 838676 h 1857375"/>
                  <a:gd name="connsiteX1221" fmla="*/ 571024 w 1247775"/>
                  <a:gd name="connsiteY1221" fmla="*/ 938689 h 1857375"/>
                  <a:gd name="connsiteX1222" fmla="*/ 577691 w 1247775"/>
                  <a:gd name="connsiteY1222" fmla="*/ 943451 h 1857375"/>
                  <a:gd name="connsiteX1223" fmla="*/ 575786 w 1247775"/>
                  <a:gd name="connsiteY1223" fmla="*/ 946309 h 1857375"/>
                  <a:gd name="connsiteX1224" fmla="*/ 571024 w 1247775"/>
                  <a:gd name="connsiteY1224" fmla="*/ 938689 h 1857375"/>
                  <a:gd name="connsiteX1225" fmla="*/ 571024 w 1247775"/>
                  <a:gd name="connsiteY1225" fmla="*/ 938689 h 1857375"/>
                  <a:gd name="connsiteX1226" fmla="*/ 552926 w 1247775"/>
                  <a:gd name="connsiteY1226" fmla="*/ 718661 h 1857375"/>
                  <a:gd name="connsiteX1227" fmla="*/ 566261 w 1247775"/>
                  <a:gd name="connsiteY1227" fmla="*/ 710089 h 1857375"/>
                  <a:gd name="connsiteX1228" fmla="*/ 568166 w 1247775"/>
                  <a:gd name="connsiteY1228" fmla="*/ 711041 h 1857375"/>
                  <a:gd name="connsiteX1229" fmla="*/ 567214 w 1247775"/>
                  <a:gd name="connsiteY1229" fmla="*/ 719614 h 1857375"/>
                  <a:gd name="connsiteX1230" fmla="*/ 567214 w 1247775"/>
                  <a:gd name="connsiteY1230" fmla="*/ 723424 h 1857375"/>
                  <a:gd name="connsiteX1231" fmla="*/ 565309 w 1247775"/>
                  <a:gd name="connsiteY1231" fmla="*/ 724376 h 1857375"/>
                  <a:gd name="connsiteX1232" fmla="*/ 552926 w 1247775"/>
                  <a:gd name="connsiteY1232" fmla="*/ 720566 h 1857375"/>
                  <a:gd name="connsiteX1233" fmla="*/ 552926 w 1247775"/>
                  <a:gd name="connsiteY1233" fmla="*/ 718661 h 1857375"/>
                  <a:gd name="connsiteX1234" fmla="*/ 553879 w 1247775"/>
                  <a:gd name="connsiteY1234" fmla="*/ 816769 h 1857375"/>
                  <a:gd name="connsiteX1235" fmla="*/ 559594 w 1247775"/>
                  <a:gd name="connsiteY1235" fmla="*/ 804386 h 1857375"/>
                  <a:gd name="connsiteX1236" fmla="*/ 561499 w 1247775"/>
                  <a:gd name="connsiteY1236" fmla="*/ 804386 h 1857375"/>
                  <a:gd name="connsiteX1237" fmla="*/ 569119 w 1247775"/>
                  <a:gd name="connsiteY1237" fmla="*/ 808196 h 1857375"/>
                  <a:gd name="connsiteX1238" fmla="*/ 568166 w 1247775"/>
                  <a:gd name="connsiteY1238" fmla="*/ 813911 h 1857375"/>
                  <a:gd name="connsiteX1239" fmla="*/ 563404 w 1247775"/>
                  <a:gd name="connsiteY1239" fmla="*/ 822484 h 1857375"/>
                  <a:gd name="connsiteX1240" fmla="*/ 563404 w 1247775"/>
                  <a:gd name="connsiteY1240" fmla="*/ 824389 h 1857375"/>
                  <a:gd name="connsiteX1241" fmla="*/ 550069 w 1247775"/>
                  <a:gd name="connsiteY1241" fmla="*/ 828199 h 1857375"/>
                  <a:gd name="connsiteX1242" fmla="*/ 553879 w 1247775"/>
                  <a:gd name="connsiteY1242" fmla="*/ 816769 h 1857375"/>
                  <a:gd name="connsiteX1243" fmla="*/ 547211 w 1247775"/>
                  <a:gd name="connsiteY1243" fmla="*/ 968216 h 1857375"/>
                  <a:gd name="connsiteX1244" fmla="*/ 547211 w 1247775"/>
                  <a:gd name="connsiteY1244" fmla="*/ 970121 h 1857375"/>
                  <a:gd name="connsiteX1245" fmla="*/ 552926 w 1247775"/>
                  <a:gd name="connsiteY1245" fmla="*/ 975836 h 1857375"/>
                  <a:gd name="connsiteX1246" fmla="*/ 558641 w 1247775"/>
                  <a:gd name="connsiteY1246" fmla="*/ 972026 h 1857375"/>
                  <a:gd name="connsiteX1247" fmla="*/ 558641 w 1247775"/>
                  <a:gd name="connsiteY1247" fmla="*/ 972026 h 1857375"/>
                  <a:gd name="connsiteX1248" fmla="*/ 563404 w 1247775"/>
                  <a:gd name="connsiteY1248" fmla="*/ 971074 h 1857375"/>
                  <a:gd name="connsiteX1249" fmla="*/ 562451 w 1247775"/>
                  <a:gd name="connsiteY1249" fmla="*/ 973931 h 1857375"/>
                  <a:gd name="connsiteX1250" fmla="*/ 567214 w 1247775"/>
                  <a:gd name="connsiteY1250" fmla="*/ 980599 h 1857375"/>
                  <a:gd name="connsiteX1251" fmla="*/ 571024 w 1247775"/>
                  <a:gd name="connsiteY1251" fmla="*/ 991076 h 1857375"/>
                  <a:gd name="connsiteX1252" fmla="*/ 567214 w 1247775"/>
                  <a:gd name="connsiteY1252" fmla="*/ 992029 h 1857375"/>
                  <a:gd name="connsiteX1253" fmla="*/ 559594 w 1247775"/>
                  <a:gd name="connsiteY1253" fmla="*/ 989171 h 1857375"/>
                  <a:gd name="connsiteX1254" fmla="*/ 548164 w 1247775"/>
                  <a:gd name="connsiteY1254" fmla="*/ 996791 h 1857375"/>
                  <a:gd name="connsiteX1255" fmla="*/ 545306 w 1247775"/>
                  <a:gd name="connsiteY1255" fmla="*/ 1001554 h 1857375"/>
                  <a:gd name="connsiteX1256" fmla="*/ 536734 w 1247775"/>
                  <a:gd name="connsiteY1256" fmla="*/ 994886 h 1857375"/>
                  <a:gd name="connsiteX1257" fmla="*/ 537686 w 1247775"/>
                  <a:gd name="connsiteY1257" fmla="*/ 992029 h 1857375"/>
                  <a:gd name="connsiteX1258" fmla="*/ 531019 w 1247775"/>
                  <a:gd name="connsiteY1258" fmla="*/ 985361 h 1857375"/>
                  <a:gd name="connsiteX1259" fmla="*/ 524351 w 1247775"/>
                  <a:gd name="connsiteY1259" fmla="*/ 992029 h 1857375"/>
                  <a:gd name="connsiteX1260" fmla="*/ 524351 w 1247775"/>
                  <a:gd name="connsiteY1260" fmla="*/ 993934 h 1857375"/>
                  <a:gd name="connsiteX1261" fmla="*/ 511016 w 1247775"/>
                  <a:gd name="connsiteY1261" fmla="*/ 1004411 h 1857375"/>
                  <a:gd name="connsiteX1262" fmla="*/ 504349 w 1247775"/>
                  <a:gd name="connsiteY1262" fmla="*/ 1000601 h 1857375"/>
                  <a:gd name="connsiteX1263" fmla="*/ 503396 w 1247775"/>
                  <a:gd name="connsiteY1263" fmla="*/ 1000601 h 1857375"/>
                  <a:gd name="connsiteX1264" fmla="*/ 501491 w 1247775"/>
                  <a:gd name="connsiteY1264" fmla="*/ 995839 h 1857375"/>
                  <a:gd name="connsiteX1265" fmla="*/ 502444 w 1247775"/>
                  <a:gd name="connsiteY1265" fmla="*/ 995839 h 1857375"/>
                  <a:gd name="connsiteX1266" fmla="*/ 524351 w 1247775"/>
                  <a:gd name="connsiteY1266" fmla="*/ 973931 h 1857375"/>
                  <a:gd name="connsiteX1267" fmla="*/ 524351 w 1247775"/>
                  <a:gd name="connsiteY1267" fmla="*/ 972979 h 1857375"/>
                  <a:gd name="connsiteX1268" fmla="*/ 529114 w 1247775"/>
                  <a:gd name="connsiteY1268" fmla="*/ 973931 h 1857375"/>
                  <a:gd name="connsiteX1269" fmla="*/ 541496 w 1247775"/>
                  <a:gd name="connsiteY1269" fmla="*/ 961549 h 1857375"/>
                  <a:gd name="connsiteX1270" fmla="*/ 529114 w 1247775"/>
                  <a:gd name="connsiteY1270" fmla="*/ 949166 h 1857375"/>
                  <a:gd name="connsiteX1271" fmla="*/ 519589 w 1247775"/>
                  <a:gd name="connsiteY1271" fmla="*/ 954881 h 1857375"/>
                  <a:gd name="connsiteX1272" fmla="*/ 520541 w 1247775"/>
                  <a:gd name="connsiteY1272" fmla="*/ 951071 h 1857375"/>
                  <a:gd name="connsiteX1273" fmla="*/ 500539 w 1247775"/>
                  <a:gd name="connsiteY1273" fmla="*/ 931069 h 1857375"/>
                  <a:gd name="connsiteX1274" fmla="*/ 492919 w 1247775"/>
                  <a:gd name="connsiteY1274" fmla="*/ 932974 h 1857375"/>
                  <a:gd name="connsiteX1275" fmla="*/ 484346 w 1247775"/>
                  <a:gd name="connsiteY1275" fmla="*/ 925354 h 1857375"/>
                  <a:gd name="connsiteX1276" fmla="*/ 486251 w 1247775"/>
                  <a:gd name="connsiteY1276" fmla="*/ 917734 h 1857375"/>
                  <a:gd name="connsiteX1277" fmla="*/ 485299 w 1247775"/>
                  <a:gd name="connsiteY1277" fmla="*/ 912971 h 1857375"/>
                  <a:gd name="connsiteX1278" fmla="*/ 488156 w 1247775"/>
                  <a:gd name="connsiteY1278" fmla="*/ 906304 h 1857375"/>
                  <a:gd name="connsiteX1279" fmla="*/ 486251 w 1247775"/>
                  <a:gd name="connsiteY1279" fmla="*/ 901541 h 1857375"/>
                  <a:gd name="connsiteX1280" fmla="*/ 492919 w 1247775"/>
                  <a:gd name="connsiteY1280" fmla="*/ 893921 h 1857375"/>
                  <a:gd name="connsiteX1281" fmla="*/ 505301 w 1247775"/>
                  <a:gd name="connsiteY1281" fmla="*/ 907256 h 1857375"/>
                  <a:gd name="connsiteX1282" fmla="*/ 505301 w 1247775"/>
                  <a:gd name="connsiteY1282" fmla="*/ 907256 h 1857375"/>
                  <a:gd name="connsiteX1283" fmla="*/ 525304 w 1247775"/>
                  <a:gd name="connsiteY1283" fmla="*/ 941546 h 1857375"/>
                  <a:gd name="connsiteX1284" fmla="*/ 537686 w 1247775"/>
                  <a:gd name="connsiteY1284" fmla="*/ 947261 h 1857375"/>
                  <a:gd name="connsiteX1285" fmla="*/ 538639 w 1247775"/>
                  <a:gd name="connsiteY1285" fmla="*/ 947261 h 1857375"/>
                  <a:gd name="connsiteX1286" fmla="*/ 539591 w 1247775"/>
                  <a:gd name="connsiteY1286" fmla="*/ 948214 h 1857375"/>
                  <a:gd name="connsiteX1287" fmla="*/ 539591 w 1247775"/>
                  <a:gd name="connsiteY1287" fmla="*/ 952024 h 1857375"/>
                  <a:gd name="connsiteX1288" fmla="*/ 547211 w 1247775"/>
                  <a:gd name="connsiteY1288" fmla="*/ 968216 h 1857375"/>
                  <a:gd name="connsiteX1289" fmla="*/ 549116 w 1247775"/>
                  <a:gd name="connsiteY1289" fmla="*/ 1032986 h 1857375"/>
                  <a:gd name="connsiteX1290" fmla="*/ 536734 w 1247775"/>
                  <a:gd name="connsiteY1290" fmla="*/ 1048226 h 1857375"/>
                  <a:gd name="connsiteX1291" fmla="*/ 532924 w 1247775"/>
                  <a:gd name="connsiteY1291" fmla="*/ 1048226 h 1857375"/>
                  <a:gd name="connsiteX1292" fmla="*/ 531019 w 1247775"/>
                  <a:gd name="connsiteY1292" fmla="*/ 1048226 h 1857375"/>
                  <a:gd name="connsiteX1293" fmla="*/ 531019 w 1247775"/>
                  <a:gd name="connsiteY1293" fmla="*/ 1047274 h 1857375"/>
                  <a:gd name="connsiteX1294" fmla="*/ 535781 w 1247775"/>
                  <a:gd name="connsiteY1294" fmla="*/ 1036796 h 1857375"/>
                  <a:gd name="connsiteX1295" fmla="*/ 534829 w 1247775"/>
                  <a:gd name="connsiteY1295" fmla="*/ 1032986 h 1857375"/>
                  <a:gd name="connsiteX1296" fmla="*/ 547211 w 1247775"/>
                  <a:gd name="connsiteY1296" fmla="*/ 1018699 h 1857375"/>
                  <a:gd name="connsiteX1297" fmla="*/ 548164 w 1247775"/>
                  <a:gd name="connsiteY1297" fmla="*/ 1019651 h 1857375"/>
                  <a:gd name="connsiteX1298" fmla="*/ 547211 w 1247775"/>
                  <a:gd name="connsiteY1298" fmla="*/ 1026319 h 1857375"/>
                  <a:gd name="connsiteX1299" fmla="*/ 549116 w 1247775"/>
                  <a:gd name="connsiteY1299" fmla="*/ 1032986 h 1857375"/>
                  <a:gd name="connsiteX1300" fmla="*/ 506254 w 1247775"/>
                  <a:gd name="connsiteY1300" fmla="*/ 814864 h 1857375"/>
                  <a:gd name="connsiteX1301" fmla="*/ 497681 w 1247775"/>
                  <a:gd name="connsiteY1301" fmla="*/ 812959 h 1857375"/>
                  <a:gd name="connsiteX1302" fmla="*/ 497681 w 1247775"/>
                  <a:gd name="connsiteY1302" fmla="*/ 812959 h 1857375"/>
                  <a:gd name="connsiteX1303" fmla="*/ 507206 w 1247775"/>
                  <a:gd name="connsiteY1303" fmla="*/ 806291 h 1857375"/>
                  <a:gd name="connsiteX1304" fmla="*/ 509111 w 1247775"/>
                  <a:gd name="connsiteY1304" fmla="*/ 805339 h 1857375"/>
                  <a:gd name="connsiteX1305" fmla="*/ 509111 w 1247775"/>
                  <a:gd name="connsiteY1305" fmla="*/ 806291 h 1857375"/>
                  <a:gd name="connsiteX1306" fmla="*/ 506254 w 1247775"/>
                  <a:gd name="connsiteY1306" fmla="*/ 812959 h 1857375"/>
                  <a:gd name="connsiteX1307" fmla="*/ 506254 w 1247775"/>
                  <a:gd name="connsiteY1307" fmla="*/ 814864 h 1857375"/>
                  <a:gd name="connsiteX1308" fmla="*/ 521494 w 1247775"/>
                  <a:gd name="connsiteY1308" fmla="*/ 822484 h 1857375"/>
                  <a:gd name="connsiteX1309" fmla="*/ 536734 w 1247775"/>
                  <a:gd name="connsiteY1309" fmla="*/ 832961 h 1857375"/>
                  <a:gd name="connsiteX1310" fmla="*/ 543401 w 1247775"/>
                  <a:gd name="connsiteY1310" fmla="*/ 832009 h 1857375"/>
                  <a:gd name="connsiteX1311" fmla="*/ 536734 w 1247775"/>
                  <a:gd name="connsiteY1311" fmla="*/ 842486 h 1857375"/>
                  <a:gd name="connsiteX1312" fmla="*/ 533876 w 1247775"/>
                  <a:gd name="connsiteY1312" fmla="*/ 842486 h 1857375"/>
                  <a:gd name="connsiteX1313" fmla="*/ 517684 w 1247775"/>
                  <a:gd name="connsiteY1313" fmla="*/ 854869 h 1857375"/>
                  <a:gd name="connsiteX1314" fmla="*/ 517684 w 1247775"/>
                  <a:gd name="connsiteY1314" fmla="*/ 854869 h 1857375"/>
                  <a:gd name="connsiteX1315" fmla="*/ 515779 w 1247775"/>
                  <a:gd name="connsiteY1315" fmla="*/ 854869 h 1857375"/>
                  <a:gd name="connsiteX1316" fmla="*/ 522446 w 1247775"/>
                  <a:gd name="connsiteY1316" fmla="*/ 838676 h 1857375"/>
                  <a:gd name="connsiteX1317" fmla="*/ 514826 w 1247775"/>
                  <a:gd name="connsiteY1317" fmla="*/ 820579 h 1857375"/>
                  <a:gd name="connsiteX1318" fmla="*/ 516731 w 1247775"/>
                  <a:gd name="connsiteY1318" fmla="*/ 819626 h 1857375"/>
                  <a:gd name="connsiteX1319" fmla="*/ 521494 w 1247775"/>
                  <a:gd name="connsiteY1319" fmla="*/ 822484 h 1857375"/>
                  <a:gd name="connsiteX1320" fmla="*/ 487204 w 1247775"/>
                  <a:gd name="connsiteY1320" fmla="*/ 723424 h 1857375"/>
                  <a:gd name="connsiteX1321" fmla="*/ 490061 w 1247775"/>
                  <a:gd name="connsiteY1321" fmla="*/ 728186 h 1857375"/>
                  <a:gd name="connsiteX1322" fmla="*/ 486251 w 1247775"/>
                  <a:gd name="connsiteY1322" fmla="*/ 731996 h 1857375"/>
                  <a:gd name="connsiteX1323" fmla="*/ 487204 w 1247775"/>
                  <a:gd name="connsiteY1323" fmla="*/ 723424 h 1857375"/>
                  <a:gd name="connsiteX1324" fmla="*/ 487204 w 1247775"/>
                  <a:gd name="connsiteY1324" fmla="*/ 723424 h 1857375"/>
                  <a:gd name="connsiteX1325" fmla="*/ 362426 w 1247775"/>
                  <a:gd name="connsiteY1325" fmla="*/ 708184 h 1857375"/>
                  <a:gd name="connsiteX1326" fmla="*/ 380524 w 1247775"/>
                  <a:gd name="connsiteY1326" fmla="*/ 695801 h 1857375"/>
                  <a:gd name="connsiteX1327" fmla="*/ 383381 w 1247775"/>
                  <a:gd name="connsiteY1327" fmla="*/ 694849 h 1857375"/>
                  <a:gd name="connsiteX1328" fmla="*/ 392906 w 1247775"/>
                  <a:gd name="connsiteY1328" fmla="*/ 705326 h 1857375"/>
                  <a:gd name="connsiteX1329" fmla="*/ 371951 w 1247775"/>
                  <a:gd name="connsiteY1329" fmla="*/ 726281 h 1857375"/>
                  <a:gd name="connsiteX1330" fmla="*/ 360521 w 1247775"/>
                  <a:gd name="connsiteY1330" fmla="*/ 708184 h 1857375"/>
                  <a:gd name="connsiteX1331" fmla="*/ 362426 w 1247775"/>
                  <a:gd name="connsiteY1331" fmla="*/ 708184 h 1857375"/>
                  <a:gd name="connsiteX1332" fmla="*/ 453866 w 1247775"/>
                  <a:gd name="connsiteY1332" fmla="*/ 781526 h 1857375"/>
                  <a:gd name="connsiteX1333" fmla="*/ 443389 w 1247775"/>
                  <a:gd name="connsiteY1333" fmla="*/ 791051 h 1857375"/>
                  <a:gd name="connsiteX1334" fmla="*/ 450056 w 1247775"/>
                  <a:gd name="connsiteY1334" fmla="*/ 800576 h 1857375"/>
                  <a:gd name="connsiteX1335" fmla="*/ 438626 w 1247775"/>
                  <a:gd name="connsiteY1335" fmla="*/ 809149 h 1857375"/>
                  <a:gd name="connsiteX1336" fmla="*/ 419576 w 1247775"/>
                  <a:gd name="connsiteY1336" fmla="*/ 830104 h 1857375"/>
                  <a:gd name="connsiteX1337" fmla="*/ 425291 w 1247775"/>
                  <a:gd name="connsiteY1337" fmla="*/ 844391 h 1857375"/>
                  <a:gd name="connsiteX1338" fmla="*/ 423386 w 1247775"/>
                  <a:gd name="connsiteY1338" fmla="*/ 846296 h 1857375"/>
                  <a:gd name="connsiteX1339" fmla="*/ 404336 w 1247775"/>
                  <a:gd name="connsiteY1339" fmla="*/ 832009 h 1857375"/>
                  <a:gd name="connsiteX1340" fmla="*/ 394811 w 1247775"/>
                  <a:gd name="connsiteY1340" fmla="*/ 828199 h 1857375"/>
                  <a:gd name="connsiteX1341" fmla="*/ 386239 w 1247775"/>
                  <a:gd name="connsiteY1341" fmla="*/ 831056 h 1857375"/>
                  <a:gd name="connsiteX1342" fmla="*/ 368141 w 1247775"/>
                  <a:gd name="connsiteY1342" fmla="*/ 842486 h 1857375"/>
                  <a:gd name="connsiteX1343" fmla="*/ 363379 w 1247775"/>
                  <a:gd name="connsiteY1343" fmla="*/ 837724 h 1857375"/>
                  <a:gd name="connsiteX1344" fmla="*/ 357664 w 1247775"/>
                  <a:gd name="connsiteY1344" fmla="*/ 826294 h 1857375"/>
                  <a:gd name="connsiteX1345" fmla="*/ 370046 w 1247775"/>
                  <a:gd name="connsiteY1345" fmla="*/ 807244 h 1857375"/>
                  <a:gd name="connsiteX1346" fmla="*/ 372904 w 1247775"/>
                  <a:gd name="connsiteY1346" fmla="*/ 807244 h 1857375"/>
                  <a:gd name="connsiteX1347" fmla="*/ 388144 w 1247775"/>
                  <a:gd name="connsiteY1347" fmla="*/ 803434 h 1857375"/>
                  <a:gd name="connsiteX1348" fmla="*/ 385286 w 1247775"/>
                  <a:gd name="connsiteY1348" fmla="*/ 811054 h 1857375"/>
                  <a:gd name="connsiteX1349" fmla="*/ 397669 w 1247775"/>
                  <a:gd name="connsiteY1349" fmla="*/ 823436 h 1857375"/>
                  <a:gd name="connsiteX1350" fmla="*/ 410051 w 1247775"/>
                  <a:gd name="connsiteY1350" fmla="*/ 811054 h 1857375"/>
                  <a:gd name="connsiteX1351" fmla="*/ 397669 w 1247775"/>
                  <a:gd name="connsiteY1351" fmla="*/ 798671 h 1857375"/>
                  <a:gd name="connsiteX1352" fmla="*/ 394811 w 1247775"/>
                  <a:gd name="connsiteY1352" fmla="*/ 799624 h 1857375"/>
                  <a:gd name="connsiteX1353" fmla="*/ 398621 w 1247775"/>
                  <a:gd name="connsiteY1353" fmla="*/ 795814 h 1857375"/>
                  <a:gd name="connsiteX1354" fmla="*/ 416719 w 1247775"/>
                  <a:gd name="connsiteY1354" fmla="*/ 787241 h 1857375"/>
                  <a:gd name="connsiteX1355" fmla="*/ 424339 w 1247775"/>
                  <a:gd name="connsiteY1355" fmla="*/ 788194 h 1857375"/>
                  <a:gd name="connsiteX1356" fmla="*/ 456724 w 1247775"/>
                  <a:gd name="connsiteY1356" fmla="*/ 759619 h 1857375"/>
                  <a:gd name="connsiteX1357" fmla="*/ 460534 w 1247775"/>
                  <a:gd name="connsiteY1357" fmla="*/ 759619 h 1857375"/>
                  <a:gd name="connsiteX1358" fmla="*/ 482441 w 1247775"/>
                  <a:gd name="connsiteY1358" fmla="*/ 743426 h 1857375"/>
                  <a:gd name="connsiteX1359" fmla="*/ 498634 w 1247775"/>
                  <a:gd name="connsiteY1359" fmla="*/ 757714 h 1857375"/>
                  <a:gd name="connsiteX1360" fmla="*/ 514826 w 1247775"/>
                  <a:gd name="connsiteY1360" fmla="*/ 742474 h 1857375"/>
                  <a:gd name="connsiteX1361" fmla="*/ 515779 w 1247775"/>
                  <a:gd name="connsiteY1361" fmla="*/ 742474 h 1857375"/>
                  <a:gd name="connsiteX1362" fmla="*/ 513874 w 1247775"/>
                  <a:gd name="connsiteY1362" fmla="*/ 751999 h 1857375"/>
                  <a:gd name="connsiteX1363" fmla="*/ 513874 w 1247775"/>
                  <a:gd name="connsiteY1363" fmla="*/ 755809 h 1857375"/>
                  <a:gd name="connsiteX1364" fmla="*/ 509111 w 1247775"/>
                  <a:gd name="connsiteY1364" fmla="*/ 768191 h 1857375"/>
                  <a:gd name="connsiteX1365" fmla="*/ 514826 w 1247775"/>
                  <a:gd name="connsiteY1365" fmla="*/ 781526 h 1857375"/>
                  <a:gd name="connsiteX1366" fmla="*/ 510064 w 1247775"/>
                  <a:gd name="connsiteY1366" fmla="*/ 788194 h 1857375"/>
                  <a:gd name="connsiteX1367" fmla="*/ 501491 w 1247775"/>
                  <a:gd name="connsiteY1367" fmla="*/ 783431 h 1857375"/>
                  <a:gd name="connsiteX1368" fmla="*/ 491966 w 1247775"/>
                  <a:gd name="connsiteY1368" fmla="*/ 780574 h 1857375"/>
                  <a:gd name="connsiteX1369" fmla="*/ 490061 w 1247775"/>
                  <a:gd name="connsiteY1369" fmla="*/ 780574 h 1857375"/>
                  <a:gd name="connsiteX1370" fmla="*/ 490061 w 1247775"/>
                  <a:gd name="connsiteY1370" fmla="*/ 779621 h 1857375"/>
                  <a:gd name="connsiteX1371" fmla="*/ 477679 w 1247775"/>
                  <a:gd name="connsiteY1371" fmla="*/ 767239 h 1857375"/>
                  <a:gd name="connsiteX1372" fmla="*/ 465296 w 1247775"/>
                  <a:gd name="connsiteY1372" fmla="*/ 779621 h 1857375"/>
                  <a:gd name="connsiteX1373" fmla="*/ 471011 w 1247775"/>
                  <a:gd name="connsiteY1373" fmla="*/ 790099 h 1857375"/>
                  <a:gd name="connsiteX1374" fmla="*/ 458629 w 1247775"/>
                  <a:gd name="connsiteY1374" fmla="*/ 799624 h 1857375"/>
                  <a:gd name="connsiteX1375" fmla="*/ 457676 w 1247775"/>
                  <a:gd name="connsiteY1375" fmla="*/ 799624 h 1857375"/>
                  <a:gd name="connsiteX1376" fmla="*/ 462439 w 1247775"/>
                  <a:gd name="connsiteY1376" fmla="*/ 791051 h 1857375"/>
                  <a:gd name="connsiteX1377" fmla="*/ 453866 w 1247775"/>
                  <a:gd name="connsiteY1377" fmla="*/ 781526 h 1857375"/>
                  <a:gd name="connsiteX1378" fmla="*/ 481489 w 1247775"/>
                  <a:gd name="connsiteY1378" fmla="*/ 946309 h 1857375"/>
                  <a:gd name="connsiteX1379" fmla="*/ 480536 w 1247775"/>
                  <a:gd name="connsiteY1379" fmla="*/ 951071 h 1857375"/>
                  <a:gd name="connsiteX1380" fmla="*/ 470059 w 1247775"/>
                  <a:gd name="connsiteY1380" fmla="*/ 936784 h 1857375"/>
                  <a:gd name="connsiteX1381" fmla="*/ 473869 w 1247775"/>
                  <a:gd name="connsiteY1381" fmla="*/ 935831 h 1857375"/>
                  <a:gd name="connsiteX1382" fmla="*/ 473869 w 1247775"/>
                  <a:gd name="connsiteY1382" fmla="*/ 935831 h 1857375"/>
                  <a:gd name="connsiteX1383" fmla="*/ 481489 w 1247775"/>
                  <a:gd name="connsiteY1383" fmla="*/ 946309 h 1857375"/>
                  <a:gd name="connsiteX1384" fmla="*/ 345281 w 1247775"/>
                  <a:gd name="connsiteY1384" fmla="*/ 1095851 h 1857375"/>
                  <a:gd name="connsiteX1385" fmla="*/ 345281 w 1247775"/>
                  <a:gd name="connsiteY1385" fmla="*/ 1095851 h 1857375"/>
                  <a:gd name="connsiteX1386" fmla="*/ 345281 w 1247775"/>
                  <a:gd name="connsiteY1386" fmla="*/ 1095851 h 1857375"/>
                  <a:gd name="connsiteX1387" fmla="*/ 345281 w 1247775"/>
                  <a:gd name="connsiteY1387" fmla="*/ 1095851 h 1857375"/>
                  <a:gd name="connsiteX1388" fmla="*/ 423386 w 1247775"/>
                  <a:gd name="connsiteY1388" fmla="*/ 1187291 h 1857375"/>
                  <a:gd name="connsiteX1389" fmla="*/ 421481 w 1247775"/>
                  <a:gd name="connsiteY1389" fmla="*/ 1188244 h 1857375"/>
                  <a:gd name="connsiteX1390" fmla="*/ 423386 w 1247775"/>
                  <a:gd name="connsiteY1390" fmla="*/ 1181576 h 1857375"/>
                  <a:gd name="connsiteX1391" fmla="*/ 426244 w 1247775"/>
                  <a:gd name="connsiteY1391" fmla="*/ 1182529 h 1857375"/>
                  <a:gd name="connsiteX1392" fmla="*/ 430054 w 1247775"/>
                  <a:gd name="connsiteY1392" fmla="*/ 1185386 h 1857375"/>
                  <a:gd name="connsiteX1393" fmla="*/ 423386 w 1247775"/>
                  <a:gd name="connsiteY1393" fmla="*/ 1187291 h 1857375"/>
                  <a:gd name="connsiteX1394" fmla="*/ 432911 w 1247775"/>
                  <a:gd name="connsiteY1394" fmla="*/ 1183481 h 1857375"/>
                  <a:gd name="connsiteX1395" fmla="*/ 432911 w 1247775"/>
                  <a:gd name="connsiteY1395" fmla="*/ 1183481 h 1857375"/>
                  <a:gd name="connsiteX1396" fmla="*/ 432911 w 1247775"/>
                  <a:gd name="connsiteY1396" fmla="*/ 1183481 h 1857375"/>
                  <a:gd name="connsiteX1397" fmla="*/ 432911 w 1247775"/>
                  <a:gd name="connsiteY1397" fmla="*/ 1183481 h 1857375"/>
                  <a:gd name="connsiteX1398" fmla="*/ 455771 w 1247775"/>
                  <a:gd name="connsiteY1398" fmla="*/ 1106329 h 1857375"/>
                  <a:gd name="connsiteX1399" fmla="*/ 443389 w 1247775"/>
                  <a:gd name="connsiteY1399" fmla="*/ 1117759 h 1857375"/>
                  <a:gd name="connsiteX1400" fmla="*/ 433864 w 1247775"/>
                  <a:gd name="connsiteY1400" fmla="*/ 1115854 h 1857375"/>
                  <a:gd name="connsiteX1401" fmla="*/ 400526 w 1247775"/>
                  <a:gd name="connsiteY1401" fmla="*/ 1149191 h 1857375"/>
                  <a:gd name="connsiteX1402" fmla="*/ 403384 w 1247775"/>
                  <a:gd name="connsiteY1402" fmla="*/ 1162526 h 1857375"/>
                  <a:gd name="connsiteX1403" fmla="*/ 387191 w 1247775"/>
                  <a:gd name="connsiteY1403" fmla="*/ 1179671 h 1857375"/>
                  <a:gd name="connsiteX1404" fmla="*/ 394811 w 1247775"/>
                  <a:gd name="connsiteY1404" fmla="*/ 1193959 h 1857375"/>
                  <a:gd name="connsiteX1405" fmla="*/ 389096 w 1247775"/>
                  <a:gd name="connsiteY1405" fmla="*/ 1206341 h 1857375"/>
                  <a:gd name="connsiteX1406" fmla="*/ 399574 w 1247775"/>
                  <a:gd name="connsiteY1406" fmla="*/ 1221581 h 1857375"/>
                  <a:gd name="connsiteX1407" fmla="*/ 409099 w 1247775"/>
                  <a:gd name="connsiteY1407" fmla="*/ 1231106 h 1857375"/>
                  <a:gd name="connsiteX1408" fmla="*/ 392906 w 1247775"/>
                  <a:gd name="connsiteY1408" fmla="*/ 1250156 h 1857375"/>
                  <a:gd name="connsiteX1409" fmla="*/ 390049 w 1247775"/>
                  <a:gd name="connsiteY1409" fmla="*/ 1251109 h 1857375"/>
                  <a:gd name="connsiteX1410" fmla="*/ 388144 w 1247775"/>
                  <a:gd name="connsiteY1410" fmla="*/ 1245394 h 1857375"/>
                  <a:gd name="connsiteX1411" fmla="*/ 390049 w 1247775"/>
                  <a:gd name="connsiteY1411" fmla="*/ 1241584 h 1857375"/>
                  <a:gd name="connsiteX1412" fmla="*/ 396716 w 1247775"/>
                  <a:gd name="connsiteY1412" fmla="*/ 1230154 h 1857375"/>
                  <a:gd name="connsiteX1413" fmla="*/ 388144 w 1247775"/>
                  <a:gd name="connsiteY1413" fmla="*/ 1217771 h 1857375"/>
                  <a:gd name="connsiteX1414" fmla="*/ 378619 w 1247775"/>
                  <a:gd name="connsiteY1414" fmla="*/ 1207294 h 1857375"/>
                  <a:gd name="connsiteX1415" fmla="*/ 362426 w 1247775"/>
                  <a:gd name="connsiteY1415" fmla="*/ 1199674 h 1857375"/>
                  <a:gd name="connsiteX1416" fmla="*/ 343376 w 1247775"/>
                  <a:gd name="connsiteY1416" fmla="*/ 1212056 h 1857375"/>
                  <a:gd name="connsiteX1417" fmla="*/ 339566 w 1247775"/>
                  <a:gd name="connsiteY1417" fmla="*/ 1216819 h 1857375"/>
                  <a:gd name="connsiteX1418" fmla="*/ 316706 w 1247775"/>
                  <a:gd name="connsiteY1418" fmla="*/ 1233964 h 1857375"/>
                  <a:gd name="connsiteX1419" fmla="*/ 315754 w 1247775"/>
                  <a:gd name="connsiteY1419" fmla="*/ 1231106 h 1857375"/>
                  <a:gd name="connsiteX1420" fmla="*/ 315754 w 1247775"/>
                  <a:gd name="connsiteY1420" fmla="*/ 1229201 h 1857375"/>
                  <a:gd name="connsiteX1421" fmla="*/ 310991 w 1247775"/>
                  <a:gd name="connsiteY1421" fmla="*/ 1213961 h 1857375"/>
                  <a:gd name="connsiteX1422" fmla="*/ 331946 w 1247775"/>
                  <a:gd name="connsiteY1422" fmla="*/ 1186339 h 1857375"/>
                  <a:gd name="connsiteX1423" fmla="*/ 316706 w 1247775"/>
                  <a:gd name="connsiteY1423" fmla="*/ 1161574 h 1857375"/>
                  <a:gd name="connsiteX1424" fmla="*/ 316706 w 1247775"/>
                  <a:gd name="connsiteY1424" fmla="*/ 1160621 h 1857375"/>
                  <a:gd name="connsiteX1425" fmla="*/ 320516 w 1247775"/>
                  <a:gd name="connsiteY1425" fmla="*/ 1156811 h 1857375"/>
                  <a:gd name="connsiteX1426" fmla="*/ 323374 w 1247775"/>
                  <a:gd name="connsiteY1426" fmla="*/ 1157764 h 1857375"/>
                  <a:gd name="connsiteX1427" fmla="*/ 322421 w 1247775"/>
                  <a:gd name="connsiteY1427" fmla="*/ 1160621 h 1857375"/>
                  <a:gd name="connsiteX1428" fmla="*/ 328136 w 1247775"/>
                  <a:gd name="connsiteY1428" fmla="*/ 1166336 h 1857375"/>
                  <a:gd name="connsiteX1429" fmla="*/ 330041 w 1247775"/>
                  <a:gd name="connsiteY1429" fmla="*/ 1166336 h 1857375"/>
                  <a:gd name="connsiteX1430" fmla="*/ 335756 w 1247775"/>
                  <a:gd name="connsiteY1430" fmla="*/ 1168241 h 1857375"/>
                  <a:gd name="connsiteX1431" fmla="*/ 346234 w 1247775"/>
                  <a:gd name="connsiteY1431" fmla="*/ 1157764 h 1857375"/>
                  <a:gd name="connsiteX1432" fmla="*/ 345281 w 1247775"/>
                  <a:gd name="connsiteY1432" fmla="*/ 1153954 h 1857375"/>
                  <a:gd name="connsiteX1433" fmla="*/ 353854 w 1247775"/>
                  <a:gd name="connsiteY1433" fmla="*/ 1146334 h 1857375"/>
                  <a:gd name="connsiteX1434" fmla="*/ 366236 w 1247775"/>
                  <a:gd name="connsiteY1434" fmla="*/ 1151096 h 1857375"/>
                  <a:gd name="connsiteX1435" fmla="*/ 382429 w 1247775"/>
                  <a:gd name="connsiteY1435" fmla="*/ 1140619 h 1857375"/>
                  <a:gd name="connsiteX1436" fmla="*/ 386239 w 1247775"/>
                  <a:gd name="connsiteY1436" fmla="*/ 1142524 h 1857375"/>
                  <a:gd name="connsiteX1437" fmla="*/ 391001 w 1247775"/>
                  <a:gd name="connsiteY1437" fmla="*/ 1137761 h 1857375"/>
                  <a:gd name="connsiteX1438" fmla="*/ 386239 w 1247775"/>
                  <a:gd name="connsiteY1438" fmla="*/ 1132999 h 1857375"/>
                  <a:gd name="connsiteX1439" fmla="*/ 384334 w 1247775"/>
                  <a:gd name="connsiteY1439" fmla="*/ 1133951 h 1857375"/>
                  <a:gd name="connsiteX1440" fmla="*/ 384334 w 1247775"/>
                  <a:gd name="connsiteY1440" fmla="*/ 1133951 h 1857375"/>
                  <a:gd name="connsiteX1441" fmla="*/ 383381 w 1247775"/>
                  <a:gd name="connsiteY1441" fmla="*/ 1129189 h 1857375"/>
                  <a:gd name="connsiteX1442" fmla="*/ 385286 w 1247775"/>
                  <a:gd name="connsiteY1442" fmla="*/ 1122521 h 1857375"/>
                  <a:gd name="connsiteX1443" fmla="*/ 378619 w 1247775"/>
                  <a:gd name="connsiteY1443" fmla="*/ 1109186 h 1857375"/>
                  <a:gd name="connsiteX1444" fmla="*/ 388144 w 1247775"/>
                  <a:gd name="connsiteY1444" fmla="*/ 1101566 h 1857375"/>
                  <a:gd name="connsiteX1445" fmla="*/ 390049 w 1247775"/>
                  <a:gd name="connsiteY1445" fmla="*/ 1100614 h 1857375"/>
                  <a:gd name="connsiteX1446" fmla="*/ 411004 w 1247775"/>
                  <a:gd name="connsiteY1446" fmla="*/ 1113949 h 1857375"/>
                  <a:gd name="connsiteX1447" fmla="*/ 434816 w 1247775"/>
                  <a:gd name="connsiteY1447" fmla="*/ 1090136 h 1857375"/>
                  <a:gd name="connsiteX1448" fmla="*/ 433864 w 1247775"/>
                  <a:gd name="connsiteY1448" fmla="*/ 1083469 h 1857375"/>
                  <a:gd name="connsiteX1449" fmla="*/ 443389 w 1247775"/>
                  <a:gd name="connsiteY1449" fmla="*/ 1086326 h 1857375"/>
                  <a:gd name="connsiteX1450" fmla="*/ 442436 w 1247775"/>
                  <a:gd name="connsiteY1450" fmla="*/ 1090136 h 1857375"/>
                  <a:gd name="connsiteX1451" fmla="*/ 450056 w 1247775"/>
                  <a:gd name="connsiteY1451" fmla="*/ 1097756 h 1857375"/>
                  <a:gd name="connsiteX1452" fmla="*/ 457676 w 1247775"/>
                  <a:gd name="connsiteY1452" fmla="*/ 1090136 h 1857375"/>
                  <a:gd name="connsiteX1453" fmla="*/ 454819 w 1247775"/>
                  <a:gd name="connsiteY1453" fmla="*/ 1084421 h 1857375"/>
                  <a:gd name="connsiteX1454" fmla="*/ 466249 w 1247775"/>
                  <a:gd name="connsiteY1454" fmla="*/ 1073944 h 1857375"/>
                  <a:gd name="connsiteX1455" fmla="*/ 473869 w 1247775"/>
                  <a:gd name="connsiteY1455" fmla="*/ 1076801 h 1857375"/>
                  <a:gd name="connsiteX1456" fmla="*/ 479584 w 1247775"/>
                  <a:gd name="connsiteY1456" fmla="*/ 1074896 h 1857375"/>
                  <a:gd name="connsiteX1457" fmla="*/ 480536 w 1247775"/>
                  <a:gd name="connsiteY1457" fmla="*/ 1075849 h 1857375"/>
                  <a:gd name="connsiteX1458" fmla="*/ 491014 w 1247775"/>
                  <a:gd name="connsiteY1458" fmla="*/ 1085374 h 1857375"/>
                  <a:gd name="connsiteX1459" fmla="*/ 500539 w 1247775"/>
                  <a:gd name="connsiteY1459" fmla="*/ 1078706 h 1857375"/>
                  <a:gd name="connsiteX1460" fmla="*/ 505301 w 1247775"/>
                  <a:gd name="connsiteY1460" fmla="*/ 1077754 h 1857375"/>
                  <a:gd name="connsiteX1461" fmla="*/ 515779 w 1247775"/>
                  <a:gd name="connsiteY1461" fmla="*/ 1084421 h 1857375"/>
                  <a:gd name="connsiteX1462" fmla="*/ 518636 w 1247775"/>
                  <a:gd name="connsiteY1462" fmla="*/ 1083469 h 1857375"/>
                  <a:gd name="connsiteX1463" fmla="*/ 521494 w 1247775"/>
                  <a:gd name="connsiteY1463" fmla="*/ 1087279 h 1857375"/>
                  <a:gd name="connsiteX1464" fmla="*/ 521494 w 1247775"/>
                  <a:gd name="connsiteY1464" fmla="*/ 1090136 h 1857375"/>
                  <a:gd name="connsiteX1465" fmla="*/ 538639 w 1247775"/>
                  <a:gd name="connsiteY1465" fmla="*/ 1107281 h 1857375"/>
                  <a:gd name="connsiteX1466" fmla="*/ 549116 w 1247775"/>
                  <a:gd name="connsiteY1466" fmla="*/ 1103471 h 1857375"/>
                  <a:gd name="connsiteX1467" fmla="*/ 553879 w 1247775"/>
                  <a:gd name="connsiteY1467" fmla="*/ 1106329 h 1857375"/>
                  <a:gd name="connsiteX1468" fmla="*/ 563404 w 1247775"/>
                  <a:gd name="connsiteY1468" fmla="*/ 1113949 h 1857375"/>
                  <a:gd name="connsiteX1469" fmla="*/ 559594 w 1247775"/>
                  <a:gd name="connsiteY1469" fmla="*/ 1118711 h 1857375"/>
                  <a:gd name="connsiteX1470" fmla="*/ 557689 w 1247775"/>
                  <a:gd name="connsiteY1470" fmla="*/ 1118711 h 1857375"/>
                  <a:gd name="connsiteX1471" fmla="*/ 547211 w 1247775"/>
                  <a:gd name="connsiteY1471" fmla="*/ 1120616 h 1857375"/>
                  <a:gd name="connsiteX1472" fmla="*/ 542449 w 1247775"/>
                  <a:gd name="connsiteY1472" fmla="*/ 1118711 h 1857375"/>
                  <a:gd name="connsiteX1473" fmla="*/ 538639 w 1247775"/>
                  <a:gd name="connsiteY1473" fmla="*/ 1119664 h 1857375"/>
                  <a:gd name="connsiteX1474" fmla="*/ 518636 w 1247775"/>
                  <a:gd name="connsiteY1474" fmla="*/ 1104424 h 1857375"/>
                  <a:gd name="connsiteX1475" fmla="*/ 486251 w 1247775"/>
                  <a:gd name="connsiteY1475" fmla="*/ 1087279 h 1857375"/>
                  <a:gd name="connsiteX1476" fmla="*/ 455771 w 1247775"/>
                  <a:gd name="connsiteY1476" fmla="*/ 1106329 h 1857375"/>
                  <a:gd name="connsiteX1477" fmla="*/ 483394 w 1247775"/>
                  <a:gd name="connsiteY1477" fmla="*/ 1196816 h 1857375"/>
                  <a:gd name="connsiteX1478" fmla="*/ 469106 w 1247775"/>
                  <a:gd name="connsiteY1478" fmla="*/ 1192054 h 1857375"/>
                  <a:gd name="connsiteX1479" fmla="*/ 465296 w 1247775"/>
                  <a:gd name="connsiteY1479" fmla="*/ 1192054 h 1857375"/>
                  <a:gd name="connsiteX1480" fmla="*/ 462439 w 1247775"/>
                  <a:gd name="connsiteY1480" fmla="*/ 1189196 h 1857375"/>
                  <a:gd name="connsiteX1481" fmla="*/ 466249 w 1247775"/>
                  <a:gd name="connsiteY1481" fmla="*/ 1178719 h 1857375"/>
                  <a:gd name="connsiteX1482" fmla="*/ 462439 w 1247775"/>
                  <a:gd name="connsiteY1482" fmla="*/ 1167289 h 1857375"/>
                  <a:gd name="connsiteX1483" fmla="*/ 462439 w 1247775"/>
                  <a:gd name="connsiteY1483" fmla="*/ 1167289 h 1857375"/>
                  <a:gd name="connsiteX1484" fmla="*/ 475774 w 1247775"/>
                  <a:gd name="connsiteY1484" fmla="*/ 1170146 h 1857375"/>
                  <a:gd name="connsiteX1485" fmla="*/ 491014 w 1247775"/>
                  <a:gd name="connsiteY1485" fmla="*/ 1165384 h 1857375"/>
                  <a:gd name="connsiteX1486" fmla="*/ 502444 w 1247775"/>
                  <a:gd name="connsiteY1486" fmla="*/ 1162526 h 1857375"/>
                  <a:gd name="connsiteX1487" fmla="*/ 507206 w 1247775"/>
                  <a:gd name="connsiteY1487" fmla="*/ 1165384 h 1857375"/>
                  <a:gd name="connsiteX1488" fmla="*/ 513874 w 1247775"/>
                  <a:gd name="connsiteY1488" fmla="*/ 1158716 h 1857375"/>
                  <a:gd name="connsiteX1489" fmla="*/ 512921 w 1247775"/>
                  <a:gd name="connsiteY1489" fmla="*/ 1155859 h 1857375"/>
                  <a:gd name="connsiteX1490" fmla="*/ 517684 w 1247775"/>
                  <a:gd name="connsiteY1490" fmla="*/ 1150144 h 1857375"/>
                  <a:gd name="connsiteX1491" fmla="*/ 525304 w 1247775"/>
                  <a:gd name="connsiteY1491" fmla="*/ 1153001 h 1857375"/>
                  <a:gd name="connsiteX1492" fmla="*/ 528161 w 1247775"/>
                  <a:gd name="connsiteY1492" fmla="*/ 1152049 h 1857375"/>
                  <a:gd name="connsiteX1493" fmla="*/ 526256 w 1247775"/>
                  <a:gd name="connsiteY1493" fmla="*/ 1160621 h 1857375"/>
                  <a:gd name="connsiteX1494" fmla="*/ 526256 w 1247775"/>
                  <a:gd name="connsiteY1494" fmla="*/ 1161574 h 1857375"/>
                  <a:gd name="connsiteX1495" fmla="*/ 514826 w 1247775"/>
                  <a:gd name="connsiteY1495" fmla="*/ 1177766 h 1857375"/>
                  <a:gd name="connsiteX1496" fmla="*/ 507206 w 1247775"/>
                  <a:gd name="connsiteY1496" fmla="*/ 1174909 h 1857375"/>
                  <a:gd name="connsiteX1497" fmla="*/ 495776 w 1247775"/>
                  <a:gd name="connsiteY1497" fmla="*/ 1186339 h 1857375"/>
                  <a:gd name="connsiteX1498" fmla="*/ 497681 w 1247775"/>
                  <a:gd name="connsiteY1498" fmla="*/ 1192054 h 1857375"/>
                  <a:gd name="connsiteX1499" fmla="*/ 491966 w 1247775"/>
                  <a:gd name="connsiteY1499" fmla="*/ 1190149 h 1857375"/>
                  <a:gd name="connsiteX1500" fmla="*/ 483394 w 1247775"/>
                  <a:gd name="connsiteY1500" fmla="*/ 1196816 h 1857375"/>
                  <a:gd name="connsiteX1501" fmla="*/ 507206 w 1247775"/>
                  <a:gd name="connsiteY1501" fmla="*/ 1716881 h 1857375"/>
                  <a:gd name="connsiteX1502" fmla="*/ 506254 w 1247775"/>
                  <a:gd name="connsiteY1502" fmla="*/ 1714976 h 1857375"/>
                  <a:gd name="connsiteX1503" fmla="*/ 508159 w 1247775"/>
                  <a:gd name="connsiteY1503" fmla="*/ 1714976 h 1857375"/>
                  <a:gd name="connsiteX1504" fmla="*/ 510064 w 1247775"/>
                  <a:gd name="connsiteY1504" fmla="*/ 1714976 h 1857375"/>
                  <a:gd name="connsiteX1505" fmla="*/ 510064 w 1247775"/>
                  <a:gd name="connsiteY1505" fmla="*/ 1714976 h 1857375"/>
                  <a:gd name="connsiteX1506" fmla="*/ 507206 w 1247775"/>
                  <a:gd name="connsiteY1506" fmla="*/ 1716881 h 1857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</a:cxnLst>
                <a:rect l="l" t="t" r="r" b="b"/>
                <a:pathLst>
                  <a:path w="1247775" h="1857375">
                    <a:moveTo>
                      <a:pt x="1172051" y="974884"/>
                    </a:moveTo>
                    <a:cubicBezTo>
                      <a:pt x="1133951" y="944404"/>
                      <a:pt x="1065371" y="835819"/>
                      <a:pt x="1037749" y="787241"/>
                    </a:cubicBezTo>
                    <a:lnTo>
                      <a:pt x="1026319" y="764381"/>
                    </a:lnTo>
                    <a:cubicBezTo>
                      <a:pt x="1025366" y="760571"/>
                      <a:pt x="1024414" y="755809"/>
                      <a:pt x="1023461" y="751046"/>
                    </a:cubicBezTo>
                    <a:cubicBezTo>
                      <a:pt x="1024414" y="751046"/>
                      <a:pt x="1024414" y="750094"/>
                      <a:pt x="1024414" y="750094"/>
                    </a:cubicBezTo>
                    <a:cubicBezTo>
                      <a:pt x="1024414" y="748189"/>
                      <a:pt x="1025366" y="746284"/>
                      <a:pt x="1025366" y="744379"/>
                    </a:cubicBezTo>
                    <a:cubicBezTo>
                      <a:pt x="1025366" y="739616"/>
                      <a:pt x="1024414" y="735806"/>
                      <a:pt x="1022509" y="731996"/>
                    </a:cubicBezTo>
                    <a:cubicBezTo>
                      <a:pt x="1021556" y="691039"/>
                      <a:pt x="1032986" y="639604"/>
                      <a:pt x="1037749" y="609124"/>
                    </a:cubicBezTo>
                    <a:cubicBezTo>
                      <a:pt x="1041559" y="583406"/>
                      <a:pt x="1035844" y="532924"/>
                      <a:pt x="1025366" y="473869"/>
                    </a:cubicBezTo>
                    <a:cubicBezTo>
                      <a:pt x="1025366" y="473869"/>
                      <a:pt x="1025366" y="472916"/>
                      <a:pt x="1025366" y="472916"/>
                    </a:cubicBezTo>
                    <a:cubicBezTo>
                      <a:pt x="1025366" y="469106"/>
                      <a:pt x="1024414" y="466249"/>
                      <a:pt x="1023461" y="463391"/>
                    </a:cubicBezTo>
                    <a:cubicBezTo>
                      <a:pt x="1022509" y="459581"/>
                      <a:pt x="1021556" y="454819"/>
                      <a:pt x="1020604" y="450056"/>
                    </a:cubicBezTo>
                    <a:cubicBezTo>
                      <a:pt x="1021556" y="447199"/>
                      <a:pt x="1021556" y="445294"/>
                      <a:pt x="1021556" y="442436"/>
                    </a:cubicBezTo>
                    <a:cubicBezTo>
                      <a:pt x="1021556" y="435769"/>
                      <a:pt x="1018699" y="429101"/>
                      <a:pt x="1014889" y="424339"/>
                    </a:cubicBezTo>
                    <a:cubicBezTo>
                      <a:pt x="1010126" y="404336"/>
                      <a:pt x="1005364" y="383381"/>
                      <a:pt x="1000601" y="362426"/>
                    </a:cubicBezTo>
                    <a:cubicBezTo>
                      <a:pt x="999649" y="357664"/>
                      <a:pt x="997744" y="351949"/>
                      <a:pt x="996791" y="347186"/>
                    </a:cubicBezTo>
                    <a:cubicBezTo>
                      <a:pt x="996791" y="344329"/>
                      <a:pt x="995839" y="342424"/>
                      <a:pt x="994886" y="339566"/>
                    </a:cubicBezTo>
                    <a:cubicBezTo>
                      <a:pt x="967264" y="254794"/>
                      <a:pt x="902494" y="161449"/>
                      <a:pt x="892969" y="148114"/>
                    </a:cubicBezTo>
                    <a:cubicBezTo>
                      <a:pt x="892016" y="147161"/>
                      <a:pt x="892016" y="146209"/>
                      <a:pt x="891064" y="144304"/>
                    </a:cubicBezTo>
                    <a:cubicBezTo>
                      <a:pt x="891064" y="144304"/>
                      <a:pt x="891064" y="144304"/>
                      <a:pt x="891064" y="144304"/>
                    </a:cubicBezTo>
                    <a:cubicBezTo>
                      <a:pt x="890111" y="141446"/>
                      <a:pt x="888206" y="139541"/>
                      <a:pt x="886301" y="137636"/>
                    </a:cubicBezTo>
                    <a:cubicBezTo>
                      <a:pt x="884396" y="114776"/>
                      <a:pt x="865346" y="97631"/>
                      <a:pt x="842486" y="97631"/>
                    </a:cubicBezTo>
                    <a:cubicBezTo>
                      <a:pt x="834866" y="97631"/>
                      <a:pt x="828199" y="99536"/>
                      <a:pt x="821531" y="103346"/>
                    </a:cubicBezTo>
                    <a:cubicBezTo>
                      <a:pt x="820579" y="92869"/>
                      <a:pt x="812959" y="83344"/>
                      <a:pt x="803434" y="80486"/>
                    </a:cubicBezTo>
                    <a:cubicBezTo>
                      <a:pt x="799624" y="72866"/>
                      <a:pt x="792956" y="66199"/>
                      <a:pt x="784384" y="63341"/>
                    </a:cubicBezTo>
                    <a:cubicBezTo>
                      <a:pt x="779621" y="50006"/>
                      <a:pt x="766286" y="40481"/>
                      <a:pt x="751046" y="40481"/>
                    </a:cubicBezTo>
                    <a:cubicBezTo>
                      <a:pt x="737711" y="40481"/>
                      <a:pt x="726281" y="48101"/>
                      <a:pt x="719614" y="58579"/>
                    </a:cubicBezTo>
                    <a:cubicBezTo>
                      <a:pt x="715804" y="56674"/>
                      <a:pt x="712946" y="55721"/>
                      <a:pt x="708184" y="55721"/>
                    </a:cubicBezTo>
                    <a:cubicBezTo>
                      <a:pt x="707231" y="55721"/>
                      <a:pt x="705326" y="55721"/>
                      <a:pt x="704374" y="55721"/>
                    </a:cubicBezTo>
                    <a:cubicBezTo>
                      <a:pt x="703421" y="52864"/>
                      <a:pt x="700564" y="50006"/>
                      <a:pt x="698659" y="48101"/>
                    </a:cubicBezTo>
                    <a:cubicBezTo>
                      <a:pt x="701516" y="45244"/>
                      <a:pt x="703421" y="41434"/>
                      <a:pt x="703421" y="37624"/>
                    </a:cubicBezTo>
                    <a:cubicBezTo>
                      <a:pt x="703421" y="29051"/>
                      <a:pt x="696754" y="22384"/>
                      <a:pt x="688181" y="22384"/>
                    </a:cubicBezTo>
                    <a:cubicBezTo>
                      <a:pt x="685324" y="22384"/>
                      <a:pt x="681514" y="23336"/>
                      <a:pt x="679609" y="25241"/>
                    </a:cubicBezTo>
                    <a:cubicBezTo>
                      <a:pt x="676751" y="20479"/>
                      <a:pt x="672941" y="16669"/>
                      <a:pt x="667226" y="16669"/>
                    </a:cubicBezTo>
                    <a:cubicBezTo>
                      <a:pt x="667226" y="16669"/>
                      <a:pt x="667226" y="16669"/>
                      <a:pt x="667226" y="16669"/>
                    </a:cubicBezTo>
                    <a:cubicBezTo>
                      <a:pt x="665321" y="10954"/>
                      <a:pt x="659606" y="7144"/>
                      <a:pt x="652939" y="7144"/>
                    </a:cubicBezTo>
                    <a:cubicBezTo>
                      <a:pt x="644366" y="7144"/>
                      <a:pt x="637699" y="13811"/>
                      <a:pt x="637699" y="22384"/>
                    </a:cubicBezTo>
                    <a:cubicBezTo>
                      <a:pt x="637699" y="30956"/>
                      <a:pt x="644366" y="37624"/>
                      <a:pt x="652939" y="37624"/>
                    </a:cubicBezTo>
                    <a:cubicBezTo>
                      <a:pt x="654844" y="37624"/>
                      <a:pt x="656749" y="37624"/>
                      <a:pt x="658654" y="36671"/>
                    </a:cubicBezTo>
                    <a:cubicBezTo>
                      <a:pt x="660559" y="38576"/>
                      <a:pt x="663416" y="40481"/>
                      <a:pt x="667226" y="40481"/>
                    </a:cubicBezTo>
                    <a:cubicBezTo>
                      <a:pt x="669131" y="40481"/>
                      <a:pt x="670084" y="40481"/>
                      <a:pt x="671989" y="39529"/>
                    </a:cubicBezTo>
                    <a:cubicBezTo>
                      <a:pt x="671989" y="41434"/>
                      <a:pt x="672941" y="43339"/>
                      <a:pt x="673894" y="45244"/>
                    </a:cubicBezTo>
                    <a:cubicBezTo>
                      <a:pt x="671036" y="46196"/>
                      <a:pt x="669131" y="48101"/>
                      <a:pt x="667226" y="50006"/>
                    </a:cubicBezTo>
                    <a:cubicBezTo>
                      <a:pt x="659606" y="50959"/>
                      <a:pt x="652939" y="57626"/>
                      <a:pt x="652939" y="65246"/>
                    </a:cubicBezTo>
                    <a:cubicBezTo>
                      <a:pt x="652939" y="72866"/>
                      <a:pt x="657701" y="78581"/>
                      <a:pt x="664369" y="80486"/>
                    </a:cubicBezTo>
                    <a:cubicBezTo>
                      <a:pt x="665321" y="81439"/>
                      <a:pt x="666274" y="82391"/>
                      <a:pt x="666274" y="83344"/>
                    </a:cubicBezTo>
                    <a:cubicBezTo>
                      <a:pt x="663416" y="86201"/>
                      <a:pt x="661511" y="90011"/>
                      <a:pt x="661511" y="94774"/>
                    </a:cubicBezTo>
                    <a:cubicBezTo>
                      <a:pt x="661511" y="96679"/>
                      <a:pt x="661511" y="99536"/>
                      <a:pt x="662464" y="101441"/>
                    </a:cubicBezTo>
                    <a:cubicBezTo>
                      <a:pt x="662464" y="101441"/>
                      <a:pt x="661511" y="101441"/>
                      <a:pt x="661511" y="101441"/>
                    </a:cubicBezTo>
                    <a:cubicBezTo>
                      <a:pt x="650081" y="101441"/>
                      <a:pt x="640556" y="110966"/>
                      <a:pt x="640556" y="122396"/>
                    </a:cubicBezTo>
                    <a:cubicBezTo>
                      <a:pt x="640556" y="130016"/>
                      <a:pt x="644366" y="136684"/>
                      <a:pt x="651034" y="140494"/>
                    </a:cubicBezTo>
                    <a:cubicBezTo>
                      <a:pt x="650081" y="142399"/>
                      <a:pt x="649129" y="144304"/>
                      <a:pt x="649129" y="146209"/>
                    </a:cubicBezTo>
                    <a:cubicBezTo>
                      <a:pt x="649129" y="151924"/>
                      <a:pt x="653891" y="156686"/>
                      <a:pt x="659606" y="156686"/>
                    </a:cubicBezTo>
                    <a:cubicBezTo>
                      <a:pt x="665321" y="156686"/>
                      <a:pt x="670084" y="151924"/>
                      <a:pt x="670084" y="146209"/>
                    </a:cubicBezTo>
                    <a:cubicBezTo>
                      <a:pt x="670084" y="145256"/>
                      <a:pt x="670084" y="143351"/>
                      <a:pt x="669131" y="142399"/>
                    </a:cubicBezTo>
                    <a:cubicBezTo>
                      <a:pt x="670084" y="141446"/>
                      <a:pt x="671989" y="141446"/>
                      <a:pt x="672941" y="140494"/>
                    </a:cubicBezTo>
                    <a:cubicBezTo>
                      <a:pt x="672941" y="141446"/>
                      <a:pt x="671989" y="143351"/>
                      <a:pt x="671989" y="145256"/>
                    </a:cubicBezTo>
                    <a:cubicBezTo>
                      <a:pt x="671989" y="152876"/>
                      <a:pt x="677704" y="158591"/>
                      <a:pt x="685324" y="158591"/>
                    </a:cubicBezTo>
                    <a:cubicBezTo>
                      <a:pt x="692944" y="158591"/>
                      <a:pt x="698659" y="152876"/>
                      <a:pt x="698659" y="145256"/>
                    </a:cubicBezTo>
                    <a:cubicBezTo>
                      <a:pt x="698659" y="137636"/>
                      <a:pt x="692944" y="131921"/>
                      <a:pt x="685324" y="131921"/>
                    </a:cubicBezTo>
                    <a:cubicBezTo>
                      <a:pt x="683419" y="131921"/>
                      <a:pt x="681514" y="132874"/>
                      <a:pt x="679609" y="132874"/>
                    </a:cubicBezTo>
                    <a:cubicBezTo>
                      <a:pt x="680561" y="130016"/>
                      <a:pt x="681514" y="128111"/>
                      <a:pt x="681514" y="125254"/>
                    </a:cubicBezTo>
                    <a:cubicBezTo>
                      <a:pt x="681514" y="125254"/>
                      <a:pt x="682466" y="125254"/>
                      <a:pt x="682466" y="125254"/>
                    </a:cubicBezTo>
                    <a:cubicBezTo>
                      <a:pt x="691039" y="125254"/>
                      <a:pt x="698659" y="118586"/>
                      <a:pt x="699611" y="110014"/>
                    </a:cubicBezTo>
                    <a:cubicBezTo>
                      <a:pt x="701516" y="110966"/>
                      <a:pt x="704374" y="111919"/>
                      <a:pt x="706279" y="111919"/>
                    </a:cubicBezTo>
                    <a:cubicBezTo>
                      <a:pt x="706279" y="112871"/>
                      <a:pt x="706279" y="112871"/>
                      <a:pt x="706279" y="113824"/>
                    </a:cubicBezTo>
                    <a:cubicBezTo>
                      <a:pt x="706279" y="117634"/>
                      <a:pt x="709136" y="120491"/>
                      <a:pt x="711994" y="122396"/>
                    </a:cubicBezTo>
                    <a:cubicBezTo>
                      <a:pt x="712946" y="135731"/>
                      <a:pt x="724376" y="146209"/>
                      <a:pt x="738664" y="146209"/>
                    </a:cubicBezTo>
                    <a:cubicBezTo>
                      <a:pt x="749141" y="146209"/>
                      <a:pt x="758666" y="139541"/>
                      <a:pt x="763429" y="130969"/>
                    </a:cubicBezTo>
                    <a:cubicBezTo>
                      <a:pt x="765334" y="131921"/>
                      <a:pt x="767239" y="131921"/>
                      <a:pt x="770096" y="132874"/>
                    </a:cubicBezTo>
                    <a:cubicBezTo>
                      <a:pt x="772001" y="135731"/>
                      <a:pt x="774859" y="138589"/>
                      <a:pt x="778669" y="140494"/>
                    </a:cubicBezTo>
                    <a:cubicBezTo>
                      <a:pt x="776764" y="141446"/>
                      <a:pt x="774859" y="143351"/>
                      <a:pt x="773906" y="145256"/>
                    </a:cubicBezTo>
                    <a:cubicBezTo>
                      <a:pt x="772954" y="141446"/>
                      <a:pt x="770096" y="138589"/>
                      <a:pt x="765334" y="138589"/>
                    </a:cubicBezTo>
                    <a:cubicBezTo>
                      <a:pt x="760571" y="138589"/>
                      <a:pt x="756761" y="142399"/>
                      <a:pt x="756761" y="147161"/>
                    </a:cubicBezTo>
                    <a:cubicBezTo>
                      <a:pt x="756761" y="150971"/>
                      <a:pt x="758666" y="153829"/>
                      <a:pt x="761524" y="154781"/>
                    </a:cubicBezTo>
                    <a:cubicBezTo>
                      <a:pt x="759619" y="156686"/>
                      <a:pt x="757714" y="158591"/>
                      <a:pt x="757714" y="161449"/>
                    </a:cubicBezTo>
                    <a:cubicBezTo>
                      <a:pt x="757714" y="163354"/>
                      <a:pt x="758666" y="165259"/>
                      <a:pt x="759619" y="167164"/>
                    </a:cubicBezTo>
                    <a:cubicBezTo>
                      <a:pt x="759619" y="168116"/>
                      <a:pt x="759619" y="168116"/>
                      <a:pt x="759619" y="169069"/>
                    </a:cubicBezTo>
                    <a:cubicBezTo>
                      <a:pt x="755809" y="161449"/>
                      <a:pt x="748189" y="155734"/>
                      <a:pt x="738664" y="155734"/>
                    </a:cubicBezTo>
                    <a:cubicBezTo>
                      <a:pt x="737711" y="155734"/>
                      <a:pt x="736759" y="155734"/>
                      <a:pt x="735806" y="155734"/>
                    </a:cubicBezTo>
                    <a:cubicBezTo>
                      <a:pt x="733901" y="153829"/>
                      <a:pt x="731996" y="152876"/>
                      <a:pt x="729139" y="152876"/>
                    </a:cubicBezTo>
                    <a:cubicBezTo>
                      <a:pt x="724376" y="152876"/>
                      <a:pt x="719614" y="156686"/>
                      <a:pt x="719614" y="162401"/>
                    </a:cubicBezTo>
                    <a:cubicBezTo>
                      <a:pt x="719614" y="163354"/>
                      <a:pt x="719614" y="164306"/>
                      <a:pt x="720566" y="165259"/>
                    </a:cubicBezTo>
                    <a:cubicBezTo>
                      <a:pt x="718661" y="168116"/>
                      <a:pt x="716756" y="170974"/>
                      <a:pt x="716756" y="173831"/>
                    </a:cubicBezTo>
                    <a:cubicBezTo>
                      <a:pt x="714851" y="173831"/>
                      <a:pt x="713899" y="172879"/>
                      <a:pt x="711994" y="172879"/>
                    </a:cubicBezTo>
                    <a:cubicBezTo>
                      <a:pt x="704374" y="172879"/>
                      <a:pt x="697706" y="174784"/>
                      <a:pt x="691991" y="178594"/>
                    </a:cubicBezTo>
                    <a:cubicBezTo>
                      <a:pt x="688181" y="176689"/>
                      <a:pt x="684371" y="175736"/>
                      <a:pt x="680561" y="175736"/>
                    </a:cubicBezTo>
                    <a:cubicBezTo>
                      <a:pt x="678656" y="175736"/>
                      <a:pt x="675799" y="175736"/>
                      <a:pt x="673894" y="176689"/>
                    </a:cubicBezTo>
                    <a:cubicBezTo>
                      <a:pt x="674846" y="175736"/>
                      <a:pt x="675799" y="173831"/>
                      <a:pt x="675799" y="172879"/>
                    </a:cubicBezTo>
                    <a:cubicBezTo>
                      <a:pt x="675799" y="169069"/>
                      <a:pt x="671989" y="165259"/>
                      <a:pt x="668179" y="165259"/>
                    </a:cubicBezTo>
                    <a:cubicBezTo>
                      <a:pt x="664369" y="165259"/>
                      <a:pt x="660559" y="169069"/>
                      <a:pt x="660559" y="172879"/>
                    </a:cubicBezTo>
                    <a:cubicBezTo>
                      <a:pt x="660559" y="176689"/>
                      <a:pt x="663416" y="179546"/>
                      <a:pt x="667226" y="180499"/>
                    </a:cubicBezTo>
                    <a:cubicBezTo>
                      <a:pt x="661511" y="184309"/>
                      <a:pt x="657701" y="191929"/>
                      <a:pt x="657701" y="199549"/>
                    </a:cubicBezTo>
                    <a:cubicBezTo>
                      <a:pt x="657701" y="202406"/>
                      <a:pt x="658654" y="205264"/>
                      <a:pt x="659606" y="207169"/>
                    </a:cubicBezTo>
                    <a:cubicBezTo>
                      <a:pt x="657701" y="207169"/>
                      <a:pt x="655796" y="207169"/>
                      <a:pt x="654844" y="208121"/>
                    </a:cubicBezTo>
                    <a:cubicBezTo>
                      <a:pt x="652939" y="206216"/>
                      <a:pt x="651034" y="205264"/>
                      <a:pt x="648176" y="205264"/>
                    </a:cubicBezTo>
                    <a:cubicBezTo>
                      <a:pt x="643414" y="205264"/>
                      <a:pt x="639604" y="209074"/>
                      <a:pt x="639604" y="213836"/>
                    </a:cubicBezTo>
                    <a:cubicBezTo>
                      <a:pt x="639604" y="215741"/>
                      <a:pt x="640556" y="216694"/>
                      <a:pt x="640556" y="217646"/>
                    </a:cubicBezTo>
                    <a:cubicBezTo>
                      <a:pt x="637699" y="219551"/>
                      <a:pt x="635794" y="222409"/>
                      <a:pt x="634841" y="226219"/>
                    </a:cubicBezTo>
                    <a:cubicBezTo>
                      <a:pt x="632936" y="224314"/>
                      <a:pt x="630079" y="223361"/>
                      <a:pt x="627221" y="223361"/>
                    </a:cubicBezTo>
                    <a:cubicBezTo>
                      <a:pt x="626269" y="215741"/>
                      <a:pt x="621506" y="209074"/>
                      <a:pt x="613886" y="205264"/>
                    </a:cubicBezTo>
                    <a:cubicBezTo>
                      <a:pt x="617696" y="205264"/>
                      <a:pt x="620554" y="204311"/>
                      <a:pt x="623411" y="203359"/>
                    </a:cubicBezTo>
                    <a:cubicBezTo>
                      <a:pt x="625316" y="206216"/>
                      <a:pt x="629126" y="209074"/>
                      <a:pt x="632936" y="209074"/>
                    </a:cubicBezTo>
                    <a:cubicBezTo>
                      <a:pt x="639604" y="209074"/>
                      <a:pt x="644366" y="204311"/>
                      <a:pt x="644366" y="197644"/>
                    </a:cubicBezTo>
                    <a:cubicBezTo>
                      <a:pt x="644366" y="194786"/>
                      <a:pt x="643414" y="191929"/>
                      <a:pt x="640556" y="189071"/>
                    </a:cubicBezTo>
                    <a:cubicBezTo>
                      <a:pt x="644366" y="183356"/>
                      <a:pt x="646271" y="176689"/>
                      <a:pt x="646271" y="170021"/>
                    </a:cubicBezTo>
                    <a:cubicBezTo>
                      <a:pt x="646271" y="153829"/>
                      <a:pt x="634841" y="139541"/>
                      <a:pt x="619601" y="135731"/>
                    </a:cubicBezTo>
                    <a:cubicBezTo>
                      <a:pt x="617696" y="133826"/>
                      <a:pt x="615791" y="132874"/>
                      <a:pt x="612934" y="132874"/>
                    </a:cubicBezTo>
                    <a:cubicBezTo>
                      <a:pt x="611029" y="132874"/>
                      <a:pt x="609124" y="133826"/>
                      <a:pt x="607219" y="134779"/>
                    </a:cubicBezTo>
                    <a:cubicBezTo>
                      <a:pt x="605314" y="134779"/>
                      <a:pt x="602456" y="135731"/>
                      <a:pt x="600551" y="135731"/>
                    </a:cubicBezTo>
                    <a:cubicBezTo>
                      <a:pt x="601504" y="133826"/>
                      <a:pt x="601504" y="131921"/>
                      <a:pt x="601504" y="129064"/>
                    </a:cubicBezTo>
                    <a:cubicBezTo>
                      <a:pt x="603409" y="130016"/>
                      <a:pt x="605314" y="130969"/>
                      <a:pt x="607219" y="130969"/>
                    </a:cubicBezTo>
                    <a:cubicBezTo>
                      <a:pt x="611981" y="130969"/>
                      <a:pt x="616744" y="127159"/>
                      <a:pt x="616744" y="121444"/>
                    </a:cubicBezTo>
                    <a:cubicBezTo>
                      <a:pt x="616744" y="115729"/>
                      <a:pt x="612934" y="111919"/>
                      <a:pt x="607219" y="111919"/>
                    </a:cubicBezTo>
                    <a:cubicBezTo>
                      <a:pt x="604361" y="111919"/>
                      <a:pt x="601504" y="113824"/>
                      <a:pt x="599599" y="116681"/>
                    </a:cubicBezTo>
                    <a:cubicBezTo>
                      <a:pt x="597694" y="112871"/>
                      <a:pt x="594836" y="110014"/>
                      <a:pt x="591979" y="107156"/>
                    </a:cubicBezTo>
                    <a:cubicBezTo>
                      <a:pt x="593884" y="108109"/>
                      <a:pt x="596741" y="108109"/>
                      <a:pt x="598646" y="108109"/>
                    </a:cubicBezTo>
                    <a:cubicBezTo>
                      <a:pt x="612934" y="108109"/>
                      <a:pt x="624364" y="97631"/>
                      <a:pt x="626269" y="84296"/>
                    </a:cubicBezTo>
                    <a:cubicBezTo>
                      <a:pt x="628174" y="85249"/>
                      <a:pt x="629126" y="85249"/>
                      <a:pt x="631031" y="85249"/>
                    </a:cubicBezTo>
                    <a:cubicBezTo>
                      <a:pt x="638651" y="85249"/>
                      <a:pt x="644366" y="79534"/>
                      <a:pt x="644366" y="71914"/>
                    </a:cubicBezTo>
                    <a:cubicBezTo>
                      <a:pt x="644366" y="64294"/>
                      <a:pt x="638651" y="58579"/>
                      <a:pt x="631031" y="58579"/>
                    </a:cubicBezTo>
                    <a:cubicBezTo>
                      <a:pt x="626269" y="58579"/>
                      <a:pt x="622459" y="60484"/>
                      <a:pt x="620554" y="64294"/>
                    </a:cubicBezTo>
                    <a:cubicBezTo>
                      <a:pt x="615791" y="57626"/>
                      <a:pt x="607219" y="53816"/>
                      <a:pt x="598646" y="53816"/>
                    </a:cubicBezTo>
                    <a:cubicBezTo>
                      <a:pt x="591026" y="53816"/>
                      <a:pt x="584359" y="56674"/>
                      <a:pt x="578644" y="62389"/>
                    </a:cubicBezTo>
                    <a:cubicBezTo>
                      <a:pt x="578644" y="61436"/>
                      <a:pt x="578644" y="59531"/>
                      <a:pt x="578644" y="58579"/>
                    </a:cubicBezTo>
                    <a:cubicBezTo>
                      <a:pt x="578644" y="47149"/>
                      <a:pt x="569119" y="37624"/>
                      <a:pt x="557689" y="37624"/>
                    </a:cubicBezTo>
                    <a:cubicBezTo>
                      <a:pt x="546259" y="37624"/>
                      <a:pt x="536734" y="47149"/>
                      <a:pt x="536734" y="58579"/>
                    </a:cubicBezTo>
                    <a:cubicBezTo>
                      <a:pt x="536734" y="70009"/>
                      <a:pt x="546259" y="79534"/>
                      <a:pt x="557689" y="79534"/>
                    </a:cubicBezTo>
                    <a:cubicBezTo>
                      <a:pt x="562451" y="79534"/>
                      <a:pt x="567214" y="77629"/>
                      <a:pt x="571024" y="74771"/>
                    </a:cubicBezTo>
                    <a:cubicBezTo>
                      <a:pt x="570071" y="77629"/>
                      <a:pt x="570071" y="80486"/>
                      <a:pt x="570071" y="83344"/>
                    </a:cubicBezTo>
                    <a:cubicBezTo>
                      <a:pt x="570071" y="92869"/>
                      <a:pt x="574834" y="101441"/>
                      <a:pt x="582454" y="106204"/>
                    </a:cubicBezTo>
                    <a:cubicBezTo>
                      <a:pt x="580549" y="106204"/>
                      <a:pt x="579596" y="105251"/>
                      <a:pt x="577691" y="105251"/>
                    </a:cubicBezTo>
                    <a:cubicBezTo>
                      <a:pt x="570071" y="105251"/>
                      <a:pt x="563404" y="109061"/>
                      <a:pt x="559594" y="113824"/>
                    </a:cubicBezTo>
                    <a:cubicBezTo>
                      <a:pt x="555784" y="107156"/>
                      <a:pt x="549116" y="103346"/>
                      <a:pt x="541496" y="103346"/>
                    </a:cubicBezTo>
                    <a:cubicBezTo>
                      <a:pt x="530066" y="103346"/>
                      <a:pt x="519589" y="112871"/>
                      <a:pt x="519589" y="125254"/>
                    </a:cubicBezTo>
                    <a:cubicBezTo>
                      <a:pt x="519589" y="137636"/>
                      <a:pt x="529114" y="147161"/>
                      <a:pt x="541496" y="147161"/>
                    </a:cubicBezTo>
                    <a:cubicBezTo>
                      <a:pt x="547211" y="147161"/>
                      <a:pt x="552926" y="144304"/>
                      <a:pt x="556736" y="140494"/>
                    </a:cubicBezTo>
                    <a:cubicBezTo>
                      <a:pt x="560546" y="148114"/>
                      <a:pt x="569119" y="153829"/>
                      <a:pt x="578644" y="153829"/>
                    </a:cubicBezTo>
                    <a:cubicBezTo>
                      <a:pt x="579596" y="153829"/>
                      <a:pt x="580549" y="153829"/>
                      <a:pt x="581501" y="153829"/>
                    </a:cubicBezTo>
                    <a:cubicBezTo>
                      <a:pt x="578644" y="158591"/>
                      <a:pt x="576739" y="165259"/>
                      <a:pt x="576739" y="170974"/>
                    </a:cubicBezTo>
                    <a:cubicBezTo>
                      <a:pt x="576739" y="172879"/>
                      <a:pt x="576739" y="174784"/>
                      <a:pt x="577691" y="176689"/>
                    </a:cubicBezTo>
                    <a:cubicBezTo>
                      <a:pt x="571976" y="172879"/>
                      <a:pt x="565309" y="170974"/>
                      <a:pt x="557689" y="170974"/>
                    </a:cubicBezTo>
                    <a:cubicBezTo>
                      <a:pt x="545306" y="170974"/>
                      <a:pt x="533876" y="176689"/>
                      <a:pt x="526256" y="186214"/>
                    </a:cubicBezTo>
                    <a:cubicBezTo>
                      <a:pt x="523399" y="181451"/>
                      <a:pt x="518636" y="177641"/>
                      <a:pt x="512921" y="177641"/>
                    </a:cubicBezTo>
                    <a:cubicBezTo>
                      <a:pt x="504349" y="177641"/>
                      <a:pt x="497681" y="184309"/>
                      <a:pt x="497681" y="192881"/>
                    </a:cubicBezTo>
                    <a:cubicBezTo>
                      <a:pt x="497681" y="201454"/>
                      <a:pt x="504349" y="208121"/>
                      <a:pt x="512921" y="208121"/>
                    </a:cubicBezTo>
                    <a:cubicBezTo>
                      <a:pt x="514826" y="208121"/>
                      <a:pt x="516731" y="208121"/>
                      <a:pt x="518636" y="207169"/>
                    </a:cubicBezTo>
                    <a:cubicBezTo>
                      <a:pt x="518636" y="208121"/>
                      <a:pt x="518636" y="209074"/>
                      <a:pt x="518636" y="210026"/>
                    </a:cubicBezTo>
                    <a:cubicBezTo>
                      <a:pt x="518636" y="222409"/>
                      <a:pt x="524351" y="232886"/>
                      <a:pt x="532924" y="239554"/>
                    </a:cubicBezTo>
                    <a:cubicBezTo>
                      <a:pt x="531019" y="242411"/>
                      <a:pt x="530066" y="246221"/>
                      <a:pt x="530066" y="249079"/>
                    </a:cubicBezTo>
                    <a:cubicBezTo>
                      <a:pt x="530066" y="250031"/>
                      <a:pt x="530066" y="250031"/>
                      <a:pt x="530066" y="250984"/>
                    </a:cubicBezTo>
                    <a:cubicBezTo>
                      <a:pt x="523399" y="255746"/>
                      <a:pt x="517684" y="261461"/>
                      <a:pt x="514826" y="270034"/>
                    </a:cubicBezTo>
                    <a:cubicBezTo>
                      <a:pt x="508159" y="274796"/>
                      <a:pt x="503396" y="283369"/>
                      <a:pt x="503396" y="291941"/>
                    </a:cubicBezTo>
                    <a:cubicBezTo>
                      <a:pt x="503396" y="307181"/>
                      <a:pt x="515779" y="319564"/>
                      <a:pt x="531019" y="319564"/>
                    </a:cubicBezTo>
                    <a:cubicBezTo>
                      <a:pt x="534829" y="319564"/>
                      <a:pt x="537686" y="318611"/>
                      <a:pt x="540544" y="317659"/>
                    </a:cubicBezTo>
                    <a:cubicBezTo>
                      <a:pt x="543401" y="318611"/>
                      <a:pt x="546259" y="318611"/>
                      <a:pt x="549116" y="318611"/>
                    </a:cubicBezTo>
                    <a:cubicBezTo>
                      <a:pt x="564356" y="318611"/>
                      <a:pt x="577691" y="309086"/>
                      <a:pt x="582454" y="295751"/>
                    </a:cubicBezTo>
                    <a:cubicBezTo>
                      <a:pt x="583406" y="295751"/>
                      <a:pt x="583406" y="294799"/>
                      <a:pt x="584359" y="294799"/>
                    </a:cubicBezTo>
                    <a:cubicBezTo>
                      <a:pt x="584359" y="294799"/>
                      <a:pt x="585311" y="294799"/>
                      <a:pt x="585311" y="294799"/>
                    </a:cubicBezTo>
                    <a:cubicBezTo>
                      <a:pt x="587216" y="301466"/>
                      <a:pt x="591026" y="306229"/>
                      <a:pt x="596741" y="310991"/>
                    </a:cubicBezTo>
                    <a:cubicBezTo>
                      <a:pt x="596741" y="310991"/>
                      <a:pt x="596741" y="311944"/>
                      <a:pt x="596741" y="311944"/>
                    </a:cubicBezTo>
                    <a:cubicBezTo>
                      <a:pt x="596741" y="312896"/>
                      <a:pt x="596741" y="312896"/>
                      <a:pt x="596741" y="313849"/>
                    </a:cubicBezTo>
                    <a:cubicBezTo>
                      <a:pt x="595789" y="315754"/>
                      <a:pt x="595789" y="318611"/>
                      <a:pt x="595789" y="321469"/>
                    </a:cubicBezTo>
                    <a:cubicBezTo>
                      <a:pt x="595789" y="328136"/>
                      <a:pt x="598646" y="333851"/>
                      <a:pt x="603409" y="337661"/>
                    </a:cubicBezTo>
                    <a:cubicBezTo>
                      <a:pt x="603409" y="338614"/>
                      <a:pt x="603409" y="339566"/>
                      <a:pt x="603409" y="339566"/>
                    </a:cubicBezTo>
                    <a:cubicBezTo>
                      <a:pt x="603409" y="347186"/>
                      <a:pt x="608171" y="352901"/>
                      <a:pt x="614839" y="354806"/>
                    </a:cubicBezTo>
                    <a:cubicBezTo>
                      <a:pt x="612934" y="356711"/>
                      <a:pt x="611029" y="359569"/>
                      <a:pt x="611029" y="363379"/>
                    </a:cubicBezTo>
                    <a:cubicBezTo>
                      <a:pt x="604361" y="356711"/>
                      <a:pt x="595789" y="352901"/>
                      <a:pt x="586264" y="352901"/>
                    </a:cubicBezTo>
                    <a:cubicBezTo>
                      <a:pt x="567214" y="352901"/>
                      <a:pt x="551974" y="368141"/>
                      <a:pt x="551974" y="387191"/>
                    </a:cubicBezTo>
                    <a:cubicBezTo>
                      <a:pt x="551974" y="390049"/>
                      <a:pt x="551974" y="392906"/>
                      <a:pt x="552926" y="395764"/>
                    </a:cubicBezTo>
                    <a:cubicBezTo>
                      <a:pt x="550069" y="391001"/>
                      <a:pt x="546259" y="387191"/>
                      <a:pt x="541496" y="385286"/>
                    </a:cubicBezTo>
                    <a:cubicBezTo>
                      <a:pt x="539591" y="379571"/>
                      <a:pt x="533876" y="375761"/>
                      <a:pt x="527209" y="375761"/>
                    </a:cubicBezTo>
                    <a:cubicBezTo>
                      <a:pt x="518636" y="375761"/>
                      <a:pt x="511969" y="382429"/>
                      <a:pt x="511969" y="391001"/>
                    </a:cubicBezTo>
                    <a:cubicBezTo>
                      <a:pt x="511969" y="391954"/>
                      <a:pt x="511969" y="391954"/>
                      <a:pt x="511969" y="392906"/>
                    </a:cubicBezTo>
                    <a:cubicBezTo>
                      <a:pt x="508159" y="397669"/>
                      <a:pt x="506254" y="402431"/>
                      <a:pt x="506254" y="409099"/>
                    </a:cubicBezTo>
                    <a:cubicBezTo>
                      <a:pt x="506254" y="414814"/>
                      <a:pt x="508159" y="420529"/>
                      <a:pt x="511969" y="425291"/>
                    </a:cubicBezTo>
                    <a:cubicBezTo>
                      <a:pt x="511016" y="427196"/>
                      <a:pt x="511016" y="428149"/>
                      <a:pt x="511016" y="430054"/>
                    </a:cubicBezTo>
                    <a:cubicBezTo>
                      <a:pt x="511016" y="437674"/>
                      <a:pt x="516731" y="443389"/>
                      <a:pt x="524351" y="443389"/>
                    </a:cubicBezTo>
                    <a:cubicBezTo>
                      <a:pt x="530066" y="443389"/>
                      <a:pt x="535781" y="439579"/>
                      <a:pt x="537686" y="433864"/>
                    </a:cubicBezTo>
                    <a:cubicBezTo>
                      <a:pt x="537686" y="433864"/>
                      <a:pt x="537686" y="433864"/>
                      <a:pt x="537686" y="433864"/>
                    </a:cubicBezTo>
                    <a:cubicBezTo>
                      <a:pt x="537686" y="436721"/>
                      <a:pt x="538639" y="439579"/>
                      <a:pt x="539591" y="441484"/>
                    </a:cubicBezTo>
                    <a:cubicBezTo>
                      <a:pt x="535781" y="442436"/>
                      <a:pt x="531971" y="445294"/>
                      <a:pt x="531971" y="450056"/>
                    </a:cubicBezTo>
                    <a:cubicBezTo>
                      <a:pt x="531971" y="454819"/>
                      <a:pt x="535781" y="458629"/>
                      <a:pt x="540544" y="458629"/>
                    </a:cubicBezTo>
                    <a:cubicBezTo>
                      <a:pt x="545306" y="458629"/>
                      <a:pt x="549116" y="454819"/>
                      <a:pt x="549116" y="451009"/>
                    </a:cubicBezTo>
                    <a:cubicBezTo>
                      <a:pt x="551974" y="451961"/>
                      <a:pt x="554831" y="452914"/>
                      <a:pt x="557689" y="452914"/>
                    </a:cubicBezTo>
                    <a:cubicBezTo>
                      <a:pt x="559594" y="452914"/>
                      <a:pt x="561499" y="452914"/>
                      <a:pt x="563404" y="451961"/>
                    </a:cubicBezTo>
                    <a:cubicBezTo>
                      <a:pt x="563404" y="452914"/>
                      <a:pt x="564356" y="453866"/>
                      <a:pt x="565309" y="454819"/>
                    </a:cubicBezTo>
                    <a:cubicBezTo>
                      <a:pt x="562451" y="456724"/>
                      <a:pt x="560546" y="460534"/>
                      <a:pt x="560546" y="464344"/>
                    </a:cubicBezTo>
                    <a:cubicBezTo>
                      <a:pt x="560546" y="465296"/>
                      <a:pt x="560546" y="466249"/>
                      <a:pt x="560546" y="467201"/>
                    </a:cubicBezTo>
                    <a:cubicBezTo>
                      <a:pt x="555784" y="471964"/>
                      <a:pt x="551974" y="478631"/>
                      <a:pt x="551974" y="487204"/>
                    </a:cubicBezTo>
                    <a:cubicBezTo>
                      <a:pt x="551974" y="487204"/>
                      <a:pt x="551974" y="488156"/>
                      <a:pt x="551974" y="488156"/>
                    </a:cubicBezTo>
                    <a:cubicBezTo>
                      <a:pt x="549116" y="491014"/>
                      <a:pt x="548164" y="494824"/>
                      <a:pt x="548164" y="499586"/>
                    </a:cubicBezTo>
                    <a:cubicBezTo>
                      <a:pt x="548164" y="509111"/>
                      <a:pt x="555784" y="517684"/>
                      <a:pt x="566261" y="517684"/>
                    </a:cubicBezTo>
                    <a:cubicBezTo>
                      <a:pt x="569119" y="517684"/>
                      <a:pt x="571976" y="516731"/>
                      <a:pt x="573881" y="515779"/>
                    </a:cubicBezTo>
                    <a:cubicBezTo>
                      <a:pt x="571976" y="517684"/>
                      <a:pt x="571024" y="520541"/>
                      <a:pt x="571024" y="523399"/>
                    </a:cubicBezTo>
                    <a:cubicBezTo>
                      <a:pt x="571024" y="527209"/>
                      <a:pt x="572929" y="530066"/>
                      <a:pt x="574834" y="531971"/>
                    </a:cubicBezTo>
                    <a:cubicBezTo>
                      <a:pt x="574834" y="531971"/>
                      <a:pt x="574834" y="532924"/>
                      <a:pt x="574834" y="532924"/>
                    </a:cubicBezTo>
                    <a:cubicBezTo>
                      <a:pt x="574834" y="539591"/>
                      <a:pt x="580549" y="544354"/>
                      <a:pt x="586264" y="544354"/>
                    </a:cubicBezTo>
                    <a:cubicBezTo>
                      <a:pt x="591026" y="544354"/>
                      <a:pt x="594836" y="541496"/>
                      <a:pt x="596741" y="537686"/>
                    </a:cubicBezTo>
                    <a:cubicBezTo>
                      <a:pt x="597694" y="537686"/>
                      <a:pt x="597694" y="536734"/>
                      <a:pt x="598646" y="536734"/>
                    </a:cubicBezTo>
                    <a:cubicBezTo>
                      <a:pt x="602456" y="540544"/>
                      <a:pt x="607219" y="542449"/>
                      <a:pt x="611981" y="542449"/>
                    </a:cubicBezTo>
                    <a:cubicBezTo>
                      <a:pt x="622459" y="542449"/>
                      <a:pt x="631984" y="533876"/>
                      <a:pt x="631984" y="522446"/>
                    </a:cubicBezTo>
                    <a:cubicBezTo>
                      <a:pt x="635794" y="524351"/>
                      <a:pt x="639604" y="525304"/>
                      <a:pt x="643414" y="525304"/>
                    </a:cubicBezTo>
                    <a:cubicBezTo>
                      <a:pt x="636746" y="526256"/>
                      <a:pt x="632936" y="531971"/>
                      <a:pt x="632936" y="538639"/>
                    </a:cubicBezTo>
                    <a:cubicBezTo>
                      <a:pt x="632936" y="539591"/>
                      <a:pt x="632936" y="541496"/>
                      <a:pt x="633889" y="542449"/>
                    </a:cubicBezTo>
                    <a:cubicBezTo>
                      <a:pt x="629126" y="544354"/>
                      <a:pt x="626269" y="549116"/>
                      <a:pt x="626269" y="554831"/>
                    </a:cubicBezTo>
                    <a:cubicBezTo>
                      <a:pt x="626269" y="554831"/>
                      <a:pt x="626269" y="554831"/>
                      <a:pt x="626269" y="555784"/>
                    </a:cubicBezTo>
                    <a:cubicBezTo>
                      <a:pt x="624364" y="551021"/>
                      <a:pt x="619601" y="548164"/>
                      <a:pt x="614839" y="548164"/>
                    </a:cubicBezTo>
                    <a:cubicBezTo>
                      <a:pt x="608171" y="548164"/>
                      <a:pt x="602456" y="553879"/>
                      <a:pt x="602456" y="560546"/>
                    </a:cubicBezTo>
                    <a:cubicBezTo>
                      <a:pt x="602456" y="567214"/>
                      <a:pt x="608171" y="572929"/>
                      <a:pt x="614839" y="572929"/>
                    </a:cubicBezTo>
                    <a:cubicBezTo>
                      <a:pt x="621506" y="572929"/>
                      <a:pt x="627221" y="567214"/>
                      <a:pt x="627221" y="560546"/>
                    </a:cubicBezTo>
                    <a:cubicBezTo>
                      <a:pt x="627221" y="560546"/>
                      <a:pt x="627221" y="560546"/>
                      <a:pt x="627221" y="560546"/>
                    </a:cubicBezTo>
                    <a:cubicBezTo>
                      <a:pt x="628174" y="562451"/>
                      <a:pt x="629126" y="564356"/>
                      <a:pt x="631031" y="566261"/>
                    </a:cubicBezTo>
                    <a:cubicBezTo>
                      <a:pt x="629126" y="567214"/>
                      <a:pt x="628174" y="569119"/>
                      <a:pt x="628174" y="571024"/>
                    </a:cubicBezTo>
                    <a:cubicBezTo>
                      <a:pt x="628174" y="573881"/>
                      <a:pt x="631031" y="576739"/>
                      <a:pt x="633889" y="576739"/>
                    </a:cubicBezTo>
                    <a:cubicBezTo>
                      <a:pt x="636746" y="576739"/>
                      <a:pt x="639604" y="573881"/>
                      <a:pt x="639604" y="571024"/>
                    </a:cubicBezTo>
                    <a:cubicBezTo>
                      <a:pt x="639604" y="570071"/>
                      <a:pt x="639604" y="570071"/>
                      <a:pt x="639604" y="569119"/>
                    </a:cubicBezTo>
                    <a:cubicBezTo>
                      <a:pt x="639604" y="569119"/>
                      <a:pt x="640556" y="569119"/>
                      <a:pt x="640556" y="569119"/>
                    </a:cubicBezTo>
                    <a:cubicBezTo>
                      <a:pt x="642461" y="569119"/>
                      <a:pt x="644366" y="568166"/>
                      <a:pt x="646271" y="568166"/>
                    </a:cubicBezTo>
                    <a:cubicBezTo>
                      <a:pt x="647224" y="569119"/>
                      <a:pt x="647224" y="569119"/>
                      <a:pt x="648176" y="570071"/>
                    </a:cubicBezTo>
                    <a:cubicBezTo>
                      <a:pt x="647224" y="571024"/>
                      <a:pt x="647224" y="571976"/>
                      <a:pt x="647224" y="573881"/>
                    </a:cubicBezTo>
                    <a:cubicBezTo>
                      <a:pt x="647224" y="575786"/>
                      <a:pt x="648176" y="577691"/>
                      <a:pt x="650081" y="579596"/>
                    </a:cubicBezTo>
                    <a:cubicBezTo>
                      <a:pt x="646271" y="580549"/>
                      <a:pt x="642461" y="584359"/>
                      <a:pt x="642461" y="589121"/>
                    </a:cubicBezTo>
                    <a:cubicBezTo>
                      <a:pt x="642461" y="592931"/>
                      <a:pt x="644366" y="595789"/>
                      <a:pt x="648176" y="597694"/>
                    </a:cubicBezTo>
                    <a:cubicBezTo>
                      <a:pt x="649129" y="601504"/>
                      <a:pt x="651986" y="604361"/>
                      <a:pt x="656749" y="605314"/>
                    </a:cubicBezTo>
                    <a:lnTo>
                      <a:pt x="656749" y="608171"/>
                    </a:lnTo>
                    <a:cubicBezTo>
                      <a:pt x="654844" y="605314"/>
                      <a:pt x="651034" y="603409"/>
                      <a:pt x="647224" y="603409"/>
                    </a:cubicBezTo>
                    <a:cubicBezTo>
                      <a:pt x="640556" y="603409"/>
                      <a:pt x="635794" y="609124"/>
                      <a:pt x="635794" y="614839"/>
                    </a:cubicBezTo>
                    <a:cubicBezTo>
                      <a:pt x="635794" y="615791"/>
                      <a:pt x="635794" y="616744"/>
                      <a:pt x="636746" y="617696"/>
                    </a:cubicBezTo>
                    <a:cubicBezTo>
                      <a:pt x="635794" y="617696"/>
                      <a:pt x="634841" y="617696"/>
                      <a:pt x="634841" y="617696"/>
                    </a:cubicBezTo>
                    <a:cubicBezTo>
                      <a:pt x="627221" y="617696"/>
                      <a:pt x="620554" y="619601"/>
                      <a:pt x="614839" y="623411"/>
                    </a:cubicBezTo>
                    <a:cubicBezTo>
                      <a:pt x="614839" y="623411"/>
                      <a:pt x="614839" y="623411"/>
                      <a:pt x="613886" y="623411"/>
                    </a:cubicBezTo>
                    <a:cubicBezTo>
                      <a:pt x="611981" y="623411"/>
                      <a:pt x="610076" y="623411"/>
                      <a:pt x="609124" y="624364"/>
                    </a:cubicBezTo>
                    <a:cubicBezTo>
                      <a:pt x="609124" y="624364"/>
                      <a:pt x="609124" y="624364"/>
                      <a:pt x="609124" y="624364"/>
                    </a:cubicBezTo>
                    <a:cubicBezTo>
                      <a:pt x="609124" y="617696"/>
                      <a:pt x="603409" y="611981"/>
                      <a:pt x="596741" y="611981"/>
                    </a:cubicBezTo>
                    <a:cubicBezTo>
                      <a:pt x="592931" y="611981"/>
                      <a:pt x="589121" y="613886"/>
                      <a:pt x="587216" y="617696"/>
                    </a:cubicBezTo>
                    <a:cubicBezTo>
                      <a:pt x="582454" y="610076"/>
                      <a:pt x="573881" y="605314"/>
                      <a:pt x="564356" y="605314"/>
                    </a:cubicBezTo>
                    <a:cubicBezTo>
                      <a:pt x="554831" y="605314"/>
                      <a:pt x="547211" y="610076"/>
                      <a:pt x="542449" y="616744"/>
                    </a:cubicBezTo>
                    <a:cubicBezTo>
                      <a:pt x="541496" y="616744"/>
                      <a:pt x="541496" y="616744"/>
                      <a:pt x="540544" y="615791"/>
                    </a:cubicBezTo>
                    <a:cubicBezTo>
                      <a:pt x="539591" y="613886"/>
                      <a:pt x="537686" y="611029"/>
                      <a:pt x="536734" y="609124"/>
                    </a:cubicBezTo>
                    <a:cubicBezTo>
                      <a:pt x="546259" y="608171"/>
                      <a:pt x="553879" y="602456"/>
                      <a:pt x="556736" y="593884"/>
                    </a:cubicBezTo>
                    <a:cubicBezTo>
                      <a:pt x="560546" y="590074"/>
                      <a:pt x="563404" y="585311"/>
                      <a:pt x="563404" y="579596"/>
                    </a:cubicBezTo>
                    <a:cubicBezTo>
                      <a:pt x="563404" y="578644"/>
                      <a:pt x="563404" y="576739"/>
                      <a:pt x="563404" y="575786"/>
                    </a:cubicBezTo>
                    <a:cubicBezTo>
                      <a:pt x="563404" y="575786"/>
                      <a:pt x="564356" y="575786"/>
                      <a:pt x="564356" y="575786"/>
                    </a:cubicBezTo>
                    <a:cubicBezTo>
                      <a:pt x="567214" y="575786"/>
                      <a:pt x="570071" y="574834"/>
                      <a:pt x="572929" y="573881"/>
                    </a:cubicBezTo>
                    <a:cubicBezTo>
                      <a:pt x="571024" y="577691"/>
                      <a:pt x="569119" y="581501"/>
                      <a:pt x="569119" y="585311"/>
                    </a:cubicBezTo>
                    <a:cubicBezTo>
                      <a:pt x="569119" y="597694"/>
                      <a:pt x="578644" y="607219"/>
                      <a:pt x="591026" y="607219"/>
                    </a:cubicBezTo>
                    <a:cubicBezTo>
                      <a:pt x="603409" y="607219"/>
                      <a:pt x="612934" y="597694"/>
                      <a:pt x="612934" y="585311"/>
                    </a:cubicBezTo>
                    <a:cubicBezTo>
                      <a:pt x="612934" y="572929"/>
                      <a:pt x="603409" y="563404"/>
                      <a:pt x="591026" y="563404"/>
                    </a:cubicBezTo>
                    <a:cubicBezTo>
                      <a:pt x="586264" y="563404"/>
                      <a:pt x="582454" y="564356"/>
                      <a:pt x="579596" y="567214"/>
                    </a:cubicBezTo>
                    <a:cubicBezTo>
                      <a:pt x="580549" y="564356"/>
                      <a:pt x="581501" y="561499"/>
                      <a:pt x="581501" y="558641"/>
                    </a:cubicBezTo>
                    <a:cubicBezTo>
                      <a:pt x="581501" y="549116"/>
                      <a:pt x="573881" y="541496"/>
                      <a:pt x="564356" y="541496"/>
                    </a:cubicBezTo>
                    <a:cubicBezTo>
                      <a:pt x="554831" y="541496"/>
                      <a:pt x="547211" y="549116"/>
                      <a:pt x="547211" y="558641"/>
                    </a:cubicBezTo>
                    <a:cubicBezTo>
                      <a:pt x="547211" y="559594"/>
                      <a:pt x="547211" y="559594"/>
                      <a:pt x="547211" y="560546"/>
                    </a:cubicBezTo>
                    <a:cubicBezTo>
                      <a:pt x="546259" y="560546"/>
                      <a:pt x="545306" y="560546"/>
                      <a:pt x="543401" y="560546"/>
                    </a:cubicBezTo>
                    <a:cubicBezTo>
                      <a:pt x="537686" y="560546"/>
                      <a:pt x="531971" y="563404"/>
                      <a:pt x="528161" y="567214"/>
                    </a:cubicBezTo>
                    <a:cubicBezTo>
                      <a:pt x="527209" y="567214"/>
                      <a:pt x="527209" y="568166"/>
                      <a:pt x="526256" y="568166"/>
                    </a:cubicBezTo>
                    <a:cubicBezTo>
                      <a:pt x="526256" y="567214"/>
                      <a:pt x="526256" y="567214"/>
                      <a:pt x="526256" y="566261"/>
                    </a:cubicBezTo>
                    <a:cubicBezTo>
                      <a:pt x="526256" y="556736"/>
                      <a:pt x="518636" y="548164"/>
                      <a:pt x="508159" y="548164"/>
                    </a:cubicBezTo>
                    <a:cubicBezTo>
                      <a:pt x="498634" y="548164"/>
                      <a:pt x="490061" y="555784"/>
                      <a:pt x="490061" y="566261"/>
                    </a:cubicBezTo>
                    <a:cubicBezTo>
                      <a:pt x="490061" y="575786"/>
                      <a:pt x="497681" y="584359"/>
                      <a:pt x="508159" y="584359"/>
                    </a:cubicBezTo>
                    <a:cubicBezTo>
                      <a:pt x="510064" y="584359"/>
                      <a:pt x="511969" y="584359"/>
                      <a:pt x="513874" y="583406"/>
                    </a:cubicBezTo>
                    <a:cubicBezTo>
                      <a:pt x="513874" y="585311"/>
                      <a:pt x="512921" y="587216"/>
                      <a:pt x="512921" y="588169"/>
                    </a:cubicBezTo>
                    <a:cubicBezTo>
                      <a:pt x="512921" y="591979"/>
                      <a:pt x="513874" y="595789"/>
                      <a:pt x="515779" y="599599"/>
                    </a:cubicBezTo>
                    <a:cubicBezTo>
                      <a:pt x="514826" y="599599"/>
                      <a:pt x="512921" y="599599"/>
                      <a:pt x="511969" y="599599"/>
                    </a:cubicBezTo>
                    <a:cubicBezTo>
                      <a:pt x="510064" y="599599"/>
                      <a:pt x="508159" y="599599"/>
                      <a:pt x="506254" y="600551"/>
                    </a:cubicBezTo>
                    <a:cubicBezTo>
                      <a:pt x="504349" y="596741"/>
                      <a:pt x="501491" y="594836"/>
                      <a:pt x="497681" y="594836"/>
                    </a:cubicBezTo>
                    <a:cubicBezTo>
                      <a:pt x="492919" y="594836"/>
                      <a:pt x="490061" y="597694"/>
                      <a:pt x="489109" y="602456"/>
                    </a:cubicBezTo>
                    <a:cubicBezTo>
                      <a:pt x="488156" y="602456"/>
                      <a:pt x="487204" y="602456"/>
                      <a:pt x="487204" y="603409"/>
                    </a:cubicBezTo>
                    <a:cubicBezTo>
                      <a:pt x="483394" y="601504"/>
                      <a:pt x="479584" y="599599"/>
                      <a:pt x="475774" y="599599"/>
                    </a:cubicBezTo>
                    <a:cubicBezTo>
                      <a:pt x="464344" y="599599"/>
                      <a:pt x="454819" y="609124"/>
                      <a:pt x="454819" y="620554"/>
                    </a:cubicBezTo>
                    <a:cubicBezTo>
                      <a:pt x="454819" y="622459"/>
                      <a:pt x="454819" y="624364"/>
                      <a:pt x="455771" y="625316"/>
                    </a:cubicBezTo>
                    <a:cubicBezTo>
                      <a:pt x="452914" y="626269"/>
                      <a:pt x="450056" y="630079"/>
                      <a:pt x="450056" y="633889"/>
                    </a:cubicBezTo>
                    <a:cubicBezTo>
                      <a:pt x="450056" y="638651"/>
                      <a:pt x="453866" y="643414"/>
                      <a:pt x="459581" y="643414"/>
                    </a:cubicBezTo>
                    <a:cubicBezTo>
                      <a:pt x="459581" y="656749"/>
                      <a:pt x="471011" y="668179"/>
                      <a:pt x="484346" y="668179"/>
                    </a:cubicBezTo>
                    <a:cubicBezTo>
                      <a:pt x="490061" y="668179"/>
                      <a:pt x="494824" y="666274"/>
                      <a:pt x="498634" y="663416"/>
                    </a:cubicBezTo>
                    <a:cubicBezTo>
                      <a:pt x="500539" y="663416"/>
                      <a:pt x="501491" y="663416"/>
                      <a:pt x="503396" y="662464"/>
                    </a:cubicBezTo>
                    <a:cubicBezTo>
                      <a:pt x="505301" y="663416"/>
                      <a:pt x="508159" y="663416"/>
                      <a:pt x="511016" y="664369"/>
                    </a:cubicBezTo>
                    <a:cubicBezTo>
                      <a:pt x="511016" y="665321"/>
                      <a:pt x="511969" y="666274"/>
                      <a:pt x="511969" y="667226"/>
                    </a:cubicBezTo>
                    <a:cubicBezTo>
                      <a:pt x="511969" y="667226"/>
                      <a:pt x="511969" y="668179"/>
                      <a:pt x="511969" y="668179"/>
                    </a:cubicBezTo>
                    <a:cubicBezTo>
                      <a:pt x="511969" y="671989"/>
                      <a:pt x="512921" y="674846"/>
                      <a:pt x="513874" y="677704"/>
                    </a:cubicBezTo>
                    <a:cubicBezTo>
                      <a:pt x="512921" y="677704"/>
                      <a:pt x="512921" y="677704"/>
                      <a:pt x="511969" y="678656"/>
                    </a:cubicBezTo>
                    <a:cubicBezTo>
                      <a:pt x="509111" y="673894"/>
                      <a:pt x="504349" y="671036"/>
                      <a:pt x="498634" y="671036"/>
                    </a:cubicBezTo>
                    <a:cubicBezTo>
                      <a:pt x="493871" y="671036"/>
                      <a:pt x="490061" y="672941"/>
                      <a:pt x="487204" y="675799"/>
                    </a:cubicBezTo>
                    <a:cubicBezTo>
                      <a:pt x="485299" y="674846"/>
                      <a:pt x="483394" y="673894"/>
                      <a:pt x="481489" y="673894"/>
                    </a:cubicBezTo>
                    <a:cubicBezTo>
                      <a:pt x="474821" y="673894"/>
                      <a:pt x="470059" y="678656"/>
                      <a:pt x="470059" y="685324"/>
                    </a:cubicBezTo>
                    <a:cubicBezTo>
                      <a:pt x="470059" y="691991"/>
                      <a:pt x="474821" y="696754"/>
                      <a:pt x="481489" y="696754"/>
                    </a:cubicBezTo>
                    <a:cubicBezTo>
                      <a:pt x="482441" y="696754"/>
                      <a:pt x="483394" y="696754"/>
                      <a:pt x="484346" y="695801"/>
                    </a:cubicBezTo>
                    <a:cubicBezTo>
                      <a:pt x="485299" y="697706"/>
                      <a:pt x="486251" y="698659"/>
                      <a:pt x="488156" y="700564"/>
                    </a:cubicBezTo>
                    <a:cubicBezTo>
                      <a:pt x="487204" y="704374"/>
                      <a:pt x="486251" y="708184"/>
                      <a:pt x="486251" y="712946"/>
                    </a:cubicBezTo>
                    <a:cubicBezTo>
                      <a:pt x="486251" y="713899"/>
                      <a:pt x="486251" y="714851"/>
                      <a:pt x="486251" y="715804"/>
                    </a:cubicBezTo>
                    <a:cubicBezTo>
                      <a:pt x="480536" y="707231"/>
                      <a:pt x="471011" y="701516"/>
                      <a:pt x="460534" y="701516"/>
                    </a:cubicBezTo>
                    <a:cubicBezTo>
                      <a:pt x="450056" y="701516"/>
                      <a:pt x="441484" y="706279"/>
                      <a:pt x="435769" y="714851"/>
                    </a:cubicBezTo>
                    <a:cubicBezTo>
                      <a:pt x="432911" y="712946"/>
                      <a:pt x="429101" y="711994"/>
                      <a:pt x="426244" y="711041"/>
                    </a:cubicBezTo>
                    <a:cubicBezTo>
                      <a:pt x="429101" y="708184"/>
                      <a:pt x="431006" y="705326"/>
                      <a:pt x="432911" y="701516"/>
                    </a:cubicBezTo>
                    <a:cubicBezTo>
                      <a:pt x="435769" y="698659"/>
                      <a:pt x="437674" y="695801"/>
                      <a:pt x="437674" y="691039"/>
                    </a:cubicBezTo>
                    <a:cubicBezTo>
                      <a:pt x="437674" y="686276"/>
                      <a:pt x="434816" y="681514"/>
                      <a:pt x="431006" y="679609"/>
                    </a:cubicBezTo>
                    <a:cubicBezTo>
                      <a:pt x="426244" y="672941"/>
                      <a:pt x="418624" y="668179"/>
                      <a:pt x="410051" y="668179"/>
                    </a:cubicBezTo>
                    <a:cubicBezTo>
                      <a:pt x="408146" y="668179"/>
                      <a:pt x="406241" y="668179"/>
                      <a:pt x="404336" y="669131"/>
                    </a:cubicBezTo>
                    <a:cubicBezTo>
                      <a:pt x="403384" y="666274"/>
                      <a:pt x="402431" y="663416"/>
                      <a:pt x="401479" y="661511"/>
                    </a:cubicBezTo>
                    <a:cubicBezTo>
                      <a:pt x="404336" y="657701"/>
                      <a:pt x="407194" y="653891"/>
                      <a:pt x="409099" y="650081"/>
                    </a:cubicBezTo>
                    <a:cubicBezTo>
                      <a:pt x="410051" y="649129"/>
                      <a:pt x="410051" y="648176"/>
                      <a:pt x="410051" y="647224"/>
                    </a:cubicBezTo>
                    <a:cubicBezTo>
                      <a:pt x="410051" y="647224"/>
                      <a:pt x="410051" y="647224"/>
                      <a:pt x="410051" y="647224"/>
                    </a:cubicBezTo>
                    <a:cubicBezTo>
                      <a:pt x="411004" y="643414"/>
                      <a:pt x="411956" y="638651"/>
                      <a:pt x="411956" y="634841"/>
                    </a:cubicBezTo>
                    <a:cubicBezTo>
                      <a:pt x="411956" y="611981"/>
                      <a:pt x="392906" y="592931"/>
                      <a:pt x="370046" y="592931"/>
                    </a:cubicBezTo>
                    <a:cubicBezTo>
                      <a:pt x="366236" y="592931"/>
                      <a:pt x="363379" y="593884"/>
                      <a:pt x="360521" y="593884"/>
                    </a:cubicBezTo>
                    <a:cubicBezTo>
                      <a:pt x="361474" y="591979"/>
                      <a:pt x="362426" y="590074"/>
                      <a:pt x="362426" y="588169"/>
                    </a:cubicBezTo>
                    <a:cubicBezTo>
                      <a:pt x="362426" y="581501"/>
                      <a:pt x="356711" y="576739"/>
                      <a:pt x="350996" y="576739"/>
                    </a:cubicBezTo>
                    <a:cubicBezTo>
                      <a:pt x="347186" y="576739"/>
                      <a:pt x="344329" y="578644"/>
                      <a:pt x="342424" y="580549"/>
                    </a:cubicBezTo>
                    <a:cubicBezTo>
                      <a:pt x="340519" y="579596"/>
                      <a:pt x="338614" y="578644"/>
                      <a:pt x="335756" y="578644"/>
                    </a:cubicBezTo>
                    <a:cubicBezTo>
                      <a:pt x="329089" y="578644"/>
                      <a:pt x="324326" y="583406"/>
                      <a:pt x="324326" y="590074"/>
                    </a:cubicBezTo>
                    <a:cubicBezTo>
                      <a:pt x="324326" y="596741"/>
                      <a:pt x="329089" y="601504"/>
                      <a:pt x="335756" y="601504"/>
                    </a:cubicBezTo>
                    <a:cubicBezTo>
                      <a:pt x="339566" y="601504"/>
                      <a:pt x="342424" y="599599"/>
                      <a:pt x="344329" y="597694"/>
                    </a:cubicBezTo>
                    <a:cubicBezTo>
                      <a:pt x="345281" y="598646"/>
                      <a:pt x="346234" y="598646"/>
                      <a:pt x="348139" y="599599"/>
                    </a:cubicBezTo>
                    <a:cubicBezTo>
                      <a:pt x="331946" y="597694"/>
                      <a:pt x="324326" y="611029"/>
                      <a:pt x="324326" y="625316"/>
                    </a:cubicBezTo>
                    <a:cubicBezTo>
                      <a:pt x="324326" y="626269"/>
                      <a:pt x="324326" y="626269"/>
                      <a:pt x="324326" y="627221"/>
                    </a:cubicBezTo>
                    <a:cubicBezTo>
                      <a:pt x="321469" y="629126"/>
                      <a:pt x="318611" y="631031"/>
                      <a:pt x="316706" y="633889"/>
                    </a:cubicBezTo>
                    <a:cubicBezTo>
                      <a:pt x="316706" y="633889"/>
                      <a:pt x="316706" y="633889"/>
                      <a:pt x="316706" y="633889"/>
                    </a:cubicBezTo>
                    <a:cubicBezTo>
                      <a:pt x="316706" y="632936"/>
                      <a:pt x="316706" y="631984"/>
                      <a:pt x="316706" y="631031"/>
                    </a:cubicBezTo>
                    <a:cubicBezTo>
                      <a:pt x="316706" y="625316"/>
                      <a:pt x="313849" y="620554"/>
                      <a:pt x="310039" y="616744"/>
                    </a:cubicBezTo>
                    <a:cubicBezTo>
                      <a:pt x="310039" y="609124"/>
                      <a:pt x="303371" y="602456"/>
                      <a:pt x="294799" y="602456"/>
                    </a:cubicBezTo>
                    <a:cubicBezTo>
                      <a:pt x="286226" y="602456"/>
                      <a:pt x="279559" y="609124"/>
                      <a:pt x="279559" y="617696"/>
                    </a:cubicBezTo>
                    <a:cubicBezTo>
                      <a:pt x="279559" y="619601"/>
                      <a:pt x="280511" y="621506"/>
                      <a:pt x="280511" y="623411"/>
                    </a:cubicBezTo>
                    <a:cubicBezTo>
                      <a:pt x="279559" y="625316"/>
                      <a:pt x="278606" y="628174"/>
                      <a:pt x="278606" y="631031"/>
                    </a:cubicBezTo>
                    <a:cubicBezTo>
                      <a:pt x="278606" y="641509"/>
                      <a:pt x="287179" y="650081"/>
                      <a:pt x="297656" y="650081"/>
                    </a:cubicBezTo>
                    <a:cubicBezTo>
                      <a:pt x="302419" y="650081"/>
                      <a:pt x="306229" y="648176"/>
                      <a:pt x="310039" y="645319"/>
                    </a:cubicBezTo>
                    <a:cubicBezTo>
                      <a:pt x="310039" y="645319"/>
                      <a:pt x="310039" y="645319"/>
                      <a:pt x="310991" y="645319"/>
                    </a:cubicBezTo>
                    <a:cubicBezTo>
                      <a:pt x="310039" y="648176"/>
                      <a:pt x="310039" y="650081"/>
                      <a:pt x="310039" y="652939"/>
                    </a:cubicBezTo>
                    <a:cubicBezTo>
                      <a:pt x="310039" y="657701"/>
                      <a:pt x="310991" y="662464"/>
                      <a:pt x="312896" y="666274"/>
                    </a:cubicBezTo>
                    <a:cubicBezTo>
                      <a:pt x="310991" y="666274"/>
                      <a:pt x="310039" y="665321"/>
                      <a:pt x="308134" y="665321"/>
                    </a:cubicBezTo>
                    <a:cubicBezTo>
                      <a:pt x="306229" y="665321"/>
                      <a:pt x="305276" y="665321"/>
                      <a:pt x="304324" y="666274"/>
                    </a:cubicBezTo>
                    <a:cubicBezTo>
                      <a:pt x="304324" y="665321"/>
                      <a:pt x="304324" y="665321"/>
                      <a:pt x="304324" y="664369"/>
                    </a:cubicBezTo>
                    <a:cubicBezTo>
                      <a:pt x="304324" y="656749"/>
                      <a:pt x="297656" y="650081"/>
                      <a:pt x="290036" y="650081"/>
                    </a:cubicBezTo>
                    <a:cubicBezTo>
                      <a:pt x="282416" y="650081"/>
                      <a:pt x="275749" y="656749"/>
                      <a:pt x="275749" y="664369"/>
                    </a:cubicBezTo>
                    <a:cubicBezTo>
                      <a:pt x="275749" y="671989"/>
                      <a:pt x="282416" y="678656"/>
                      <a:pt x="290036" y="678656"/>
                    </a:cubicBezTo>
                    <a:cubicBezTo>
                      <a:pt x="289084" y="680561"/>
                      <a:pt x="289084" y="683419"/>
                      <a:pt x="289084" y="685324"/>
                    </a:cubicBezTo>
                    <a:cubicBezTo>
                      <a:pt x="289084" y="696754"/>
                      <a:pt x="297656" y="705326"/>
                      <a:pt x="309086" y="705326"/>
                    </a:cubicBezTo>
                    <a:cubicBezTo>
                      <a:pt x="320516" y="705326"/>
                      <a:pt x="329089" y="696754"/>
                      <a:pt x="329089" y="685324"/>
                    </a:cubicBezTo>
                    <a:cubicBezTo>
                      <a:pt x="329089" y="683419"/>
                      <a:pt x="329089" y="681514"/>
                      <a:pt x="328136" y="679609"/>
                    </a:cubicBezTo>
                    <a:cubicBezTo>
                      <a:pt x="330994" y="680561"/>
                      <a:pt x="333851" y="681514"/>
                      <a:pt x="337661" y="682466"/>
                    </a:cubicBezTo>
                    <a:cubicBezTo>
                      <a:pt x="338614" y="685324"/>
                      <a:pt x="340519" y="688181"/>
                      <a:pt x="342424" y="690086"/>
                    </a:cubicBezTo>
                    <a:cubicBezTo>
                      <a:pt x="342424" y="692944"/>
                      <a:pt x="343376" y="695801"/>
                      <a:pt x="345281" y="698659"/>
                    </a:cubicBezTo>
                    <a:cubicBezTo>
                      <a:pt x="345281" y="698659"/>
                      <a:pt x="344329" y="698659"/>
                      <a:pt x="344329" y="698659"/>
                    </a:cubicBezTo>
                    <a:cubicBezTo>
                      <a:pt x="335756" y="698659"/>
                      <a:pt x="329089" y="705326"/>
                      <a:pt x="329089" y="713899"/>
                    </a:cubicBezTo>
                    <a:cubicBezTo>
                      <a:pt x="329089" y="714851"/>
                      <a:pt x="329089" y="714851"/>
                      <a:pt x="329089" y="715804"/>
                    </a:cubicBezTo>
                    <a:cubicBezTo>
                      <a:pt x="328136" y="716756"/>
                      <a:pt x="328136" y="717709"/>
                      <a:pt x="327184" y="719614"/>
                    </a:cubicBezTo>
                    <a:cubicBezTo>
                      <a:pt x="324326" y="716756"/>
                      <a:pt x="320516" y="715804"/>
                      <a:pt x="316706" y="715804"/>
                    </a:cubicBezTo>
                    <a:cubicBezTo>
                      <a:pt x="308134" y="715804"/>
                      <a:pt x="300514" y="722471"/>
                      <a:pt x="300514" y="731996"/>
                    </a:cubicBezTo>
                    <a:cubicBezTo>
                      <a:pt x="300514" y="740569"/>
                      <a:pt x="307181" y="748189"/>
                      <a:pt x="316706" y="748189"/>
                    </a:cubicBezTo>
                    <a:cubicBezTo>
                      <a:pt x="321469" y="748189"/>
                      <a:pt x="325279" y="746284"/>
                      <a:pt x="328136" y="743426"/>
                    </a:cubicBezTo>
                    <a:cubicBezTo>
                      <a:pt x="330041" y="746284"/>
                      <a:pt x="331946" y="748189"/>
                      <a:pt x="333851" y="750094"/>
                    </a:cubicBezTo>
                    <a:cubicBezTo>
                      <a:pt x="333851" y="750094"/>
                      <a:pt x="333851" y="750094"/>
                      <a:pt x="333851" y="750094"/>
                    </a:cubicBezTo>
                    <a:cubicBezTo>
                      <a:pt x="328136" y="750094"/>
                      <a:pt x="324326" y="754856"/>
                      <a:pt x="324326" y="759619"/>
                    </a:cubicBezTo>
                    <a:cubicBezTo>
                      <a:pt x="324326" y="764381"/>
                      <a:pt x="329089" y="769144"/>
                      <a:pt x="333851" y="769144"/>
                    </a:cubicBezTo>
                    <a:cubicBezTo>
                      <a:pt x="336709" y="769144"/>
                      <a:pt x="339566" y="767239"/>
                      <a:pt x="341471" y="765334"/>
                    </a:cubicBezTo>
                    <a:cubicBezTo>
                      <a:pt x="340519" y="768191"/>
                      <a:pt x="339566" y="772001"/>
                      <a:pt x="339566" y="774859"/>
                    </a:cubicBezTo>
                    <a:cubicBezTo>
                      <a:pt x="339566" y="779621"/>
                      <a:pt x="340519" y="783431"/>
                      <a:pt x="342424" y="788194"/>
                    </a:cubicBezTo>
                    <a:cubicBezTo>
                      <a:pt x="338614" y="789146"/>
                      <a:pt x="334804" y="792004"/>
                      <a:pt x="332899" y="794861"/>
                    </a:cubicBezTo>
                    <a:cubicBezTo>
                      <a:pt x="332899" y="793909"/>
                      <a:pt x="332899" y="793909"/>
                      <a:pt x="332899" y="792956"/>
                    </a:cubicBezTo>
                    <a:cubicBezTo>
                      <a:pt x="332899" y="782479"/>
                      <a:pt x="324326" y="772954"/>
                      <a:pt x="313849" y="772954"/>
                    </a:cubicBezTo>
                    <a:cubicBezTo>
                      <a:pt x="312896" y="772001"/>
                      <a:pt x="310991" y="772001"/>
                      <a:pt x="309086" y="772001"/>
                    </a:cubicBezTo>
                    <a:cubicBezTo>
                      <a:pt x="305276" y="772001"/>
                      <a:pt x="301466" y="774859"/>
                      <a:pt x="299561" y="777716"/>
                    </a:cubicBezTo>
                    <a:cubicBezTo>
                      <a:pt x="294799" y="781526"/>
                      <a:pt x="292894" y="787241"/>
                      <a:pt x="292894" y="792956"/>
                    </a:cubicBezTo>
                    <a:cubicBezTo>
                      <a:pt x="292894" y="804386"/>
                      <a:pt x="302419" y="812959"/>
                      <a:pt x="312896" y="812959"/>
                    </a:cubicBezTo>
                    <a:cubicBezTo>
                      <a:pt x="318611" y="812959"/>
                      <a:pt x="324326" y="810101"/>
                      <a:pt x="328136" y="806291"/>
                    </a:cubicBezTo>
                    <a:cubicBezTo>
                      <a:pt x="328136" y="807244"/>
                      <a:pt x="328136" y="807244"/>
                      <a:pt x="328136" y="808196"/>
                    </a:cubicBezTo>
                    <a:cubicBezTo>
                      <a:pt x="328136" y="812959"/>
                      <a:pt x="330041" y="816769"/>
                      <a:pt x="331946" y="820579"/>
                    </a:cubicBezTo>
                    <a:cubicBezTo>
                      <a:pt x="321469" y="824389"/>
                      <a:pt x="314801" y="832961"/>
                      <a:pt x="314801" y="844391"/>
                    </a:cubicBezTo>
                    <a:cubicBezTo>
                      <a:pt x="314801" y="858679"/>
                      <a:pt x="326231" y="870109"/>
                      <a:pt x="340519" y="870109"/>
                    </a:cubicBezTo>
                    <a:cubicBezTo>
                      <a:pt x="344329" y="870109"/>
                      <a:pt x="348139" y="869156"/>
                      <a:pt x="351949" y="867251"/>
                    </a:cubicBezTo>
                    <a:cubicBezTo>
                      <a:pt x="352901" y="867251"/>
                      <a:pt x="352901" y="867251"/>
                      <a:pt x="353854" y="867251"/>
                    </a:cubicBezTo>
                    <a:cubicBezTo>
                      <a:pt x="353854" y="868204"/>
                      <a:pt x="352901" y="870109"/>
                      <a:pt x="352901" y="871061"/>
                    </a:cubicBezTo>
                    <a:cubicBezTo>
                      <a:pt x="352901" y="878681"/>
                      <a:pt x="359569" y="885349"/>
                      <a:pt x="367189" y="885349"/>
                    </a:cubicBezTo>
                    <a:cubicBezTo>
                      <a:pt x="367189" y="885349"/>
                      <a:pt x="368141" y="885349"/>
                      <a:pt x="368141" y="885349"/>
                    </a:cubicBezTo>
                    <a:cubicBezTo>
                      <a:pt x="369094" y="887254"/>
                      <a:pt x="370046" y="888206"/>
                      <a:pt x="371951" y="890111"/>
                    </a:cubicBezTo>
                    <a:cubicBezTo>
                      <a:pt x="371951" y="891064"/>
                      <a:pt x="372904" y="891064"/>
                      <a:pt x="372904" y="892016"/>
                    </a:cubicBezTo>
                    <a:cubicBezTo>
                      <a:pt x="370999" y="891064"/>
                      <a:pt x="369094" y="890111"/>
                      <a:pt x="367189" y="890111"/>
                    </a:cubicBezTo>
                    <a:cubicBezTo>
                      <a:pt x="362426" y="890111"/>
                      <a:pt x="358616" y="893921"/>
                      <a:pt x="358616" y="898684"/>
                    </a:cubicBezTo>
                    <a:cubicBezTo>
                      <a:pt x="358616" y="903446"/>
                      <a:pt x="362426" y="907256"/>
                      <a:pt x="367189" y="907256"/>
                    </a:cubicBezTo>
                    <a:cubicBezTo>
                      <a:pt x="371951" y="907256"/>
                      <a:pt x="375761" y="903446"/>
                      <a:pt x="375761" y="898684"/>
                    </a:cubicBezTo>
                    <a:cubicBezTo>
                      <a:pt x="375761" y="896779"/>
                      <a:pt x="374809" y="894874"/>
                      <a:pt x="373856" y="892969"/>
                    </a:cubicBezTo>
                    <a:cubicBezTo>
                      <a:pt x="376714" y="896779"/>
                      <a:pt x="381476" y="899636"/>
                      <a:pt x="386239" y="899636"/>
                    </a:cubicBezTo>
                    <a:cubicBezTo>
                      <a:pt x="386239" y="899636"/>
                      <a:pt x="386239" y="899636"/>
                      <a:pt x="386239" y="899636"/>
                    </a:cubicBezTo>
                    <a:cubicBezTo>
                      <a:pt x="391954" y="912019"/>
                      <a:pt x="404336" y="920591"/>
                      <a:pt x="417671" y="920591"/>
                    </a:cubicBezTo>
                    <a:cubicBezTo>
                      <a:pt x="417671" y="920591"/>
                      <a:pt x="417671" y="920591"/>
                      <a:pt x="417671" y="920591"/>
                    </a:cubicBezTo>
                    <a:cubicBezTo>
                      <a:pt x="418624" y="923449"/>
                      <a:pt x="421481" y="926306"/>
                      <a:pt x="425291" y="926306"/>
                    </a:cubicBezTo>
                    <a:cubicBezTo>
                      <a:pt x="428149" y="926306"/>
                      <a:pt x="430054" y="925354"/>
                      <a:pt x="431006" y="923449"/>
                    </a:cubicBezTo>
                    <a:cubicBezTo>
                      <a:pt x="432911" y="924401"/>
                      <a:pt x="433864" y="924401"/>
                      <a:pt x="435769" y="924401"/>
                    </a:cubicBezTo>
                    <a:cubicBezTo>
                      <a:pt x="440531" y="924401"/>
                      <a:pt x="445294" y="921544"/>
                      <a:pt x="447199" y="916781"/>
                    </a:cubicBezTo>
                    <a:cubicBezTo>
                      <a:pt x="448151" y="916781"/>
                      <a:pt x="449104" y="917734"/>
                      <a:pt x="450056" y="917734"/>
                    </a:cubicBezTo>
                    <a:cubicBezTo>
                      <a:pt x="450056" y="918686"/>
                      <a:pt x="449104" y="920591"/>
                      <a:pt x="449104" y="922496"/>
                    </a:cubicBezTo>
                    <a:cubicBezTo>
                      <a:pt x="449104" y="928211"/>
                      <a:pt x="451009" y="932974"/>
                      <a:pt x="454819" y="935831"/>
                    </a:cubicBezTo>
                    <a:cubicBezTo>
                      <a:pt x="454819" y="935831"/>
                      <a:pt x="454819" y="935831"/>
                      <a:pt x="454819" y="935831"/>
                    </a:cubicBezTo>
                    <a:cubicBezTo>
                      <a:pt x="452914" y="935831"/>
                      <a:pt x="451009" y="935831"/>
                      <a:pt x="449104" y="936784"/>
                    </a:cubicBezTo>
                    <a:cubicBezTo>
                      <a:pt x="446246" y="935831"/>
                      <a:pt x="442436" y="934879"/>
                      <a:pt x="438626" y="934879"/>
                    </a:cubicBezTo>
                    <a:cubicBezTo>
                      <a:pt x="430054" y="934879"/>
                      <a:pt x="422434" y="937736"/>
                      <a:pt x="415766" y="942499"/>
                    </a:cubicBezTo>
                    <a:cubicBezTo>
                      <a:pt x="415766" y="941546"/>
                      <a:pt x="415766" y="940594"/>
                      <a:pt x="415766" y="939641"/>
                    </a:cubicBezTo>
                    <a:cubicBezTo>
                      <a:pt x="415766" y="932021"/>
                      <a:pt x="410051" y="925354"/>
                      <a:pt x="401479" y="925354"/>
                    </a:cubicBezTo>
                    <a:cubicBezTo>
                      <a:pt x="393859" y="925354"/>
                      <a:pt x="387191" y="932021"/>
                      <a:pt x="387191" y="939641"/>
                    </a:cubicBezTo>
                    <a:cubicBezTo>
                      <a:pt x="387191" y="947261"/>
                      <a:pt x="393859" y="953929"/>
                      <a:pt x="401479" y="953929"/>
                    </a:cubicBezTo>
                    <a:cubicBezTo>
                      <a:pt x="402431" y="953929"/>
                      <a:pt x="403384" y="953929"/>
                      <a:pt x="405289" y="953929"/>
                    </a:cubicBezTo>
                    <a:cubicBezTo>
                      <a:pt x="401479" y="959644"/>
                      <a:pt x="399574" y="966311"/>
                      <a:pt x="399574" y="973931"/>
                    </a:cubicBezTo>
                    <a:cubicBezTo>
                      <a:pt x="397669" y="973931"/>
                      <a:pt x="395764" y="972979"/>
                      <a:pt x="392906" y="972979"/>
                    </a:cubicBezTo>
                    <a:cubicBezTo>
                      <a:pt x="374809" y="972979"/>
                      <a:pt x="359569" y="988219"/>
                      <a:pt x="359569" y="1006316"/>
                    </a:cubicBezTo>
                    <a:cubicBezTo>
                      <a:pt x="359569" y="1024414"/>
                      <a:pt x="374809" y="1039654"/>
                      <a:pt x="392906" y="1039654"/>
                    </a:cubicBezTo>
                    <a:cubicBezTo>
                      <a:pt x="396716" y="1039654"/>
                      <a:pt x="400526" y="1038701"/>
                      <a:pt x="404336" y="1037749"/>
                    </a:cubicBezTo>
                    <a:cubicBezTo>
                      <a:pt x="405289" y="1038701"/>
                      <a:pt x="407194" y="1038701"/>
                      <a:pt x="409099" y="1038701"/>
                    </a:cubicBezTo>
                    <a:cubicBezTo>
                      <a:pt x="414814" y="1038701"/>
                      <a:pt x="418624" y="1034891"/>
                      <a:pt x="418624" y="1029176"/>
                    </a:cubicBezTo>
                    <a:cubicBezTo>
                      <a:pt x="418624" y="1029176"/>
                      <a:pt x="418624" y="1028224"/>
                      <a:pt x="418624" y="1028224"/>
                    </a:cubicBezTo>
                    <a:cubicBezTo>
                      <a:pt x="419576" y="1027271"/>
                      <a:pt x="420529" y="1025366"/>
                      <a:pt x="421481" y="1024414"/>
                    </a:cubicBezTo>
                    <a:cubicBezTo>
                      <a:pt x="422434" y="1025366"/>
                      <a:pt x="423386" y="1025366"/>
                      <a:pt x="424339" y="1026319"/>
                    </a:cubicBezTo>
                    <a:cubicBezTo>
                      <a:pt x="426244" y="1030129"/>
                      <a:pt x="429101" y="1033939"/>
                      <a:pt x="432911" y="1035844"/>
                    </a:cubicBezTo>
                    <a:cubicBezTo>
                      <a:pt x="431006" y="1036796"/>
                      <a:pt x="429101" y="1039654"/>
                      <a:pt x="429101" y="1042511"/>
                    </a:cubicBezTo>
                    <a:cubicBezTo>
                      <a:pt x="429101" y="1046321"/>
                      <a:pt x="431959" y="1050131"/>
                      <a:pt x="436721" y="1050131"/>
                    </a:cubicBezTo>
                    <a:cubicBezTo>
                      <a:pt x="440531" y="1050131"/>
                      <a:pt x="444341" y="1047274"/>
                      <a:pt x="444341" y="1042511"/>
                    </a:cubicBezTo>
                    <a:cubicBezTo>
                      <a:pt x="444341" y="1040606"/>
                      <a:pt x="443389" y="1038701"/>
                      <a:pt x="442436" y="1037749"/>
                    </a:cubicBezTo>
                    <a:cubicBezTo>
                      <a:pt x="444341" y="1037749"/>
                      <a:pt x="446246" y="1036796"/>
                      <a:pt x="447199" y="1036796"/>
                    </a:cubicBezTo>
                    <a:cubicBezTo>
                      <a:pt x="449104" y="1038701"/>
                      <a:pt x="451009" y="1040606"/>
                      <a:pt x="452914" y="1042511"/>
                    </a:cubicBezTo>
                    <a:cubicBezTo>
                      <a:pt x="451009" y="1044416"/>
                      <a:pt x="449104" y="1046321"/>
                      <a:pt x="447199" y="1048226"/>
                    </a:cubicBezTo>
                    <a:cubicBezTo>
                      <a:pt x="447199" y="1048226"/>
                      <a:pt x="447199" y="1048226"/>
                      <a:pt x="447199" y="1048226"/>
                    </a:cubicBezTo>
                    <a:cubicBezTo>
                      <a:pt x="434816" y="1048226"/>
                      <a:pt x="424339" y="1058704"/>
                      <a:pt x="424339" y="1071086"/>
                    </a:cubicBezTo>
                    <a:cubicBezTo>
                      <a:pt x="424339" y="1072991"/>
                      <a:pt x="424339" y="1074896"/>
                      <a:pt x="425291" y="1076801"/>
                    </a:cubicBezTo>
                    <a:cubicBezTo>
                      <a:pt x="421481" y="1073944"/>
                      <a:pt x="416719" y="1072991"/>
                      <a:pt x="412909" y="1072991"/>
                    </a:cubicBezTo>
                    <a:cubicBezTo>
                      <a:pt x="399574" y="1072991"/>
                      <a:pt x="389096" y="1083469"/>
                      <a:pt x="389096" y="1096804"/>
                    </a:cubicBezTo>
                    <a:cubicBezTo>
                      <a:pt x="389096" y="1097756"/>
                      <a:pt x="389096" y="1097756"/>
                      <a:pt x="389096" y="1098709"/>
                    </a:cubicBezTo>
                    <a:cubicBezTo>
                      <a:pt x="389096" y="1098709"/>
                      <a:pt x="389096" y="1098709"/>
                      <a:pt x="389096" y="1098709"/>
                    </a:cubicBezTo>
                    <a:cubicBezTo>
                      <a:pt x="387191" y="1093946"/>
                      <a:pt x="382429" y="1091089"/>
                      <a:pt x="377666" y="1091089"/>
                    </a:cubicBezTo>
                    <a:cubicBezTo>
                      <a:pt x="375761" y="1091089"/>
                      <a:pt x="373856" y="1092041"/>
                      <a:pt x="371951" y="1092994"/>
                    </a:cubicBezTo>
                    <a:cubicBezTo>
                      <a:pt x="373856" y="1090136"/>
                      <a:pt x="374809" y="1086326"/>
                      <a:pt x="374809" y="1082516"/>
                    </a:cubicBezTo>
                    <a:cubicBezTo>
                      <a:pt x="374809" y="1078706"/>
                      <a:pt x="373856" y="1074896"/>
                      <a:pt x="371951" y="1072039"/>
                    </a:cubicBezTo>
                    <a:cubicBezTo>
                      <a:pt x="372904" y="1072039"/>
                      <a:pt x="374809" y="1072991"/>
                      <a:pt x="375761" y="1072991"/>
                    </a:cubicBezTo>
                    <a:cubicBezTo>
                      <a:pt x="382429" y="1072991"/>
                      <a:pt x="388144" y="1067276"/>
                      <a:pt x="388144" y="1060609"/>
                    </a:cubicBezTo>
                    <a:cubicBezTo>
                      <a:pt x="388144" y="1060609"/>
                      <a:pt x="388144" y="1060609"/>
                      <a:pt x="388144" y="1060609"/>
                    </a:cubicBezTo>
                    <a:cubicBezTo>
                      <a:pt x="389096" y="1058704"/>
                      <a:pt x="390049" y="1056799"/>
                      <a:pt x="390049" y="1054894"/>
                    </a:cubicBezTo>
                    <a:cubicBezTo>
                      <a:pt x="390049" y="1050131"/>
                      <a:pt x="386239" y="1046321"/>
                      <a:pt x="381476" y="1046321"/>
                    </a:cubicBezTo>
                    <a:cubicBezTo>
                      <a:pt x="379571" y="1046321"/>
                      <a:pt x="377666" y="1047274"/>
                      <a:pt x="375761" y="1048226"/>
                    </a:cubicBezTo>
                    <a:cubicBezTo>
                      <a:pt x="375761" y="1048226"/>
                      <a:pt x="375761" y="1048226"/>
                      <a:pt x="374809" y="1048226"/>
                    </a:cubicBezTo>
                    <a:cubicBezTo>
                      <a:pt x="368141" y="1048226"/>
                      <a:pt x="362426" y="1053941"/>
                      <a:pt x="362426" y="1060609"/>
                    </a:cubicBezTo>
                    <a:cubicBezTo>
                      <a:pt x="362426" y="1062514"/>
                      <a:pt x="362426" y="1063466"/>
                      <a:pt x="363379" y="1065371"/>
                    </a:cubicBezTo>
                    <a:cubicBezTo>
                      <a:pt x="360521" y="1063466"/>
                      <a:pt x="357664" y="1062514"/>
                      <a:pt x="353854" y="1062514"/>
                    </a:cubicBezTo>
                    <a:cubicBezTo>
                      <a:pt x="342424" y="1062514"/>
                      <a:pt x="333851" y="1072039"/>
                      <a:pt x="333851" y="1082516"/>
                    </a:cubicBezTo>
                    <a:cubicBezTo>
                      <a:pt x="333851" y="1087279"/>
                      <a:pt x="335756" y="1091089"/>
                      <a:pt x="338614" y="1094899"/>
                    </a:cubicBezTo>
                    <a:cubicBezTo>
                      <a:pt x="337661" y="1094899"/>
                      <a:pt x="337661" y="1094899"/>
                      <a:pt x="336709" y="1094899"/>
                    </a:cubicBezTo>
                    <a:cubicBezTo>
                      <a:pt x="330994" y="1094899"/>
                      <a:pt x="327184" y="1099661"/>
                      <a:pt x="327184" y="1104424"/>
                    </a:cubicBezTo>
                    <a:cubicBezTo>
                      <a:pt x="327184" y="1105376"/>
                      <a:pt x="327184" y="1106329"/>
                      <a:pt x="328136" y="1107281"/>
                    </a:cubicBezTo>
                    <a:cubicBezTo>
                      <a:pt x="327184" y="1107281"/>
                      <a:pt x="325279" y="1107281"/>
                      <a:pt x="324326" y="1108234"/>
                    </a:cubicBezTo>
                    <a:cubicBezTo>
                      <a:pt x="324326" y="1108234"/>
                      <a:pt x="324326" y="1108234"/>
                      <a:pt x="324326" y="1108234"/>
                    </a:cubicBezTo>
                    <a:cubicBezTo>
                      <a:pt x="324326" y="1108234"/>
                      <a:pt x="323374" y="1108234"/>
                      <a:pt x="323374" y="1108234"/>
                    </a:cubicBezTo>
                    <a:cubicBezTo>
                      <a:pt x="325279" y="1106329"/>
                      <a:pt x="326231" y="1103471"/>
                      <a:pt x="326231" y="1100614"/>
                    </a:cubicBezTo>
                    <a:cubicBezTo>
                      <a:pt x="326231" y="1092994"/>
                      <a:pt x="319564" y="1086326"/>
                      <a:pt x="311944" y="1086326"/>
                    </a:cubicBezTo>
                    <a:cubicBezTo>
                      <a:pt x="310039" y="1086326"/>
                      <a:pt x="308134" y="1086326"/>
                      <a:pt x="307181" y="1087279"/>
                    </a:cubicBezTo>
                    <a:cubicBezTo>
                      <a:pt x="309086" y="1085374"/>
                      <a:pt x="310039" y="1083469"/>
                      <a:pt x="310991" y="1080611"/>
                    </a:cubicBezTo>
                    <a:cubicBezTo>
                      <a:pt x="311944" y="1080611"/>
                      <a:pt x="311944" y="1080611"/>
                      <a:pt x="312896" y="1080611"/>
                    </a:cubicBezTo>
                    <a:cubicBezTo>
                      <a:pt x="330041" y="1080611"/>
                      <a:pt x="343376" y="1067276"/>
                      <a:pt x="343376" y="1050131"/>
                    </a:cubicBezTo>
                    <a:cubicBezTo>
                      <a:pt x="343376" y="1048226"/>
                      <a:pt x="343376" y="1046321"/>
                      <a:pt x="342424" y="1044416"/>
                    </a:cubicBezTo>
                    <a:cubicBezTo>
                      <a:pt x="347186" y="1042511"/>
                      <a:pt x="350996" y="1037749"/>
                      <a:pt x="350996" y="1032034"/>
                    </a:cubicBezTo>
                    <a:cubicBezTo>
                      <a:pt x="350996" y="1024414"/>
                      <a:pt x="345281" y="1018699"/>
                      <a:pt x="337661" y="1018699"/>
                    </a:cubicBezTo>
                    <a:cubicBezTo>
                      <a:pt x="333851" y="1018699"/>
                      <a:pt x="330041" y="1020604"/>
                      <a:pt x="327184" y="1023461"/>
                    </a:cubicBezTo>
                    <a:cubicBezTo>
                      <a:pt x="325279" y="1022509"/>
                      <a:pt x="324326" y="1021556"/>
                      <a:pt x="322421" y="1021556"/>
                    </a:cubicBezTo>
                    <a:cubicBezTo>
                      <a:pt x="322421" y="1021556"/>
                      <a:pt x="322421" y="1020604"/>
                      <a:pt x="322421" y="1020604"/>
                    </a:cubicBezTo>
                    <a:cubicBezTo>
                      <a:pt x="327184" y="1016794"/>
                      <a:pt x="330041" y="1012031"/>
                      <a:pt x="330041" y="1005364"/>
                    </a:cubicBezTo>
                    <a:cubicBezTo>
                      <a:pt x="330041" y="995839"/>
                      <a:pt x="322421" y="988219"/>
                      <a:pt x="312896" y="987266"/>
                    </a:cubicBezTo>
                    <a:cubicBezTo>
                      <a:pt x="314801" y="985361"/>
                      <a:pt x="316706" y="982504"/>
                      <a:pt x="317659" y="978694"/>
                    </a:cubicBezTo>
                    <a:cubicBezTo>
                      <a:pt x="321469" y="976789"/>
                      <a:pt x="325279" y="973931"/>
                      <a:pt x="328136" y="971074"/>
                    </a:cubicBezTo>
                    <a:cubicBezTo>
                      <a:pt x="332899" y="974884"/>
                      <a:pt x="338614" y="976789"/>
                      <a:pt x="345281" y="976789"/>
                    </a:cubicBezTo>
                    <a:cubicBezTo>
                      <a:pt x="361474" y="976789"/>
                      <a:pt x="374809" y="963454"/>
                      <a:pt x="374809" y="947261"/>
                    </a:cubicBezTo>
                    <a:cubicBezTo>
                      <a:pt x="374809" y="932974"/>
                      <a:pt x="364331" y="921544"/>
                      <a:pt x="350996" y="918686"/>
                    </a:cubicBezTo>
                    <a:cubicBezTo>
                      <a:pt x="350996" y="917734"/>
                      <a:pt x="350044" y="916781"/>
                      <a:pt x="350044" y="915829"/>
                    </a:cubicBezTo>
                    <a:cubicBezTo>
                      <a:pt x="354806" y="913924"/>
                      <a:pt x="357664" y="909161"/>
                      <a:pt x="357664" y="903446"/>
                    </a:cubicBezTo>
                    <a:cubicBezTo>
                      <a:pt x="357664" y="895826"/>
                      <a:pt x="351949" y="890111"/>
                      <a:pt x="344329" y="890111"/>
                    </a:cubicBezTo>
                    <a:cubicBezTo>
                      <a:pt x="336709" y="890111"/>
                      <a:pt x="330994" y="895826"/>
                      <a:pt x="330994" y="903446"/>
                    </a:cubicBezTo>
                    <a:cubicBezTo>
                      <a:pt x="330994" y="905351"/>
                      <a:pt x="330994" y="906304"/>
                      <a:pt x="331946" y="908209"/>
                    </a:cubicBezTo>
                    <a:cubicBezTo>
                      <a:pt x="327184" y="910114"/>
                      <a:pt x="324326" y="913924"/>
                      <a:pt x="323374" y="918686"/>
                    </a:cubicBezTo>
                    <a:cubicBezTo>
                      <a:pt x="317659" y="914876"/>
                      <a:pt x="310991" y="912971"/>
                      <a:pt x="304324" y="912971"/>
                    </a:cubicBezTo>
                    <a:cubicBezTo>
                      <a:pt x="295751" y="912971"/>
                      <a:pt x="287179" y="916781"/>
                      <a:pt x="281464" y="921544"/>
                    </a:cubicBezTo>
                    <a:cubicBezTo>
                      <a:pt x="281464" y="921544"/>
                      <a:pt x="281464" y="920591"/>
                      <a:pt x="281464" y="920591"/>
                    </a:cubicBezTo>
                    <a:cubicBezTo>
                      <a:pt x="281464" y="907256"/>
                      <a:pt x="270034" y="895826"/>
                      <a:pt x="256699" y="895826"/>
                    </a:cubicBezTo>
                    <a:cubicBezTo>
                      <a:pt x="254794" y="895826"/>
                      <a:pt x="252889" y="895826"/>
                      <a:pt x="251936" y="896779"/>
                    </a:cubicBezTo>
                    <a:cubicBezTo>
                      <a:pt x="250984" y="886301"/>
                      <a:pt x="244316" y="877729"/>
                      <a:pt x="234791" y="872966"/>
                    </a:cubicBezTo>
                    <a:cubicBezTo>
                      <a:pt x="234791" y="872966"/>
                      <a:pt x="234791" y="872966"/>
                      <a:pt x="234791" y="872966"/>
                    </a:cubicBezTo>
                    <a:cubicBezTo>
                      <a:pt x="244316" y="872966"/>
                      <a:pt x="250984" y="865346"/>
                      <a:pt x="250984" y="856774"/>
                    </a:cubicBezTo>
                    <a:cubicBezTo>
                      <a:pt x="250984" y="847249"/>
                      <a:pt x="243364" y="840581"/>
                      <a:pt x="234791" y="840581"/>
                    </a:cubicBezTo>
                    <a:cubicBezTo>
                      <a:pt x="226219" y="840581"/>
                      <a:pt x="218599" y="848201"/>
                      <a:pt x="218599" y="856774"/>
                    </a:cubicBezTo>
                    <a:cubicBezTo>
                      <a:pt x="218599" y="862489"/>
                      <a:pt x="222409" y="868204"/>
                      <a:pt x="227171" y="871061"/>
                    </a:cubicBezTo>
                    <a:cubicBezTo>
                      <a:pt x="226219" y="871061"/>
                      <a:pt x="224314" y="871061"/>
                      <a:pt x="223361" y="871061"/>
                    </a:cubicBezTo>
                    <a:cubicBezTo>
                      <a:pt x="221456" y="871061"/>
                      <a:pt x="218599" y="871061"/>
                      <a:pt x="216694" y="872014"/>
                    </a:cubicBezTo>
                    <a:cubicBezTo>
                      <a:pt x="215741" y="871061"/>
                      <a:pt x="214789" y="871061"/>
                      <a:pt x="213836" y="870109"/>
                    </a:cubicBezTo>
                    <a:cubicBezTo>
                      <a:pt x="211931" y="864394"/>
                      <a:pt x="207169" y="859631"/>
                      <a:pt x="200501" y="859631"/>
                    </a:cubicBezTo>
                    <a:cubicBezTo>
                      <a:pt x="199549" y="859631"/>
                      <a:pt x="197644" y="859631"/>
                      <a:pt x="196691" y="860584"/>
                    </a:cubicBezTo>
                    <a:cubicBezTo>
                      <a:pt x="196691" y="860584"/>
                      <a:pt x="196691" y="860584"/>
                      <a:pt x="196691" y="860584"/>
                    </a:cubicBezTo>
                    <a:cubicBezTo>
                      <a:pt x="196691" y="856774"/>
                      <a:pt x="195739" y="852964"/>
                      <a:pt x="194786" y="849154"/>
                    </a:cubicBezTo>
                    <a:cubicBezTo>
                      <a:pt x="196691" y="847249"/>
                      <a:pt x="197644" y="845344"/>
                      <a:pt x="198596" y="842486"/>
                    </a:cubicBezTo>
                    <a:cubicBezTo>
                      <a:pt x="201454" y="838676"/>
                      <a:pt x="203359" y="832961"/>
                      <a:pt x="203359" y="827246"/>
                    </a:cubicBezTo>
                    <a:cubicBezTo>
                      <a:pt x="203359" y="823436"/>
                      <a:pt x="202406" y="819626"/>
                      <a:pt x="200501" y="815816"/>
                    </a:cubicBezTo>
                    <a:cubicBezTo>
                      <a:pt x="202406" y="815816"/>
                      <a:pt x="203359" y="816769"/>
                      <a:pt x="205264" y="816769"/>
                    </a:cubicBezTo>
                    <a:cubicBezTo>
                      <a:pt x="216694" y="816769"/>
                      <a:pt x="226219" y="807244"/>
                      <a:pt x="226219" y="795814"/>
                    </a:cubicBezTo>
                    <a:cubicBezTo>
                      <a:pt x="226219" y="784384"/>
                      <a:pt x="216694" y="774859"/>
                      <a:pt x="205264" y="774859"/>
                    </a:cubicBezTo>
                    <a:cubicBezTo>
                      <a:pt x="193834" y="774859"/>
                      <a:pt x="184309" y="784384"/>
                      <a:pt x="184309" y="795814"/>
                    </a:cubicBezTo>
                    <a:cubicBezTo>
                      <a:pt x="184309" y="798671"/>
                      <a:pt x="185261" y="801529"/>
                      <a:pt x="186214" y="803434"/>
                    </a:cubicBezTo>
                    <a:cubicBezTo>
                      <a:pt x="183356" y="802481"/>
                      <a:pt x="180499" y="802481"/>
                      <a:pt x="177641" y="802481"/>
                    </a:cubicBezTo>
                    <a:cubicBezTo>
                      <a:pt x="170021" y="802481"/>
                      <a:pt x="162401" y="806291"/>
                      <a:pt x="157639" y="812006"/>
                    </a:cubicBezTo>
                    <a:cubicBezTo>
                      <a:pt x="153829" y="806291"/>
                      <a:pt x="147161" y="802481"/>
                      <a:pt x="140494" y="802481"/>
                    </a:cubicBezTo>
                    <a:cubicBezTo>
                      <a:pt x="136684" y="802481"/>
                      <a:pt x="133826" y="803434"/>
                      <a:pt x="130969" y="804386"/>
                    </a:cubicBezTo>
                    <a:cubicBezTo>
                      <a:pt x="130016" y="798671"/>
                      <a:pt x="126206" y="794861"/>
                      <a:pt x="120491" y="794861"/>
                    </a:cubicBezTo>
                    <a:cubicBezTo>
                      <a:pt x="116681" y="794861"/>
                      <a:pt x="112871" y="797719"/>
                      <a:pt x="110966" y="800576"/>
                    </a:cubicBezTo>
                    <a:cubicBezTo>
                      <a:pt x="103346" y="803434"/>
                      <a:pt x="98584" y="811054"/>
                      <a:pt x="98584" y="818674"/>
                    </a:cubicBezTo>
                    <a:cubicBezTo>
                      <a:pt x="98584" y="829151"/>
                      <a:pt x="107156" y="838676"/>
                      <a:pt x="118586" y="838676"/>
                    </a:cubicBezTo>
                    <a:cubicBezTo>
                      <a:pt x="121444" y="838676"/>
                      <a:pt x="124301" y="837724"/>
                      <a:pt x="126206" y="836771"/>
                    </a:cubicBezTo>
                    <a:cubicBezTo>
                      <a:pt x="130016" y="840581"/>
                      <a:pt x="134779" y="842486"/>
                      <a:pt x="140494" y="842486"/>
                    </a:cubicBezTo>
                    <a:cubicBezTo>
                      <a:pt x="143351" y="842486"/>
                      <a:pt x="146209" y="841534"/>
                      <a:pt x="148114" y="840581"/>
                    </a:cubicBezTo>
                    <a:cubicBezTo>
                      <a:pt x="144304" y="845344"/>
                      <a:pt x="141446" y="852011"/>
                      <a:pt x="141446" y="858679"/>
                    </a:cubicBezTo>
                    <a:cubicBezTo>
                      <a:pt x="141446" y="871061"/>
                      <a:pt x="150019" y="881539"/>
                      <a:pt x="161449" y="885349"/>
                    </a:cubicBezTo>
                    <a:cubicBezTo>
                      <a:pt x="156686" y="892969"/>
                      <a:pt x="153829" y="901541"/>
                      <a:pt x="153829" y="911066"/>
                    </a:cubicBezTo>
                    <a:cubicBezTo>
                      <a:pt x="153829" y="922496"/>
                      <a:pt x="158591" y="932974"/>
                      <a:pt x="165259" y="940594"/>
                    </a:cubicBezTo>
                    <a:cubicBezTo>
                      <a:pt x="159544" y="942499"/>
                      <a:pt x="154781" y="948214"/>
                      <a:pt x="154781" y="955834"/>
                    </a:cubicBezTo>
                    <a:cubicBezTo>
                      <a:pt x="154781" y="964406"/>
                      <a:pt x="161449" y="972026"/>
                      <a:pt x="170974" y="972026"/>
                    </a:cubicBezTo>
                    <a:cubicBezTo>
                      <a:pt x="179546" y="972026"/>
                      <a:pt x="186214" y="965359"/>
                      <a:pt x="187166" y="957739"/>
                    </a:cubicBezTo>
                    <a:cubicBezTo>
                      <a:pt x="187166" y="957739"/>
                      <a:pt x="188119" y="957739"/>
                      <a:pt x="188119" y="957739"/>
                    </a:cubicBezTo>
                    <a:cubicBezTo>
                      <a:pt x="190024" y="957739"/>
                      <a:pt x="191929" y="956786"/>
                      <a:pt x="192881" y="955834"/>
                    </a:cubicBezTo>
                    <a:cubicBezTo>
                      <a:pt x="194786" y="955834"/>
                      <a:pt x="196691" y="956786"/>
                      <a:pt x="199549" y="956786"/>
                    </a:cubicBezTo>
                    <a:cubicBezTo>
                      <a:pt x="204311" y="956786"/>
                      <a:pt x="208121" y="955834"/>
                      <a:pt x="211931" y="954881"/>
                    </a:cubicBezTo>
                    <a:cubicBezTo>
                      <a:pt x="211931" y="954881"/>
                      <a:pt x="211931" y="954881"/>
                      <a:pt x="211931" y="954881"/>
                    </a:cubicBezTo>
                    <a:cubicBezTo>
                      <a:pt x="218599" y="954881"/>
                      <a:pt x="224314" y="952024"/>
                      <a:pt x="228124" y="948214"/>
                    </a:cubicBezTo>
                    <a:cubicBezTo>
                      <a:pt x="230029" y="952024"/>
                      <a:pt x="233839" y="954881"/>
                      <a:pt x="237649" y="954881"/>
                    </a:cubicBezTo>
                    <a:cubicBezTo>
                      <a:pt x="239554" y="954881"/>
                      <a:pt x="240506" y="954881"/>
                      <a:pt x="241459" y="953929"/>
                    </a:cubicBezTo>
                    <a:cubicBezTo>
                      <a:pt x="245269" y="956786"/>
                      <a:pt x="249079" y="957739"/>
                      <a:pt x="254794" y="957739"/>
                    </a:cubicBezTo>
                    <a:cubicBezTo>
                      <a:pt x="259556" y="957739"/>
                      <a:pt x="263366" y="956786"/>
                      <a:pt x="267176" y="953929"/>
                    </a:cubicBezTo>
                    <a:cubicBezTo>
                      <a:pt x="268129" y="953929"/>
                      <a:pt x="268129" y="953929"/>
                      <a:pt x="269081" y="953929"/>
                    </a:cubicBezTo>
                    <a:cubicBezTo>
                      <a:pt x="270034" y="953929"/>
                      <a:pt x="271939" y="953929"/>
                      <a:pt x="272891" y="952976"/>
                    </a:cubicBezTo>
                    <a:cubicBezTo>
                      <a:pt x="273844" y="959644"/>
                      <a:pt x="276701" y="965359"/>
                      <a:pt x="281464" y="970121"/>
                    </a:cubicBezTo>
                    <a:cubicBezTo>
                      <a:pt x="280511" y="970121"/>
                      <a:pt x="278606" y="970121"/>
                      <a:pt x="277654" y="970121"/>
                    </a:cubicBezTo>
                    <a:cubicBezTo>
                      <a:pt x="276701" y="970121"/>
                      <a:pt x="276701" y="970121"/>
                      <a:pt x="275749" y="970121"/>
                    </a:cubicBezTo>
                    <a:cubicBezTo>
                      <a:pt x="275749" y="964406"/>
                      <a:pt x="270986" y="959644"/>
                      <a:pt x="265271" y="959644"/>
                    </a:cubicBezTo>
                    <a:cubicBezTo>
                      <a:pt x="259556" y="959644"/>
                      <a:pt x="254794" y="964406"/>
                      <a:pt x="254794" y="970121"/>
                    </a:cubicBezTo>
                    <a:cubicBezTo>
                      <a:pt x="254794" y="973931"/>
                      <a:pt x="256699" y="977741"/>
                      <a:pt x="260509" y="979646"/>
                    </a:cubicBezTo>
                    <a:cubicBezTo>
                      <a:pt x="259556" y="981551"/>
                      <a:pt x="258604" y="983456"/>
                      <a:pt x="257651" y="986314"/>
                    </a:cubicBezTo>
                    <a:cubicBezTo>
                      <a:pt x="254794" y="984409"/>
                      <a:pt x="250984" y="982504"/>
                      <a:pt x="247174" y="982504"/>
                    </a:cubicBezTo>
                    <a:cubicBezTo>
                      <a:pt x="246221" y="972979"/>
                      <a:pt x="239554" y="966311"/>
                      <a:pt x="230029" y="966311"/>
                    </a:cubicBezTo>
                    <a:cubicBezTo>
                      <a:pt x="220504" y="966311"/>
                      <a:pt x="212884" y="973931"/>
                      <a:pt x="212884" y="983456"/>
                    </a:cubicBezTo>
                    <a:cubicBezTo>
                      <a:pt x="212884" y="986314"/>
                      <a:pt x="213836" y="989171"/>
                      <a:pt x="215741" y="992029"/>
                    </a:cubicBezTo>
                    <a:cubicBezTo>
                      <a:pt x="210026" y="997744"/>
                      <a:pt x="206216" y="1006316"/>
                      <a:pt x="206216" y="1014889"/>
                    </a:cubicBezTo>
                    <a:cubicBezTo>
                      <a:pt x="206216" y="1017746"/>
                      <a:pt x="206216" y="1020604"/>
                      <a:pt x="207169" y="1022509"/>
                    </a:cubicBezTo>
                    <a:cubicBezTo>
                      <a:pt x="205264" y="1022509"/>
                      <a:pt x="203359" y="1021556"/>
                      <a:pt x="200501" y="1021556"/>
                    </a:cubicBezTo>
                    <a:cubicBezTo>
                      <a:pt x="198596" y="1021556"/>
                      <a:pt x="197644" y="1021556"/>
                      <a:pt x="195739" y="1022509"/>
                    </a:cubicBezTo>
                    <a:cubicBezTo>
                      <a:pt x="192881" y="1018699"/>
                      <a:pt x="188119" y="1015841"/>
                      <a:pt x="182404" y="1015841"/>
                    </a:cubicBezTo>
                    <a:cubicBezTo>
                      <a:pt x="172879" y="1015841"/>
                      <a:pt x="165259" y="1023461"/>
                      <a:pt x="165259" y="1032986"/>
                    </a:cubicBezTo>
                    <a:cubicBezTo>
                      <a:pt x="165259" y="1037749"/>
                      <a:pt x="167164" y="1042511"/>
                      <a:pt x="170974" y="1045369"/>
                    </a:cubicBezTo>
                    <a:cubicBezTo>
                      <a:pt x="170974" y="1047274"/>
                      <a:pt x="170021" y="1049179"/>
                      <a:pt x="170021" y="1051084"/>
                    </a:cubicBezTo>
                    <a:cubicBezTo>
                      <a:pt x="170021" y="1052989"/>
                      <a:pt x="170021" y="1055846"/>
                      <a:pt x="170974" y="1057751"/>
                    </a:cubicBezTo>
                    <a:cubicBezTo>
                      <a:pt x="167164" y="1061561"/>
                      <a:pt x="164306" y="1067276"/>
                      <a:pt x="164306" y="1073944"/>
                    </a:cubicBezTo>
                    <a:cubicBezTo>
                      <a:pt x="164306" y="1076801"/>
                      <a:pt x="165259" y="1079659"/>
                      <a:pt x="166211" y="1081564"/>
                    </a:cubicBezTo>
                    <a:cubicBezTo>
                      <a:pt x="165259" y="1081564"/>
                      <a:pt x="164306" y="1081564"/>
                      <a:pt x="162401" y="1081564"/>
                    </a:cubicBezTo>
                    <a:cubicBezTo>
                      <a:pt x="162401" y="1081564"/>
                      <a:pt x="162401" y="1080611"/>
                      <a:pt x="162401" y="1080611"/>
                    </a:cubicBezTo>
                    <a:cubicBezTo>
                      <a:pt x="162401" y="1078706"/>
                      <a:pt x="162401" y="1076801"/>
                      <a:pt x="161449" y="1074896"/>
                    </a:cubicBezTo>
                    <a:cubicBezTo>
                      <a:pt x="161449" y="1072991"/>
                      <a:pt x="162401" y="1072039"/>
                      <a:pt x="162401" y="1070134"/>
                    </a:cubicBezTo>
                    <a:cubicBezTo>
                      <a:pt x="162401" y="1061561"/>
                      <a:pt x="155734" y="1054894"/>
                      <a:pt x="147161" y="1054894"/>
                    </a:cubicBezTo>
                    <a:cubicBezTo>
                      <a:pt x="143351" y="1054894"/>
                      <a:pt x="140494" y="1055846"/>
                      <a:pt x="137636" y="1057751"/>
                    </a:cubicBezTo>
                    <a:cubicBezTo>
                      <a:pt x="126206" y="1058704"/>
                      <a:pt x="116681" y="1068229"/>
                      <a:pt x="116681" y="1080611"/>
                    </a:cubicBezTo>
                    <a:cubicBezTo>
                      <a:pt x="116681" y="1092041"/>
                      <a:pt x="125254" y="1101566"/>
                      <a:pt x="135731" y="1103471"/>
                    </a:cubicBezTo>
                    <a:cubicBezTo>
                      <a:pt x="133826" y="1107281"/>
                      <a:pt x="132874" y="1112044"/>
                      <a:pt x="132874" y="1115854"/>
                    </a:cubicBezTo>
                    <a:cubicBezTo>
                      <a:pt x="132874" y="1132046"/>
                      <a:pt x="143351" y="1144429"/>
                      <a:pt x="157639" y="1149191"/>
                    </a:cubicBezTo>
                    <a:cubicBezTo>
                      <a:pt x="155734" y="1149191"/>
                      <a:pt x="153829" y="1148239"/>
                      <a:pt x="151924" y="1148239"/>
                    </a:cubicBezTo>
                    <a:cubicBezTo>
                      <a:pt x="139541" y="1148239"/>
                      <a:pt x="128111" y="1155859"/>
                      <a:pt x="123349" y="1166336"/>
                    </a:cubicBezTo>
                    <a:cubicBezTo>
                      <a:pt x="118586" y="1160621"/>
                      <a:pt x="110966" y="1157764"/>
                      <a:pt x="102394" y="1157764"/>
                    </a:cubicBezTo>
                    <a:cubicBezTo>
                      <a:pt x="86201" y="1157764"/>
                      <a:pt x="73819" y="1170146"/>
                      <a:pt x="73819" y="1186339"/>
                    </a:cubicBezTo>
                    <a:cubicBezTo>
                      <a:pt x="73819" y="1195864"/>
                      <a:pt x="78581" y="1204436"/>
                      <a:pt x="85249" y="1209199"/>
                    </a:cubicBezTo>
                    <a:cubicBezTo>
                      <a:pt x="85249" y="1209199"/>
                      <a:pt x="85249" y="1209199"/>
                      <a:pt x="85249" y="1210151"/>
                    </a:cubicBezTo>
                    <a:cubicBezTo>
                      <a:pt x="85249" y="1216819"/>
                      <a:pt x="90011" y="1221581"/>
                      <a:pt x="96679" y="1222534"/>
                    </a:cubicBezTo>
                    <a:cubicBezTo>
                      <a:pt x="90011" y="1224439"/>
                      <a:pt x="84296" y="1230154"/>
                      <a:pt x="84296" y="1237774"/>
                    </a:cubicBezTo>
                    <a:cubicBezTo>
                      <a:pt x="84296" y="1246346"/>
                      <a:pt x="90964" y="1253966"/>
                      <a:pt x="100489" y="1253966"/>
                    </a:cubicBezTo>
                    <a:cubicBezTo>
                      <a:pt x="108109" y="1253966"/>
                      <a:pt x="113824" y="1248251"/>
                      <a:pt x="115729" y="1241584"/>
                    </a:cubicBezTo>
                    <a:cubicBezTo>
                      <a:pt x="119539" y="1250156"/>
                      <a:pt x="129064" y="1256824"/>
                      <a:pt x="139541" y="1256824"/>
                    </a:cubicBezTo>
                    <a:cubicBezTo>
                      <a:pt x="139541" y="1256824"/>
                      <a:pt x="140494" y="1256824"/>
                      <a:pt x="140494" y="1256824"/>
                    </a:cubicBezTo>
                    <a:cubicBezTo>
                      <a:pt x="140494" y="1256824"/>
                      <a:pt x="140494" y="1257776"/>
                      <a:pt x="140494" y="1257776"/>
                    </a:cubicBezTo>
                    <a:cubicBezTo>
                      <a:pt x="135731" y="1260634"/>
                      <a:pt x="131921" y="1266349"/>
                      <a:pt x="130016" y="1272064"/>
                    </a:cubicBezTo>
                    <a:cubicBezTo>
                      <a:pt x="124301" y="1269206"/>
                      <a:pt x="117634" y="1267301"/>
                      <a:pt x="110966" y="1267301"/>
                    </a:cubicBezTo>
                    <a:cubicBezTo>
                      <a:pt x="101441" y="1267301"/>
                      <a:pt x="91916" y="1271111"/>
                      <a:pt x="85249" y="1276826"/>
                    </a:cubicBezTo>
                    <a:cubicBezTo>
                      <a:pt x="83344" y="1274921"/>
                      <a:pt x="80486" y="1273969"/>
                      <a:pt x="77629" y="1273969"/>
                    </a:cubicBezTo>
                    <a:cubicBezTo>
                      <a:pt x="70009" y="1273969"/>
                      <a:pt x="64294" y="1279684"/>
                      <a:pt x="64294" y="1287304"/>
                    </a:cubicBezTo>
                    <a:cubicBezTo>
                      <a:pt x="64294" y="1288256"/>
                      <a:pt x="64294" y="1289209"/>
                      <a:pt x="64294" y="1290161"/>
                    </a:cubicBezTo>
                    <a:cubicBezTo>
                      <a:pt x="64294" y="1290161"/>
                      <a:pt x="64294" y="1290161"/>
                      <a:pt x="64294" y="1291114"/>
                    </a:cubicBezTo>
                    <a:cubicBezTo>
                      <a:pt x="62389" y="1291114"/>
                      <a:pt x="61436" y="1290161"/>
                      <a:pt x="59531" y="1290161"/>
                    </a:cubicBezTo>
                    <a:cubicBezTo>
                      <a:pt x="49054" y="1290161"/>
                      <a:pt x="40481" y="1298734"/>
                      <a:pt x="40481" y="1309211"/>
                    </a:cubicBezTo>
                    <a:cubicBezTo>
                      <a:pt x="40481" y="1319689"/>
                      <a:pt x="49054" y="1328261"/>
                      <a:pt x="59531" y="1328261"/>
                    </a:cubicBezTo>
                    <a:cubicBezTo>
                      <a:pt x="65246" y="1328261"/>
                      <a:pt x="70009" y="1326356"/>
                      <a:pt x="73819" y="1322546"/>
                    </a:cubicBezTo>
                    <a:cubicBezTo>
                      <a:pt x="79534" y="1337786"/>
                      <a:pt x="94774" y="1348264"/>
                      <a:pt x="111919" y="1348264"/>
                    </a:cubicBezTo>
                    <a:cubicBezTo>
                      <a:pt x="122396" y="1348264"/>
                      <a:pt x="131921" y="1344454"/>
                      <a:pt x="139541" y="1337786"/>
                    </a:cubicBezTo>
                    <a:cubicBezTo>
                      <a:pt x="137636" y="1339691"/>
                      <a:pt x="136684" y="1342549"/>
                      <a:pt x="136684" y="1345406"/>
                    </a:cubicBezTo>
                    <a:cubicBezTo>
                      <a:pt x="136684" y="1345406"/>
                      <a:pt x="136684" y="1345406"/>
                      <a:pt x="136684" y="1345406"/>
                    </a:cubicBezTo>
                    <a:cubicBezTo>
                      <a:pt x="125254" y="1350169"/>
                      <a:pt x="116681" y="1360646"/>
                      <a:pt x="116681" y="1373981"/>
                    </a:cubicBezTo>
                    <a:cubicBezTo>
                      <a:pt x="116681" y="1380649"/>
                      <a:pt x="119539" y="1387316"/>
                      <a:pt x="123349" y="1393031"/>
                    </a:cubicBezTo>
                    <a:cubicBezTo>
                      <a:pt x="120491" y="1391126"/>
                      <a:pt x="117634" y="1390174"/>
                      <a:pt x="113824" y="1390174"/>
                    </a:cubicBezTo>
                    <a:cubicBezTo>
                      <a:pt x="108109" y="1390174"/>
                      <a:pt x="102394" y="1393984"/>
                      <a:pt x="99536" y="1398746"/>
                    </a:cubicBezTo>
                    <a:cubicBezTo>
                      <a:pt x="99536" y="1398746"/>
                      <a:pt x="99536" y="1398746"/>
                      <a:pt x="98584" y="1398746"/>
                    </a:cubicBezTo>
                    <a:cubicBezTo>
                      <a:pt x="95726" y="1398746"/>
                      <a:pt x="92869" y="1399699"/>
                      <a:pt x="90964" y="1400651"/>
                    </a:cubicBezTo>
                    <a:cubicBezTo>
                      <a:pt x="83344" y="1391126"/>
                      <a:pt x="71914" y="1384459"/>
                      <a:pt x="59531" y="1384459"/>
                    </a:cubicBezTo>
                    <a:cubicBezTo>
                      <a:pt x="50006" y="1384459"/>
                      <a:pt x="40481" y="1388269"/>
                      <a:pt x="33814" y="1393984"/>
                    </a:cubicBezTo>
                    <a:cubicBezTo>
                      <a:pt x="33814" y="1393984"/>
                      <a:pt x="32861" y="1393984"/>
                      <a:pt x="32861" y="1393984"/>
                    </a:cubicBezTo>
                    <a:cubicBezTo>
                      <a:pt x="30004" y="1393984"/>
                      <a:pt x="27146" y="1396841"/>
                      <a:pt x="27146" y="1399699"/>
                    </a:cubicBezTo>
                    <a:cubicBezTo>
                      <a:pt x="27146" y="1400651"/>
                      <a:pt x="27146" y="1400651"/>
                      <a:pt x="27146" y="1400651"/>
                    </a:cubicBezTo>
                    <a:cubicBezTo>
                      <a:pt x="23336" y="1406366"/>
                      <a:pt x="20479" y="1413034"/>
                      <a:pt x="19526" y="1420654"/>
                    </a:cubicBezTo>
                    <a:cubicBezTo>
                      <a:pt x="11906" y="1423511"/>
                      <a:pt x="7144" y="1430179"/>
                      <a:pt x="7144" y="1437799"/>
                    </a:cubicBezTo>
                    <a:cubicBezTo>
                      <a:pt x="7144" y="1448276"/>
                      <a:pt x="15716" y="1456849"/>
                      <a:pt x="26194" y="1456849"/>
                    </a:cubicBezTo>
                    <a:cubicBezTo>
                      <a:pt x="29051" y="1456849"/>
                      <a:pt x="31909" y="1455896"/>
                      <a:pt x="34766" y="1454944"/>
                    </a:cubicBezTo>
                    <a:cubicBezTo>
                      <a:pt x="41434" y="1460659"/>
                      <a:pt x="50006" y="1463516"/>
                      <a:pt x="59531" y="1463516"/>
                    </a:cubicBezTo>
                    <a:cubicBezTo>
                      <a:pt x="79534" y="1463516"/>
                      <a:pt x="96679" y="1448276"/>
                      <a:pt x="98584" y="1429226"/>
                    </a:cubicBezTo>
                    <a:cubicBezTo>
                      <a:pt x="98584" y="1429226"/>
                      <a:pt x="98584" y="1429226"/>
                      <a:pt x="98584" y="1429226"/>
                    </a:cubicBezTo>
                    <a:cubicBezTo>
                      <a:pt x="103346" y="1429226"/>
                      <a:pt x="108109" y="1426369"/>
                      <a:pt x="110966" y="1422559"/>
                    </a:cubicBezTo>
                    <a:cubicBezTo>
                      <a:pt x="111919" y="1422559"/>
                      <a:pt x="112871" y="1422559"/>
                      <a:pt x="112871" y="1422559"/>
                    </a:cubicBezTo>
                    <a:cubicBezTo>
                      <a:pt x="122396" y="1422559"/>
                      <a:pt x="129064" y="1414939"/>
                      <a:pt x="129064" y="1406366"/>
                    </a:cubicBezTo>
                    <a:cubicBezTo>
                      <a:pt x="129064" y="1403509"/>
                      <a:pt x="128111" y="1399699"/>
                      <a:pt x="126206" y="1397794"/>
                    </a:cubicBezTo>
                    <a:cubicBezTo>
                      <a:pt x="131921" y="1402556"/>
                      <a:pt x="138589" y="1405414"/>
                      <a:pt x="146209" y="1405414"/>
                    </a:cubicBezTo>
                    <a:cubicBezTo>
                      <a:pt x="158591" y="1405414"/>
                      <a:pt x="169069" y="1398746"/>
                      <a:pt x="173831" y="1388269"/>
                    </a:cubicBezTo>
                    <a:cubicBezTo>
                      <a:pt x="174784" y="1388269"/>
                      <a:pt x="175736" y="1388269"/>
                      <a:pt x="176689" y="1388269"/>
                    </a:cubicBezTo>
                    <a:cubicBezTo>
                      <a:pt x="176689" y="1388269"/>
                      <a:pt x="177641" y="1388269"/>
                      <a:pt x="177641" y="1388269"/>
                    </a:cubicBezTo>
                    <a:cubicBezTo>
                      <a:pt x="184309" y="1401604"/>
                      <a:pt x="197644" y="1410176"/>
                      <a:pt x="212884" y="1410176"/>
                    </a:cubicBezTo>
                    <a:cubicBezTo>
                      <a:pt x="227171" y="1410176"/>
                      <a:pt x="239554" y="1402556"/>
                      <a:pt x="246221" y="1391126"/>
                    </a:cubicBezTo>
                    <a:cubicBezTo>
                      <a:pt x="246221" y="1391126"/>
                      <a:pt x="247174" y="1391126"/>
                      <a:pt x="247174" y="1391126"/>
                    </a:cubicBezTo>
                    <a:cubicBezTo>
                      <a:pt x="250984" y="1391126"/>
                      <a:pt x="253841" y="1388269"/>
                      <a:pt x="253841" y="1383506"/>
                    </a:cubicBezTo>
                    <a:cubicBezTo>
                      <a:pt x="253841" y="1380649"/>
                      <a:pt x="252889" y="1378744"/>
                      <a:pt x="250984" y="1377791"/>
                    </a:cubicBezTo>
                    <a:cubicBezTo>
                      <a:pt x="251936" y="1374934"/>
                      <a:pt x="251936" y="1373029"/>
                      <a:pt x="251936" y="1370171"/>
                    </a:cubicBezTo>
                    <a:cubicBezTo>
                      <a:pt x="251936" y="1348264"/>
                      <a:pt x="234791" y="1331119"/>
                      <a:pt x="212884" y="1331119"/>
                    </a:cubicBezTo>
                    <a:cubicBezTo>
                      <a:pt x="210979" y="1331119"/>
                      <a:pt x="208121" y="1331119"/>
                      <a:pt x="206216" y="1332071"/>
                    </a:cubicBezTo>
                    <a:cubicBezTo>
                      <a:pt x="204311" y="1331119"/>
                      <a:pt x="201454" y="1331119"/>
                      <a:pt x="199549" y="1331119"/>
                    </a:cubicBezTo>
                    <a:cubicBezTo>
                      <a:pt x="199549" y="1325404"/>
                      <a:pt x="194786" y="1320641"/>
                      <a:pt x="188119" y="1320641"/>
                    </a:cubicBezTo>
                    <a:cubicBezTo>
                      <a:pt x="181451" y="1320641"/>
                      <a:pt x="176689" y="1325404"/>
                      <a:pt x="176689" y="1332071"/>
                    </a:cubicBezTo>
                    <a:cubicBezTo>
                      <a:pt x="176689" y="1332071"/>
                      <a:pt x="176689" y="1333024"/>
                      <a:pt x="176689" y="1333024"/>
                    </a:cubicBezTo>
                    <a:cubicBezTo>
                      <a:pt x="172879" y="1331119"/>
                      <a:pt x="169069" y="1329214"/>
                      <a:pt x="165259" y="1329214"/>
                    </a:cubicBezTo>
                    <a:cubicBezTo>
                      <a:pt x="159544" y="1329214"/>
                      <a:pt x="154781" y="1331119"/>
                      <a:pt x="150019" y="1334929"/>
                    </a:cubicBezTo>
                    <a:cubicBezTo>
                      <a:pt x="149066" y="1334929"/>
                      <a:pt x="148114" y="1333976"/>
                      <a:pt x="147161" y="1333976"/>
                    </a:cubicBezTo>
                    <a:cubicBezTo>
                      <a:pt x="144304" y="1333976"/>
                      <a:pt x="141446" y="1334929"/>
                      <a:pt x="139541" y="1336834"/>
                    </a:cubicBezTo>
                    <a:cubicBezTo>
                      <a:pt x="147161" y="1329214"/>
                      <a:pt x="150971" y="1319689"/>
                      <a:pt x="150971" y="1308259"/>
                    </a:cubicBezTo>
                    <a:cubicBezTo>
                      <a:pt x="150971" y="1306354"/>
                      <a:pt x="150971" y="1305401"/>
                      <a:pt x="150019" y="1303496"/>
                    </a:cubicBezTo>
                    <a:cubicBezTo>
                      <a:pt x="150971" y="1303496"/>
                      <a:pt x="150971" y="1303496"/>
                      <a:pt x="151924" y="1303496"/>
                    </a:cubicBezTo>
                    <a:cubicBezTo>
                      <a:pt x="165259" y="1303496"/>
                      <a:pt x="176689" y="1293019"/>
                      <a:pt x="176689" y="1278731"/>
                    </a:cubicBezTo>
                    <a:cubicBezTo>
                      <a:pt x="176689" y="1266349"/>
                      <a:pt x="167164" y="1255871"/>
                      <a:pt x="153829" y="1254919"/>
                    </a:cubicBezTo>
                    <a:cubicBezTo>
                      <a:pt x="153829" y="1253966"/>
                      <a:pt x="153829" y="1253014"/>
                      <a:pt x="152876" y="1253014"/>
                    </a:cubicBezTo>
                    <a:cubicBezTo>
                      <a:pt x="154781" y="1252061"/>
                      <a:pt x="155734" y="1251109"/>
                      <a:pt x="156686" y="1249204"/>
                    </a:cubicBezTo>
                    <a:cubicBezTo>
                      <a:pt x="164306" y="1247299"/>
                      <a:pt x="170021" y="1240631"/>
                      <a:pt x="170021" y="1233011"/>
                    </a:cubicBezTo>
                    <a:cubicBezTo>
                      <a:pt x="170021" y="1230154"/>
                      <a:pt x="169069" y="1227296"/>
                      <a:pt x="168116" y="1224439"/>
                    </a:cubicBezTo>
                    <a:cubicBezTo>
                      <a:pt x="172879" y="1223486"/>
                      <a:pt x="176689" y="1219676"/>
                      <a:pt x="176689" y="1213961"/>
                    </a:cubicBezTo>
                    <a:cubicBezTo>
                      <a:pt x="176689" y="1209199"/>
                      <a:pt x="173831" y="1206341"/>
                      <a:pt x="170021" y="1204436"/>
                    </a:cubicBezTo>
                    <a:cubicBezTo>
                      <a:pt x="176689" y="1198721"/>
                      <a:pt x="180499" y="1190149"/>
                      <a:pt x="180499" y="1181576"/>
                    </a:cubicBezTo>
                    <a:cubicBezTo>
                      <a:pt x="180499" y="1167289"/>
                      <a:pt x="170974" y="1155859"/>
                      <a:pt x="158591" y="1152049"/>
                    </a:cubicBezTo>
                    <a:cubicBezTo>
                      <a:pt x="160496" y="1152049"/>
                      <a:pt x="162401" y="1153001"/>
                      <a:pt x="165259" y="1153001"/>
                    </a:cubicBezTo>
                    <a:cubicBezTo>
                      <a:pt x="166211" y="1153001"/>
                      <a:pt x="167164" y="1153001"/>
                      <a:pt x="169069" y="1153001"/>
                    </a:cubicBezTo>
                    <a:cubicBezTo>
                      <a:pt x="169069" y="1153001"/>
                      <a:pt x="169069" y="1153001"/>
                      <a:pt x="169069" y="1153001"/>
                    </a:cubicBezTo>
                    <a:cubicBezTo>
                      <a:pt x="169069" y="1157764"/>
                      <a:pt x="172879" y="1161574"/>
                      <a:pt x="177641" y="1161574"/>
                    </a:cubicBezTo>
                    <a:cubicBezTo>
                      <a:pt x="177641" y="1161574"/>
                      <a:pt x="177641" y="1161574"/>
                      <a:pt x="178594" y="1161574"/>
                    </a:cubicBezTo>
                    <a:cubicBezTo>
                      <a:pt x="178594" y="1161574"/>
                      <a:pt x="178594" y="1161574"/>
                      <a:pt x="178594" y="1162526"/>
                    </a:cubicBezTo>
                    <a:cubicBezTo>
                      <a:pt x="178594" y="1170146"/>
                      <a:pt x="182404" y="1176814"/>
                      <a:pt x="188119" y="1180624"/>
                    </a:cubicBezTo>
                    <a:cubicBezTo>
                      <a:pt x="186214" y="1184434"/>
                      <a:pt x="185261" y="1188244"/>
                      <a:pt x="185261" y="1193006"/>
                    </a:cubicBezTo>
                    <a:cubicBezTo>
                      <a:pt x="185261" y="1207294"/>
                      <a:pt x="195739" y="1219676"/>
                      <a:pt x="210026" y="1221581"/>
                    </a:cubicBezTo>
                    <a:cubicBezTo>
                      <a:pt x="207169" y="1222534"/>
                      <a:pt x="205264" y="1226344"/>
                      <a:pt x="205264" y="1229201"/>
                    </a:cubicBezTo>
                    <a:cubicBezTo>
                      <a:pt x="205264" y="1233964"/>
                      <a:pt x="209074" y="1237774"/>
                      <a:pt x="213836" y="1237774"/>
                    </a:cubicBezTo>
                    <a:cubicBezTo>
                      <a:pt x="218599" y="1237774"/>
                      <a:pt x="222409" y="1233964"/>
                      <a:pt x="222409" y="1229201"/>
                    </a:cubicBezTo>
                    <a:cubicBezTo>
                      <a:pt x="222409" y="1225391"/>
                      <a:pt x="220504" y="1222534"/>
                      <a:pt x="217646" y="1221581"/>
                    </a:cubicBezTo>
                    <a:cubicBezTo>
                      <a:pt x="218599" y="1221581"/>
                      <a:pt x="218599" y="1221581"/>
                      <a:pt x="219551" y="1221581"/>
                    </a:cubicBezTo>
                    <a:cubicBezTo>
                      <a:pt x="221456" y="1222534"/>
                      <a:pt x="223361" y="1223486"/>
                      <a:pt x="226219" y="1223486"/>
                    </a:cubicBezTo>
                    <a:cubicBezTo>
                      <a:pt x="233839" y="1223486"/>
                      <a:pt x="239554" y="1217771"/>
                      <a:pt x="239554" y="1210151"/>
                    </a:cubicBezTo>
                    <a:cubicBezTo>
                      <a:pt x="239554" y="1210151"/>
                      <a:pt x="239554" y="1209199"/>
                      <a:pt x="239554" y="1209199"/>
                    </a:cubicBezTo>
                    <a:cubicBezTo>
                      <a:pt x="242411" y="1205389"/>
                      <a:pt x="243364" y="1201579"/>
                      <a:pt x="244316" y="1196816"/>
                    </a:cubicBezTo>
                    <a:cubicBezTo>
                      <a:pt x="245269" y="1196816"/>
                      <a:pt x="245269" y="1196816"/>
                      <a:pt x="246221" y="1196816"/>
                    </a:cubicBezTo>
                    <a:cubicBezTo>
                      <a:pt x="250984" y="1196816"/>
                      <a:pt x="254794" y="1193006"/>
                      <a:pt x="254794" y="1188244"/>
                    </a:cubicBezTo>
                    <a:cubicBezTo>
                      <a:pt x="254794" y="1185386"/>
                      <a:pt x="252889" y="1183481"/>
                      <a:pt x="250984" y="1181576"/>
                    </a:cubicBezTo>
                    <a:cubicBezTo>
                      <a:pt x="255746" y="1180624"/>
                      <a:pt x="259556" y="1176814"/>
                      <a:pt x="259556" y="1172051"/>
                    </a:cubicBezTo>
                    <a:cubicBezTo>
                      <a:pt x="259556" y="1167289"/>
                      <a:pt x="256699" y="1164431"/>
                      <a:pt x="252889" y="1162526"/>
                    </a:cubicBezTo>
                    <a:cubicBezTo>
                      <a:pt x="254794" y="1159669"/>
                      <a:pt x="255746" y="1156811"/>
                      <a:pt x="255746" y="1153001"/>
                    </a:cubicBezTo>
                    <a:cubicBezTo>
                      <a:pt x="255746" y="1144429"/>
                      <a:pt x="249079" y="1136809"/>
                      <a:pt x="239554" y="1136809"/>
                    </a:cubicBezTo>
                    <a:cubicBezTo>
                      <a:pt x="230981" y="1136809"/>
                      <a:pt x="223361" y="1143476"/>
                      <a:pt x="223361" y="1153001"/>
                    </a:cubicBezTo>
                    <a:cubicBezTo>
                      <a:pt x="223361" y="1161574"/>
                      <a:pt x="230029" y="1169194"/>
                      <a:pt x="239554" y="1169194"/>
                    </a:cubicBezTo>
                    <a:cubicBezTo>
                      <a:pt x="239554" y="1169194"/>
                      <a:pt x="240506" y="1169194"/>
                      <a:pt x="240506" y="1169194"/>
                    </a:cubicBezTo>
                    <a:cubicBezTo>
                      <a:pt x="240506" y="1170146"/>
                      <a:pt x="239554" y="1171099"/>
                      <a:pt x="239554" y="1172051"/>
                    </a:cubicBezTo>
                    <a:cubicBezTo>
                      <a:pt x="239554" y="1175861"/>
                      <a:pt x="241459" y="1178719"/>
                      <a:pt x="244316" y="1180624"/>
                    </a:cubicBezTo>
                    <a:cubicBezTo>
                      <a:pt x="243364" y="1180624"/>
                      <a:pt x="242411" y="1180624"/>
                      <a:pt x="241459" y="1181576"/>
                    </a:cubicBezTo>
                    <a:cubicBezTo>
                      <a:pt x="237649" y="1173956"/>
                      <a:pt x="231934" y="1168241"/>
                      <a:pt x="223361" y="1165384"/>
                    </a:cubicBezTo>
                    <a:cubicBezTo>
                      <a:pt x="223361" y="1164431"/>
                      <a:pt x="223361" y="1163479"/>
                      <a:pt x="223361" y="1162526"/>
                    </a:cubicBezTo>
                    <a:cubicBezTo>
                      <a:pt x="223361" y="1150144"/>
                      <a:pt x="213836" y="1140619"/>
                      <a:pt x="201454" y="1140619"/>
                    </a:cubicBezTo>
                    <a:cubicBezTo>
                      <a:pt x="197644" y="1140619"/>
                      <a:pt x="193834" y="1141571"/>
                      <a:pt x="190976" y="1143476"/>
                    </a:cubicBezTo>
                    <a:cubicBezTo>
                      <a:pt x="196691" y="1136809"/>
                      <a:pt x="201454" y="1128236"/>
                      <a:pt x="201454" y="1118711"/>
                    </a:cubicBezTo>
                    <a:cubicBezTo>
                      <a:pt x="201454" y="1115854"/>
                      <a:pt x="201454" y="1113949"/>
                      <a:pt x="200501" y="1111091"/>
                    </a:cubicBezTo>
                    <a:cubicBezTo>
                      <a:pt x="203359" y="1111091"/>
                      <a:pt x="205264" y="1108234"/>
                      <a:pt x="205264" y="1105376"/>
                    </a:cubicBezTo>
                    <a:cubicBezTo>
                      <a:pt x="205264" y="1102519"/>
                      <a:pt x="202406" y="1099661"/>
                      <a:pt x="199549" y="1099661"/>
                    </a:cubicBezTo>
                    <a:cubicBezTo>
                      <a:pt x="198596" y="1099661"/>
                      <a:pt x="197644" y="1099661"/>
                      <a:pt x="196691" y="1100614"/>
                    </a:cubicBezTo>
                    <a:cubicBezTo>
                      <a:pt x="195739" y="1098709"/>
                      <a:pt x="194786" y="1097756"/>
                      <a:pt x="193834" y="1096804"/>
                    </a:cubicBezTo>
                    <a:cubicBezTo>
                      <a:pt x="200501" y="1093946"/>
                      <a:pt x="205264" y="1088231"/>
                      <a:pt x="207169" y="1081564"/>
                    </a:cubicBezTo>
                    <a:cubicBezTo>
                      <a:pt x="219551" y="1077754"/>
                      <a:pt x="228124" y="1066324"/>
                      <a:pt x="228124" y="1052989"/>
                    </a:cubicBezTo>
                    <a:cubicBezTo>
                      <a:pt x="228124" y="1051084"/>
                      <a:pt x="228124" y="1049179"/>
                      <a:pt x="227171" y="1048226"/>
                    </a:cubicBezTo>
                    <a:cubicBezTo>
                      <a:pt x="230029" y="1049179"/>
                      <a:pt x="232886" y="1050131"/>
                      <a:pt x="236696" y="1050131"/>
                    </a:cubicBezTo>
                    <a:cubicBezTo>
                      <a:pt x="245269" y="1050131"/>
                      <a:pt x="251936" y="1047274"/>
                      <a:pt x="257651" y="1042511"/>
                    </a:cubicBezTo>
                    <a:cubicBezTo>
                      <a:pt x="259556" y="1043464"/>
                      <a:pt x="261461" y="1043464"/>
                      <a:pt x="263366" y="1043464"/>
                    </a:cubicBezTo>
                    <a:cubicBezTo>
                      <a:pt x="273844" y="1043464"/>
                      <a:pt x="282416" y="1034891"/>
                      <a:pt x="282416" y="1024414"/>
                    </a:cubicBezTo>
                    <a:cubicBezTo>
                      <a:pt x="282416" y="1020604"/>
                      <a:pt x="281464" y="1016794"/>
                      <a:pt x="279559" y="1013936"/>
                    </a:cubicBezTo>
                    <a:cubicBezTo>
                      <a:pt x="287179" y="1012984"/>
                      <a:pt x="292894" y="1007269"/>
                      <a:pt x="295751" y="1000601"/>
                    </a:cubicBezTo>
                    <a:cubicBezTo>
                      <a:pt x="294799" y="1002506"/>
                      <a:pt x="294799" y="1004411"/>
                      <a:pt x="294799" y="1006316"/>
                    </a:cubicBezTo>
                    <a:cubicBezTo>
                      <a:pt x="294799" y="1007269"/>
                      <a:pt x="294799" y="1008221"/>
                      <a:pt x="294799" y="1009174"/>
                    </a:cubicBezTo>
                    <a:cubicBezTo>
                      <a:pt x="293846" y="1011079"/>
                      <a:pt x="293846" y="1012984"/>
                      <a:pt x="293846" y="1015841"/>
                    </a:cubicBezTo>
                    <a:cubicBezTo>
                      <a:pt x="293846" y="1019651"/>
                      <a:pt x="295751" y="1023461"/>
                      <a:pt x="297656" y="1026319"/>
                    </a:cubicBezTo>
                    <a:cubicBezTo>
                      <a:pt x="290036" y="1032034"/>
                      <a:pt x="284321" y="1040606"/>
                      <a:pt x="284321" y="1051084"/>
                    </a:cubicBezTo>
                    <a:cubicBezTo>
                      <a:pt x="284321" y="1052036"/>
                      <a:pt x="284321" y="1052036"/>
                      <a:pt x="284321" y="1052989"/>
                    </a:cubicBezTo>
                    <a:cubicBezTo>
                      <a:pt x="283369" y="1052036"/>
                      <a:pt x="281464" y="1052036"/>
                      <a:pt x="280511" y="1052036"/>
                    </a:cubicBezTo>
                    <a:cubicBezTo>
                      <a:pt x="273844" y="1052036"/>
                      <a:pt x="268129" y="1057751"/>
                      <a:pt x="268129" y="1064419"/>
                    </a:cubicBezTo>
                    <a:cubicBezTo>
                      <a:pt x="268129" y="1070134"/>
                      <a:pt x="271939" y="1074896"/>
                      <a:pt x="277654" y="1075849"/>
                    </a:cubicBezTo>
                    <a:cubicBezTo>
                      <a:pt x="277654" y="1075849"/>
                      <a:pt x="277654" y="1076801"/>
                      <a:pt x="277654" y="1076801"/>
                    </a:cubicBezTo>
                    <a:cubicBezTo>
                      <a:pt x="277654" y="1086326"/>
                      <a:pt x="285274" y="1094899"/>
                      <a:pt x="295751" y="1094899"/>
                    </a:cubicBezTo>
                    <a:cubicBezTo>
                      <a:pt x="298609" y="1094899"/>
                      <a:pt x="300514" y="1093946"/>
                      <a:pt x="303371" y="1092994"/>
                    </a:cubicBezTo>
                    <a:cubicBezTo>
                      <a:pt x="301466" y="1094899"/>
                      <a:pt x="300514" y="1097756"/>
                      <a:pt x="300514" y="1100614"/>
                    </a:cubicBezTo>
                    <a:cubicBezTo>
                      <a:pt x="300514" y="1104424"/>
                      <a:pt x="301466" y="1107281"/>
                      <a:pt x="304324" y="1110139"/>
                    </a:cubicBezTo>
                    <a:cubicBezTo>
                      <a:pt x="304324" y="1110139"/>
                      <a:pt x="303371" y="1110139"/>
                      <a:pt x="303371" y="1110139"/>
                    </a:cubicBezTo>
                    <a:cubicBezTo>
                      <a:pt x="285274" y="1110139"/>
                      <a:pt x="270986" y="1124426"/>
                      <a:pt x="270986" y="1142524"/>
                    </a:cubicBezTo>
                    <a:cubicBezTo>
                      <a:pt x="270986" y="1153954"/>
                      <a:pt x="276701" y="1163479"/>
                      <a:pt x="285274" y="1169194"/>
                    </a:cubicBezTo>
                    <a:cubicBezTo>
                      <a:pt x="286226" y="1171099"/>
                      <a:pt x="287179" y="1173004"/>
                      <a:pt x="288131" y="1174909"/>
                    </a:cubicBezTo>
                    <a:cubicBezTo>
                      <a:pt x="283369" y="1179671"/>
                      <a:pt x="280511" y="1187291"/>
                      <a:pt x="280511" y="1193959"/>
                    </a:cubicBezTo>
                    <a:cubicBezTo>
                      <a:pt x="272891" y="1194911"/>
                      <a:pt x="266224" y="1201579"/>
                      <a:pt x="266224" y="1210151"/>
                    </a:cubicBezTo>
                    <a:cubicBezTo>
                      <a:pt x="266224" y="1213009"/>
                      <a:pt x="267176" y="1216819"/>
                      <a:pt x="269081" y="1218724"/>
                    </a:cubicBezTo>
                    <a:cubicBezTo>
                      <a:pt x="265271" y="1217771"/>
                      <a:pt x="262414" y="1216819"/>
                      <a:pt x="258604" y="1216819"/>
                    </a:cubicBezTo>
                    <a:cubicBezTo>
                      <a:pt x="241459" y="1216819"/>
                      <a:pt x="227171" y="1231106"/>
                      <a:pt x="227171" y="1248251"/>
                    </a:cubicBezTo>
                    <a:cubicBezTo>
                      <a:pt x="227171" y="1265396"/>
                      <a:pt x="241459" y="1279684"/>
                      <a:pt x="258604" y="1279684"/>
                    </a:cubicBezTo>
                    <a:cubicBezTo>
                      <a:pt x="270034" y="1279684"/>
                      <a:pt x="279559" y="1273969"/>
                      <a:pt x="285274" y="1264444"/>
                    </a:cubicBezTo>
                    <a:cubicBezTo>
                      <a:pt x="288131" y="1265396"/>
                      <a:pt x="290989" y="1266349"/>
                      <a:pt x="293846" y="1266349"/>
                    </a:cubicBezTo>
                    <a:cubicBezTo>
                      <a:pt x="303371" y="1266349"/>
                      <a:pt x="311944" y="1261586"/>
                      <a:pt x="316706" y="1253966"/>
                    </a:cubicBezTo>
                    <a:cubicBezTo>
                      <a:pt x="318611" y="1253014"/>
                      <a:pt x="320516" y="1251109"/>
                      <a:pt x="321469" y="1249204"/>
                    </a:cubicBezTo>
                    <a:cubicBezTo>
                      <a:pt x="321469" y="1254919"/>
                      <a:pt x="323374" y="1259681"/>
                      <a:pt x="326231" y="1263491"/>
                    </a:cubicBezTo>
                    <a:cubicBezTo>
                      <a:pt x="326231" y="1263491"/>
                      <a:pt x="326231" y="1264444"/>
                      <a:pt x="326231" y="1264444"/>
                    </a:cubicBezTo>
                    <a:cubicBezTo>
                      <a:pt x="326231" y="1268254"/>
                      <a:pt x="327184" y="1272064"/>
                      <a:pt x="328136" y="1275874"/>
                    </a:cubicBezTo>
                    <a:cubicBezTo>
                      <a:pt x="325279" y="1278731"/>
                      <a:pt x="323374" y="1281589"/>
                      <a:pt x="322421" y="1285399"/>
                    </a:cubicBezTo>
                    <a:cubicBezTo>
                      <a:pt x="319564" y="1282541"/>
                      <a:pt x="315754" y="1280636"/>
                      <a:pt x="310991" y="1279684"/>
                    </a:cubicBezTo>
                    <a:cubicBezTo>
                      <a:pt x="310991" y="1275874"/>
                      <a:pt x="308134" y="1273016"/>
                      <a:pt x="304324" y="1273016"/>
                    </a:cubicBezTo>
                    <a:cubicBezTo>
                      <a:pt x="300514" y="1273016"/>
                      <a:pt x="297656" y="1275874"/>
                      <a:pt x="297656" y="1279684"/>
                    </a:cubicBezTo>
                    <a:cubicBezTo>
                      <a:pt x="297656" y="1281589"/>
                      <a:pt x="298609" y="1282541"/>
                      <a:pt x="299561" y="1284446"/>
                    </a:cubicBezTo>
                    <a:cubicBezTo>
                      <a:pt x="296704" y="1287304"/>
                      <a:pt x="294799" y="1292066"/>
                      <a:pt x="294799" y="1296829"/>
                    </a:cubicBezTo>
                    <a:cubicBezTo>
                      <a:pt x="294799" y="1300639"/>
                      <a:pt x="295751" y="1304449"/>
                      <a:pt x="298609" y="1307306"/>
                    </a:cubicBezTo>
                    <a:cubicBezTo>
                      <a:pt x="298609" y="1307306"/>
                      <a:pt x="298609" y="1307306"/>
                      <a:pt x="298609" y="1307306"/>
                    </a:cubicBezTo>
                    <a:cubicBezTo>
                      <a:pt x="298609" y="1312069"/>
                      <a:pt x="302419" y="1316831"/>
                      <a:pt x="308134" y="1316831"/>
                    </a:cubicBezTo>
                    <a:cubicBezTo>
                      <a:pt x="310991" y="1316831"/>
                      <a:pt x="312896" y="1315879"/>
                      <a:pt x="314801" y="1313974"/>
                    </a:cubicBezTo>
                    <a:cubicBezTo>
                      <a:pt x="320516" y="1313021"/>
                      <a:pt x="326231" y="1308259"/>
                      <a:pt x="328136" y="1302544"/>
                    </a:cubicBezTo>
                    <a:cubicBezTo>
                      <a:pt x="331946" y="1307306"/>
                      <a:pt x="336709" y="1310164"/>
                      <a:pt x="343376" y="1310164"/>
                    </a:cubicBezTo>
                    <a:cubicBezTo>
                      <a:pt x="347186" y="1310164"/>
                      <a:pt x="350996" y="1309211"/>
                      <a:pt x="353854" y="1306354"/>
                    </a:cubicBezTo>
                    <a:cubicBezTo>
                      <a:pt x="353854" y="1306354"/>
                      <a:pt x="353854" y="1307306"/>
                      <a:pt x="353854" y="1307306"/>
                    </a:cubicBezTo>
                    <a:cubicBezTo>
                      <a:pt x="353854" y="1315879"/>
                      <a:pt x="360521" y="1322546"/>
                      <a:pt x="369094" y="1322546"/>
                    </a:cubicBezTo>
                    <a:cubicBezTo>
                      <a:pt x="371951" y="1322546"/>
                      <a:pt x="373856" y="1321594"/>
                      <a:pt x="376714" y="1320641"/>
                    </a:cubicBezTo>
                    <a:cubicBezTo>
                      <a:pt x="378619" y="1322546"/>
                      <a:pt x="381476" y="1323499"/>
                      <a:pt x="384334" y="1323499"/>
                    </a:cubicBezTo>
                    <a:cubicBezTo>
                      <a:pt x="391001" y="1323499"/>
                      <a:pt x="396716" y="1317784"/>
                      <a:pt x="396716" y="1311116"/>
                    </a:cubicBezTo>
                    <a:cubicBezTo>
                      <a:pt x="396716" y="1310164"/>
                      <a:pt x="396716" y="1310164"/>
                      <a:pt x="396716" y="1309211"/>
                    </a:cubicBezTo>
                    <a:cubicBezTo>
                      <a:pt x="402431" y="1306354"/>
                      <a:pt x="406241" y="1300639"/>
                      <a:pt x="406241" y="1293971"/>
                    </a:cubicBezTo>
                    <a:cubicBezTo>
                      <a:pt x="406241" y="1287304"/>
                      <a:pt x="402431" y="1281589"/>
                      <a:pt x="397669" y="1278731"/>
                    </a:cubicBezTo>
                    <a:cubicBezTo>
                      <a:pt x="397669" y="1278731"/>
                      <a:pt x="397669" y="1278731"/>
                      <a:pt x="397669" y="1278731"/>
                    </a:cubicBezTo>
                    <a:cubicBezTo>
                      <a:pt x="399574" y="1279684"/>
                      <a:pt x="401479" y="1280636"/>
                      <a:pt x="404336" y="1280636"/>
                    </a:cubicBezTo>
                    <a:cubicBezTo>
                      <a:pt x="405289" y="1280636"/>
                      <a:pt x="407194" y="1280636"/>
                      <a:pt x="408146" y="1279684"/>
                    </a:cubicBezTo>
                    <a:cubicBezTo>
                      <a:pt x="411956" y="1283494"/>
                      <a:pt x="415766" y="1287304"/>
                      <a:pt x="421481" y="1288256"/>
                    </a:cubicBezTo>
                    <a:cubicBezTo>
                      <a:pt x="424339" y="1293971"/>
                      <a:pt x="431006" y="1296829"/>
                      <a:pt x="437674" y="1296829"/>
                    </a:cubicBezTo>
                    <a:cubicBezTo>
                      <a:pt x="448151" y="1296829"/>
                      <a:pt x="456724" y="1288256"/>
                      <a:pt x="456724" y="1277779"/>
                    </a:cubicBezTo>
                    <a:cubicBezTo>
                      <a:pt x="456724" y="1277779"/>
                      <a:pt x="456724" y="1276826"/>
                      <a:pt x="456724" y="1276826"/>
                    </a:cubicBezTo>
                    <a:cubicBezTo>
                      <a:pt x="460534" y="1279684"/>
                      <a:pt x="465296" y="1282541"/>
                      <a:pt x="471011" y="1284446"/>
                    </a:cubicBezTo>
                    <a:cubicBezTo>
                      <a:pt x="473869" y="1288256"/>
                      <a:pt x="479584" y="1291114"/>
                      <a:pt x="485299" y="1291114"/>
                    </a:cubicBezTo>
                    <a:cubicBezTo>
                      <a:pt x="491014" y="1291114"/>
                      <a:pt x="496729" y="1288256"/>
                      <a:pt x="499586" y="1283494"/>
                    </a:cubicBezTo>
                    <a:cubicBezTo>
                      <a:pt x="499586" y="1283494"/>
                      <a:pt x="500539" y="1284446"/>
                      <a:pt x="500539" y="1284446"/>
                    </a:cubicBezTo>
                    <a:cubicBezTo>
                      <a:pt x="499586" y="1285399"/>
                      <a:pt x="499586" y="1285399"/>
                      <a:pt x="498634" y="1286351"/>
                    </a:cubicBezTo>
                    <a:cubicBezTo>
                      <a:pt x="494824" y="1288256"/>
                      <a:pt x="491014" y="1293019"/>
                      <a:pt x="491014" y="1297781"/>
                    </a:cubicBezTo>
                    <a:cubicBezTo>
                      <a:pt x="486251" y="1301591"/>
                      <a:pt x="483394" y="1307306"/>
                      <a:pt x="483394" y="1313974"/>
                    </a:cubicBezTo>
                    <a:cubicBezTo>
                      <a:pt x="481489" y="1314926"/>
                      <a:pt x="478631" y="1315879"/>
                      <a:pt x="477679" y="1317784"/>
                    </a:cubicBezTo>
                    <a:cubicBezTo>
                      <a:pt x="475774" y="1316831"/>
                      <a:pt x="473869" y="1315879"/>
                      <a:pt x="471011" y="1315879"/>
                    </a:cubicBezTo>
                    <a:cubicBezTo>
                      <a:pt x="463391" y="1315879"/>
                      <a:pt x="457676" y="1321594"/>
                      <a:pt x="457676" y="1329214"/>
                    </a:cubicBezTo>
                    <a:cubicBezTo>
                      <a:pt x="457676" y="1336834"/>
                      <a:pt x="463391" y="1342549"/>
                      <a:pt x="471011" y="1342549"/>
                    </a:cubicBezTo>
                    <a:cubicBezTo>
                      <a:pt x="472916" y="1342549"/>
                      <a:pt x="473869" y="1342549"/>
                      <a:pt x="475774" y="1341596"/>
                    </a:cubicBezTo>
                    <a:cubicBezTo>
                      <a:pt x="475774" y="1341596"/>
                      <a:pt x="475774" y="1341596"/>
                      <a:pt x="475774" y="1341596"/>
                    </a:cubicBezTo>
                    <a:cubicBezTo>
                      <a:pt x="465296" y="1344454"/>
                      <a:pt x="456724" y="1352074"/>
                      <a:pt x="451961" y="1361599"/>
                    </a:cubicBezTo>
                    <a:cubicBezTo>
                      <a:pt x="450056" y="1359694"/>
                      <a:pt x="447199" y="1357789"/>
                      <a:pt x="444341" y="1356836"/>
                    </a:cubicBezTo>
                    <a:cubicBezTo>
                      <a:pt x="445294" y="1354931"/>
                      <a:pt x="446246" y="1352074"/>
                      <a:pt x="446246" y="1349216"/>
                    </a:cubicBezTo>
                    <a:cubicBezTo>
                      <a:pt x="446246" y="1339691"/>
                      <a:pt x="438626" y="1333024"/>
                      <a:pt x="430054" y="1333024"/>
                    </a:cubicBezTo>
                    <a:cubicBezTo>
                      <a:pt x="425291" y="1333024"/>
                      <a:pt x="421481" y="1334929"/>
                      <a:pt x="417671" y="1337786"/>
                    </a:cubicBezTo>
                    <a:cubicBezTo>
                      <a:pt x="415766" y="1334929"/>
                      <a:pt x="411956" y="1333024"/>
                      <a:pt x="408146" y="1333024"/>
                    </a:cubicBezTo>
                    <a:cubicBezTo>
                      <a:pt x="401479" y="1333024"/>
                      <a:pt x="395764" y="1338739"/>
                      <a:pt x="395764" y="1345406"/>
                    </a:cubicBezTo>
                    <a:cubicBezTo>
                      <a:pt x="395764" y="1350169"/>
                      <a:pt x="398621" y="1353979"/>
                      <a:pt x="401479" y="1355884"/>
                    </a:cubicBezTo>
                    <a:cubicBezTo>
                      <a:pt x="392906" y="1358741"/>
                      <a:pt x="386239" y="1366361"/>
                      <a:pt x="386239" y="1375886"/>
                    </a:cubicBezTo>
                    <a:cubicBezTo>
                      <a:pt x="386239" y="1376839"/>
                      <a:pt x="386239" y="1377791"/>
                      <a:pt x="386239" y="1379696"/>
                    </a:cubicBezTo>
                    <a:cubicBezTo>
                      <a:pt x="385286" y="1382554"/>
                      <a:pt x="385286" y="1384459"/>
                      <a:pt x="384334" y="1387316"/>
                    </a:cubicBezTo>
                    <a:cubicBezTo>
                      <a:pt x="382429" y="1389221"/>
                      <a:pt x="380524" y="1392079"/>
                      <a:pt x="379571" y="1394936"/>
                    </a:cubicBezTo>
                    <a:cubicBezTo>
                      <a:pt x="379571" y="1394936"/>
                      <a:pt x="378619" y="1394936"/>
                      <a:pt x="378619" y="1394936"/>
                    </a:cubicBezTo>
                    <a:cubicBezTo>
                      <a:pt x="378619" y="1394936"/>
                      <a:pt x="378619" y="1394936"/>
                      <a:pt x="378619" y="1394936"/>
                    </a:cubicBezTo>
                    <a:cubicBezTo>
                      <a:pt x="378619" y="1393031"/>
                      <a:pt x="379571" y="1391126"/>
                      <a:pt x="379571" y="1389221"/>
                    </a:cubicBezTo>
                    <a:cubicBezTo>
                      <a:pt x="379571" y="1388269"/>
                      <a:pt x="379571" y="1387316"/>
                      <a:pt x="379571" y="1386364"/>
                    </a:cubicBezTo>
                    <a:cubicBezTo>
                      <a:pt x="383381" y="1383506"/>
                      <a:pt x="386239" y="1379696"/>
                      <a:pt x="386239" y="1373981"/>
                    </a:cubicBezTo>
                    <a:cubicBezTo>
                      <a:pt x="386239" y="1366361"/>
                      <a:pt x="379571" y="1359694"/>
                      <a:pt x="371951" y="1359694"/>
                    </a:cubicBezTo>
                    <a:cubicBezTo>
                      <a:pt x="367189" y="1359694"/>
                      <a:pt x="363379" y="1361599"/>
                      <a:pt x="360521" y="1365409"/>
                    </a:cubicBezTo>
                    <a:cubicBezTo>
                      <a:pt x="358616" y="1364456"/>
                      <a:pt x="356711" y="1364456"/>
                      <a:pt x="354806" y="1364456"/>
                    </a:cubicBezTo>
                    <a:cubicBezTo>
                      <a:pt x="349091" y="1364456"/>
                      <a:pt x="343376" y="1366361"/>
                      <a:pt x="339566" y="1370171"/>
                    </a:cubicBezTo>
                    <a:cubicBezTo>
                      <a:pt x="337661" y="1367314"/>
                      <a:pt x="333851" y="1365409"/>
                      <a:pt x="330041" y="1365409"/>
                    </a:cubicBezTo>
                    <a:cubicBezTo>
                      <a:pt x="324326" y="1365409"/>
                      <a:pt x="320516" y="1369219"/>
                      <a:pt x="318611" y="1373981"/>
                    </a:cubicBezTo>
                    <a:cubicBezTo>
                      <a:pt x="316706" y="1374934"/>
                      <a:pt x="314801" y="1375886"/>
                      <a:pt x="313849" y="1377791"/>
                    </a:cubicBezTo>
                    <a:cubicBezTo>
                      <a:pt x="311944" y="1376839"/>
                      <a:pt x="310039" y="1376839"/>
                      <a:pt x="308134" y="1376839"/>
                    </a:cubicBezTo>
                    <a:cubicBezTo>
                      <a:pt x="301466" y="1376839"/>
                      <a:pt x="295751" y="1382554"/>
                      <a:pt x="295751" y="1389221"/>
                    </a:cubicBezTo>
                    <a:cubicBezTo>
                      <a:pt x="295751" y="1395889"/>
                      <a:pt x="301466" y="1401604"/>
                      <a:pt x="308134" y="1401604"/>
                    </a:cubicBezTo>
                    <a:cubicBezTo>
                      <a:pt x="314801" y="1401604"/>
                      <a:pt x="319564" y="1396841"/>
                      <a:pt x="320516" y="1390174"/>
                    </a:cubicBezTo>
                    <a:cubicBezTo>
                      <a:pt x="320516" y="1390174"/>
                      <a:pt x="320516" y="1390174"/>
                      <a:pt x="320516" y="1390174"/>
                    </a:cubicBezTo>
                    <a:cubicBezTo>
                      <a:pt x="322421" y="1390174"/>
                      <a:pt x="324326" y="1389221"/>
                      <a:pt x="325279" y="1388269"/>
                    </a:cubicBezTo>
                    <a:cubicBezTo>
                      <a:pt x="326231" y="1388269"/>
                      <a:pt x="328136" y="1389221"/>
                      <a:pt x="329089" y="1389221"/>
                    </a:cubicBezTo>
                    <a:cubicBezTo>
                      <a:pt x="329089" y="1389221"/>
                      <a:pt x="329089" y="1389221"/>
                      <a:pt x="329089" y="1390174"/>
                    </a:cubicBezTo>
                    <a:cubicBezTo>
                      <a:pt x="329089" y="1401604"/>
                      <a:pt x="336709" y="1411129"/>
                      <a:pt x="347186" y="1413986"/>
                    </a:cubicBezTo>
                    <a:cubicBezTo>
                      <a:pt x="347186" y="1414939"/>
                      <a:pt x="346234" y="1415891"/>
                      <a:pt x="346234" y="1417796"/>
                    </a:cubicBezTo>
                    <a:cubicBezTo>
                      <a:pt x="346234" y="1418749"/>
                      <a:pt x="346234" y="1419701"/>
                      <a:pt x="347186" y="1420654"/>
                    </a:cubicBezTo>
                    <a:cubicBezTo>
                      <a:pt x="345281" y="1424464"/>
                      <a:pt x="343376" y="1428274"/>
                      <a:pt x="343376" y="1433036"/>
                    </a:cubicBezTo>
                    <a:cubicBezTo>
                      <a:pt x="343376" y="1437799"/>
                      <a:pt x="344329" y="1442561"/>
                      <a:pt x="347186" y="1446371"/>
                    </a:cubicBezTo>
                    <a:cubicBezTo>
                      <a:pt x="339566" y="1447324"/>
                      <a:pt x="334804" y="1453991"/>
                      <a:pt x="334804" y="1461611"/>
                    </a:cubicBezTo>
                    <a:cubicBezTo>
                      <a:pt x="334804" y="1470184"/>
                      <a:pt x="341471" y="1476851"/>
                      <a:pt x="350044" y="1476851"/>
                    </a:cubicBezTo>
                    <a:cubicBezTo>
                      <a:pt x="353854" y="1476851"/>
                      <a:pt x="356711" y="1475899"/>
                      <a:pt x="359569" y="1473994"/>
                    </a:cubicBezTo>
                    <a:cubicBezTo>
                      <a:pt x="363379" y="1480661"/>
                      <a:pt x="370046" y="1484471"/>
                      <a:pt x="377666" y="1486376"/>
                    </a:cubicBezTo>
                    <a:cubicBezTo>
                      <a:pt x="379571" y="1490186"/>
                      <a:pt x="383381" y="1492091"/>
                      <a:pt x="388144" y="1492091"/>
                    </a:cubicBezTo>
                    <a:cubicBezTo>
                      <a:pt x="394811" y="1492091"/>
                      <a:pt x="400526" y="1486376"/>
                      <a:pt x="400526" y="1479709"/>
                    </a:cubicBezTo>
                    <a:cubicBezTo>
                      <a:pt x="400526" y="1478756"/>
                      <a:pt x="400526" y="1478756"/>
                      <a:pt x="400526" y="1478756"/>
                    </a:cubicBezTo>
                    <a:cubicBezTo>
                      <a:pt x="405289" y="1473994"/>
                      <a:pt x="408146" y="1468279"/>
                      <a:pt x="408146" y="1460659"/>
                    </a:cubicBezTo>
                    <a:cubicBezTo>
                      <a:pt x="408146" y="1451134"/>
                      <a:pt x="403384" y="1443514"/>
                      <a:pt x="396716" y="1438751"/>
                    </a:cubicBezTo>
                    <a:cubicBezTo>
                      <a:pt x="396716" y="1436846"/>
                      <a:pt x="397669" y="1435894"/>
                      <a:pt x="397669" y="1433989"/>
                    </a:cubicBezTo>
                    <a:cubicBezTo>
                      <a:pt x="397669" y="1431131"/>
                      <a:pt x="396716" y="1428274"/>
                      <a:pt x="395764" y="1425416"/>
                    </a:cubicBezTo>
                    <a:cubicBezTo>
                      <a:pt x="396716" y="1424464"/>
                      <a:pt x="396716" y="1422559"/>
                      <a:pt x="396716" y="1420654"/>
                    </a:cubicBezTo>
                    <a:cubicBezTo>
                      <a:pt x="396716" y="1420654"/>
                      <a:pt x="396716" y="1420654"/>
                      <a:pt x="396716" y="1420654"/>
                    </a:cubicBezTo>
                    <a:cubicBezTo>
                      <a:pt x="397669" y="1421606"/>
                      <a:pt x="398621" y="1422559"/>
                      <a:pt x="399574" y="1423511"/>
                    </a:cubicBezTo>
                    <a:cubicBezTo>
                      <a:pt x="397669" y="1425416"/>
                      <a:pt x="395764" y="1428274"/>
                      <a:pt x="395764" y="1431131"/>
                    </a:cubicBezTo>
                    <a:cubicBezTo>
                      <a:pt x="395764" y="1436846"/>
                      <a:pt x="400526" y="1441609"/>
                      <a:pt x="406241" y="1441609"/>
                    </a:cubicBezTo>
                    <a:cubicBezTo>
                      <a:pt x="411956" y="1441609"/>
                      <a:pt x="415766" y="1437799"/>
                      <a:pt x="416719" y="1432084"/>
                    </a:cubicBezTo>
                    <a:cubicBezTo>
                      <a:pt x="418624" y="1432084"/>
                      <a:pt x="420529" y="1433036"/>
                      <a:pt x="422434" y="1433036"/>
                    </a:cubicBezTo>
                    <a:cubicBezTo>
                      <a:pt x="421481" y="1434941"/>
                      <a:pt x="420529" y="1437799"/>
                      <a:pt x="420529" y="1440656"/>
                    </a:cubicBezTo>
                    <a:cubicBezTo>
                      <a:pt x="420529" y="1446371"/>
                      <a:pt x="423386" y="1451134"/>
                      <a:pt x="427196" y="1454944"/>
                    </a:cubicBezTo>
                    <a:cubicBezTo>
                      <a:pt x="421481" y="1457801"/>
                      <a:pt x="417671" y="1463516"/>
                      <a:pt x="417671" y="1471136"/>
                    </a:cubicBezTo>
                    <a:cubicBezTo>
                      <a:pt x="417671" y="1473994"/>
                      <a:pt x="418624" y="1476851"/>
                      <a:pt x="419576" y="1478756"/>
                    </a:cubicBezTo>
                    <a:cubicBezTo>
                      <a:pt x="413861" y="1478756"/>
                      <a:pt x="408146" y="1483519"/>
                      <a:pt x="408146" y="1490186"/>
                    </a:cubicBezTo>
                    <a:cubicBezTo>
                      <a:pt x="408146" y="1493044"/>
                      <a:pt x="410051" y="1496854"/>
                      <a:pt x="411956" y="1498759"/>
                    </a:cubicBezTo>
                    <a:cubicBezTo>
                      <a:pt x="411004" y="1499711"/>
                      <a:pt x="411004" y="1500664"/>
                      <a:pt x="411004" y="1502569"/>
                    </a:cubicBezTo>
                    <a:cubicBezTo>
                      <a:pt x="409099" y="1501616"/>
                      <a:pt x="407194" y="1500664"/>
                      <a:pt x="404336" y="1500664"/>
                    </a:cubicBezTo>
                    <a:cubicBezTo>
                      <a:pt x="398621" y="1500664"/>
                      <a:pt x="393859" y="1505426"/>
                      <a:pt x="393859" y="1511141"/>
                    </a:cubicBezTo>
                    <a:cubicBezTo>
                      <a:pt x="393859" y="1514951"/>
                      <a:pt x="395764" y="1517809"/>
                      <a:pt x="399574" y="1519714"/>
                    </a:cubicBezTo>
                    <a:cubicBezTo>
                      <a:pt x="392906" y="1521619"/>
                      <a:pt x="387191" y="1528286"/>
                      <a:pt x="387191" y="1535906"/>
                    </a:cubicBezTo>
                    <a:cubicBezTo>
                      <a:pt x="387191" y="1538764"/>
                      <a:pt x="388144" y="1541621"/>
                      <a:pt x="389096" y="1544479"/>
                    </a:cubicBezTo>
                    <a:cubicBezTo>
                      <a:pt x="387191" y="1544479"/>
                      <a:pt x="386239" y="1544479"/>
                      <a:pt x="384334" y="1545431"/>
                    </a:cubicBezTo>
                    <a:cubicBezTo>
                      <a:pt x="383381" y="1536859"/>
                      <a:pt x="375761" y="1530191"/>
                      <a:pt x="367189" y="1530191"/>
                    </a:cubicBezTo>
                    <a:cubicBezTo>
                      <a:pt x="357664" y="1530191"/>
                      <a:pt x="350044" y="1537811"/>
                      <a:pt x="350044" y="1547336"/>
                    </a:cubicBezTo>
                    <a:cubicBezTo>
                      <a:pt x="350044" y="1554956"/>
                      <a:pt x="354806" y="1560671"/>
                      <a:pt x="361474" y="1563529"/>
                    </a:cubicBezTo>
                    <a:cubicBezTo>
                      <a:pt x="360521" y="1565434"/>
                      <a:pt x="359569" y="1566386"/>
                      <a:pt x="359569" y="1568291"/>
                    </a:cubicBezTo>
                    <a:cubicBezTo>
                      <a:pt x="357664" y="1566386"/>
                      <a:pt x="355759" y="1565434"/>
                      <a:pt x="352901" y="1565434"/>
                    </a:cubicBezTo>
                    <a:cubicBezTo>
                      <a:pt x="348139" y="1565434"/>
                      <a:pt x="344329" y="1569244"/>
                      <a:pt x="344329" y="1574006"/>
                    </a:cubicBezTo>
                    <a:cubicBezTo>
                      <a:pt x="344329" y="1575911"/>
                      <a:pt x="345281" y="1577816"/>
                      <a:pt x="346234" y="1578769"/>
                    </a:cubicBezTo>
                    <a:cubicBezTo>
                      <a:pt x="341471" y="1582579"/>
                      <a:pt x="338614" y="1588294"/>
                      <a:pt x="338614" y="1594961"/>
                    </a:cubicBezTo>
                    <a:cubicBezTo>
                      <a:pt x="338614" y="1605439"/>
                      <a:pt x="347186" y="1614964"/>
                      <a:pt x="357664" y="1615916"/>
                    </a:cubicBezTo>
                    <a:cubicBezTo>
                      <a:pt x="358616" y="1617821"/>
                      <a:pt x="359569" y="1619726"/>
                      <a:pt x="361474" y="1620679"/>
                    </a:cubicBezTo>
                    <a:cubicBezTo>
                      <a:pt x="364331" y="1628299"/>
                      <a:pt x="369094" y="1634014"/>
                      <a:pt x="375761" y="1637824"/>
                    </a:cubicBezTo>
                    <a:cubicBezTo>
                      <a:pt x="375761" y="1638776"/>
                      <a:pt x="376714" y="1639729"/>
                      <a:pt x="376714" y="1640681"/>
                    </a:cubicBezTo>
                    <a:cubicBezTo>
                      <a:pt x="367189" y="1644491"/>
                      <a:pt x="358616" y="1653064"/>
                      <a:pt x="355759" y="1662589"/>
                    </a:cubicBezTo>
                    <a:cubicBezTo>
                      <a:pt x="353854" y="1660684"/>
                      <a:pt x="350996" y="1658779"/>
                      <a:pt x="347186" y="1657826"/>
                    </a:cubicBezTo>
                    <a:cubicBezTo>
                      <a:pt x="353854" y="1654016"/>
                      <a:pt x="358616" y="1646396"/>
                      <a:pt x="358616" y="1637824"/>
                    </a:cubicBezTo>
                    <a:cubicBezTo>
                      <a:pt x="358616" y="1627346"/>
                      <a:pt x="350996" y="1617821"/>
                      <a:pt x="341471" y="1614964"/>
                    </a:cubicBezTo>
                    <a:cubicBezTo>
                      <a:pt x="340519" y="1603534"/>
                      <a:pt x="333851" y="1594009"/>
                      <a:pt x="324326" y="1589246"/>
                    </a:cubicBezTo>
                    <a:cubicBezTo>
                      <a:pt x="323374" y="1586389"/>
                      <a:pt x="322421" y="1582579"/>
                      <a:pt x="321469" y="1579721"/>
                    </a:cubicBezTo>
                    <a:cubicBezTo>
                      <a:pt x="321469" y="1578769"/>
                      <a:pt x="322421" y="1577816"/>
                      <a:pt x="322421" y="1575911"/>
                    </a:cubicBezTo>
                    <a:cubicBezTo>
                      <a:pt x="322421" y="1569244"/>
                      <a:pt x="316706" y="1562576"/>
                      <a:pt x="309086" y="1562576"/>
                    </a:cubicBezTo>
                    <a:cubicBezTo>
                      <a:pt x="308134" y="1562576"/>
                      <a:pt x="307181" y="1562576"/>
                      <a:pt x="306229" y="1562576"/>
                    </a:cubicBezTo>
                    <a:cubicBezTo>
                      <a:pt x="306229" y="1561624"/>
                      <a:pt x="306229" y="1559719"/>
                      <a:pt x="306229" y="1558766"/>
                    </a:cubicBezTo>
                    <a:cubicBezTo>
                      <a:pt x="306229" y="1556861"/>
                      <a:pt x="306229" y="1554004"/>
                      <a:pt x="305276" y="1552099"/>
                    </a:cubicBezTo>
                    <a:cubicBezTo>
                      <a:pt x="306229" y="1551146"/>
                      <a:pt x="307181" y="1551146"/>
                      <a:pt x="308134" y="1550194"/>
                    </a:cubicBezTo>
                    <a:cubicBezTo>
                      <a:pt x="310039" y="1553051"/>
                      <a:pt x="312896" y="1554956"/>
                      <a:pt x="316706" y="1554956"/>
                    </a:cubicBezTo>
                    <a:cubicBezTo>
                      <a:pt x="316706" y="1554956"/>
                      <a:pt x="316706" y="1554956"/>
                      <a:pt x="317659" y="1554956"/>
                    </a:cubicBezTo>
                    <a:cubicBezTo>
                      <a:pt x="316706" y="1555909"/>
                      <a:pt x="316706" y="1557814"/>
                      <a:pt x="316706" y="1558766"/>
                    </a:cubicBezTo>
                    <a:cubicBezTo>
                      <a:pt x="316706" y="1564481"/>
                      <a:pt x="321469" y="1569244"/>
                      <a:pt x="327184" y="1569244"/>
                    </a:cubicBezTo>
                    <a:cubicBezTo>
                      <a:pt x="332899" y="1569244"/>
                      <a:pt x="337661" y="1564481"/>
                      <a:pt x="337661" y="1558766"/>
                    </a:cubicBezTo>
                    <a:cubicBezTo>
                      <a:pt x="337661" y="1553051"/>
                      <a:pt x="332899" y="1548289"/>
                      <a:pt x="327184" y="1548289"/>
                    </a:cubicBezTo>
                    <a:cubicBezTo>
                      <a:pt x="327184" y="1548289"/>
                      <a:pt x="327184" y="1548289"/>
                      <a:pt x="326231" y="1548289"/>
                    </a:cubicBezTo>
                    <a:cubicBezTo>
                      <a:pt x="326231" y="1547336"/>
                      <a:pt x="327184" y="1545431"/>
                      <a:pt x="327184" y="1544479"/>
                    </a:cubicBezTo>
                    <a:cubicBezTo>
                      <a:pt x="327184" y="1538764"/>
                      <a:pt x="322421" y="1534001"/>
                      <a:pt x="316706" y="1534001"/>
                    </a:cubicBezTo>
                    <a:cubicBezTo>
                      <a:pt x="315754" y="1534001"/>
                      <a:pt x="314801" y="1534001"/>
                      <a:pt x="313849" y="1534954"/>
                    </a:cubicBezTo>
                    <a:cubicBezTo>
                      <a:pt x="313849" y="1534001"/>
                      <a:pt x="313849" y="1533049"/>
                      <a:pt x="312896" y="1533049"/>
                    </a:cubicBezTo>
                    <a:cubicBezTo>
                      <a:pt x="326231" y="1530191"/>
                      <a:pt x="335756" y="1518761"/>
                      <a:pt x="335756" y="1505426"/>
                    </a:cubicBezTo>
                    <a:cubicBezTo>
                      <a:pt x="335756" y="1500664"/>
                      <a:pt x="334804" y="1495901"/>
                      <a:pt x="331946" y="1492091"/>
                    </a:cubicBezTo>
                    <a:cubicBezTo>
                      <a:pt x="331946" y="1491139"/>
                      <a:pt x="332899" y="1490186"/>
                      <a:pt x="332899" y="1488281"/>
                    </a:cubicBezTo>
                    <a:cubicBezTo>
                      <a:pt x="332899" y="1483519"/>
                      <a:pt x="329089" y="1479709"/>
                      <a:pt x="324326" y="1479709"/>
                    </a:cubicBezTo>
                    <a:cubicBezTo>
                      <a:pt x="323374" y="1479709"/>
                      <a:pt x="321469" y="1479709"/>
                      <a:pt x="320516" y="1480661"/>
                    </a:cubicBezTo>
                    <a:cubicBezTo>
                      <a:pt x="316706" y="1478756"/>
                      <a:pt x="312896" y="1477804"/>
                      <a:pt x="308134" y="1477804"/>
                    </a:cubicBezTo>
                    <a:cubicBezTo>
                      <a:pt x="297656" y="1477804"/>
                      <a:pt x="288131" y="1483519"/>
                      <a:pt x="283369" y="1492091"/>
                    </a:cubicBezTo>
                    <a:cubicBezTo>
                      <a:pt x="282416" y="1492091"/>
                      <a:pt x="280511" y="1491139"/>
                      <a:pt x="279559" y="1491139"/>
                    </a:cubicBezTo>
                    <a:cubicBezTo>
                      <a:pt x="272891" y="1491139"/>
                      <a:pt x="267176" y="1494949"/>
                      <a:pt x="265271" y="1500664"/>
                    </a:cubicBezTo>
                    <a:cubicBezTo>
                      <a:pt x="262414" y="1502569"/>
                      <a:pt x="260509" y="1505426"/>
                      <a:pt x="258604" y="1508284"/>
                    </a:cubicBezTo>
                    <a:cubicBezTo>
                      <a:pt x="255746" y="1507331"/>
                      <a:pt x="252889" y="1506379"/>
                      <a:pt x="250031" y="1506379"/>
                    </a:cubicBezTo>
                    <a:cubicBezTo>
                      <a:pt x="239554" y="1506379"/>
                      <a:pt x="231934" y="1514951"/>
                      <a:pt x="231934" y="1524476"/>
                    </a:cubicBezTo>
                    <a:cubicBezTo>
                      <a:pt x="231934" y="1532096"/>
                      <a:pt x="236696" y="1538764"/>
                      <a:pt x="243364" y="1541621"/>
                    </a:cubicBezTo>
                    <a:cubicBezTo>
                      <a:pt x="243364" y="1542574"/>
                      <a:pt x="242411" y="1542574"/>
                      <a:pt x="242411" y="1543526"/>
                    </a:cubicBezTo>
                    <a:cubicBezTo>
                      <a:pt x="241459" y="1543526"/>
                      <a:pt x="240506" y="1543526"/>
                      <a:pt x="239554" y="1543526"/>
                    </a:cubicBezTo>
                    <a:cubicBezTo>
                      <a:pt x="233839" y="1543526"/>
                      <a:pt x="229076" y="1545431"/>
                      <a:pt x="225266" y="1548289"/>
                    </a:cubicBezTo>
                    <a:cubicBezTo>
                      <a:pt x="220504" y="1545431"/>
                      <a:pt x="215741" y="1544479"/>
                      <a:pt x="210026" y="1544479"/>
                    </a:cubicBezTo>
                    <a:cubicBezTo>
                      <a:pt x="202406" y="1544479"/>
                      <a:pt x="194786" y="1547336"/>
                      <a:pt x="189071" y="1553051"/>
                    </a:cubicBezTo>
                    <a:cubicBezTo>
                      <a:pt x="185261" y="1547336"/>
                      <a:pt x="178594" y="1543526"/>
                      <a:pt x="170974" y="1543526"/>
                    </a:cubicBezTo>
                    <a:cubicBezTo>
                      <a:pt x="168116" y="1543526"/>
                      <a:pt x="165259" y="1544479"/>
                      <a:pt x="162401" y="1545431"/>
                    </a:cubicBezTo>
                    <a:cubicBezTo>
                      <a:pt x="161449" y="1541621"/>
                      <a:pt x="157639" y="1537811"/>
                      <a:pt x="152876" y="1537811"/>
                    </a:cubicBezTo>
                    <a:cubicBezTo>
                      <a:pt x="147161" y="1537811"/>
                      <a:pt x="143351" y="1542574"/>
                      <a:pt x="143351" y="1547336"/>
                    </a:cubicBezTo>
                    <a:cubicBezTo>
                      <a:pt x="143351" y="1552099"/>
                      <a:pt x="146209" y="1555909"/>
                      <a:pt x="150971" y="1556861"/>
                    </a:cubicBezTo>
                    <a:cubicBezTo>
                      <a:pt x="150019" y="1559719"/>
                      <a:pt x="149066" y="1562576"/>
                      <a:pt x="149066" y="1566386"/>
                    </a:cubicBezTo>
                    <a:cubicBezTo>
                      <a:pt x="149066" y="1572101"/>
                      <a:pt x="150971" y="1576864"/>
                      <a:pt x="153829" y="1580674"/>
                    </a:cubicBezTo>
                    <a:cubicBezTo>
                      <a:pt x="148114" y="1581626"/>
                      <a:pt x="143351" y="1586389"/>
                      <a:pt x="143351" y="1593056"/>
                    </a:cubicBezTo>
                    <a:cubicBezTo>
                      <a:pt x="143351" y="1599724"/>
                      <a:pt x="149066" y="1605439"/>
                      <a:pt x="155734" y="1605439"/>
                    </a:cubicBezTo>
                    <a:cubicBezTo>
                      <a:pt x="162401" y="1605439"/>
                      <a:pt x="168116" y="1599724"/>
                      <a:pt x="168116" y="1593056"/>
                    </a:cubicBezTo>
                    <a:cubicBezTo>
                      <a:pt x="168116" y="1592104"/>
                      <a:pt x="168116" y="1590199"/>
                      <a:pt x="167164" y="1589246"/>
                    </a:cubicBezTo>
                    <a:cubicBezTo>
                      <a:pt x="168116" y="1589246"/>
                      <a:pt x="170021" y="1589246"/>
                      <a:pt x="170974" y="1589246"/>
                    </a:cubicBezTo>
                    <a:cubicBezTo>
                      <a:pt x="174784" y="1589246"/>
                      <a:pt x="178594" y="1588294"/>
                      <a:pt x="182404" y="1586389"/>
                    </a:cubicBezTo>
                    <a:cubicBezTo>
                      <a:pt x="183356" y="1587341"/>
                      <a:pt x="183356" y="1588294"/>
                      <a:pt x="184309" y="1589246"/>
                    </a:cubicBezTo>
                    <a:cubicBezTo>
                      <a:pt x="183356" y="1592104"/>
                      <a:pt x="183356" y="1594961"/>
                      <a:pt x="183356" y="1597819"/>
                    </a:cubicBezTo>
                    <a:cubicBezTo>
                      <a:pt x="183356" y="1607344"/>
                      <a:pt x="188119" y="1615916"/>
                      <a:pt x="195739" y="1620679"/>
                    </a:cubicBezTo>
                    <a:cubicBezTo>
                      <a:pt x="195739" y="1620679"/>
                      <a:pt x="195739" y="1620679"/>
                      <a:pt x="195739" y="1620679"/>
                    </a:cubicBezTo>
                    <a:cubicBezTo>
                      <a:pt x="195739" y="1623536"/>
                      <a:pt x="198596" y="1626394"/>
                      <a:pt x="201454" y="1626394"/>
                    </a:cubicBezTo>
                    <a:cubicBezTo>
                      <a:pt x="203359" y="1626394"/>
                      <a:pt x="204311" y="1625441"/>
                      <a:pt x="206216" y="1624489"/>
                    </a:cubicBezTo>
                    <a:cubicBezTo>
                      <a:pt x="207169" y="1624489"/>
                      <a:pt x="209074" y="1624489"/>
                      <a:pt x="210026" y="1624489"/>
                    </a:cubicBezTo>
                    <a:cubicBezTo>
                      <a:pt x="223361" y="1624489"/>
                      <a:pt x="234791" y="1614011"/>
                      <a:pt x="236696" y="1600676"/>
                    </a:cubicBezTo>
                    <a:cubicBezTo>
                      <a:pt x="240506" y="1602581"/>
                      <a:pt x="244316" y="1604486"/>
                      <a:pt x="249079" y="1604486"/>
                    </a:cubicBezTo>
                    <a:cubicBezTo>
                      <a:pt x="248126" y="1607344"/>
                      <a:pt x="247174" y="1611154"/>
                      <a:pt x="247174" y="1614011"/>
                    </a:cubicBezTo>
                    <a:cubicBezTo>
                      <a:pt x="247174" y="1615916"/>
                      <a:pt x="247174" y="1617821"/>
                      <a:pt x="248126" y="1619726"/>
                    </a:cubicBezTo>
                    <a:cubicBezTo>
                      <a:pt x="248126" y="1619726"/>
                      <a:pt x="248126" y="1619726"/>
                      <a:pt x="247174" y="1619726"/>
                    </a:cubicBezTo>
                    <a:cubicBezTo>
                      <a:pt x="239554" y="1619726"/>
                      <a:pt x="233839" y="1625441"/>
                      <a:pt x="233839" y="1633061"/>
                    </a:cubicBezTo>
                    <a:cubicBezTo>
                      <a:pt x="233839" y="1639729"/>
                      <a:pt x="239554" y="1645444"/>
                      <a:pt x="246221" y="1646396"/>
                    </a:cubicBezTo>
                    <a:cubicBezTo>
                      <a:pt x="246221" y="1653064"/>
                      <a:pt x="251936" y="1657826"/>
                      <a:pt x="258604" y="1657826"/>
                    </a:cubicBezTo>
                    <a:cubicBezTo>
                      <a:pt x="265271" y="1657826"/>
                      <a:pt x="270986" y="1652111"/>
                      <a:pt x="270986" y="1645444"/>
                    </a:cubicBezTo>
                    <a:cubicBezTo>
                      <a:pt x="270986" y="1642586"/>
                      <a:pt x="270034" y="1640681"/>
                      <a:pt x="268129" y="1637824"/>
                    </a:cubicBezTo>
                    <a:cubicBezTo>
                      <a:pt x="269081" y="1637824"/>
                      <a:pt x="270034" y="1637824"/>
                      <a:pt x="270034" y="1637824"/>
                    </a:cubicBezTo>
                    <a:cubicBezTo>
                      <a:pt x="273844" y="1637824"/>
                      <a:pt x="277654" y="1636871"/>
                      <a:pt x="281464" y="1634966"/>
                    </a:cubicBezTo>
                    <a:cubicBezTo>
                      <a:pt x="284321" y="1638776"/>
                      <a:pt x="288131" y="1641634"/>
                      <a:pt x="291941" y="1644491"/>
                    </a:cubicBezTo>
                    <a:cubicBezTo>
                      <a:pt x="290989" y="1646396"/>
                      <a:pt x="290036" y="1648301"/>
                      <a:pt x="290036" y="1651159"/>
                    </a:cubicBezTo>
                    <a:cubicBezTo>
                      <a:pt x="290036" y="1658779"/>
                      <a:pt x="295751" y="1664494"/>
                      <a:pt x="303371" y="1664494"/>
                    </a:cubicBezTo>
                    <a:cubicBezTo>
                      <a:pt x="307181" y="1664494"/>
                      <a:pt x="310991" y="1662589"/>
                      <a:pt x="312896" y="1660684"/>
                    </a:cubicBezTo>
                    <a:cubicBezTo>
                      <a:pt x="312896" y="1661636"/>
                      <a:pt x="311944" y="1663541"/>
                      <a:pt x="311944" y="1664494"/>
                    </a:cubicBezTo>
                    <a:cubicBezTo>
                      <a:pt x="311944" y="1671161"/>
                      <a:pt x="317659" y="1676876"/>
                      <a:pt x="324326" y="1676876"/>
                    </a:cubicBezTo>
                    <a:cubicBezTo>
                      <a:pt x="326231" y="1676876"/>
                      <a:pt x="328136" y="1675924"/>
                      <a:pt x="330041" y="1675924"/>
                    </a:cubicBezTo>
                    <a:cubicBezTo>
                      <a:pt x="331946" y="1680686"/>
                      <a:pt x="336709" y="1683544"/>
                      <a:pt x="342424" y="1683544"/>
                    </a:cubicBezTo>
                    <a:cubicBezTo>
                      <a:pt x="346234" y="1683544"/>
                      <a:pt x="349091" y="1681639"/>
                      <a:pt x="351949" y="1679734"/>
                    </a:cubicBezTo>
                    <a:cubicBezTo>
                      <a:pt x="353854" y="1685449"/>
                      <a:pt x="356711" y="1691164"/>
                      <a:pt x="360521" y="1694974"/>
                    </a:cubicBezTo>
                    <a:cubicBezTo>
                      <a:pt x="359569" y="1694974"/>
                      <a:pt x="359569" y="1694974"/>
                      <a:pt x="358616" y="1694974"/>
                    </a:cubicBezTo>
                    <a:cubicBezTo>
                      <a:pt x="352901" y="1694974"/>
                      <a:pt x="348139" y="1699736"/>
                      <a:pt x="348139" y="1705451"/>
                    </a:cubicBezTo>
                    <a:cubicBezTo>
                      <a:pt x="348139" y="1710214"/>
                      <a:pt x="350996" y="1713071"/>
                      <a:pt x="354806" y="1714976"/>
                    </a:cubicBezTo>
                    <a:cubicBezTo>
                      <a:pt x="349091" y="1716881"/>
                      <a:pt x="345281" y="1722596"/>
                      <a:pt x="345281" y="1729264"/>
                    </a:cubicBezTo>
                    <a:cubicBezTo>
                      <a:pt x="345281" y="1737836"/>
                      <a:pt x="351949" y="1744504"/>
                      <a:pt x="360521" y="1744504"/>
                    </a:cubicBezTo>
                    <a:cubicBezTo>
                      <a:pt x="369094" y="1744504"/>
                      <a:pt x="375761" y="1737836"/>
                      <a:pt x="375761" y="1729264"/>
                    </a:cubicBezTo>
                    <a:cubicBezTo>
                      <a:pt x="375761" y="1721644"/>
                      <a:pt x="370046" y="1715929"/>
                      <a:pt x="363379" y="1714024"/>
                    </a:cubicBezTo>
                    <a:cubicBezTo>
                      <a:pt x="366236" y="1712119"/>
                      <a:pt x="368141" y="1709261"/>
                      <a:pt x="368141" y="1705451"/>
                    </a:cubicBezTo>
                    <a:cubicBezTo>
                      <a:pt x="368141" y="1704499"/>
                      <a:pt x="368141" y="1702594"/>
                      <a:pt x="367189" y="1701641"/>
                    </a:cubicBezTo>
                    <a:cubicBezTo>
                      <a:pt x="369094" y="1702594"/>
                      <a:pt x="371951" y="1704499"/>
                      <a:pt x="374809" y="1704499"/>
                    </a:cubicBezTo>
                    <a:cubicBezTo>
                      <a:pt x="376714" y="1706404"/>
                      <a:pt x="378619" y="1707356"/>
                      <a:pt x="381476" y="1707356"/>
                    </a:cubicBezTo>
                    <a:cubicBezTo>
                      <a:pt x="382429" y="1707356"/>
                      <a:pt x="384334" y="1707356"/>
                      <a:pt x="385286" y="1706404"/>
                    </a:cubicBezTo>
                    <a:cubicBezTo>
                      <a:pt x="385286" y="1706404"/>
                      <a:pt x="385286" y="1706404"/>
                      <a:pt x="386239" y="1706404"/>
                    </a:cubicBezTo>
                    <a:cubicBezTo>
                      <a:pt x="399574" y="1706404"/>
                      <a:pt x="411004" y="1698784"/>
                      <a:pt x="416719" y="1688306"/>
                    </a:cubicBezTo>
                    <a:cubicBezTo>
                      <a:pt x="419576" y="1687354"/>
                      <a:pt x="421481" y="1685449"/>
                      <a:pt x="421481" y="1681639"/>
                    </a:cubicBezTo>
                    <a:cubicBezTo>
                      <a:pt x="421481" y="1680686"/>
                      <a:pt x="421481" y="1679734"/>
                      <a:pt x="420529" y="1678781"/>
                    </a:cubicBezTo>
                    <a:cubicBezTo>
                      <a:pt x="420529" y="1677829"/>
                      <a:pt x="420529" y="1676876"/>
                      <a:pt x="420529" y="1675924"/>
                    </a:cubicBezTo>
                    <a:cubicBezTo>
                      <a:pt x="424339" y="1677829"/>
                      <a:pt x="429101" y="1678781"/>
                      <a:pt x="433864" y="1679734"/>
                    </a:cubicBezTo>
                    <a:cubicBezTo>
                      <a:pt x="434816" y="1681639"/>
                      <a:pt x="435769" y="1684496"/>
                      <a:pt x="436721" y="1686401"/>
                    </a:cubicBezTo>
                    <a:cubicBezTo>
                      <a:pt x="427196" y="1688306"/>
                      <a:pt x="419576" y="1694021"/>
                      <a:pt x="415766" y="1702594"/>
                    </a:cubicBezTo>
                    <a:cubicBezTo>
                      <a:pt x="415766" y="1702594"/>
                      <a:pt x="414814" y="1702594"/>
                      <a:pt x="414814" y="1702594"/>
                    </a:cubicBezTo>
                    <a:cubicBezTo>
                      <a:pt x="411956" y="1702594"/>
                      <a:pt x="409099" y="1705451"/>
                      <a:pt x="409099" y="1708309"/>
                    </a:cubicBezTo>
                    <a:cubicBezTo>
                      <a:pt x="409099" y="1709261"/>
                      <a:pt x="409099" y="1710214"/>
                      <a:pt x="409099" y="1710214"/>
                    </a:cubicBezTo>
                    <a:cubicBezTo>
                      <a:pt x="408146" y="1710214"/>
                      <a:pt x="408146" y="1711166"/>
                      <a:pt x="407194" y="1711166"/>
                    </a:cubicBezTo>
                    <a:cubicBezTo>
                      <a:pt x="406241" y="1707356"/>
                      <a:pt x="403384" y="1705451"/>
                      <a:pt x="399574" y="1705451"/>
                    </a:cubicBezTo>
                    <a:cubicBezTo>
                      <a:pt x="394811" y="1705451"/>
                      <a:pt x="391954" y="1709261"/>
                      <a:pt x="391954" y="1713071"/>
                    </a:cubicBezTo>
                    <a:cubicBezTo>
                      <a:pt x="391954" y="1717834"/>
                      <a:pt x="395764" y="1720691"/>
                      <a:pt x="399574" y="1720691"/>
                    </a:cubicBezTo>
                    <a:cubicBezTo>
                      <a:pt x="399574" y="1720691"/>
                      <a:pt x="400526" y="1720691"/>
                      <a:pt x="400526" y="1720691"/>
                    </a:cubicBezTo>
                    <a:cubicBezTo>
                      <a:pt x="400526" y="1721644"/>
                      <a:pt x="400526" y="1723549"/>
                      <a:pt x="400526" y="1724501"/>
                    </a:cubicBezTo>
                    <a:cubicBezTo>
                      <a:pt x="400526" y="1726406"/>
                      <a:pt x="400526" y="1728311"/>
                      <a:pt x="401479" y="1729264"/>
                    </a:cubicBezTo>
                    <a:cubicBezTo>
                      <a:pt x="396716" y="1732121"/>
                      <a:pt x="392906" y="1737836"/>
                      <a:pt x="392906" y="1743551"/>
                    </a:cubicBezTo>
                    <a:cubicBezTo>
                      <a:pt x="392906" y="1746409"/>
                      <a:pt x="393859" y="1749266"/>
                      <a:pt x="394811" y="1752124"/>
                    </a:cubicBezTo>
                    <a:cubicBezTo>
                      <a:pt x="390049" y="1753076"/>
                      <a:pt x="385286" y="1754029"/>
                      <a:pt x="380524" y="1756886"/>
                    </a:cubicBezTo>
                    <a:cubicBezTo>
                      <a:pt x="376714" y="1754029"/>
                      <a:pt x="371951" y="1751171"/>
                      <a:pt x="367189" y="1751171"/>
                    </a:cubicBezTo>
                    <a:cubicBezTo>
                      <a:pt x="357664" y="1751171"/>
                      <a:pt x="350044" y="1757839"/>
                      <a:pt x="348139" y="1766411"/>
                    </a:cubicBezTo>
                    <a:cubicBezTo>
                      <a:pt x="348139" y="1766411"/>
                      <a:pt x="347186" y="1767364"/>
                      <a:pt x="347186" y="1767364"/>
                    </a:cubicBezTo>
                    <a:cubicBezTo>
                      <a:pt x="348139" y="1765459"/>
                      <a:pt x="348139" y="1763554"/>
                      <a:pt x="348139" y="1761649"/>
                    </a:cubicBezTo>
                    <a:cubicBezTo>
                      <a:pt x="348139" y="1754029"/>
                      <a:pt x="341471" y="1747361"/>
                      <a:pt x="333851" y="1747361"/>
                    </a:cubicBezTo>
                    <a:cubicBezTo>
                      <a:pt x="330041" y="1747361"/>
                      <a:pt x="327184" y="1749266"/>
                      <a:pt x="324326" y="1751171"/>
                    </a:cubicBezTo>
                    <a:cubicBezTo>
                      <a:pt x="318611" y="1742599"/>
                      <a:pt x="309086" y="1736884"/>
                      <a:pt x="298609" y="1736884"/>
                    </a:cubicBezTo>
                    <a:cubicBezTo>
                      <a:pt x="282416" y="1736884"/>
                      <a:pt x="269081" y="1750219"/>
                      <a:pt x="268129" y="1766411"/>
                    </a:cubicBezTo>
                    <a:cubicBezTo>
                      <a:pt x="266224" y="1766411"/>
                      <a:pt x="264319" y="1767364"/>
                      <a:pt x="263366" y="1767364"/>
                    </a:cubicBezTo>
                    <a:cubicBezTo>
                      <a:pt x="264319" y="1764506"/>
                      <a:pt x="265271" y="1761649"/>
                      <a:pt x="265271" y="1758791"/>
                    </a:cubicBezTo>
                    <a:cubicBezTo>
                      <a:pt x="265271" y="1744504"/>
                      <a:pt x="252889" y="1732121"/>
                      <a:pt x="238601" y="1732121"/>
                    </a:cubicBezTo>
                    <a:cubicBezTo>
                      <a:pt x="224314" y="1732121"/>
                      <a:pt x="211931" y="1744504"/>
                      <a:pt x="211931" y="1758791"/>
                    </a:cubicBezTo>
                    <a:cubicBezTo>
                      <a:pt x="211931" y="1760696"/>
                      <a:pt x="211931" y="1762601"/>
                      <a:pt x="212884" y="1764506"/>
                    </a:cubicBezTo>
                    <a:cubicBezTo>
                      <a:pt x="212884" y="1764506"/>
                      <a:pt x="212884" y="1765459"/>
                      <a:pt x="212884" y="1765459"/>
                    </a:cubicBezTo>
                    <a:cubicBezTo>
                      <a:pt x="212884" y="1768316"/>
                      <a:pt x="213836" y="1771174"/>
                      <a:pt x="214789" y="1773079"/>
                    </a:cubicBezTo>
                    <a:cubicBezTo>
                      <a:pt x="210026" y="1774031"/>
                      <a:pt x="207169" y="1777841"/>
                      <a:pt x="207169" y="1781651"/>
                    </a:cubicBezTo>
                    <a:cubicBezTo>
                      <a:pt x="207169" y="1782604"/>
                      <a:pt x="207169" y="1783556"/>
                      <a:pt x="208121" y="1784509"/>
                    </a:cubicBezTo>
                    <a:cubicBezTo>
                      <a:pt x="201454" y="1791176"/>
                      <a:pt x="196691" y="1799749"/>
                      <a:pt x="195739" y="1810226"/>
                    </a:cubicBezTo>
                    <a:cubicBezTo>
                      <a:pt x="194786" y="1830229"/>
                      <a:pt x="210026" y="1846421"/>
                      <a:pt x="230029" y="1847374"/>
                    </a:cubicBezTo>
                    <a:cubicBezTo>
                      <a:pt x="242411" y="1848326"/>
                      <a:pt x="253841" y="1841659"/>
                      <a:pt x="260509" y="1832134"/>
                    </a:cubicBezTo>
                    <a:cubicBezTo>
                      <a:pt x="260509" y="1833086"/>
                      <a:pt x="260509" y="1834039"/>
                      <a:pt x="260509" y="1834991"/>
                    </a:cubicBezTo>
                    <a:cubicBezTo>
                      <a:pt x="260509" y="1836896"/>
                      <a:pt x="260509" y="1837849"/>
                      <a:pt x="261461" y="1839754"/>
                    </a:cubicBezTo>
                    <a:cubicBezTo>
                      <a:pt x="259556" y="1840706"/>
                      <a:pt x="257651" y="1842611"/>
                      <a:pt x="257651" y="1844516"/>
                    </a:cubicBezTo>
                    <a:cubicBezTo>
                      <a:pt x="257651" y="1847374"/>
                      <a:pt x="260509" y="1850231"/>
                      <a:pt x="263366" y="1850231"/>
                    </a:cubicBezTo>
                    <a:cubicBezTo>
                      <a:pt x="265271" y="1850231"/>
                      <a:pt x="266224" y="1849279"/>
                      <a:pt x="267176" y="1848326"/>
                    </a:cubicBezTo>
                    <a:cubicBezTo>
                      <a:pt x="268129" y="1849279"/>
                      <a:pt x="270034" y="1850231"/>
                      <a:pt x="270986" y="1850231"/>
                    </a:cubicBezTo>
                    <a:cubicBezTo>
                      <a:pt x="272891" y="1853089"/>
                      <a:pt x="275749" y="1855946"/>
                      <a:pt x="279559" y="1855946"/>
                    </a:cubicBezTo>
                    <a:cubicBezTo>
                      <a:pt x="283369" y="1855946"/>
                      <a:pt x="286226" y="1854041"/>
                      <a:pt x="288131" y="1850231"/>
                    </a:cubicBezTo>
                    <a:cubicBezTo>
                      <a:pt x="291941" y="1852136"/>
                      <a:pt x="295751" y="1854041"/>
                      <a:pt x="300514" y="1854041"/>
                    </a:cubicBezTo>
                    <a:cubicBezTo>
                      <a:pt x="304324" y="1854041"/>
                      <a:pt x="307181" y="1853089"/>
                      <a:pt x="310039" y="1852136"/>
                    </a:cubicBezTo>
                    <a:cubicBezTo>
                      <a:pt x="319564" y="1851184"/>
                      <a:pt x="327184" y="1843564"/>
                      <a:pt x="329089" y="1834039"/>
                    </a:cubicBezTo>
                    <a:cubicBezTo>
                      <a:pt x="330994" y="1832134"/>
                      <a:pt x="332899" y="1830229"/>
                      <a:pt x="334804" y="1828324"/>
                    </a:cubicBezTo>
                    <a:cubicBezTo>
                      <a:pt x="335756" y="1828324"/>
                      <a:pt x="336709" y="1828324"/>
                      <a:pt x="337661" y="1828324"/>
                    </a:cubicBezTo>
                    <a:cubicBezTo>
                      <a:pt x="345281" y="1828324"/>
                      <a:pt x="351949" y="1824514"/>
                      <a:pt x="356711" y="1817846"/>
                    </a:cubicBezTo>
                    <a:cubicBezTo>
                      <a:pt x="360521" y="1818799"/>
                      <a:pt x="364331" y="1819751"/>
                      <a:pt x="368141" y="1819751"/>
                    </a:cubicBezTo>
                    <a:cubicBezTo>
                      <a:pt x="371951" y="1819751"/>
                      <a:pt x="376714" y="1818799"/>
                      <a:pt x="380524" y="1817846"/>
                    </a:cubicBezTo>
                    <a:cubicBezTo>
                      <a:pt x="386239" y="1821656"/>
                      <a:pt x="392906" y="1823561"/>
                      <a:pt x="400526" y="1823561"/>
                    </a:cubicBezTo>
                    <a:cubicBezTo>
                      <a:pt x="421481" y="1823561"/>
                      <a:pt x="437674" y="1806416"/>
                      <a:pt x="437674" y="1786414"/>
                    </a:cubicBezTo>
                    <a:cubicBezTo>
                      <a:pt x="437674" y="1786414"/>
                      <a:pt x="437674" y="1786414"/>
                      <a:pt x="437674" y="1786414"/>
                    </a:cubicBezTo>
                    <a:cubicBezTo>
                      <a:pt x="438626" y="1786414"/>
                      <a:pt x="440531" y="1786414"/>
                      <a:pt x="441484" y="1786414"/>
                    </a:cubicBezTo>
                    <a:cubicBezTo>
                      <a:pt x="446246" y="1786414"/>
                      <a:pt x="451009" y="1785461"/>
                      <a:pt x="454819" y="1782604"/>
                    </a:cubicBezTo>
                    <a:cubicBezTo>
                      <a:pt x="456724" y="1783556"/>
                      <a:pt x="459581" y="1784509"/>
                      <a:pt x="461486" y="1784509"/>
                    </a:cubicBezTo>
                    <a:cubicBezTo>
                      <a:pt x="469106" y="1784509"/>
                      <a:pt x="475774" y="1777841"/>
                      <a:pt x="475774" y="1770221"/>
                    </a:cubicBezTo>
                    <a:cubicBezTo>
                      <a:pt x="475774" y="1767364"/>
                      <a:pt x="474821" y="1764506"/>
                      <a:pt x="472916" y="1762601"/>
                    </a:cubicBezTo>
                    <a:cubicBezTo>
                      <a:pt x="478631" y="1760696"/>
                      <a:pt x="484346" y="1757839"/>
                      <a:pt x="488156" y="1753076"/>
                    </a:cubicBezTo>
                    <a:cubicBezTo>
                      <a:pt x="490061" y="1752124"/>
                      <a:pt x="491966" y="1751171"/>
                      <a:pt x="493871" y="1750219"/>
                    </a:cubicBezTo>
                    <a:cubicBezTo>
                      <a:pt x="493871" y="1750219"/>
                      <a:pt x="493871" y="1750219"/>
                      <a:pt x="493871" y="1751171"/>
                    </a:cubicBezTo>
                    <a:cubicBezTo>
                      <a:pt x="493871" y="1768316"/>
                      <a:pt x="508159" y="1782604"/>
                      <a:pt x="525304" y="1782604"/>
                    </a:cubicBezTo>
                    <a:cubicBezTo>
                      <a:pt x="528161" y="1782604"/>
                      <a:pt x="531019" y="1781651"/>
                      <a:pt x="533876" y="1780699"/>
                    </a:cubicBezTo>
                    <a:cubicBezTo>
                      <a:pt x="538639" y="1783556"/>
                      <a:pt x="543401" y="1785461"/>
                      <a:pt x="550069" y="1785461"/>
                    </a:cubicBezTo>
                    <a:cubicBezTo>
                      <a:pt x="556736" y="1785461"/>
                      <a:pt x="562451" y="1783556"/>
                      <a:pt x="567214" y="1779746"/>
                    </a:cubicBezTo>
                    <a:cubicBezTo>
                      <a:pt x="570071" y="1780699"/>
                      <a:pt x="572929" y="1780699"/>
                      <a:pt x="575786" y="1780699"/>
                    </a:cubicBezTo>
                    <a:cubicBezTo>
                      <a:pt x="586264" y="1780699"/>
                      <a:pt x="595789" y="1775936"/>
                      <a:pt x="601504" y="1769269"/>
                    </a:cubicBezTo>
                    <a:cubicBezTo>
                      <a:pt x="602456" y="1769269"/>
                      <a:pt x="603409" y="1769269"/>
                      <a:pt x="604361" y="1769269"/>
                    </a:cubicBezTo>
                    <a:cubicBezTo>
                      <a:pt x="608171" y="1769269"/>
                      <a:pt x="611981" y="1768316"/>
                      <a:pt x="615791" y="1767364"/>
                    </a:cubicBezTo>
                    <a:cubicBezTo>
                      <a:pt x="621506" y="1780699"/>
                      <a:pt x="635794" y="1791176"/>
                      <a:pt x="651034" y="1791176"/>
                    </a:cubicBezTo>
                    <a:cubicBezTo>
                      <a:pt x="652939" y="1791176"/>
                      <a:pt x="653891" y="1791176"/>
                      <a:pt x="655796" y="1791176"/>
                    </a:cubicBezTo>
                    <a:cubicBezTo>
                      <a:pt x="673894" y="1794034"/>
                      <a:pt x="691039" y="1797844"/>
                      <a:pt x="705326" y="1800701"/>
                    </a:cubicBezTo>
                    <a:cubicBezTo>
                      <a:pt x="758666" y="1812131"/>
                      <a:pt x="911066" y="1835944"/>
                      <a:pt x="1004411" y="1796891"/>
                    </a:cubicBezTo>
                    <a:cubicBezTo>
                      <a:pt x="1106329" y="1754029"/>
                      <a:pt x="1104424" y="1693069"/>
                      <a:pt x="1087279" y="1637824"/>
                    </a:cubicBezTo>
                    <a:cubicBezTo>
                      <a:pt x="1072039" y="1586389"/>
                      <a:pt x="1057751" y="1581626"/>
                      <a:pt x="1076801" y="1550194"/>
                    </a:cubicBezTo>
                    <a:cubicBezTo>
                      <a:pt x="1088231" y="1533049"/>
                      <a:pt x="1138714" y="1535906"/>
                      <a:pt x="1153001" y="1512094"/>
                    </a:cubicBezTo>
                    <a:cubicBezTo>
                      <a:pt x="1167289" y="1488281"/>
                      <a:pt x="1159669" y="1456849"/>
                      <a:pt x="1149191" y="1437799"/>
                    </a:cubicBezTo>
                    <a:cubicBezTo>
                      <a:pt x="1138714" y="1418749"/>
                      <a:pt x="1079659" y="1413986"/>
                      <a:pt x="1078706" y="1408271"/>
                    </a:cubicBezTo>
                    <a:cubicBezTo>
                      <a:pt x="1077754" y="1402556"/>
                      <a:pt x="1132999" y="1377791"/>
                      <a:pt x="1161574" y="1366361"/>
                    </a:cubicBezTo>
                    <a:cubicBezTo>
                      <a:pt x="1198721" y="1351121"/>
                      <a:pt x="1194911" y="1305401"/>
                      <a:pt x="1186339" y="1283494"/>
                    </a:cubicBezTo>
                    <a:cubicBezTo>
                      <a:pt x="1177766" y="1261586"/>
                      <a:pt x="1153954" y="1255871"/>
                      <a:pt x="1138714" y="1235869"/>
                    </a:cubicBezTo>
                    <a:cubicBezTo>
                      <a:pt x="1123474" y="1215866"/>
                      <a:pt x="1137761" y="1171099"/>
                      <a:pt x="1159669" y="1165384"/>
                    </a:cubicBezTo>
                    <a:cubicBezTo>
                      <a:pt x="1181576" y="1159669"/>
                      <a:pt x="1219676" y="1142524"/>
                      <a:pt x="1240631" y="1103471"/>
                    </a:cubicBezTo>
                    <a:cubicBezTo>
                      <a:pt x="1254919" y="1067276"/>
                      <a:pt x="1213961" y="1007269"/>
                      <a:pt x="1172051" y="974884"/>
                    </a:cubicBezTo>
                    <a:close/>
                    <a:moveTo>
                      <a:pt x="584359" y="250984"/>
                    </a:moveTo>
                    <a:cubicBezTo>
                      <a:pt x="583406" y="251936"/>
                      <a:pt x="582454" y="251936"/>
                      <a:pt x="581501" y="252889"/>
                    </a:cubicBezTo>
                    <a:cubicBezTo>
                      <a:pt x="578644" y="250984"/>
                      <a:pt x="575786" y="250031"/>
                      <a:pt x="572929" y="250031"/>
                    </a:cubicBezTo>
                    <a:cubicBezTo>
                      <a:pt x="572929" y="250031"/>
                      <a:pt x="572929" y="250031"/>
                      <a:pt x="571976" y="250031"/>
                    </a:cubicBezTo>
                    <a:cubicBezTo>
                      <a:pt x="571024" y="250031"/>
                      <a:pt x="571024" y="249079"/>
                      <a:pt x="570071" y="249079"/>
                    </a:cubicBezTo>
                    <a:cubicBezTo>
                      <a:pt x="570071" y="248126"/>
                      <a:pt x="570071" y="247174"/>
                      <a:pt x="570071" y="246221"/>
                    </a:cubicBezTo>
                    <a:cubicBezTo>
                      <a:pt x="570071" y="245269"/>
                      <a:pt x="570071" y="244316"/>
                      <a:pt x="570071" y="243364"/>
                    </a:cubicBezTo>
                    <a:cubicBezTo>
                      <a:pt x="575786" y="241459"/>
                      <a:pt x="580549" y="238601"/>
                      <a:pt x="585311" y="234791"/>
                    </a:cubicBezTo>
                    <a:cubicBezTo>
                      <a:pt x="587216" y="238601"/>
                      <a:pt x="591026" y="242411"/>
                      <a:pt x="595789" y="244316"/>
                    </a:cubicBezTo>
                    <a:cubicBezTo>
                      <a:pt x="590074" y="244316"/>
                      <a:pt x="586264" y="247174"/>
                      <a:pt x="584359" y="250984"/>
                    </a:cubicBezTo>
                    <a:close/>
                    <a:moveTo>
                      <a:pt x="596741" y="201454"/>
                    </a:moveTo>
                    <a:cubicBezTo>
                      <a:pt x="596741" y="200501"/>
                      <a:pt x="596741" y="199549"/>
                      <a:pt x="596741" y="198596"/>
                    </a:cubicBezTo>
                    <a:cubicBezTo>
                      <a:pt x="597694" y="198596"/>
                      <a:pt x="598646" y="199549"/>
                      <a:pt x="598646" y="199549"/>
                    </a:cubicBezTo>
                    <a:cubicBezTo>
                      <a:pt x="597694" y="200501"/>
                      <a:pt x="597694" y="200501"/>
                      <a:pt x="596741" y="201454"/>
                    </a:cubicBezTo>
                    <a:close/>
                    <a:moveTo>
                      <a:pt x="606266" y="250031"/>
                    </a:moveTo>
                    <a:cubicBezTo>
                      <a:pt x="605314" y="248126"/>
                      <a:pt x="603409" y="247174"/>
                      <a:pt x="602456" y="245269"/>
                    </a:cubicBezTo>
                    <a:cubicBezTo>
                      <a:pt x="603409" y="245269"/>
                      <a:pt x="604361" y="245269"/>
                      <a:pt x="605314" y="245269"/>
                    </a:cubicBezTo>
                    <a:cubicBezTo>
                      <a:pt x="606266" y="245269"/>
                      <a:pt x="608171" y="245269"/>
                      <a:pt x="609124" y="245269"/>
                    </a:cubicBezTo>
                    <a:cubicBezTo>
                      <a:pt x="607219" y="247174"/>
                      <a:pt x="607219" y="248126"/>
                      <a:pt x="606266" y="250031"/>
                    </a:cubicBezTo>
                    <a:close/>
                    <a:moveTo>
                      <a:pt x="557689" y="407194"/>
                    </a:moveTo>
                    <a:cubicBezTo>
                      <a:pt x="556736" y="407194"/>
                      <a:pt x="556736" y="407194"/>
                      <a:pt x="555784" y="407194"/>
                    </a:cubicBezTo>
                    <a:cubicBezTo>
                      <a:pt x="555784" y="406241"/>
                      <a:pt x="555784" y="406241"/>
                      <a:pt x="555784" y="405289"/>
                    </a:cubicBezTo>
                    <a:cubicBezTo>
                      <a:pt x="555784" y="403384"/>
                      <a:pt x="555784" y="402431"/>
                      <a:pt x="554831" y="400526"/>
                    </a:cubicBezTo>
                    <a:cubicBezTo>
                      <a:pt x="555784" y="403384"/>
                      <a:pt x="557689" y="405289"/>
                      <a:pt x="559594" y="407194"/>
                    </a:cubicBezTo>
                    <a:cubicBezTo>
                      <a:pt x="560546" y="407194"/>
                      <a:pt x="559594" y="407194"/>
                      <a:pt x="557689" y="407194"/>
                    </a:cubicBezTo>
                    <a:close/>
                    <a:moveTo>
                      <a:pt x="637699" y="305276"/>
                    </a:moveTo>
                    <a:cubicBezTo>
                      <a:pt x="638651" y="307181"/>
                      <a:pt x="640556" y="308134"/>
                      <a:pt x="641509" y="309086"/>
                    </a:cubicBezTo>
                    <a:cubicBezTo>
                      <a:pt x="640556" y="309086"/>
                      <a:pt x="639604" y="310039"/>
                      <a:pt x="638651" y="310039"/>
                    </a:cubicBezTo>
                    <a:cubicBezTo>
                      <a:pt x="637699" y="308134"/>
                      <a:pt x="637699" y="307181"/>
                      <a:pt x="636746" y="306229"/>
                    </a:cubicBezTo>
                    <a:cubicBezTo>
                      <a:pt x="636746" y="305276"/>
                      <a:pt x="637699" y="305276"/>
                      <a:pt x="637699" y="305276"/>
                    </a:cubicBezTo>
                    <a:close/>
                    <a:moveTo>
                      <a:pt x="591979" y="417671"/>
                    </a:moveTo>
                    <a:cubicBezTo>
                      <a:pt x="598646" y="416719"/>
                      <a:pt x="604361" y="413861"/>
                      <a:pt x="609124" y="409099"/>
                    </a:cubicBezTo>
                    <a:cubicBezTo>
                      <a:pt x="607219" y="411956"/>
                      <a:pt x="606266" y="415766"/>
                      <a:pt x="606266" y="418624"/>
                    </a:cubicBezTo>
                    <a:cubicBezTo>
                      <a:pt x="606266" y="418624"/>
                      <a:pt x="606266" y="418624"/>
                      <a:pt x="606266" y="418624"/>
                    </a:cubicBezTo>
                    <a:cubicBezTo>
                      <a:pt x="603409" y="419576"/>
                      <a:pt x="600551" y="422434"/>
                      <a:pt x="598646" y="426244"/>
                    </a:cubicBezTo>
                    <a:cubicBezTo>
                      <a:pt x="596741" y="423386"/>
                      <a:pt x="593884" y="421481"/>
                      <a:pt x="591026" y="420529"/>
                    </a:cubicBezTo>
                    <a:cubicBezTo>
                      <a:pt x="591979" y="419576"/>
                      <a:pt x="591979" y="418624"/>
                      <a:pt x="591979" y="417671"/>
                    </a:cubicBezTo>
                    <a:close/>
                    <a:moveTo>
                      <a:pt x="594836" y="511016"/>
                    </a:moveTo>
                    <a:cubicBezTo>
                      <a:pt x="593884" y="511016"/>
                      <a:pt x="592931" y="510064"/>
                      <a:pt x="591979" y="510064"/>
                    </a:cubicBezTo>
                    <a:cubicBezTo>
                      <a:pt x="591026" y="510064"/>
                      <a:pt x="590074" y="510064"/>
                      <a:pt x="590074" y="510064"/>
                    </a:cubicBezTo>
                    <a:cubicBezTo>
                      <a:pt x="589121" y="509111"/>
                      <a:pt x="588169" y="509111"/>
                      <a:pt x="587216" y="508159"/>
                    </a:cubicBezTo>
                    <a:cubicBezTo>
                      <a:pt x="591026" y="507206"/>
                      <a:pt x="593884" y="505301"/>
                      <a:pt x="597694" y="503396"/>
                    </a:cubicBezTo>
                    <a:cubicBezTo>
                      <a:pt x="597694" y="504349"/>
                      <a:pt x="597694" y="505301"/>
                      <a:pt x="598646" y="505301"/>
                    </a:cubicBezTo>
                    <a:cubicBezTo>
                      <a:pt x="595789" y="507206"/>
                      <a:pt x="594836" y="509111"/>
                      <a:pt x="594836" y="511016"/>
                    </a:cubicBezTo>
                    <a:close/>
                    <a:moveTo>
                      <a:pt x="633889" y="447199"/>
                    </a:moveTo>
                    <a:cubicBezTo>
                      <a:pt x="630079" y="451009"/>
                      <a:pt x="628174" y="455771"/>
                      <a:pt x="627221" y="461486"/>
                    </a:cubicBezTo>
                    <a:cubicBezTo>
                      <a:pt x="627221" y="461486"/>
                      <a:pt x="626269" y="461486"/>
                      <a:pt x="626269" y="461486"/>
                    </a:cubicBezTo>
                    <a:cubicBezTo>
                      <a:pt x="615791" y="461486"/>
                      <a:pt x="608171" y="470059"/>
                      <a:pt x="608171" y="479584"/>
                    </a:cubicBezTo>
                    <a:cubicBezTo>
                      <a:pt x="608171" y="481489"/>
                      <a:pt x="608171" y="482441"/>
                      <a:pt x="609124" y="484346"/>
                    </a:cubicBezTo>
                    <a:cubicBezTo>
                      <a:pt x="609124" y="484346"/>
                      <a:pt x="608171" y="484346"/>
                      <a:pt x="608171" y="485299"/>
                    </a:cubicBezTo>
                    <a:cubicBezTo>
                      <a:pt x="608171" y="484346"/>
                      <a:pt x="608171" y="484346"/>
                      <a:pt x="608171" y="483394"/>
                    </a:cubicBezTo>
                    <a:cubicBezTo>
                      <a:pt x="608171" y="472916"/>
                      <a:pt x="602456" y="464344"/>
                      <a:pt x="593884" y="459581"/>
                    </a:cubicBezTo>
                    <a:cubicBezTo>
                      <a:pt x="600551" y="456724"/>
                      <a:pt x="604361" y="451009"/>
                      <a:pt x="606266" y="444341"/>
                    </a:cubicBezTo>
                    <a:cubicBezTo>
                      <a:pt x="608171" y="446246"/>
                      <a:pt x="611029" y="447199"/>
                      <a:pt x="614839" y="447199"/>
                    </a:cubicBezTo>
                    <a:cubicBezTo>
                      <a:pt x="619601" y="447199"/>
                      <a:pt x="624364" y="444341"/>
                      <a:pt x="626269" y="440531"/>
                    </a:cubicBezTo>
                    <a:cubicBezTo>
                      <a:pt x="627221" y="440531"/>
                      <a:pt x="629126" y="440531"/>
                      <a:pt x="630079" y="440531"/>
                    </a:cubicBezTo>
                    <a:cubicBezTo>
                      <a:pt x="631031" y="440531"/>
                      <a:pt x="631031" y="440531"/>
                      <a:pt x="631984" y="440531"/>
                    </a:cubicBezTo>
                    <a:cubicBezTo>
                      <a:pt x="632936" y="442436"/>
                      <a:pt x="634841" y="443389"/>
                      <a:pt x="636746" y="444341"/>
                    </a:cubicBezTo>
                    <a:cubicBezTo>
                      <a:pt x="633889" y="445294"/>
                      <a:pt x="633889" y="446246"/>
                      <a:pt x="633889" y="447199"/>
                    </a:cubicBezTo>
                    <a:cubicBezTo>
                      <a:pt x="633889" y="447199"/>
                      <a:pt x="633889" y="447199"/>
                      <a:pt x="633889" y="447199"/>
                    </a:cubicBezTo>
                    <a:close/>
                    <a:moveTo>
                      <a:pt x="639604" y="402431"/>
                    </a:moveTo>
                    <a:cubicBezTo>
                      <a:pt x="636746" y="400526"/>
                      <a:pt x="634841" y="399574"/>
                      <a:pt x="631031" y="399574"/>
                    </a:cubicBezTo>
                    <a:cubicBezTo>
                      <a:pt x="631031" y="395764"/>
                      <a:pt x="628174" y="392906"/>
                      <a:pt x="625316" y="391001"/>
                    </a:cubicBezTo>
                    <a:cubicBezTo>
                      <a:pt x="625316" y="390049"/>
                      <a:pt x="626269" y="389096"/>
                      <a:pt x="626269" y="388144"/>
                    </a:cubicBezTo>
                    <a:cubicBezTo>
                      <a:pt x="626269" y="385286"/>
                      <a:pt x="623411" y="382429"/>
                      <a:pt x="620554" y="382429"/>
                    </a:cubicBezTo>
                    <a:cubicBezTo>
                      <a:pt x="620554" y="379571"/>
                      <a:pt x="619601" y="376714"/>
                      <a:pt x="619601" y="374809"/>
                    </a:cubicBezTo>
                    <a:cubicBezTo>
                      <a:pt x="621506" y="375761"/>
                      <a:pt x="623411" y="375761"/>
                      <a:pt x="625316" y="375761"/>
                    </a:cubicBezTo>
                    <a:cubicBezTo>
                      <a:pt x="627221" y="375761"/>
                      <a:pt x="629126" y="374809"/>
                      <a:pt x="631031" y="373856"/>
                    </a:cubicBezTo>
                    <a:cubicBezTo>
                      <a:pt x="632936" y="377666"/>
                      <a:pt x="637699" y="380524"/>
                      <a:pt x="642461" y="380524"/>
                    </a:cubicBezTo>
                    <a:cubicBezTo>
                      <a:pt x="642461" y="385286"/>
                      <a:pt x="644366" y="390049"/>
                      <a:pt x="647224" y="394811"/>
                    </a:cubicBezTo>
                    <a:cubicBezTo>
                      <a:pt x="643414" y="396716"/>
                      <a:pt x="641509" y="399574"/>
                      <a:pt x="639604" y="402431"/>
                    </a:cubicBezTo>
                    <a:close/>
                    <a:moveTo>
                      <a:pt x="343376" y="758666"/>
                    </a:moveTo>
                    <a:cubicBezTo>
                      <a:pt x="343376" y="757714"/>
                      <a:pt x="343376" y="757714"/>
                      <a:pt x="343376" y="758666"/>
                    </a:cubicBezTo>
                    <a:cubicBezTo>
                      <a:pt x="343376" y="755809"/>
                      <a:pt x="342424" y="753904"/>
                      <a:pt x="341471" y="751999"/>
                    </a:cubicBezTo>
                    <a:cubicBezTo>
                      <a:pt x="343376" y="752951"/>
                      <a:pt x="345281" y="752951"/>
                      <a:pt x="346234" y="752951"/>
                    </a:cubicBezTo>
                    <a:cubicBezTo>
                      <a:pt x="345281" y="754856"/>
                      <a:pt x="344329" y="756761"/>
                      <a:pt x="343376" y="758666"/>
                    </a:cubicBezTo>
                    <a:close/>
                    <a:moveTo>
                      <a:pt x="109061" y="1225391"/>
                    </a:moveTo>
                    <a:cubicBezTo>
                      <a:pt x="106204" y="1221581"/>
                      <a:pt x="101441" y="1218724"/>
                      <a:pt x="95726" y="1217771"/>
                    </a:cubicBezTo>
                    <a:cubicBezTo>
                      <a:pt x="99536" y="1216819"/>
                      <a:pt x="103346" y="1213961"/>
                      <a:pt x="104299" y="1210151"/>
                    </a:cubicBezTo>
                    <a:cubicBezTo>
                      <a:pt x="111919" y="1208246"/>
                      <a:pt x="118586" y="1202531"/>
                      <a:pt x="122396" y="1195864"/>
                    </a:cubicBezTo>
                    <a:cubicBezTo>
                      <a:pt x="124301" y="1197769"/>
                      <a:pt x="126206" y="1199674"/>
                      <a:pt x="129064" y="1201579"/>
                    </a:cubicBezTo>
                    <a:cubicBezTo>
                      <a:pt x="118586" y="1204436"/>
                      <a:pt x="110014" y="1213961"/>
                      <a:pt x="109061" y="1225391"/>
                    </a:cubicBezTo>
                    <a:close/>
                    <a:moveTo>
                      <a:pt x="151924" y="1208246"/>
                    </a:moveTo>
                    <a:cubicBezTo>
                      <a:pt x="150971" y="1207294"/>
                      <a:pt x="150971" y="1207294"/>
                      <a:pt x="150019" y="1206341"/>
                    </a:cubicBezTo>
                    <a:cubicBezTo>
                      <a:pt x="150971" y="1206341"/>
                      <a:pt x="151924" y="1206341"/>
                      <a:pt x="151924" y="1206341"/>
                    </a:cubicBezTo>
                    <a:cubicBezTo>
                      <a:pt x="152876" y="1207294"/>
                      <a:pt x="151924" y="1208246"/>
                      <a:pt x="151924" y="1208246"/>
                    </a:cubicBezTo>
                    <a:close/>
                    <a:moveTo>
                      <a:pt x="290989" y="992981"/>
                    </a:moveTo>
                    <a:cubicBezTo>
                      <a:pt x="291941" y="991076"/>
                      <a:pt x="291941" y="989171"/>
                      <a:pt x="291941" y="986314"/>
                    </a:cubicBezTo>
                    <a:cubicBezTo>
                      <a:pt x="291941" y="986314"/>
                      <a:pt x="291941" y="986314"/>
                      <a:pt x="291941" y="986314"/>
                    </a:cubicBezTo>
                    <a:cubicBezTo>
                      <a:pt x="292894" y="986314"/>
                      <a:pt x="293846" y="987266"/>
                      <a:pt x="294799" y="987266"/>
                    </a:cubicBezTo>
                    <a:cubicBezTo>
                      <a:pt x="293846" y="989171"/>
                      <a:pt x="291941" y="991076"/>
                      <a:pt x="290989" y="992981"/>
                    </a:cubicBezTo>
                    <a:close/>
                    <a:moveTo>
                      <a:pt x="309086" y="1652111"/>
                    </a:moveTo>
                    <a:cubicBezTo>
                      <a:pt x="309086" y="1651159"/>
                      <a:pt x="309086" y="1650206"/>
                      <a:pt x="310039" y="1649254"/>
                    </a:cubicBezTo>
                    <a:cubicBezTo>
                      <a:pt x="310039" y="1649254"/>
                      <a:pt x="310991" y="1650206"/>
                      <a:pt x="310991" y="1650206"/>
                    </a:cubicBezTo>
                    <a:cubicBezTo>
                      <a:pt x="310991" y="1651159"/>
                      <a:pt x="310039" y="1651159"/>
                      <a:pt x="309086" y="1652111"/>
                    </a:cubicBezTo>
                    <a:close/>
                    <a:moveTo>
                      <a:pt x="259556" y="1822609"/>
                    </a:moveTo>
                    <a:cubicBezTo>
                      <a:pt x="260509" y="1820704"/>
                      <a:pt x="260509" y="1818799"/>
                      <a:pt x="261461" y="1816894"/>
                    </a:cubicBezTo>
                    <a:cubicBezTo>
                      <a:pt x="262414" y="1816894"/>
                      <a:pt x="264319" y="1816894"/>
                      <a:pt x="265271" y="1816894"/>
                    </a:cubicBezTo>
                    <a:cubicBezTo>
                      <a:pt x="265271" y="1817846"/>
                      <a:pt x="266224" y="1817846"/>
                      <a:pt x="266224" y="1817846"/>
                    </a:cubicBezTo>
                    <a:cubicBezTo>
                      <a:pt x="263366" y="1819751"/>
                      <a:pt x="261461" y="1820704"/>
                      <a:pt x="259556" y="1822609"/>
                    </a:cubicBezTo>
                    <a:close/>
                    <a:moveTo>
                      <a:pt x="330994" y="1783556"/>
                    </a:moveTo>
                    <a:cubicBezTo>
                      <a:pt x="330041" y="1783556"/>
                      <a:pt x="330041" y="1783556"/>
                      <a:pt x="329089" y="1783556"/>
                    </a:cubicBezTo>
                    <a:cubicBezTo>
                      <a:pt x="328136" y="1782604"/>
                      <a:pt x="327184" y="1781651"/>
                      <a:pt x="326231" y="1781651"/>
                    </a:cubicBezTo>
                    <a:cubicBezTo>
                      <a:pt x="324326" y="1779746"/>
                      <a:pt x="323374" y="1778794"/>
                      <a:pt x="321469" y="1777841"/>
                    </a:cubicBezTo>
                    <a:cubicBezTo>
                      <a:pt x="322421" y="1775936"/>
                      <a:pt x="322421" y="1774031"/>
                      <a:pt x="323374" y="1772126"/>
                    </a:cubicBezTo>
                    <a:cubicBezTo>
                      <a:pt x="325279" y="1773079"/>
                      <a:pt x="327184" y="1773079"/>
                      <a:pt x="329089" y="1773079"/>
                    </a:cubicBezTo>
                    <a:cubicBezTo>
                      <a:pt x="331946" y="1773079"/>
                      <a:pt x="333851" y="1772126"/>
                      <a:pt x="335756" y="1771174"/>
                    </a:cubicBezTo>
                    <a:cubicBezTo>
                      <a:pt x="333851" y="1774984"/>
                      <a:pt x="331946" y="1778794"/>
                      <a:pt x="330994" y="1783556"/>
                    </a:cubicBezTo>
                    <a:close/>
                    <a:moveTo>
                      <a:pt x="442436" y="1450181"/>
                    </a:moveTo>
                    <a:cubicBezTo>
                      <a:pt x="444341" y="1453991"/>
                      <a:pt x="447199" y="1456849"/>
                      <a:pt x="451009" y="1458754"/>
                    </a:cubicBezTo>
                    <a:cubicBezTo>
                      <a:pt x="448151" y="1460659"/>
                      <a:pt x="446246" y="1462564"/>
                      <a:pt x="444341" y="1465421"/>
                    </a:cubicBezTo>
                    <a:cubicBezTo>
                      <a:pt x="443389" y="1461611"/>
                      <a:pt x="440531" y="1457801"/>
                      <a:pt x="437674" y="1454944"/>
                    </a:cubicBezTo>
                    <a:cubicBezTo>
                      <a:pt x="438626" y="1453039"/>
                      <a:pt x="440531" y="1452086"/>
                      <a:pt x="442436" y="1450181"/>
                    </a:cubicBezTo>
                    <a:close/>
                    <a:moveTo>
                      <a:pt x="426244" y="1592104"/>
                    </a:moveTo>
                    <a:cubicBezTo>
                      <a:pt x="425291" y="1589246"/>
                      <a:pt x="423386" y="1587341"/>
                      <a:pt x="420529" y="1587341"/>
                    </a:cubicBezTo>
                    <a:cubicBezTo>
                      <a:pt x="420529" y="1587341"/>
                      <a:pt x="419576" y="1587341"/>
                      <a:pt x="419576" y="1587341"/>
                    </a:cubicBezTo>
                    <a:cubicBezTo>
                      <a:pt x="420529" y="1584484"/>
                      <a:pt x="421481" y="1580674"/>
                      <a:pt x="421481" y="1576864"/>
                    </a:cubicBezTo>
                    <a:cubicBezTo>
                      <a:pt x="421481" y="1575911"/>
                      <a:pt x="421481" y="1575911"/>
                      <a:pt x="421481" y="1574959"/>
                    </a:cubicBezTo>
                    <a:cubicBezTo>
                      <a:pt x="421481" y="1574959"/>
                      <a:pt x="422434" y="1574959"/>
                      <a:pt x="422434" y="1574959"/>
                    </a:cubicBezTo>
                    <a:cubicBezTo>
                      <a:pt x="423386" y="1575911"/>
                      <a:pt x="425291" y="1576864"/>
                      <a:pt x="426244" y="1577816"/>
                    </a:cubicBezTo>
                    <a:cubicBezTo>
                      <a:pt x="426244" y="1578769"/>
                      <a:pt x="426244" y="1579721"/>
                      <a:pt x="426244" y="1580674"/>
                    </a:cubicBezTo>
                    <a:cubicBezTo>
                      <a:pt x="426244" y="1585436"/>
                      <a:pt x="427196" y="1589246"/>
                      <a:pt x="430054" y="1593056"/>
                    </a:cubicBezTo>
                    <a:cubicBezTo>
                      <a:pt x="428149" y="1592104"/>
                      <a:pt x="427196" y="1592104"/>
                      <a:pt x="426244" y="1592104"/>
                    </a:cubicBezTo>
                    <a:close/>
                    <a:moveTo>
                      <a:pt x="431959" y="1518761"/>
                    </a:moveTo>
                    <a:cubicBezTo>
                      <a:pt x="430054" y="1517809"/>
                      <a:pt x="427196" y="1517809"/>
                      <a:pt x="425291" y="1517809"/>
                    </a:cubicBezTo>
                    <a:cubicBezTo>
                      <a:pt x="422434" y="1517809"/>
                      <a:pt x="418624" y="1518761"/>
                      <a:pt x="415766" y="1519714"/>
                    </a:cubicBezTo>
                    <a:cubicBezTo>
                      <a:pt x="415766" y="1518761"/>
                      <a:pt x="416719" y="1517809"/>
                      <a:pt x="416719" y="1515904"/>
                    </a:cubicBezTo>
                    <a:cubicBezTo>
                      <a:pt x="416719" y="1513046"/>
                      <a:pt x="415766" y="1510189"/>
                      <a:pt x="413861" y="1508284"/>
                    </a:cubicBezTo>
                    <a:cubicBezTo>
                      <a:pt x="417671" y="1507331"/>
                      <a:pt x="419576" y="1503521"/>
                      <a:pt x="419576" y="1499711"/>
                    </a:cubicBezTo>
                    <a:cubicBezTo>
                      <a:pt x="419576" y="1497806"/>
                      <a:pt x="418624" y="1496854"/>
                      <a:pt x="418624" y="1494949"/>
                    </a:cubicBezTo>
                    <a:cubicBezTo>
                      <a:pt x="420529" y="1493044"/>
                      <a:pt x="422434" y="1490186"/>
                      <a:pt x="422434" y="1486376"/>
                    </a:cubicBezTo>
                    <a:cubicBezTo>
                      <a:pt x="422434" y="1485424"/>
                      <a:pt x="422434" y="1485424"/>
                      <a:pt x="422434" y="1484471"/>
                    </a:cubicBezTo>
                    <a:cubicBezTo>
                      <a:pt x="422434" y="1484471"/>
                      <a:pt x="422434" y="1484471"/>
                      <a:pt x="422434" y="1484471"/>
                    </a:cubicBezTo>
                    <a:cubicBezTo>
                      <a:pt x="424339" y="1488281"/>
                      <a:pt x="428149" y="1491139"/>
                      <a:pt x="431959" y="1491139"/>
                    </a:cubicBezTo>
                    <a:cubicBezTo>
                      <a:pt x="432911" y="1491139"/>
                      <a:pt x="434816" y="1491139"/>
                      <a:pt x="435769" y="1490186"/>
                    </a:cubicBezTo>
                    <a:cubicBezTo>
                      <a:pt x="435769" y="1491139"/>
                      <a:pt x="436721" y="1492091"/>
                      <a:pt x="436721" y="1493044"/>
                    </a:cubicBezTo>
                    <a:cubicBezTo>
                      <a:pt x="432911" y="1495901"/>
                      <a:pt x="430054" y="1499711"/>
                      <a:pt x="430054" y="1505426"/>
                    </a:cubicBezTo>
                    <a:cubicBezTo>
                      <a:pt x="430054" y="1509236"/>
                      <a:pt x="431959" y="1513046"/>
                      <a:pt x="434816" y="1515904"/>
                    </a:cubicBezTo>
                    <a:cubicBezTo>
                      <a:pt x="432911" y="1518761"/>
                      <a:pt x="431959" y="1518761"/>
                      <a:pt x="431959" y="1518761"/>
                    </a:cubicBezTo>
                    <a:close/>
                    <a:moveTo>
                      <a:pt x="445294" y="1609249"/>
                    </a:moveTo>
                    <a:cubicBezTo>
                      <a:pt x="442436" y="1606391"/>
                      <a:pt x="439579" y="1604486"/>
                      <a:pt x="435769" y="1603534"/>
                    </a:cubicBezTo>
                    <a:cubicBezTo>
                      <a:pt x="435769" y="1603534"/>
                      <a:pt x="435769" y="1603534"/>
                      <a:pt x="435769" y="1603534"/>
                    </a:cubicBezTo>
                    <a:cubicBezTo>
                      <a:pt x="435769" y="1601629"/>
                      <a:pt x="435769" y="1600676"/>
                      <a:pt x="434816" y="1598771"/>
                    </a:cubicBezTo>
                    <a:cubicBezTo>
                      <a:pt x="438626" y="1601629"/>
                      <a:pt x="443389" y="1603534"/>
                      <a:pt x="449104" y="1603534"/>
                    </a:cubicBezTo>
                    <a:cubicBezTo>
                      <a:pt x="449104" y="1603534"/>
                      <a:pt x="449104" y="1603534"/>
                      <a:pt x="450056" y="1603534"/>
                    </a:cubicBezTo>
                    <a:cubicBezTo>
                      <a:pt x="451009" y="1604486"/>
                      <a:pt x="451009" y="1605439"/>
                      <a:pt x="451961" y="1606391"/>
                    </a:cubicBezTo>
                    <a:cubicBezTo>
                      <a:pt x="449104" y="1607344"/>
                      <a:pt x="447199" y="1608296"/>
                      <a:pt x="445294" y="1609249"/>
                    </a:cubicBezTo>
                    <a:close/>
                    <a:moveTo>
                      <a:pt x="452914" y="1518761"/>
                    </a:moveTo>
                    <a:cubicBezTo>
                      <a:pt x="452914" y="1518761"/>
                      <a:pt x="451961" y="1517809"/>
                      <a:pt x="451961" y="1517809"/>
                    </a:cubicBezTo>
                    <a:cubicBezTo>
                      <a:pt x="451961" y="1517809"/>
                      <a:pt x="452914" y="1516856"/>
                      <a:pt x="452914" y="1516856"/>
                    </a:cubicBezTo>
                    <a:cubicBezTo>
                      <a:pt x="453866" y="1516856"/>
                      <a:pt x="453866" y="1517809"/>
                      <a:pt x="454819" y="1517809"/>
                    </a:cubicBezTo>
                    <a:cubicBezTo>
                      <a:pt x="452914" y="1518761"/>
                      <a:pt x="452914" y="1518761"/>
                      <a:pt x="452914" y="1518761"/>
                    </a:cubicBezTo>
                    <a:close/>
                    <a:moveTo>
                      <a:pt x="666274" y="511969"/>
                    </a:moveTo>
                    <a:cubicBezTo>
                      <a:pt x="667226" y="511016"/>
                      <a:pt x="667226" y="510064"/>
                      <a:pt x="668179" y="509111"/>
                    </a:cubicBezTo>
                    <a:lnTo>
                      <a:pt x="668179" y="511969"/>
                    </a:lnTo>
                    <a:cubicBezTo>
                      <a:pt x="667226" y="511969"/>
                      <a:pt x="666274" y="511969"/>
                      <a:pt x="666274" y="511969"/>
                    </a:cubicBezTo>
                    <a:close/>
                    <a:moveTo>
                      <a:pt x="657701" y="574834"/>
                    </a:moveTo>
                    <a:cubicBezTo>
                      <a:pt x="658654" y="574834"/>
                      <a:pt x="659606" y="573881"/>
                      <a:pt x="659606" y="572929"/>
                    </a:cubicBezTo>
                    <a:lnTo>
                      <a:pt x="659606" y="575786"/>
                    </a:lnTo>
                    <a:cubicBezTo>
                      <a:pt x="658654" y="575786"/>
                      <a:pt x="658654" y="575786"/>
                      <a:pt x="657701" y="574834"/>
                    </a:cubicBezTo>
                    <a:close/>
                    <a:moveTo>
                      <a:pt x="502444" y="1197769"/>
                    </a:moveTo>
                    <a:cubicBezTo>
                      <a:pt x="504349" y="1198721"/>
                      <a:pt x="505301" y="1198721"/>
                      <a:pt x="507206" y="1198721"/>
                    </a:cubicBezTo>
                    <a:cubicBezTo>
                      <a:pt x="509111" y="1198721"/>
                      <a:pt x="510064" y="1198721"/>
                      <a:pt x="511969" y="1197769"/>
                    </a:cubicBezTo>
                    <a:cubicBezTo>
                      <a:pt x="512921" y="1210151"/>
                      <a:pt x="519589" y="1220629"/>
                      <a:pt x="529114" y="1227296"/>
                    </a:cubicBezTo>
                    <a:cubicBezTo>
                      <a:pt x="528161" y="1228249"/>
                      <a:pt x="527209" y="1229201"/>
                      <a:pt x="526256" y="1230154"/>
                    </a:cubicBezTo>
                    <a:cubicBezTo>
                      <a:pt x="525304" y="1230154"/>
                      <a:pt x="525304" y="1230154"/>
                      <a:pt x="524351" y="1230154"/>
                    </a:cubicBezTo>
                    <a:cubicBezTo>
                      <a:pt x="519589" y="1224439"/>
                      <a:pt x="511969" y="1220629"/>
                      <a:pt x="504349" y="1220629"/>
                    </a:cubicBezTo>
                    <a:cubicBezTo>
                      <a:pt x="504349" y="1220629"/>
                      <a:pt x="504349" y="1220629"/>
                      <a:pt x="503396" y="1220629"/>
                    </a:cubicBezTo>
                    <a:cubicBezTo>
                      <a:pt x="501491" y="1217771"/>
                      <a:pt x="499586" y="1215866"/>
                      <a:pt x="497681" y="1213961"/>
                    </a:cubicBezTo>
                    <a:cubicBezTo>
                      <a:pt x="501491" y="1212056"/>
                      <a:pt x="504349" y="1208246"/>
                      <a:pt x="504349" y="1203484"/>
                    </a:cubicBezTo>
                    <a:cubicBezTo>
                      <a:pt x="504349" y="1201579"/>
                      <a:pt x="503396" y="1199674"/>
                      <a:pt x="502444" y="1197769"/>
                    </a:cubicBezTo>
                    <a:close/>
                    <a:moveTo>
                      <a:pt x="574834" y="1231106"/>
                    </a:moveTo>
                    <a:cubicBezTo>
                      <a:pt x="574834" y="1231106"/>
                      <a:pt x="574834" y="1230154"/>
                      <a:pt x="574834" y="1231106"/>
                    </a:cubicBezTo>
                    <a:cubicBezTo>
                      <a:pt x="576739" y="1229201"/>
                      <a:pt x="578644" y="1228249"/>
                      <a:pt x="579596" y="1226344"/>
                    </a:cubicBezTo>
                    <a:lnTo>
                      <a:pt x="579596" y="1229201"/>
                    </a:lnTo>
                    <a:cubicBezTo>
                      <a:pt x="577691" y="1230154"/>
                      <a:pt x="575786" y="1230154"/>
                      <a:pt x="574834" y="1231106"/>
                    </a:cubicBezTo>
                    <a:close/>
                    <a:moveTo>
                      <a:pt x="516731" y="1371124"/>
                    </a:moveTo>
                    <a:cubicBezTo>
                      <a:pt x="517684" y="1371124"/>
                      <a:pt x="517684" y="1371124"/>
                      <a:pt x="518636" y="1371124"/>
                    </a:cubicBezTo>
                    <a:cubicBezTo>
                      <a:pt x="517684" y="1372076"/>
                      <a:pt x="517684" y="1372076"/>
                      <a:pt x="516731" y="1373029"/>
                    </a:cubicBezTo>
                    <a:cubicBezTo>
                      <a:pt x="516731" y="1372076"/>
                      <a:pt x="516731" y="1371124"/>
                      <a:pt x="516731" y="1371124"/>
                    </a:cubicBezTo>
                    <a:close/>
                    <a:moveTo>
                      <a:pt x="615791" y="838676"/>
                    </a:moveTo>
                    <a:cubicBezTo>
                      <a:pt x="618649" y="842486"/>
                      <a:pt x="622459" y="844391"/>
                      <a:pt x="627221" y="845344"/>
                    </a:cubicBezTo>
                    <a:lnTo>
                      <a:pt x="627221" y="847249"/>
                    </a:lnTo>
                    <a:cubicBezTo>
                      <a:pt x="627221" y="848201"/>
                      <a:pt x="626269" y="848201"/>
                      <a:pt x="626269" y="849154"/>
                    </a:cubicBezTo>
                    <a:cubicBezTo>
                      <a:pt x="624364" y="849154"/>
                      <a:pt x="622459" y="848201"/>
                      <a:pt x="620554" y="848201"/>
                    </a:cubicBezTo>
                    <a:cubicBezTo>
                      <a:pt x="616744" y="848201"/>
                      <a:pt x="613886" y="849154"/>
                      <a:pt x="610076" y="849154"/>
                    </a:cubicBezTo>
                    <a:cubicBezTo>
                      <a:pt x="610076" y="848201"/>
                      <a:pt x="610076" y="847249"/>
                      <a:pt x="610076" y="847249"/>
                    </a:cubicBezTo>
                    <a:cubicBezTo>
                      <a:pt x="610076" y="845344"/>
                      <a:pt x="610076" y="844391"/>
                      <a:pt x="609124" y="842486"/>
                    </a:cubicBezTo>
                    <a:cubicBezTo>
                      <a:pt x="611029" y="842486"/>
                      <a:pt x="613886" y="840581"/>
                      <a:pt x="615791" y="838676"/>
                    </a:cubicBezTo>
                    <a:close/>
                    <a:moveTo>
                      <a:pt x="571024" y="938689"/>
                    </a:moveTo>
                    <a:cubicBezTo>
                      <a:pt x="572929" y="941546"/>
                      <a:pt x="574834" y="942499"/>
                      <a:pt x="577691" y="943451"/>
                    </a:cubicBezTo>
                    <a:cubicBezTo>
                      <a:pt x="576739" y="944404"/>
                      <a:pt x="575786" y="945356"/>
                      <a:pt x="575786" y="946309"/>
                    </a:cubicBezTo>
                    <a:cubicBezTo>
                      <a:pt x="573881" y="943451"/>
                      <a:pt x="571976" y="940594"/>
                      <a:pt x="571024" y="938689"/>
                    </a:cubicBezTo>
                    <a:cubicBezTo>
                      <a:pt x="570071" y="938689"/>
                      <a:pt x="571024" y="938689"/>
                      <a:pt x="571024" y="938689"/>
                    </a:cubicBezTo>
                    <a:close/>
                    <a:moveTo>
                      <a:pt x="552926" y="718661"/>
                    </a:moveTo>
                    <a:cubicBezTo>
                      <a:pt x="558641" y="717709"/>
                      <a:pt x="562451" y="714851"/>
                      <a:pt x="566261" y="710089"/>
                    </a:cubicBezTo>
                    <a:cubicBezTo>
                      <a:pt x="567214" y="710089"/>
                      <a:pt x="567214" y="710089"/>
                      <a:pt x="568166" y="711041"/>
                    </a:cubicBezTo>
                    <a:cubicBezTo>
                      <a:pt x="567214" y="713899"/>
                      <a:pt x="567214" y="716756"/>
                      <a:pt x="567214" y="719614"/>
                    </a:cubicBezTo>
                    <a:cubicBezTo>
                      <a:pt x="567214" y="720566"/>
                      <a:pt x="567214" y="721519"/>
                      <a:pt x="567214" y="723424"/>
                    </a:cubicBezTo>
                    <a:cubicBezTo>
                      <a:pt x="566261" y="723424"/>
                      <a:pt x="565309" y="723424"/>
                      <a:pt x="565309" y="724376"/>
                    </a:cubicBezTo>
                    <a:cubicBezTo>
                      <a:pt x="561499" y="722471"/>
                      <a:pt x="557689" y="720566"/>
                      <a:pt x="552926" y="720566"/>
                    </a:cubicBezTo>
                    <a:cubicBezTo>
                      <a:pt x="552926" y="719614"/>
                      <a:pt x="552926" y="718661"/>
                      <a:pt x="552926" y="718661"/>
                    </a:cubicBezTo>
                    <a:close/>
                    <a:moveTo>
                      <a:pt x="553879" y="816769"/>
                    </a:moveTo>
                    <a:cubicBezTo>
                      <a:pt x="556736" y="812959"/>
                      <a:pt x="558641" y="809149"/>
                      <a:pt x="559594" y="804386"/>
                    </a:cubicBezTo>
                    <a:cubicBezTo>
                      <a:pt x="560546" y="804386"/>
                      <a:pt x="560546" y="804386"/>
                      <a:pt x="561499" y="804386"/>
                    </a:cubicBezTo>
                    <a:cubicBezTo>
                      <a:pt x="563404" y="806291"/>
                      <a:pt x="566261" y="807244"/>
                      <a:pt x="569119" y="808196"/>
                    </a:cubicBezTo>
                    <a:cubicBezTo>
                      <a:pt x="568166" y="810101"/>
                      <a:pt x="568166" y="812006"/>
                      <a:pt x="568166" y="813911"/>
                    </a:cubicBezTo>
                    <a:cubicBezTo>
                      <a:pt x="565309" y="815816"/>
                      <a:pt x="563404" y="818674"/>
                      <a:pt x="563404" y="822484"/>
                    </a:cubicBezTo>
                    <a:cubicBezTo>
                      <a:pt x="563404" y="823436"/>
                      <a:pt x="563404" y="823436"/>
                      <a:pt x="563404" y="824389"/>
                    </a:cubicBezTo>
                    <a:cubicBezTo>
                      <a:pt x="558641" y="824389"/>
                      <a:pt x="553879" y="825341"/>
                      <a:pt x="550069" y="828199"/>
                    </a:cubicBezTo>
                    <a:cubicBezTo>
                      <a:pt x="552926" y="824389"/>
                      <a:pt x="553879" y="820579"/>
                      <a:pt x="553879" y="816769"/>
                    </a:cubicBezTo>
                    <a:close/>
                    <a:moveTo>
                      <a:pt x="547211" y="968216"/>
                    </a:moveTo>
                    <a:cubicBezTo>
                      <a:pt x="547211" y="969169"/>
                      <a:pt x="547211" y="969169"/>
                      <a:pt x="547211" y="970121"/>
                    </a:cubicBezTo>
                    <a:cubicBezTo>
                      <a:pt x="547211" y="972979"/>
                      <a:pt x="550069" y="975836"/>
                      <a:pt x="552926" y="975836"/>
                    </a:cubicBezTo>
                    <a:cubicBezTo>
                      <a:pt x="555784" y="975836"/>
                      <a:pt x="557689" y="973931"/>
                      <a:pt x="558641" y="972026"/>
                    </a:cubicBezTo>
                    <a:cubicBezTo>
                      <a:pt x="558641" y="972026"/>
                      <a:pt x="558641" y="972026"/>
                      <a:pt x="558641" y="972026"/>
                    </a:cubicBezTo>
                    <a:cubicBezTo>
                      <a:pt x="560546" y="972026"/>
                      <a:pt x="561499" y="972026"/>
                      <a:pt x="563404" y="971074"/>
                    </a:cubicBezTo>
                    <a:cubicBezTo>
                      <a:pt x="563404" y="972026"/>
                      <a:pt x="562451" y="972979"/>
                      <a:pt x="562451" y="973931"/>
                    </a:cubicBezTo>
                    <a:cubicBezTo>
                      <a:pt x="562451" y="976789"/>
                      <a:pt x="564356" y="979646"/>
                      <a:pt x="567214" y="980599"/>
                    </a:cubicBezTo>
                    <a:cubicBezTo>
                      <a:pt x="568166" y="984409"/>
                      <a:pt x="569119" y="988219"/>
                      <a:pt x="571024" y="991076"/>
                    </a:cubicBezTo>
                    <a:cubicBezTo>
                      <a:pt x="570071" y="991076"/>
                      <a:pt x="568166" y="992029"/>
                      <a:pt x="567214" y="992029"/>
                    </a:cubicBezTo>
                    <a:cubicBezTo>
                      <a:pt x="565309" y="990124"/>
                      <a:pt x="562451" y="989171"/>
                      <a:pt x="559594" y="989171"/>
                    </a:cubicBezTo>
                    <a:cubicBezTo>
                      <a:pt x="553879" y="989171"/>
                      <a:pt x="550069" y="992981"/>
                      <a:pt x="548164" y="996791"/>
                    </a:cubicBezTo>
                    <a:cubicBezTo>
                      <a:pt x="547211" y="997744"/>
                      <a:pt x="546259" y="999649"/>
                      <a:pt x="545306" y="1001554"/>
                    </a:cubicBezTo>
                    <a:cubicBezTo>
                      <a:pt x="543401" y="998696"/>
                      <a:pt x="539591" y="995839"/>
                      <a:pt x="536734" y="994886"/>
                    </a:cubicBezTo>
                    <a:cubicBezTo>
                      <a:pt x="536734" y="993934"/>
                      <a:pt x="537686" y="992981"/>
                      <a:pt x="537686" y="992029"/>
                    </a:cubicBezTo>
                    <a:cubicBezTo>
                      <a:pt x="537686" y="988219"/>
                      <a:pt x="534829" y="985361"/>
                      <a:pt x="531019" y="985361"/>
                    </a:cubicBezTo>
                    <a:cubicBezTo>
                      <a:pt x="527209" y="985361"/>
                      <a:pt x="524351" y="988219"/>
                      <a:pt x="524351" y="992029"/>
                    </a:cubicBezTo>
                    <a:cubicBezTo>
                      <a:pt x="524351" y="992981"/>
                      <a:pt x="524351" y="992981"/>
                      <a:pt x="524351" y="993934"/>
                    </a:cubicBezTo>
                    <a:cubicBezTo>
                      <a:pt x="518636" y="995839"/>
                      <a:pt x="513874" y="999649"/>
                      <a:pt x="511016" y="1004411"/>
                    </a:cubicBezTo>
                    <a:cubicBezTo>
                      <a:pt x="509111" y="1002506"/>
                      <a:pt x="507206" y="1000601"/>
                      <a:pt x="504349" y="1000601"/>
                    </a:cubicBezTo>
                    <a:cubicBezTo>
                      <a:pt x="504349" y="1000601"/>
                      <a:pt x="504349" y="1000601"/>
                      <a:pt x="503396" y="1000601"/>
                    </a:cubicBezTo>
                    <a:cubicBezTo>
                      <a:pt x="503396" y="998696"/>
                      <a:pt x="502444" y="996791"/>
                      <a:pt x="501491" y="995839"/>
                    </a:cubicBezTo>
                    <a:cubicBezTo>
                      <a:pt x="501491" y="995839"/>
                      <a:pt x="501491" y="995839"/>
                      <a:pt x="502444" y="995839"/>
                    </a:cubicBezTo>
                    <a:cubicBezTo>
                      <a:pt x="514826" y="995839"/>
                      <a:pt x="524351" y="986314"/>
                      <a:pt x="524351" y="973931"/>
                    </a:cubicBezTo>
                    <a:cubicBezTo>
                      <a:pt x="524351" y="973931"/>
                      <a:pt x="524351" y="972979"/>
                      <a:pt x="524351" y="972979"/>
                    </a:cubicBezTo>
                    <a:cubicBezTo>
                      <a:pt x="525304" y="973931"/>
                      <a:pt x="527209" y="973931"/>
                      <a:pt x="529114" y="973931"/>
                    </a:cubicBezTo>
                    <a:cubicBezTo>
                      <a:pt x="535781" y="973931"/>
                      <a:pt x="541496" y="968216"/>
                      <a:pt x="541496" y="961549"/>
                    </a:cubicBezTo>
                    <a:cubicBezTo>
                      <a:pt x="541496" y="954881"/>
                      <a:pt x="535781" y="949166"/>
                      <a:pt x="529114" y="949166"/>
                    </a:cubicBezTo>
                    <a:cubicBezTo>
                      <a:pt x="525304" y="949166"/>
                      <a:pt x="521494" y="951071"/>
                      <a:pt x="519589" y="954881"/>
                    </a:cubicBezTo>
                    <a:cubicBezTo>
                      <a:pt x="519589" y="953929"/>
                      <a:pt x="520541" y="952024"/>
                      <a:pt x="520541" y="951071"/>
                    </a:cubicBezTo>
                    <a:cubicBezTo>
                      <a:pt x="520541" y="940594"/>
                      <a:pt x="511969" y="931069"/>
                      <a:pt x="500539" y="931069"/>
                    </a:cubicBezTo>
                    <a:cubicBezTo>
                      <a:pt x="497681" y="931069"/>
                      <a:pt x="495776" y="932021"/>
                      <a:pt x="492919" y="932974"/>
                    </a:cubicBezTo>
                    <a:cubicBezTo>
                      <a:pt x="491966" y="929164"/>
                      <a:pt x="488156" y="926306"/>
                      <a:pt x="484346" y="925354"/>
                    </a:cubicBezTo>
                    <a:cubicBezTo>
                      <a:pt x="485299" y="923449"/>
                      <a:pt x="486251" y="920591"/>
                      <a:pt x="486251" y="917734"/>
                    </a:cubicBezTo>
                    <a:cubicBezTo>
                      <a:pt x="486251" y="915829"/>
                      <a:pt x="486251" y="914876"/>
                      <a:pt x="485299" y="912971"/>
                    </a:cubicBezTo>
                    <a:cubicBezTo>
                      <a:pt x="487204" y="911066"/>
                      <a:pt x="488156" y="909161"/>
                      <a:pt x="488156" y="906304"/>
                    </a:cubicBezTo>
                    <a:cubicBezTo>
                      <a:pt x="488156" y="904399"/>
                      <a:pt x="487204" y="903446"/>
                      <a:pt x="486251" y="901541"/>
                    </a:cubicBezTo>
                    <a:cubicBezTo>
                      <a:pt x="489109" y="899636"/>
                      <a:pt x="491014" y="896779"/>
                      <a:pt x="492919" y="893921"/>
                    </a:cubicBezTo>
                    <a:cubicBezTo>
                      <a:pt x="495776" y="899636"/>
                      <a:pt x="500539" y="904399"/>
                      <a:pt x="505301" y="907256"/>
                    </a:cubicBezTo>
                    <a:cubicBezTo>
                      <a:pt x="505301" y="907256"/>
                      <a:pt x="505301" y="907256"/>
                      <a:pt x="505301" y="907256"/>
                    </a:cubicBezTo>
                    <a:cubicBezTo>
                      <a:pt x="505301" y="921544"/>
                      <a:pt x="512921" y="934879"/>
                      <a:pt x="525304" y="941546"/>
                    </a:cubicBezTo>
                    <a:cubicBezTo>
                      <a:pt x="528161" y="945356"/>
                      <a:pt x="532924" y="947261"/>
                      <a:pt x="537686" y="947261"/>
                    </a:cubicBezTo>
                    <a:cubicBezTo>
                      <a:pt x="537686" y="947261"/>
                      <a:pt x="538639" y="947261"/>
                      <a:pt x="538639" y="947261"/>
                    </a:cubicBezTo>
                    <a:cubicBezTo>
                      <a:pt x="538639" y="947261"/>
                      <a:pt x="539591" y="947261"/>
                      <a:pt x="539591" y="948214"/>
                    </a:cubicBezTo>
                    <a:cubicBezTo>
                      <a:pt x="539591" y="949166"/>
                      <a:pt x="539591" y="951071"/>
                      <a:pt x="539591" y="952024"/>
                    </a:cubicBezTo>
                    <a:cubicBezTo>
                      <a:pt x="539591" y="959644"/>
                      <a:pt x="542449" y="964406"/>
                      <a:pt x="547211" y="968216"/>
                    </a:cubicBezTo>
                    <a:close/>
                    <a:moveTo>
                      <a:pt x="549116" y="1032986"/>
                    </a:moveTo>
                    <a:cubicBezTo>
                      <a:pt x="543401" y="1036796"/>
                      <a:pt x="539591" y="1041559"/>
                      <a:pt x="536734" y="1048226"/>
                    </a:cubicBezTo>
                    <a:cubicBezTo>
                      <a:pt x="535781" y="1048226"/>
                      <a:pt x="534829" y="1048226"/>
                      <a:pt x="532924" y="1048226"/>
                    </a:cubicBezTo>
                    <a:cubicBezTo>
                      <a:pt x="531971" y="1048226"/>
                      <a:pt x="531971" y="1048226"/>
                      <a:pt x="531019" y="1048226"/>
                    </a:cubicBezTo>
                    <a:cubicBezTo>
                      <a:pt x="531019" y="1048226"/>
                      <a:pt x="531019" y="1048226"/>
                      <a:pt x="531019" y="1047274"/>
                    </a:cubicBezTo>
                    <a:cubicBezTo>
                      <a:pt x="533876" y="1044416"/>
                      <a:pt x="535781" y="1041559"/>
                      <a:pt x="535781" y="1036796"/>
                    </a:cubicBezTo>
                    <a:cubicBezTo>
                      <a:pt x="535781" y="1035844"/>
                      <a:pt x="535781" y="1034891"/>
                      <a:pt x="534829" y="1032986"/>
                    </a:cubicBezTo>
                    <a:cubicBezTo>
                      <a:pt x="540544" y="1031081"/>
                      <a:pt x="545306" y="1025366"/>
                      <a:pt x="547211" y="1018699"/>
                    </a:cubicBezTo>
                    <a:cubicBezTo>
                      <a:pt x="547211" y="1018699"/>
                      <a:pt x="548164" y="1019651"/>
                      <a:pt x="548164" y="1019651"/>
                    </a:cubicBezTo>
                    <a:cubicBezTo>
                      <a:pt x="547211" y="1021556"/>
                      <a:pt x="547211" y="1024414"/>
                      <a:pt x="547211" y="1026319"/>
                    </a:cubicBezTo>
                    <a:cubicBezTo>
                      <a:pt x="548164" y="1029176"/>
                      <a:pt x="548164" y="1031081"/>
                      <a:pt x="549116" y="1032986"/>
                    </a:cubicBezTo>
                    <a:close/>
                    <a:moveTo>
                      <a:pt x="506254" y="814864"/>
                    </a:moveTo>
                    <a:cubicBezTo>
                      <a:pt x="503396" y="813911"/>
                      <a:pt x="500539" y="812959"/>
                      <a:pt x="497681" y="812959"/>
                    </a:cubicBezTo>
                    <a:cubicBezTo>
                      <a:pt x="497681" y="812959"/>
                      <a:pt x="497681" y="812959"/>
                      <a:pt x="497681" y="812959"/>
                    </a:cubicBezTo>
                    <a:cubicBezTo>
                      <a:pt x="501491" y="812006"/>
                      <a:pt x="504349" y="809149"/>
                      <a:pt x="507206" y="806291"/>
                    </a:cubicBezTo>
                    <a:cubicBezTo>
                      <a:pt x="508159" y="806291"/>
                      <a:pt x="508159" y="805339"/>
                      <a:pt x="509111" y="805339"/>
                    </a:cubicBezTo>
                    <a:cubicBezTo>
                      <a:pt x="509111" y="805339"/>
                      <a:pt x="509111" y="805339"/>
                      <a:pt x="509111" y="806291"/>
                    </a:cubicBezTo>
                    <a:cubicBezTo>
                      <a:pt x="507206" y="808196"/>
                      <a:pt x="506254" y="810101"/>
                      <a:pt x="506254" y="812959"/>
                    </a:cubicBezTo>
                    <a:cubicBezTo>
                      <a:pt x="506254" y="812959"/>
                      <a:pt x="506254" y="813911"/>
                      <a:pt x="506254" y="814864"/>
                    </a:cubicBezTo>
                    <a:close/>
                    <a:moveTo>
                      <a:pt x="521494" y="822484"/>
                    </a:moveTo>
                    <a:cubicBezTo>
                      <a:pt x="524351" y="828199"/>
                      <a:pt x="530066" y="832961"/>
                      <a:pt x="536734" y="832961"/>
                    </a:cubicBezTo>
                    <a:cubicBezTo>
                      <a:pt x="538639" y="832961"/>
                      <a:pt x="541496" y="832961"/>
                      <a:pt x="543401" y="832009"/>
                    </a:cubicBezTo>
                    <a:cubicBezTo>
                      <a:pt x="540544" y="834866"/>
                      <a:pt x="538639" y="838676"/>
                      <a:pt x="536734" y="842486"/>
                    </a:cubicBezTo>
                    <a:cubicBezTo>
                      <a:pt x="535781" y="842486"/>
                      <a:pt x="534829" y="842486"/>
                      <a:pt x="533876" y="842486"/>
                    </a:cubicBezTo>
                    <a:cubicBezTo>
                      <a:pt x="526256" y="842486"/>
                      <a:pt x="519589" y="848201"/>
                      <a:pt x="517684" y="854869"/>
                    </a:cubicBezTo>
                    <a:cubicBezTo>
                      <a:pt x="517684" y="854869"/>
                      <a:pt x="517684" y="854869"/>
                      <a:pt x="517684" y="854869"/>
                    </a:cubicBezTo>
                    <a:cubicBezTo>
                      <a:pt x="516731" y="854869"/>
                      <a:pt x="516731" y="854869"/>
                      <a:pt x="515779" y="854869"/>
                    </a:cubicBezTo>
                    <a:cubicBezTo>
                      <a:pt x="519589" y="850106"/>
                      <a:pt x="522446" y="844391"/>
                      <a:pt x="522446" y="838676"/>
                    </a:cubicBezTo>
                    <a:cubicBezTo>
                      <a:pt x="522446" y="832009"/>
                      <a:pt x="519589" y="825341"/>
                      <a:pt x="514826" y="820579"/>
                    </a:cubicBezTo>
                    <a:cubicBezTo>
                      <a:pt x="515779" y="820579"/>
                      <a:pt x="516731" y="820579"/>
                      <a:pt x="516731" y="819626"/>
                    </a:cubicBezTo>
                    <a:cubicBezTo>
                      <a:pt x="518636" y="820579"/>
                      <a:pt x="519589" y="821531"/>
                      <a:pt x="521494" y="822484"/>
                    </a:cubicBezTo>
                    <a:close/>
                    <a:moveTo>
                      <a:pt x="487204" y="723424"/>
                    </a:moveTo>
                    <a:cubicBezTo>
                      <a:pt x="488156" y="725329"/>
                      <a:pt x="489109" y="726281"/>
                      <a:pt x="490061" y="728186"/>
                    </a:cubicBezTo>
                    <a:cubicBezTo>
                      <a:pt x="489109" y="729139"/>
                      <a:pt x="487204" y="730091"/>
                      <a:pt x="486251" y="731996"/>
                    </a:cubicBezTo>
                    <a:cubicBezTo>
                      <a:pt x="487204" y="729139"/>
                      <a:pt x="487204" y="727234"/>
                      <a:pt x="487204" y="723424"/>
                    </a:cubicBezTo>
                    <a:cubicBezTo>
                      <a:pt x="487204" y="724376"/>
                      <a:pt x="487204" y="723424"/>
                      <a:pt x="487204" y="723424"/>
                    </a:cubicBezTo>
                    <a:close/>
                    <a:moveTo>
                      <a:pt x="362426" y="708184"/>
                    </a:moveTo>
                    <a:cubicBezTo>
                      <a:pt x="370999" y="708184"/>
                      <a:pt x="377666" y="703421"/>
                      <a:pt x="380524" y="695801"/>
                    </a:cubicBezTo>
                    <a:cubicBezTo>
                      <a:pt x="381476" y="695801"/>
                      <a:pt x="382429" y="694849"/>
                      <a:pt x="383381" y="694849"/>
                    </a:cubicBezTo>
                    <a:cubicBezTo>
                      <a:pt x="385286" y="699611"/>
                      <a:pt x="389096" y="702469"/>
                      <a:pt x="392906" y="705326"/>
                    </a:cubicBezTo>
                    <a:cubicBezTo>
                      <a:pt x="383381" y="710089"/>
                      <a:pt x="376714" y="716756"/>
                      <a:pt x="371951" y="726281"/>
                    </a:cubicBezTo>
                    <a:cubicBezTo>
                      <a:pt x="370999" y="718661"/>
                      <a:pt x="366236" y="711994"/>
                      <a:pt x="360521" y="708184"/>
                    </a:cubicBezTo>
                    <a:cubicBezTo>
                      <a:pt x="361474" y="708184"/>
                      <a:pt x="361474" y="708184"/>
                      <a:pt x="362426" y="708184"/>
                    </a:cubicBezTo>
                    <a:close/>
                    <a:moveTo>
                      <a:pt x="453866" y="781526"/>
                    </a:moveTo>
                    <a:cubicBezTo>
                      <a:pt x="448151" y="781526"/>
                      <a:pt x="443389" y="786289"/>
                      <a:pt x="443389" y="791051"/>
                    </a:cubicBezTo>
                    <a:cubicBezTo>
                      <a:pt x="443389" y="795814"/>
                      <a:pt x="446246" y="798671"/>
                      <a:pt x="450056" y="800576"/>
                    </a:cubicBezTo>
                    <a:cubicBezTo>
                      <a:pt x="445294" y="802481"/>
                      <a:pt x="441484" y="805339"/>
                      <a:pt x="438626" y="809149"/>
                    </a:cubicBezTo>
                    <a:cubicBezTo>
                      <a:pt x="428149" y="810101"/>
                      <a:pt x="419576" y="818674"/>
                      <a:pt x="419576" y="830104"/>
                    </a:cubicBezTo>
                    <a:cubicBezTo>
                      <a:pt x="419576" y="835819"/>
                      <a:pt x="421481" y="840581"/>
                      <a:pt x="425291" y="844391"/>
                    </a:cubicBezTo>
                    <a:cubicBezTo>
                      <a:pt x="424339" y="845344"/>
                      <a:pt x="424339" y="845344"/>
                      <a:pt x="423386" y="846296"/>
                    </a:cubicBezTo>
                    <a:cubicBezTo>
                      <a:pt x="418624" y="839629"/>
                      <a:pt x="411956" y="833914"/>
                      <a:pt x="404336" y="832009"/>
                    </a:cubicBezTo>
                    <a:cubicBezTo>
                      <a:pt x="401479" y="830104"/>
                      <a:pt x="398621" y="828199"/>
                      <a:pt x="394811" y="828199"/>
                    </a:cubicBezTo>
                    <a:cubicBezTo>
                      <a:pt x="391954" y="828199"/>
                      <a:pt x="389096" y="829151"/>
                      <a:pt x="386239" y="831056"/>
                    </a:cubicBezTo>
                    <a:cubicBezTo>
                      <a:pt x="378619" y="832961"/>
                      <a:pt x="372904" y="836771"/>
                      <a:pt x="368141" y="842486"/>
                    </a:cubicBezTo>
                    <a:cubicBezTo>
                      <a:pt x="367189" y="840581"/>
                      <a:pt x="365284" y="838676"/>
                      <a:pt x="363379" y="837724"/>
                    </a:cubicBezTo>
                    <a:cubicBezTo>
                      <a:pt x="362426" y="832961"/>
                      <a:pt x="360521" y="829151"/>
                      <a:pt x="357664" y="826294"/>
                    </a:cubicBezTo>
                    <a:cubicBezTo>
                      <a:pt x="365284" y="822484"/>
                      <a:pt x="370046" y="815816"/>
                      <a:pt x="370046" y="807244"/>
                    </a:cubicBezTo>
                    <a:cubicBezTo>
                      <a:pt x="370999" y="807244"/>
                      <a:pt x="371951" y="807244"/>
                      <a:pt x="372904" y="807244"/>
                    </a:cubicBezTo>
                    <a:cubicBezTo>
                      <a:pt x="378619" y="807244"/>
                      <a:pt x="383381" y="806291"/>
                      <a:pt x="388144" y="803434"/>
                    </a:cubicBezTo>
                    <a:cubicBezTo>
                      <a:pt x="386239" y="805339"/>
                      <a:pt x="385286" y="808196"/>
                      <a:pt x="385286" y="811054"/>
                    </a:cubicBezTo>
                    <a:cubicBezTo>
                      <a:pt x="385286" y="817721"/>
                      <a:pt x="391001" y="823436"/>
                      <a:pt x="397669" y="823436"/>
                    </a:cubicBezTo>
                    <a:cubicBezTo>
                      <a:pt x="404336" y="823436"/>
                      <a:pt x="410051" y="817721"/>
                      <a:pt x="410051" y="811054"/>
                    </a:cubicBezTo>
                    <a:cubicBezTo>
                      <a:pt x="410051" y="804386"/>
                      <a:pt x="404336" y="798671"/>
                      <a:pt x="397669" y="798671"/>
                    </a:cubicBezTo>
                    <a:cubicBezTo>
                      <a:pt x="396716" y="798671"/>
                      <a:pt x="395764" y="798671"/>
                      <a:pt x="394811" y="799624"/>
                    </a:cubicBezTo>
                    <a:cubicBezTo>
                      <a:pt x="395764" y="798671"/>
                      <a:pt x="396716" y="797719"/>
                      <a:pt x="398621" y="795814"/>
                    </a:cubicBezTo>
                    <a:cubicBezTo>
                      <a:pt x="406241" y="795814"/>
                      <a:pt x="412909" y="792004"/>
                      <a:pt x="416719" y="787241"/>
                    </a:cubicBezTo>
                    <a:cubicBezTo>
                      <a:pt x="419576" y="788194"/>
                      <a:pt x="421481" y="788194"/>
                      <a:pt x="424339" y="788194"/>
                    </a:cubicBezTo>
                    <a:cubicBezTo>
                      <a:pt x="441484" y="788194"/>
                      <a:pt x="454819" y="775811"/>
                      <a:pt x="456724" y="759619"/>
                    </a:cubicBezTo>
                    <a:cubicBezTo>
                      <a:pt x="457676" y="759619"/>
                      <a:pt x="459581" y="759619"/>
                      <a:pt x="460534" y="759619"/>
                    </a:cubicBezTo>
                    <a:cubicBezTo>
                      <a:pt x="471011" y="759619"/>
                      <a:pt x="479584" y="752951"/>
                      <a:pt x="482441" y="743426"/>
                    </a:cubicBezTo>
                    <a:cubicBezTo>
                      <a:pt x="483394" y="751999"/>
                      <a:pt x="490061" y="757714"/>
                      <a:pt x="498634" y="757714"/>
                    </a:cubicBezTo>
                    <a:cubicBezTo>
                      <a:pt x="507206" y="757714"/>
                      <a:pt x="513874" y="751046"/>
                      <a:pt x="514826" y="742474"/>
                    </a:cubicBezTo>
                    <a:cubicBezTo>
                      <a:pt x="514826" y="742474"/>
                      <a:pt x="515779" y="742474"/>
                      <a:pt x="515779" y="742474"/>
                    </a:cubicBezTo>
                    <a:cubicBezTo>
                      <a:pt x="514826" y="745331"/>
                      <a:pt x="513874" y="749141"/>
                      <a:pt x="513874" y="751999"/>
                    </a:cubicBezTo>
                    <a:cubicBezTo>
                      <a:pt x="513874" y="752951"/>
                      <a:pt x="513874" y="753904"/>
                      <a:pt x="513874" y="755809"/>
                    </a:cubicBezTo>
                    <a:cubicBezTo>
                      <a:pt x="511016" y="759619"/>
                      <a:pt x="509111" y="763429"/>
                      <a:pt x="509111" y="768191"/>
                    </a:cubicBezTo>
                    <a:cubicBezTo>
                      <a:pt x="509111" y="773906"/>
                      <a:pt x="511016" y="778669"/>
                      <a:pt x="514826" y="781526"/>
                    </a:cubicBezTo>
                    <a:cubicBezTo>
                      <a:pt x="512921" y="783431"/>
                      <a:pt x="511016" y="785336"/>
                      <a:pt x="510064" y="788194"/>
                    </a:cubicBezTo>
                    <a:cubicBezTo>
                      <a:pt x="508159" y="785336"/>
                      <a:pt x="505301" y="783431"/>
                      <a:pt x="501491" y="783431"/>
                    </a:cubicBezTo>
                    <a:cubicBezTo>
                      <a:pt x="498634" y="781526"/>
                      <a:pt x="495776" y="780574"/>
                      <a:pt x="491966" y="780574"/>
                    </a:cubicBezTo>
                    <a:cubicBezTo>
                      <a:pt x="491014" y="780574"/>
                      <a:pt x="490061" y="780574"/>
                      <a:pt x="490061" y="780574"/>
                    </a:cubicBezTo>
                    <a:cubicBezTo>
                      <a:pt x="490061" y="780574"/>
                      <a:pt x="490061" y="779621"/>
                      <a:pt x="490061" y="779621"/>
                    </a:cubicBezTo>
                    <a:cubicBezTo>
                      <a:pt x="490061" y="772954"/>
                      <a:pt x="484346" y="767239"/>
                      <a:pt x="477679" y="767239"/>
                    </a:cubicBezTo>
                    <a:cubicBezTo>
                      <a:pt x="471011" y="767239"/>
                      <a:pt x="465296" y="772954"/>
                      <a:pt x="465296" y="779621"/>
                    </a:cubicBezTo>
                    <a:cubicBezTo>
                      <a:pt x="465296" y="784384"/>
                      <a:pt x="468154" y="787241"/>
                      <a:pt x="471011" y="790099"/>
                    </a:cubicBezTo>
                    <a:cubicBezTo>
                      <a:pt x="465296" y="792004"/>
                      <a:pt x="461486" y="794861"/>
                      <a:pt x="458629" y="799624"/>
                    </a:cubicBezTo>
                    <a:cubicBezTo>
                      <a:pt x="458629" y="799624"/>
                      <a:pt x="457676" y="799624"/>
                      <a:pt x="457676" y="799624"/>
                    </a:cubicBezTo>
                    <a:cubicBezTo>
                      <a:pt x="460534" y="797719"/>
                      <a:pt x="462439" y="794861"/>
                      <a:pt x="462439" y="791051"/>
                    </a:cubicBezTo>
                    <a:cubicBezTo>
                      <a:pt x="463391" y="786289"/>
                      <a:pt x="459581" y="781526"/>
                      <a:pt x="453866" y="781526"/>
                    </a:cubicBezTo>
                    <a:close/>
                    <a:moveTo>
                      <a:pt x="481489" y="946309"/>
                    </a:moveTo>
                    <a:cubicBezTo>
                      <a:pt x="480536" y="948214"/>
                      <a:pt x="480536" y="950119"/>
                      <a:pt x="480536" y="951071"/>
                    </a:cubicBezTo>
                    <a:cubicBezTo>
                      <a:pt x="478631" y="945356"/>
                      <a:pt x="474821" y="940594"/>
                      <a:pt x="470059" y="936784"/>
                    </a:cubicBezTo>
                    <a:cubicBezTo>
                      <a:pt x="471011" y="936784"/>
                      <a:pt x="472916" y="935831"/>
                      <a:pt x="473869" y="935831"/>
                    </a:cubicBezTo>
                    <a:cubicBezTo>
                      <a:pt x="473869" y="935831"/>
                      <a:pt x="473869" y="935831"/>
                      <a:pt x="473869" y="935831"/>
                    </a:cubicBezTo>
                    <a:cubicBezTo>
                      <a:pt x="472916" y="941546"/>
                      <a:pt x="476726" y="945356"/>
                      <a:pt x="481489" y="946309"/>
                    </a:cubicBezTo>
                    <a:close/>
                    <a:moveTo>
                      <a:pt x="345281" y="1095851"/>
                    </a:moveTo>
                    <a:cubicBezTo>
                      <a:pt x="345281" y="1095851"/>
                      <a:pt x="345281" y="1095851"/>
                      <a:pt x="345281" y="1095851"/>
                    </a:cubicBezTo>
                    <a:cubicBezTo>
                      <a:pt x="345281" y="1095851"/>
                      <a:pt x="345281" y="1095851"/>
                      <a:pt x="345281" y="1095851"/>
                    </a:cubicBezTo>
                    <a:cubicBezTo>
                      <a:pt x="345281" y="1095851"/>
                      <a:pt x="345281" y="1095851"/>
                      <a:pt x="345281" y="1095851"/>
                    </a:cubicBezTo>
                    <a:close/>
                    <a:moveTo>
                      <a:pt x="423386" y="1187291"/>
                    </a:moveTo>
                    <a:cubicBezTo>
                      <a:pt x="422434" y="1187291"/>
                      <a:pt x="421481" y="1187291"/>
                      <a:pt x="421481" y="1188244"/>
                    </a:cubicBezTo>
                    <a:cubicBezTo>
                      <a:pt x="422434" y="1186339"/>
                      <a:pt x="423386" y="1183481"/>
                      <a:pt x="423386" y="1181576"/>
                    </a:cubicBezTo>
                    <a:cubicBezTo>
                      <a:pt x="424339" y="1181576"/>
                      <a:pt x="425291" y="1182529"/>
                      <a:pt x="426244" y="1182529"/>
                    </a:cubicBezTo>
                    <a:cubicBezTo>
                      <a:pt x="427196" y="1183481"/>
                      <a:pt x="428149" y="1184434"/>
                      <a:pt x="430054" y="1185386"/>
                    </a:cubicBezTo>
                    <a:cubicBezTo>
                      <a:pt x="427196" y="1185386"/>
                      <a:pt x="425291" y="1186339"/>
                      <a:pt x="423386" y="1187291"/>
                    </a:cubicBezTo>
                    <a:close/>
                    <a:moveTo>
                      <a:pt x="432911" y="1183481"/>
                    </a:moveTo>
                    <a:cubicBezTo>
                      <a:pt x="432911" y="1183481"/>
                      <a:pt x="432911" y="1183481"/>
                      <a:pt x="432911" y="1183481"/>
                    </a:cubicBezTo>
                    <a:cubicBezTo>
                      <a:pt x="433864" y="1183481"/>
                      <a:pt x="433864" y="1183481"/>
                      <a:pt x="432911" y="1183481"/>
                    </a:cubicBezTo>
                    <a:cubicBezTo>
                      <a:pt x="433864" y="1183481"/>
                      <a:pt x="432911" y="1183481"/>
                      <a:pt x="432911" y="1183481"/>
                    </a:cubicBezTo>
                    <a:close/>
                    <a:moveTo>
                      <a:pt x="455771" y="1106329"/>
                    </a:moveTo>
                    <a:cubicBezTo>
                      <a:pt x="450056" y="1108234"/>
                      <a:pt x="445294" y="1112044"/>
                      <a:pt x="443389" y="1117759"/>
                    </a:cubicBezTo>
                    <a:cubicBezTo>
                      <a:pt x="440531" y="1116806"/>
                      <a:pt x="437674" y="1115854"/>
                      <a:pt x="433864" y="1115854"/>
                    </a:cubicBezTo>
                    <a:cubicBezTo>
                      <a:pt x="415766" y="1115854"/>
                      <a:pt x="400526" y="1131094"/>
                      <a:pt x="400526" y="1149191"/>
                    </a:cubicBezTo>
                    <a:cubicBezTo>
                      <a:pt x="400526" y="1153954"/>
                      <a:pt x="401479" y="1158716"/>
                      <a:pt x="403384" y="1162526"/>
                    </a:cubicBezTo>
                    <a:cubicBezTo>
                      <a:pt x="393859" y="1163479"/>
                      <a:pt x="387191" y="1171099"/>
                      <a:pt x="387191" y="1179671"/>
                    </a:cubicBezTo>
                    <a:cubicBezTo>
                      <a:pt x="387191" y="1185386"/>
                      <a:pt x="390049" y="1191101"/>
                      <a:pt x="394811" y="1193959"/>
                    </a:cubicBezTo>
                    <a:cubicBezTo>
                      <a:pt x="391001" y="1196816"/>
                      <a:pt x="389096" y="1201579"/>
                      <a:pt x="389096" y="1206341"/>
                    </a:cubicBezTo>
                    <a:cubicBezTo>
                      <a:pt x="389096" y="1213009"/>
                      <a:pt x="392906" y="1218724"/>
                      <a:pt x="399574" y="1221581"/>
                    </a:cubicBezTo>
                    <a:cubicBezTo>
                      <a:pt x="400526" y="1226344"/>
                      <a:pt x="404336" y="1230154"/>
                      <a:pt x="409099" y="1231106"/>
                    </a:cubicBezTo>
                    <a:cubicBezTo>
                      <a:pt x="401479" y="1234916"/>
                      <a:pt x="394811" y="1241584"/>
                      <a:pt x="392906" y="1250156"/>
                    </a:cubicBezTo>
                    <a:cubicBezTo>
                      <a:pt x="391954" y="1250156"/>
                      <a:pt x="391001" y="1250156"/>
                      <a:pt x="390049" y="1251109"/>
                    </a:cubicBezTo>
                    <a:cubicBezTo>
                      <a:pt x="390049" y="1249204"/>
                      <a:pt x="389096" y="1247299"/>
                      <a:pt x="388144" y="1245394"/>
                    </a:cubicBezTo>
                    <a:cubicBezTo>
                      <a:pt x="389096" y="1244441"/>
                      <a:pt x="389096" y="1243489"/>
                      <a:pt x="390049" y="1241584"/>
                    </a:cubicBezTo>
                    <a:cubicBezTo>
                      <a:pt x="393859" y="1239679"/>
                      <a:pt x="396716" y="1234916"/>
                      <a:pt x="396716" y="1230154"/>
                    </a:cubicBezTo>
                    <a:cubicBezTo>
                      <a:pt x="396716" y="1224439"/>
                      <a:pt x="392906" y="1219676"/>
                      <a:pt x="388144" y="1217771"/>
                    </a:cubicBezTo>
                    <a:cubicBezTo>
                      <a:pt x="386239" y="1213961"/>
                      <a:pt x="382429" y="1210151"/>
                      <a:pt x="378619" y="1207294"/>
                    </a:cubicBezTo>
                    <a:cubicBezTo>
                      <a:pt x="374809" y="1202531"/>
                      <a:pt x="369094" y="1199674"/>
                      <a:pt x="362426" y="1199674"/>
                    </a:cubicBezTo>
                    <a:cubicBezTo>
                      <a:pt x="353854" y="1199674"/>
                      <a:pt x="346234" y="1204436"/>
                      <a:pt x="343376" y="1212056"/>
                    </a:cubicBezTo>
                    <a:cubicBezTo>
                      <a:pt x="342424" y="1213961"/>
                      <a:pt x="340519" y="1214914"/>
                      <a:pt x="339566" y="1216819"/>
                    </a:cubicBezTo>
                    <a:cubicBezTo>
                      <a:pt x="329089" y="1216819"/>
                      <a:pt x="319564" y="1224439"/>
                      <a:pt x="316706" y="1233964"/>
                    </a:cubicBezTo>
                    <a:cubicBezTo>
                      <a:pt x="316706" y="1233011"/>
                      <a:pt x="316706" y="1232059"/>
                      <a:pt x="315754" y="1231106"/>
                    </a:cubicBezTo>
                    <a:cubicBezTo>
                      <a:pt x="315754" y="1230154"/>
                      <a:pt x="315754" y="1230154"/>
                      <a:pt x="315754" y="1229201"/>
                    </a:cubicBezTo>
                    <a:cubicBezTo>
                      <a:pt x="315754" y="1223486"/>
                      <a:pt x="313849" y="1217771"/>
                      <a:pt x="310991" y="1213961"/>
                    </a:cubicBezTo>
                    <a:cubicBezTo>
                      <a:pt x="322421" y="1210151"/>
                      <a:pt x="331946" y="1199674"/>
                      <a:pt x="331946" y="1186339"/>
                    </a:cubicBezTo>
                    <a:cubicBezTo>
                      <a:pt x="331946" y="1174909"/>
                      <a:pt x="325279" y="1166336"/>
                      <a:pt x="316706" y="1161574"/>
                    </a:cubicBezTo>
                    <a:cubicBezTo>
                      <a:pt x="316706" y="1161574"/>
                      <a:pt x="316706" y="1160621"/>
                      <a:pt x="316706" y="1160621"/>
                    </a:cubicBezTo>
                    <a:cubicBezTo>
                      <a:pt x="318611" y="1159669"/>
                      <a:pt x="319564" y="1158716"/>
                      <a:pt x="320516" y="1156811"/>
                    </a:cubicBezTo>
                    <a:cubicBezTo>
                      <a:pt x="321469" y="1156811"/>
                      <a:pt x="322421" y="1157764"/>
                      <a:pt x="323374" y="1157764"/>
                    </a:cubicBezTo>
                    <a:cubicBezTo>
                      <a:pt x="322421" y="1158716"/>
                      <a:pt x="322421" y="1159669"/>
                      <a:pt x="322421" y="1160621"/>
                    </a:cubicBezTo>
                    <a:cubicBezTo>
                      <a:pt x="322421" y="1163479"/>
                      <a:pt x="325279" y="1166336"/>
                      <a:pt x="328136" y="1166336"/>
                    </a:cubicBezTo>
                    <a:cubicBezTo>
                      <a:pt x="329089" y="1166336"/>
                      <a:pt x="330041" y="1166336"/>
                      <a:pt x="330041" y="1166336"/>
                    </a:cubicBezTo>
                    <a:cubicBezTo>
                      <a:pt x="331946" y="1167289"/>
                      <a:pt x="333851" y="1168241"/>
                      <a:pt x="335756" y="1168241"/>
                    </a:cubicBezTo>
                    <a:cubicBezTo>
                      <a:pt x="341471" y="1168241"/>
                      <a:pt x="346234" y="1163479"/>
                      <a:pt x="346234" y="1157764"/>
                    </a:cubicBezTo>
                    <a:cubicBezTo>
                      <a:pt x="346234" y="1156811"/>
                      <a:pt x="346234" y="1154906"/>
                      <a:pt x="345281" y="1153954"/>
                    </a:cubicBezTo>
                    <a:cubicBezTo>
                      <a:pt x="348139" y="1152049"/>
                      <a:pt x="350996" y="1149191"/>
                      <a:pt x="353854" y="1146334"/>
                    </a:cubicBezTo>
                    <a:cubicBezTo>
                      <a:pt x="356711" y="1149191"/>
                      <a:pt x="361474" y="1151096"/>
                      <a:pt x="366236" y="1151096"/>
                    </a:cubicBezTo>
                    <a:cubicBezTo>
                      <a:pt x="373856" y="1151096"/>
                      <a:pt x="380524" y="1146334"/>
                      <a:pt x="382429" y="1140619"/>
                    </a:cubicBezTo>
                    <a:cubicBezTo>
                      <a:pt x="383381" y="1141571"/>
                      <a:pt x="384334" y="1142524"/>
                      <a:pt x="386239" y="1142524"/>
                    </a:cubicBezTo>
                    <a:cubicBezTo>
                      <a:pt x="389096" y="1142524"/>
                      <a:pt x="391001" y="1140619"/>
                      <a:pt x="391001" y="1137761"/>
                    </a:cubicBezTo>
                    <a:cubicBezTo>
                      <a:pt x="391001" y="1134904"/>
                      <a:pt x="389096" y="1132999"/>
                      <a:pt x="386239" y="1132999"/>
                    </a:cubicBezTo>
                    <a:cubicBezTo>
                      <a:pt x="385286" y="1132999"/>
                      <a:pt x="384334" y="1132999"/>
                      <a:pt x="384334" y="1133951"/>
                    </a:cubicBezTo>
                    <a:cubicBezTo>
                      <a:pt x="384334" y="1133951"/>
                      <a:pt x="384334" y="1133951"/>
                      <a:pt x="384334" y="1133951"/>
                    </a:cubicBezTo>
                    <a:cubicBezTo>
                      <a:pt x="384334" y="1132046"/>
                      <a:pt x="384334" y="1130141"/>
                      <a:pt x="383381" y="1129189"/>
                    </a:cubicBezTo>
                    <a:cubicBezTo>
                      <a:pt x="384334" y="1127284"/>
                      <a:pt x="385286" y="1124426"/>
                      <a:pt x="385286" y="1122521"/>
                    </a:cubicBezTo>
                    <a:cubicBezTo>
                      <a:pt x="385286" y="1116806"/>
                      <a:pt x="382429" y="1112044"/>
                      <a:pt x="378619" y="1109186"/>
                    </a:cubicBezTo>
                    <a:cubicBezTo>
                      <a:pt x="382429" y="1108234"/>
                      <a:pt x="386239" y="1105376"/>
                      <a:pt x="388144" y="1101566"/>
                    </a:cubicBezTo>
                    <a:cubicBezTo>
                      <a:pt x="389096" y="1101566"/>
                      <a:pt x="390049" y="1101566"/>
                      <a:pt x="390049" y="1100614"/>
                    </a:cubicBezTo>
                    <a:cubicBezTo>
                      <a:pt x="393859" y="1108234"/>
                      <a:pt x="402431" y="1113949"/>
                      <a:pt x="411004" y="1113949"/>
                    </a:cubicBezTo>
                    <a:cubicBezTo>
                      <a:pt x="424339" y="1113949"/>
                      <a:pt x="434816" y="1103471"/>
                      <a:pt x="434816" y="1090136"/>
                    </a:cubicBezTo>
                    <a:cubicBezTo>
                      <a:pt x="434816" y="1087279"/>
                      <a:pt x="433864" y="1085374"/>
                      <a:pt x="433864" y="1083469"/>
                    </a:cubicBezTo>
                    <a:cubicBezTo>
                      <a:pt x="436721" y="1085374"/>
                      <a:pt x="439579" y="1086326"/>
                      <a:pt x="443389" y="1086326"/>
                    </a:cubicBezTo>
                    <a:cubicBezTo>
                      <a:pt x="442436" y="1087279"/>
                      <a:pt x="442436" y="1089184"/>
                      <a:pt x="442436" y="1090136"/>
                    </a:cubicBezTo>
                    <a:cubicBezTo>
                      <a:pt x="442436" y="1093946"/>
                      <a:pt x="446246" y="1097756"/>
                      <a:pt x="450056" y="1097756"/>
                    </a:cubicBezTo>
                    <a:cubicBezTo>
                      <a:pt x="453866" y="1097756"/>
                      <a:pt x="457676" y="1093946"/>
                      <a:pt x="457676" y="1090136"/>
                    </a:cubicBezTo>
                    <a:cubicBezTo>
                      <a:pt x="457676" y="1088231"/>
                      <a:pt x="456724" y="1086326"/>
                      <a:pt x="454819" y="1084421"/>
                    </a:cubicBezTo>
                    <a:cubicBezTo>
                      <a:pt x="459581" y="1082516"/>
                      <a:pt x="463391" y="1078706"/>
                      <a:pt x="466249" y="1073944"/>
                    </a:cubicBezTo>
                    <a:cubicBezTo>
                      <a:pt x="468154" y="1075849"/>
                      <a:pt x="471011" y="1076801"/>
                      <a:pt x="473869" y="1076801"/>
                    </a:cubicBezTo>
                    <a:cubicBezTo>
                      <a:pt x="475774" y="1076801"/>
                      <a:pt x="477679" y="1075849"/>
                      <a:pt x="479584" y="1074896"/>
                    </a:cubicBezTo>
                    <a:cubicBezTo>
                      <a:pt x="479584" y="1074896"/>
                      <a:pt x="480536" y="1074896"/>
                      <a:pt x="480536" y="1075849"/>
                    </a:cubicBezTo>
                    <a:cubicBezTo>
                      <a:pt x="481489" y="1081564"/>
                      <a:pt x="485299" y="1085374"/>
                      <a:pt x="491014" y="1085374"/>
                    </a:cubicBezTo>
                    <a:cubicBezTo>
                      <a:pt x="495776" y="1085374"/>
                      <a:pt x="498634" y="1082516"/>
                      <a:pt x="500539" y="1078706"/>
                    </a:cubicBezTo>
                    <a:cubicBezTo>
                      <a:pt x="502444" y="1078706"/>
                      <a:pt x="504349" y="1077754"/>
                      <a:pt x="505301" y="1077754"/>
                    </a:cubicBezTo>
                    <a:cubicBezTo>
                      <a:pt x="507206" y="1081564"/>
                      <a:pt x="511016" y="1084421"/>
                      <a:pt x="515779" y="1084421"/>
                    </a:cubicBezTo>
                    <a:cubicBezTo>
                      <a:pt x="516731" y="1084421"/>
                      <a:pt x="517684" y="1084421"/>
                      <a:pt x="518636" y="1083469"/>
                    </a:cubicBezTo>
                    <a:cubicBezTo>
                      <a:pt x="519589" y="1084421"/>
                      <a:pt x="520541" y="1085374"/>
                      <a:pt x="521494" y="1087279"/>
                    </a:cubicBezTo>
                    <a:cubicBezTo>
                      <a:pt x="521494" y="1088231"/>
                      <a:pt x="521494" y="1089184"/>
                      <a:pt x="521494" y="1090136"/>
                    </a:cubicBezTo>
                    <a:cubicBezTo>
                      <a:pt x="521494" y="1099661"/>
                      <a:pt x="529114" y="1107281"/>
                      <a:pt x="538639" y="1107281"/>
                    </a:cubicBezTo>
                    <a:cubicBezTo>
                      <a:pt x="542449" y="1107281"/>
                      <a:pt x="546259" y="1105376"/>
                      <a:pt x="549116" y="1103471"/>
                    </a:cubicBezTo>
                    <a:cubicBezTo>
                      <a:pt x="550069" y="1104424"/>
                      <a:pt x="551974" y="1105376"/>
                      <a:pt x="553879" y="1106329"/>
                    </a:cubicBezTo>
                    <a:cubicBezTo>
                      <a:pt x="555784" y="1110139"/>
                      <a:pt x="559594" y="1112996"/>
                      <a:pt x="563404" y="1113949"/>
                    </a:cubicBezTo>
                    <a:cubicBezTo>
                      <a:pt x="561499" y="1114901"/>
                      <a:pt x="560546" y="1116806"/>
                      <a:pt x="559594" y="1118711"/>
                    </a:cubicBezTo>
                    <a:cubicBezTo>
                      <a:pt x="558641" y="1118711"/>
                      <a:pt x="557689" y="1118711"/>
                      <a:pt x="557689" y="1118711"/>
                    </a:cubicBezTo>
                    <a:cubicBezTo>
                      <a:pt x="553879" y="1118711"/>
                      <a:pt x="550069" y="1119664"/>
                      <a:pt x="547211" y="1120616"/>
                    </a:cubicBezTo>
                    <a:cubicBezTo>
                      <a:pt x="546259" y="1119664"/>
                      <a:pt x="544354" y="1118711"/>
                      <a:pt x="542449" y="1118711"/>
                    </a:cubicBezTo>
                    <a:cubicBezTo>
                      <a:pt x="541496" y="1118711"/>
                      <a:pt x="539591" y="1119664"/>
                      <a:pt x="538639" y="1119664"/>
                    </a:cubicBezTo>
                    <a:cubicBezTo>
                      <a:pt x="535781" y="1111091"/>
                      <a:pt x="528161" y="1104424"/>
                      <a:pt x="518636" y="1104424"/>
                    </a:cubicBezTo>
                    <a:cubicBezTo>
                      <a:pt x="511969" y="1093946"/>
                      <a:pt x="499586" y="1087279"/>
                      <a:pt x="486251" y="1087279"/>
                    </a:cubicBezTo>
                    <a:cubicBezTo>
                      <a:pt x="473869" y="1090136"/>
                      <a:pt x="462439" y="1096804"/>
                      <a:pt x="455771" y="1106329"/>
                    </a:cubicBezTo>
                    <a:close/>
                    <a:moveTo>
                      <a:pt x="483394" y="1196816"/>
                    </a:moveTo>
                    <a:cubicBezTo>
                      <a:pt x="479584" y="1193959"/>
                      <a:pt x="473869" y="1192054"/>
                      <a:pt x="469106" y="1192054"/>
                    </a:cubicBezTo>
                    <a:cubicBezTo>
                      <a:pt x="468154" y="1192054"/>
                      <a:pt x="466249" y="1192054"/>
                      <a:pt x="465296" y="1192054"/>
                    </a:cubicBezTo>
                    <a:cubicBezTo>
                      <a:pt x="464344" y="1191101"/>
                      <a:pt x="463391" y="1190149"/>
                      <a:pt x="462439" y="1189196"/>
                    </a:cubicBezTo>
                    <a:cubicBezTo>
                      <a:pt x="465296" y="1186339"/>
                      <a:pt x="466249" y="1182529"/>
                      <a:pt x="466249" y="1178719"/>
                    </a:cubicBezTo>
                    <a:cubicBezTo>
                      <a:pt x="466249" y="1174909"/>
                      <a:pt x="464344" y="1171099"/>
                      <a:pt x="462439" y="1167289"/>
                    </a:cubicBezTo>
                    <a:cubicBezTo>
                      <a:pt x="462439" y="1167289"/>
                      <a:pt x="462439" y="1167289"/>
                      <a:pt x="462439" y="1167289"/>
                    </a:cubicBezTo>
                    <a:cubicBezTo>
                      <a:pt x="466249" y="1169194"/>
                      <a:pt x="471011" y="1170146"/>
                      <a:pt x="475774" y="1170146"/>
                    </a:cubicBezTo>
                    <a:cubicBezTo>
                      <a:pt x="481489" y="1170146"/>
                      <a:pt x="486251" y="1168241"/>
                      <a:pt x="491014" y="1165384"/>
                    </a:cubicBezTo>
                    <a:cubicBezTo>
                      <a:pt x="494824" y="1165384"/>
                      <a:pt x="498634" y="1164431"/>
                      <a:pt x="502444" y="1162526"/>
                    </a:cubicBezTo>
                    <a:cubicBezTo>
                      <a:pt x="503396" y="1164431"/>
                      <a:pt x="505301" y="1165384"/>
                      <a:pt x="507206" y="1165384"/>
                    </a:cubicBezTo>
                    <a:cubicBezTo>
                      <a:pt x="511016" y="1165384"/>
                      <a:pt x="513874" y="1162526"/>
                      <a:pt x="513874" y="1158716"/>
                    </a:cubicBezTo>
                    <a:cubicBezTo>
                      <a:pt x="513874" y="1157764"/>
                      <a:pt x="513874" y="1156811"/>
                      <a:pt x="512921" y="1155859"/>
                    </a:cubicBezTo>
                    <a:cubicBezTo>
                      <a:pt x="514826" y="1153954"/>
                      <a:pt x="516731" y="1152049"/>
                      <a:pt x="517684" y="1150144"/>
                    </a:cubicBezTo>
                    <a:cubicBezTo>
                      <a:pt x="519589" y="1152049"/>
                      <a:pt x="522446" y="1153001"/>
                      <a:pt x="525304" y="1153001"/>
                    </a:cubicBezTo>
                    <a:cubicBezTo>
                      <a:pt x="526256" y="1153001"/>
                      <a:pt x="527209" y="1153001"/>
                      <a:pt x="528161" y="1152049"/>
                    </a:cubicBezTo>
                    <a:cubicBezTo>
                      <a:pt x="527209" y="1154906"/>
                      <a:pt x="526256" y="1157764"/>
                      <a:pt x="526256" y="1160621"/>
                    </a:cubicBezTo>
                    <a:cubicBezTo>
                      <a:pt x="526256" y="1160621"/>
                      <a:pt x="526256" y="1161574"/>
                      <a:pt x="526256" y="1161574"/>
                    </a:cubicBezTo>
                    <a:cubicBezTo>
                      <a:pt x="521494" y="1166336"/>
                      <a:pt x="517684" y="1171099"/>
                      <a:pt x="514826" y="1177766"/>
                    </a:cubicBezTo>
                    <a:cubicBezTo>
                      <a:pt x="512921" y="1175861"/>
                      <a:pt x="510064" y="1174909"/>
                      <a:pt x="507206" y="1174909"/>
                    </a:cubicBezTo>
                    <a:cubicBezTo>
                      <a:pt x="500539" y="1174909"/>
                      <a:pt x="495776" y="1179671"/>
                      <a:pt x="495776" y="1186339"/>
                    </a:cubicBezTo>
                    <a:cubicBezTo>
                      <a:pt x="495776" y="1188244"/>
                      <a:pt x="496729" y="1190149"/>
                      <a:pt x="497681" y="1192054"/>
                    </a:cubicBezTo>
                    <a:cubicBezTo>
                      <a:pt x="495776" y="1191101"/>
                      <a:pt x="493871" y="1190149"/>
                      <a:pt x="491966" y="1190149"/>
                    </a:cubicBezTo>
                    <a:cubicBezTo>
                      <a:pt x="489109" y="1192054"/>
                      <a:pt x="485299" y="1193959"/>
                      <a:pt x="483394" y="1196816"/>
                    </a:cubicBezTo>
                    <a:close/>
                    <a:moveTo>
                      <a:pt x="507206" y="1716881"/>
                    </a:moveTo>
                    <a:cubicBezTo>
                      <a:pt x="507206" y="1715929"/>
                      <a:pt x="506254" y="1715929"/>
                      <a:pt x="506254" y="1714976"/>
                    </a:cubicBezTo>
                    <a:cubicBezTo>
                      <a:pt x="507206" y="1714976"/>
                      <a:pt x="507206" y="1714976"/>
                      <a:pt x="508159" y="1714976"/>
                    </a:cubicBezTo>
                    <a:cubicBezTo>
                      <a:pt x="509111" y="1714976"/>
                      <a:pt x="509111" y="1714976"/>
                      <a:pt x="510064" y="1714976"/>
                    </a:cubicBezTo>
                    <a:cubicBezTo>
                      <a:pt x="510064" y="1714976"/>
                      <a:pt x="510064" y="1714976"/>
                      <a:pt x="510064" y="1714976"/>
                    </a:cubicBezTo>
                    <a:cubicBezTo>
                      <a:pt x="508159" y="1714976"/>
                      <a:pt x="507206" y="1715929"/>
                      <a:pt x="507206" y="17168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717554" y="444785"/>
            <a:ext cx="6923767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altLang="ko-KR" sz="5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Índice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F06B10-F2B9-45AE-BAEE-3A25BDC40F60}"/>
              </a:ext>
            </a:extLst>
          </p:cNvPr>
          <p:cNvGrpSpPr/>
          <p:nvPr/>
        </p:nvGrpSpPr>
        <p:grpSpPr>
          <a:xfrm>
            <a:off x="1592592" y="1441079"/>
            <a:ext cx="5383988" cy="1284310"/>
            <a:chOff x="1848112" y="1575921"/>
            <a:chExt cx="5383988" cy="1284311"/>
          </a:xfrm>
        </p:grpSpPr>
        <p:sp>
          <p:nvSpPr>
            <p:cNvPr id="8" name="TextBox 7"/>
            <p:cNvSpPr txBox="1"/>
            <p:nvPr/>
          </p:nvSpPr>
          <p:spPr>
            <a:xfrm>
              <a:off x="2724408" y="2213900"/>
              <a:ext cx="4507692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Contexto</a:t>
              </a:r>
            </a:p>
            <a:p>
              <a:r>
                <a:rPr lang="es-E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Parkinsons</a:t>
              </a:r>
              <a:r>
                <a:rPr lang="es-E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: </a:t>
              </a:r>
              <a:r>
                <a:rPr lang="es-E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eHealth</a:t>
              </a:r>
              <a:r>
                <a:rPr lang="es-E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app</a:t>
              </a:r>
            </a:p>
            <a:p>
              <a:r>
                <a:rPr lang="es-E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Estado del arte: sistemas de recomendación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05936" y="1789402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s-ES" altLang="ko-KR" sz="27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Motivación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48112" y="1575921"/>
              <a:ext cx="958096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s-ES" altLang="ko-KR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01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C572D2-FF82-4F09-A87C-3D3A60EF1C3D}"/>
              </a:ext>
            </a:extLst>
          </p:cNvPr>
          <p:cNvGrpSpPr/>
          <p:nvPr/>
        </p:nvGrpSpPr>
        <p:grpSpPr>
          <a:xfrm>
            <a:off x="1293625" y="2690781"/>
            <a:ext cx="8752000" cy="1313627"/>
            <a:chOff x="1848112" y="1575921"/>
            <a:chExt cx="5210673" cy="13136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C6F8FA6-DB08-4060-9832-77D337D2BF55}"/>
                </a:ext>
              </a:extLst>
            </p:cNvPr>
            <p:cNvSpPr txBox="1"/>
            <p:nvPr/>
          </p:nvSpPr>
          <p:spPr>
            <a:xfrm>
              <a:off x="2551093" y="2243218"/>
              <a:ext cx="45076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Recomendador</a:t>
              </a:r>
              <a:r>
                <a:rPr lang="es-E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musical para </a:t>
              </a:r>
              <a:r>
                <a:rPr lang="es-E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eHealth</a:t>
              </a:r>
              <a:endParaRPr lang="es-E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r>
                <a:rPr lang="es-E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Conjunto de datos</a:t>
              </a:r>
            </a:p>
            <a:p>
              <a:r>
                <a:rPr lang="es-E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Definición de la solución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FCF8A9D-7E22-4279-8535-9C4F0258D7B9}"/>
                </a:ext>
              </a:extLst>
            </p:cNvPr>
            <p:cNvSpPr txBox="1"/>
            <p:nvPr/>
          </p:nvSpPr>
          <p:spPr>
            <a:xfrm>
              <a:off x="2536830" y="1802917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s-ES" altLang="ko-KR" sz="27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Diseño de la solución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E6D74D0-F347-4E58-A9D8-7E9536FAAEC3}"/>
                </a:ext>
              </a:extLst>
            </p:cNvPr>
            <p:cNvSpPr txBox="1"/>
            <p:nvPr/>
          </p:nvSpPr>
          <p:spPr>
            <a:xfrm>
              <a:off x="1848112" y="1575921"/>
              <a:ext cx="958096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s-ES" altLang="ko-KR" sz="44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02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6517ED-D341-498B-BF06-476933A43F6B}"/>
              </a:ext>
            </a:extLst>
          </p:cNvPr>
          <p:cNvGrpSpPr/>
          <p:nvPr/>
        </p:nvGrpSpPr>
        <p:grpSpPr>
          <a:xfrm>
            <a:off x="1592592" y="3991722"/>
            <a:ext cx="6222667" cy="1671134"/>
            <a:chOff x="1848112" y="1511753"/>
            <a:chExt cx="6003869" cy="167113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DE46A4-1F4F-419B-85C6-1ABD9A677D50}"/>
                </a:ext>
              </a:extLst>
            </p:cNvPr>
            <p:cNvSpPr txBox="1"/>
            <p:nvPr/>
          </p:nvSpPr>
          <p:spPr>
            <a:xfrm>
              <a:off x="2693596" y="2167224"/>
              <a:ext cx="5158385" cy="1015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Análisis comparativo</a:t>
              </a:r>
            </a:p>
            <a:p>
              <a:r>
                <a:rPr lang="es-E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Estudio sobre las recomendaciones realizadas por los distintos algoritmos</a:t>
              </a:r>
            </a:p>
            <a:p>
              <a:endParaRPr lang="es-E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endParaRPr lang="es-ES" altLang="ko-KR" sz="12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endParaRPr lang="es-E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0EC436-1B46-49D9-A7E4-ADECB5E929DF}"/>
                </a:ext>
              </a:extLst>
            </p:cNvPr>
            <p:cNvSpPr txBox="1"/>
            <p:nvPr/>
          </p:nvSpPr>
          <p:spPr>
            <a:xfrm>
              <a:off x="2675774" y="1738524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s-ES" altLang="ko-KR" sz="27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Resultados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F831A6C-272F-4BDD-8F88-4227AAB90FB2}"/>
                </a:ext>
              </a:extLst>
            </p:cNvPr>
            <p:cNvSpPr txBox="1"/>
            <p:nvPr/>
          </p:nvSpPr>
          <p:spPr>
            <a:xfrm>
              <a:off x="1848112" y="1511753"/>
              <a:ext cx="958096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s-ES" altLang="ko-KR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03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EE4032-D811-4C99-AE03-98362C887B64}"/>
              </a:ext>
            </a:extLst>
          </p:cNvPr>
          <p:cNvGrpSpPr/>
          <p:nvPr/>
        </p:nvGrpSpPr>
        <p:grpSpPr>
          <a:xfrm>
            <a:off x="1574120" y="5105187"/>
            <a:ext cx="5383988" cy="1136811"/>
            <a:chOff x="1848112" y="1575921"/>
            <a:chExt cx="5383988" cy="113681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D9D096A-3B24-4BB9-A2CC-E0717D579571}"/>
                </a:ext>
              </a:extLst>
            </p:cNvPr>
            <p:cNvSpPr txBox="1"/>
            <p:nvPr/>
          </p:nvSpPr>
          <p:spPr>
            <a:xfrm>
              <a:off x="2724408" y="2213900"/>
              <a:ext cx="45076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ES" altLang="ko-KR" sz="120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DFCC804-6C1D-4C67-B274-1978635DA6F9}"/>
                </a:ext>
              </a:extLst>
            </p:cNvPr>
            <p:cNvSpPr txBox="1"/>
            <p:nvPr/>
          </p:nvSpPr>
          <p:spPr>
            <a:xfrm>
              <a:off x="2705936" y="1789402"/>
              <a:ext cx="4507692" cy="923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s-ES" altLang="ko-KR" sz="27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Conclusiones</a:t>
              </a:r>
            </a:p>
            <a:p>
              <a:endParaRPr lang="es-ES" altLang="ko-KR" sz="27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B7AC64B-48B2-4F4F-A626-7901145018C6}"/>
                </a:ext>
              </a:extLst>
            </p:cNvPr>
            <p:cNvSpPr txBox="1"/>
            <p:nvPr/>
          </p:nvSpPr>
          <p:spPr>
            <a:xfrm>
              <a:off x="1848112" y="1575921"/>
              <a:ext cx="958096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s-ES" altLang="ko-KR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04</a:t>
              </a:r>
            </a:p>
          </p:txBody>
        </p:sp>
      </p:grpSp>
      <p:sp>
        <p:nvSpPr>
          <p:cNvPr id="399" name="TextBox 21">
            <a:extLst>
              <a:ext uri="{FF2B5EF4-FFF2-40B4-BE49-F238E27FC236}">
                <a16:creationId xmlns:a16="http://schemas.microsoft.com/office/drawing/2014/main" id="{0C3E0362-CDD1-404B-8F7C-65741883B129}"/>
              </a:ext>
            </a:extLst>
          </p:cNvPr>
          <p:cNvSpPr txBox="1"/>
          <p:nvPr/>
        </p:nvSpPr>
        <p:spPr>
          <a:xfrm>
            <a:off x="2468888" y="5765729"/>
            <a:ext cx="4507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Conclusiones</a:t>
            </a:r>
          </a:p>
          <a:p>
            <a:r>
              <a:rPr lang="es-E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Líneas de trabajo futuras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21EC7A4-4AC9-4594-B50B-B7F857E09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45"/>
    </mc:Choice>
    <mc:Fallback xmlns="">
      <p:transition spd="slow" advTm="17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766F8CB6-6E3B-4810-99B9-F18CB84F3BE0}"/>
              </a:ext>
            </a:extLst>
          </p:cNvPr>
          <p:cNvSpPr txBox="1"/>
          <p:nvPr/>
        </p:nvSpPr>
        <p:spPr>
          <a:xfrm>
            <a:off x="3406645" y="3013501"/>
            <a:ext cx="866102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rgbClr val="8BA0A7"/>
                </a:solidFill>
                <a:cs typeface="Arial" pitchFamily="34" charset="0"/>
              </a:rPr>
              <a:t>¡</a:t>
            </a:r>
            <a:r>
              <a:rPr lang="en-US" altLang="ko-KR" sz="4800" b="1" dirty="0" err="1">
                <a:solidFill>
                  <a:srgbClr val="8BA0A7"/>
                </a:solidFill>
                <a:cs typeface="Arial" pitchFamily="34" charset="0"/>
              </a:rPr>
              <a:t>Muchas</a:t>
            </a:r>
            <a:r>
              <a:rPr lang="en-US" altLang="ko-KR" sz="4800" b="1" dirty="0">
                <a:solidFill>
                  <a:srgbClr val="8BA0A7"/>
                </a:solidFill>
                <a:cs typeface="Arial" pitchFamily="34" charset="0"/>
              </a:rPr>
              <a:t> gracias!</a:t>
            </a:r>
            <a:endParaRPr lang="ko-KR" altLang="en-US" sz="4800" b="1" dirty="0">
              <a:solidFill>
                <a:srgbClr val="8BA0A7"/>
              </a:solidFill>
              <a:cs typeface="Arial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6C231AA-4589-4030-90E3-3972347D9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3"/>
    </mc:Choice>
    <mc:Fallback xmlns="">
      <p:transition spd="slow" advTm="5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3406645" y="3013501"/>
            <a:ext cx="866102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 err="1">
                <a:solidFill>
                  <a:srgbClr val="8BA0A7"/>
                </a:solidFill>
                <a:cs typeface="Arial" pitchFamily="34" charset="0"/>
              </a:rPr>
              <a:t>Motivación</a:t>
            </a:r>
            <a:endParaRPr lang="ko-KR" altLang="en-US" sz="4800" b="1" dirty="0">
              <a:solidFill>
                <a:srgbClr val="8BA0A7"/>
              </a:solidFill>
              <a:cs typeface="Arial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08C13BF-F059-4884-8DC6-0758BC178723}"/>
              </a:ext>
            </a:extLst>
          </p:cNvPr>
          <p:cNvSpPr txBox="1"/>
          <p:nvPr/>
        </p:nvSpPr>
        <p:spPr>
          <a:xfrm>
            <a:off x="972669" y="2491948"/>
            <a:ext cx="1872503" cy="156966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s-ES" altLang="ko-KR" sz="9600" b="1" dirty="0">
                <a:solidFill>
                  <a:srgbClr val="365B67"/>
                </a:solidFill>
                <a:cs typeface="Arial" pitchFamily="34" charset="0"/>
              </a:rPr>
              <a:t>01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1D48CAD-650A-47AB-A385-8512A2E51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7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2"/>
    </mc:Choice>
    <mc:Fallback xmlns="">
      <p:transition spd="slow" advTm="2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s-ES" sz="4400" dirty="0"/>
              <a:t>Contexto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A35BE7C-C60F-C64A-9F62-2417FB695ED2}"/>
              </a:ext>
            </a:extLst>
          </p:cNvPr>
          <p:cNvSpPr/>
          <p:nvPr/>
        </p:nvSpPr>
        <p:spPr>
          <a:xfrm>
            <a:off x="0" y="160544"/>
            <a:ext cx="1799771" cy="1026000"/>
          </a:xfrm>
          <a:prstGeom prst="rect">
            <a:avLst/>
          </a:prstGeom>
          <a:solidFill>
            <a:srgbClr val="25508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F48D7E2-3967-472F-8007-62FDDA22AB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4" t="-3235" r="73463" b="3235"/>
          <a:stretch/>
        </p:blipFill>
        <p:spPr>
          <a:xfrm>
            <a:off x="1189346" y="1629066"/>
            <a:ext cx="1888510" cy="149323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524DCB8-3521-4C78-AC36-ECBA92D152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975" r="15205"/>
          <a:stretch/>
        </p:blipFill>
        <p:spPr>
          <a:xfrm>
            <a:off x="9137948" y="1649875"/>
            <a:ext cx="1840901" cy="14124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297FA0F-1157-47F1-95F6-D10E7D718A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278"/>
          <a:stretch/>
        </p:blipFill>
        <p:spPr>
          <a:xfrm>
            <a:off x="9327395" y="4253152"/>
            <a:ext cx="2102605" cy="153887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77F7B8A-81CF-4D8A-9622-BE133BA0BE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999" y="4048106"/>
            <a:ext cx="3058782" cy="174392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D830015-5C6A-41EC-8727-B61EA4147480}"/>
              </a:ext>
            </a:extLst>
          </p:cNvPr>
          <p:cNvSpPr txBox="1"/>
          <p:nvPr/>
        </p:nvSpPr>
        <p:spPr>
          <a:xfrm>
            <a:off x="11528793" y="38115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7ED09B95-BCAF-4571-97FF-C98348E29973}"/>
              </a:ext>
            </a:extLst>
          </p:cNvPr>
          <p:cNvGrpSpPr/>
          <p:nvPr/>
        </p:nvGrpSpPr>
        <p:grpSpPr>
          <a:xfrm>
            <a:off x="0" y="6340403"/>
            <a:ext cx="12214602" cy="542997"/>
            <a:chOff x="0" y="6340403"/>
            <a:chExt cx="12214602" cy="542997"/>
          </a:xfrm>
        </p:grpSpPr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7A81C8EF-3CB6-490D-AC6F-11648CBFA86C}"/>
                </a:ext>
              </a:extLst>
            </p:cNvPr>
            <p:cNvSpPr/>
            <p:nvPr/>
          </p:nvSpPr>
          <p:spPr>
            <a:xfrm>
              <a:off x="0" y="6351290"/>
              <a:ext cx="10058399" cy="519339"/>
            </a:xfrm>
            <a:prstGeom prst="rect">
              <a:avLst/>
            </a:prstGeom>
            <a:solidFill>
              <a:srgbClr val="285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9" name="Imagen 48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84F5A891-ABB0-4B88-BD8B-E2A704FD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1998" y="6340403"/>
              <a:ext cx="2102604" cy="542997"/>
            </a:xfrm>
            <a:prstGeom prst="rect">
              <a:avLst/>
            </a:prstGeom>
          </p:spPr>
        </p:pic>
        <p:sp>
          <p:nvSpPr>
            <p:cNvPr id="50" name="TextBox 12">
              <a:extLst>
                <a:ext uri="{FF2B5EF4-FFF2-40B4-BE49-F238E27FC236}">
                  <a16:creationId xmlns:a16="http://schemas.microsoft.com/office/drawing/2014/main" id="{D3BFA2C0-8EB2-44E7-8659-1199D665F2AB}"/>
                </a:ext>
              </a:extLst>
            </p:cNvPr>
            <p:cNvSpPr txBox="1"/>
            <p:nvPr/>
          </p:nvSpPr>
          <p:spPr>
            <a:xfrm>
              <a:off x="15498" y="6450538"/>
              <a:ext cx="6080502" cy="338554"/>
            </a:xfrm>
            <a:prstGeom prst="rect">
              <a:avLst/>
            </a:prstGeom>
            <a:solidFill>
              <a:srgbClr val="285387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</a:rPr>
                <a:t>TFM: Sistema de recomendación musical para </a:t>
              </a:r>
              <a:r>
                <a:rPr lang="es-ES" sz="1600" dirty="0" err="1">
                  <a:solidFill>
                    <a:schemeClr val="bg1"/>
                  </a:solidFill>
                </a:rPr>
                <a:t>eHealth</a:t>
              </a:r>
              <a:endParaRPr lang="es-ES" altLang="ko-KR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1" name="Rectángulo 50">
              <a:extLst>
                <a:ext uri="{FF2B5EF4-FFF2-40B4-BE49-F238E27FC236}">
                  <a16:creationId xmlns:a16="http://schemas.microsoft.com/office/drawing/2014/main" id="{D0541858-77B8-451B-81B7-F834E11B8FEC}"/>
                </a:ext>
              </a:extLst>
            </p:cNvPr>
            <p:cNvSpPr/>
            <p:nvPr/>
          </p:nvSpPr>
          <p:spPr>
            <a:xfrm>
              <a:off x="0" y="6354633"/>
              <a:ext cx="10058399" cy="519339"/>
            </a:xfrm>
            <a:prstGeom prst="rect">
              <a:avLst/>
            </a:prstGeom>
            <a:solidFill>
              <a:srgbClr val="285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" name="TextBox 12">
              <a:extLst>
                <a:ext uri="{FF2B5EF4-FFF2-40B4-BE49-F238E27FC236}">
                  <a16:creationId xmlns:a16="http://schemas.microsoft.com/office/drawing/2014/main" id="{1CCEF8F3-C20D-4BDF-9FED-0E146038D446}"/>
                </a:ext>
              </a:extLst>
            </p:cNvPr>
            <p:cNvSpPr txBox="1"/>
            <p:nvPr/>
          </p:nvSpPr>
          <p:spPr>
            <a:xfrm>
              <a:off x="15498" y="6425807"/>
              <a:ext cx="8171240" cy="338554"/>
            </a:xfrm>
            <a:prstGeom prst="rect">
              <a:avLst/>
            </a:prstGeom>
            <a:solidFill>
              <a:srgbClr val="285387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</a:rPr>
                <a:t>TFM: Sistema de recomendación musical para </a:t>
              </a:r>
              <a:r>
                <a:rPr lang="es-ES" sz="1600" dirty="0" err="1">
                  <a:solidFill>
                    <a:schemeClr val="bg1"/>
                  </a:solidFill>
                </a:rPr>
                <a:t>eHealth</a:t>
              </a:r>
              <a:r>
                <a:rPr lang="es-ES" sz="1600" dirty="0">
                  <a:solidFill>
                    <a:schemeClr val="bg1"/>
                  </a:solidFill>
                </a:rPr>
                <a:t> – Adrián Quijada </a:t>
              </a:r>
              <a:r>
                <a:rPr lang="es-ES" sz="1600" dirty="0" err="1">
                  <a:solidFill>
                    <a:schemeClr val="bg1"/>
                  </a:solidFill>
                </a:rPr>
                <a:t>Gomariz</a:t>
              </a:r>
              <a:endParaRPr lang="es-ES" altLang="ko-KR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8196" name="Picture 4" descr="Enfermedad de la enfermedad de parkinson | Vector Premium">
            <a:extLst>
              <a:ext uri="{FF2B5EF4-FFF2-40B4-BE49-F238E27FC236}">
                <a16:creationId xmlns:a16="http://schemas.microsoft.com/office/drawing/2014/main" id="{59A50404-D471-409A-8C61-51DBD7A6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22" y="1323603"/>
            <a:ext cx="4902355" cy="490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5180C62F-6796-48BE-A903-D826C470FEC2}"/>
              </a:ext>
            </a:extLst>
          </p:cNvPr>
          <p:cNvSpPr/>
          <p:nvPr/>
        </p:nvSpPr>
        <p:spPr>
          <a:xfrm>
            <a:off x="263140" y="1203677"/>
            <a:ext cx="117363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¿Sabías que?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D450202-93D1-4F2D-B114-755C9F0B0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5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12"/>
    </mc:Choice>
    <mc:Fallback xmlns="">
      <p:transition spd="slow" advTm="38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87F2195-45AA-9846-9E79-17D692E86C47}"/>
              </a:ext>
            </a:extLst>
          </p:cNvPr>
          <p:cNvSpPr/>
          <p:nvPr/>
        </p:nvSpPr>
        <p:spPr>
          <a:xfrm>
            <a:off x="455644" y="1203677"/>
            <a:ext cx="11441084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altLang="ko-KR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285744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Ganadora del </a:t>
            </a:r>
            <a:r>
              <a:rPr lang="es-E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OpenEhealth</a:t>
            </a: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2017. Colaboran</a:t>
            </a:r>
          </a:p>
          <a:p>
            <a:pPr marL="285744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Aplicación única en el mercado. Permite </a:t>
            </a:r>
            <a:r>
              <a:rPr lang="es-ES" altLang="ko-KR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mejorar el estado físico y mental </a:t>
            </a: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del paciente al mismo tiempo</a:t>
            </a:r>
          </a:p>
          <a:p>
            <a:pPr marL="285744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s-ES" altLang="ko-KR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Experiencia personalizada </a:t>
            </a: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para cada usuario</a:t>
            </a:r>
          </a:p>
          <a:p>
            <a:pPr marL="285744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El usuario </a:t>
            </a:r>
            <a:r>
              <a:rPr lang="es-ES" altLang="ko-KR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mejora sus procesos cognitivos y motores </a:t>
            </a:r>
            <a:r>
              <a:rPr lang="es-E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de forma </a:t>
            </a:r>
            <a:r>
              <a:rPr lang="es-ES" altLang="ko-KR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autónoma</a:t>
            </a:r>
            <a:endParaRPr lang="en-US" altLang="ko-KR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altLang="ko-KR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D11E077C-E22B-492C-AD80-F93033D22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58"/>
          <a:stretch/>
        </p:blipFill>
        <p:spPr bwMode="auto">
          <a:xfrm>
            <a:off x="10121131" y="1306988"/>
            <a:ext cx="1404407" cy="68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6729B61-6812-AC46-8BF5-85E3872075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 dirty="0" err="1"/>
              <a:t>ParkinSons</a:t>
            </a:r>
            <a:r>
              <a:rPr lang="en-US" sz="4400" dirty="0"/>
              <a:t>: eHealth app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BD24795-826E-644A-B12B-1FEDEDED7FFB}"/>
              </a:ext>
            </a:extLst>
          </p:cNvPr>
          <p:cNvSpPr/>
          <p:nvPr/>
        </p:nvSpPr>
        <p:spPr>
          <a:xfrm>
            <a:off x="0" y="160544"/>
            <a:ext cx="1799771" cy="1026000"/>
          </a:xfrm>
          <a:prstGeom prst="rect">
            <a:avLst/>
          </a:prstGeom>
          <a:solidFill>
            <a:srgbClr val="25508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Imagen 2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10DC7636-AEBC-4B03-809D-E4EC39E727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5" y="1219719"/>
            <a:ext cx="1868376" cy="725583"/>
          </a:xfrm>
          <a:prstGeom prst="rect">
            <a:avLst/>
          </a:prstGeom>
        </p:spPr>
      </p:pic>
      <p:pic>
        <p:nvPicPr>
          <p:cNvPr id="1034" name="Picture 10" descr="Sant Pau - Institut de Recerca">
            <a:extLst>
              <a:ext uri="{FF2B5EF4-FFF2-40B4-BE49-F238E27FC236}">
                <a16:creationId xmlns:a16="http://schemas.microsoft.com/office/drawing/2014/main" id="{2271AEB6-9A9F-4789-92A1-C945CF903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972" y="1200302"/>
            <a:ext cx="2355991" cy="72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a">
            <a:hlinkClick r:id="" action="ppaction://media"/>
            <a:extLst>
              <a:ext uri="{FF2B5EF4-FFF2-40B4-BE49-F238E27FC236}">
                <a16:creationId xmlns:a16="http://schemas.microsoft.com/office/drawing/2014/main" id="{179B41BF-DA27-4077-ABD3-3C236EC045D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28186" y="3198199"/>
            <a:ext cx="6096000" cy="3429000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E4F184BB-5F76-4B36-AB34-BF6F2C3D7010}"/>
              </a:ext>
            </a:extLst>
          </p:cNvPr>
          <p:cNvSpPr txBox="1"/>
          <p:nvPr/>
        </p:nvSpPr>
        <p:spPr>
          <a:xfrm>
            <a:off x="11528793" y="38115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388076A-1638-4F04-BA7A-C58CC2942C4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60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24"/>
    </mc:Choice>
    <mc:Fallback xmlns="">
      <p:transition spd="slow" advTm="46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34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593" objId="30"/>
        <p14:stopEvt time="46724" objId="3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240D400-51E1-4B48-8A69-D76646EA42B0}"/>
              </a:ext>
            </a:extLst>
          </p:cNvPr>
          <p:cNvSpPr txBox="1"/>
          <p:nvPr/>
        </p:nvSpPr>
        <p:spPr>
          <a:xfrm>
            <a:off x="263140" y="4960787"/>
            <a:ext cx="8600236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En el ámbito de la salud o </a:t>
            </a:r>
            <a:r>
              <a:rPr lang="es-ES" altLang="ko-KR" sz="1600" b="1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eHealth</a:t>
            </a: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:</a:t>
            </a:r>
          </a:p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Problema muy amplio y difícil de abordar</a:t>
            </a:r>
          </a:p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Sistemas de recomendación basados en reglas</a:t>
            </a:r>
          </a:p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Conocimiento experto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6729B61-6812-AC46-8BF5-85E3872075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sz="4400" dirty="0"/>
              <a:t>Estado del arte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BD24795-826E-644A-B12B-1FEDEDED7FFB}"/>
              </a:ext>
            </a:extLst>
          </p:cNvPr>
          <p:cNvSpPr/>
          <p:nvPr/>
        </p:nvSpPr>
        <p:spPr>
          <a:xfrm>
            <a:off x="0" y="160544"/>
            <a:ext cx="1799771" cy="1026000"/>
          </a:xfrm>
          <a:prstGeom prst="rect">
            <a:avLst/>
          </a:prstGeom>
          <a:solidFill>
            <a:srgbClr val="25508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87F2195-45AA-9846-9E79-17D692E86C47}"/>
              </a:ext>
            </a:extLst>
          </p:cNvPr>
          <p:cNvSpPr/>
          <p:nvPr/>
        </p:nvSpPr>
        <p:spPr>
          <a:xfrm>
            <a:off x="263140" y="1203677"/>
            <a:ext cx="1173635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Enfoque </a:t>
            </a:r>
            <a:r>
              <a:rPr lang="es-ES" altLang="ko-KR" sz="1600" b="1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content-based</a:t>
            </a:r>
            <a:endParaRPr lang="es-ES" altLang="ko-KR" sz="1600" b="1" i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285744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s-ES" altLang="ko-KR" sz="1600" b="1" i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285744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s-ES" altLang="ko-KR" sz="1600" b="1" i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285744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s-ES" altLang="ko-KR" sz="1600" b="1" i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285744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Enfoque </a:t>
            </a:r>
            <a:r>
              <a:rPr lang="es-ES" altLang="ko-KR" sz="1600" b="1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collaborative</a:t>
            </a:r>
            <a:r>
              <a:rPr lang="es-ES" altLang="ko-KR" sz="1600" b="1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s-ES" altLang="ko-KR" sz="1600" b="1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filtering</a:t>
            </a:r>
            <a:endParaRPr lang="es-ES" altLang="ko-KR" sz="1600" b="1" i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285744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s-ES" altLang="ko-KR" sz="1600" b="1" i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285744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s-ES" altLang="ko-KR" sz="1600" b="1" i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285744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s-ES" altLang="ko-KR" sz="1600" b="1" i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285744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Enfoque híbrido</a:t>
            </a:r>
          </a:p>
        </p:txBody>
      </p:sp>
      <p:pic>
        <p:nvPicPr>
          <p:cNvPr id="2052" name="Picture 4" descr="Yellow and black attention sign | Free SVG">
            <a:extLst>
              <a:ext uri="{FF2B5EF4-FFF2-40B4-BE49-F238E27FC236}">
                <a16:creationId xmlns:a16="http://schemas.microsoft.com/office/drawing/2014/main" id="{DEAF4B52-0E8B-4B99-AC2A-38995CBED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601" y="4780824"/>
            <a:ext cx="505836" cy="51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21A7B05-9605-44B1-9698-565B4B27A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372" y="1304174"/>
            <a:ext cx="2491454" cy="15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eep Learning for Collaborative Filtering (using FastAI) – mc.ai">
            <a:extLst>
              <a:ext uri="{FF2B5EF4-FFF2-40B4-BE49-F238E27FC236}">
                <a16:creationId xmlns:a16="http://schemas.microsoft.com/office/drawing/2014/main" id="{F26AEA6C-997C-45BC-86BF-4605F2CC1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384" y="3610894"/>
            <a:ext cx="4590857" cy="2189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07C2F5FB-46B7-4465-A759-8230A1F72BAC}"/>
              </a:ext>
            </a:extLst>
          </p:cNvPr>
          <p:cNvSpPr txBox="1"/>
          <p:nvPr/>
        </p:nvSpPr>
        <p:spPr>
          <a:xfrm>
            <a:off x="11528793" y="38115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5C2B762-2AD1-4195-8373-BFEAB6BC94F4}"/>
              </a:ext>
            </a:extLst>
          </p:cNvPr>
          <p:cNvGrpSpPr/>
          <p:nvPr/>
        </p:nvGrpSpPr>
        <p:grpSpPr>
          <a:xfrm>
            <a:off x="0" y="6340403"/>
            <a:ext cx="12214602" cy="542997"/>
            <a:chOff x="0" y="6340403"/>
            <a:chExt cx="12214602" cy="542997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28077C82-DD6C-43C4-8512-7BEDFC7E86F7}"/>
                </a:ext>
              </a:extLst>
            </p:cNvPr>
            <p:cNvSpPr/>
            <p:nvPr/>
          </p:nvSpPr>
          <p:spPr>
            <a:xfrm>
              <a:off x="0" y="6351290"/>
              <a:ext cx="10058399" cy="519339"/>
            </a:xfrm>
            <a:prstGeom prst="rect">
              <a:avLst/>
            </a:prstGeom>
            <a:solidFill>
              <a:srgbClr val="285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7" name="Imagen 16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2F1481FA-64B3-4303-9349-AE889EA06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1998" y="6340403"/>
              <a:ext cx="2102604" cy="542997"/>
            </a:xfrm>
            <a:prstGeom prst="rect">
              <a:avLst/>
            </a:prstGeom>
          </p:spPr>
        </p:pic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03A41FC5-4EB6-4FA6-91FA-8841C0B8BF67}"/>
                </a:ext>
              </a:extLst>
            </p:cNvPr>
            <p:cNvSpPr txBox="1"/>
            <p:nvPr/>
          </p:nvSpPr>
          <p:spPr>
            <a:xfrm>
              <a:off x="15498" y="6450538"/>
              <a:ext cx="6080502" cy="338554"/>
            </a:xfrm>
            <a:prstGeom prst="rect">
              <a:avLst/>
            </a:prstGeom>
            <a:solidFill>
              <a:srgbClr val="285387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</a:rPr>
                <a:t>TFM: Sistema de recomendación musical para </a:t>
              </a:r>
              <a:r>
                <a:rPr lang="es-ES" sz="1600" dirty="0" err="1">
                  <a:solidFill>
                    <a:schemeClr val="bg1"/>
                  </a:solidFill>
                </a:rPr>
                <a:t>eHealth</a:t>
              </a:r>
              <a:endParaRPr lang="es-ES" altLang="ko-KR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B915B643-CBE5-4449-8E92-66F113E1C479}"/>
                </a:ext>
              </a:extLst>
            </p:cNvPr>
            <p:cNvSpPr/>
            <p:nvPr/>
          </p:nvSpPr>
          <p:spPr>
            <a:xfrm>
              <a:off x="0" y="6354633"/>
              <a:ext cx="10058399" cy="519339"/>
            </a:xfrm>
            <a:prstGeom prst="rect">
              <a:avLst/>
            </a:prstGeom>
            <a:solidFill>
              <a:srgbClr val="285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9" name="TextBox 12">
            <a:extLst>
              <a:ext uri="{FF2B5EF4-FFF2-40B4-BE49-F238E27FC236}">
                <a16:creationId xmlns:a16="http://schemas.microsoft.com/office/drawing/2014/main" id="{72737D64-48E8-4282-B607-C1C891630C60}"/>
              </a:ext>
            </a:extLst>
          </p:cNvPr>
          <p:cNvSpPr txBox="1"/>
          <p:nvPr/>
        </p:nvSpPr>
        <p:spPr>
          <a:xfrm>
            <a:off x="15498" y="6425807"/>
            <a:ext cx="8171240" cy="338554"/>
          </a:xfrm>
          <a:prstGeom prst="rect">
            <a:avLst/>
          </a:prstGeom>
          <a:solidFill>
            <a:srgbClr val="285387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TFM: Sistema de recomendación musical para </a:t>
            </a:r>
            <a:r>
              <a:rPr lang="es-ES" sz="1600" dirty="0" err="1">
                <a:solidFill>
                  <a:schemeClr val="bg1"/>
                </a:solidFill>
              </a:rPr>
              <a:t>eHealth</a:t>
            </a:r>
            <a:r>
              <a:rPr lang="es-ES" sz="1600" dirty="0">
                <a:solidFill>
                  <a:schemeClr val="bg1"/>
                </a:solidFill>
              </a:rPr>
              <a:t> – Adrián Quijada </a:t>
            </a:r>
            <a:r>
              <a:rPr lang="es-ES" sz="1600" dirty="0" err="1">
                <a:solidFill>
                  <a:schemeClr val="bg1"/>
                </a:solidFill>
              </a:rPr>
              <a:t>Gomariz</a:t>
            </a:r>
            <a:endParaRPr lang="es-ES" altLang="ko-KR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18191F2-129D-4660-B6E2-BFB5FE5FD966}"/>
              </a:ext>
            </a:extLst>
          </p:cNvPr>
          <p:cNvSpPr txBox="1"/>
          <p:nvPr/>
        </p:nvSpPr>
        <p:spPr>
          <a:xfrm>
            <a:off x="255247" y="1495490"/>
            <a:ext cx="73840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Utilizan medidas de similitud para realizar las recomendaciones</a:t>
            </a:r>
          </a:p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No utilizan información comportamental del usuario</a:t>
            </a:r>
          </a:p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s-ES" altLang="ko-KR" sz="1600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Gap</a:t>
            </a: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semántico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6D5A0A6-55E4-4167-8CBF-6537E2E468DA}"/>
              </a:ext>
            </a:extLst>
          </p:cNvPr>
          <p:cNvSpPr txBox="1"/>
          <p:nvPr/>
        </p:nvSpPr>
        <p:spPr>
          <a:xfrm>
            <a:off x="290088" y="2797199"/>
            <a:ext cx="1249145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Utilizan información comportamental del usuario y permiten la introducción de la información contextual</a:t>
            </a:r>
          </a:p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Técnicas con buenos resultados: Matrix </a:t>
            </a:r>
            <a:r>
              <a:rPr lang="es-ES" altLang="ko-KR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Factorization</a:t>
            </a: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s-ES" altLang="ko-KR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Factorization</a:t>
            </a: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Machine. </a:t>
            </a:r>
            <a:r>
              <a:rPr lang="es-ES" altLang="ko-KR" sz="1600" u="sng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Nuevas tendencias</a:t>
            </a:r>
          </a:p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s-ES" altLang="ko-KR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Cold-start</a:t>
            </a:r>
            <a:endParaRPr lang="es-ES" altLang="ko-KR" sz="1600" i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782257F-4560-4650-98ED-6C13715A1E14}"/>
              </a:ext>
            </a:extLst>
          </p:cNvPr>
          <p:cNvSpPr txBox="1"/>
          <p:nvPr/>
        </p:nvSpPr>
        <p:spPr>
          <a:xfrm>
            <a:off x="290088" y="4066529"/>
            <a:ext cx="1249145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Combinan las características de los dos enfoques previos</a:t>
            </a:r>
          </a:p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Más complicados de implementar</a:t>
            </a: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8D330DBB-09DC-43F2-8486-D159E4BFDD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495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68"/>
    </mc:Choice>
    <mc:Fallback xmlns="">
      <p:transition spd="slow" advTm="129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" grpId="0"/>
      <p:bldP spid="6" grpId="0"/>
      <p:bldP spid="20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3406645" y="3013501"/>
            <a:ext cx="866102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 err="1">
                <a:solidFill>
                  <a:srgbClr val="8BA0A7"/>
                </a:solidFill>
                <a:cs typeface="Arial" pitchFamily="34" charset="0"/>
              </a:rPr>
              <a:t>Diseño</a:t>
            </a:r>
            <a:r>
              <a:rPr lang="en-US" altLang="ko-KR" sz="4800" b="1" dirty="0">
                <a:solidFill>
                  <a:srgbClr val="8BA0A7"/>
                </a:solidFill>
                <a:cs typeface="Arial" pitchFamily="34" charset="0"/>
              </a:rPr>
              <a:t> de la </a:t>
            </a:r>
            <a:r>
              <a:rPr lang="en-US" altLang="ko-KR" sz="4800" b="1" dirty="0" err="1">
                <a:solidFill>
                  <a:srgbClr val="8BA0A7"/>
                </a:solidFill>
                <a:cs typeface="Arial" pitchFamily="34" charset="0"/>
              </a:rPr>
              <a:t>solución</a:t>
            </a:r>
            <a:endParaRPr lang="ko-KR" altLang="en-US" sz="4800" b="1" dirty="0">
              <a:solidFill>
                <a:srgbClr val="8BA0A7"/>
              </a:solidFill>
              <a:cs typeface="Arial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08C13BF-F059-4884-8DC6-0758BC178723}"/>
              </a:ext>
            </a:extLst>
          </p:cNvPr>
          <p:cNvSpPr txBox="1"/>
          <p:nvPr/>
        </p:nvSpPr>
        <p:spPr>
          <a:xfrm>
            <a:off x="972669" y="2491948"/>
            <a:ext cx="1872503" cy="156966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s-ES" altLang="ko-KR" sz="9600" b="1" dirty="0">
                <a:solidFill>
                  <a:srgbClr val="365B67"/>
                </a:solidFill>
                <a:cs typeface="Arial" pitchFamily="34" charset="0"/>
              </a:rPr>
              <a:t>02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39A145-D680-41F0-AFF7-C50F505C40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3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8"/>
    </mc:Choice>
    <mc:Fallback xmlns="">
      <p:transition spd="slow" advTm="2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FF06699-8362-4540-966A-66A52BE5ADA0}"/>
              </a:ext>
            </a:extLst>
          </p:cNvPr>
          <p:cNvGrpSpPr/>
          <p:nvPr/>
        </p:nvGrpSpPr>
        <p:grpSpPr>
          <a:xfrm>
            <a:off x="1244437" y="1606167"/>
            <a:ext cx="4312127" cy="2039212"/>
            <a:chOff x="2233565" y="1570686"/>
            <a:chExt cx="4312127" cy="2039212"/>
          </a:xfrm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6713387F-36BB-4F81-898E-E77D0EBBD0C3}"/>
                </a:ext>
              </a:extLst>
            </p:cNvPr>
            <p:cNvSpPr/>
            <p:nvPr/>
          </p:nvSpPr>
          <p:spPr>
            <a:xfrm>
              <a:off x="2233565" y="1590128"/>
              <a:ext cx="2986236" cy="1036799"/>
            </a:xfrm>
            <a:custGeom>
              <a:avLst/>
              <a:gdLst>
                <a:gd name="connsiteX0" fmla="*/ 0 w 2986236"/>
                <a:gd name="connsiteY0" fmla="*/ 103680 h 1036799"/>
                <a:gd name="connsiteX1" fmla="*/ 103680 w 2986236"/>
                <a:gd name="connsiteY1" fmla="*/ 0 h 1036799"/>
                <a:gd name="connsiteX2" fmla="*/ 2882556 w 2986236"/>
                <a:gd name="connsiteY2" fmla="*/ 0 h 1036799"/>
                <a:gd name="connsiteX3" fmla="*/ 2986236 w 2986236"/>
                <a:gd name="connsiteY3" fmla="*/ 103680 h 1036799"/>
                <a:gd name="connsiteX4" fmla="*/ 2986236 w 2986236"/>
                <a:gd name="connsiteY4" fmla="*/ 933119 h 1036799"/>
                <a:gd name="connsiteX5" fmla="*/ 2882556 w 2986236"/>
                <a:gd name="connsiteY5" fmla="*/ 1036799 h 1036799"/>
                <a:gd name="connsiteX6" fmla="*/ 103680 w 2986236"/>
                <a:gd name="connsiteY6" fmla="*/ 1036799 h 1036799"/>
                <a:gd name="connsiteX7" fmla="*/ 0 w 2986236"/>
                <a:gd name="connsiteY7" fmla="*/ 933119 h 1036799"/>
                <a:gd name="connsiteX8" fmla="*/ 0 w 2986236"/>
                <a:gd name="connsiteY8" fmla="*/ 103680 h 1036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6236" h="1036799">
                  <a:moveTo>
                    <a:pt x="0" y="103680"/>
                  </a:moveTo>
                  <a:cubicBezTo>
                    <a:pt x="0" y="46419"/>
                    <a:pt x="46419" y="0"/>
                    <a:pt x="103680" y="0"/>
                  </a:cubicBezTo>
                  <a:lnTo>
                    <a:pt x="2882556" y="0"/>
                  </a:lnTo>
                  <a:cubicBezTo>
                    <a:pt x="2939817" y="0"/>
                    <a:pt x="2986236" y="46419"/>
                    <a:pt x="2986236" y="103680"/>
                  </a:cubicBezTo>
                  <a:lnTo>
                    <a:pt x="2986236" y="933119"/>
                  </a:lnTo>
                  <a:cubicBezTo>
                    <a:pt x="2986236" y="990380"/>
                    <a:pt x="2939817" y="1036799"/>
                    <a:pt x="2882556" y="1036799"/>
                  </a:cubicBezTo>
                  <a:lnTo>
                    <a:pt x="103680" y="1036799"/>
                  </a:lnTo>
                  <a:cubicBezTo>
                    <a:pt x="46419" y="1036799"/>
                    <a:pt x="0" y="990380"/>
                    <a:pt x="0" y="933119"/>
                  </a:cubicBezTo>
                  <a:lnTo>
                    <a:pt x="0" y="10368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421799" numCol="1" spcCol="1270" anchor="t" anchorCtr="0">
              <a:noAutofit/>
            </a:bodyPr>
            <a:lstStyle/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kern="1200" dirty="0"/>
                <a:t>Usuario</a:t>
              </a:r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4C7616A8-32F2-4DAD-A5BA-616722D01F18}"/>
                </a:ext>
              </a:extLst>
            </p:cNvPr>
            <p:cNvSpPr/>
            <p:nvPr/>
          </p:nvSpPr>
          <p:spPr>
            <a:xfrm>
              <a:off x="2603349" y="2218229"/>
              <a:ext cx="2986236" cy="1391669"/>
            </a:xfrm>
            <a:custGeom>
              <a:avLst/>
              <a:gdLst>
                <a:gd name="connsiteX0" fmla="*/ 0 w 2986236"/>
                <a:gd name="connsiteY0" fmla="*/ 120097 h 1200973"/>
                <a:gd name="connsiteX1" fmla="*/ 120097 w 2986236"/>
                <a:gd name="connsiteY1" fmla="*/ 0 h 1200973"/>
                <a:gd name="connsiteX2" fmla="*/ 2866139 w 2986236"/>
                <a:gd name="connsiteY2" fmla="*/ 0 h 1200973"/>
                <a:gd name="connsiteX3" fmla="*/ 2986236 w 2986236"/>
                <a:gd name="connsiteY3" fmla="*/ 120097 h 1200973"/>
                <a:gd name="connsiteX4" fmla="*/ 2986236 w 2986236"/>
                <a:gd name="connsiteY4" fmla="*/ 1080876 h 1200973"/>
                <a:gd name="connsiteX5" fmla="*/ 2866139 w 2986236"/>
                <a:gd name="connsiteY5" fmla="*/ 1200973 h 1200973"/>
                <a:gd name="connsiteX6" fmla="*/ 120097 w 2986236"/>
                <a:gd name="connsiteY6" fmla="*/ 1200973 h 1200973"/>
                <a:gd name="connsiteX7" fmla="*/ 0 w 2986236"/>
                <a:gd name="connsiteY7" fmla="*/ 1080876 h 1200973"/>
                <a:gd name="connsiteX8" fmla="*/ 0 w 2986236"/>
                <a:gd name="connsiteY8" fmla="*/ 120097 h 120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6236" h="1200973">
                  <a:moveTo>
                    <a:pt x="0" y="120097"/>
                  </a:moveTo>
                  <a:cubicBezTo>
                    <a:pt x="0" y="53769"/>
                    <a:pt x="53769" y="0"/>
                    <a:pt x="120097" y="0"/>
                  </a:cubicBezTo>
                  <a:lnTo>
                    <a:pt x="2866139" y="0"/>
                  </a:lnTo>
                  <a:cubicBezTo>
                    <a:pt x="2932467" y="0"/>
                    <a:pt x="2986236" y="53769"/>
                    <a:pt x="2986236" y="120097"/>
                  </a:cubicBezTo>
                  <a:lnTo>
                    <a:pt x="2986236" y="1080876"/>
                  </a:lnTo>
                  <a:cubicBezTo>
                    <a:pt x="2986236" y="1147204"/>
                    <a:pt x="2932467" y="1200973"/>
                    <a:pt x="2866139" y="1200973"/>
                  </a:cubicBezTo>
                  <a:lnTo>
                    <a:pt x="120097" y="1200973"/>
                  </a:lnTo>
                  <a:cubicBezTo>
                    <a:pt x="53769" y="1200973"/>
                    <a:pt x="0" y="1147204"/>
                    <a:pt x="0" y="1080876"/>
                  </a:cubicBezTo>
                  <a:lnTo>
                    <a:pt x="0" y="120097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8967" tIns="148967" rIns="148967" bIns="148967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1600" b="0" i="0" u="none" kern="1200" dirty="0"/>
                <a:t>Configura su perfil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1600" dirty="0"/>
                <a:t>Personaliza sus gustos musicales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1600" kern="1200" dirty="0"/>
                <a:t>Sel</a:t>
              </a:r>
              <a:r>
                <a:rPr lang="es-ES" sz="1600" dirty="0"/>
                <a:t>ecciona su estado de ánimo</a:t>
              </a:r>
              <a:endParaRPr lang="es-ES" sz="1600" kern="1200" dirty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63BD97CA-E79B-417E-A0EE-847820F15E3C}"/>
                </a:ext>
              </a:extLst>
            </p:cNvPr>
            <p:cNvSpPr/>
            <p:nvPr/>
          </p:nvSpPr>
          <p:spPr>
            <a:xfrm rot="9522">
              <a:off x="5592987" y="1570686"/>
              <a:ext cx="952705" cy="743486"/>
            </a:xfrm>
            <a:custGeom>
              <a:avLst/>
              <a:gdLst>
                <a:gd name="connsiteX0" fmla="*/ 0 w 952705"/>
                <a:gd name="connsiteY0" fmla="*/ 148697 h 743486"/>
                <a:gd name="connsiteX1" fmla="*/ 580962 w 952705"/>
                <a:gd name="connsiteY1" fmla="*/ 148697 h 743486"/>
                <a:gd name="connsiteX2" fmla="*/ 580962 w 952705"/>
                <a:gd name="connsiteY2" fmla="*/ 0 h 743486"/>
                <a:gd name="connsiteX3" fmla="*/ 952705 w 952705"/>
                <a:gd name="connsiteY3" fmla="*/ 371743 h 743486"/>
                <a:gd name="connsiteX4" fmla="*/ 580962 w 952705"/>
                <a:gd name="connsiteY4" fmla="*/ 743486 h 743486"/>
                <a:gd name="connsiteX5" fmla="*/ 580962 w 952705"/>
                <a:gd name="connsiteY5" fmla="*/ 594789 h 743486"/>
                <a:gd name="connsiteX6" fmla="*/ 0 w 952705"/>
                <a:gd name="connsiteY6" fmla="*/ 594789 h 743486"/>
                <a:gd name="connsiteX7" fmla="*/ 0 w 952705"/>
                <a:gd name="connsiteY7" fmla="*/ 148697 h 74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705" h="743486">
                  <a:moveTo>
                    <a:pt x="0" y="148697"/>
                  </a:moveTo>
                  <a:lnTo>
                    <a:pt x="580962" y="148697"/>
                  </a:lnTo>
                  <a:lnTo>
                    <a:pt x="580962" y="0"/>
                  </a:lnTo>
                  <a:lnTo>
                    <a:pt x="952705" y="371743"/>
                  </a:lnTo>
                  <a:lnTo>
                    <a:pt x="580962" y="743486"/>
                  </a:lnTo>
                  <a:lnTo>
                    <a:pt x="580962" y="594789"/>
                  </a:lnTo>
                  <a:lnTo>
                    <a:pt x="0" y="594789"/>
                  </a:lnTo>
                  <a:lnTo>
                    <a:pt x="0" y="148697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148696" rIns="223046" bIns="148697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900" kern="1200" dirty="0"/>
            </a:p>
          </p:txBody>
        </p:sp>
      </p:grp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A539FB97-9722-734A-BEA8-2F55E78E12DE}"/>
              </a:ext>
            </a:extLst>
          </p:cNvPr>
          <p:cNvSpPr/>
          <p:nvPr/>
        </p:nvSpPr>
        <p:spPr>
          <a:xfrm>
            <a:off x="1519799" y="4518436"/>
            <a:ext cx="9000000" cy="13916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251999"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+mj-ea"/>
                <a:ea typeface="+mj-ea"/>
                <a:cs typeface="Al Nile" pitchFamily="2" charset="-78"/>
              </a:rPr>
              <a:t>Desarrollar un sistema de recomendación musical óptimo dentro del entorno </a:t>
            </a:r>
            <a:r>
              <a:rPr lang="es-ES" dirty="0" err="1">
                <a:solidFill>
                  <a:schemeClr val="tx1"/>
                </a:solidFill>
                <a:latin typeface="+mj-ea"/>
                <a:ea typeface="+mj-ea"/>
                <a:cs typeface="Al Nile" pitchFamily="2" charset="-78"/>
              </a:rPr>
              <a:t>eHealth</a:t>
            </a:r>
            <a:r>
              <a:rPr lang="es-ES" dirty="0">
                <a:solidFill>
                  <a:schemeClr val="tx1"/>
                </a:solidFill>
                <a:latin typeface="+mj-ea"/>
                <a:ea typeface="+mj-ea"/>
                <a:cs typeface="Al Nile" pitchFamily="2" charset="-78"/>
              </a:rPr>
              <a:t> proporcionado por la aplicación </a:t>
            </a:r>
            <a:r>
              <a:rPr lang="es-ES" dirty="0" err="1">
                <a:solidFill>
                  <a:schemeClr val="tx1"/>
                </a:solidFill>
                <a:latin typeface="+mj-ea"/>
                <a:ea typeface="+mj-ea"/>
                <a:cs typeface="Al Nile" pitchFamily="2" charset="-78"/>
              </a:rPr>
              <a:t>Parkinsons</a:t>
            </a:r>
            <a:r>
              <a:rPr lang="es-ES" dirty="0">
                <a:solidFill>
                  <a:schemeClr val="tx1"/>
                </a:solidFill>
                <a:latin typeface="+mj-ea"/>
                <a:ea typeface="+mj-ea"/>
                <a:cs typeface="Al Nile" pitchFamily="2" charset="-78"/>
              </a:rPr>
              <a:t> 
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E50F57-B2BE-9347-9A9C-8DA9CF3BDF8D}"/>
              </a:ext>
            </a:extLst>
          </p:cNvPr>
          <p:cNvSpPr txBox="1"/>
          <p:nvPr/>
        </p:nvSpPr>
        <p:spPr>
          <a:xfrm>
            <a:off x="1721277" y="4112305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accent4"/>
                </a:solidFill>
              </a:rPr>
              <a:t>Objetivo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110E074-A1C1-F641-B351-0BA70AC8D760}"/>
              </a:ext>
            </a:extLst>
          </p:cNvPr>
          <p:cNvSpPr/>
          <p:nvPr/>
        </p:nvSpPr>
        <p:spPr>
          <a:xfrm>
            <a:off x="0" y="160544"/>
            <a:ext cx="1799771" cy="1026000"/>
          </a:xfrm>
          <a:prstGeom prst="rect">
            <a:avLst/>
          </a:prstGeom>
          <a:solidFill>
            <a:srgbClr val="25508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1F49213-2ADB-754C-BBEB-9F22CECCBE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4437" y="339513"/>
            <a:ext cx="9775991" cy="724247"/>
          </a:xfrm>
        </p:spPr>
        <p:txBody>
          <a:bodyPr>
            <a:normAutofit/>
          </a:bodyPr>
          <a:lstStyle/>
          <a:p>
            <a:r>
              <a:rPr lang="es-ES" sz="4400" dirty="0" err="1"/>
              <a:t>Recomendador</a:t>
            </a:r>
            <a:r>
              <a:rPr lang="es-ES" sz="4400" dirty="0"/>
              <a:t> musical para </a:t>
            </a:r>
            <a:r>
              <a:rPr lang="es-ES" sz="4400" dirty="0" err="1"/>
              <a:t>eHealth</a:t>
            </a:r>
            <a:endParaRPr lang="es-ES" sz="4400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679F9DC-1B0B-4274-81F1-7255C0737E2D}"/>
              </a:ext>
            </a:extLst>
          </p:cNvPr>
          <p:cNvGrpSpPr/>
          <p:nvPr/>
        </p:nvGrpSpPr>
        <p:grpSpPr>
          <a:xfrm>
            <a:off x="0" y="6340403"/>
            <a:ext cx="12214602" cy="542997"/>
            <a:chOff x="0" y="6340403"/>
            <a:chExt cx="12214602" cy="542997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FDD53DFC-4251-4002-A870-F91262C5125E}"/>
                </a:ext>
              </a:extLst>
            </p:cNvPr>
            <p:cNvSpPr/>
            <p:nvPr/>
          </p:nvSpPr>
          <p:spPr>
            <a:xfrm>
              <a:off x="0" y="6351290"/>
              <a:ext cx="10058399" cy="519339"/>
            </a:xfrm>
            <a:prstGeom prst="rect">
              <a:avLst/>
            </a:prstGeom>
            <a:solidFill>
              <a:srgbClr val="285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20" name="Imagen 19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BBFF223E-C238-4A5C-B08E-E6A17D3BE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1998" y="6340403"/>
              <a:ext cx="2102604" cy="542997"/>
            </a:xfrm>
            <a:prstGeom prst="rect">
              <a:avLst/>
            </a:prstGeom>
          </p:spPr>
        </p:pic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F72E544A-8847-4FD6-8364-0D3A7E6B417F}"/>
                </a:ext>
              </a:extLst>
            </p:cNvPr>
            <p:cNvSpPr txBox="1"/>
            <p:nvPr/>
          </p:nvSpPr>
          <p:spPr>
            <a:xfrm>
              <a:off x="15498" y="6450538"/>
              <a:ext cx="6080502" cy="338554"/>
            </a:xfrm>
            <a:prstGeom prst="rect">
              <a:avLst/>
            </a:prstGeom>
            <a:solidFill>
              <a:srgbClr val="285387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</a:rPr>
                <a:t>TFM: Sistema de recomendación musical para </a:t>
              </a:r>
              <a:r>
                <a:rPr lang="es-ES" sz="1600" dirty="0" err="1">
                  <a:solidFill>
                    <a:schemeClr val="bg1"/>
                  </a:solidFill>
                </a:rPr>
                <a:t>eHealth</a:t>
              </a:r>
              <a:endParaRPr lang="es-ES" altLang="ko-KR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C76B7C3C-96A8-4A25-99CF-758F3CA9FB29}"/>
                </a:ext>
              </a:extLst>
            </p:cNvPr>
            <p:cNvSpPr/>
            <p:nvPr/>
          </p:nvSpPr>
          <p:spPr>
            <a:xfrm>
              <a:off x="0" y="6354633"/>
              <a:ext cx="10058399" cy="519339"/>
            </a:xfrm>
            <a:prstGeom prst="rect">
              <a:avLst/>
            </a:prstGeom>
            <a:solidFill>
              <a:srgbClr val="285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pic>
        <p:nvPicPr>
          <p:cNvPr id="3074" name="Picture 2" descr="Tech Savvy Senior Citizens And Smart Phone Options | Senior ...">
            <a:extLst>
              <a:ext uri="{FF2B5EF4-FFF2-40B4-BE49-F238E27FC236}">
                <a16:creationId xmlns:a16="http://schemas.microsoft.com/office/drawing/2014/main" id="{55D57010-048F-49A0-89C6-76710E5906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7"/>
          <a:stretch/>
        </p:blipFill>
        <p:spPr bwMode="auto">
          <a:xfrm>
            <a:off x="76129" y="2084008"/>
            <a:ext cx="1526537" cy="196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ráfico 23" descr="Engranaje único">
            <a:extLst>
              <a:ext uri="{FF2B5EF4-FFF2-40B4-BE49-F238E27FC236}">
                <a16:creationId xmlns:a16="http://schemas.microsoft.com/office/drawing/2014/main" id="{5DD8E91B-B26C-4595-AA51-83EE7ED76C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98990" y="1306654"/>
            <a:ext cx="1370514" cy="1370514"/>
          </a:xfrm>
          <a:prstGeom prst="rect">
            <a:avLst/>
          </a:prstGeom>
        </p:spPr>
      </p:pic>
      <p:sp>
        <p:nvSpPr>
          <p:cNvPr id="31" name="Forma libre: forma 30">
            <a:extLst>
              <a:ext uri="{FF2B5EF4-FFF2-40B4-BE49-F238E27FC236}">
                <a16:creationId xmlns:a16="http://schemas.microsoft.com/office/drawing/2014/main" id="{99DCDF29-3AA3-4638-886A-C7845677E270}"/>
              </a:ext>
            </a:extLst>
          </p:cNvPr>
          <p:cNvSpPr/>
          <p:nvPr/>
        </p:nvSpPr>
        <p:spPr>
          <a:xfrm rot="9522">
            <a:off x="6858775" y="1606167"/>
            <a:ext cx="952705" cy="743486"/>
          </a:xfrm>
          <a:custGeom>
            <a:avLst/>
            <a:gdLst>
              <a:gd name="connsiteX0" fmla="*/ 0 w 952705"/>
              <a:gd name="connsiteY0" fmla="*/ 148697 h 743486"/>
              <a:gd name="connsiteX1" fmla="*/ 580962 w 952705"/>
              <a:gd name="connsiteY1" fmla="*/ 148697 h 743486"/>
              <a:gd name="connsiteX2" fmla="*/ 580962 w 952705"/>
              <a:gd name="connsiteY2" fmla="*/ 0 h 743486"/>
              <a:gd name="connsiteX3" fmla="*/ 952705 w 952705"/>
              <a:gd name="connsiteY3" fmla="*/ 371743 h 743486"/>
              <a:gd name="connsiteX4" fmla="*/ 580962 w 952705"/>
              <a:gd name="connsiteY4" fmla="*/ 743486 h 743486"/>
              <a:gd name="connsiteX5" fmla="*/ 580962 w 952705"/>
              <a:gd name="connsiteY5" fmla="*/ 594789 h 743486"/>
              <a:gd name="connsiteX6" fmla="*/ 0 w 952705"/>
              <a:gd name="connsiteY6" fmla="*/ 594789 h 743486"/>
              <a:gd name="connsiteX7" fmla="*/ 0 w 952705"/>
              <a:gd name="connsiteY7" fmla="*/ 148697 h 7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705" h="743486">
                <a:moveTo>
                  <a:pt x="0" y="148697"/>
                </a:moveTo>
                <a:lnTo>
                  <a:pt x="580962" y="148697"/>
                </a:lnTo>
                <a:lnTo>
                  <a:pt x="580962" y="0"/>
                </a:lnTo>
                <a:lnTo>
                  <a:pt x="952705" y="371743"/>
                </a:lnTo>
                <a:lnTo>
                  <a:pt x="580962" y="743486"/>
                </a:lnTo>
                <a:lnTo>
                  <a:pt x="580962" y="594789"/>
                </a:lnTo>
                <a:lnTo>
                  <a:pt x="0" y="594789"/>
                </a:lnTo>
                <a:lnTo>
                  <a:pt x="0" y="14869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148696" rIns="223046" bIns="148697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1900" kern="1200" dirty="0"/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2FEC4A78-E254-4C15-BA10-1F2742A40B58}"/>
              </a:ext>
            </a:extLst>
          </p:cNvPr>
          <p:cNvGrpSpPr/>
          <p:nvPr/>
        </p:nvGrpSpPr>
        <p:grpSpPr>
          <a:xfrm>
            <a:off x="7999389" y="1616328"/>
            <a:ext cx="3356020" cy="1829074"/>
            <a:chOff x="2233565" y="1590128"/>
            <a:chExt cx="3356020" cy="1829074"/>
          </a:xfrm>
        </p:grpSpPr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5EDEB287-35C1-4C9D-BDF1-9A3364DFEBD3}"/>
                </a:ext>
              </a:extLst>
            </p:cNvPr>
            <p:cNvSpPr/>
            <p:nvPr/>
          </p:nvSpPr>
          <p:spPr>
            <a:xfrm>
              <a:off x="2233565" y="1590128"/>
              <a:ext cx="2986236" cy="1036799"/>
            </a:xfrm>
            <a:custGeom>
              <a:avLst/>
              <a:gdLst>
                <a:gd name="connsiteX0" fmla="*/ 0 w 2986236"/>
                <a:gd name="connsiteY0" fmla="*/ 103680 h 1036799"/>
                <a:gd name="connsiteX1" fmla="*/ 103680 w 2986236"/>
                <a:gd name="connsiteY1" fmla="*/ 0 h 1036799"/>
                <a:gd name="connsiteX2" fmla="*/ 2882556 w 2986236"/>
                <a:gd name="connsiteY2" fmla="*/ 0 h 1036799"/>
                <a:gd name="connsiteX3" fmla="*/ 2986236 w 2986236"/>
                <a:gd name="connsiteY3" fmla="*/ 103680 h 1036799"/>
                <a:gd name="connsiteX4" fmla="*/ 2986236 w 2986236"/>
                <a:gd name="connsiteY4" fmla="*/ 933119 h 1036799"/>
                <a:gd name="connsiteX5" fmla="*/ 2882556 w 2986236"/>
                <a:gd name="connsiteY5" fmla="*/ 1036799 h 1036799"/>
                <a:gd name="connsiteX6" fmla="*/ 103680 w 2986236"/>
                <a:gd name="connsiteY6" fmla="*/ 1036799 h 1036799"/>
                <a:gd name="connsiteX7" fmla="*/ 0 w 2986236"/>
                <a:gd name="connsiteY7" fmla="*/ 933119 h 1036799"/>
                <a:gd name="connsiteX8" fmla="*/ 0 w 2986236"/>
                <a:gd name="connsiteY8" fmla="*/ 103680 h 1036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6236" h="1036799">
                  <a:moveTo>
                    <a:pt x="0" y="103680"/>
                  </a:moveTo>
                  <a:cubicBezTo>
                    <a:pt x="0" y="46419"/>
                    <a:pt x="46419" y="0"/>
                    <a:pt x="103680" y="0"/>
                  </a:cubicBezTo>
                  <a:lnTo>
                    <a:pt x="2882556" y="0"/>
                  </a:lnTo>
                  <a:cubicBezTo>
                    <a:pt x="2939817" y="0"/>
                    <a:pt x="2986236" y="46419"/>
                    <a:pt x="2986236" y="103680"/>
                  </a:cubicBezTo>
                  <a:lnTo>
                    <a:pt x="2986236" y="933119"/>
                  </a:lnTo>
                  <a:cubicBezTo>
                    <a:pt x="2986236" y="990380"/>
                    <a:pt x="2939817" y="1036799"/>
                    <a:pt x="2882556" y="1036799"/>
                  </a:cubicBezTo>
                  <a:lnTo>
                    <a:pt x="103680" y="1036799"/>
                  </a:lnTo>
                  <a:cubicBezTo>
                    <a:pt x="46419" y="1036799"/>
                    <a:pt x="0" y="990380"/>
                    <a:pt x="0" y="933119"/>
                  </a:cubicBezTo>
                  <a:lnTo>
                    <a:pt x="0" y="10368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421799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kern="1200" dirty="0"/>
                <a:t>Usuario</a:t>
              </a:r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4745A245-10DB-455E-9535-E2D977521A36}"/>
                </a:ext>
              </a:extLst>
            </p:cNvPr>
            <p:cNvSpPr/>
            <p:nvPr/>
          </p:nvSpPr>
          <p:spPr>
            <a:xfrm>
              <a:off x="2503390" y="2218229"/>
              <a:ext cx="3086195" cy="1200973"/>
            </a:xfrm>
            <a:custGeom>
              <a:avLst/>
              <a:gdLst>
                <a:gd name="connsiteX0" fmla="*/ 0 w 2986236"/>
                <a:gd name="connsiteY0" fmla="*/ 120097 h 1200973"/>
                <a:gd name="connsiteX1" fmla="*/ 120097 w 2986236"/>
                <a:gd name="connsiteY1" fmla="*/ 0 h 1200973"/>
                <a:gd name="connsiteX2" fmla="*/ 2866139 w 2986236"/>
                <a:gd name="connsiteY2" fmla="*/ 0 h 1200973"/>
                <a:gd name="connsiteX3" fmla="*/ 2986236 w 2986236"/>
                <a:gd name="connsiteY3" fmla="*/ 120097 h 1200973"/>
                <a:gd name="connsiteX4" fmla="*/ 2986236 w 2986236"/>
                <a:gd name="connsiteY4" fmla="*/ 1080876 h 1200973"/>
                <a:gd name="connsiteX5" fmla="*/ 2866139 w 2986236"/>
                <a:gd name="connsiteY5" fmla="*/ 1200973 h 1200973"/>
                <a:gd name="connsiteX6" fmla="*/ 120097 w 2986236"/>
                <a:gd name="connsiteY6" fmla="*/ 1200973 h 1200973"/>
                <a:gd name="connsiteX7" fmla="*/ 0 w 2986236"/>
                <a:gd name="connsiteY7" fmla="*/ 1080876 h 1200973"/>
                <a:gd name="connsiteX8" fmla="*/ 0 w 2986236"/>
                <a:gd name="connsiteY8" fmla="*/ 120097 h 120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6236" h="1200973">
                  <a:moveTo>
                    <a:pt x="0" y="120097"/>
                  </a:moveTo>
                  <a:cubicBezTo>
                    <a:pt x="0" y="53769"/>
                    <a:pt x="53769" y="0"/>
                    <a:pt x="120097" y="0"/>
                  </a:cubicBezTo>
                  <a:lnTo>
                    <a:pt x="2866139" y="0"/>
                  </a:lnTo>
                  <a:cubicBezTo>
                    <a:pt x="2932467" y="0"/>
                    <a:pt x="2986236" y="53769"/>
                    <a:pt x="2986236" y="120097"/>
                  </a:cubicBezTo>
                  <a:lnTo>
                    <a:pt x="2986236" y="1080876"/>
                  </a:lnTo>
                  <a:cubicBezTo>
                    <a:pt x="2986236" y="1147204"/>
                    <a:pt x="2932467" y="1200973"/>
                    <a:pt x="2866139" y="1200973"/>
                  </a:cubicBezTo>
                  <a:lnTo>
                    <a:pt x="120097" y="1200973"/>
                  </a:lnTo>
                  <a:cubicBezTo>
                    <a:pt x="53769" y="1200973"/>
                    <a:pt x="0" y="1147204"/>
                    <a:pt x="0" y="1080876"/>
                  </a:cubicBezTo>
                  <a:lnTo>
                    <a:pt x="0" y="120097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8967" tIns="148967" rIns="148967" bIns="148967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1600" b="0" i="0" u="none" kern="1200" dirty="0"/>
                <a:t>Obtiene un listado de hasta 10 canciones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1600" dirty="0"/>
                <a:t>No escuchadas previamente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1600" kern="1200" dirty="0"/>
                <a:t>Se soli</a:t>
              </a:r>
              <a:r>
                <a:rPr lang="es-ES" sz="1600" dirty="0"/>
                <a:t>cita </a:t>
              </a:r>
              <a:r>
                <a:rPr lang="es-ES" sz="1600" i="1" dirty="0" err="1"/>
                <a:t>feedback</a:t>
              </a:r>
              <a:endParaRPr lang="es-ES" sz="1600" kern="1200" dirty="0"/>
            </a:p>
          </p:txBody>
        </p:sp>
      </p:grpSp>
      <p:pic>
        <p:nvPicPr>
          <p:cNvPr id="3078" name="Picture 6" descr="Old people dance Stock Videos, Royalty Free Old people dance ...">
            <a:extLst>
              <a:ext uri="{FF2B5EF4-FFF2-40B4-BE49-F238E27FC236}">
                <a16:creationId xmlns:a16="http://schemas.microsoft.com/office/drawing/2014/main" id="{02B46532-46CB-4DF2-B1A9-535887747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3" t="7500" r="33114" b="14644"/>
          <a:stretch/>
        </p:blipFill>
        <p:spPr bwMode="auto">
          <a:xfrm>
            <a:off x="10607554" y="3131768"/>
            <a:ext cx="1559837" cy="154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D90885A9-3DE2-4C9C-B88A-93CC8978F747}"/>
              </a:ext>
            </a:extLst>
          </p:cNvPr>
          <p:cNvSpPr txBox="1"/>
          <p:nvPr/>
        </p:nvSpPr>
        <p:spPr>
          <a:xfrm>
            <a:off x="5209730" y="2646397"/>
            <a:ext cx="1988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Sistema de recomendación</a:t>
            </a:r>
          </a:p>
        </p:txBody>
      </p:sp>
      <p:sp>
        <p:nvSpPr>
          <p:cNvPr id="39" name="Forma libre: forma 38">
            <a:extLst>
              <a:ext uri="{FF2B5EF4-FFF2-40B4-BE49-F238E27FC236}">
                <a16:creationId xmlns:a16="http://schemas.microsoft.com/office/drawing/2014/main" id="{54349247-11E6-41CE-9043-FA171E571747}"/>
              </a:ext>
            </a:extLst>
          </p:cNvPr>
          <p:cNvSpPr/>
          <p:nvPr/>
        </p:nvSpPr>
        <p:spPr>
          <a:xfrm rot="16200000">
            <a:off x="5689179" y="3465087"/>
            <a:ext cx="1059267" cy="743486"/>
          </a:xfrm>
          <a:custGeom>
            <a:avLst/>
            <a:gdLst>
              <a:gd name="connsiteX0" fmla="*/ 0 w 952705"/>
              <a:gd name="connsiteY0" fmla="*/ 148697 h 743486"/>
              <a:gd name="connsiteX1" fmla="*/ 580962 w 952705"/>
              <a:gd name="connsiteY1" fmla="*/ 148697 h 743486"/>
              <a:gd name="connsiteX2" fmla="*/ 580962 w 952705"/>
              <a:gd name="connsiteY2" fmla="*/ 0 h 743486"/>
              <a:gd name="connsiteX3" fmla="*/ 952705 w 952705"/>
              <a:gd name="connsiteY3" fmla="*/ 371743 h 743486"/>
              <a:gd name="connsiteX4" fmla="*/ 580962 w 952705"/>
              <a:gd name="connsiteY4" fmla="*/ 743486 h 743486"/>
              <a:gd name="connsiteX5" fmla="*/ 580962 w 952705"/>
              <a:gd name="connsiteY5" fmla="*/ 594789 h 743486"/>
              <a:gd name="connsiteX6" fmla="*/ 0 w 952705"/>
              <a:gd name="connsiteY6" fmla="*/ 594789 h 743486"/>
              <a:gd name="connsiteX7" fmla="*/ 0 w 952705"/>
              <a:gd name="connsiteY7" fmla="*/ 148697 h 7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705" h="743486">
                <a:moveTo>
                  <a:pt x="0" y="148697"/>
                </a:moveTo>
                <a:lnTo>
                  <a:pt x="580962" y="148697"/>
                </a:lnTo>
                <a:lnTo>
                  <a:pt x="580962" y="0"/>
                </a:lnTo>
                <a:lnTo>
                  <a:pt x="952705" y="371743"/>
                </a:lnTo>
                <a:lnTo>
                  <a:pt x="580962" y="743486"/>
                </a:lnTo>
                <a:lnTo>
                  <a:pt x="580962" y="594789"/>
                </a:lnTo>
                <a:lnTo>
                  <a:pt x="0" y="594789"/>
                </a:lnTo>
                <a:lnTo>
                  <a:pt x="0" y="14869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148696" rIns="223046" bIns="148697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1900" kern="1200" dirty="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B6AFDAC1-00A6-4000-9E72-6ABB0CA251F7}"/>
              </a:ext>
            </a:extLst>
          </p:cNvPr>
          <p:cNvSpPr/>
          <p:nvPr/>
        </p:nvSpPr>
        <p:spPr>
          <a:xfrm>
            <a:off x="6425264" y="4053068"/>
            <a:ext cx="3523598" cy="303169"/>
          </a:xfrm>
          <a:prstGeom prst="rect">
            <a:avLst/>
          </a:prstGeom>
          <a:solidFill>
            <a:srgbClr val="ACB3C2"/>
          </a:solidFill>
          <a:ln>
            <a:solidFill>
              <a:srgbClr val="ACB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2BBBB4F3-C637-42EB-918B-3A5BAE9B206D}"/>
              </a:ext>
            </a:extLst>
          </p:cNvPr>
          <p:cNvSpPr txBox="1"/>
          <p:nvPr/>
        </p:nvSpPr>
        <p:spPr>
          <a:xfrm>
            <a:off x="11528793" y="381156"/>
            <a:ext cx="412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+mj-lt"/>
              </a:rPr>
              <a:t>7</a:t>
            </a: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B12A2898-4A5E-41DC-96F7-D5FF88C428DE}"/>
              </a:ext>
            </a:extLst>
          </p:cNvPr>
          <p:cNvSpPr txBox="1"/>
          <p:nvPr/>
        </p:nvSpPr>
        <p:spPr>
          <a:xfrm>
            <a:off x="15498" y="6425807"/>
            <a:ext cx="8171240" cy="338554"/>
          </a:xfrm>
          <a:prstGeom prst="rect">
            <a:avLst/>
          </a:prstGeom>
          <a:solidFill>
            <a:srgbClr val="285387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TFM: Sistema de recomendación musical para </a:t>
            </a:r>
            <a:r>
              <a:rPr lang="es-ES" sz="1600" dirty="0" err="1">
                <a:solidFill>
                  <a:schemeClr val="bg1"/>
                </a:solidFill>
              </a:rPr>
              <a:t>eHealth</a:t>
            </a:r>
            <a:r>
              <a:rPr lang="es-ES" sz="1600" dirty="0">
                <a:solidFill>
                  <a:schemeClr val="bg1"/>
                </a:solidFill>
              </a:rPr>
              <a:t> – Adrián Quijada </a:t>
            </a:r>
            <a:r>
              <a:rPr lang="es-ES" sz="1600" dirty="0" err="1">
                <a:solidFill>
                  <a:schemeClr val="bg1"/>
                </a:solidFill>
              </a:rPr>
              <a:t>Gomariz</a:t>
            </a:r>
            <a:endParaRPr lang="es-ES" altLang="ko-KR" sz="16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E760245-8097-4097-8ABC-BC83F1E5F5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2284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15"/>
    </mc:Choice>
    <mc:Fallback>
      <p:transition spd="slow" advTm="34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Preprocessing the Iris data set">
            <a:extLst>
              <a:ext uri="{FF2B5EF4-FFF2-40B4-BE49-F238E27FC236}">
                <a16:creationId xmlns:a16="http://schemas.microsoft.com/office/drawing/2014/main" id="{11E8280E-BB34-4106-B523-3AFBFD414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4304301"/>
            <a:ext cx="3543300" cy="199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B110E074-A1C1-F641-B351-0BA70AC8D760}"/>
              </a:ext>
            </a:extLst>
          </p:cNvPr>
          <p:cNvSpPr/>
          <p:nvPr/>
        </p:nvSpPr>
        <p:spPr>
          <a:xfrm>
            <a:off x="0" y="160544"/>
            <a:ext cx="1799771" cy="1026000"/>
          </a:xfrm>
          <a:prstGeom prst="rect">
            <a:avLst/>
          </a:prstGeom>
          <a:solidFill>
            <a:srgbClr val="25508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1F49213-2ADB-754C-BBEB-9F22CECCBE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4437" y="339513"/>
            <a:ext cx="9775991" cy="724247"/>
          </a:xfrm>
        </p:spPr>
        <p:txBody>
          <a:bodyPr>
            <a:normAutofit/>
          </a:bodyPr>
          <a:lstStyle/>
          <a:p>
            <a:r>
              <a:rPr lang="es-ES" sz="4400" dirty="0"/>
              <a:t>Conjunto de datos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679F9DC-1B0B-4274-81F1-7255C0737E2D}"/>
              </a:ext>
            </a:extLst>
          </p:cNvPr>
          <p:cNvGrpSpPr/>
          <p:nvPr/>
        </p:nvGrpSpPr>
        <p:grpSpPr>
          <a:xfrm>
            <a:off x="0" y="6340403"/>
            <a:ext cx="12214602" cy="542997"/>
            <a:chOff x="0" y="6340403"/>
            <a:chExt cx="12214602" cy="542997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FDD53DFC-4251-4002-A870-F91262C5125E}"/>
                </a:ext>
              </a:extLst>
            </p:cNvPr>
            <p:cNvSpPr/>
            <p:nvPr/>
          </p:nvSpPr>
          <p:spPr>
            <a:xfrm>
              <a:off x="0" y="6351290"/>
              <a:ext cx="10058399" cy="519339"/>
            </a:xfrm>
            <a:prstGeom prst="rect">
              <a:avLst/>
            </a:prstGeom>
            <a:solidFill>
              <a:srgbClr val="285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20" name="Imagen 19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BBFF223E-C238-4A5C-B08E-E6A17D3BE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1998" y="6340403"/>
              <a:ext cx="2102604" cy="542997"/>
            </a:xfrm>
            <a:prstGeom prst="rect">
              <a:avLst/>
            </a:prstGeom>
          </p:spPr>
        </p:pic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F72E544A-8847-4FD6-8364-0D3A7E6B417F}"/>
                </a:ext>
              </a:extLst>
            </p:cNvPr>
            <p:cNvSpPr txBox="1"/>
            <p:nvPr/>
          </p:nvSpPr>
          <p:spPr>
            <a:xfrm>
              <a:off x="15498" y="6450538"/>
              <a:ext cx="6080502" cy="338554"/>
            </a:xfrm>
            <a:prstGeom prst="rect">
              <a:avLst/>
            </a:prstGeom>
            <a:solidFill>
              <a:srgbClr val="285387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</a:rPr>
                <a:t>TFM: Sistema de recomendación musical para </a:t>
              </a:r>
              <a:r>
                <a:rPr lang="es-ES" sz="1600" dirty="0" err="1">
                  <a:solidFill>
                    <a:schemeClr val="bg1"/>
                  </a:solidFill>
                </a:rPr>
                <a:t>eHealth</a:t>
              </a:r>
              <a:endParaRPr lang="es-ES" altLang="ko-KR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C76B7C3C-96A8-4A25-99CF-758F3CA9FB29}"/>
                </a:ext>
              </a:extLst>
            </p:cNvPr>
            <p:cNvSpPr/>
            <p:nvPr/>
          </p:nvSpPr>
          <p:spPr>
            <a:xfrm>
              <a:off x="0" y="6354633"/>
              <a:ext cx="10058399" cy="519339"/>
            </a:xfrm>
            <a:prstGeom prst="rect">
              <a:avLst/>
            </a:prstGeom>
            <a:solidFill>
              <a:srgbClr val="285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pic>
        <p:nvPicPr>
          <p:cNvPr id="5122" name="Picture 2" descr="Analytics Datasets - Analytics Bodhi">
            <a:extLst>
              <a:ext uri="{FF2B5EF4-FFF2-40B4-BE49-F238E27FC236}">
                <a16:creationId xmlns:a16="http://schemas.microsoft.com/office/drawing/2014/main" id="{5652C7D9-BC9D-4079-9A67-C13E64860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32401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Echo Nest Taste Profile Subset | Million Song Dataset">
            <a:extLst>
              <a:ext uri="{FF2B5EF4-FFF2-40B4-BE49-F238E27FC236}">
                <a16:creationId xmlns:a16="http://schemas.microsoft.com/office/drawing/2014/main" id="{3871A433-7215-4BC4-8E5D-9AFA04D6C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40" y="1365237"/>
            <a:ext cx="3505200" cy="206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EBFE0CA0-E3AF-4CAC-8D15-8073FA2124B8}"/>
              </a:ext>
            </a:extLst>
          </p:cNvPr>
          <p:cNvSpPr txBox="1"/>
          <p:nvPr/>
        </p:nvSpPr>
        <p:spPr>
          <a:xfrm>
            <a:off x="11528793" y="381156"/>
            <a:ext cx="412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+mj-lt"/>
              </a:rPr>
              <a:t>8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2A779C3-45ED-4B25-9A02-B4C7E512C12E}"/>
              </a:ext>
            </a:extLst>
          </p:cNvPr>
          <p:cNvGrpSpPr/>
          <p:nvPr/>
        </p:nvGrpSpPr>
        <p:grpSpPr>
          <a:xfrm>
            <a:off x="9066213" y="1701989"/>
            <a:ext cx="3024187" cy="1387170"/>
            <a:chOff x="9066213" y="2096435"/>
            <a:chExt cx="3024187" cy="1387170"/>
          </a:xfrm>
        </p:grpSpPr>
        <p:pic>
          <p:nvPicPr>
            <p:cNvPr id="5126" name="Picture 6" descr="tagtraum industries incorporated ~ Genre annotations for the ...">
              <a:extLst>
                <a:ext uri="{FF2B5EF4-FFF2-40B4-BE49-F238E27FC236}">
                  <a16:creationId xmlns:a16="http://schemas.microsoft.com/office/drawing/2014/main" id="{7525A4DB-C39C-4198-B258-3B9257AB14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6213" y="2096435"/>
              <a:ext cx="1984372" cy="1272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74464869-C323-4F3F-9422-9FAD08AA7530}"/>
                </a:ext>
              </a:extLst>
            </p:cNvPr>
            <p:cNvSpPr txBox="1"/>
            <p:nvPr/>
          </p:nvSpPr>
          <p:spPr>
            <a:xfrm>
              <a:off x="9772655" y="3114273"/>
              <a:ext cx="2317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TAGTRAUM</a:t>
              </a:r>
            </a:p>
          </p:txBody>
        </p:sp>
      </p:grpSp>
      <p:sp>
        <p:nvSpPr>
          <p:cNvPr id="36" name="CuadroTexto 35">
            <a:extLst>
              <a:ext uri="{FF2B5EF4-FFF2-40B4-BE49-F238E27FC236}">
                <a16:creationId xmlns:a16="http://schemas.microsoft.com/office/drawing/2014/main" id="{215290A0-F49F-4971-B11A-8C3401E7D04A}"/>
              </a:ext>
            </a:extLst>
          </p:cNvPr>
          <p:cNvSpPr txBox="1"/>
          <p:nvPr/>
        </p:nvSpPr>
        <p:spPr>
          <a:xfrm>
            <a:off x="519112" y="3498313"/>
            <a:ext cx="2451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1.000.000 de canciones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53 características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55BECE7-4413-49CA-BCE5-64972CCCF6D7}"/>
              </a:ext>
            </a:extLst>
          </p:cNvPr>
          <p:cNvSpPr txBox="1"/>
          <p:nvPr/>
        </p:nvSpPr>
        <p:spPr>
          <a:xfrm>
            <a:off x="3975100" y="3498313"/>
            <a:ext cx="4241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~48M de interacciones usuario-canción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1.019.318 usuarios únicos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384.546 canciones únicas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966F916-CF2F-4156-9E53-8FF89BC5ED0D}"/>
              </a:ext>
            </a:extLst>
          </p:cNvPr>
          <p:cNvSpPr txBox="1"/>
          <p:nvPr/>
        </p:nvSpPr>
        <p:spPr>
          <a:xfrm>
            <a:off x="8547100" y="3390592"/>
            <a:ext cx="3543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676.342 canciones con una serie de géneros y su peso. Sólo consideramos el género con mayor peso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1985C0EE-E604-4A2A-9134-D324E6E5BCA7}"/>
              </a:ext>
            </a:extLst>
          </p:cNvPr>
          <p:cNvSpPr/>
          <p:nvPr/>
        </p:nvSpPr>
        <p:spPr>
          <a:xfrm>
            <a:off x="220072" y="4456040"/>
            <a:ext cx="450432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Los requerimientos son:</a:t>
            </a:r>
            <a:endParaRPr lang="es-ES" altLang="ko-KR" sz="1600" b="1" i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Datos de canciones, indispensable el género y el tempo*</a:t>
            </a:r>
          </a:p>
          <a:p>
            <a:pPr marL="742888" lvl="1" indent="-285744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Datos comportamentales de usuarios, con información explicita en forma de </a:t>
            </a:r>
            <a:r>
              <a:rPr lang="es-ES" altLang="ko-KR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feedback</a:t>
            </a:r>
            <a:r>
              <a:rPr lang="es-E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19BFDE0A-30E4-4BF4-9EA5-DCFEB2D06539}"/>
              </a:ext>
            </a:extLst>
          </p:cNvPr>
          <p:cNvSpPr/>
          <p:nvPr/>
        </p:nvSpPr>
        <p:spPr>
          <a:xfrm>
            <a:off x="5765800" y="5335554"/>
            <a:ext cx="314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altLang="ko-KR" sz="2800" b="1" dirty="0">
                <a:cs typeface="Arial" pitchFamily="34" charset="0"/>
              </a:rPr>
              <a:t>¡NECESITAMOS PREPROCESAR!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66579498-C538-4172-9C75-0F7CE6201D04}"/>
              </a:ext>
            </a:extLst>
          </p:cNvPr>
          <p:cNvSpPr txBox="1"/>
          <p:nvPr/>
        </p:nvSpPr>
        <p:spPr>
          <a:xfrm>
            <a:off x="15498" y="6425807"/>
            <a:ext cx="8171240" cy="338554"/>
          </a:xfrm>
          <a:prstGeom prst="rect">
            <a:avLst/>
          </a:prstGeom>
          <a:solidFill>
            <a:srgbClr val="285387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TFM: Sistema de recomendación musical para </a:t>
            </a:r>
            <a:r>
              <a:rPr lang="es-ES" sz="1600" dirty="0" err="1">
                <a:solidFill>
                  <a:schemeClr val="bg1"/>
                </a:solidFill>
              </a:rPr>
              <a:t>eHealth</a:t>
            </a:r>
            <a:r>
              <a:rPr lang="es-ES" sz="1600" dirty="0">
                <a:solidFill>
                  <a:schemeClr val="bg1"/>
                </a:solidFill>
              </a:rPr>
              <a:t> – Adrián Quijada </a:t>
            </a:r>
            <a:r>
              <a:rPr lang="es-ES" sz="1600" dirty="0" err="1">
                <a:solidFill>
                  <a:schemeClr val="bg1"/>
                </a:solidFill>
              </a:rPr>
              <a:t>Gomariz</a:t>
            </a:r>
            <a:endParaRPr lang="es-ES" altLang="ko-KR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6D04288-743A-4ED9-8447-FA6E0C51ACFD}"/>
              </a:ext>
            </a:extLst>
          </p:cNvPr>
          <p:cNvSpPr/>
          <p:nvPr/>
        </p:nvSpPr>
        <p:spPr>
          <a:xfrm>
            <a:off x="9502777" y="4980613"/>
            <a:ext cx="2857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latin typeface="+mj-lt"/>
              </a:rPr>
              <a:t>*Antoni Crespo </a:t>
            </a:r>
            <a:r>
              <a:rPr lang="es-ES" sz="1600" dirty="0" err="1">
                <a:latin typeface="+mj-lt"/>
              </a:rPr>
              <a:t>Martnez</a:t>
            </a:r>
            <a:r>
              <a:rPr lang="es-ES" sz="1600" dirty="0">
                <a:latin typeface="+mj-lt"/>
              </a:rPr>
              <a:t>. </a:t>
            </a:r>
            <a:r>
              <a:rPr lang="es-ES" sz="1600" dirty="0" err="1">
                <a:latin typeface="+mj-lt"/>
              </a:rPr>
              <a:t>Consideracions</a:t>
            </a:r>
            <a:r>
              <a:rPr lang="es-ES" sz="1600" dirty="0">
                <a:latin typeface="+mj-lt"/>
              </a:rPr>
              <a:t> sobre la </a:t>
            </a:r>
            <a:r>
              <a:rPr lang="es-ES" sz="1600" dirty="0" err="1">
                <a:latin typeface="+mj-lt"/>
              </a:rPr>
              <a:t>implementacio</a:t>
            </a:r>
            <a:r>
              <a:rPr lang="es-ES" sz="1600" dirty="0">
                <a:latin typeface="+mj-lt"/>
              </a:rPr>
              <a:t> musical de </a:t>
            </a:r>
            <a:r>
              <a:rPr lang="es-ES" sz="1600" dirty="0" err="1">
                <a:latin typeface="+mj-lt"/>
              </a:rPr>
              <a:t>l'app</a:t>
            </a:r>
            <a:r>
              <a:rPr lang="es-ES" sz="1600" dirty="0">
                <a:latin typeface="+mj-lt"/>
              </a:rPr>
              <a:t> </a:t>
            </a:r>
            <a:r>
              <a:rPr lang="es-ES" sz="1600" dirty="0" err="1">
                <a:latin typeface="+mj-lt"/>
              </a:rPr>
              <a:t>parkinsons</a:t>
            </a:r>
            <a:r>
              <a:rPr lang="es-ES" sz="1600" dirty="0">
                <a:latin typeface="+mj-lt"/>
              </a:rPr>
              <a:t>, 2019.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7F6CE45-CEE1-4585-ACB6-2989ED6E0E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124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13"/>
    </mc:Choice>
    <mc:Fallback xmlns="">
      <p:transition spd="slow" advTm="65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6" grpId="0"/>
      <p:bldP spid="37" grpId="0"/>
      <p:bldP spid="38" grpId="0"/>
      <p:bldP spid="40" grpId="0"/>
      <p:bldP spid="41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8.1|41.4|47.3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8.1|6.1|3.7|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39.3|100.7"/>
</p:tagLst>
</file>

<file path=ppt/theme/theme1.xml><?xml version="1.0" encoding="utf-8"?>
<a:theme xmlns:a="http://schemas.openxmlformats.org/drawingml/2006/main" name="Cover and End Slide Master">
  <a:themeElements>
    <a:clrScheme name="A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7ADDB"/>
      </a:accent1>
      <a:accent2>
        <a:srgbClr val="FEDC04"/>
      </a:accent2>
      <a:accent3>
        <a:srgbClr val="F77660"/>
      </a:accent3>
      <a:accent4>
        <a:srgbClr val="4C93DF"/>
      </a:accent4>
      <a:accent5>
        <a:srgbClr val="555A5C"/>
      </a:accent5>
      <a:accent6>
        <a:srgbClr val="737474"/>
      </a:accent6>
      <a:hlink>
        <a:srgbClr val="D8D8D8"/>
      </a:hlink>
      <a:folHlink>
        <a:srgbClr val="D8D8D8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Personalizados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65084"/>
      </a:accent1>
      <a:accent2>
        <a:srgbClr val="FEDC04"/>
      </a:accent2>
      <a:accent3>
        <a:srgbClr val="4C93DF"/>
      </a:accent3>
      <a:accent4>
        <a:srgbClr val="F77660"/>
      </a:accent4>
      <a:accent5>
        <a:srgbClr val="555A5C"/>
      </a:accent5>
      <a:accent6>
        <a:srgbClr val="737474"/>
      </a:accent6>
      <a:hlink>
        <a:srgbClr val="D8D8D8"/>
      </a:hlink>
      <a:folHlink>
        <a:srgbClr val="D8D8D8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8942</TotalTime>
  <Words>1182</Words>
  <Application>Microsoft Office PowerPoint</Application>
  <PresentationFormat>Panorámica</PresentationFormat>
  <Paragraphs>217</Paragraphs>
  <Slides>20</Slides>
  <Notes>19</Notes>
  <HiddenSlides>0</HiddenSlides>
  <MMClips>21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Arial Unicode MS</vt:lpstr>
      <vt:lpstr>Arial</vt:lpstr>
      <vt:lpstr>Calibri</vt:lpstr>
      <vt:lpstr>Courier New</vt:lpstr>
      <vt:lpstr>Cover and End Slide Master</vt:lpstr>
      <vt:lpstr>Contents Slide Master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lastModifiedBy>User</cp:lastModifiedBy>
  <cp:revision>169</cp:revision>
  <dcterms:created xsi:type="dcterms:W3CDTF">2019-09-02T20:51:33Z</dcterms:created>
  <dcterms:modified xsi:type="dcterms:W3CDTF">2020-06-29T23:16:19Z</dcterms:modified>
</cp:coreProperties>
</file>