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1" r:id="rId10"/>
    <p:sldId id="262" r:id="rId11"/>
    <p:sldId id="269" r:id="rId12"/>
    <p:sldId id="263" r:id="rId13"/>
    <p:sldId id="274" r:id="rId14"/>
    <p:sldId id="264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971" autoAdjust="0"/>
  </p:normalViewPr>
  <p:slideViewPr>
    <p:cSldViewPr snapToGrid="0">
      <p:cViewPr varScale="1">
        <p:scale>
          <a:sx n="57" d="100"/>
          <a:sy n="57" d="100"/>
        </p:scale>
        <p:origin x="12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DADCAF-2195-4873-B42D-7007C918BD5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6289DB9-39F5-4850-B135-13A34F168F34}">
      <dgm:prSet phldrT="[Texto]" custT="1"/>
      <dgm:spPr/>
      <dgm:t>
        <a:bodyPr/>
        <a:lstStyle/>
        <a:p>
          <a:pPr algn="ctr"/>
          <a:r>
            <a:rPr lang="fr-FR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Procés cognitiu que implica tres processos: </a:t>
          </a:r>
        </a:p>
        <a:p>
          <a:pPr algn="ctr"/>
          <a:r>
            <a:rPr lang="fr-FR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planificació, textualització i revisió.</a:t>
          </a:r>
          <a:endParaRPr lang="es-ES" sz="1800" dirty="0"/>
        </a:p>
      </dgm:t>
    </dgm:pt>
    <dgm:pt modelId="{8745198E-7A9F-4561-9D16-C64B0ED2AA28}" type="parTrans" cxnId="{A0D82C19-FED3-47B2-9615-98F300152187}">
      <dgm:prSet/>
      <dgm:spPr/>
      <dgm:t>
        <a:bodyPr/>
        <a:lstStyle/>
        <a:p>
          <a:endParaRPr lang="es-ES"/>
        </a:p>
      </dgm:t>
    </dgm:pt>
    <dgm:pt modelId="{DD4B101D-086E-4816-B905-E89FE41BD5A5}" type="sibTrans" cxnId="{A0D82C19-FED3-47B2-9615-98F300152187}">
      <dgm:prSet/>
      <dgm:spPr/>
      <dgm:t>
        <a:bodyPr/>
        <a:lstStyle/>
        <a:p>
          <a:endParaRPr lang="es-ES"/>
        </a:p>
      </dgm:t>
    </dgm:pt>
    <dgm:pt modelId="{9C34E72A-B600-483D-9A06-194DF5FEB326}">
      <dgm:prSet phldrT="[Texto]" custT="1"/>
      <dgm:spPr/>
      <dgm:t>
        <a:bodyPr/>
        <a:lstStyle/>
        <a:p>
          <a:pPr algn="ctr"/>
          <a:r>
            <a:rPr lang="fr-FR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Relació constant i intervcanvi bidireccional durant l’activitat d’escriptura. </a:t>
          </a:r>
        </a:p>
        <a:p>
          <a:pPr algn="ctr"/>
          <a:r>
            <a:rPr lang="fr-FR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(Camps, 1994; Manresa, 2011 i Badia et al., 2012). </a:t>
          </a:r>
          <a:endParaRPr lang="es-ES" sz="1800" dirty="0"/>
        </a:p>
      </dgm:t>
    </dgm:pt>
    <dgm:pt modelId="{23B58194-B008-4980-A720-EF140ADCF369}" type="parTrans" cxnId="{9E14E03E-300F-49A0-95F1-E6EAC925D435}">
      <dgm:prSet/>
      <dgm:spPr/>
      <dgm:t>
        <a:bodyPr/>
        <a:lstStyle/>
        <a:p>
          <a:endParaRPr lang="es-ES"/>
        </a:p>
      </dgm:t>
    </dgm:pt>
    <dgm:pt modelId="{464841F1-992C-47E8-B6EA-33F28B559027}" type="sibTrans" cxnId="{9E14E03E-300F-49A0-95F1-E6EAC925D435}">
      <dgm:prSet/>
      <dgm:spPr/>
      <dgm:t>
        <a:bodyPr/>
        <a:lstStyle/>
        <a:p>
          <a:endParaRPr lang="es-ES"/>
        </a:p>
      </dgm:t>
    </dgm:pt>
    <dgm:pt modelId="{490252F8-75A2-4E53-B93B-1DDE6BD6F13E}">
      <dgm:prSet custT="1"/>
      <dgm:spPr/>
      <dgm:t>
        <a:bodyPr/>
        <a:lstStyle/>
        <a:p>
          <a:pPr algn="ctr"/>
          <a:r>
            <a:rPr lang="fr-FR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« la producció final s’avalua en funció del treball </a:t>
          </a:r>
          <a:r>
            <a:rPr lang="fr-FR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realitzat </a:t>
          </a:r>
          <a:r>
            <a:rPr lang="fr-FR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atenent a les capacitats observades en la producció inicial i a les dimensions seleccionades per treballar » (Dolz, Gagnon i Ribera, 2013). </a:t>
          </a:r>
          <a:endParaRPr lang="fr-FR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33A4FE-9A2A-4F69-A743-0E5085317B27}" type="parTrans" cxnId="{EEB2AB1B-D9E8-48C5-BF2B-D4F6E42991E0}">
      <dgm:prSet/>
      <dgm:spPr/>
      <dgm:t>
        <a:bodyPr/>
        <a:lstStyle/>
        <a:p>
          <a:endParaRPr lang="es-ES"/>
        </a:p>
      </dgm:t>
    </dgm:pt>
    <dgm:pt modelId="{3B87254B-2009-477E-BE70-7893B95232B3}" type="sibTrans" cxnId="{EEB2AB1B-D9E8-48C5-BF2B-D4F6E42991E0}">
      <dgm:prSet/>
      <dgm:spPr/>
      <dgm:t>
        <a:bodyPr/>
        <a:lstStyle/>
        <a:p>
          <a:endParaRPr lang="es-ES"/>
        </a:p>
      </dgm:t>
    </dgm:pt>
    <dgm:pt modelId="{FD6CADA8-9192-4B27-90D9-775BEC7C400B}" type="pres">
      <dgm:prSet presAssocID="{A8DADCAF-2195-4873-B42D-7007C918BD5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D3836FC-AC79-46C1-968C-C0BC95DD12A1}" type="pres">
      <dgm:prSet presAssocID="{46289DB9-39F5-4850-B135-13A34F168F34}" presName="parentLin" presStyleCnt="0"/>
      <dgm:spPr/>
    </dgm:pt>
    <dgm:pt modelId="{940D85BD-7C7E-4020-BAA1-8970D4E4FF49}" type="pres">
      <dgm:prSet presAssocID="{46289DB9-39F5-4850-B135-13A34F168F34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8805A500-805A-4FDE-9333-023A2571E7A7}" type="pres">
      <dgm:prSet presAssocID="{46289DB9-39F5-4850-B135-13A34F168F34}" presName="parentText" presStyleLbl="node1" presStyleIdx="0" presStyleCnt="3" custLinFactX="7143" custLinFactNeighborX="100000" custLinFactNeighborY="-251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BC7C02D-857F-47B1-AC4C-501B686FE860}" type="pres">
      <dgm:prSet presAssocID="{46289DB9-39F5-4850-B135-13A34F168F34}" presName="negativeSpace" presStyleCnt="0"/>
      <dgm:spPr/>
    </dgm:pt>
    <dgm:pt modelId="{4E39DDBA-03C3-4978-96C0-F39C0C6A6C47}" type="pres">
      <dgm:prSet presAssocID="{46289DB9-39F5-4850-B135-13A34F168F34}" presName="childText" presStyleLbl="conFgAcc1" presStyleIdx="0" presStyleCnt="3">
        <dgm:presLayoutVars>
          <dgm:bulletEnabled val="1"/>
        </dgm:presLayoutVars>
      </dgm:prSet>
      <dgm:spPr/>
    </dgm:pt>
    <dgm:pt modelId="{F1B1048F-6F06-44F8-AFD8-CAF0CEED994A}" type="pres">
      <dgm:prSet presAssocID="{DD4B101D-086E-4816-B905-E89FE41BD5A5}" presName="spaceBetweenRectangles" presStyleCnt="0"/>
      <dgm:spPr/>
    </dgm:pt>
    <dgm:pt modelId="{37CCDAA1-2F23-463A-BB1A-08C71998B3BE}" type="pres">
      <dgm:prSet presAssocID="{9C34E72A-B600-483D-9A06-194DF5FEB326}" presName="parentLin" presStyleCnt="0"/>
      <dgm:spPr/>
    </dgm:pt>
    <dgm:pt modelId="{D023523C-F2CD-4B25-8070-2726E4FF0A91}" type="pres">
      <dgm:prSet presAssocID="{9C34E72A-B600-483D-9A06-194DF5FEB326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776C5E00-5729-4D19-B19A-CB524F1F0F33}" type="pres">
      <dgm:prSet presAssocID="{9C34E72A-B600-483D-9A06-194DF5FEB326}" presName="parentText" presStyleLbl="node1" presStyleIdx="1" presStyleCnt="3" custLinFactX="7143" custLinFactNeighborX="100000" custLinFactNeighborY="-132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B7C0439-1C7E-425C-B3AB-28B17D3A5D4A}" type="pres">
      <dgm:prSet presAssocID="{9C34E72A-B600-483D-9A06-194DF5FEB326}" presName="negativeSpace" presStyleCnt="0"/>
      <dgm:spPr/>
    </dgm:pt>
    <dgm:pt modelId="{D371E904-F212-4382-95A8-44E6A89D2035}" type="pres">
      <dgm:prSet presAssocID="{9C34E72A-B600-483D-9A06-194DF5FEB326}" presName="childText" presStyleLbl="conFgAcc1" presStyleIdx="1" presStyleCnt="3">
        <dgm:presLayoutVars>
          <dgm:bulletEnabled val="1"/>
        </dgm:presLayoutVars>
      </dgm:prSet>
      <dgm:spPr/>
    </dgm:pt>
    <dgm:pt modelId="{1F92EAF1-BFBD-4BC8-8230-5D712B69B429}" type="pres">
      <dgm:prSet presAssocID="{464841F1-992C-47E8-B6EA-33F28B559027}" presName="spaceBetweenRectangles" presStyleCnt="0"/>
      <dgm:spPr/>
    </dgm:pt>
    <dgm:pt modelId="{13984F09-E206-46EF-AFB8-2D10B11BDB27}" type="pres">
      <dgm:prSet presAssocID="{490252F8-75A2-4E53-B93B-1DDE6BD6F13E}" presName="parentLin" presStyleCnt="0"/>
      <dgm:spPr/>
    </dgm:pt>
    <dgm:pt modelId="{40B4FC23-97F4-485C-B7A3-884F9127ACAD}" type="pres">
      <dgm:prSet presAssocID="{490252F8-75A2-4E53-B93B-1DDE6BD6F13E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D03E0050-5B05-44C9-88E5-CD7D4A3676CE}" type="pres">
      <dgm:prSet presAssocID="{490252F8-75A2-4E53-B93B-1DDE6BD6F13E}" presName="parentText" presStyleLbl="node1" presStyleIdx="2" presStyleCnt="3" custLinFactX="7143" custLinFactNeighborX="100000" custLinFactNeighborY="530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41D2FE7-A6D0-4B76-A823-E25CED93873C}" type="pres">
      <dgm:prSet presAssocID="{490252F8-75A2-4E53-B93B-1DDE6BD6F13E}" presName="negativeSpace" presStyleCnt="0"/>
      <dgm:spPr/>
    </dgm:pt>
    <dgm:pt modelId="{B6998822-A263-4DB6-86E1-32C29E5CC699}" type="pres">
      <dgm:prSet presAssocID="{490252F8-75A2-4E53-B93B-1DDE6BD6F13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630DF84-ED43-4D24-90DE-FA3394903E51}" type="presOf" srcId="{490252F8-75A2-4E53-B93B-1DDE6BD6F13E}" destId="{40B4FC23-97F4-485C-B7A3-884F9127ACAD}" srcOrd="0" destOrd="0" presId="urn:microsoft.com/office/officeart/2005/8/layout/list1"/>
    <dgm:cxn modelId="{766622BA-40EC-437C-A6EB-F1D85B1DD3F0}" type="presOf" srcId="{A8DADCAF-2195-4873-B42D-7007C918BD5D}" destId="{FD6CADA8-9192-4B27-90D9-775BEC7C400B}" srcOrd="0" destOrd="0" presId="urn:microsoft.com/office/officeart/2005/8/layout/list1"/>
    <dgm:cxn modelId="{0FB9D2F3-AFD8-4699-A0DB-1E8ACB451B42}" type="presOf" srcId="{46289DB9-39F5-4850-B135-13A34F168F34}" destId="{8805A500-805A-4FDE-9333-023A2571E7A7}" srcOrd="1" destOrd="0" presId="urn:microsoft.com/office/officeart/2005/8/layout/list1"/>
    <dgm:cxn modelId="{40517D1B-091E-4590-A630-8D58C7E7FB23}" type="presOf" srcId="{490252F8-75A2-4E53-B93B-1DDE6BD6F13E}" destId="{D03E0050-5B05-44C9-88E5-CD7D4A3676CE}" srcOrd="1" destOrd="0" presId="urn:microsoft.com/office/officeart/2005/8/layout/list1"/>
    <dgm:cxn modelId="{C8F401AD-7C84-4958-9471-3EECCDBBA080}" type="presOf" srcId="{9C34E72A-B600-483D-9A06-194DF5FEB326}" destId="{D023523C-F2CD-4B25-8070-2726E4FF0A91}" srcOrd="0" destOrd="0" presId="urn:microsoft.com/office/officeart/2005/8/layout/list1"/>
    <dgm:cxn modelId="{9E14E03E-300F-49A0-95F1-E6EAC925D435}" srcId="{A8DADCAF-2195-4873-B42D-7007C918BD5D}" destId="{9C34E72A-B600-483D-9A06-194DF5FEB326}" srcOrd="1" destOrd="0" parTransId="{23B58194-B008-4980-A720-EF140ADCF369}" sibTransId="{464841F1-992C-47E8-B6EA-33F28B559027}"/>
    <dgm:cxn modelId="{DC6AE000-3EA5-498E-BA16-DEBA1D9086AC}" type="presOf" srcId="{46289DB9-39F5-4850-B135-13A34F168F34}" destId="{940D85BD-7C7E-4020-BAA1-8970D4E4FF49}" srcOrd="0" destOrd="0" presId="urn:microsoft.com/office/officeart/2005/8/layout/list1"/>
    <dgm:cxn modelId="{1E01FA73-6B08-4ED7-A421-3F09CFBB3704}" type="presOf" srcId="{9C34E72A-B600-483D-9A06-194DF5FEB326}" destId="{776C5E00-5729-4D19-B19A-CB524F1F0F33}" srcOrd="1" destOrd="0" presId="urn:microsoft.com/office/officeart/2005/8/layout/list1"/>
    <dgm:cxn modelId="{A0D82C19-FED3-47B2-9615-98F300152187}" srcId="{A8DADCAF-2195-4873-B42D-7007C918BD5D}" destId="{46289DB9-39F5-4850-B135-13A34F168F34}" srcOrd="0" destOrd="0" parTransId="{8745198E-7A9F-4561-9D16-C64B0ED2AA28}" sibTransId="{DD4B101D-086E-4816-B905-E89FE41BD5A5}"/>
    <dgm:cxn modelId="{EEB2AB1B-D9E8-48C5-BF2B-D4F6E42991E0}" srcId="{A8DADCAF-2195-4873-B42D-7007C918BD5D}" destId="{490252F8-75A2-4E53-B93B-1DDE6BD6F13E}" srcOrd="2" destOrd="0" parTransId="{3033A4FE-9A2A-4F69-A743-0E5085317B27}" sibTransId="{3B87254B-2009-477E-BE70-7893B95232B3}"/>
    <dgm:cxn modelId="{90ADA388-B402-4591-8D34-404B8E5A68FF}" type="presParOf" srcId="{FD6CADA8-9192-4B27-90D9-775BEC7C400B}" destId="{8D3836FC-AC79-46C1-968C-C0BC95DD12A1}" srcOrd="0" destOrd="0" presId="urn:microsoft.com/office/officeart/2005/8/layout/list1"/>
    <dgm:cxn modelId="{154F39F8-DE9B-48D6-8624-3FBCAD3F7430}" type="presParOf" srcId="{8D3836FC-AC79-46C1-968C-C0BC95DD12A1}" destId="{940D85BD-7C7E-4020-BAA1-8970D4E4FF49}" srcOrd="0" destOrd="0" presId="urn:microsoft.com/office/officeart/2005/8/layout/list1"/>
    <dgm:cxn modelId="{C3311564-57CA-44E3-A304-68557BF02CC6}" type="presParOf" srcId="{8D3836FC-AC79-46C1-968C-C0BC95DD12A1}" destId="{8805A500-805A-4FDE-9333-023A2571E7A7}" srcOrd="1" destOrd="0" presId="urn:microsoft.com/office/officeart/2005/8/layout/list1"/>
    <dgm:cxn modelId="{43AA1F2C-4832-4F90-AA24-8687B0D80EB2}" type="presParOf" srcId="{FD6CADA8-9192-4B27-90D9-775BEC7C400B}" destId="{DBC7C02D-857F-47B1-AC4C-501B686FE860}" srcOrd="1" destOrd="0" presId="urn:microsoft.com/office/officeart/2005/8/layout/list1"/>
    <dgm:cxn modelId="{FAEDA348-C81A-4049-B453-2982D09E5CF3}" type="presParOf" srcId="{FD6CADA8-9192-4B27-90D9-775BEC7C400B}" destId="{4E39DDBA-03C3-4978-96C0-F39C0C6A6C47}" srcOrd="2" destOrd="0" presId="urn:microsoft.com/office/officeart/2005/8/layout/list1"/>
    <dgm:cxn modelId="{B7F64046-21F1-49C1-B2CC-E08F71095C2B}" type="presParOf" srcId="{FD6CADA8-9192-4B27-90D9-775BEC7C400B}" destId="{F1B1048F-6F06-44F8-AFD8-CAF0CEED994A}" srcOrd="3" destOrd="0" presId="urn:microsoft.com/office/officeart/2005/8/layout/list1"/>
    <dgm:cxn modelId="{981F8F5E-E70A-4FC7-A1C4-E1F2C2ABD1B1}" type="presParOf" srcId="{FD6CADA8-9192-4B27-90D9-775BEC7C400B}" destId="{37CCDAA1-2F23-463A-BB1A-08C71998B3BE}" srcOrd="4" destOrd="0" presId="urn:microsoft.com/office/officeart/2005/8/layout/list1"/>
    <dgm:cxn modelId="{9555946B-7C6D-4614-9367-5687B4F7D971}" type="presParOf" srcId="{37CCDAA1-2F23-463A-BB1A-08C71998B3BE}" destId="{D023523C-F2CD-4B25-8070-2726E4FF0A91}" srcOrd="0" destOrd="0" presId="urn:microsoft.com/office/officeart/2005/8/layout/list1"/>
    <dgm:cxn modelId="{D7695BF2-6B23-41FB-8012-913FD0EB9F40}" type="presParOf" srcId="{37CCDAA1-2F23-463A-BB1A-08C71998B3BE}" destId="{776C5E00-5729-4D19-B19A-CB524F1F0F33}" srcOrd="1" destOrd="0" presId="urn:microsoft.com/office/officeart/2005/8/layout/list1"/>
    <dgm:cxn modelId="{377654E6-A875-4B70-BD73-F75432BCF8E9}" type="presParOf" srcId="{FD6CADA8-9192-4B27-90D9-775BEC7C400B}" destId="{1B7C0439-1C7E-425C-B3AB-28B17D3A5D4A}" srcOrd="5" destOrd="0" presId="urn:microsoft.com/office/officeart/2005/8/layout/list1"/>
    <dgm:cxn modelId="{C6737581-12D6-4B4B-9259-A631753691F9}" type="presParOf" srcId="{FD6CADA8-9192-4B27-90D9-775BEC7C400B}" destId="{D371E904-F212-4382-95A8-44E6A89D2035}" srcOrd="6" destOrd="0" presId="urn:microsoft.com/office/officeart/2005/8/layout/list1"/>
    <dgm:cxn modelId="{8734B7A1-C4B8-429F-9719-152895411901}" type="presParOf" srcId="{FD6CADA8-9192-4B27-90D9-775BEC7C400B}" destId="{1F92EAF1-BFBD-4BC8-8230-5D712B69B429}" srcOrd="7" destOrd="0" presId="urn:microsoft.com/office/officeart/2005/8/layout/list1"/>
    <dgm:cxn modelId="{42571E62-C69B-4BC2-9446-42C50CAC8168}" type="presParOf" srcId="{FD6CADA8-9192-4B27-90D9-775BEC7C400B}" destId="{13984F09-E206-46EF-AFB8-2D10B11BDB27}" srcOrd="8" destOrd="0" presId="urn:microsoft.com/office/officeart/2005/8/layout/list1"/>
    <dgm:cxn modelId="{0326E863-1984-4E7B-80A4-D6E2B13FAE61}" type="presParOf" srcId="{13984F09-E206-46EF-AFB8-2D10B11BDB27}" destId="{40B4FC23-97F4-485C-B7A3-884F9127ACAD}" srcOrd="0" destOrd="0" presId="urn:microsoft.com/office/officeart/2005/8/layout/list1"/>
    <dgm:cxn modelId="{EC03853A-F9FE-49C1-9E26-561C1374C489}" type="presParOf" srcId="{13984F09-E206-46EF-AFB8-2D10B11BDB27}" destId="{D03E0050-5B05-44C9-88E5-CD7D4A3676CE}" srcOrd="1" destOrd="0" presId="urn:microsoft.com/office/officeart/2005/8/layout/list1"/>
    <dgm:cxn modelId="{48DFC233-1F9C-41EB-A91A-A43E3E6F4ADB}" type="presParOf" srcId="{FD6CADA8-9192-4B27-90D9-775BEC7C400B}" destId="{741D2FE7-A6D0-4B76-A823-E25CED93873C}" srcOrd="9" destOrd="0" presId="urn:microsoft.com/office/officeart/2005/8/layout/list1"/>
    <dgm:cxn modelId="{7FDA662C-7901-4F21-B5DB-5A421F2C1286}" type="presParOf" srcId="{FD6CADA8-9192-4B27-90D9-775BEC7C400B}" destId="{B6998822-A263-4DB6-86E1-32C29E5CC69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1AF755-8EF1-40C4-88FB-4600AF932F2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106705D-2591-4D79-8C03-0341254EB883}">
      <dgm:prSet phldrT="[Texto]"/>
      <dgm:spPr/>
      <dgm:t>
        <a:bodyPr/>
        <a:lstStyle/>
        <a:p>
          <a:r>
            <a:rPr lang="fr-F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Processos: planificació, textualització i revisió </a:t>
          </a:r>
          <a:r>
            <a:rPr lang="fr-F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 text desorganitzat, falta de cohesió i  coherència.</a:t>
          </a:r>
        </a:p>
        <a:p>
          <a:r>
            <a:rPr lang="fr-F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Manca de consciència fonològica  errades ortogràfiques. </a:t>
          </a:r>
        </a:p>
      </dgm:t>
    </dgm:pt>
    <dgm:pt modelId="{F06C6CB1-97AD-4CBD-866B-3864F89EB8B7}" type="parTrans" cxnId="{23F695A7-7612-467B-AE4F-871BE224A938}">
      <dgm:prSet/>
      <dgm:spPr/>
      <dgm:t>
        <a:bodyPr/>
        <a:lstStyle/>
        <a:p>
          <a:endParaRPr lang="es-ES"/>
        </a:p>
      </dgm:t>
    </dgm:pt>
    <dgm:pt modelId="{99EF81DD-B922-4EA5-B833-B356B13D6005}" type="sibTrans" cxnId="{23F695A7-7612-467B-AE4F-871BE224A938}">
      <dgm:prSet/>
      <dgm:spPr/>
      <dgm:t>
        <a:bodyPr/>
        <a:lstStyle/>
        <a:p>
          <a:endParaRPr lang="es-ES"/>
        </a:p>
      </dgm:t>
    </dgm:pt>
    <dgm:pt modelId="{A9092030-42BF-4B64-B3E8-F6DE6A63CB52}">
      <dgm:prSet phldrT="[Texto]"/>
      <dgm:spPr/>
      <dgm:t>
        <a:bodyPr/>
        <a:lstStyle/>
        <a:p>
          <a:r>
            <a:rPr lang="fr-F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Aspectes notacionals  traçar lletres i formar paraules. </a:t>
          </a:r>
        </a:p>
        <a:p>
          <a:r>
            <a:rPr lang="fr-F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Confusió entre el llenguatge oral i escrit  incapacitat d’emprar-los sota les seues característiques. </a:t>
          </a:r>
          <a:endParaRPr lang="es-ES" dirty="0"/>
        </a:p>
      </dgm:t>
    </dgm:pt>
    <dgm:pt modelId="{E3098514-24C4-4F6D-B20B-083AE749A80E}" type="parTrans" cxnId="{8E09B7F9-E4AE-4EC9-9D1B-72FA507436EC}">
      <dgm:prSet/>
      <dgm:spPr/>
      <dgm:t>
        <a:bodyPr/>
        <a:lstStyle/>
        <a:p>
          <a:endParaRPr lang="es-ES"/>
        </a:p>
      </dgm:t>
    </dgm:pt>
    <dgm:pt modelId="{127D1BA3-1758-4950-B50B-815FBC222053}" type="sibTrans" cxnId="{8E09B7F9-E4AE-4EC9-9D1B-72FA507436EC}">
      <dgm:prSet/>
      <dgm:spPr/>
      <dgm:t>
        <a:bodyPr/>
        <a:lstStyle/>
        <a:p>
          <a:endParaRPr lang="es-ES"/>
        </a:p>
      </dgm:t>
    </dgm:pt>
    <dgm:pt modelId="{5E330655-4815-4722-B31C-F43AC2DA6E85}">
      <dgm:prSet/>
      <dgm:spPr/>
      <dgm:t>
        <a:bodyPr/>
        <a:lstStyle/>
        <a:p>
          <a:r>
            <a:rPr lang="fr-F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Motivació, actitud i el repte que provoque la tasca d’escriure. </a:t>
          </a:r>
        </a:p>
      </dgm:t>
    </dgm:pt>
    <dgm:pt modelId="{432BABAF-EEC1-4BCD-8194-65545CAD9081}" type="parTrans" cxnId="{462BDFE6-0D00-4F3C-AD0C-ABD582698AD6}">
      <dgm:prSet/>
      <dgm:spPr/>
      <dgm:t>
        <a:bodyPr/>
        <a:lstStyle/>
        <a:p>
          <a:endParaRPr lang="es-ES"/>
        </a:p>
      </dgm:t>
    </dgm:pt>
    <dgm:pt modelId="{624FFEA4-688A-401D-A665-093D6CC0CD3B}" type="sibTrans" cxnId="{462BDFE6-0D00-4F3C-AD0C-ABD582698AD6}">
      <dgm:prSet/>
      <dgm:spPr/>
      <dgm:t>
        <a:bodyPr/>
        <a:lstStyle/>
        <a:p>
          <a:endParaRPr lang="es-ES"/>
        </a:p>
      </dgm:t>
    </dgm:pt>
    <dgm:pt modelId="{DAB0937D-CF53-46B4-B7F7-0352E999EFA7}">
      <dgm:prSet/>
      <dgm:spPr/>
      <dgm:t>
        <a:bodyPr/>
        <a:lstStyle/>
        <a:p>
          <a:r>
            <a:rPr lang="fr-F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Metodologia i les estratègies emprades per la figura docent. </a:t>
          </a:r>
        </a:p>
        <a:p>
          <a:r>
            <a:rPr lang="fr-F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Cessió gradual de l’autonomia. </a:t>
          </a:r>
        </a:p>
      </dgm:t>
    </dgm:pt>
    <dgm:pt modelId="{951E7B28-F28B-4259-A0CB-6AFDF5F5F67E}" type="parTrans" cxnId="{D5B60AEC-3759-46E4-90F3-7D809794EF3E}">
      <dgm:prSet/>
      <dgm:spPr/>
      <dgm:t>
        <a:bodyPr/>
        <a:lstStyle/>
        <a:p>
          <a:endParaRPr lang="es-ES"/>
        </a:p>
      </dgm:t>
    </dgm:pt>
    <dgm:pt modelId="{66A1E650-6F82-43EA-93C0-C96C7CD9ABCB}" type="sibTrans" cxnId="{D5B60AEC-3759-46E4-90F3-7D809794EF3E}">
      <dgm:prSet/>
      <dgm:spPr/>
      <dgm:t>
        <a:bodyPr/>
        <a:lstStyle/>
        <a:p>
          <a:endParaRPr lang="es-ES"/>
        </a:p>
      </dgm:t>
    </dgm:pt>
    <dgm:pt modelId="{634ACA49-13CA-49C7-AFF5-CF36FC4082BE}">
      <dgm:prSet/>
      <dgm:spPr/>
      <dgm:t>
        <a:bodyPr/>
        <a:lstStyle/>
        <a:p>
          <a:r>
            <a:rPr lang="fr-F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Zona de Desenvolupament Proper, Vygotsky (Ruso, 2001). </a:t>
          </a:r>
        </a:p>
        <a:p>
          <a:r>
            <a:rPr lang="fr-F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Suports individualitzats. </a:t>
          </a:r>
        </a:p>
      </dgm:t>
    </dgm:pt>
    <dgm:pt modelId="{7BB2C08B-FC50-4096-A66B-A2D2C9FFF856}" type="parTrans" cxnId="{34A2E96B-8880-4608-9E60-7C177C94387B}">
      <dgm:prSet/>
      <dgm:spPr/>
      <dgm:t>
        <a:bodyPr/>
        <a:lstStyle/>
        <a:p>
          <a:endParaRPr lang="es-ES"/>
        </a:p>
      </dgm:t>
    </dgm:pt>
    <dgm:pt modelId="{33CD4676-997A-47BB-B109-BA5B95AD091D}" type="sibTrans" cxnId="{34A2E96B-8880-4608-9E60-7C177C94387B}">
      <dgm:prSet/>
      <dgm:spPr/>
      <dgm:t>
        <a:bodyPr/>
        <a:lstStyle/>
        <a:p>
          <a:endParaRPr lang="es-ES"/>
        </a:p>
      </dgm:t>
    </dgm:pt>
    <dgm:pt modelId="{ADE9E8AC-80FA-425B-96BB-ACC718A94514}">
      <dgm:prSet/>
      <dgm:spPr/>
      <dgm:t>
        <a:bodyPr/>
        <a:lstStyle/>
        <a:p>
          <a:r>
            <a:rPr lang="fr-F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Interpretació dels errors com un aspecte natural que forma part del procés educatiu. </a:t>
          </a:r>
        </a:p>
      </dgm:t>
    </dgm:pt>
    <dgm:pt modelId="{040AAF88-D65F-4350-BD06-FE20D21FBF72}" type="parTrans" cxnId="{1C06140F-B41C-442C-AC80-029DAE5D07A7}">
      <dgm:prSet/>
      <dgm:spPr/>
      <dgm:t>
        <a:bodyPr/>
        <a:lstStyle/>
        <a:p>
          <a:endParaRPr lang="es-ES"/>
        </a:p>
      </dgm:t>
    </dgm:pt>
    <dgm:pt modelId="{24A9609E-E0F5-4154-9D39-217C96DA7CAB}" type="sibTrans" cxnId="{1C06140F-B41C-442C-AC80-029DAE5D07A7}">
      <dgm:prSet/>
      <dgm:spPr/>
      <dgm:t>
        <a:bodyPr/>
        <a:lstStyle/>
        <a:p>
          <a:endParaRPr lang="es-ES"/>
        </a:p>
      </dgm:t>
    </dgm:pt>
    <dgm:pt modelId="{594F243E-956D-4A6F-A9B7-CF47484FBD33}" type="pres">
      <dgm:prSet presAssocID="{D41AF755-8EF1-40C4-88FB-4600AF932F2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4B2CC3D-BB8B-493F-B15D-822A52BF80E0}" type="pres">
      <dgm:prSet presAssocID="{C106705D-2591-4D79-8C03-0341254EB88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F411B2F-B734-4ADE-BD96-48B1BEF05680}" type="pres">
      <dgm:prSet presAssocID="{99EF81DD-B922-4EA5-B833-B356B13D6005}" presName="sibTrans" presStyleCnt="0"/>
      <dgm:spPr/>
    </dgm:pt>
    <dgm:pt modelId="{D4F68B71-7693-46A9-A091-4BE299850E1C}" type="pres">
      <dgm:prSet presAssocID="{A9092030-42BF-4B64-B3E8-F6DE6A63CB5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CD1141-AC5E-4345-AEF5-65D217AC0DD1}" type="pres">
      <dgm:prSet presAssocID="{127D1BA3-1758-4950-B50B-815FBC222053}" presName="sibTrans" presStyleCnt="0"/>
      <dgm:spPr/>
    </dgm:pt>
    <dgm:pt modelId="{AF654A00-E757-4DA7-86E3-8857BE8FAC6F}" type="pres">
      <dgm:prSet presAssocID="{634ACA49-13CA-49C7-AFF5-CF36FC4082B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57FFF16-DC82-4E95-9BDE-7DCC99F1A44D}" type="pres">
      <dgm:prSet presAssocID="{33CD4676-997A-47BB-B109-BA5B95AD091D}" presName="sibTrans" presStyleCnt="0"/>
      <dgm:spPr/>
    </dgm:pt>
    <dgm:pt modelId="{3B09D597-CFB6-4D10-B2E0-FE0C761E7859}" type="pres">
      <dgm:prSet presAssocID="{5E330655-4815-4722-B31C-F43AC2DA6E8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E4AFF0C-8491-45B6-9861-2435C0590568}" type="pres">
      <dgm:prSet presAssocID="{624FFEA4-688A-401D-A665-093D6CC0CD3B}" presName="sibTrans" presStyleCnt="0"/>
      <dgm:spPr/>
    </dgm:pt>
    <dgm:pt modelId="{F2986098-F268-4A33-86BC-B7E5364A44D1}" type="pres">
      <dgm:prSet presAssocID="{DAB0937D-CF53-46B4-B7F7-0352E999EFA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0C62265-E2B0-4EC9-936E-05A420404AC7}" type="pres">
      <dgm:prSet presAssocID="{66A1E650-6F82-43EA-93C0-C96C7CD9ABCB}" presName="sibTrans" presStyleCnt="0"/>
      <dgm:spPr/>
    </dgm:pt>
    <dgm:pt modelId="{9C44BC9B-8A80-455A-AEC2-26AEDC34100B}" type="pres">
      <dgm:prSet presAssocID="{ADE9E8AC-80FA-425B-96BB-ACC718A9451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4A2E96B-8880-4608-9E60-7C177C94387B}" srcId="{D41AF755-8EF1-40C4-88FB-4600AF932F23}" destId="{634ACA49-13CA-49C7-AFF5-CF36FC4082BE}" srcOrd="2" destOrd="0" parTransId="{7BB2C08B-FC50-4096-A66B-A2D2C9FFF856}" sibTransId="{33CD4676-997A-47BB-B109-BA5B95AD091D}"/>
    <dgm:cxn modelId="{F865951F-E737-4F30-AE06-0E587CA8ADA7}" type="presOf" srcId="{ADE9E8AC-80FA-425B-96BB-ACC718A94514}" destId="{9C44BC9B-8A80-455A-AEC2-26AEDC34100B}" srcOrd="0" destOrd="0" presId="urn:microsoft.com/office/officeart/2005/8/layout/default"/>
    <dgm:cxn modelId="{29ACE9C5-08FB-4764-9F14-FBE45802CCF6}" type="presOf" srcId="{A9092030-42BF-4B64-B3E8-F6DE6A63CB52}" destId="{D4F68B71-7693-46A9-A091-4BE299850E1C}" srcOrd="0" destOrd="0" presId="urn:microsoft.com/office/officeart/2005/8/layout/default"/>
    <dgm:cxn modelId="{106E7CF5-AA7D-4902-96F0-74A9349CB890}" type="presOf" srcId="{D41AF755-8EF1-40C4-88FB-4600AF932F23}" destId="{594F243E-956D-4A6F-A9B7-CF47484FBD33}" srcOrd="0" destOrd="0" presId="urn:microsoft.com/office/officeart/2005/8/layout/default"/>
    <dgm:cxn modelId="{131EC1AB-E573-46D7-8169-BF08EB04FB7F}" type="presOf" srcId="{634ACA49-13CA-49C7-AFF5-CF36FC4082BE}" destId="{AF654A00-E757-4DA7-86E3-8857BE8FAC6F}" srcOrd="0" destOrd="0" presId="urn:microsoft.com/office/officeart/2005/8/layout/default"/>
    <dgm:cxn modelId="{CA48E1F4-2F84-4617-89D9-44018F1659B3}" type="presOf" srcId="{C106705D-2591-4D79-8C03-0341254EB883}" destId="{54B2CC3D-BB8B-493F-B15D-822A52BF80E0}" srcOrd="0" destOrd="0" presId="urn:microsoft.com/office/officeart/2005/8/layout/default"/>
    <dgm:cxn modelId="{23F695A7-7612-467B-AE4F-871BE224A938}" srcId="{D41AF755-8EF1-40C4-88FB-4600AF932F23}" destId="{C106705D-2591-4D79-8C03-0341254EB883}" srcOrd="0" destOrd="0" parTransId="{F06C6CB1-97AD-4CBD-866B-3864F89EB8B7}" sibTransId="{99EF81DD-B922-4EA5-B833-B356B13D6005}"/>
    <dgm:cxn modelId="{D5B60AEC-3759-46E4-90F3-7D809794EF3E}" srcId="{D41AF755-8EF1-40C4-88FB-4600AF932F23}" destId="{DAB0937D-CF53-46B4-B7F7-0352E999EFA7}" srcOrd="4" destOrd="0" parTransId="{951E7B28-F28B-4259-A0CB-6AFDF5F5F67E}" sibTransId="{66A1E650-6F82-43EA-93C0-C96C7CD9ABCB}"/>
    <dgm:cxn modelId="{7289EDDC-1B73-43F2-9ACD-ABE05434844F}" type="presOf" srcId="{DAB0937D-CF53-46B4-B7F7-0352E999EFA7}" destId="{F2986098-F268-4A33-86BC-B7E5364A44D1}" srcOrd="0" destOrd="0" presId="urn:microsoft.com/office/officeart/2005/8/layout/default"/>
    <dgm:cxn modelId="{8E09B7F9-E4AE-4EC9-9D1B-72FA507436EC}" srcId="{D41AF755-8EF1-40C4-88FB-4600AF932F23}" destId="{A9092030-42BF-4B64-B3E8-F6DE6A63CB52}" srcOrd="1" destOrd="0" parTransId="{E3098514-24C4-4F6D-B20B-083AE749A80E}" sibTransId="{127D1BA3-1758-4950-B50B-815FBC222053}"/>
    <dgm:cxn modelId="{F336EA21-11DA-4B51-8328-B0975155213D}" type="presOf" srcId="{5E330655-4815-4722-B31C-F43AC2DA6E85}" destId="{3B09D597-CFB6-4D10-B2E0-FE0C761E7859}" srcOrd="0" destOrd="0" presId="urn:microsoft.com/office/officeart/2005/8/layout/default"/>
    <dgm:cxn modelId="{1C06140F-B41C-442C-AC80-029DAE5D07A7}" srcId="{D41AF755-8EF1-40C4-88FB-4600AF932F23}" destId="{ADE9E8AC-80FA-425B-96BB-ACC718A94514}" srcOrd="5" destOrd="0" parTransId="{040AAF88-D65F-4350-BD06-FE20D21FBF72}" sibTransId="{24A9609E-E0F5-4154-9D39-217C96DA7CAB}"/>
    <dgm:cxn modelId="{462BDFE6-0D00-4F3C-AD0C-ABD582698AD6}" srcId="{D41AF755-8EF1-40C4-88FB-4600AF932F23}" destId="{5E330655-4815-4722-B31C-F43AC2DA6E85}" srcOrd="3" destOrd="0" parTransId="{432BABAF-EEC1-4BCD-8194-65545CAD9081}" sibTransId="{624FFEA4-688A-401D-A665-093D6CC0CD3B}"/>
    <dgm:cxn modelId="{FDC7C652-6CD9-4204-B0C8-D9CB7F944776}" type="presParOf" srcId="{594F243E-956D-4A6F-A9B7-CF47484FBD33}" destId="{54B2CC3D-BB8B-493F-B15D-822A52BF80E0}" srcOrd="0" destOrd="0" presId="urn:microsoft.com/office/officeart/2005/8/layout/default"/>
    <dgm:cxn modelId="{1B5B8100-EC16-47C5-B915-AC225D1BCE76}" type="presParOf" srcId="{594F243E-956D-4A6F-A9B7-CF47484FBD33}" destId="{1F411B2F-B734-4ADE-BD96-48B1BEF05680}" srcOrd="1" destOrd="0" presId="urn:microsoft.com/office/officeart/2005/8/layout/default"/>
    <dgm:cxn modelId="{4100E8DF-7D27-4808-8D73-A2E464DCE892}" type="presParOf" srcId="{594F243E-956D-4A6F-A9B7-CF47484FBD33}" destId="{D4F68B71-7693-46A9-A091-4BE299850E1C}" srcOrd="2" destOrd="0" presId="urn:microsoft.com/office/officeart/2005/8/layout/default"/>
    <dgm:cxn modelId="{492C38D0-C441-4B4A-A9FF-E4ACFE08DF1C}" type="presParOf" srcId="{594F243E-956D-4A6F-A9B7-CF47484FBD33}" destId="{16CD1141-AC5E-4345-AEF5-65D217AC0DD1}" srcOrd="3" destOrd="0" presId="urn:microsoft.com/office/officeart/2005/8/layout/default"/>
    <dgm:cxn modelId="{0FCB44E5-778D-4FA3-93D7-D03B42A6533F}" type="presParOf" srcId="{594F243E-956D-4A6F-A9B7-CF47484FBD33}" destId="{AF654A00-E757-4DA7-86E3-8857BE8FAC6F}" srcOrd="4" destOrd="0" presId="urn:microsoft.com/office/officeart/2005/8/layout/default"/>
    <dgm:cxn modelId="{1A56391A-E9E5-4648-A430-577B4B326219}" type="presParOf" srcId="{594F243E-956D-4A6F-A9B7-CF47484FBD33}" destId="{357FFF16-DC82-4E95-9BDE-7DCC99F1A44D}" srcOrd="5" destOrd="0" presId="urn:microsoft.com/office/officeart/2005/8/layout/default"/>
    <dgm:cxn modelId="{C4E8F06C-3B8A-4C25-8B0B-8773B72BA192}" type="presParOf" srcId="{594F243E-956D-4A6F-A9B7-CF47484FBD33}" destId="{3B09D597-CFB6-4D10-B2E0-FE0C761E7859}" srcOrd="6" destOrd="0" presId="urn:microsoft.com/office/officeart/2005/8/layout/default"/>
    <dgm:cxn modelId="{3E619FE7-F175-413F-B874-16958EAD8FD6}" type="presParOf" srcId="{594F243E-956D-4A6F-A9B7-CF47484FBD33}" destId="{0E4AFF0C-8491-45B6-9861-2435C0590568}" srcOrd="7" destOrd="0" presId="urn:microsoft.com/office/officeart/2005/8/layout/default"/>
    <dgm:cxn modelId="{F27B1F29-4A7A-4C22-9ABF-C4AC885CE57C}" type="presParOf" srcId="{594F243E-956D-4A6F-A9B7-CF47484FBD33}" destId="{F2986098-F268-4A33-86BC-B7E5364A44D1}" srcOrd="8" destOrd="0" presId="urn:microsoft.com/office/officeart/2005/8/layout/default"/>
    <dgm:cxn modelId="{20816A9C-F829-47E9-B51B-A8AA5C714AC9}" type="presParOf" srcId="{594F243E-956D-4A6F-A9B7-CF47484FBD33}" destId="{80C62265-E2B0-4EC9-936E-05A420404AC7}" srcOrd="9" destOrd="0" presId="urn:microsoft.com/office/officeart/2005/8/layout/default"/>
    <dgm:cxn modelId="{01E7742C-C14D-419B-8D1A-BC97A900D86F}" type="presParOf" srcId="{594F243E-956D-4A6F-A9B7-CF47484FBD33}" destId="{9C44BC9B-8A80-455A-AEC2-26AEDC34100B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CA399C-204D-44AD-A579-178E3C542521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14C94E8-6DCC-407B-AD5B-E19FB51EDEAE}">
      <dgm:prSet phldrT="[Texto]" custT="1"/>
      <dgm:spPr/>
      <dgm:t>
        <a:bodyPr/>
        <a:lstStyle/>
        <a:p>
          <a:r>
            <a:rPr lang="es-ES" sz="16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Llistat</a:t>
          </a:r>
          <a:r>
            <a:rPr lang="es-E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6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d’articles</a:t>
          </a:r>
          <a:r>
            <a:rPr lang="es-E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6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científics</a:t>
          </a:r>
          <a:endParaRPr lang="es-ES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6C0495-DCD2-4372-9708-8A271615E8E1}" type="parTrans" cxnId="{E89AC043-778E-4700-B3E2-5CFD40F72B6F}">
      <dgm:prSet/>
      <dgm:spPr/>
      <dgm:t>
        <a:bodyPr/>
        <a:lstStyle/>
        <a:p>
          <a:endParaRPr lang="es-ES"/>
        </a:p>
      </dgm:t>
    </dgm:pt>
    <dgm:pt modelId="{32F94525-233E-4B01-85A3-D2A75019D1CF}" type="sibTrans" cxnId="{E89AC043-778E-4700-B3E2-5CFD40F72B6F}">
      <dgm:prSet/>
      <dgm:spPr/>
      <dgm:t>
        <a:bodyPr/>
        <a:lstStyle/>
        <a:p>
          <a:endParaRPr lang="es-ES"/>
        </a:p>
      </dgm:t>
    </dgm:pt>
    <dgm:pt modelId="{32684619-BEDA-45DC-9DDE-811891E11E4A}">
      <dgm:prSet phldrT="[Texto]" custT="1"/>
      <dgm:spPr/>
      <dgm:t>
        <a:bodyPr/>
        <a:lstStyle/>
        <a:p>
          <a:endParaRPr lang="es-ES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BF2AAC-3210-4BAC-8F2D-B04273DA58D6}" type="parTrans" cxnId="{47312754-009F-4EAF-9BDE-6E4EFBEDDAFA}">
      <dgm:prSet/>
      <dgm:spPr/>
      <dgm:t>
        <a:bodyPr/>
        <a:lstStyle/>
        <a:p>
          <a:endParaRPr lang="es-ES"/>
        </a:p>
      </dgm:t>
    </dgm:pt>
    <dgm:pt modelId="{7DBC07D8-8C49-41C2-9CA0-6B04DBD208DD}" type="sibTrans" cxnId="{47312754-009F-4EAF-9BDE-6E4EFBEDDAFA}">
      <dgm:prSet/>
      <dgm:spPr/>
      <dgm:t>
        <a:bodyPr/>
        <a:lstStyle/>
        <a:p>
          <a:endParaRPr lang="es-ES"/>
        </a:p>
      </dgm:t>
    </dgm:pt>
    <dgm:pt modelId="{61E9BF21-8B56-4B7F-99F6-92216E704C41}">
      <dgm:prSet phldrT="[Texto]" custT="1"/>
      <dgm:spPr/>
      <dgm:t>
        <a:bodyPr/>
        <a:lstStyle/>
        <a:p>
          <a:r>
            <a:rPr lang="es-ES" sz="16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Estudis</a:t>
          </a:r>
          <a:r>
            <a:rPr lang="es-E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6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qualitatius</a:t>
          </a:r>
          <a:r>
            <a:rPr lang="es-E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i </a:t>
          </a:r>
          <a:r>
            <a:rPr lang="es-ES" sz="16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quantitatius</a:t>
          </a:r>
          <a:r>
            <a:rPr lang="es-E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s-E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5629CC-24BF-4EF5-A55A-BBA90FE78130}" type="parTrans" cxnId="{D1F1D568-E818-439B-8BA2-18D2BCB7B2E9}">
      <dgm:prSet/>
      <dgm:spPr/>
      <dgm:t>
        <a:bodyPr/>
        <a:lstStyle/>
        <a:p>
          <a:endParaRPr lang="es-ES"/>
        </a:p>
      </dgm:t>
    </dgm:pt>
    <dgm:pt modelId="{D379D955-EDFD-49B3-8918-78A51A6C50B6}" type="sibTrans" cxnId="{D1F1D568-E818-439B-8BA2-18D2BCB7B2E9}">
      <dgm:prSet/>
      <dgm:spPr/>
      <dgm:t>
        <a:bodyPr/>
        <a:lstStyle/>
        <a:p>
          <a:endParaRPr lang="es-ES"/>
        </a:p>
      </dgm:t>
    </dgm:pt>
    <dgm:pt modelId="{70C4CD7C-1C63-49B8-A1F6-749795CA0DA1}">
      <dgm:prSet phldrT="[Texto]" custT="1"/>
      <dgm:spPr/>
      <dgm:t>
        <a:bodyPr/>
        <a:lstStyle/>
        <a:p>
          <a:r>
            <a:rPr lang="es-ES" sz="16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Castellà</a:t>
          </a:r>
          <a:r>
            <a:rPr lang="es-E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s-ES" sz="16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català</a:t>
          </a:r>
          <a:r>
            <a:rPr lang="es-E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i </a:t>
          </a:r>
          <a:r>
            <a:rPr lang="es-ES" sz="16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anglès</a:t>
          </a:r>
          <a:endParaRPr lang="es-ES" sz="16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s-E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2011-2020</a:t>
          </a:r>
          <a:endParaRPr lang="es-ES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2DF60E-4AFC-4181-8829-1B61F2F1A509}" type="parTrans" cxnId="{7D29E9B9-4580-49CC-90D4-4912C1858C3A}">
      <dgm:prSet/>
      <dgm:spPr/>
      <dgm:t>
        <a:bodyPr/>
        <a:lstStyle/>
        <a:p>
          <a:endParaRPr lang="es-ES"/>
        </a:p>
      </dgm:t>
    </dgm:pt>
    <dgm:pt modelId="{6AFD76BE-1DA3-4670-8798-B317B2D889FC}" type="sibTrans" cxnId="{7D29E9B9-4580-49CC-90D4-4912C1858C3A}">
      <dgm:prSet/>
      <dgm:spPr/>
      <dgm:t>
        <a:bodyPr/>
        <a:lstStyle/>
        <a:p>
          <a:endParaRPr lang="es-ES"/>
        </a:p>
      </dgm:t>
    </dgm:pt>
    <dgm:pt modelId="{644E8A53-01C9-4A71-A28E-F0ADDD1DE23A}">
      <dgm:prSet custT="1"/>
      <dgm:spPr/>
      <dgm:t>
        <a:bodyPr/>
        <a:lstStyle/>
        <a:p>
          <a:r>
            <a:rPr lang="es-ES" sz="16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Escriptura</a:t>
          </a:r>
          <a:r>
            <a:rPr lang="es-E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s-ES" sz="16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dificultats</a:t>
          </a:r>
          <a:r>
            <a:rPr lang="es-E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6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d’aprenentatge</a:t>
          </a:r>
          <a:r>
            <a:rPr lang="es-E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s-ES" sz="16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educació</a:t>
          </a:r>
          <a:r>
            <a:rPr lang="es-E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6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primària</a:t>
          </a:r>
          <a:r>
            <a:rPr lang="es-E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i </a:t>
          </a:r>
          <a:r>
            <a:rPr lang="es-ES" sz="16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grups</a:t>
          </a:r>
          <a:r>
            <a:rPr lang="es-E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6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cooperatius</a:t>
          </a:r>
          <a:r>
            <a:rPr lang="es-E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 </a:t>
          </a:r>
          <a:endParaRPr lang="es-ES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005105-BE5E-4CF9-8265-40BE2E961785}" type="parTrans" cxnId="{5A1A2457-E250-436F-B2BE-FD1ADBFA5AB9}">
      <dgm:prSet/>
      <dgm:spPr/>
      <dgm:t>
        <a:bodyPr/>
        <a:lstStyle/>
        <a:p>
          <a:endParaRPr lang="es-ES"/>
        </a:p>
      </dgm:t>
    </dgm:pt>
    <dgm:pt modelId="{8C2669D7-55BC-4124-A327-73AF8D212DCD}" type="sibTrans" cxnId="{5A1A2457-E250-436F-B2BE-FD1ADBFA5AB9}">
      <dgm:prSet/>
      <dgm:spPr/>
      <dgm:t>
        <a:bodyPr/>
        <a:lstStyle/>
        <a:p>
          <a:endParaRPr lang="es-ES"/>
        </a:p>
      </dgm:t>
    </dgm:pt>
    <dgm:pt modelId="{75395F27-0D34-412A-BBE6-B86E7B897097}">
      <dgm:prSet phldrT="[Texto]" custT="1"/>
      <dgm:spPr/>
      <dgm:t>
        <a:bodyPr/>
        <a:lstStyle/>
        <a:p>
          <a:r>
            <a:rPr lang="es-E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4. MÈTODE</a:t>
          </a:r>
          <a:endParaRPr lang="es-ES" sz="2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F9F750-4715-4BE8-8335-8BC5AED02870}" type="sibTrans" cxnId="{3E6A67C4-9D4B-4AEC-AF85-B9421D34A0A4}">
      <dgm:prSet/>
      <dgm:spPr/>
      <dgm:t>
        <a:bodyPr/>
        <a:lstStyle/>
        <a:p>
          <a:endParaRPr lang="es-ES"/>
        </a:p>
      </dgm:t>
    </dgm:pt>
    <dgm:pt modelId="{21951101-081A-452B-87C6-95C76302E171}" type="parTrans" cxnId="{3E6A67C4-9D4B-4AEC-AF85-B9421D34A0A4}">
      <dgm:prSet/>
      <dgm:spPr/>
      <dgm:t>
        <a:bodyPr/>
        <a:lstStyle/>
        <a:p>
          <a:endParaRPr lang="es-ES"/>
        </a:p>
      </dgm:t>
    </dgm:pt>
    <dgm:pt modelId="{094FDDD5-596A-4157-A096-4F6B269553B0}">
      <dgm:prSet custT="1"/>
      <dgm:spPr/>
      <dgm:t>
        <a:bodyPr/>
        <a:lstStyle/>
        <a:p>
          <a:r>
            <a:rPr lang="es-E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ERIC: 211 (11 </a:t>
          </a:r>
          <a:r>
            <a:rPr lang="es-ES" sz="16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castellà</a:t>
          </a:r>
          <a:r>
            <a:rPr lang="es-E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i 200 </a:t>
          </a:r>
          <a:r>
            <a:rPr lang="es-ES" sz="16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anglès</a:t>
          </a:r>
          <a:r>
            <a:rPr lang="es-E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). </a:t>
          </a:r>
        </a:p>
        <a:p>
          <a:r>
            <a:rPr lang="es-ES" sz="16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ProQuest</a:t>
          </a:r>
          <a:r>
            <a:rPr lang="es-E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 3.910 (</a:t>
          </a:r>
          <a:r>
            <a:rPr lang="es-ES" sz="16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anglès</a:t>
          </a:r>
          <a:r>
            <a:rPr lang="es-E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). </a:t>
          </a:r>
        </a:p>
        <a:p>
          <a:r>
            <a:rPr lang="es-ES" sz="16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Escollits</a:t>
          </a:r>
          <a:r>
            <a:rPr lang="es-E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 45 </a:t>
          </a:r>
          <a:r>
            <a:rPr lang="es-E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10 </a:t>
          </a:r>
          <a:endParaRPr lang="es-ES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D79A51-5E45-4B6F-85BC-1C48EE53E591}" type="parTrans" cxnId="{FE301A36-E970-4AA5-A411-8196857A4B88}">
      <dgm:prSet/>
      <dgm:spPr/>
      <dgm:t>
        <a:bodyPr/>
        <a:lstStyle/>
        <a:p>
          <a:endParaRPr lang="es-ES"/>
        </a:p>
      </dgm:t>
    </dgm:pt>
    <dgm:pt modelId="{28218B49-3CCD-4E3A-91EB-CAA845A1BC88}" type="sibTrans" cxnId="{FE301A36-E970-4AA5-A411-8196857A4B88}">
      <dgm:prSet/>
      <dgm:spPr/>
      <dgm:t>
        <a:bodyPr/>
        <a:lstStyle/>
        <a:p>
          <a:endParaRPr lang="es-ES"/>
        </a:p>
      </dgm:t>
    </dgm:pt>
    <dgm:pt modelId="{B7B7F188-CDDC-4569-BB19-0881DAFADB6F}">
      <dgm:prSet/>
      <dgm:spPr/>
      <dgm:t>
        <a:bodyPr/>
        <a:lstStyle/>
        <a:p>
          <a:endParaRPr lang="es-ES"/>
        </a:p>
      </dgm:t>
    </dgm:pt>
    <dgm:pt modelId="{99E2844F-0E1E-4C4A-969B-A64F82DC6D21}" type="parTrans" cxnId="{E7C1A6B5-5534-450E-ADD5-77938F9C9AF7}">
      <dgm:prSet/>
      <dgm:spPr/>
      <dgm:t>
        <a:bodyPr/>
        <a:lstStyle/>
        <a:p>
          <a:endParaRPr lang="es-ES"/>
        </a:p>
      </dgm:t>
    </dgm:pt>
    <dgm:pt modelId="{6E2638B4-1B0F-4704-8D3D-F4059DB0EFEE}" type="sibTrans" cxnId="{E7C1A6B5-5534-450E-ADD5-77938F9C9AF7}">
      <dgm:prSet/>
      <dgm:spPr/>
      <dgm:t>
        <a:bodyPr/>
        <a:lstStyle/>
        <a:p>
          <a:endParaRPr lang="es-ES"/>
        </a:p>
      </dgm:t>
    </dgm:pt>
    <dgm:pt modelId="{E2AFBB3C-BA61-4E48-88B2-287B69AD3C9E}" type="pres">
      <dgm:prSet presAssocID="{66CA399C-204D-44AD-A579-178E3C54252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94F98A3-6F6A-4729-B3B2-6670497FEFFC}" type="pres">
      <dgm:prSet presAssocID="{75395F27-0D34-412A-BBE6-B86E7B897097}" presName="centerShape" presStyleLbl="node0" presStyleIdx="0" presStyleCnt="1" custScaleX="153706" custLinFactNeighborX="-9445" custLinFactNeighborY="-3322"/>
      <dgm:spPr/>
      <dgm:t>
        <a:bodyPr/>
        <a:lstStyle/>
        <a:p>
          <a:endParaRPr lang="es-ES"/>
        </a:p>
      </dgm:t>
    </dgm:pt>
    <dgm:pt modelId="{51B1E6AF-E5A9-4950-9EEE-B019C2C2F672}" type="pres">
      <dgm:prSet presAssocID="{BE6C0495-DCD2-4372-9708-8A271615E8E1}" presName="Name9" presStyleLbl="parChTrans1D2" presStyleIdx="0" presStyleCnt="7"/>
      <dgm:spPr/>
      <dgm:t>
        <a:bodyPr/>
        <a:lstStyle/>
        <a:p>
          <a:endParaRPr lang="es-ES"/>
        </a:p>
      </dgm:t>
    </dgm:pt>
    <dgm:pt modelId="{767A69C4-B6DD-42C0-8797-2D23A19137B7}" type="pres">
      <dgm:prSet presAssocID="{BE6C0495-DCD2-4372-9708-8A271615E8E1}" presName="connTx" presStyleLbl="parChTrans1D2" presStyleIdx="0" presStyleCnt="7"/>
      <dgm:spPr/>
      <dgm:t>
        <a:bodyPr/>
        <a:lstStyle/>
        <a:p>
          <a:endParaRPr lang="es-ES"/>
        </a:p>
      </dgm:t>
    </dgm:pt>
    <dgm:pt modelId="{646D24E3-FE3D-4EF5-96B5-6F83E561C5BA}" type="pres">
      <dgm:prSet presAssocID="{114C94E8-6DCC-407B-AD5B-E19FB51EDEAE}" presName="node" presStyleLbl="node1" presStyleIdx="0" presStyleCnt="7" custScaleX="161927" custScaleY="88626" custRadScaleRad="211149" custRadScaleInc="-29412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D0CB833-81EC-47C1-BA03-A5403C0EDD83}" type="pres">
      <dgm:prSet presAssocID="{99E2844F-0E1E-4C4A-969B-A64F82DC6D21}" presName="Name9" presStyleLbl="parChTrans1D2" presStyleIdx="1" presStyleCnt="7"/>
      <dgm:spPr/>
      <dgm:t>
        <a:bodyPr/>
        <a:lstStyle/>
        <a:p>
          <a:endParaRPr lang="es-ES"/>
        </a:p>
      </dgm:t>
    </dgm:pt>
    <dgm:pt modelId="{BB47806A-86D0-401F-9B0F-B32084E66A63}" type="pres">
      <dgm:prSet presAssocID="{99E2844F-0E1E-4C4A-969B-A64F82DC6D21}" presName="connTx" presStyleLbl="parChTrans1D2" presStyleIdx="1" presStyleCnt="7"/>
      <dgm:spPr/>
      <dgm:t>
        <a:bodyPr/>
        <a:lstStyle/>
        <a:p>
          <a:endParaRPr lang="es-ES"/>
        </a:p>
      </dgm:t>
    </dgm:pt>
    <dgm:pt modelId="{13B328A3-F2CA-416A-A25A-2E7C62B423A2}" type="pres">
      <dgm:prSet presAssocID="{B7B7F188-CDDC-4569-BB19-0881DAFADB6F}" presName="node" presStyleLbl="node1" presStyleIdx="1" presStyleCnt="7" custScaleX="138680" custScaleY="82003" custRadScaleRad="106796" custRadScaleInc="-15683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04BAC2F-DE39-4DB0-BE39-00543E2295AA}" type="pres">
      <dgm:prSet presAssocID="{4CBF2AAC-3210-4BAC-8F2D-B04273DA58D6}" presName="Name9" presStyleLbl="parChTrans1D2" presStyleIdx="2" presStyleCnt="7"/>
      <dgm:spPr/>
      <dgm:t>
        <a:bodyPr/>
        <a:lstStyle/>
        <a:p>
          <a:endParaRPr lang="es-ES"/>
        </a:p>
      </dgm:t>
    </dgm:pt>
    <dgm:pt modelId="{2FA1A304-2EB7-4CEC-A313-847A99ECE0F5}" type="pres">
      <dgm:prSet presAssocID="{4CBF2AAC-3210-4BAC-8F2D-B04273DA58D6}" presName="connTx" presStyleLbl="parChTrans1D2" presStyleIdx="2" presStyleCnt="7"/>
      <dgm:spPr/>
      <dgm:t>
        <a:bodyPr/>
        <a:lstStyle/>
        <a:p>
          <a:endParaRPr lang="es-ES"/>
        </a:p>
      </dgm:t>
    </dgm:pt>
    <dgm:pt modelId="{9EA2E182-7DAD-46A6-87E1-7D39DD74D244}" type="pres">
      <dgm:prSet presAssocID="{32684619-BEDA-45DC-9DDE-811891E11E4A}" presName="node" presStyleLbl="node1" presStyleIdx="2" presStyleCnt="7" custScaleX="149137" custScaleY="85432" custRadScaleRad="151483" custRadScaleInc="-58394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FE6BD2-B49A-4710-89DD-E34165929EDC}" type="pres">
      <dgm:prSet presAssocID="{E25629CC-24BF-4EF5-A55A-BBA90FE78130}" presName="Name9" presStyleLbl="parChTrans1D2" presStyleIdx="3" presStyleCnt="7"/>
      <dgm:spPr/>
      <dgm:t>
        <a:bodyPr/>
        <a:lstStyle/>
        <a:p>
          <a:endParaRPr lang="es-ES"/>
        </a:p>
      </dgm:t>
    </dgm:pt>
    <dgm:pt modelId="{FF1261CF-D83B-4096-9C9E-CE8AADFB1B01}" type="pres">
      <dgm:prSet presAssocID="{E25629CC-24BF-4EF5-A55A-BBA90FE78130}" presName="connTx" presStyleLbl="parChTrans1D2" presStyleIdx="3" presStyleCnt="7"/>
      <dgm:spPr/>
      <dgm:t>
        <a:bodyPr/>
        <a:lstStyle/>
        <a:p>
          <a:endParaRPr lang="es-ES"/>
        </a:p>
      </dgm:t>
    </dgm:pt>
    <dgm:pt modelId="{B26340EC-D93A-485A-A238-F13AAB25976F}" type="pres">
      <dgm:prSet presAssocID="{61E9BF21-8B56-4B7F-99F6-92216E704C41}" presName="node" presStyleLbl="node1" presStyleIdx="3" presStyleCnt="7" custScaleX="140041" custRadScaleRad="188226" custRadScaleInc="-35082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B79BD9-3038-42C6-883F-1E4526107108}" type="pres">
      <dgm:prSet presAssocID="{8C2DF60E-4AFC-4181-8829-1B61F2F1A509}" presName="Name9" presStyleLbl="parChTrans1D2" presStyleIdx="4" presStyleCnt="7"/>
      <dgm:spPr/>
      <dgm:t>
        <a:bodyPr/>
        <a:lstStyle/>
        <a:p>
          <a:endParaRPr lang="es-ES"/>
        </a:p>
      </dgm:t>
    </dgm:pt>
    <dgm:pt modelId="{E941E2DF-1010-40CC-90D2-E22CAB4D837F}" type="pres">
      <dgm:prSet presAssocID="{8C2DF60E-4AFC-4181-8829-1B61F2F1A509}" presName="connTx" presStyleLbl="parChTrans1D2" presStyleIdx="4" presStyleCnt="7"/>
      <dgm:spPr/>
      <dgm:t>
        <a:bodyPr/>
        <a:lstStyle/>
        <a:p>
          <a:endParaRPr lang="es-ES"/>
        </a:p>
      </dgm:t>
    </dgm:pt>
    <dgm:pt modelId="{0C3842D0-339F-4D29-B6A8-B8DA057CAC98}" type="pres">
      <dgm:prSet presAssocID="{70C4CD7C-1C63-49B8-A1F6-749795CA0DA1}" presName="node" presStyleLbl="node1" presStyleIdx="4" presStyleCnt="7" custScaleX="140782" custRadScaleRad="176384" custRadScaleInc="-45231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F9517FC-153D-4358-860E-68A6701DDDCB}" type="pres">
      <dgm:prSet presAssocID="{50D79A51-5E45-4B6F-85BC-1C48EE53E591}" presName="Name9" presStyleLbl="parChTrans1D2" presStyleIdx="5" presStyleCnt="7"/>
      <dgm:spPr/>
      <dgm:t>
        <a:bodyPr/>
        <a:lstStyle/>
        <a:p>
          <a:endParaRPr lang="es-ES"/>
        </a:p>
      </dgm:t>
    </dgm:pt>
    <dgm:pt modelId="{CEBC3D0C-2C1E-4610-931F-69CC3831AB85}" type="pres">
      <dgm:prSet presAssocID="{50D79A51-5E45-4B6F-85BC-1C48EE53E591}" presName="connTx" presStyleLbl="parChTrans1D2" presStyleIdx="5" presStyleCnt="7"/>
      <dgm:spPr/>
      <dgm:t>
        <a:bodyPr/>
        <a:lstStyle/>
        <a:p>
          <a:endParaRPr lang="es-ES"/>
        </a:p>
      </dgm:t>
    </dgm:pt>
    <dgm:pt modelId="{A3396128-24D4-4B09-9FDA-0E27976650EE}" type="pres">
      <dgm:prSet presAssocID="{094FDDD5-596A-4157-A096-4F6B269553B0}" presName="node" presStyleLbl="node1" presStyleIdx="5" presStyleCnt="7" custScaleX="231400" custScaleY="123953" custRadScaleRad="174614" custRadScaleInc="-3019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ADC3218-E839-471B-8638-32B1723E5493}" type="pres">
      <dgm:prSet presAssocID="{92005105-BE5E-4CF9-8265-40BE2E961785}" presName="Name9" presStyleLbl="parChTrans1D2" presStyleIdx="6" presStyleCnt="7"/>
      <dgm:spPr/>
      <dgm:t>
        <a:bodyPr/>
        <a:lstStyle/>
        <a:p>
          <a:endParaRPr lang="es-ES"/>
        </a:p>
      </dgm:t>
    </dgm:pt>
    <dgm:pt modelId="{8FCD7DFC-C1C9-4DFE-81A8-53F22902EA84}" type="pres">
      <dgm:prSet presAssocID="{92005105-BE5E-4CF9-8265-40BE2E961785}" presName="connTx" presStyleLbl="parChTrans1D2" presStyleIdx="6" presStyleCnt="7"/>
      <dgm:spPr/>
      <dgm:t>
        <a:bodyPr/>
        <a:lstStyle/>
        <a:p>
          <a:endParaRPr lang="es-ES"/>
        </a:p>
      </dgm:t>
    </dgm:pt>
    <dgm:pt modelId="{201318AD-7E93-4920-9D57-EF8F015704F5}" type="pres">
      <dgm:prSet presAssocID="{644E8A53-01C9-4A71-A28E-F0ADDD1DE23A}" presName="node" presStyleLbl="node1" presStyleIdx="6" presStyleCnt="7" custScaleX="215281" custRadScaleRad="125161" custRadScaleInc="-68780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E301A36-E970-4AA5-A411-8196857A4B88}" srcId="{75395F27-0D34-412A-BBE6-B86E7B897097}" destId="{094FDDD5-596A-4157-A096-4F6B269553B0}" srcOrd="5" destOrd="0" parTransId="{50D79A51-5E45-4B6F-85BC-1C48EE53E591}" sibTransId="{28218B49-3CCD-4E3A-91EB-CAA845A1BC88}"/>
    <dgm:cxn modelId="{A39D0B72-1386-4821-852F-17A1810A90E7}" type="presOf" srcId="{BE6C0495-DCD2-4372-9708-8A271615E8E1}" destId="{767A69C4-B6DD-42C0-8797-2D23A19137B7}" srcOrd="1" destOrd="0" presId="urn:microsoft.com/office/officeart/2005/8/layout/radial1"/>
    <dgm:cxn modelId="{A17187D6-70C9-405D-8649-185B445F2A2E}" type="presOf" srcId="{75395F27-0D34-412A-BBE6-B86E7B897097}" destId="{694F98A3-6F6A-4729-B3B2-6670497FEFFC}" srcOrd="0" destOrd="0" presId="urn:microsoft.com/office/officeart/2005/8/layout/radial1"/>
    <dgm:cxn modelId="{17E5A725-D805-4F46-8674-6406E9F0F878}" type="presOf" srcId="{B7B7F188-CDDC-4569-BB19-0881DAFADB6F}" destId="{13B328A3-F2CA-416A-A25A-2E7C62B423A2}" srcOrd="0" destOrd="0" presId="urn:microsoft.com/office/officeart/2005/8/layout/radial1"/>
    <dgm:cxn modelId="{A2DF6F0C-7FEE-4FD0-A570-5F2B62F349A4}" type="presOf" srcId="{4CBF2AAC-3210-4BAC-8F2D-B04273DA58D6}" destId="{2FA1A304-2EB7-4CEC-A313-847A99ECE0F5}" srcOrd="1" destOrd="0" presId="urn:microsoft.com/office/officeart/2005/8/layout/radial1"/>
    <dgm:cxn modelId="{784644DA-68A0-4938-8CBB-C1D38FAA42D4}" type="presOf" srcId="{99E2844F-0E1E-4C4A-969B-A64F82DC6D21}" destId="{ED0CB833-81EC-47C1-BA03-A5403C0EDD83}" srcOrd="0" destOrd="0" presId="urn:microsoft.com/office/officeart/2005/8/layout/radial1"/>
    <dgm:cxn modelId="{E89AC043-778E-4700-B3E2-5CFD40F72B6F}" srcId="{75395F27-0D34-412A-BBE6-B86E7B897097}" destId="{114C94E8-6DCC-407B-AD5B-E19FB51EDEAE}" srcOrd="0" destOrd="0" parTransId="{BE6C0495-DCD2-4372-9708-8A271615E8E1}" sibTransId="{32F94525-233E-4B01-85A3-D2A75019D1CF}"/>
    <dgm:cxn modelId="{3E6A67C4-9D4B-4AEC-AF85-B9421D34A0A4}" srcId="{66CA399C-204D-44AD-A579-178E3C542521}" destId="{75395F27-0D34-412A-BBE6-B86E7B897097}" srcOrd="0" destOrd="0" parTransId="{21951101-081A-452B-87C6-95C76302E171}" sibTransId="{77F9F750-4715-4BE8-8335-8BC5AED02870}"/>
    <dgm:cxn modelId="{A467B29B-0781-4421-9EA9-CE2BF1CA847B}" type="presOf" srcId="{8C2DF60E-4AFC-4181-8829-1B61F2F1A509}" destId="{20B79BD9-3038-42C6-883F-1E4526107108}" srcOrd="0" destOrd="0" presId="urn:microsoft.com/office/officeart/2005/8/layout/radial1"/>
    <dgm:cxn modelId="{E8A95F52-1000-4034-9F73-F706678C4A35}" type="presOf" srcId="{E25629CC-24BF-4EF5-A55A-BBA90FE78130}" destId="{FF1261CF-D83B-4096-9C9E-CE8AADFB1B01}" srcOrd="1" destOrd="0" presId="urn:microsoft.com/office/officeart/2005/8/layout/radial1"/>
    <dgm:cxn modelId="{4DBEA25F-9969-4C05-9361-2B3AD5521E8C}" type="presOf" srcId="{094FDDD5-596A-4157-A096-4F6B269553B0}" destId="{A3396128-24D4-4B09-9FDA-0E27976650EE}" srcOrd="0" destOrd="0" presId="urn:microsoft.com/office/officeart/2005/8/layout/radial1"/>
    <dgm:cxn modelId="{D1F1D568-E818-439B-8BA2-18D2BCB7B2E9}" srcId="{75395F27-0D34-412A-BBE6-B86E7B897097}" destId="{61E9BF21-8B56-4B7F-99F6-92216E704C41}" srcOrd="3" destOrd="0" parTransId="{E25629CC-24BF-4EF5-A55A-BBA90FE78130}" sibTransId="{D379D955-EDFD-49B3-8918-78A51A6C50B6}"/>
    <dgm:cxn modelId="{B03A43BA-33DA-47A3-8F05-A0B8E6B49EB1}" type="presOf" srcId="{92005105-BE5E-4CF9-8265-40BE2E961785}" destId="{8FCD7DFC-C1C9-4DFE-81A8-53F22902EA84}" srcOrd="1" destOrd="0" presId="urn:microsoft.com/office/officeart/2005/8/layout/radial1"/>
    <dgm:cxn modelId="{9778F767-A0C8-4360-BDC2-6EBA85A0586A}" type="presOf" srcId="{50D79A51-5E45-4B6F-85BC-1C48EE53E591}" destId="{FF9517FC-153D-4358-860E-68A6701DDDCB}" srcOrd="0" destOrd="0" presId="urn:microsoft.com/office/officeart/2005/8/layout/radial1"/>
    <dgm:cxn modelId="{7EA23383-2510-49C6-9AD3-2D3E06F0D303}" type="presOf" srcId="{BE6C0495-DCD2-4372-9708-8A271615E8E1}" destId="{51B1E6AF-E5A9-4950-9EEE-B019C2C2F672}" srcOrd="0" destOrd="0" presId="urn:microsoft.com/office/officeart/2005/8/layout/radial1"/>
    <dgm:cxn modelId="{C48AC8F4-9CED-4ED8-92D6-6DE8813DCCDF}" type="presOf" srcId="{4CBF2AAC-3210-4BAC-8F2D-B04273DA58D6}" destId="{804BAC2F-DE39-4DB0-BE39-00543E2295AA}" srcOrd="0" destOrd="0" presId="urn:microsoft.com/office/officeart/2005/8/layout/radial1"/>
    <dgm:cxn modelId="{7E954218-7005-4A24-85DA-E33AD8544BDC}" type="presOf" srcId="{92005105-BE5E-4CF9-8265-40BE2E961785}" destId="{AADC3218-E839-471B-8638-32B1723E5493}" srcOrd="0" destOrd="0" presId="urn:microsoft.com/office/officeart/2005/8/layout/radial1"/>
    <dgm:cxn modelId="{7D29E9B9-4580-49CC-90D4-4912C1858C3A}" srcId="{75395F27-0D34-412A-BBE6-B86E7B897097}" destId="{70C4CD7C-1C63-49B8-A1F6-749795CA0DA1}" srcOrd="4" destOrd="0" parTransId="{8C2DF60E-4AFC-4181-8829-1B61F2F1A509}" sibTransId="{6AFD76BE-1DA3-4670-8798-B317B2D889FC}"/>
    <dgm:cxn modelId="{AA3C373D-1BAA-4612-9684-715D56BED64F}" type="presOf" srcId="{50D79A51-5E45-4B6F-85BC-1C48EE53E591}" destId="{CEBC3D0C-2C1E-4610-931F-69CC3831AB85}" srcOrd="1" destOrd="0" presId="urn:microsoft.com/office/officeart/2005/8/layout/radial1"/>
    <dgm:cxn modelId="{79D5C2E9-AFD7-4569-9E3D-69FF16E6A449}" type="presOf" srcId="{E25629CC-24BF-4EF5-A55A-BBA90FE78130}" destId="{20FE6BD2-B49A-4710-89DD-E34165929EDC}" srcOrd="0" destOrd="0" presId="urn:microsoft.com/office/officeart/2005/8/layout/radial1"/>
    <dgm:cxn modelId="{5A1A2457-E250-436F-B2BE-FD1ADBFA5AB9}" srcId="{75395F27-0D34-412A-BBE6-B86E7B897097}" destId="{644E8A53-01C9-4A71-A28E-F0ADDD1DE23A}" srcOrd="6" destOrd="0" parTransId="{92005105-BE5E-4CF9-8265-40BE2E961785}" sibTransId="{8C2669D7-55BC-4124-A327-73AF8D212DCD}"/>
    <dgm:cxn modelId="{EF540966-B170-4AC1-911A-AA433704776D}" type="presOf" srcId="{99E2844F-0E1E-4C4A-969B-A64F82DC6D21}" destId="{BB47806A-86D0-401F-9B0F-B32084E66A63}" srcOrd="1" destOrd="0" presId="urn:microsoft.com/office/officeart/2005/8/layout/radial1"/>
    <dgm:cxn modelId="{2FC10DE7-4033-47EF-A4A0-14F28F255900}" type="presOf" srcId="{70C4CD7C-1C63-49B8-A1F6-749795CA0DA1}" destId="{0C3842D0-339F-4D29-B6A8-B8DA057CAC98}" srcOrd="0" destOrd="0" presId="urn:microsoft.com/office/officeart/2005/8/layout/radial1"/>
    <dgm:cxn modelId="{B23DFE85-8519-48E9-A8D3-6DF13FF82A0D}" type="presOf" srcId="{32684619-BEDA-45DC-9DDE-811891E11E4A}" destId="{9EA2E182-7DAD-46A6-87E1-7D39DD74D244}" srcOrd="0" destOrd="0" presId="urn:microsoft.com/office/officeart/2005/8/layout/radial1"/>
    <dgm:cxn modelId="{5AE5D45A-9B8F-401E-A91E-A1A4A9B0BBE8}" type="presOf" srcId="{61E9BF21-8B56-4B7F-99F6-92216E704C41}" destId="{B26340EC-D93A-485A-A238-F13AAB25976F}" srcOrd="0" destOrd="0" presId="urn:microsoft.com/office/officeart/2005/8/layout/radial1"/>
    <dgm:cxn modelId="{47312754-009F-4EAF-9BDE-6E4EFBEDDAFA}" srcId="{75395F27-0D34-412A-BBE6-B86E7B897097}" destId="{32684619-BEDA-45DC-9DDE-811891E11E4A}" srcOrd="2" destOrd="0" parTransId="{4CBF2AAC-3210-4BAC-8F2D-B04273DA58D6}" sibTransId="{7DBC07D8-8C49-41C2-9CA0-6B04DBD208DD}"/>
    <dgm:cxn modelId="{7360B983-FE4B-4B00-BB82-CF186105B00B}" type="presOf" srcId="{644E8A53-01C9-4A71-A28E-F0ADDD1DE23A}" destId="{201318AD-7E93-4920-9D57-EF8F015704F5}" srcOrd="0" destOrd="0" presId="urn:microsoft.com/office/officeart/2005/8/layout/radial1"/>
    <dgm:cxn modelId="{D05BE022-5175-4E45-93DC-7DEE36A8100D}" type="presOf" srcId="{114C94E8-6DCC-407B-AD5B-E19FB51EDEAE}" destId="{646D24E3-FE3D-4EF5-96B5-6F83E561C5BA}" srcOrd="0" destOrd="0" presId="urn:microsoft.com/office/officeart/2005/8/layout/radial1"/>
    <dgm:cxn modelId="{0C615CEA-257C-4BB5-82DD-52054AB317AB}" type="presOf" srcId="{66CA399C-204D-44AD-A579-178E3C542521}" destId="{E2AFBB3C-BA61-4E48-88B2-287B69AD3C9E}" srcOrd="0" destOrd="0" presId="urn:microsoft.com/office/officeart/2005/8/layout/radial1"/>
    <dgm:cxn modelId="{6C9B0A94-B262-424E-9BA6-24253ABD51C5}" type="presOf" srcId="{8C2DF60E-4AFC-4181-8829-1B61F2F1A509}" destId="{E941E2DF-1010-40CC-90D2-E22CAB4D837F}" srcOrd="1" destOrd="0" presId="urn:microsoft.com/office/officeart/2005/8/layout/radial1"/>
    <dgm:cxn modelId="{E7C1A6B5-5534-450E-ADD5-77938F9C9AF7}" srcId="{75395F27-0D34-412A-BBE6-B86E7B897097}" destId="{B7B7F188-CDDC-4569-BB19-0881DAFADB6F}" srcOrd="1" destOrd="0" parTransId="{99E2844F-0E1E-4C4A-969B-A64F82DC6D21}" sibTransId="{6E2638B4-1B0F-4704-8D3D-F4059DB0EFEE}"/>
    <dgm:cxn modelId="{23188262-0628-4A45-9491-6985C2855E41}" type="presParOf" srcId="{E2AFBB3C-BA61-4E48-88B2-287B69AD3C9E}" destId="{694F98A3-6F6A-4729-B3B2-6670497FEFFC}" srcOrd="0" destOrd="0" presId="urn:microsoft.com/office/officeart/2005/8/layout/radial1"/>
    <dgm:cxn modelId="{89E23D68-6D34-424B-B8E5-46C60D297727}" type="presParOf" srcId="{E2AFBB3C-BA61-4E48-88B2-287B69AD3C9E}" destId="{51B1E6AF-E5A9-4950-9EEE-B019C2C2F672}" srcOrd="1" destOrd="0" presId="urn:microsoft.com/office/officeart/2005/8/layout/radial1"/>
    <dgm:cxn modelId="{46DF171B-A37C-4D67-8CC9-B7DB5E973506}" type="presParOf" srcId="{51B1E6AF-E5A9-4950-9EEE-B019C2C2F672}" destId="{767A69C4-B6DD-42C0-8797-2D23A19137B7}" srcOrd="0" destOrd="0" presId="urn:microsoft.com/office/officeart/2005/8/layout/radial1"/>
    <dgm:cxn modelId="{4DD19B22-0829-4C0D-890A-724D1C2449B3}" type="presParOf" srcId="{E2AFBB3C-BA61-4E48-88B2-287B69AD3C9E}" destId="{646D24E3-FE3D-4EF5-96B5-6F83E561C5BA}" srcOrd="2" destOrd="0" presId="urn:microsoft.com/office/officeart/2005/8/layout/radial1"/>
    <dgm:cxn modelId="{A86DF8D4-35DC-43AC-983D-3CEA258E3D0C}" type="presParOf" srcId="{E2AFBB3C-BA61-4E48-88B2-287B69AD3C9E}" destId="{ED0CB833-81EC-47C1-BA03-A5403C0EDD83}" srcOrd="3" destOrd="0" presId="urn:microsoft.com/office/officeart/2005/8/layout/radial1"/>
    <dgm:cxn modelId="{2DDF5689-1BD2-4AC2-AF40-59D7C6990156}" type="presParOf" srcId="{ED0CB833-81EC-47C1-BA03-A5403C0EDD83}" destId="{BB47806A-86D0-401F-9B0F-B32084E66A63}" srcOrd="0" destOrd="0" presId="urn:microsoft.com/office/officeart/2005/8/layout/radial1"/>
    <dgm:cxn modelId="{1D97C4BC-2943-4F0F-9523-23B46C225C6B}" type="presParOf" srcId="{E2AFBB3C-BA61-4E48-88B2-287B69AD3C9E}" destId="{13B328A3-F2CA-416A-A25A-2E7C62B423A2}" srcOrd="4" destOrd="0" presId="urn:microsoft.com/office/officeart/2005/8/layout/radial1"/>
    <dgm:cxn modelId="{A5391DFB-D049-4041-9CB9-4605580817C9}" type="presParOf" srcId="{E2AFBB3C-BA61-4E48-88B2-287B69AD3C9E}" destId="{804BAC2F-DE39-4DB0-BE39-00543E2295AA}" srcOrd="5" destOrd="0" presId="urn:microsoft.com/office/officeart/2005/8/layout/radial1"/>
    <dgm:cxn modelId="{A5C03A16-B020-42E4-AC3E-88D7649E855A}" type="presParOf" srcId="{804BAC2F-DE39-4DB0-BE39-00543E2295AA}" destId="{2FA1A304-2EB7-4CEC-A313-847A99ECE0F5}" srcOrd="0" destOrd="0" presId="urn:microsoft.com/office/officeart/2005/8/layout/radial1"/>
    <dgm:cxn modelId="{12566157-D569-4BE4-9057-4879A8615BFD}" type="presParOf" srcId="{E2AFBB3C-BA61-4E48-88B2-287B69AD3C9E}" destId="{9EA2E182-7DAD-46A6-87E1-7D39DD74D244}" srcOrd="6" destOrd="0" presId="urn:microsoft.com/office/officeart/2005/8/layout/radial1"/>
    <dgm:cxn modelId="{CF52A577-AB5A-4184-AB05-783D204C99EF}" type="presParOf" srcId="{E2AFBB3C-BA61-4E48-88B2-287B69AD3C9E}" destId="{20FE6BD2-B49A-4710-89DD-E34165929EDC}" srcOrd="7" destOrd="0" presId="urn:microsoft.com/office/officeart/2005/8/layout/radial1"/>
    <dgm:cxn modelId="{05C046CC-B1C5-47C6-9E2C-A70CA54DDEC3}" type="presParOf" srcId="{20FE6BD2-B49A-4710-89DD-E34165929EDC}" destId="{FF1261CF-D83B-4096-9C9E-CE8AADFB1B01}" srcOrd="0" destOrd="0" presId="urn:microsoft.com/office/officeart/2005/8/layout/radial1"/>
    <dgm:cxn modelId="{CA3A9A8F-2CB1-40C4-BC86-92CFE2EEDEF9}" type="presParOf" srcId="{E2AFBB3C-BA61-4E48-88B2-287B69AD3C9E}" destId="{B26340EC-D93A-485A-A238-F13AAB25976F}" srcOrd="8" destOrd="0" presId="urn:microsoft.com/office/officeart/2005/8/layout/radial1"/>
    <dgm:cxn modelId="{75C30028-2C65-4AFA-9835-623D5E8EB01D}" type="presParOf" srcId="{E2AFBB3C-BA61-4E48-88B2-287B69AD3C9E}" destId="{20B79BD9-3038-42C6-883F-1E4526107108}" srcOrd="9" destOrd="0" presId="urn:microsoft.com/office/officeart/2005/8/layout/radial1"/>
    <dgm:cxn modelId="{F39F2B61-CE6A-40C5-93B4-5ED4664936F4}" type="presParOf" srcId="{20B79BD9-3038-42C6-883F-1E4526107108}" destId="{E941E2DF-1010-40CC-90D2-E22CAB4D837F}" srcOrd="0" destOrd="0" presId="urn:microsoft.com/office/officeart/2005/8/layout/radial1"/>
    <dgm:cxn modelId="{EA162D71-BE06-436D-8C32-81CB3056C230}" type="presParOf" srcId="{E2AFBB3C-BA61-4E48-88B2-287B69AD3C9E}" destId="{0C3842D0-339F-4D29-B6A8-B8DA057CAC98}" srcOrd="10" destOrd="0" presId="urn:microsoft.com/office/officeart/2005/8/layout/radial1"/>
    <dgm:cxn modelId="{E874CA98-D3BD-4575-B7E3-189C8F83A5CA}" type="presParOf" srcId="{E2AFBB3C-BA61-4E48-88B2-287B69AD3C9E}" destId="{FF9517FC-153D-4358-860E-68A6701DDDCB}" srcOrd="11" destOrd="0" presId="urn:microsoft.com/office/officeart/2005/8/layout/radial1"/>
    <dgm:cxn modelId="{38550A7E-7D34-4373-A19E-D48A728FE885}" type="presParOf" srcId="{FF9517FC-153D-4358-860E-68A6701DDDCB}" destId="{CEBC3D0C-2C1E-4610-931F-69CC3831AB85}" srcOrd="0" destOrd="0" presId="urn:microsoft.com/office/officeart/2005/8/layout/radial1"/>
    <dgm:cxn modelId="{450C7B7B-4AC7-47A7-856B-BAA64E80BF93}" type="presParOf" srcId="{E2AFBB3C-BA61-4E48-88B2-287B69AD3C9E}" destId="{A3396128-24D4-4B09-9FDA-0E27976650EE}" srcOrd="12" destOrd="0" presId="urn:microsoft.com/office/officeart/2005/8/layout/radial1"/>
    <dgm:cxn modelId="{A09043E5-A41F-44DA-930A-D7F6D512634A}" type="presParOf" srcId="{E2AFBB3C-BA61-4E48-88B2-287B69AD3C9E}" destId="{AADC3218-E839-471B-8638-32B1723E5493}" srcOrd="13" destOrd="0" presId="urn:microsoft.com/office/officeart/2005/8/layout/radial1"/>
    <dgm:cxn modelId="{042ED275-759A-45EE-AF56-11E805B3D859}" type="presParOf" srcId="{AADC3218-E839-471B-8638-32B1723E5493}" destId="{8FCD7DFC-C1C9-4DFE-81A8-53F22902EA84}" srcOrd="0" destOrd="0" presId="urn:microsoft.com/office/officeart/2005/8/layout/radial1"/>
    <dgm:cxn modelId="{0021B0FD-C6F7-41BE-8083-11BBB9567FAC}" type="presParOf" srcId="{E2AFBB3C-BA61-4E48-88B2-287B69AD3C9E}" destId="{201318AD-7E93-4920-9D57-EF8F015704F5}" srcOrd="14" destOrd="0" presId="urn:microsoft.com/office/officeart/2005/8/layout/radial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EC222B-7DCC-413C-8B1A-8B290D8DA0AB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67DC84B0-C036-4E9A-BDF2-60EB0D12D285}">
      <dgm:prSet phldrT="[Texto]" custT="1"/>
      <dgm:spPr/>
      <dgm:t>
        <a:bodyPr/>
        <a:lstStyle/>
        <a:p>
          <a:r>
            <a:rPr lang="es-ES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Aprenentatge</a:t>
          </a:r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cooperatiu</a:t>
          </a:r>
          <a:endParaRPr lang="es-ES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86D9EB-0D3D-4062-BB38-258797DC8EBE}" type="parTrans" cxnId="{3B3B7442-BAA8-4EDD-8419-8DA82B5FC27F}">
      <dgm:prSet/>
      <dgm:spPr/>
      <dgm:t>
        <a:bodyPr/>
        <a:lstStyle/>
        <a:p>
          <a:endParaRPr lang="es-ES"/>
        </a:p>
      </dgm:t>
    </dgm:pt>
    <dgm:pt modelId="{50D2BD14-EFE6-40B5-91EB-E3A6245460E9}" type="sibTrans" cxnId="{3B3B7442-BAA8-4EDD-8419-8DA82B5FC27F}">
      <dgm:prSet/>
      <dgm:spPr/>
      <dgm:t>
        <a:bodyPr/>
        <a:lstStyle/>
        <a:p>
          <a:endParaRPr lang="es-ES"/>
        </a:p>
      </dgm:t>
    </dgm:pt>
    <dgm:pt modelId="{AF7C42D3-3330-4150-A75E-AC697C5BF3D6}">
      <dgm:prSet phldrT="[Texto]" custT="1"/>
      <dgm:spPr/>
      <dgm:t>
        <a:bodyPr/>
        <a:lstStyle/>
        <a:p>
          <a:r>
            <a:rPr lang="es-ES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Distinció</a:t>
          </a:r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s-ES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aprenentatge</a:t>
          </a:r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cooperatiu</a:t>
          </a:r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i </a:t>
          </a:r>
          <a:r>
            <a:rPr lang="es-ES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col·laboratiu</a:t>
          </a:r>
          <a:endParaRPr lang="es-ES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461D31-CF45-40EE-9D72-A4146929132A}" type="parTrans" cxnId="{43BB13A0-44E1-4FF4-949D-77D8D13E705C}">
      <dgm:prSet/>
      <dgm:spPr/>
      <dgm:t>
        <a:bodyPr/>
        <a:lstStyle/>
        <a:p>
          <a:endParaRPr lang="es-ES"/>
        </a:p>
      </dgm:t>
    </dgm:pt>
    <dgm:pt modelId="{C1266B96-CEA1-4C74-B617-57CDFAD6F9C3}" type="sibTrans" cxnId="{43BB13A0-44E1-4FF4-949D-77D8D13E705C}">
      <dgm:prSet/>
      <dgm:spPr/>
      <dgm:t>
        <a:bodyPr/>
        <a:lstStyle/>
        <a:p>
          <a:endParaRPr lang="es-ES"/>
        </a:p>
      </dgm:t>
    </dgm:pt>
    <dgm:pt modelId="{71CC37DB-01F4-40ED-9A80-8173524B37F1}">
      <dgm:prSet phldrT="[Texto]" custT="1"/>
      <dgm:spPr/>
      <dgm:t>
        <a:bodyPr/>
        <a:lstStyle/>
        <a:p>
          <a:r>
            <a:rPr lang="es-ES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Contingut</a:t>
          </a:r>
          <a:endParaRPr lang="es-ES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8801B9-26B2-4C37-B0FE-FF26EBA84D14}" type="parTrans" cxnId="{AAA79CE9-A722-4F49-881B-CB4A2E0A0944}">
      <dgm:prSet/>
      <dgm:spPr/>
      <dgm:t>
        <a:bodyPr/>
        <a:lstStyle/>
        <a:p>
          <a:endParaRPr lang="es-ES"/>
        </a:p>
      </dgm:t>
    </dgm:pt>
    <dgm:pt modelId="{1463CFC9-51B2-42D2-AAB4-018E748AFF58}" type="sibTrans" cxnId="{AAA79CE9-A722-4F49-881B-CB4A2E0A0944}">
      <dgm:prSet/>
      <dgm:spPr/>
      <dgm:t>
        <a:bodyPr/>
        <a:lstStyle/>
        <a:p>
          <a:endParaRPr lang="es-ES"/>
        </a:p>
      </dgm:t>
    </dgm:pt>
    <dgm:pt modelId="{F2A8F14C-25F7-4787-85BC-0EF6877C6A5A}">
      <dgm:prSet phldrT="[Texto]" custT="1"/>
      <dgm:spPr/>
      <dgm:t>
        <a:bodyPr/>
        <a:lstStyle/>
        <a:p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ZDP, </a:t>
          </a:r>
          <a:r>
            <a:rPr lang="es-ES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noció</a:t>
          </a:r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i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vygotskiana</a:t>
          </a:r>
          <a:endParaRPr lang="es-ES" sz="1800" i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71641A-49B4-4240-8639-0779337E1E45}" type="parTrans" cxnId="{CB3D8DCE-5D67-49E0-8CEA-2BBD0D47FF9F}">
      <dgm:prSet/>
      <dgm:spPr/>
      <dgm:t>
        <a:bodyPr/>
        <a:lstStyle/>
        <a:p>
          <a:endParaRPr lang="es-ES"/>
        </a:p>
      </dgm:t>
    </dgm:pt>
    <dgm:pt modelId="{150DBC71-D4AA-46DA-BB95-00B8836C87DE}" type="sibTrans" cxnId="{CB3D8DCE-5D67-49E0-8CEA-2BBD0D47FF9F}">
      <dgm:prSet/>
      <dgm:spPr/>
      <dgm:t>
        <a:bodyPr/>
        <a:lstStyle/>
        <a:p>
          <a:endParaRPr lang="es-ES"/>
        </a:p>
      </dgm:t>
    </dgm:pt>
    <dgm:pt modelId="{A1B1371F-A4D4-45F0-B535-E324531CDCA6}" type="pres">
      <dgm:prSet presAssocID="{5CEC222B-7DCC-413C-8B1A-8B290D8DA0A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079036B-B6B7-45E7-BC0C-66C87E5676C4}" type="pres">
      <dgm:prSet presAssocID="{67DC84B0-C036-4E9A-BDF2-60EB0D12D28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F8C2BA-A2AA-4C08-8BEE-43ECBA7A7338}" type="pres">
      <dgm:prSet presAssocID="{50D2BD14-EFE6-40B5-91EB-E3A6245460E9}" presName="sibTrans" presStyleCnt="0"/>
      <dgm:spPr/>
    </dgm:pt>
    <dgm:pt modelId="{AA7FB2B4-0F57-412F-AF1D-E1D6071E7907}" type="pres">
      <dgm:prSet presAssocID="{AF7C42D3-3330-4150-A75E-AC697C5BF3D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1DD6132-5BAF-4521-B821-35791D9D4EC8}" type="pres">
      <dgm:prSet presAssocID="{C1266B96-CEA1-4C74-B617-57CDFAD6F9C3}" presName="sibTrans" presStyleCnt="0"/>
      <dgm:spPr/>
    </dgm:pt>
    <dgm:pt modelId="{DDC74EB6-4362-484D-A976-941692675770}" type="pres">
      <dgm:prSet presAssocID="{71CC37DB-01F4-40ED-9A80-8173524B37F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661DD72-050D-485B-A2A3-7348E6886C47}" type="pres">
      <dgm:prSet presAssocID="{1463CFC9-51B2-42D2-AAB4-018E748AFF58}" presName="sibTrans" presStyleCnt="0"/>
      <dgm:spPr/>
    </dgm:pt>
    <dgm:pt modelId="{FDE7D674-B1B9-4A6D-A645-4AA5FAD8576A}" type="pres">
      <dgm:prSet presAssocID="{F2A8F14C-25F7-4787-85BC-0EF6877C6A5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EFFDEE0-6346-461E-8C7B-74F5C2952076}" type="presOf" srcId="{F2A8F14C-25F7-4787-85BC-0EF6877C6A5A}" destId="{FDE7D674-B1B9-4A6D-A645-4AA5FAD8576A}" srcOrd="0" destOrd="0" presId="urn:microsoft.com/office/officeart/2005/8/layout/default"/>
    <dgm:cxn modelId="{AAA79CE9-A722-4F49-881B-CB4A2E0A0944}" srcId="{5CEC222B-7DCC-413C-8B1A-8B290D8DA0AB}" destId="{71CC37DB-01F4-40ED-9A80-8173524B37F1}" srcOrd="2" destOrd="0" parTransId="{898801B9-26B2-4C37-B0FE-FF26EBA84D14}" sibTransId="{1463CFC9-51B2-42D2-AAB4-018E748AFF58}"/>
    <dgm:cxn modelId="{CB3D8DCE-5D67-49E0-8CEA-2BBD0D47FF9F}" srcId="{5CEC222B-7DCC-413C-8B1A-8B290D8DA0AB}" destId="{F2A8F14C-25F7-4787-85BC-0EF6877C6A5A}" srcOrd="3" destOrd="0" parTransId="{DC71641A-49B4-4240-8639-0779337E1E45}" sibTransId="{150DBC71-D4AA-46DA-BB95-00B8836C87DE}"/>
    <dgm:cxn modelId="{C27D1585-998F-4603-88BE-76495DF3E335}" type="presOf" srcId="{5CEC222B-7DCC-413C-8B1A-8B290D8DA0AB}" destId="{A1B1371F-A4D4-45F0-B535-E324531CDCA6}" srcOrd="0" destOrd="0" presId="urn:microsoft.com/office/officeart/2005/8/layout/default"/>
    <dgm:cxn modelId="{43BB13A0-44E1-4FF4-949D-77D8D13E705C}" srcId="{5CEC222B-7DCC-413C-8B1A-8B290D8DA0AB}" destId="{AF7C42D3-3330-4150-A75E-AC697C5BF3D6}" srcOrd="1" destOrd="0" parTransId="{3D461D31-CF45-40EE-9D72-A4146929132A}" sibTransId="{C1266B96-CEA1-4C74-B617-57CDFAD6F9C3}"/>
    <dgm:cxn modelId="{BF2568E8-2645-43FC-99E8-E6271F144834}" type="presOf" srcId="{AF7C42D3-3330-4150-A75E-AC697C5BF3D6}" destId="{AA7FB2B4-0F57-412F-AF1D-E1D6071E7907}" srcOrd="0" destOrd="0" presId="urn:microsoft.com/office/officeart/2005/8/layout/default"/>
    <dgm:cxn modelId="{5A70FAF0-B654-449E-AA77-561F97536330}" type="presOf" srcId="{71CC37DB-01F4-40ED-9A80-8173524B37F1}" destId="{DDC74EB6-4362-484D-A976-941692675770}" srcOrd="0" destOrd="0" presId="urn:microsoft.com/office/officeart/2005/8/layout/default"/>
    <dgm:cxn modelId="{AF44692E-2A43-41D9-AFBF-5DAE2D7F2803}" type="presOf" srcId="{67DC84B0-C036-4E9A-BDF2-60EB0D12D285}" destId="{6079036B-B6B7-45E7-BC0C-66C87E5676C4}" srcOrd="0" destOrd="0" presId="urn:microsoft.com/office/officeart/2005/8/layout/default"/>
    <dgm:cxn modelId="{3B3B7442-BAA8-4EDD-8419-8DA82B5FC27F}" srcId="{5CEC222B-7DCC-413C-8B1A-8B290D8DA0AB}" destId="{67DC84B0-C036-4E9A-BDF2-60EB0D12D285}" srcOrd="0" destOrd="0" parTransId="{5386D9EB-0D3D-4062-BB38-258797DC8EBE}" sibTransId="{50D2BD14-EFE6-40B5-91EB-E3A6245460E9}"/>
    <dgm:cxn modelId="{FC7C0773-619B-4218-83F5-80A1C6A4901C}" type="presParOf" srcId="{A1B1371F-A4D4-45F0-B535-E324531CDCA6}" destId="{6079036B-B6B7-45E7-BC0C-66C87E5676C4}" srcOrd="0" destOrd="0" presId="urn:microsoft.com/office/officeart/2005/8/layout/default"/>
    <dgm:cxn modelId="{1B6E26EE-25C6-4C40-82D8-99FEB6A11AFA}" type="presParOf" srcId="{A1B1371F-A4D4-45F0-B535-E324531CDCA6}" destId="{C8F8C2BA-A2AA-4C08-8BEE-43ECBA7A7338}" srcOrd="1" destOrd="0" presId="urn:microsoft.com/office/officeart/2005/8/layout/default"/>
    <dgm:cxn modelId="{CDA1F120-523F-42E0-8402-BCB9EF5BEEFA}" type="presParOf" srcId="{A1B1371F-A4D4-45F0-B535-E324531CDCA6}" destId="{AA7FB2B4-0F57-412F-AF1D-E1D6071E7907}" srcOrd="2" destOrd="0" presId="urn:microsoft.com/office/officeart/2005/8/layout/default"/>
    <dgm:cxn modelId="{909DC284-C382-44FA-8856-F22CFFCAEABD}" type="presParOf" srcId="{A1B1371F-A4D4-45F0-B535-E324531CDCA6}" destId="{71DD6132-5BAF-4521-B821-35791D9D4EC8}" srcOrd="3" destOrd="0" presId="urn:microsoft.com/office/officeart/2005/8/layout/default"/>
    <dgm:cxn modelId="{3504363F-9216-4FBA-A0C4-024D838E41C3}" type="presParOf" srcId="{A1B1371F-A4D4-45F0-B535-E324531CDCA6}" destId="{DDC74EB6-4362-484D-A976-941692675770}" srcOrd="4" destOrd="0" presId="urn:microsoft.com/office/officeart/2005/8/layout/default"/>
    <dgm:cxn modelId="{59876F12-55F1-4200-BB7C-62326013C308}" type="presParOf" srcId="{A1B1371F-A4D4-45F0-B535-E324531CDCA6}" destId="{C661DD72-050D-485B-A2A3-7348E6886C47}" srcOrd="5" destOrd="0" presId="urn:microsoft.com/office/officeart/2005/8/layout/default"/>
    <dgm:cxn modelId="{6C28EFC1-D4DA-4106-A54F-960CB2A77487}" type="presParOf" srcId="{A1B1371F-A4D4-45F0-B535-E324531CDCA6}" destId="{FDE7D674-B1B9-4A6D-A645-4AA5FAD8576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C89EBDA-9C7E-4942-8A7E-D107D4DF16D7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ES"/>
        </a:p>
      </dgm:t>
    </dgm:pt>
    <dgm:pt modelId="{6A618638-B95D-49EC-944B-BBA37D589936}">
      <dgm:prSet phldrT="[Texto]" custT="1"/>
      <dgm:spPr/>
      <dgm:t>
        <a:bodyPr/>
        <a:lstStyle/>
        <a:p>
          <a:r>
            <a:rPr lang="es-ES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s-ES" sz="18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Societat</a:t>
          </a:r>
          <a:r>
            <a:rPr lang="es-ES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i </a:t>
          </a:r>
          <a:r>
            <a:rPr lang="es-ES" sz="18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educació</a:t>
          </a:r>
          <a:r>
            <a:rPr lang="es-ES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en </a:t>
          </a:r>
          <a:r>
            <a:rPr lang="es-ES" sz="18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canvi</a:t>
          </a:r>
          <a:r>
            <a:rPr lang="es-ES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continu</a:t>
          </a:r>
          <a:r>
            <a:rPr lang="es-ES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  <a:p>
          <a:r>
            <a:rPr lang="es-ES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- Unir </a:t>
          </a:r>
          <a:r>
            <a:rPr lang="es-ES" sz="18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estrament</a:t>
          </a:r>
          <a:r>
            <a:rPr lang="es-ES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els</a:t>
          </a:r>
          <a:r>
            <a:rPr lang="es-ES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vessants</a:t>
          </a:r>
          <a:r>
            <a:rPr lang="es-ES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del </a:t>
          </a:r>
          <a:r>
            <a:rPr lang="es-ES" sz="18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treball</a:t>
          </a:r>
          <a:r>
            <a:rPr lang="es-ES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es-ES" sz="1800" dirty="0">
            <a:solidFill>
              <a:schemeClr val="bg1"/>
            </a:solidFill>
          </a:endParaRPr>
        </a:p>
      </dgm:t>
    </dgm:pt>
    <dgm:pt modelId="{A57661DF-3B01-4E98-B0F7-324CDD43DB28}" type="parTrans" cxnId="{87F36712-3B3D-4574-8DBC-9E49C28A1409}">
      <dgm:prSet/>
      <dgm:spPr/>
      <dgm:t>
        <a:bodyPr/>
        <a:lstStyle/>
        <a:p>
          <a:endParaRPr lang="es-ES"/>
        </a:p>
      </dgm:t>
    </dgm:pt>
    <dgm:pt modelId="{8EE7F092-C483-4B45-838A-288A3A3A9C62}" type="sibTrans" cxnId="{87F36712-3B3D-4574-8DBC-9E49C28A1409}">
      <dgm:prSet/>
      <dgm:spPr/>
      <dgm:t>
        <a:bodyPr/>
        <a:lstStyle/>
        <a:p>
          <a:endParaRPr lang="es-ES"/>
        </a:p>
      </dgm:t>
    </dgm:pt>
    <dgm:pt modelId="{45A9D923-DF92-4A21-8890-94F9793DBE2F}">
      <dgm:prSet phldrT="[Texto]" custT="1"/>
      <dgm:spPr/>
      <dgm:t>
        <a:bodyPr/>
        <a:lstStyle/>
        <a:p>
          <a:r>
            <a:rPr lang="es-ES" sz="18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FUTURES LÍNIES D’INVESTIGACIÓ:</a:t>
          </a:r>
        </a:p>
        <a:p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s-ES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Detecció</a:t>
          </a:r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precoç</a:t>
          </a:r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i </a:t>
          </a:r>
          <a:r>
            <a:rPr lang="es-ES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reeducació</a:t>
          </a:r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  <a:p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 Ampliar la </a:t>
          </a:r>
          <a:r>
            <a:rPr lang="es-ES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quantitat</a:t>
          </a:r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d’articles</a:t>
          </a:r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  <a:p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s-ES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Estudi</a:t>
          </a:r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fonamentat</a:t>
          </a:r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en la </a:t>
          </a:r>
          <a:r>
            <a:rPr lang="es-ES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formació</a:t>
          </a:r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docent</a:t>
          </a:r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referent</a:t>
          </a:r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a </a:t>
          </a:r>
          <a:r>
            <a:rPr lang="es-ES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l’aprenentatge</a:t>
          </a:r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cooperatiu</a:t>
          </a:r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  <a:p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s-ES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Augmentar</a:t>
          </a:r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les </a:t>
          </a:r>
          <a:r>
            <a:rPr lang="es-ES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investigacions</a:t>
          </a:r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en </a:t>
          </a:r>
          <a:r>
            <a:rPr lang="es-ES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realitat</a:t>
          </a:r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educatives</a:t>
          </a:r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semblants</a:t>
          </a:r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 </a:t>
          </a:r>
          <a:endParaRPr lang="es-ES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F5F21C-1373-428B-B5AA-21540193CE99}" type="parTrans" cxnId="{1469D131-265D-4097-BBD6-9A53CF1847A4}">
      <dgm:prSet/>
      <dgm:spPr/>
      <dgm:t>
        <a:bodyPr/>
        <a:lstStyle/>
        <a:p>
          <a:endParaRPr lang="es-ES"/>
        </a:p>
      </dgm:t>
    </dgm:pt>
    <dgm:pt modelId="{ED9139EB-0282-4A1E-9580-2FA3D8D9924F}" type="sibTrans" cxnId="{1469D131-265D-4097-BBD6-9A53CF1847A4}">
      <dgm:prSet/>
      <dgm:spPr/>
      <dgm:t>
        <a:bodyPr/>
        <a:lstStyle/>
        <a:p>
          <a:endParaRPr lang="es-ES"/>
        </a:p>
      </dgm:t>
    </dgm:pt>
    <dgm:pt modelId="{2DCB65B3-E8B8-4198-B89A-076F7BF6EF5D}">
      <dgm:prSet phldrT="[Texto]" custT="1"/>
      <dgm:spPr/>
      <dgm:t>
        <a:bodyPr/>
        <a:lstStyle/>
        <a:p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LIMITACIONS DE L’ESTUDI:</a:t>
          </a:r>
        </a:p>
        <a:p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s-ES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Generalització</a:t>
          </a:r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dels</a:t>
          </a:r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resultats</a:t>
          </a:r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pel</a:t>
          </a:r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nombre de la </a:t>
          </a:r>
          <a:r>
            <a:rPr lang="es-ES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mostra</a:t>
          </a:r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  <a:p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s-ES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Temps</a:t>
          </a:r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de la </a:t>
          </a:r>
          <a:r>
            <a:rPr lang="es-ES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investigació</a:t>
          </a:r>
          <a:r>
            <a: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  <a:p>
          <a:endParaRPr lang="es-ES" sz="18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F95171-5CE8-436C-B393-6212D62881AC}" type="parTrans" cxnId="{31679150-D2B3-4DBC-A7A5-E3F3A87712D7}">
      <dgm:prSet/>
      <dgm:spPr/>
      <dgm:t>
        <a:bodyPr/>
        <a:lstStyle/>
        <a:p>
          <a:endParaRPr lang="es-ES"/>
        </a:p>
      </dgm:t>
    </dgm:pt>
    <dgm:pt modelId="{B0A15041-AED7-4DA3-8082-F4E1C813C64A}" type="sibTrans" cxnId="{31679150-D2B3-4DBC-A7A5-E3F3A87712D7}">
      <dgm:prSet/>
      <dgm:spPr/>
      <dgm:t>
        <a:bodyPr/>
        <a:lstStyle/>
        <a:p>
          <a:endParaRPr lang="es-ES"/>
        </a:p>
      </dgm:t>
    </dgm:pt>
    <dgm:pt modelId="{8EF36A35-75C4-4E92-AE53-86427E5B4C74}">
      <dgm:prSet phldrT="[Texto]" custT="1"/>
      <dgm:spPr/>
      <dgm:t>
        <a:bodyPr/>
        <a:lstStyle/>
        <a:p>
          <a:r>
            <a:rPr lang="es-ES" sz="1800" dirty="0" smtClean="0">
              <a:latin typeface="Arial" panose="020B0604020202020204" pitchFamily="34" charset="0"/>
              <a:cs typeface="Arial" panose="020B0604020202020204" pitchFamily="34" charset="0"/>
            </a:rPr>
            <a:t>- Interés </a:t>
          </a:r>
          <a:r>
            <a:rPr lang="es-ES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futures</a:t>
          </a:r>
          <a:r>
            <a:rPr lang="es-ES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investigacions</a:t>
          </a:r>
          <a:r>
            <a:rPr lang="es-ES" sz="18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  <a:p>
          <a:r>
            <a:rPr lang="es-ES" sz="18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s-ES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Punt</a:t>
          </a:r>
          <a:r>
            <a:rPr lang="es-ES" sz="1800" dirty="0" smtClean="0">
              <a:latin typeface="Arial" panose="020B0604020202020204" pitchFamily="34" charset="0"/>
              <a:cs typeface="Arial" panose="020B0604020202020204" pitchFamily="34" charset="0"/>
            </a:rPr>
            <a:t> de partida de recerques </a:t>
          </a:r>
          <a:r>
            <a:rPr lang="es-ES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futures</a:t>
          </a:r>
          <a:r>
            <a:rPr lang="es-ES" sz="18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es-E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5171A7-74BF-4D1B-8235-27044FC4ED5B}" type="parTrans" cxnId="{BED350CA-4CB5-40A7-BAFE-915E4FA7F33B}">
      <dgm:prSet/>
      <dgm:spPr/>
      <dgm:t>
        <a:bodyPr/>
        <a:lstStyle/>
        <a:p>
          <a:endParaRPr lang="es-ES"/>
        </a:p>
      </dgm:t>
    </dgm:pt>
    <dgm:pt modelId="{DF313E13-5A77-494F-92EE-03B1B3821390}" type="sibTrans" cxnId="{BED350CA-4CB5-40A7-BAFE-915E4FA7F33B}">
      <dgm:prSet/>
      <dgm:spPr/>
      <dgm:t>
        <a:bodyPr/>
        <a:lstStyle/>
        <a:p>
          <a:endParaRPr lang="es-ES"/>
        </a:p>
      </dgm:t>
    </dgm:pt>
    <dgm:pt modelId="{366D9734-898D-4A24-AFB7-735541D4187A}" type="pres">
      <dgm:prSet presAssocID="{8C89EBDA-9C7E-4942-8A7E-D107D4DF16D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224F0B8-1641-43A9-95E2-EFF65D3F99DF}" type="pres">
      <dgm:prSet presAssocID="{6A618638-B95D-49EC-944B-BBA37D58993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BB9E1C2-834D-453B-A07E-9C5CE0A2506B}" type="pres">
      <dgm:prSet presAssocID="{8EE7F092-C483-4B45-838A-288A3A3A9C62}" presName="sibTrans" presStyleCnt="0"/>
      <dgm:spPr/>
    </dgm:pt>
    <dgm:pt modelId="{8B56E664-AE81-4A5B-BC40-EB7BB3D4E9A8}" type="pres">
      <dgm:prSet presAssocID="{45A9D923-DF92-4A21-8890-94F9793DBE2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B15417-0971-465D-A2B1-133A24CD4F37}" type="pres">
      <dgm:prSet presAssocID="{ED9139EB-0282-4A1E-9580-2FA3D8D9924F}" presName="sibTrans" presStyleCnt="0"/>
      <dgm:spPr/>
    </dgm:pt>
    <dgm:pt modelId="{872D7CC0-2EAC-4E2A-A6D2-3009606AFEC3}" type="pres">
      <dgm:prSet presAssocID="{2DCB65B3-E8B8-4198-B89A-076F7BF6EF5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BCC0DA-CBFC-44A3-BDDD-44AD77128513}" type="pres">
      <dgm:prSet presAssocID="{B0A15041-AED7-4DA3-8082-F4E1C813C64A}" presName="sibTrans" presStyleCnt="0"/>
      <dgm:spPr/>
    </dgm:pt>
    <dgm:pt modelId="{98479B47-90D6-4BF6-B82E-A59FB11F22FE}" type="pres">
      <dgm:prSet presAssocID="{8EF36A35-75C4-4E92-AE53-86427E5B4C7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9A7E747-CB1C-46DC-BDA2-9FDCB423FC0E}" type="presOf" srcId="{8EF36A35-75C4-4E92-AE53-86427E5B4C74}" destId="{98479B47-90D6-4BF6-B82E-A59FB11F22FE}" srcOrd="0" destOrd="0" presId="urn:microsoft.com/office/officeart/2005/8/layout/default"/>
    <dgm:cxn modelId="{87F36712-3B3D-4574-8DBC-9E49C28A1409}" srcId="{8C89EBDA-9C7E-4942-8A7E-D107D4DF16D7}" destId="{6A618638-B95D-49EC-944B-BBA37D589936}" srcOrd="0" destOrd="0" parTransId="{A57661DF-3B01-4E98-B0F7-324CDD43DB28}" sibTransId="{8EE7F092-C483-4B45-838A-288A3A3A9C62}"/>
    <dgm:cxn modelId="{BED350CA-4CB5-40A7-BAFE-915E4FA7F33B}" srcId="{8C89EBDA-9C7E-4942-8A7E-D107D4DF16D7}" destId="{8EF36A35-75C4-4E92-AE53-86427E5B4C74}" srcOrd="3" destOrd="0" parTransId="{275171A7-74BF-4D1B-8235-27044FC4ED5B}" sibTransId="{DF313E13-5A77-494F-92EE-03B1B3821390}"/>
    <dgm:cxn modelId="{63CE84F9-22B6-499D-8498-A0B0B649AACD}" type="presOf" srcId="{45A9D923-DF92-4A21-8890-94F9793DBE2F}" destId="{8B56E664-AE81-4A5B-BC40-EB7BB3D4E9A8}" srcOrd="0" destOrd="0" presId="urn:microsoft.com/office/officeart/2005/8/layout/default"/>
    <dgm:cxn modelId="{1469D131-265D-4097-BBD6-9A53CF1847A4}" srcId="{8C89EBDA-9C7E-4942-8A7E-D107D4DF16D7}" destId="{45A9D923-DF92-4A21-8890-94F9793DBE2F}" srcOrd="1" destOrd="0" parTransId="{CCF5F21C-1373-428B-B5AA-21540193CE99}" sibTransId="{ED9139EB-0282-4A1E-9580-2FA3D8D9924F}"/>
    <dgm:cxn modelId="{75DDAD4C-B3F9-4CDF-902A-E7B7C226B8DB}" type="presOf" srcId="{8C89EBDA-9C7E-4942-8A7E-D107D4DF16D7}" destId="{366D9734-898D-4A24-AFB7-735541D4187A}" srcOrd="0" destOrd="0" presId="urn:microsoft.com/office/officeart/2005/8/layout/default"/>
    <dgm:cxn modelId="{31679150-D2B3-4DBC-A7A5-E3F3A87712D7}" srcId="{8C89EBDA-9C7E-4942-8A7E-D107D4DF16D7}" destId="{2DCB65B3-E8B8-4198-B89A-076F7BF6EF5D}" srcOrd="2" destOrd="0" parTransId="{61F95171-5CE8-436C-B393-6212D62881AC}" sibTransId="{B0A15041-AED7-4DA3-8082-F4E1C813C64A}"/>
    <dgm:cxn modelId="{EE9B2001-85BF-47F2-A9A3-664710B9EC97}" type="presOf" srcId="{6A618638-B95D-49EC-944B-BBA37D589936}" destId="{E224F0B8-1641-43A9-95E2-EFF65D3F99DF}" srcOrd="0" destOrd="0" presId="urn:microsoft.com/office/officeart/2005/8/layout/default"/>
    <dgm:cxn modelId="{6C296D8E-88A2-468E-AF57-6E834D20AD6A}" type="presOf" srcId="{2DCB65B3-E8B8-4198-B89A-076F7BF6EF5D}" destId="{872D7CC0-2EAC-4E2A-A6D2-3009606AFEC3}" srcOrd="0" destOrd="0" presId="urn:microsoft.com/office/officeart/2005/8/layout/default"/>
    <dgm:cxn modelId="{12C49D62-D301-4505-A6A0-3B1285ACDF31}" type="presParOf" srcId="{366D9734-898D-4A24-AFB7-735541D4187A}" destId="{E224F0B8-1641-43A9-95E2-EFF65D3F99DF}" srcOrd="0" destOrd="0" presId="urn:microsoft.com/office/officeart/2005/8/layout/default"/>
    <dgm:cxn modelId="{F830507B-259F-4AE3-8340-7458AE1B650E}" type="presParOf" srcId="{366D9734-898D-4A24-AFB7-735541D4187A}" destId="{1BB9E1C2-834D-453B-A07E-9C5CE0A2506B}" srcOrd="1" destOrd="0" presId="urn:microsoft.com/office/officeart/2005/8/layout/default"/>
    <dgm:cxn modelId="{D0DE6A1C-71FF-42A6-B08B-D963B7416F8D}" type="presParOf" srcId="{366D9734-898D-4A24-AFB7-735541D4187A}" destId="{8B56E664-AE81-4A5B-BC40-EB7BB3D4E9A8}" srcOrd="2" destOrd="0" presId="urn:microsoft.com/office/officeart/2005/8/layout/default"/>
    <dgm:cxn modelId="{6CF39C86-0F3A-4999-91CE-6321896B40AB}" type="presParOf" srcId="{366D9734-898D-4A24-AFB7-735541D4187A}" destId="{EBB15417-0971-465D-A2B1-133A24CD4F37}" srcOrd="3" destOrd="0" presId="urn:microsoft.com/office/officeart/2005/8/layout/default"/>
    <dgm:cxn modelId="{2CA889F1-7036-4D93-A71D-5E362C0F1007}" type="presParOf" srcId="{366D9734-898D-4A24-AFB7-735541D4187A}" destId="{872D7CC0-2EAC-4E2A-A6D2-3009606AFEC3}" srcOrd="4" destOrd="0" presId="urn:microsoft.com/office/officeart/2005/8/layout/default"/>
    <dgm:cxn modelId="{4535B854-EC66-45E3-A465-E5A276AF6175}" type="presParOf" srcId="{366D9734-898D-4A24-AFB7-735541D4187A}" destId="{EABCC0DA-CBFC-44A3-BDDD-44AD77128513}" srcOrd="5" destOrd="0" presId="urn:microsoft.com/office/officeart/2005/8/layout/default"/>
    <dgm:cxn modelId="{43662A54-7E0C-4F04-A12B-8C63DF20281C}" type="presParOf" srcId="{366D9734-898D-4A24-AFB7-735541D4187A}" destId="{98479B47-90D6-4BF6-B82E-A59FB11F22F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39DDBA-03C3-4978-96C0-F39C0C6A6C47}">
      <dsp:nvSpPr>
        <dsp:cNvPr id="0" name=""/>
        <dsp:cNvSpPr/>
      </dsp:nvSpPr>
      <dsp:spPr>
        <a:xfrm>
          <a:off x="0" y="63555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05A500-805A-4FDE-9333-023A2571E7A7}">
      <dsp:nvSpPr>
        <dsp:cNvPr id="0" name=""/>
        <dsp:cNvSpPr/>
      </dsp:nvSpPr>
      <dsp:spPr>
        <a:xfrm>
          <a:off x="1219208" y="2"/>
          <a:ext cx="5689600" cy="121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Procés cognitiu que implica tres processos: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planificació, textualització i revisió.</a:t>
          </a:r>
          <a:endParaRPr lang="es-ES" sz="1800" kern="1200" dirty="0"/>
        </a:p>
      </dsp:txBody>
      <dsp:txXfrm>
        <a:off x="1278291" y="59085"/>
        <a:ext cx="5571434" cy="1092154"/>
      </dsp:txXfrm>
    </dsp:sp>
    <dsp:sp modelId="{D371E904-F212-4382-95A8-44E6A89D2035}">
      <dsp:nvSpPr>
        <dsp:cNvPr id="0" name=""/>
        <dsp:cNvSpPr/>
      </dsp:nvSpPr>
      <dsp:spPr>
        <a:xfrm>
          <a:off x="0" y="249531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6C5E00-5729-4D19-B19A-CB524F1F0F33}">
      <dsp:nvSpPr>
        <dsp:cNvPr id="0" name=""/>
        <dsp:cNvSpPr/>
      </dsp:nvSpPr>
      <dsp:spPr>
        <a:xfrm>
          <a:off x="1219208" y="1874116"/>
          <a:ext cx="5689600" cy="121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Relació constant i intervcanvi bidireccional durant l’activitat d’escriptura.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(Camps, 1994; Manresa, 2011 i Badia et al., 2012). </a:t>
          </a:r>
          <a:endParaRPr lang="es-ES" sz="1800" kern="1200" dirty="0"/>
        </a:p>
      </dsp:txBody>
      <dsp:txXfrm>
        <a:off x="1278291" y="1933199"/>
        <a:ext cx="5571434" cy="1092154"/>
      </dsp:txXfrm>
    </dsp:sp>
    <dsp:sp modelId="{B6998822-A263-4DB6-86E1-32C29E5CC699}">
      <dsp:nvSpPr>
        <dsp:cNvPr id="0" name=""/>
        <dsp:cNvSpPr/>
      </dsp:nvSpPr>
      <dsp:spPr>
        <a:xfrm>
          <a:off x="0" y="435507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3E0050-5B05-44C9-88E5-CD7D4A3676CE}">
      <dsp:nvSpPr>
        <dsp:cNvPr id="0" name=""/>
        <dsp:cNvSpPr/>
      </dsp:nvSpPr>
      <dsp:spPr>
        <a:xfrm>
          <a:off x="1219208" y="3814084"/>
          <a:ext cx="5689600" cy="121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« la producció final s’avalua en funció del treball </a:t>
          </a:r>
          <a:r>
            <a:rPr lang="fr-FR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realitzat </a:t>
          </a:r>
          <a:r>
            <a:rPr lang="fr-FR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atenent a les capacitats observades en la producció inicial i a les dimensions seleccionades per treballar » (Dolz, Gagnon i Ribera, 2013). </a:t>
          </a:r>
          <a:endParaRPr lang="fr-FR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78291" y="3873167"/>
        <a:ext cx="5571434" cy="1092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B2CC3D-BB8B-493F-B15D-822A52BF80E0}">
      <dsp:nvSpPr>
        <dsp:cNvPr id="0" name=""/>
        <dsp:cNvSpPr/>
      </dsp:nvSpPr>
      <dsp:spPr>
        <a:xfrm>
          <a:off x="0" y="479160"/>
          <a:ext cx="3222625" cy="19335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Processos: planificació, textualització i revisió </a:t>
          </a:r>
          <a:r>
            <a:rPr lang="fr-FR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 text desorganitzat, falta de cohesió i  coherència.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Manca de consciència fonològica  errades ortogràfiques. </a:t>
          </a:r>
        </a:p>
      </dsp:txBody>
      <dsp:txXfrm>
        <a:off x="0" y="479160"/>
        <a:ext cx="3222625" cy="1933575"/>
      </dsp:txXfrm>
    </dsp:sp>
    <dsp:sp modelId="{D4F68B71-7693-46A9-A091-4BE299850E1C}">
      <dsp:nvSpPr>
        <dsp:cNvPr id="0" name=""/>
        <dsp:cNvSpPr/>
      </dsp:nvSpPr>
      <dsp:spPr>
        <a:xfrm>
          <a:off x="3544887" y="479160"/>
          <a:ext cx="3222625" cy="19335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Aspectes notacionals  traçar lletres i formar paraules.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Confusió entre el llenguatge oral i escrit  incapacitat d’emprar-los sota les seues característiques. </a:t>
          </a:r>
          <a:endParaRPr lang="es-ES" sz="1800" kern="1200" dirty="0"/>
        </a:p>
      </dsp:txBody>
      <dsp:txXfrm>
        <a:off x="3544887" y="479160"/>
        <a:ext cx="3222625" cy="1933575"/>
      </dsp:txXfrm>
    </dsp:sp>
    <dsp:sp modelId="{AF654A00-E757-4DA7-86E3-8857BE8FAC6F}">
      <dsp:nvSpPr>
        <dsp:cNvPr id="0" name=""/>
        <dsp:cNvSpPr/>
      </dsp:nvSpPr>
      <dsp:spPr>
        <a:xfrm>
          <a:off x="7089775" y="479160"/>
          <a:ext cx="3222625" cy="19335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Zona de Desenvolupament Proper, Vygotsky (Ruso, 2001).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Suports individualitzats. </a:t>
          </a:r>
        </a:p>
      </dsp:txBody>
      <dsp:txXfrm>
        <a:off x="7089775" y="479160"/>
        <a:ext cx="3222625" cy="1933575"/>
      </dsp:txXfrm>
    </dsp:sp>
    <dsp:sp modelId="{3B09D597-CFB6-4D10-B2E0-FE0C761E7859}">
      <dsp:nvSpPr>
        <dsp:cNvPr id="0" name=""/>
        <dsp:cNvSpPr/>
      </dsp:nvSpPr>
      <dsp:spPr>
        <a:xfrm>
          <a:off x="0" y="2734997"/>
          <a:ext cx="3222625" cy="19335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Motivació, actitud i el repte que provoque la tasca d’escriure. </a:t>
          </a:r>
        </a:p>
      </dsp:txBody>
      <dsp:txXfrm>
        <a:off x="0" y="2734997"/>
        <a:ext cx="3222625" cy="1933575"/>
      </dsp:txXfrm>
    </dsp:sp>
    <dsp:sp modelId="{F2986098-F268-4A33-86BC-B7E5364A44D1}">
      <dsp:nvSpPr>
        <dsp:cNvPr id="0" name=""/>
        <dsp:cNvSpPr/>
      </dsp:nvSpPr>
      <dsp:spPr>
        <a:xfrm>
          <a:off x="3544887" y="2734997"/>
          <a:ext cx="3222625" cy="19335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Metodologia i les estratègies emprades per la figura docent.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Cessió gradual de l’autonomia. </a:t>
          </a:r>
        </a:p>
      </dsp:txBody>
      <dsp:txXfrm>
        <a:off x="3544887" y="2734997"/>
        <a:ext cx="3222625" cy="1933575"/>
      </dsp:txXfrm>
    </dsp:sp>
    <dsp:sp modelId="{9C44BC9B-8A80-455A-AEC2-26AEDC34100B}">
      <dsp:nvSpPr>
        <dsp:cNvPr id="0" name=""/>
        <dsp:cNvSpPr/>
      </dsp:nvSpPr>
      <dsp:spPr>
        <a:xfrm>
          <a:off x="7089775" y="2734997"/>
          <a:ext cx="3222625" cy="19335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Interpretació dels errors com un aspecte natural que forma part del procés educatiu. </a:t>
          </a:r>
        </a:p>
      </dsp:txBody>
      <dsp:txXfrm>
        <a:off x="7089775" y="2734997"/>
        <a:ext cx="3222625" cy="19335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4F98A3-6F6A-4729-B3B2-6670497FEFFC}">
      <dsp:nvSpPr>
        <dsp:cNvPr id="0" name=""/>
        <dsp:cNvSpPr/>
      </dsp:nvSpPr>
      <dsp:spPr>
        <a:xfrm>
          <a:off x="4178979" y="1970677"/>
          <a:ext cx="2184059" cy="14209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4. MÈTODE</a:t>
          </a:r>
          <a:endParaRPr lang="es-ES" sz="20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98827" y="2178768"/>
        <a:ext cx="1544363" cy="1004751"/>
      </dsp:txXfrm>
    </dsp:sp>
    <dsp:sp modelId="{51B1E6AF-E5A9-4950-9EEE-B019C2C2F672}">
      <dsp:nvSpPr>
        <dsp:cNvPr id="0" name=""/>
        <dsp:cNvSpPr/>
      </dsp:nvSpPr>
      <dsp:spPr>
        <a:xfrm rot="11630648">
          <a:off x="2332559" y="2184833"/>
          <a:ext cx="1945487" cy="23763"/>
        </a:xfrm>
        <a:custGeom>
          <a:avLst/>
          <a:gdLst/>
          <a:ahLst/>
          <a:cxnLst/>
          <a:rect l="0" t="0" r="0" b="0"/>
          <a:pathLst>
            <a:path>
              <a:moveTo>
                <a:pt x="0" y="11881"/>
              </a:moveTo>
              <a:lnTo>
                <a:pt x="1945487" y="118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 rot="10800000">
        <a:off x="3256666" y="2148077"/>
        <a:ext cx="97274" cy="97274"/>
      </dsp:txXfrm>
    </dsp:sp>
    <dsp:sp modelId="{646D24E3-FE3D-4EF5-96B5-6F83E561C5BA}">
      <dsp:nvSpPr>
        <dsp:cNvPr id="0" name=""/>
        <dsp:cNvSpPr/>
      </dsp:nvSpPr>
      <dsp:spPr>
        <a:xfrm>
          <a:off x="161376" y="1075780"/>
          <a:ext cx="2300874" cy="12593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Llistat</a:t>
          </a:r>
          <a:r>
            <a:rPr lang="es-ES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6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d’articles</a:t>
          </a:r>
          <a:r>
            <a:rPr lang="es-ES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6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científics</a:t>
          </a:r>
          <a:endParaRPr lang="es-ES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8331" y="1260203"/>
        <a:ext cx="1626964" cy="890470"/>
      </dsp:txXfrm>
    </dsp:sp>
    <dsp:sp modelId="{ED0CB833-81EC-47C1-BA03-A5403C0EDD83}">
      <dsp:nvSpPr>
        <dsp:cNvPr id="0" name=""/>
        <dsp:cNvSpPr/>
      </dsp:nvSpPr>
      <dsp:spPr>
        <a:xfrm rot="17513836">
          <a:off x="5263774" y="1562398"/>
          <a:ext cx="904259" cy="23763"/>
        </a:xfrm>
        <a:custGeom>
          <a:avLst/>
          <a:gdLst/>
          <a:ahLst/>
          <a:cxnLst/>
          <a:rect l="0" t="0" r="0" b="0"/>
          <a:pathLst>
            <a:path>
              <a:moveTo>
                <a:pt x="0" y="11881"/>
              </a:moveTo>
              <a:lnTo>
                <a:pt x="904259" y="118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693298" y="1551673"/>
        <a:ext cx="45212" cy="45212"/>
      </dsp:txXfrm>
    </dsp:sp>
    <dsp:sp modelId="{13B328A3-F2CA-416A-A25A-2E7C62B423A2}">
      <dsp:nvSpPr>
        <dsp:cNvPr id="0" name=""/>
        <dsp:cNvSpPr/>
      </dsp:nvSpPr>
      <dsp:spPr>
        <a:xfrm>
          <a:off x="5127075" y="5350"/>
          <a:ext cx="1970550" cy="11652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400" kern="1200"/>
        </a:p>
      </dsp:txBody>
      <dsp:txXfrm>
        <a:off x="5415655" y="175991"/>
        <a:ext cx="1393390" cy="823925"/>
      </dsp:txXfrm>
    </dsp:sp>
    <dsp:sp modelId="{804BAC2F-DE39-4DB0-BE39-00543E2295AA}">
      <dsp:nvSpPr>
        <dsp:cNvPr id="0" name=""/>
        <dsp:cNvSpPr/>
      </dsp:nvSpPr>
      <dsp:spPr>
        <a:xfrm rot="13566532">
          <a:off x="3616371" y="1609395"/>
          <a:ext cx="1270041" cy="23763"/>
        </a:xfrm>
        <a:custGeom>
          <a:avLst/>
          <a:gdLst/>
          <a:ahLst/>
          <a:cxnLst/>
          <a:rect l="0" t="0" r="0" b="0"/>
          <a:pathLst>
            <a:path>
              <a:moveTo>
                <a:pt x="0" y="11881"/>
              </a:moveTo>
              <a:lnTo>
                <a:pt x="1270041" y="118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0800000">
        <a:off x="4219640" y="1589525"/>
        <a:ext cx="63502" cy="63502"/>
      </dsp:txXfrm>
    </dsp:sp>
    <dsp:sp modelId="{9EA2E182-7DAD-46A6-87E1-7D39DD74D244}">
      <dsp:nvSpPr>
        <dsp:cNvPr id="0" name=""/>
        <dsp:cNvSpPr/>
      </dsp:nvSpPr>
      <dsp:spPr>
        <a:xfrm>
          <a:off x="2240168" y="25088"/>
          <a:ext cx="2119137" cy="12139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50508" y="202864"/>
        <a:ext cx="1498457" cy="858379"/>
      </dsp:txXfrm>
    </dsp:sp>
    <dsp:sp modelId="{20FE6BD2-B49A-4710-89DD-E34165929EDC}">
      <dsp:nvSpPr>
        <dsp:cNvPr id="0" name=""/>
        <dsp:cNvSpPr/>
      </dsp:nvSpPr>
      <dsp:spPr>
        <a:xfrm rot="20285850">
          <a:off x="6113738" y="1850119"/>
          <a:ext cx="2389395" cy="23763"/>
        </a:xfrm>
        <a:custGeom>
          <a:avLst/>
          <a:gdLst/>
          <a:ahLst/>
          <a:cxnLst/>
          <a:rect l="0" t="0" r="0" b="0"/>
          <a:pathLst>
            <a:path>
              <a:moveTo>
                <a:pt x="0" y="11881"/>
              </a:moveTo>
              <a:lnTo>
                <a:pt x="2389395" y="118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>
        <a:off x="7248700" y="1802266"/>
        <a:ext cx="119469" cy="119469"/>
      </dsp:txXfrm>
    </dsp:sp>
    <dsp:sp modelId="{B26340EC-D93A-485A-A238-F13AAB25976F}">
      <dsp:nvSpPr>
        <dsp:cNvPr id="0" name=""/>
        <dsp:cNvSpPr/>
      </dsp:nvSpPr>
      <dsp:spPr>
        <a:xfrm>
          <a:off x="8288927" y="357314"/>
          <a:ext cx="1989889" cy="14209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Estudis</a:t>
          </a:r>
          <a:r>
            <a:rPr lang="es-ES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6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qualitatius</a:t>
          </a:r>
          <a:r>
            <a:rPr lang="es-ES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i </a:t>
          </a:r>
          <a:r>
            <a:rPr lang="es-ES" sz="16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quantitatius</a:t>
          </a:r>
          <a:r>
            <a:rPr lang="es-ES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s-E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580339" y="565405"/>
        <a:ext cx="1407065" cy="1004751"/>
      </dsp:txXfrm>
    </dsp:sp>
    <dsp:sp modelId="{20B79BD9-3038-42C6-883F-1E4526107108}">
      <dsp:nvSpPr>
        <dsp:cNvPr id="0" name=""/>
        <dsp:cNvSpPr/>
      </dsp:nvSpPr>
      <dsp:spPr>
        <a:xfrm rot="84705">
          <a:off x="6361941" y="2721704"/>
          <a:ext cx="2073907" cy="23763"/>
        </a:xfrm>
        <a:custGeom>
          <a:avLst/>
          <a:gdLst/>
          <a:ahLst/>
          <a:cxnLst/>
          <a:rect l="0" t="0" r="0" b="0"/>
          <a:pathLst>
            <a:path>
              <a:moveTo>
                <a:pt x="0" y="11881"/>
              </a:moveTo>
              <a:lnTo>
                <a:pt x="2073907" y="118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>
        <a:off x="7347048" y="2681737"/>
        <a:ext cx="103695" cy="103695"/>
      </dsp:txXfrm>
    </dsp:sp>
    <dsp:sp modelId="{0C3842D0-339F-4D29-B6A8-B8DA057CAC98}">
      <dsp:nvSpPr>
        <dsp:cNvPr id="0" name=""/>
        <dsp:cNvSpPr/>
      </dsp:nvSpPr>
      <dsp:spPr>
        <a:xfrm>
          <a:off x="8434933" y="2073301"/>
          <a:ext cx="2000418" cy="14209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Castellà</a:t>
          </a:r>
          <a:r>
            <a:rPr lang="es-ES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s-ES" sz="16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català</a:t>
          </a:r>
          <a:r>
            <a:rPr lang="es-ES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i </a:t>
          </a:r>
          <a:r>
            <a:rPr lang="es-ES" sz="16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anglès</a:t>
          </a:r>
          <a:endParaRPr lang="es-ES" sz="160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2011-2020</a:t>
          </a:r>
          <a:endParaRPr lang="es-ES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27887" y="2281392"/>
        <a:ext cx="1414510" cy="1004751"/>
      </dsp:txXfrm>
    </dsp:sp>
    <dsp:sp modelId="{FF9517FC-153D-4358-860E-68A6701DDDCB}">
      <dsp:nvSpPr>
        <dsp:cNvPr id="0" name=""/>
        <dsp:cNvSpPr/>
      </dsp:nvSpPr>
      <dsp:spPr>
        <a:xfrm rot="9285464">
          <a:off x="3371920" y="3313394"/>
          <a:ext cx="1065713" cy="23763"/>
        </a:xfrm>
        <a:custGeom>
          <a:avLst/>
          <a:gdLst/>
          <a:ahLst/>
          <a:cxnLst/>
          <a:rect l="0" t="0" r="0" b="0"/>
          <a:pathLst>
            <a:path>
              <a:moveTo>
                <a:pt x="0" y="11881"/>
              </a:moveTo>
              <a:lnTo>
                <a:pt x="1065713" y="118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0800000">
        <a:off x="3878133" y="3298633"/>
        <a:ext cx="53285" cy="53285"/>
      </dsp:txXfrm>
    </dsp:sp>
    <dsp:sp modelId="{A3396128-24D4-4B09-9FDA-0E27976650EE}">
      <dsp:nvSpPr>
        <dsp:cNvPr id="0" name=""/>
        <dsp:cNvSpPr/>
      </dsp:nvSpPr>
      <dsp:spPr>
        <a:xfrm>
          <a:off x="544684" y="3253700"/>
          <a:ext cx="3288039" cy="17612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ERIC: 211 (11 </a:t>
          </a:r>
          <a:r>
            <a:rPr lang="es-ES" sz="16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castellà</a:t>
          </a:r>
          <a:r>
            <a:rPr lang="es-ES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i 200 </a:t>
          </a:r>
          <a:r>
            <a:rPr lang="es-ES" sz="16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anglès</a:t>
          </a:r>
          <a:r>
            <a:rPr lang="es-ES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).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ProQuest</a:t>
          </a:r>
          <a:r>
            <a:rPr lang="es-ES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 3.910 (</a:t>
          </a:r>
          <a:r>
            <a:rPr lang="es-ES" sz="16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anglès</a:t>
          </a:r>
          <a:r>
            <a:rPr lang="es-ES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).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Escollits</a:t>
          </a:r>
          <a:r>
            <a:rPr lang="es-ES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 45 </a:t>
          </a:r>
          <a:r>
            <a:rPr lang="es-ES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10 </a:t>
          </a:r>
          <a:endParaRPr lang="es-ES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6206" y="3511635"/>
        <a:ext cx="2324995" cy="1245419"/>
      </dsp:txXfrm>
    </dsp:sp>
    <dsp:sp modelId="{AADC3218-E839-471B-8638-32B1723E5493}">
      <dsp:nvSpPr>
        <dsp:cNvPr id="0" name=""/>
        <dsp:cNvSpPr/>
      </dsp:nvSpPr>
      <dsp:spPr>
        <a:xfrm rot="2320529">
          <a:off x="5827886" y="3596426"/>
          <a:ext cx="1202855" cy="23763"/>
        </a:xfrm>
        <a:custGeom>
          <a:avLst/>
          <a:gdLst/>
          <a:ahLst/>
          <a:cxnLst/>
          <a:rect l="0" t="0" r="0" b="0"/>
          <a:pathLst>
            <a:path>
              <a:moveTo>
                <a:pt x="0" y="11881"/>
              </a:moveTo>
              <a:lnTo>
                <a:pt x="1202855" y="118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6399243" y="3578236"/>
        <a:ext cx="60142" cy="60142"/>
      </dsp:txXfrm>
    </dsp:sp>
    <dsp:sp modelId="{201318AD-7E93-4920-9D57-EF8F015704F5}">
      <dsp:nvSpPr>
        <dsp:cNvPr id="0" name=""/>
        <dsp:cNvSpPr/>
      </dsp:nvSpPr>
      <dsp:spPr>
        <a:xfrm>
          <a:off x="6137033" y="3888171"/>
          <a:ext cx="3058999" cy="14209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Escriptura</a:t>
          </a:r>
          <a:r>
            <a:rPr lang="es-ES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s-ES" sz="16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dificultats</a:t>
          </a:r>
          <a:r>
            <a:rPr lang="es-ES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6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d’aprenentatge</a:t>
          </a:r>
          <a:r>
            <a:rPr lang="es-ES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s-ES" sz="16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educació</a:t>
          </a:r>
          <a:r>
            <a:rPr lang="es-ES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6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primària</a:t>
          </a:r>
          <a:r>
            <a:rPr lang="es-ES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i </a:t>
          </a:r>
          <a:r>
            <a:rPr lang="es-ES" sz="16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grups</a:t>
          </a:r>
          <a:r>
            <a:rPr lang="es-ES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6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cooperatius</a:t>
          </a:r>
          <a:r>
            <a:rPr lang="es-ES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 </a:t>
          </a:r>
          <a:endParaRPr lang="es-ES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585013" y="4096262"/>
        <a:ext cx="2163039" cy="10047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9036B-B6B7-45E7-BC0C-66C87E5676C4}">
      <dsp:nvSpPr>
        <dsp:cNvPr id="0" name=""/>
        <dsp:cNvSpPr/>
      </dsp:nvSpPr>
      <dsp:spPr>
        <a:xfrm>
          <a:off x="992" y="194138"/>
          <a:ext cx="3869531" cy="23217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Aprenentatge</a:t>
          </a: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cooperatiu</a:t>
          </a:r>
          <a:endParaRPr lang="es-ES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92" y="194138"/>
        <a:ext cx="3869531" cy="2321718"/>
      </dsp:txXfrm>
    </dsp:sp>
    <dsp:sp modelId="{AA7FB2B4-0F57-412F-AF1D-E1D6071E7907}">
      <dsp:nvSpPr>
        <dsp:cNvPr id="0" name=""/>
        <dsp:cNvSpPr/>
      </dsp:nvSpPr>
      <dsp:spPr>
        <a:xfrm>
          <a:off x="4257476" y="194138"/>
          <a:ext cx="3869531" cy="23217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Distinció</a:t>
          </a: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s-ES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aprenentatge</a:t>
          </a: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cooperatiu</a:t>
          </a: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i </a:t>
          </a:r>
          <a:r>
            <a:rPr lang="es-ES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col·laboratiu</a:t>
          </a:r>
          <a:endParaRPr lang="es-ES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57476" y="194138"/>
        <a:ext cx="3869531" cy="2321718"/>
      </dsp:txXfrm>
    </dsp:sp>
    <dsp:sp modelId="{DDC74EB6-4362-484D-A976-941692675770}">
      <dsp:nvSpPr>
        <dsp:cNvPr id="0" name=""/>
        <dsp:cNvSpPr/>
      </dsp:nvSpPr>
      <dsp:spPr>
        <a:xfrm>
          <a:off x="992" y="2902810"/>
          <a:ext cx="3869531" cy="232171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Contingut</a:t>
          </a:r>
          <a:endParaRPr lang="es-ES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92" y="2902810"/>
        <a:ext cx="3869531" cy="2321718"/>
      </dsp:txXfrm>
    </dsp:sp>
    <dsp:sp modelId="{FDE7D674-B1B9-4A6D-A645-4AA5FAD8576A}">
      <dsp:nvSpPr>
        <dsp:cNvPr id="0" name=""/>
        <dsp:cNvSpPr/>
      </dsp:nvSpPr>
      <dsp:spPr>
        <a:xfrm>
          <a:off x="4257476" y="2902810"/>
          <a:ext cx="3869531" cy="232171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ZDP, </a:t>
          </a:r>
          <a:r>
            <a:rPr lang="es-ES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noció</a:t>
          </a: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i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vygotskiana</a:t>
          </a:r>
          <a:endParaRPr lang="es-ES" sz="1800" i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57476" y="2902810"/>
        <a:ext cx="3869531" cy="23217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24F0B8-1641-43A9-95E2-EFF65D3F99DF}">
      <dsp:nvSpPr>
        <dsp:cNvPr id="0" name=""/>
        <dsp:cNvSpPr/>
      </dsp:nvSpPr>
      <dsp:spPr>
        <a:xfrm>
          <a:off x="1037" y="438036"/>
          <a:ext cx="4047892" cy="2428735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s-ES" sz="1800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Societat</a:t>
          </a:r>
          <a:r>
            <a:rPr lang="es-ES" sz="18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i </a:t>
          </a:r>
          <a:r>
            <a:rPr lang="es-ES" sz="1800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educació</a:t>
          </a:r>
          <a:r>
            <a:rPr lang="es-ES" sz="18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en </a:t>
          </a:r>
          <a:r>
            <a:rPr lang="es-ES" sz="1800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canvi</a:t>
          </a:r>
          <a:r>
            <a:rPr lang="es-ES" sz="18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continu</a:t>
          </a:r>
          <a:r>
            <a:rPr lang="es-ES" sz="18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- Unir </a:t>
          </a:r>
          <a:r>
            <a:rPr lang="es-ES" sz="1800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estrament</a:t>
          </a:r>
          <a:r>
            <a:rPr lang="es-ES" sz="18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els</a:t>
          </a:r>
          <a:r>
            <a:rPr lang="es-ES" sz="18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vessants</a:t>
          </a:r>
          <a:r>
            <a:rPr lang="es-ES" sz="18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del </a:t>
          </a:r>
          <a:r>
            <a:rPr lang="es-ES" sz="1800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treball</a:t>
          </a:r>
          <a:r>
            <a:rPr lang="es-ES" sz="18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es-ES" sz="1800" kern="1200" dirty="0">
            <a:solidFill>
              <a:schemeClr val="bg1"/>
            </a:solidFill>
          </a:endParaRPr>
        </a:p>
      </dsp:txBody>
      <dsp:txXfrm>
        <a:off x="1037" y="438036"/>
        <a:ext cx="4047892" cy="2428735"/>
      </dsp:txXfrm>
    </dsp:sp>
    <dsp:sp modelId="{8B56E664-AE81-4A5B-BC40-EB7BB3D4E9A8}">
      <dsp:nvSpPr>
        <dsp:cNvPr id="0" name=""/>
        <dsp:cNvSpPr/>
      </dsp:nvSpPr>
      <dsp:spPr>
        <a:xfrm>
          <a:off x="4453719" y="438036"/>
          <a:ext cx="4047892" cy="2428735"/>
        </a:xfrm>
        <a:prstGeom prst="rect">
          <a:avLst/>
        </a:prstGeom>
        <a:solidFill>
          <a:schemeClr val="accent1">
            <a:shade val="50000"/>
            <a:hueOff val="167129"/>
            <a:satOff val="4478"/>
            <a:lumOff val="19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FUTURES LÍNIES D’INVESTIGACIÓ: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s-ES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Detecció</a:t>
          </a: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precoç</a:t>
          </a: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i </a:t>
          </a:r>
          <a:r>
            <a:rPr lang="es-ES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reeducació</a:t>
          </a: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 Ampliar la </a:t>
          </a:r>
          <a:r>
            <a:rPr lang="es-ES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quantitat</a:t>
          </a: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d’articles</a:t>
          </a: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s-ES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Estudi</a:t>
          </a: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fonamentat</a:t>
          </a: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en la </a:t>
          </a:r>
          <a:r>
            <a:rPr lang="es-ES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formació</a:t>
          </a: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docent</a:t>
          </a: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referent</a:t>
          </a: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a </a:t>
          </a:r>
          <a:r>
            <a:rPr lang="es-ES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l’aprenentatge</a:t>
          </a: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cooperatiu</a:t>
          </a: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s-ES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Augmentar</a:t>
          </a: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les </a:t>
          </a:r>
          <a:r>
            <a:rPr lang="es-ES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investigacions</a:t>
          </a: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en </a:t>
          </a:r>
          <a:r>
            <a:rPr lang="es-ES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realitat</a:t>
          </a: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educatives</a:t>
          </a: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semblants</a:t>
          </a: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 </a:t>
          </a:r>
          <a:endParaRPr lang="es-ES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53719" y="438036"/>
        <a:ext cx="4047892" cy="2428735"/>
      </dsp:txXfrm>
    </dsp:sp>
    <dsp:sp modelId="{872D7CC0-2EAC-4E2A-A6D2-3009606AFEC3}">
      <dsp:nvSpPr>
        <dsp:cNvPr id="0" name=""/>
        <dsp:cNvSpPr/>
      </dsp:nvSpPr>
      <dsp:spPr>
        <a:xfrm>
          <a:off x="1037" y="3271561"/>
          <a:ext cx="4047892" cy="2428735"/>
        </a:xfrm>
        <a:prstGeom prst="rect">
          <a:avLst/>
        </a:prstGeom>
        <a:solidFill>
          <a:schemeClr val="accent1">
            <a:shade val="50000"/>
            <a:hueOff val="334258"/>
            <a:satOff val="8955"/>
            <a:lumOff val="394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LIMITACIONS DE L’ESTUDI: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s-ES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Generalització</a:t>
          </a: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dels</a:t>
          </a: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resultats</a:t>
          </a: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pel</a:t>
          </a: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nombre de la </a:t>
          </a:r>
          <a:r>
            <a:rPr lang="es-ES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mostra</a:t>
          </a: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s-ES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Temps</a:t>
          </a: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de la </a:t>
          </a:r>
          <a:r>
            <a:rPr lang="es-ES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investigació</a:t>
          </a:r>
          <a:r>
            <a:rPr lang="es-E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37" y="3271561"/>
        <a:ext cx="4047892" cy="2428735"/>
      </dsp:txXfrm>
    </dsp:sp>
    <dsp:sp modelId="{98479B47-90D6-4BF6-B82E-A59FB11F22FE}">
      <dsp:nvSpPr>
        <dsp:cNvPr id="0" name=""/>
        <dsp:cNvSpPr/>
      </dsp:nvSpPr>
      <dsp:spPr>
        <a:xfrm>
          <a:off x="4453719" y="3271561"/>
          <a:ext cx="4047892" cy="2428735"/>
        </a:xfrm>
        <a:prstGeom prst="rect">
          <a:avLst/>
        </a:prstGeom>
        <a:solidFill>
          <a:schemeClr val="accent1">
            <a:shade val="50000"/>
            <a:hueOff val="167129"/>
            <a:satOff val="4478"/>
            <a:lumOff val="19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- Interés </a:t>
          </a:r>
          <a:r>
            <a:rPr lang="es-ES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futures</a:t>
          </a:r>
          <a:r>
            <a:rPr lang="es-E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investigacions</a:t>
          </a:r>
          <a:r>
            <a:rPr lang="es-E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s-ES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Punt</a:t>
          </a:r>
          <a:r>
            <a:rPr lang="es-E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de partida de recerques </a:t>
          </a:r>
          <a:r>
            <a:rPr lang="es-ES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futures</a:t>
          </a:r>
          <a:r>
            <a:rPr lang="es-E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es-E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53719" y="3271561"/>
        <a:ext cx="4047892" cy="2428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fr-F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C05-D548-42CC-9D6E-E5A449FEA727}" type="datetimeFigureOut">
              <a:rPr lang="fr-FR" smtClean="0"/>
              <a:t>26/06/2020</a:t>
            </a:fld>
            <a:endParaRPr lang="fr-F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E8B2-63F2-47D6-A3B4-D15D525A7BD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122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C05-D548-42CC-9D6E-E5A449FEA727}" type="datetimeFigureOut">
              <a:rPr lang="fr-FR" smtClean="0"/>
              <a:t>26/06/2020</a:t>
            </a:fld>
            <a:endParaRPr lang="fr-F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E8B2-63F2-47D6-A3B4-D15D525A7BD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19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C05-D548-42CC-9D6E-E5A449FEA727}" type="datetimeFigureOut">
              <a:rPr lang="fr-FR" smtClean="0"/>
              <a:t>26/06/2020</a:t>
            </a:fld>
            <a:endParaRPr lang="fr-F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E8B2-63F2-47D6-A3B4-D15D525A7BD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95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C05-D548-42CC-9D6E-E5A449FEA727}" type="datetimeFigureOut">
              <a:rPr lang="fr-FR" smtClean="0"/>
              <a:t>26/06/2020</a:t>
            </a:fld>
            <a:endParaRPr lang="fr-F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E8B2-63F2-47D6-A3B4-D15D525A7BD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35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C05-D548-42CC-9D6E-E5A449FEA727}" type="datetimeFigureOut">
              <a:rPr lang="fr-FR" smtClean="0"/>
              <a:t>26/06/2020</a:t>
            </a:fld>
            <a:endParaRPr lang="fr-F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E8B2-63F2-47D6-A3B4-D15D525A7BD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25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C05-D548-42CC-9D6E-E5A449FEA727}" type="datetimeFigureOut">
              <a:rPr lang="fr-FR" smtClean="0"/>
              <a:t>26/06/2020</a:t>
            </a:fld>
            <a:endParaRPr lang="fr-F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E8B2-63F2-47D6-A3B4-D15D525A7BD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366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C05-D548-42CC-9D6E-E5A449FEA727}" type="datetimeFigureOut">
              <a:rPr lang="fr-FR" smtClean="0"/>
              <a:t>26/06/2020</a:t>
            </a:fld>
            <a:endParaRPr lang="fr-F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E8B2-63F2-47D6-A3B4-D15D525A7BD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97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C05-D548-42CC-9D6E-E5A449FEA727}" type="datetimeFigureOut">
              <a:rPr lang="fr-FR" smtClean="0"/>
              <a:t>26/06/2020</a:t>
            </a:fld>
            <a:endParaRPr lang="fr-F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E8B2-63F2-47D6-A3B4-D15D525A7BD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258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C05-D548-42CC-9D6E-E5A449FEA727}" type="datetimeFigureOut">
              <a:rPr lang="fr-FR" smtClean="0"/>
              <a:t>26/06/2020</a:t>
            </a:fld>
            <a:endParaRPr lang="fr-F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E8B2-63F2-47D6-A3B4-D15D525A7BD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3915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C05-D548-42CC-9D6E-E5A449FEA727}" type="datetimeFigureOut">
              <a:rPr lang="fr-FR" smtClean="0"/>
              <a:t>26/06/2020</a:t>
            </a:fld>
            <a:endParaRPr lang="fr-F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E8B2-63F2-47D6-A3B4-D15D525A7BD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3420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C05-D548-42CC-9D6E-E5A449FEA727}" type="datetimeFigureOut">
              <a:rPr lang="fr-FR" smtClean="0"/>
              <a:t>26/06/2020</a:t>
            </a:fld>
            <a:endParaRPr lang="fr-F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E8B2-63F2-47D6-A3B4-D15D525A7BD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7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81C05-D548-42CC-9D6E-E5A449FEA727}" type="datetimeFigureOut">
              <a:rPr lang="fr-FR" smtClean="0"/>
              <a:t>26/06/2020</a:t>
            </a:fld>
            <a:endParaRPr lang="fr-F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7E8B2-63F2-47D6-A3B4-D15D525A7BD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19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dicionescalasancias.org/wp-content/uploads/2019/10/Cuaderno-11.pdf" TargetMode="External"/><Relationship Id="rId2" Type="http://schemas.openxmlformats.org/officeDocument/2006/relationships/hyperlink" Target="https://books.google.es/books?hl=es&amp;lr=&amp;id=Fk36LAU4wwoC&amp;oi=fnd&amp;pg=PA11&amp;dq=+escritura&amp;ots=xZZJAFfWrJ&amp;sig=7aoXVwQ6YJWtlfEaahHqYA8N2pE#v=onepage&amp;q=escritura&amp;f=fals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cd.gob.es/dms-static/f4d240d3-55ad-474f-abd7-dca54643c925/2009ponencia-jornadas-antiguas-pere-pdf.pdf" TargetMode="External"/><Relationship Id="rId2" Type="http://schemas.openxmlformats.org/officeDocument/2006/relationships/hyperlink" Target="http://www.educacionyfp.gob.es/dam/jcr:0bc115bf-2ee5-4894-91f5-7e32e07059d4/re3320411443-pdf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go.aws/2YpyAcR" TargetMode="External"/><Relationship Id="rId2" Type="http://schemas.openxmlformats.org/officeDocument/2006/relationships/hyperlink" Target="http://pepsic.bvsalud.org/pdf/rcp/v18n1/09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72794" y="1390958"/>
            <a:ext cx="11446412" cy="2387600"/>
          </a:xfrm>
        </p:spPr>
        <p:txBody>
          <a:bodyPr>
            <a:normAutofit/>
          </a:bodyPr>
          <a:lstStyle/>
          <a:p>
            <a:r>
              <a:rPr lang="ca-ES" sz="2400" b="1" dirty="0">
                <a:latin typeface="Arial" panose="020B0604020202020204" pitchFamily="34" charset="0"/>
                <a:cs typeface="Arial" panose="020B0604020202020204" pitchFamily="34" charset="0"/>
              </a:rPr>
              <a:t>EL TREBALL DEL PROCÉS D’ESCRIPTURA I LES SEUES DIFICULTATS MITJANÇANT L’APRENENTATGE COOPERATIU: UNA REVISIÓ </a:t>
            </a:r>
            <a:r>
              <a:rPr lang="ca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BIBLIOGRÀFICA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305422"/>
            <a:ext cx="9144000" cy="165576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a-E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Esther Monzó i Santamaria</a:t>
            </a:r>
          </a:p>
          <a:p>
            <a:pPr>
              <a:lnSpc>
                <a:spcPct val="110000"/>
              </a:lnSpc>
            </a:pPr>
            <a:r>
              <a:rPr lang="ca-E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Treball Final de Màster</a:t>
            </a:r>
          </a:p>
          <a:p>
            <a:pPr>
              <a:lnSpc>
                <a:spcPct val="110000"/>
              </a:lnSpc>
            </a:pPr>
            <a:r>
              <a:rPr lang="ca-E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Màster Universitari en Dificultats d’Aprenentatge i Trastorns del llenguatge </a:t>
            </a:r>
          </a:p>
          <a:p>
            <a:endParaRPr lang="fr-F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566" y="644574"/>
            <a:ext cx="2877625" cy="74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81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705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RESULTATS 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onector recto 6"/>
          <p:cNvCxnSpPr/>
          <p:nvPr/>
        </p:nvCxnSpPr>
        <p:spPr>
          <a:xfrm>
            <a:off x="2346325" y="8478520"/>
            <a:ext cx="5385435" cy="285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2365375" y="8239760"/>
            <a:ext cx="5362575" cy="190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2372995" y="11088370"/>
            <a:ext cx="5372100" cy="190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276350" y="24955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276350" y="1629049"/>
            <a:ext cx="2840971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es-E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Taula 1. </a:t>
            </a:r>
            <a:r>
              <a:rPr kumimoji="0" lang="ca-ES" altLang="es-ES" sz="15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Estudis seleccionats</a:t>
            </a:r>
            <a:endParaRPr kumimoji="0" lang="es-ES" altLang="es-E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276350" y="1910398"/>
            <a:ext cx="9807861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Número        </a:t>
            </a:r>
            <a:r>
              <a:rPr kumimoji="0" lang="ca-ES" altLang="es-E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kumimoji="0" lang="ca-ES" alt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Autor i any                                             País                                    Font                                                                        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kumimoji="0" lang="ca-ES" alt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</a:t>
            </a:r>
            <a:r>
              <a:rPr kumimoji="0" lang="ca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</a:t>
            </a:r>
            <a:r>
              <a:rPr kumimoji="0" lang="ca-ES" alt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Faroog</a:t>
            </a:r>
            <a:r>
              <a:rPr kumimoji="0" lang="ca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kumimoji="0" lang="ca-ES" alt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Asim</a:t>
            </a:r>
            <a:r>
              <a:rPr kumimoji="0" lang="ca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(2018)                                   Pakistan	              </a:t>
            </a:r>
            <a:r>
              <a:rPr kumimoji="0" lang="ca-ES" alt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ProQuest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kumimoji="0" lang="ca-ES" alt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kumimoji="0" lang="ca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</a:t>
            </a:r>
            <a:r>
              <a:rPr kumimoji="0" lang="ca-ES" alt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Ghaith</a:t>
            </a:r>
            <a:r>
              <a:rPr kumimoji="0" lang="ca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(2018)                                                Líban                           	</a:t>
            </a:r>
            <a:r>
              <a:rPr kumimoji="0" lang="ca-ES" alt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ProQuest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kumimoji="0" lang="ca-ES" alt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</a:t>
            </a:r>
            <a:r>
              <a:rPr kumimoji="0" lang="ca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</a:t>
            </a:r>
            <a:r>
              <a:rPr kumimoji="0" lang="ca-ES" alt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Gündogmus</a:t>
            </a:r>
            <a:r>
              <a:rPr kumimoji="0" lang="ca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(2018)                                     Turquia                 	   ERIC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4</a:t>
            </a:r>
            <a:r>
              <a:rPr kumimoji="0" lang="ca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</a:t>
            </a:r>
            <a:r>
              <a:rPr kumimoji="0" lang="ca-ES" alt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Lehraus</a:t>
            </a:r>
            <a:r>
              <a:rPr kumimoji="0" lang="ca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kumimoji="0" lang="ca-ES" alt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Marcoux</a:t>
            </a:r>
            <a:r>
              <a:rPr kumimoji="0" lang="ca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(2018)                           Suïssa 	                  	</a:t>
            </a:r>
            <a:r>
              <a:rPr kumimoji="0" lang="ca-ES" alt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ProQuest</a:t>
            </a:r>
            <a:r>
              <a:rPr kumimoji="0" lang="ca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kumimoji="0" lang="ca-ES" alt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  </a:t>
            </a:r>
            <a:r>
              <a:rPr kumimoji="0" lang="ca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Mariscal i Núñez (2015)                              España	                 	   ERIC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kumimoji="0" lang="ca-ES" alt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 </a:t>
            </a:r>
            <a:r>
              <a:rPr kumimoji="0" lang="ca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</a:t>
            </a:r>
            <a:r>
              <a:rPr kumimoji="0" lang="ca-ES" alt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Sheykali</a:t>
            </a:r>
            <a:r>
              <a:rPr kumimoji="0" lang="ca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kumimoji="0" lang="ca-ES" alt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Afasha</a:t>
            </a:r>
            <a:r>
              <a:rPr kumimoji="0" lang="ca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kumimoji="0" lang="ca-ES" alt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Rezaian</a:t>
            </a:r>
            <a:r>
              <a:rPr kumimoji="0" lang="ca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(2014)                Iran	                 	 </a:t>
            </a:r>
            <a:r>
              <a:rPr kumimoji="0" lang="ca-ES" alt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ProQuest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kumimoji="0" lang="ca-ES" alt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 </a:t>
            </a:r>
            <a:r>
              <a:rPr kumimoji="0" lang="ca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</a:t>
            </a:r>
            <a:r>
              <a:rPr kumimoji="0" lang="ca-ES" alt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Talib</a:t>
            </a:r>
            <a:r>
              <a:rPr kumimoji="0" lang="ca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kumimoji="0" lang="ca-ES" alt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Cheung</a:t>
            </a:r>
            <a:r>
              <a:rPr kumimoji="0" lang="ca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(2017)                                 Singapur	                 	 </a:t>
            </a:r>
            <a:r>
              <a:rPr kumimoji="0" lang="ca-ES" alt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ProQuest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8</a:t>
            </a:r>
            <a:r>
              <a:rPr kumimoji="0" lang="ca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Vega-Vaca i </a:t>
            </a:r>
            <a:r>
              <a:rPr kumimoji="0" lang="ca-ES" alt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Hederich-Martnez</a:t>
            </a:r>
            <a:r>
              <a:rPr kumimoji="0" lang="ca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(2015)       Colòmbia	                </a:t>
            </a:r>
            <a:r>
              <a:rPr kumimoji="0" lang="ca-ES" alt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ProQuest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kumimoji="0" lang="ca-ES" alt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 </a:t>
            </a:r>
            <a:r>
              <a:rPr kumimoji="0" lang="ca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Vujanovic i </a:t>
            </a:r>
            <a:r>
              <a:rPr kumimoji="0" lang="ca-ES" alt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Llic-Stosovic</a:t>
            </a:r>
            <a:r>
              <a:rPr kumimoji="0" lang="ca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(2018)                   Sèrbia	                  	    ERIC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10            </a:t>
            </a:r>
            <a:r>
              <a:rPr kumimoji="0" lang="es-ES" alt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Yate González et al. (2013)                         </a:t>
            </a:r>
            <a:r>
              <a:rPr kumimoji="0" lang="es-ES" altLang="es-ES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Colòmbia</a:t>
            </a:r>
            <a:r>
              <a:rPr kumimoji="0" lang="es-ES" altLang="es-E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kumimoji="0" lang="es-ES" altLang="es-ES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ProQuest</a:t>
            </a:r>
            <a:endParaRPr kumimoji="0" lang="es-ES" altLang="es-E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1276350" y="4977601"/>
            <a:ext cx="10077450" cy="935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ca-ES" sz="15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a-ES" sz="15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</a:t>
            </a:r>
            <a:r>
              <a:rPr lang="ca-ES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elaboració pròpia. La taula presenta els diversos articles escollits. Aquests es troben enumerats i diferenciats pel que fa a l’autor, l’any i la font.</a:t>
            </a:r>
            <a:endParaRPr lang="es-E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742950" y="1466849"/>
            <a:ext cx="10706100" cy="46001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836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71045638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957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DISCUSSIÓ I CONCLUSIONS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919182" y="1557866"/>
            <a:ext cx="6353636" cy="39745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Relació fonaments teòrics:</a:t>
            </a:r>
          </a:p>
          <a:p>
            <a:pPr marL="285750" indent="-285750" algn="ctr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Procés d’escriptura des d’edats primerenques. </a:t>
            </a:r>
          </a:p>
          <a:p>
            <a:pPr marL="285750" indent="-285750" algn="ctr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concepte d’escriptura s’ha aprofundit. </a:t>
            </a:r>
          </a:p>
          <a:p>
            <a:pPr marL="285750" indent="-285750" algn="ctr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Tres processos: planificació, textualització i revisió (lligats a la metacognició). </a:t>
            </a:r>
          </a:p>
          <a:p>
            <a:pPr marL="285750" indent="-285750" algn="ctr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Ampliació de les dificultats d’escriptura. </a:t>
            </a:r>
          </a:p>
          <a:p>
            <a:pPr marL="285750" indent="-285750" algn="ctr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Solucions per a eliminar les dificultats d’escriptura. </a:t>
            </a:r>
          </a:p>
          <a:p>
            <a:pPr marL="285750" indent="-285750" algn="ctr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ZDP, bastimentada de Bruner. </a:t>
            </a:r>
          </a:p>
          <a:p>
            <a:pPr marL="285750" indent="-285750" algn="ctr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Èxit educatiu i rendiment: aprenentatge cooperatiu</a:t>
            </a:r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7515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65657197"/>
              </p:ext>
            </p:extLst>
          </p:nvPr>
        </p:nvGraphicFramePr>
        <p:xfrm>
          <a:off x="2108200" y="381000"/>
          <a:ext cx="8502650" cy="6138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478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7. REFERÈNCIES BIBLIOGRÀFIQUES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38200" y="1222047"/>
            <a:ext cx="1018838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Badia, A. (</a:t>
            </a:r>
            <a:r>
              <a:rPr lang="ca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coord</a:t>
            </a:r>
            <a:r>
              <a:rPr lang="ca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.), Cano, M., Fernández, C., Feliu, M., Fuentes, C., Gómez, M., et al. (2012). Dificultats d’aprenentatge dels continguts curriculars. (1a ed.). Barcelona: UOC/FUOC. </a:t>
            </a:r>
          </a:p>
          <a:p>
            <a:endParaRPr lang="es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Barkley, E.F., Cross, K.P. i Major, C.H. (2007). </a:t>
            </a:r>
            <a:r>
              <a:rPr lang="ca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Argumentos</a:t>
            </a:r>
            <a:r>
              <a:rPr lang="ca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 favor del </a:t>
            </a:r>
            <a:r>
              <a:rPr lang="ca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aprendizaje</a:t>
            </a:r>
            <a:r>
              <a:rPr lang="ca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colaborativo</a:t>
            </a:r>
            <a:r>
              <a:rPr lang="ca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a-E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Técnicas</a:t>
            </a:r>
            <a:r>
              <a:rPr lang="ca-E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ca-E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aprendizaje</a:t>
            </a:r>
            <a:r>
              <a:rPr lang="ca-E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colaborativo</a:t>
            </a:r>
            <a:r>
              <a:rPr lang="ca-E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Manual para el </a:t>
            </a:r>
            <a:r>
              <a:rPr lang="ca-E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profesorado</a:t>
            </a:r>
            <a:r>
              <a:rPr lang="ca-E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universitario</a:t>
            </a:r>
            <a:r>
              <a:rPr lang="ca-E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(pp.17-31). Madrid: </a:t>
            </a:r>
            <a:r>
              <a:rPr lang="ca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Morata</a:t>
            </a:r>
            <a:r>
              <a:rPr lang="ca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Camps, A. (1994). </a:t>
            </a:r>
            <a:r>
              <a:rPr lang="ca-E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L’ensenyament de la composició escrita.</a:t>
            </a:r>
            <a:r>
              <a:rPr lang="ca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Barcelona: Graó. </a:t>
            </a:r>
          </a:p>
          <a:p>
            <a:endParaRPr lang="es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Carlino</a:t>
            </a:r>
            <a:r>
              <a:rPr lang="ca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P. i Santana, D. (1999). </a:t>
            </a:r>
            <a:r>
              <a:rPr lang="ca-E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Leer</a:t>
            </a:r>
            <a:r>
              <a:rPr lang="ca-E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ca-E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escribir</a:t>
            </a:r>
            <a:r>
              <a:rPr lang="ca-E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ca-E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sentido</a:t>
            </a:r>
            <a:r>
              <a:rPr lang="ca-E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Una experiència constructivista en </a:t>
            </a:r>
            <a:r>
              <a:rPr lang="ca-E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educación</a:t>
            </a:r>
            <a:r>
              <a:rPr lang="ca-E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infantil y </a:t>
            </a:r>
            <a:r>
              <a:rPr lang="ca-E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primaria</a:t>
            </a:r>
            <a:r>
              <a:rPr lang="ca-E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a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Madrid: Visor. </a:t>
            </a:r>
          </a:p>
          <a:p>
            <a:endParaRPr lang="es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Cassany</a:t>
            </a:r>
            <a:r>
              <a:rPr lang="ca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D. (1994). </a:t>
            </a:r>
            <a:r>
              <a:rPr lang="ca-E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Ensenyar llengua.</a:t>
            </a:r>
            <a:r>
              <a:rPr lang="ca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Barcelona: Graó. </a:t>
            </a:r>
          </a:p>
          <a:p>
            <a:endParaRPr lang="es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Castelló, M. (2007). El proceso de composición de textos académicos. A M. Castelló et al. (Eds.). </a:t>
            </a:r>
            <a:r>
              <a:rPr lang="es-E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Escribir y comunicarse en contextos científicos y académicos: conocimientos y estrategias. 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España: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Graó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p. 47-82. </a:t>
            </a:r>
          </a:p>
          <a:p>
            <a:endParaRPr lang="es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Castelo, H. R. (1994). </a:t>
            </a:r>
            <a:r>
              <a:rPr lang="es-E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Cómo escribir bien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Corporación Editora Nacional.</a:t>
            </a:r>
          </a:p>
          <a:p>
            <a:endParaRPr lang="es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Castelo, H. R. (1994). </a:t>
            </a:r>
            <a:r>
              <a:rPr lang="es-E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Cómo escribir bien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Corporación Editora Nacional.</a:t>
            </a:r>
          </a:p>
        </p:txBody>
      </p:sp>
    </p:spTree>
    <p:extLst>
      <p:ext uri="{BB962C8B-B14F-4D97-AF65-F5344CB8AC3E}">
        <p14:creationId xmlns:p14="http://schemas.microsoft.com/office/powerpoint/2010/main" val="64601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53303" y="1049991"/>
            <a:ext cx="11268635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Dolz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J., Gagnon, R.,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Ribera, P. (2013). </a:t>
            </a:r>
            <a:r>
              <a:rPr lang="en-GB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Producció</a:t>
            </a:r>
            <a:r>
              <a:rPr lang="en-GB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escrita</a:t>
            </a:r>
            <a:r>
              <a:rPr lang="en-GB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dificultats</a:t>
            </a:r>
            <a:r>
              <a:rPr lang="en-GB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d'aprenentatge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Graó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Farooq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, M. S., i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Asim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, I. (2018).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Nurturing Inclusive Education through Cooperative Learning as Pedagogical Approach at Primary School Level. 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Pakistan </a:t>
            </a:r>
            <a:r>
              <a:rPr lang="ca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ca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(3</a:t>
            </a:r>
            <a:r>
              <a:rPr lang="ca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Ferreiro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F.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Cónipz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Palacio, M. (1982).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Nuevas perspectivas sobre los procesos de lectura y escritura. México. Siglo XXI.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Recuperat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de: </a:t>
            </a:r>
            <a:r>
              <a:rPr lang="es-ES" sz="16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https://books.google.es/books?hl=es&amp;lr=&amp;id=Fk36LAU4wwoC&amp;oi=fnd&amp;pg=PA11&amp;dq=+</a:t>
            </a:r>
            <a:r>
              <a:rPr lang="es-ES" sz="1600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escritura&amp;ots=xZZJAFfWrJ&amp;sig=7aoXVwQ6YJWtlfEaahHqYA8N2pE#v=onepage&amp;q=escritura&amp;f=false</a:t>
            </a:r>
            <a:endParaRPr lang="es-ES" sz="16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García, R.,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Traver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, J. A., i Candela, I. (2001). Aprendizaje cooperativo. </a:t>
            </a:r>
            <a:r>
              <a:rPr lang="es-ES" sz="1600" i="1" dirty="0">
                <a:latin typeface="Arial" panose="020B0604020202020204" pitchFamily="34" charset="0"/>
                <a:cs typeface="Arial" panose="020B0604020202020204" pitchFamily="34" charset="0"/>
              </a:rPr>
              <a:t>Fundamentos, características y técnicas. Madrid: CCS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Recuperat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de: </a:t>
            </a:r>
            <a:r>
              <a:rPr lang="es-ES" sz="16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s-ES" sz="1600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edicionescalasancias.org/wp-content/uploads/2019/10/Cuaderno-11.pdf</a:t>
            </a:r>
            <a:endParaRPr lang="es-ES" sz="16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Ghaith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G. M. (2018). Teacher perceptions of the challenges of implementing concrete and conceptual cooperative learning. </a:t>
            </a:r>
            <a:r>
              <a:rPr lang="ca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a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Educational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(2), 385</a:t>
            </a:r>
            <a:r>
              <a:rPr lang="ca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ca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Gündogmus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, H. D. (2018).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Difficulties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Experienced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Teachers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Primary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Instruction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Offers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Eliminating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Difficulties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Universal </a:t>
            </a:r>
            <a:r>
              <a:rPr lang="ca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ca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Educational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(2), 333-339</a:t>
            </a:r>
            <a:r>
              <a:rPr lang="ca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395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120877" y="619432"/>
            <a:ext cx="1058934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Izquierdo-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Magaldi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, B.(2014). Descobrint l’escriptura infantil al segon curs de grau de Magisteri. Una experiència a la Universitat de Cantàbria. 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Articles: Revista de Didàctica de la Llengua i de la Literatura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, (64), 73-81</a:t>
            </a:r>
            <a:r>
              <a:rPr lang="ca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Johnson, D. W., Johnson, R. T., i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Holubec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, E. J. (1999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). El </a:t>
            </a:r>
            <a:r>
              <a:rPr lang="ca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aprendizaje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cooperativo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 en el aula.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Buenos Aires, Argentina: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Paidós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ca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Lehraus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K.,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Marcoux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G. (2018). Co-regulation processes within interactive dynamics: insights from second graders’ writing. </a:t>
            </a:r>
            <a:r>
              <a:rPr lang="ca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Problems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ca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a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 21st </a:t>
            </a:r>
            <a:r>
              <a:rPr lang="ca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Century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76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(4</a:t>
            </a:r>
            <a:r>
              <a:rPr lang="ca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Llera, J. B. (2003).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Estrategias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aprendizaje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Revista de </a:t>
            </a:r>
            <a:r>
              <a:rPr lang="ca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educación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332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, 55-73. Recuperat de: </a:t>
            </a:r>
            <a:r>
              <a:rPr lang="ca-ES" sz="16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http://www.educacionyfp.gob.es/dam/jcr:0bc115bf-2ee5-4894-91f5-7e32e07059d4/re3320411443-pdf.pdf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a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Manresa, A.S. (2011). On rauen les dificultats per aprendre a llegir i a escriure? 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Articles: Revista de Didàctica de la Llengua i de la Literatura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, (55), 53-61</a:t>
            </a:r>
            <a:r>
              <a:rPr lang="ca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Mariscal, M., i Núñez, J. A. L. (2015). Significant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Difficulties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Primary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: A Set of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Tasks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Deal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Difficulties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Means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of a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Didactic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ca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ca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Educational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Sciences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(1), 17-32</a:t>
            </a:r>
            <a:r>
              <a:rPr lang="ca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Pujolàs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Maset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, P. (2009).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Aprendizaje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cooperativo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educación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inclusiva: una forma de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aprender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juntos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alumnos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diferentes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Ponencia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presentada en las VI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Jornadas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Cooperación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Educativa con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Iberoamérica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sobre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Educación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Especial e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Inclusión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Educativa. Antigua (Guatemala),  de octubre. Recuperat de: </a:t>
            </a:r>
            <a:r>
              <a:rPr lang="ca-ES" sz="16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ca-ES" sz="1600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www.mecd.gob.es/dms-static/f4d240d3-55ad-474f-abd7-dca54643c925/2009ponencia-jornadas-antiguas-pere-pdf.pdf</a:t>
            </a:r>
            <a:endParaRPr lang="ca-ES" sz="16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35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33718" y="672353"/>
            <a:ext cx="1013908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Ribera, P. (1999). Leer y escribir: un enfoque comunicativo y constructivista. </a:t>
            </a:r>
            <a:r>
              <a:rPr lang="es-ES" sz="1600" i="1" dirty="0">
                <a:latin typeface="Arial" panose="020B0604020202020204" pitchFamily="34" charset="0"/>
                <a:cs typeface="Arial" panose="020B0604020202020204" pitchFamily="34" charset="0"/>
              </a:rPr>
              <a:t>Cuadernos de educación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s-ES" sz="1600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Ruso, R. C. (2001). El concepto de zona de desarrollo próximo: una interpretación. </a:t>
            </a:r>
            <a:r>
              <a:rPr lang="es-ES" sz="1600" i="1" dirty="0">
                <a:latin typeface="Arial" panose="020B0604020202020204" pitchFamily="34" charset="0"/>
                <a:cs typeface="Arial" panose="020B0604020202020204" pitchFamily="34" charset="0"/>
              </a:rPr>
              <a:t>Revista cubana de Psicología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s-ES" sz="1600" i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(1), 72-76.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Recuperat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de: </a:t>
            </a:r>
            <a:r>
              <a:rPr lang="es-ES" sz="16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http://pepsic.bvsalud.org/pdf/rcp/v18n1/09.pdf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Sheykhali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V.,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Afsha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J. M.,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Rezaian, F. (2014). A comparative study effects of cooperative and traditional teaching methods on learning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sixth grade students in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Abadeh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Tashk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International </a:t>
            </a:r>
            <a:r>
              <a:rPr lang="ca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ca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 Management </a:t>
            </a:r>
            <a:r>
              <a:rPr lang="ca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(4), 308</a:t>
            </a:r>
            <a:r>
              <a:rPr lang="ca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Slavin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R. E.,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Johnson, R. T. (1999). </a:t>
            </a:r>
            <a:r>
              <a:rPr lang="es-ES" sz="1600" i="1" dirty="0">
                <a:latin typeface="Arial" panose="020B0604020202020204" pitchFamily="34" charset="0"/>
                <a:cs typeface="Arial" panose="020B0604020202020204" pitchFamily="34" charset="0"/>
              </a:rPr>
              <a:t>Aprendizaje cooperativo: teoría, investigación y práctica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Buenos Aires: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Aique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Recuperat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de: </a:t>
            </a:r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https://go.aws/2YpyAcR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Talib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T.,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Cheung, Y. L. (2017). Collaborative writing in classroom instruction: A synthesis of recent research. </a:t>
            </a:r>
            <a:r>
              <a:rPr lang="ca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, (2), 15</a:t>
            </a:r>
            <a:r>
              <a:rPr lang="ca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Tolchinsky,L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. (2013). L’aprenentatge de l’escriptura i les seves dificultats. En L.A.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Barrachina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Coord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.). 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Trastorns d’aprenentatge de l’escriptura i de les matemàtiques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. Barcelona. Editorial: UOC. </a:t>
            </a:r>
            <a:endParaRPr lang="ca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Vega-Vaca, M., i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Hederich-Martnez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, C. (2015).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impact of a cooperative learning program on the academic achievement in mathematics and language in fourth grade students and its relation to cognitive style. </a:t>
            </a:r>
            <a:r>
              <a:rPr lang="ca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 of New </a:t>
            </a:r>
            <a:r>
              <a:rPr lang="ca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Approaches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a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Educational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 (NAER </a:t>
            </a:r>
            <a:r>
              <a:rPr lang="ca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(2), 84-90</a:t>
            </a:r>
            <a:r>
              <a:rPr lang="ca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49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210235" y="753035"/>
            <a:ext cx="925157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Vilaseca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R., Nadal, E.,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Maura, A. M. (2010).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Ensenyar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ortografia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aprendre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´ n: una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experiència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treball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cooperatiu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amb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alumnes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primària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s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Articles</a:t>
            </a:r>
            <a:r>
              <a:rPr lang="es-ES" sz="1600" i="1" dirty="0">
                <a:latin typeface="Arial" panose="020B0604020202020204" pitchFamily="34" charset="0"/>
                <a:cs typeface="Arial" panose="020B0604020202020204" pitchFamily="34" charset="0"/>
              </a:rPr>
              <a:t>: Revista de </a:t>
            </a:r>
            <a:r>
              <a:rPr lang="es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didàctica</a:t>
            </a:r>
            <a:r>
              <a:rPr lang="es-ES" sz="1600" i="1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s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llengua</a:t>
            </a:r>
            <a:r>
              <a:rPr lang="es-ES" sz="1600" i="1" dirty="0">
                <a:latin typeface="Arial" panose="020B0604020202020204" pitchFamily="34" charset="0"/>
                <a:cs typeface="Arial" panose="020B0604020202020204" pitchFamily="34" charset="0"/>
              </a:rPr>
              <a:t> i de la literatura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, (50), 100-113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Vujanovic, M., i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Ilic-Stosovic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, D. (2018). Determinants of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elementary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student's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tool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manipulation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ca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a-E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Pedagogy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ca-ES" sz="1600" i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(2), 214</a:t>
            </a:r>
            <a:r>
              <a:rPr lang="ca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Yate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González, Y. Y.,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Saenz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, L. F.,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Bermeo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, J. A., i Castañeda Chaves, A. F. (2013).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role of collaborative work in the development of elementary students' writing skills. </a:t>
            </a:r>
            <a:r>
              <a:rPr lang="en-GB" sz="1600" i="1" dirty="0">
                <a:latin typeface="Arial" panose="020B0604020202020204" pitchFamily="34" charset="0"/>
                <a:cs typeface="Arial" panose="020B0604020202020204" pitchFamily="34" charset="0"/>
              </a:rPr>
              <a:t>Profile Issues in </a:t>
            </a:r>
            <a:r>
              <a:rPr lang="en-GB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TeachersProfessional</a:t>
            </a:r>
            <a:r>
              <a:rPr lang="en-GB" sz="1600" i="1" dirty="0">
                <a:latin typeface="Arial" panose="020B0604020202020204" pitchFamily="34" charset="0"/>
                <a:cs typeface="Arial" panose="020B0604020202020204" pitchFamily="34" charset="0"/>
              </a:rPr>
              <a:t> Development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GB" sz="1600" i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(1), 11-25.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dirty="0"/>
              <a:t> </a:t>
            </a:r>
            <a:endParaRPr lang="es-ES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590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ÌNDEX 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INTRODUCCIÓ  </a:t>
            </a:r>
          </a:p>
          <a:p>
            <a:pPr marL="457200" indent="-457200">
              <a:buAutoNum type="arabicPeriod"/>
            </a:pP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MARC TEÒRIC 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OBJECTIUS </a:t>
            </a:r>
          </a:p>
          <a:p>
            <a:pPr marL="457200" indent="-457200">
              <a:buAutoNum type="arabicPeriod"/>
            </a:pP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MÈTODE </a:t>
            </a:r>
          </a:p>
          <a:p>
            <a:pPr marL="457200" indent="-457200">
              <a:buAutoNum type="arabicPeriod"/>
            </a:pP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RESULTATS </a:t>
            </a:r>
          </a:p>
          <a:p>
            <a:pPr marL="457200" indent="-457200">
              <a:buAutoNum type="arabicPeriod"/>
            </a:pP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DISCUSSIÓ I CONCLUSIONS </a:t>
            </a:r>
          </a:p>
          <a:p>
            <a:pPr marL="457200" indent="-457200">
              <a:buAutoNum type="arabicPeriod"/>
            </a:pP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REFERÈNCIES BIBLIOGRÀFIQUES </a:t>
            </a:r>
          </a:p>
          <a:p>
            <a:pPr marL="0" indent="0">
              <a:buNone/>
            </a:pP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15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INTRODUCCIÓ 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290443" y="1690688"/>
            <a:ext cx="3607947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Escriptura + òptim procés d’esenyament-aprenentatge. </a:t>
            </a:r>
            <a:r>
              <a:rPr lang="fr-FR" b="1" dirty="0" smtClean="0"/>
              <a:t> </a:t>
            </a:r>
            <a:endParaRPr lang="fr-FR" b="1" dirty="0"/>
          </a:p>
        </p:txBody>
      </p:sp>
      <p:sp>
        <p:nvSpPr>
          <p:cNvPr id="7" name="Rectángulo 6"/>
          <p:cNvSpPr/>
          <p:nvPr/>
        </p:nvSpPr>
        <p:spPr>
          <a:xfrm>
            <a:off x="3094416" y="3181350"/>
            <a:ext cx="43815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Vessants lingüístics</a:t>
            </a:r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són les bases dels </a:t>
            </a:r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futurs </a:t>
            </a:r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aprenentatges: curriculars, pedagògics i personals (Cassany, 1999)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7762787" y="4095750"/>
            <a:ext cx="3591013" cy="19773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Procés d’escriptura: 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onament de l’ensenyament.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-Dificultats: internes i externes.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Metodologies </a:t>
            </a:r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Aprenentatge cooperatiu. 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(Carlino i Santana, 1999). </a:t>
            </a:r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717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MARC TEÒRIC  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38200" y="1990452"/>
            <a:ext cx="4533900" cy="30870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procés mental i cultural que </a:t>
            </a:r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implica </a:t>
            </a:r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transformació de la nostra ment »</a:t>
            </a:r>
          </a:p>
          <a:p>
            <a:pPr algn="ctr"/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Badia et al., 2012. p. 122)</a:t>
            </a:r>
          </a:p>
          <a:p>
            <a:pPr algn="ctr"/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Objecte sociocultural, un sistema de representació gràfica que serveix per a resoldre els problemes plantejats per la </a:t>
            </a:r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societat </a:t>
            </a:r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(Carlino i Santana, 1999).</a:t>
            </a:r>
          </a:p>
          <a:p>
            <a:pPr algn="ctr"/>
            <a:endParaRPr lang="fr-F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Repercussió i funcionalitat.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6736080" y="1990452"/>
            <a:ext cx="4617720" cy="30870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Aprendre a escriure transforma la ment de la persona. </a:t>
            </a:r>
          </a:p>
          <a:p>
            <a:pPr algn="just"/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Manifestació lingüística humana basada en un procés reflexiu (Cassany, 1999). </a:t>
            </a:r>
          </a:p>
          <a:p>
            <a:pPr algn="just"/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Dir el coneixement » Escriptors immadurs.  </a:t>
            </a:r>
          </a:p>
          <a:p>
            <a:pPr algn="just"/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Transformar el coneixement » Escriptors reflexius o madurs.  (Castelló</a:t>
            </a: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2007</a:t>
            </a:r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319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4283241029"/>
              </p:ext>
            </p:extLst>
          </p:nvPr>
        </p:nvGraphicFramePr>
        <p:xfrm>
          <a:off x="2170685" y="84577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81783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955844123"/>
              </p:ext>
            </p:extLst>
          </p:nvPr>
        </p:nvGraphicFramePr>
        <p:xfrm>
          <a:off x="1181100" y="1493308"/>
          <a:ext cx="10312400" cy="5147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ángulo 6"/>
          <p:cNvSpPr/>
          <p:nvPr/>
        </p:nvSpPr>
        <p:spPr>
          <a:xfrm>
            <a:off x="2813050" y="605366"/>
            <a:ext cx="6692900" cy="887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DIFICULTATS DE L’APRENENTATGE DE L’ESCRIPTURA </a:t>
            </a:r>
          </a:p>
          <a:p>
            <a:pPr algn="ctr"/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(Tolchinsky, 2013) </a:t>
            </a:r>
            <a:endParaRPr lang="fr-F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3382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232473" y="1007644"/>
            <a:ext cx="2819399" cy="11869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APRENENTATGE COOPERATIU</a:t>
            </a:r>
          </a:p>
        </p:txBody>
      </p:sp>
      <p:sp>
        <p:nvSpPr>
          <p:cNvPr id="7" name="Cerrar llave 6"/>
          <p:cNvSpPr/>
          <p:nvPr/>
        </p:nvSpPr>
        <p:spPr>
          <a:xfrm>
            <a:off x="4446147" y="1007644"/>
            <a:ext cx="662940" cy="10268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CuadroTexto 7"/>
          <p:cNvSpPr txBox="1"/>
          <p:nvPr/>
        </p:nvSpPr>
        <p:spPr>
          <a:xfrm>
            <a:off x="5120394" y="763399"/>
            <a:ext cx="58784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Perspectiva constructivista de l’aprenentatge. </a:t>
            </a:r>
          </a:p>
          <a:p>
            <a:pPr algn="ctr"/>
            <a:endParaRPr lang="ca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Utilització </a:t>
            </a:r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didàctica de grups reduïts en els quals l’alumnat treballa conjuntament amb la finalitat de maximitzar </a:t>
            </a:r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l’aprenentatge individual i dels altres. </a:t>
            </a:r>
          </a:p>
          <a:p>
            <a:pPr algn="ctr"/>
            <a:endParaRPr lang="ca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Participació </a:t>
            </a:r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activa i directa per a promoure coneixements integrats, duradors i </a:t>
            </a:r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significatius. </a:t>
            </a:r>
          </a:p>
          <a:p>
            <a:pPr algn="ctr"/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Figura docent: guia i impulsor dels aprenentatges. </a:t>
            </a:r>
          </a:p>
          <a:p>
            <a:pPr algn="ctr"/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(García, </a:t>
            </a:r>
            <a:r>
              <a:rPr lang="ca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Traver</a:t>
            </a:r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 i Candela, 2001). 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9" name="Rectángulo 8"/>
          <p:cNvSpPr/>
          <p:nvPr/>
        </p:nvSpPr>
        <p:spPr>
          <a:xfrm>
            <a:off x="1312238" y="4076739"/>
            <a:ext cx="2819399" cy="11869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ELEMENTS: GRUPS COOPERATIU</a:t>
            </a:r>
          </a:p>
        </p:txBody>
      </p:sp>
      <p:sp>
        <p:nvSpPr>
          <p:cNvPr id="10" name="Cerrar llave 9"/>
          <p:cNvSpPr/>
          <p:nvPr/>
        </p:nvSpPr>
        <p:spPr>
          <a:xfrm>
            <a:off x="4400058" y="4076739"/>
            <a:ext cx="662940" cy="10268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uadroTexto 10"/>
          <p:cNvSpPr txBox="1"/>
          <p:nvPr/>
        </p:nvSpPr>
        <p:spPr>
          <a:xfrm>
            <a:off x="5109087" y="3832494"/>
            <a:ext cx="58784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1. Interdependència </a:t>
            </a:r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positiva.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2. Responsabilitat </a:t>
            </a:r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individual i </a:t>
            </a:r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grupal.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3. Interacció </a:t>
            </a:r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estimuladora.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4. Pràctiques </a:t>
            </a:r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interpersonals i grupals.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5. Avaluació </a:t>
            </a:r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grupal.</a:t>
            </a:r>
            <a:endParaRPr lang="ca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(Johnson, Johnson i </a:t>
            </a:r>
            <a:r>
              <a:rPr lang="ca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Holubec</a:t>
            </a:r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, 1999) 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Assignació de rols: responsable o coordinador, ajudant del responsable o coordinador, portaveu, secretari i responsable del material (Puijolàs, 2009).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6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232473" y="1007644"/>
            <a:ext cx="2819399" cy="11869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BENEFICIS APRENENTATGE COOPERATIU</a:t>
            </a:r>
          </a:p>
        </p:txBody>
      </p:sp>
      <p:sp>
        <p:nvSpPr>
          <p:cNvPr id="5" name="Cerrar llave 4"/>
          <p:cNvSpPr/>
          <p:nvPr/>
        </p:nvSpPr>
        <p:spPr>
          <a:xfrm>
            <a:off x="4423287" y="1087654"/>
            <a:ext cx="662940" cy="10268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CuadroTexto 6"/>
          <p:cNvSpPr txBox="1"/>
          <p:nvPr/>
        </p:nvSpPr>
        <p:spPr>
          <a:xfrm>
            <a:off x="5120394" y="763399"/>
            <a:ext cx="58784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Resolució de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conflictes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cognitius i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socials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que sorgeixen en la interacció. </a:t>
            </a:r>
          </a:p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Realització de majors esforços per a aconseguir l’execusió de la tasca. </a:t>
            </a:r>
          </a:p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Increment del rendiment, la motivació intrínseca, l’autoestima, la retenció de continguts, les relacions positives, el raonament i el pensament crític (Slavin i Johson, 1999).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lecha curvada hacia la derecha 7"/>
          <p:cNvSpPr/>
          <p:nvPr/>
        </p:nvSpPr>
        <p:spPr>
          <a:xfrm>
            <a:off x="525780" y="1601102"/>
            <a:ext cx="520985" cy="1965058"/>
          </a:xfrm>
          <a:prstGeom prst="curvedRightArrow">
            <a:avLst>
              <a:gd name="adj1" fmla="val 25000"/>
              <a:gd name="adj2" fmla="val 50000"/>
              <a:gd name="adj3" fmla="val 327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046765" y="3197283"/>
            <a:ext cx="56007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Atendre les necessitats i singularitats educatives.</a:t>
            </a:r>
          </a:p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Potenciar la reflexió metalingüística.</a:t>
            </a:r>
          </a:p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Impulsar la vertadera participació i el creixement acadèmic i personal.</a:t>
            </a:r>
          </a:p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Pal·liar les dificultats del procés d’escriptura.  </a:t>
            </a:r>
          </a:p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Aconseguir el desenvolupament lingüístic. </a:t>
            </a:r>
          </a:p>
          <a:p>
            <a:endParaRPr lang="fr-FR" dirty="0"/>
          </a:p>
        </p:txBody>
      </p:sp>
      <p:sp>
        <p:nvSpPr>
          <p:cNvPr id="11" name="CuadroTexto 10"/>
          <p:cNvSpPr txBox="1"/>
          <p:nvPr/>
        </p:nvSpPr>
        <p:spPr>
          <a:xfrm>
            <a:off x="6812280" y="3566160"/>
            <a:ext cx="443484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OBJECTIUS </a:t>
            </a:r>
          </a:p>
          <a:p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Detallar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el procés d’escriptura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i les seues dificultats.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Desenvolupar com els grups cooperatius contribueixen positivament a les pràctiques lingüístiques. </a:t>
            </a:r>
          </a:p>
        </p:txBody>
      </p:sp>
    </p:spTree>
    <p:extLst>
      <p:ext uri="{BB962C8B-B14F-4D97-AF65-F5344CB8AC3E}">
        <p14:creationId xmlns:p14="http://schemas.microsoft.com/office/powerpoint/2010/main" val="379878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965355315"/>
              </p:ext>
            </p:extLst>
          </p:nvPr>
        </p:nvGraphicFramePr>
        <p:xfrm>
          <a:off x="1019734" y="1010771"/>
          <a:ext cx="10763249" cy="5515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239" y="1368079"/>
            <a:ext cx="1059218" cy="49329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174" y="1368079"/>
            <a:ext cx="1237164" cy="477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0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</TotalTime>
  <Words>1198</Words>
  <Application>Microsoft Office PowerPoint</Application>
  <PresentationFormat>Panorámica</PresentationFormat>
  <Paragraphs>189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Tema de Office</vt:lpstr>
      <vt:lpstr>EL TREBALL DEL PROCÉS D’ESCRIPTURA I LES SEUES DIFICULTATS MITJANÇANT L’APRENENTATGE COOPERATIU: UNA REVISIÓ BIBLIOGRÀFICA </vt:lpstr>
      <vt:lpstr>ÌNDEX </vt:lpstr>
      <vt:lpstr>1. INTRODUCCIÓ </vt:lpstr>
      <vt:lpstr>2. MARC TEÒRIC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5. RESULTATS </vt:lpstr>
      <vt:lpstr>Presentación de PowerPoint</vt:lpstr>
      <vt:lpstr>6. DISCUSSIÓ I CONCLUSIONS</vt:lpstr>
      <vt:lpstr>Presentación de PowerPoint</vt:lpstr>
      <vt:lpstr>7. REFERÈNCIES BIBLIOGRÀFIQUES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TREBALL DEL PROCÉS D’ESCRIPTURA I LES SEUES DIFICULTATS MITJANÇANT L’APRENENTATGE COOPERATIU: UNA REVISIÓ BIBLIOGRÀFICA </dc:title>
  <dc:creator>Usuario de Windows</dc:creator>
  <cp:lastModifiedBy>Usuario de Windows</cp:lastModifiedBy>
  <cp:revision>53</cp:revision>
  <dcterms:created xsi:type="dcterms:W3CDTF">2020-06-23T15:19:18Z</dcterms:created>
  <dcterms:modified xsi:type="dcterms:W3CDTF">2020-06-26T19:41:02Z</dcterms:modified>
</cp:coreProperties>
</file>