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58" r:id="rId7"/>
    <p:sldId id="260" r:id="rId8"/>
    <p:sldId id="259" r:id="rId9"/>
    <p:sldId id="262" r:id="rId10"/>
    <p:sldId id="261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4BF62B-92A3-4BDB-B582-DE929D009103}" v="289" dt="2021-01-08T20:49:34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20" autoAdjust="0"/>
  </p:normalViewPr>
  <p:slideViewPr>
    <p:cSldViewPr snapToGrid="0">
      <p:cViewPr varScale="1">
        <p:scale>
          <a:sx n="81" d="100"/>
          <a:sy n="81" d="100"/>
        </p:scale>
        <p:origin x="7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au Guzmán, Javier" userId="d63bb4ec-b53f-45ac-ab47-a3d323f5223a" providerId="ADAL" clId="{049B5E97-075C-4779-A9BD-FB6144B05FD3}"/>
    <pc:docChg chg="modSld">
      <pc:chgData name="Garau Guzmán, Javier" userId="d63bb4ec-b53f-45ac-ab47-a3d323f5223a" providerId="ADAL" clId="{049B5E97-075C-4779-A9BD-FB6144B05FD3}" dt="2021-01-08T21:20:46.390" v="10" actId="20577"/>
      <pc:docMkLst>
        <pc:docMk/>
      </pc:docMkLst>
      <pc:sldChg chg="modNotesTx">
        <pc:chgData name="Garau Guzmán, Javier" userId="d63bb4ec-b53f-45ac-ab47-a3d323f5223a" providerId="ADAL" clId="{049B5E97-075C-4779-A9BD-FB6144B05FD3}" dt="2021-01-08T21:20:08.585" v="1" actId="6549"/>
        <pc:sldMkLst>
          <pc:docMk/>
          <pc:sldMk cId="313913717" sldId="257"/>
        </pc:sldMkLst>
      </pc:sldChg>
      <pc:sldChg chg="modNotesTx">
        <pc:chgData name="Garau Guzmán, Javier" userId="d63bb4ec-b53f-45ac-ab47-a3d323f5223a" providerId="ADAL" clId="{049B5E97-075C-4779-A9BD-FB6144B05FD3}" dt="2021-01-08T21:20:12.543" v="2" actId="20577"/>
        <pc:sldMkLst>
          <pc:docMk/>
          <pc:sldMk cId="1394371376" sldId="258"/>
        </pc:sldMkLst>
      </pc:sldChg>
      <pc:sldChg chg="modNotesTx">
        <pc:chgData name="Garau Guzmán, Javier" userId="d63bb4ec-b53f-45ac-ab47-a3d323f5223a" providerId="ADAL" clId="{049B5E97-075C-4779-A9BD-FB6144B05FD3}" dt="2021-01-08T21:20:21.701" v="4" actId="20577"/>
        <pc:sldMkLst>
          <pc:docMk/>
          <pc:sldMk cId="4160587698" sldId="259"/>
        </pc:sldMkLst>
      </pc:sldChg>
      <pc:sldChg chg="modNotesTx">
        <pc:chgData name="Garau Guzmán, Javier" userId="d63bb4ec-b53f-45ac-ab47-a3d323f5223a" providerId="ADAL" clId="{049B5E97-075C-4779-A9BD-FB6144B05FD3}" dt="2021-01-08T21:20:16.992" v="3" actId="20577"/>
        <pc:sldMkLst>
          <pc:docMk/>
          <pc:sldMk cId="2537146955" sldId="260"/>
        </pc:sldMkLst>
      </pc:sldChg>
      <pc:sldChg chg="modNotesTx">
        <pc:chgData name="Garau Guzmán, Javier" userId="d63bb4ec-b53f-45ac-ab47-a3d323f5223a" providerId="ADAL" clId="{049B5E97-075C-4779-A9BD-FB6144B05FD3}" dt="2021-01-08T21:20:30.457" v="6" actId="20577"/>
        <pc:sldMkLst>
          <pc:docMk/>
          <pc:sldMk cId="271678958" sldId="261"/>
        </pc:sldMkLst>
      </pc:sldChg>
      <pc:sldChg chg="modNotesTx">
        <pc:chgData name="Garau Guzmán, Javier" userId="d63bb4ec-b53f-45ac-ab47-a3d323f5223a" providerId="ADAL" clId="{049B5E97-075C-4779-A9BD-FB6144B05FD3}" dt="2021-01-08T21:20:25.429" v="5" actId="20577"/>
        <pc:sldMkLst>
          <pc:docMk/>
          <pc:sldMk cId="2294576277" sldId="262"/>
        </pc:sldMkLst>
      </pc:sldChg>
      <pc:sldChg chg="modNotesTx">
        <pc:chgData name="Garau Guzmán, Javier" userId="d63bb4ec-b53f-45ac-ab47-a3d323f5223a" providerId="ADAL" clId="{049B5E97-075C-4779-A9BD-FB6144B05FD3}" dt="2021-01-08T21:20:34.689" v="7" actId="20577"/>
        <pc:sldMkLst>
          <pc:docMk/>
          <pc:sldMk cId="3148112181" sldId="263"/>
        </pc:sldMkLst>
      </pc:sldChg>
      <pc:sldChg chg="modNotesTx">
        <pc:chgData name="Garau Guzmán, Javier" userId="d63bb4ec-b53f-45ac-ab47-a3d323f5223a" providerId="ADAL" clId="{049B5E97-075C-4779-A9BD-FB6144B05FD3}" dt="2021-01-08T21:20:39.014" v="8" actId="20577"/>
        <pc:sldMkLst>
          <pc:docMk/>
          <pc:sldMk cId="890790145" sldId="264"/>
        </pc:sldMkLst>
      </pc:sldChg>
      <pc:sldChg chg="modNotesTx">
        <pc:chgData name="Garau Guzmán, Javier" userId="d63bb4ec-b53f-45ac-ab47-a3d323f5223a" providerId="ADAL" clId="{049B5E97-075C-4779-A9BD-FB6144B05FD3}" dt="2021-01-08T21:20:42.651" v="9" actId="20577"/>
        <pc:sldMkLst>
          <pc:docMk/>
          <pc:sldMk cId="711648498" sldId="265"/>
        </pc:sldMkLst>
      </pc:sldChg>
      <pc:sldChg chg="modNotesTx">
        <pc:chgData name="Garau Guzmán, Javier" userId="d63bb4ec-b53f-45ac-ab47-a3d323f5223a" providerId="ADAL" clId="{049B5E97-075C-4779-A9BD-FB6144B05FD3}" dt="2021-01-08T21:20:46.390" v="10" actId="20577"/>
        <pc:sldMkLst>
          <pc:docMk/>
          <pc:sldMk cId="1954878538" sldId="266"/>
        </pc:sldMkLst>
      </pc:sldChg>
    </pc:docChg>
  </pc:docChgLst>
  <pc:docChgLst>
    <pc:chgData name="Garau Guzmán, Javier" userId="d63bb4ec-b53f-45ac-ab47-a3d323f5223a" providerId="ADAL" clId="{834BF62B-92A3-4BDB-B582-DE929D009103}"/>
    <pc:docChg chg="undo redo custSel addSld modSld sldOrd">
      <pc:chgData name="Garau Guzmán, Javier" userId="d63bb4ec-b53f-45ac-ab47-a3d323f5223a" providerId="ADAL" clId="{834BF62B-92A3-4BDB-B582-DE929D009103}" dt="2021-01-08T20:49:34.148" v="11487"/>
      <pc:docMkLst>
        <pc:docMk/>
      </pc:docMkLst>
      <pc:sldChg chg="addSp delSp modSp modTransition modAnim modNotesTx">
        <pc:chgData name="Garau Guzmán, Javier" userId="d63bb4ec-b53f-45ac-ab47-a3d323f5223a" providerId="ADAL" clId="{834BF62B-92A3-4BDB-B582-DE929D009103}" dt="2021-01-08T18:04:10.243" v="3133"/>
        <pc:sldMkLst>
          <pc:docMk/>
          <pc:sldMk cId="4090811944" sldId="256"/>
        </pc:sldMkLst>
        <pc:picChg chg="add del mod">
          <ac:chgData name="Garau Guzmán, Javier" userId="d63bb4ec-b53f-45ac-ab47-a3d323f5223a" providerId="ADAL" clId="{834BF62B-92A3-4BDB-B582-DE929D009103}" dt="2021-01-07T22:50:17.330" v="2964"/>
          <ac:picMkLst>
            <pc:docMk/>
            <pc:sldMk cId="4090811944" sldId="256"/>
            <ac:picMk id="5" creationId="{882E4229-D208-4F3B-B583-79D061D23133}"/>
          </ac:picMkLst>
        </pc:picChg>
        <pc:picChg chg="add del mod">
          <ac:chgData name="Garau Guzmán, Javier" userId="d63bb4ec-b53f-45ac-ab47-a3d323f5223a" providerId="ADAL" clId="{834BF62B-92A3-4BDB-B582-DE929D009103}" dt="2021-01-08T18:03:51.891" v="3132"/>
          <ac:picMkLst>
            <pc:docMk/>
            <pc:sldMk cId="4090811944" sldId="256"/>
            <ac:picMk id="5" creationId="{C9F003C4-A5DF-43A6-9FB4-DB7F8682490A}"/>
          </ac:picMkLst>
        </pc:picChg>
        <pc:picChg chg="add mod">
          <ac:chgData name="Garau Guzmán, Javier" userId="d63bb4ec-b53f-45ac-ab47-a3d323f5223a" providerId="ADAL" clId="{834BF62B-92A3-4BDB-B582-DE929D009103}" dt="2021-01-08T18:04:10.243" v="3133"/>
          <ac:picMkLst>
            <pc:docMk/>
            <pc:sldMk cId="4090811944" sldId="256"/>
            <ac:picMk id="6" creationId="{441A8434-EE9C-4761-B800-635D6D014308}"/>
          </ac:picMkLst>
        </pc:picChg>
        <pc:picChg chg="add del mod">
          <ac:chgData name="Garau Guzmán, Javier" userId="d63bb4ec-b53f-45ac-ab47-a3d323f5223a" providerId="ADAL" clId="{834BF62B-92A3-4BDB-B582-DE929D009103}" dt="2021-01-07T23:21:38.270" v="3058"/>
          <ac:picMkLst>
            <pc:docMk/>
            <pc:sldMk cId="4090811944" sldId="256"/>
            <ac:picMk id="6" creationId="{D6504E47-0CAD-43C2-BF0A-A04F32C24004}"/>
          </ac:picMkLst>
        </pc:picChg>
        <pc:picChg chg="add del mod">
          <ac:chgData name="Garau Guzmán, Javier" userId="d63bb4ec-b53f-45ac-ab47-a3d323f5223a" providerId="ADAL" clId="{834BF62B-92A3-4BDB-B582-DE929D009103}" dt="2021-01-07T23:25:23.415" v="3061"/>
          <ac:picMkLst>
            <pc:docMk/>
            <pc:sldMk cId="4090811944" sldId="256"/>
            <ac:picMk id="7" creationId="{BB17F3F4-3720-4753-A9F1-80CB4A53811A}"/>
          </ac:picMkLst>
        </pc:picChg>
        <pc:picChg chg="add del mod">
          <ac:chgData name="Garau Guzmán, Javier" userId="d63bb4ec-b53f-45ac-ab47-a3d323f5223a" providerId="ADAL" clId="{834BF62B-92A3-4BDB-B582-DE929D009103}" dt="2021-01-07T23:26:12.404" v="3063"/>
          <ac:picMkLst>
            <pc:docMk/>
            <pc:sldMk cId="4090811944" sldId="256"/>
            <ac:picMk id="8" creationId="{6D5B27AF-3B3A-4184-AD19-3E6212D7C624}"/>
          </ac:picMkLst>
        </pc:picChg>
        <pc:picChg chg="add del mod">
          <ac:chgData name="Garau Guzmán, Javier" userId="d63bb4ec-b53f-45ac-ab47-a3d323f5223a" providerId="ADAL" clId="{834BF62B-92A3-4BDB-B582-DE929D009103}" dt="2021-01-07T23:26:25.119" v="3065"/>
          <ac:picMkLst>
            <pc:docMk/>
            <pc:sldMk cId="4090811944" sldId="256"/>
            <ac:picMk id="9" creationId="{EDA62F78-A358-42E6-80A8-E7D2B6A27942}"/>
          </ac:picMkLst>
        </pc:picChg>
        <pc:picChg chg="add del mod">
          <ac:chgData name="Garau Guzmán, Javier" userId="d63bb4ec-b53f-45ac-ab47-a3d323f5223a" providerId="ADAL" clId="{834BF62B-92A3-4BDB-B582-DE929D009103}" dt="2021-01-07T23:27:09.706" v="3067"/>
          <ac:picMkLst>
            <pc:docMk/>
            <pc:sldMk cId="4090811944" sldId="256"/>
            <ac:picMk id="10" creationId="{B4EC3F73-0B9C-4155-BF65-42F6D5C5F6C2}"/>
          </ac:picMkLst>
        </pc:picChg>
        <pc:picChg chg="add del mod">
          <ac:chgData name="Garau Guzmán, Javier" userId="d63bb4ec-b53f-45ac-ab47-a3d323f5223a" providerId="ADAL" clId="{834BF62B-92A3-4BDB-B582-DE929D009103}" dt="2021-01-07T23:27:54.533" v="3069"/>
          <ac:picMkLst>
            <pc:docMk/>
            <pc:sldMk cId="4090811944" sldId="256"/>
            <ac:picMk id="11" creationId="{3BC22454-1B00-4390-B84B-66A315EE476F}"/>
          </ac:picMkLst>
        </pc:picChg>
        <pc:picChg chg="add del mod">
          <ac:chgData name="Garau Guzmán, Javier" userId="d63bb4ec-b53f-45ac-ab47-a3d323f5223a" providerId="ADAL" clId="{834BF62B-92A3-4BDB-B582-DE929D009103}" dt="2021-01-07T23:28:13.421" v="3071"/>
          <ac:picMkLst>
            <pc:docMk/>
            <pc:sldMk cId="4090811944" sldId="256"/>
            <ac:picMk id="12" creationId="{2F2BDC6C-1BB3-4979-8462-089BD12F3651}"/>
          </ac:picMkLst>
        </pc:picChg>
        <pc:picChg chg="add del mod">
          <ac:chgData name="Garau Guzmán, Javier" userId="d63bb4ec-b53f-45ac-ab47-a3d323f5223a" providerId="ADAL" clId="{834BF62B-92A3-4BDB-B582-DE929D009103}" dt="2021-01-08T17:48:03.411" v="3129"/>
          <ac:picMkLst>
            <pc:docMk/>
            <pc:sldMk cId="4090811944" sldId="256"/>
            <ac:picMk id="13" creationId="{EBD2F188-66A0-4AD3-B127-4BA422C0FA7D}"/>
          </ac:picMkLst>
        </pc:picChg>
      </pc:sldChg>
      <pc:sldChg chg="addSp delSp modSp modTransition modAnim modNotesTx">
        <pc:chgData name="Garau Guzmán, Javier" userId="d63bb4ec-b53f-45ac-ab47-a3d323f5223a" providerId="ADAL" clId="{834BF62B-92A3-4BDB-B582-DE929D009103}" dt="2021-01-08T18:17:30.575" v="5475"/>
        <pc:sldMkLst>
          <pc:docMk/>
          <pc:sldMk cId="313913717" sldId="257"/>
        </pc:sldMkLst>
        <pc:spChg chg="mod">
          <ac:chgData name="Garau Guzmán, Javier" userId="d63bb4ec-b53f-45ac-ab47-a3d323f5223a" providerId="ADAL" clId="{834BF62B-92A3-4BDB-B582-DE929D009103}" dt="2021-01-07T12:00:02.180" v="2948" actId="6549"/>
          <ac:spMkLst>
            <pc:docMk/>
            <pc:sldMk cId="313913717" sldId="257"/>
            <ac:spMk id="3" creationId="{69D41315-B1F2-4151-B080-64062543EE9B}"/>
          </ac:spMkLst>
        </pc:spChg>
        <pc:picChg chg="add del mod">
          <ac:chgData name="Garau Guzmán, Javier" userId="d63bb4ec-b53f-45ac-ab47-a3d323f5223a" providerId="ADAL" clId="{834BF62B-92A3-4BDB-B582-DE929D009103}" dt="2021-01-07T23:25:23.415" v="3061"/>
          <ac:picMkLst>
            <pc:docMk/>
            <pc:sldMk cId="313913717" sldId="257"/>
            <ac:picMk id="4" creationId="{315C6B6E-9DAA-4868-9B70-8797633C3E64}"/>
          </ac:picMkLst>
        </pc:picChg>
        <pc:picChg chg="add del mod">
          <ac:chgData name="Garau Guzmán, Javier" userId="d63bb4ec-b53f-45ac-ab47-a3d323f5223a" providerId="ADAL" clId="{834BF62B-92A3-4BDB-B582-DE929D009103}" dt="2021-01-08T18:16:31.684" v="5474"/>
          <ac:picMkLst>
            <pc:docMk/>
            <pc:sldMk cId="313913717" sldId="257"/>
            <ac:picMk id="4" creationId="{3FAF0083-58C9-4B04-8B76-19900662C651}"/>
          </ac:picMkLst>
        </pc:picChg>
        <pc:picChg chg="add mod">
          <ac:chgData name="Garau Guzmán, Javier" userId="d63bb4ec-b53f-45ac-ab47-a3d323f5223a" providerId="ADAL" clId="{834BF62B-92A3-4BDB-B582-DE929D009103}" dt="2021-01-08T18:17:30.575" v="5475"/>
          <ac:picMkLst>
            <pc:docMk/>
            <pc:sldMk cId="313913717" sldId="257"/>
            <ac:picMk id="5" creationId="{33339E37-1B4E-49EB-B4D5-7742478653B1}"/>
          </ac:picMkLst>
        </pc:picChg>
        <pc:picChg chg="add del mod">
          <ac:chgData name="Garau Guzmán, Javier" userId="d63bb4ec-b53f-45ac-ab47-a3d323f5223a" providerId="ADAL" clId="{834BF62B-92A3-4BDB-B582-DE929D009103}" dt="2021-01-07T23:31:43.521" v="3074"/>
          <ac:picMkLst>
            <pc:docMk/>
            <pc:sldMk cId="313913717" sldId="257"/>
            <ac:picMk id="5" creationId="{E7E18AA6-3AB6-41FC-B0B3-23CDCD68B963}"/>
          </ac:picMkLst>
        </pc:picChg>
        <pc:picChg chg="add del mod">
          <ac:chgData name="Garau Guzmán, Javier" userId="d63bb4ec-b53f-45ac-ab47-a3d323f5223a" providerId="ADAL" clId="{834BF62B-92A3-4BDB-B582-DE929D009103}" dt="2021-01-08T17:48:03.411" v="3129"/>
          <ac:picMkLst>
            <pc:docMk/>
            <pc:sldMk cId="313913717" sldId="257"/>
            <ac:picMk id="6" creationId="{D4B9149E-12E8-4766-A901-F831BBBEC480}"/>
          </ac:picMkLst>
        </pc:picChg>
      </pc:sldChg>
      <pc:sldChg chg="addSp delSp modSp modTransition modAnim modNotesTx">
        <pc:chgData name="Garau Guzmán, Javier" userId="d63bb4ec-b53f-45ac-ab47-a3d323f5223a" providerId="ADAL" clId="{834BF62B-92A3-4BDB-B582-DE929D009103}" dt="2021-01-08T18:21:12.805" v="5478"/>
        <pc:sldMkLst>
          <pc:docMk/>
          <pc:sldMk cId="1394371376" sldId="258"/>
        </pc:sldMkLst>
        <pc:spChg chg="mod">
          <ac:chgData name="Garau Guzmán, Javier" userId="d63bb4ec-b53f-45ac-ab47-a3d323f5223a" providerId="ADAL" clId="{834BF62B-92A3-4BDB-B582-DE929D009103}" dt="2021-01-07T11:56:35.220" v="2943" actId="113"/>
          <ac:spMkLst>
            <pc:docMk/>
            <pc:sldMk cId="1394371376" sldId="258"/>
            <ac:spMk id="2" creationId="{D59131AC-2428-41D9-B231-8FD7331456D8}"/>
          </ac:spMkLst>
        </pc:spChg>
        <pc:spChg chg="mod">
          <ac:chgData name="Garau Guzmán, Javier" userId="d63bb4ec-b53f-45ac-ab47-a3d323f5223a" providerId="ADAL" clId="{834BF62B-92A3-4BDB-B582-DE929D009103}" dt="2021-01-07T23:07:29.937" v="3046" actId="114"/>
          <ac:spMkLst>
            <pc:docMk/>
            <pc:sldMk cId="1394371376" sldId="258"/>
            <ac:spMk id="3" creationId="{69D41315-B1F2-4151-B080-64062543EE9B}"/>
          </ac:spMkLst>
        </pc:spChg>
        <pc:picChg chg="add del mod">
          <ac:chgData name="Garau Guzmán, Javier" userId="d63bb4ec-b53f-45ac-ab47-a3d323f5223a" providerId="ADAL" clId="{834BF62B-92A3-4BDB-B582-DE929D009103}" dt="2021-01-08T18:20:16.181" v="5477"/>
          <ac:picMkLst>
            <pc:docMk/>
            <pc:sldMk cId="1394371376" sldId="258"/>
            <ac:picMk id="4" creationId="{55822372-DB7B-475F-92C3-FD3A8889A85D}"/>
          </ac:picMkLst>
        </pc:picChg>
        <pc:picChg chg="add del mod">
          <ac:chgData name="Garau Guzmán, Javier" userId="d63bb4ec-b53f-45ac-ab47-a3d323f5223a" providerId="ADAL" clId="{834BF62B-92A3-4BDB-B582-DE929D009103}" dt="2021-01-07T23:34:57.160" v="3077"/>
          <ac:picMkLst>
            <pc:docMk/>
            <pc:sldMk cId="1394371376" sldId="258"/>
            <ac:picMk id="4" creationId="{9D0F4377-1C1C-40A3-BB5D-161783C337D5}"/>
          </ac:picMkLst>
        </pc:picChg>
        <pc:picChg chg="add mod">
          <ac:chgData name="Garau Guzmán, Javier" userId="d63bb4ec-b53f-45ac-ab47-a3d323f5223a" providerId="ADAL" clId="{834BF62B-92A3-4BDB-B582-DE929D009103}" dt="2021-01-08T18:21:12.805" v="5478"/>
          <ac:picMkLst>
            <pc:docMk/>
            <pc:sldMk cId="1394371376" sldId="258"/>
            <ac:picMk id="5" creationId="{0490708F-6E37-4F36-9AE1-9B763F3F8B1B}"/>
          </ac:picMkLst>
        </pc:picChg>
        <pc:picChg chg="add del mod">
          <ac:chgData name="Garau Guzmán, Javier" userId="d63bb4ec-b53f-45ac-ab47-a3d323f5223a" providerId="ADAL" clId="{834BF62B-92A3-4BDB-B582-DE929D009103}" dt="2021-01-07T23:35:44.345" v="3079"/>
          <ac:picMkLst>
            <pc:docMk/>
            <pc:sldMk cId="1394371376" sldId="258"/>
            <ac:picMk id="5" creationId="{2F096467-40DF-460E-BE08-29E06BFF3BB6}"/>
          </ac:picMkLst>
        </pc:picChg>
        <pc:picChg chg="add del mod">
          <ac:chgData name="Garau Guzmán, Javier" userId="d63bb4ec-b53f-45ac-ab47-a3d323f5223a" providerId="ADAL" clId="{834BF62B-92A3-4BDB-B582-DE929D009103}" dt="2021-01-07T23:35:53.331" v="3081"/>
          <ac:picMkLst>
            <pc:docMk/>
            <pc:sldMk cId="1394371376" sldId="258"/>
            <ac:picMk id="6" creationId="{75FBECD6-887C-4215-B5DA-06D3A1C0B79A}"/>
          </ac:picMkLst>
        </pc:picChg>
        <pc:picChg chg="add del mod">
          <ac:chgData name="Garau Guzmán, Javier" userId="d63bb4ec-b53f-45ac-ab47-a3d323f5223a" providerId="ADAL" clId="{834BF62B-92A3-4BDB-B582-DE929D009103}" dt="2021-01-08T17:48:03.411" v="3129"/>
          <ac:picMkLst>
            <pc:docMk/>
            <pc:sldMk cId="1394371376" sldId="258"/>
            <ac:picMk id="7" creationId="{602B4E53-94FD-4D6E-BE32-92C564A23340}"/>
          </ac:picMkLst>
        </pc:picChg>
      </pc:sldChg>
      <pc:sldChg chg="addSp delSp modSp ord modTransition modAnim modNotesTx">
        <pc:chgData name="Garau Guzmán, Javier" userId="d63bb4ec-b53f-45ac-ab47-a3d323f5223a" providerId="ADAL" clId="{834BF62B-92A3-4BDB-B582-DE929D009103}" dt="2021-01-08T18:48:32.960" v="8070"/>
        <pc:sldMkLst>
          <pc:docMk/>
          <pc:sldMk cId="4160587698" sldId="259"/>
        </pc:sldMkLst>
        <pc:spChg chg="mod">
          <ac:chgData name="Garau Guzmán, Javier" userId="d63bb4ec-b53f-45ac-ab47-a3d323f5223a" providerId="ADAL" clId="{834BF62B-92A3-4BDB-B582-DE929D009103}" dt="2021-01-02T18:25:01.434" v="902" actId="115"/>
          <ac:spMkLst>
            <pc:docMk/>
            <pc:sldMk cId="4160587698" sldId="259"/>
            <ac:spMk id="3" creationId="{69D41315-B1F2-4151-B080-64062543EE9B}"/>
          </ac:spMkLst>
        </pc:spChg>
        <pc:picChg chg="add del mod">
          <ac:chgData name="Garau Guzmán, Javier" userId="d63bb4ec-b53f-45ac-ab47-a3d323f5223a" providerId="ADAL" clId="{834BF62B-92A3-4BDB-B582-DE929D009103}" dt="2021-01-08T18:45:36.290" v="8065"/>
          <ac:picMkLst>
            <pc:docMk/>
            <pc:sldMk cId="4160587698" sldId="259"/>
            <ac:picMk id="4" creationId="{33718663-07EF-457A-916D-1F7439E42829}"/>
          </ac:picMkLst>
        </pc:picChg>
        <pc:picChg chg="add del mod">
          <ac:chgData name="Garau Guzmán, Javier" userId="d63bb4ec-b53f-45ac-ab47-a3d323f5223a" providerId="ADAL" clId="{834BF62B-92A3-4BDB-B582-DE929D009103}" dt="2021-01-08T17:48:03.411" v="3129"/>
          <ac:picMkLst>
            <pc:docMk/>
            <pc:sldMk cId="4160587698" sldId="259"/>
            <ac:picMk id="4" creationId="{E165D933-F296-4474-A8E5-6EFF2061C55B}"/>
          </ac:picMkLst>
        </pc:picChg>
        <pc:picChg chg="add del mod">
          <ac:chgData name="Garau Guzmán, Javier" userId="d63bb4ec-b53f-45ac-ab47-a3d323f5223a" providerId="ADAL" clId="{834BF62B-92A3-4BDB-B582-DE929D009103}" dt="2021-01-08T18:46:54.770" v="8067"/>
          <ac:picMkLst>
            <pc:docMk/>
            <pc:sldMk cId="4160587698" sldId="259"/>
            <ac:picMk id="5" creationId="{DFBB96E1-E6DF-4909-84B1-2CB115311E45}"/>
          </ac:picMkLst>
        </pc:picChg>
        <pc:picChg chg="add del mod">
          <ac:chgData name="Garau Guzmán, Javier" userId="d63bb4ec-b53f-45ac-ab47-a3d323f5223a" providerId="ADAL" clId="{834BF62B-92A3-4BDB-B582-DE929D009103}" dt="2021-01-08T18:47:19.713" v="8069"/>
          <ac:picMkLst>
            <pc:docMk/>
            <pc:sldMk cId="4160587698" sldId="259"/>
            <ac:picMk id="6" creationId="{2F12E1D5-6AB1-471D-9104-E8EF34EEAE3D}"/>
          </ac:picMkLst>
        </pc:picChg>
        <pc:picChg chg="add mod">
          <ac:chgData name="Garau Guzmán, Javier" userId="d63bb4ec-b53f-45ac-ab47-a3d323f5223a" providerId="ADAL" clId="{834BF62B-92A3-4BDB-B582-DE929D009103}" dt="2021-01-08T18:48:32.960" v="8070"/>
          <ac:picMkLst>
            <pc:docMk/>
            <pc:sldMk cId="4160587698" sldId="259"/>
            <ac:picMk id="7" creationId="{46B0E5F3-D25C-4DA7-B139-8BC667D8A68E}"/>
          </ac:picMkLst>
        </pc:picChg>
      </pc:sldChg>
      <pc:sldChg chg="addSp delSp modSp add modTransition modAnim modNotesTx">
        <pc:chgData name="Garau Guzmán, Javier" userId="d63bb4ec-b53f-45ac-ab47-a3d323f5223a" providerId="ADAL" clId="{834BF62B-92A3-4BDB-B582-DE929D009103}" dt="2021-01-08T18:33:56.776" v="7292"/>
        <pc:sldMkLst>
          <pc:docMk/>
          <pc:sldMk cId="2537146955" sldId="260"/>
        </pc:sldMkLst>
        <pc:spChg chg="mod">
          <ac:chgData name="Garau Guzmán, Javier" userId="d63bb4ec-b53f-45ac-ab47-a3d323f5223a" providerId="ADAL" clId="{834BF62B-92A3-4BDB-B582-DE929D009103}" dt="2021-01-02T13:19:19.491" v="285" actId="20577"/>
          <ac:spMkLst>
            <pc:docMk/>
            <pc:sldMk cId="2537146955" sldId="260"/>
            <ac:spMk id="2" creationId="{D59131AC-2428-41D9-B231-8FD7331456D8}"/>
          </ac:spMkLst>
        </pc:spChg>
        <pc:spChg chg="mod">
          <ac:chgData name="Garau Guzmán, Javier" userId="d63bb4ec-b53f-45ac-ab47-a3d323f5223a" providerId="ADAL" clId="{834BF62B-92A3-4BDB-B582-DE929D009103}" dt="2021-01-07T22:54:56.397" v="2988" actId="20577"/>
          <ac:spMkLst>
            <pc:docMk/>
            <pc:sldMk cId="2537146955" sldId="260"/>
            <ac:spMk id="3" creationId="{69D41315-B1F2-4151-B080-64062543EE9B}"/>
          </ac:spMkLst>
        </pc:spChg>
        <pc:picChg chg="add del mod">
          <ac:chgData name="Garau Guzmán, Javier" userId="d63bb4ec-b53f-45ac-ab47-a3d323f5223a" providerId="ADAL" clId="{834BF62B-92A3-4BDB-B582-DE929D009103}" dt="2021-01-08T18:30:56.557" v="7287"/>
          <ac:picMkLst>
            <pc:docMk/>
            <pc:sldMk cId="2537146955" sldId="260"/>
            <ac:picMk id="4" creationId="{7FE03373-082C-472D-98F9-A38DDAD5FA1A}"/>
          </ac:picMkLst>
        </pc:picChg>
        <pc:picChg chg="add del mod">
          <ac:chgData name="Garau Guzmán, Javier" userId="d63bb4ec-b53f-45ac-ab47-a3d323f5223a" providerId="ADAL" clId="{834BF62B-92A3-4BDB-B582-DE929D009103}" dt="2021-01-07T23:41:46.541" v="3084"/>
          <ac:picMkLst>
            <pc:docMk/>
            <pc:sldMk cId="2537146955" sldId="260"/>
            <ac:picMk id="4" creationId="{A36A59B3-D64E-4E7E-B912-D7A4C1214E0B}"/>
          </ac:picMkLst>
        </pc:picChg>
        <pc:picChg chg="add del mod">
          <ac:chgData name="Garau Guzmán, Javier" userId="d63bb4ec-b53f-45ac-ab47-a3d323f5223a" providerId="ADAL" clId="{834BF62B-92A3-4BDB-B582-DE929D009103}" dt="2021-01-08T18:31:53.629" v="7289"/>
          <ac:picMkLst>
            <pc:docMk/>
            <pc:sldMk cId="2537146955" sldId="260"/>
            <ac:picMk id="5" creationId="{A663F12A-6B8D-493B-9C0A-5A323636F56E}"/>
          </ac:picMkLst>
        </pc:picChg>
        <pc:picChg chg="add del mod">
          <ac:chgData name="Garau Guzmán, Javier" userId="d63bb4ec-b53f-45ac-ab47-a3d323f5223a" providerId="ADAL" clId="{834BF62B-92A3-4BDB-B582-DE929D009103}" dt="2021-01-07T23:42:28.919" v="3086"/>
          <ac:picMkLst>
            <pc:docMk/>
            <pc:sldMk cId="2537146955" sldId="260"/>
            <ac:picMk id="5" creationId="{AF8C9568-6042-419B-A631-635BD3881744}"/>
          </ac:picMkLst>
        </pc:picChg>
        <pc:picChg chg="add del mod">
          <ac:chgData name="Garau Guzmán, Javier" userId="d63bb4ec-b53f-45ac-ab47-a3d323f5223a" providerId="ADAL" clId="{834BF62B-92A3-4BDB-B582-DE929D009103}" dt="2021-01-07T23:43:36.789" v="3088"/>
          <ac:picMkLst>
            <pc:docMk/>
            <pc:sldMk cId="2537146955" sldId="260"/>
            <ac:picMk id="6" creationId="{11228C9B-E71E-4EFC-B4E1-D97E8DA3B078}"/>
          </ac:picMkLst>
        </pc:picChg>
        <pc:picChg chg="add del mod">
          <ac:chgData name="Garau Guzmán, Javier" userId="d63bb4ec-b53f-45ac-ab47-a3d323f5223a" providerId="ADAL" clId="{834BF62B-92A3-4BDB-B582-DE929D009103}" dt="2021-01-08T18:32:40.180" v="7291"/>
          <ac:picMkLst>
            <pc:docMk/>
            <pc:sldMk cId="2537146955" sldId="260"/>
            <ac:picMk id="6" creationId="{87B054A6-B0FF-4C66-8F9B-E7C097D95735}"/>
          </ac:picMkLst>
        </pc:picChg>
        <pc:picChg chg="add mod">
          <ac:chgData name="Garau Guzmán, Javier" userId="d63bb4ec-b53f-45ac-ab47-a3d323f5223a" providerId="ADAL" clId="{834BF62B-92A3-4BDB-B582-DE929D009103}" dt="2021-01-08T18:33:56.776" v="7292"/>
          <ac:picMkLst>
            <pc:docMk/>
            <pc:sldMk cId="2537146955" sldId="260"/>
            <ac:picMk id="7" creationId="{3DEA8E77-DB48-4972-A0F7-5CEA6BC3641D}"/>
          </ac:picMkLst>
        </pc:picChg>
        <pc:picChg chg="add del mod">
          <ac:chgData name="Garau Guzmán, Javier" userId="d63bb4ec-b53f-45ac-ab47-a3d323f5223a" providerId="ADAL" clId="{834BF62B-92A3-4BDB-B582-DE929D009103}" dt="2021-01-07T23:44:44.114" v="3090"/>
          <ac:picMkLst>
            <pc:docMk/>
            <pc:sldMk cId="2537146955" sldId="260"/>
            <ac:picMk id="7" creationId="{F61D7244-B928-46E2-AC9A-19A7B14092E3}"/>
          </ac:picMkLst>
        </pc:picChg>
        <pc:picChg chg="add del mod">
          <ac:chgData name="Garau Guzmán, Javier" userId="d63bb4ec-b53f-45ac-ab47-a3d323f5223a" providerId="ADAL" clId="{834BF62B-92A3-4BDB-B582-DE929D009103}" dt="2021-01-08T17:48:03.411" v="3129"/>
          <ac:picMkLst>
            <pc:docMk/>
            <pc:sldMk cId="2537146955" sldId="260"/>
            <ac:picMk id="8" creationId="{85E42FF7-CC5B-4C04-895A-0884FEE09B2A}"/>
          </ac:picMkLst>
        </pc:picChg>
      </pc:sldChg>
      <pc:sldChg chg="addSp delSp modSp add modTransition modAnim modNotesTx">
        <pc:chgData name="Garau Guzmán, Javier" userId="d63bb4ec-b53f-45ac-ab47-a3d323f5223a" providerId="ADAL" clId="{834BF62B-92A3-4BDB-B582-DE929D009103}" dt="2021-01-08T19:34:14.667" v="8953"/>
        <pc:sldMkLst>
          <pc:docMk/>
          <pc:sldMk cId="271678958" sldId="261"/>
        </pc:sldMkLst>
        <pc:spChg chg="mod">
          <ac:chgData name="Garau Guzmán, Javier" userId="d63bb4ec-b53f-45ac-ab47-a3d323f5223a" providerId="ADAL" clId="{834BF62B-92A3-4BDB-B582-DE929D009103}" dt="2021-01-02T13:19:37.752" v="322" actId="20577"/>
          <ac:spMkLst>
            <pc:docMk/>
            <pc:sldMk cId="271678958" sldId="261"/>
            <ac:spMk id="2" creationId="{D59131AC-2428-41D9-B231-8FD7331456D8}"/>
          </ac:spMkLst>
        </pc:spChg>
        <pc:spChg chg="del mod">
          <ac:chgData name="Garau Guzmán, Javier" userId="d63bb4ec-b53f-45ac-ab47-a3d323f5223a" providerId="ADAL" clId="{834BF62B-92A3-4BDB-B582-DE929D009103}" dt="2021-01-02T13:37:06.350" v="383" actId="478"/>
          <ac:spMkLst>
            <pc:docMk/>
            <pc:sldMk cId="271678958" sldId="261"/>
            <ac:spMk id="3" creationId="{69D41315-B1F2-4151-B080-64062543EE9B}"/>
          </ac:spMkLst>
        </pc:spChg>
        <pc:spChg chg="add mod">
          <ac:chgData name="Garau Guzmán, Javier" userId="d63bb4ec-b53f-45ac-ab47-a3d323f5223a" providerId="ADAL" clId="{834BF62B-92A3-4BDB-B582-DE929D009103}" dt="2021-01-02T18:08:00.327" v="723" actId="20577"/>
          <ac:spMkLst>
            <pc:docMk/>
            <pc:sldMk cId="271678958" sldId="261"/>
            <ac:spMk id="7" creationId="{89F4234F-58BC-4E09-B8F2-3CEA589F2590}"/>
          </ac:spMkLst>
        </pc:spChg>
        <pc:picChg chg="add del mod">
          <ac:chgData name="Garau Guzmán, Javier" userId="d63bb4ec-b53f-45ac-ab47-a3d323f5223a" providerId="ADAL" clId="{834BF62B-92A3-4BDB-B582-DE929D009103}" dt="2021-01-08T17:48:03.411" v="3129"/>
          <ac:picMkLst>
            <pc:docMk/>
            <pc:sldMk cId="271678958" sldId="261"/>
            <ac:picMk id="3" creationId="{52386578-FE9E-47FA-BF71-876809A6B6EE}"/>
          </ac:picMkLst>
        </pc:picChg>
        <pc:picChg chg="add del mod">
          <ac:chgData name="Garau Guzmán, Javier" userId="d63bb4ec-b53f-45ac-ab47-a3d323f5223a" providerId="ADAL" clId="{834BF62B-92A3-4BDB-B582-DE929D009103}" dt="2021-01-08T19:29:14.205" v="8945"/>
          <ac:picMkLst>
            <pc:docMk/>
            <pc:sldMk cId="271678958" sldId="261"/>
            <ac:picMk id="3" creationId="{C50B0090-612D-41DA-9BF3-63B85F5FBF99}"/>
          </ac:picMkLst>
        </pc:picChg>
        <pc:picChg chg="add mod">
          <ac:chgData name="Garau Guzmán, Javier" userId="d63bb4ec-b53f-45ac-ab47-a3d323f5223a" providerId="ADAL" clId="{834BF62B-92A3-4BDB-B582-DE929D009103}" dt="2021-01-07T22:56:06.906" v="2989" actId="1076"/>
          <ac:picMkLst>
            <pc:docMk/>
            <pc:sldMk cId="271678958" sldId="261"/>
            <ac:picMk id="4" creationId="{F3BCC0A7-0614-458A-B5E7-E0C155185F77}"/>
          </ac:picMkLst>
        </pc:picChg>
        <pc:picChg chg="add mod">
          <ac:chgData name="Garau Guzmán, Javier" userId="d63bb4ec-b53f-45ac-ab47-a3d323f5223a" providerId="ADAL" clId="{834BF62B-92A3-4BDB-B582-DE929D009103}" dt="2021-01-07T22:56:16.839" v="2991" actId="1076"/>
          <ac:picMkLst>
            <pc:docMk/>
            <pc:sldMk cId="271678958" sldId="261"/>
            <ac:picMk id="5" creationId="{92C382C2-9F00-4E14-A596-819DD9FC0A6A}"/>
          </ac:picMkLst>
        </pc:picChg>
        <pc:picChg chg="add mod">
          <ac:chgData name="Garau Guzmán, Javier" userId="d63bb4ec-b53f-45ac-ab47-a3d323f5223a" providerId="ADAL" clId="{834BF62B-92A3-4BDB-B582-DE929D009103}" dt="2021-01-07T22:56:09.059" v="2990" actId="1076"/>
          <ac:picMkLst>
            <pc:docMk/>
            <pc:sldMk cId="271678958" sldId="261"/>
            <ac:picMk id="6" creationId="{FEFB83F3-ACC0-4D77-B3B4-3BEC5EA86C41}"/>
          </ac:picMkLst>
        </pc:picChg>
        <pc:picChg chg="add del mod">
          <ac:chgData name="Garau Guzmán, Javier" userId="d63bb4ec-b53f-45ac-ab47-a3d323f5223a" providerId="ADAL" clId="{834BF62B-92A3-4BDB-B582-DE929D009103}" dt="2021-01-08T19:29:35.709" v="8947"/>
          <ac:picMkLst>
            <pc:docMk/>
            <pc:sldMk cId="271678958" sldId="261"/>
            <ac:picMk id="8" creationId="{C2817262-1003-4ACD-B13A-88D4ED103B18}"/>
          </ac:picMkLst>
        </pc:picChg>
        <pc:picChg chg="add del mod">
          <ac:chgData name="Garau Guzmán, Javier" userId="d63bb4ec-b53f-45ac-ab47-a3d323f5223a" providerId="ADAL" clId="{834BF62B-92A3-4BDB-B582-DE929D009103}" dt="2021-01-08T19:30:35.692" v="8950"/>
          <ac:picMkLst>
            <pc:docMk/>
            <pc:sldMk cId="271678958" sldId="261"/>
            <ac:picMk id="9" creationId="{8C255464-596E-422F-8FB4-4D30E0CB40E4}"/>
          </ac:picMkLst>
        </pc:picChg>
        <pc:picChg chg="add del mod">
          <ac:chgData name="Garau Guzmán, Javier" userId="d63bb4ec-b53f-45ac-ab47-a3d323f5223a" providerId="ADAL" clId="{834BF62B-92A3-4BDB-B582-DE929D009103}" dt="2021-01-08T19:31:37.902" v="8952"/>
          <ac:picMkLst>
            <pc:docMk/>
            <pc:sldMk cId="271678958" sldId="261"/>
            <ac:picMk id="10" creationId="{24A5D3D2-FEFE-4894-B657-4919876093F8}"/>
          </ac:picMkLst>
        </pc:picChg>
        <pc:picChg chg="add mod">
          <ac:chgData name="Garau Guzmán, Javier" userId="d63bb4ec-b53f-45ac-ab47-a3d323f5223a" providerId="ADAL" clId="{834BF62B-92A3-4BDB-B582-DE929D009103}" dt="2021-01-08T19:34:14.667" v="8953"/>
          <ac:picMkLst>
            <pc:docMk/>
            <pc:sldMk cId="271678958" sldId="261"/>
            <ac:picMk id="11" creationId="{6FF694F4-21C4-461F-9A3D-C0B287F64982}"/>
          </ac:picMkLst>
        </pc:picChg>
      </pc:sldChg>
      <pc:sldChg chg="addSp delSp modSp add ord modTransition modAnim modNotesTx">
        <pc:chgData name="Garau Guzmán, Javier" userId="d63bb4ec-b53f-45ac-ab47-a3d323f5223a" providerId="ADAL" clId="{834BF62B-92A3-4BDB-B582-DE929D009103}" dt="2021-01-08T19:05:17.730" v="8390"/>
        <pc:sldMkLst>
          <pc:docMk/>
          <pc:sldMk cId="2294576277" sldId="262"/>
        </pc:sldMkLst>
        <pc:spChg chg="mod">
          <ac:chgData name="Garau Guzmán, Javier" userId="d63bb4ec-b53f-45ac-ab47-a3d323f5223a" providerId="ADAL" clId="{834BF62B-92A3-4BDB-B582-DE929D009103}" dt="2021-01-02T13:19:44.604" v="323"/>
          <ac:spMkLst>
            <pc:docMk/>
            <pc:sldMk cId="2294576277" sldId="262"/>
            <ac:spMk id="2" creationId="{D59131AC-2428-41D9-B231-8FD7331456D8}"/>
          </ac:spMkLst>
        </pc:spChg>
        <pc:spChg chg="del">
          <ac:chgData name="Garau Guzmán, Javier" userId="d63bb4ec-b53f-45ac-ab47-a3d323f5223a" providerId="ADAL" clId="{834BF62B-92A3-4BDB-B582-DE929D009103}" dt="2021-01-02T13:22:05.517" v="362" actId="478"/>
          <ac:spMkLst>
            <pc:docMk/>
            <pc:sldMk cId="2294576277" sldId="262"/>
            <ac:spMk id="3" creationId="{69D41315-B1F2-4151-B080-64062543EE9B}"/>
          </ac:spMkLst>
        </pc:spChg>
        <pc:spChg chg="add del mod">
          <ac:chgData name="Garau Guzmán, Javier" userId="d63bb4ec-b53f-45ac-ab47-a3d323f5223a" providerId="ADAL" clId="{834BF62B-92A3-4BDB-B582-DE929D009103}" dt="2021-01-02T13:22:08.404" v="363" actId="478"/>
          <ac:spMkLst>
            <pc:docMk/>
            <pc:sldMk cId="2294576277" sldId="262"/>
            <ac:spMk id="5" creationId="{B93EEBEF-6014-44A1-A97E-114312AFA095}"/>
          </ac:spMkLst>
        </pc:spChg>
        <pc:spChg chg="add">
          <ac:chgData name="Garau Guzmán, Javier" userId="d63bb4ec-b53f-45ac-ab47-a3d323f5223a" providerId="ADAL" clId="{834BF62B-92A3-4BDB-B582-DE929D009103}" dt="2021-01-02T13:22:36.478" v="368"/>
          <ac:spMkLst>
            <pc:docMk/>
            <pc:sldMk cId="2294576277" sldId="262"/>
            <ac:spMk id="8" creationId="{1AA99384-F148-46F1-8041-1741FCEF7C1B}"/>
          </ac:spMkLst>
        </pc:spChg>
        <pc:spChg chg="add">
          <ac:chgData name="Garau Guzmán, Javier" userId="d63bb4ec-b53f-45ac-ab47-a3d323f5223a" providerId="ADAL" clId="{834BF62B-92A3-4BDB-B582-DE929D009103}" dt="2021-01-02T13:22:36.478" v="368"/>
          <ac:spMkLst>
            <pc:docMk/>
            <pc:sldMk cId="2294576277" sldId="262"/>
            <ac:spMk id="9" creationId="{520AA92F-8555-43E3-83CE-5D8DEBDCA7DE}"/>
          </ac:spMkLst>
        </pc:spChg>
        <pc:spChg chg="add">
          <ac:chgData name="Garau Guzmán, Javier" userId="d63bb4ec-b53f-45ac-ab47-a3d323f5223a" providerId="ADAL" clId="{834BF62B-92A3-4BDB-B582-DE929D009103}" dt="2021-01-02T13:22:36.478" v="368"/>
          <ac:spMkLst>
            <pc:docMk/>
            <pc:sldMk cId="2294576277" sldId="262"/>
            <ac:spMk id="10" creationId="{EE05C297-3BBF-4F24-8987-369996E5F1C7}"/>
          </ac:spMkLst>
        </pc:spChg>
        <pc:spChg chg="add">
          <ac:chgData name="Garau Guzmán, Javier" userId="d63bb4ec-b53f-45ac-ab47-a3d323f5223a" providerId="ADAL" clId="{834BF62B-92A3-4BDB-B582-DE929D009103}" dt="2021-01-02T13:22:36.478" v="368"/>
          <ac:spMkLst>
            <pc:docMk/>
            <pc:sldMk cId="2294576277" sldId="262"/>
            <ac:spMk id="11" creationId="{C0C94357-AECD-46B9-9BB9-8C4EF9E2C39F}"/>
          </ac:spMkLst>
        </pc:spChg>
        <pc:spChg chg="add">
          <ac:chgData name="Garau Guzmán, Javier" userId="d63bb4ec-b53f-45ac-ab47-a3d323f5223a" providerId="ADAL" clId="{834BF62B-92A3-4BDB-B582-DE929D009103}" dt="2021-01-02T13:22:36.478" v="368"/>
          <ac:spMkLst>
            <pc:docMk/>
            <pc:sldMk cId="2294576277" sldId="262"/>
            <ac:spMk id="14" creationId="{6141835E-8728-4751-B9E1-C39F203B908B}"/>
          </ac:spMkLst>
        </pc:spChg>
        <pc:spChg chg="add">
          <ac:chgData name="Garau Guzmán, Javier" userId="d63bb4ec-b53f-45ac-ab47-a3d323f5223a" providerId="ADAL" clId="{834BF62B-92A3-4BDB-B582-DE929D009103}" dt="2021-01-02T13:22:36.478" v="368"/>
          <ac:spMkLst>
            <pc:docMk/>
            <pc:sldMk cId="2294576277" sldId="262"/>
            <ac:spMk id="15" creationId="{D48C659F-4C59-46A3-B599-F80F2CBB899F}"/>
          </ac:spMkLst>
        </pc:spChg>
        <pc:spChg chg="add">
          <ac:chgData name="Garau Guzmán, Javier" userId="d63bb4ec-b53f-45ac-ab47-a3d323f5223a" providerId="ADAL" clId="{834BF62B-92A3-4BDB-B582-DE929D009103}" dt="2021-01-02T13:22:36.478" v="368"/>
          <ac:spMkLst>
            <pc:docMk/>
            <pc:sldMk cId="2294576277" sldId="262"/>
            <ac:spMk id="16" creationId="{360E1067-38FA-4B48-A141-05D6FD2D7E53}"/>
          </ac:spMkLst>
        </pc:spChg>
        <pc:spChg chg="add">
          <ac:chgData name="Garau Guzmán, Javier" userId="d63bb4ec-b53f-45ac-ab47-a3d323f5223a" providerId="ADAL" clId="{834BF62B-92A3-4BDB-B582-DE929D009103}" dt="2021-01-02T13:22:36.478" v="368"/>
          <ac:spMkLst>
            <pc:docMk/>
            <pc:sldMk cId="2294576277" sldId="262"/>
            <ac:spMk id="17" creationId="{651C03BD-49CB-497D-8B8C-36AF5A374538}"/>
          </ac:spMkLst>
        </pc:spChg>
        <pc:spChg chg="add">
          <ac:chgData name="Garau Guzmán, Javier" userId="d63bb4ec-b53f-45ac-ab47-a3d323f5223a" providerId="ADAL" clId="{834BF62B-92A3-4BDB-B582-DE929D009103}" dt="2021-01-02T13:22:36.478" v="368"/>
          <ac:spMkLst>
            <pc:docMk/>
            <pc:sldMk cId="2294576277" sldId="262"/>
            <ac:spMk id="18" creationId="{836CF87E-25C3-46E0-AFF6-5A662208D5E8}"/>
          </ac:spMkLst>
        </pc:spChg>
        <pc:spChg chg="add">
          <ac:chgData name="Garau Guzmán, Javier" userId="d63bb4ec-b53f-45ac-ab47-a3d323f5223a" providerId="ADAL" clId="{834BF62B-92A3-4BDB-B582-DE929D009103}" dt="2021-01-02T13:22:36.478" v="368"/>
          <ac:spMkLst>
            <pc:docMk/>
            <pc:sldMk cId="2294576277" sldId="262"/>
            <ac:spMk id="23" creationId="{DC00F3AC-8B21-4722-B80B-88B85111D7AA}"/>
          </ac:spMkLst>
        </pc:spChg>
        <pc:spChg chg="add mod">
          <ac:chgData name="Garau Guzmán, Javier" userId="d63bb4ec-b53f-45ac-ab47-a3d323f5223a" providerId="ADAL" clId="{834BF62B-92A3-4BDB-B582-DE929D009103}" dt="2021-01-02T18:06:50.357" v="678" actId="14100"/>
          <ac:spMkLst>
            <pc:docMk/>
            <pc:sldMk cId="2294576277" sldId="262"/>
            <ac:spMk id="25" creationId="{F9345198-F3D3-4935-961A-C6E96FAD238F}"/>
          </ac:spMkLst>
        </pc:spChg>
        <pc:grpChg chg="add mod">
          <ac:chgData name="Garau Guzmán, Javier" userId="d63bb4ec-b53f-45ac-ab47-a3d323f5223a" providerId="ADAL" clId="{834BF62B-92A3-4BDB-B582-DE929D009103}" dt="2021-01-02T13:22:44.470" v="371"/>
          <ac:grpSpMkLst>
            <pc:docMk/>
            <pc:sldMk cId="2294576277" sldId="262"/>
            <ac:grpSpMk id="7" creationId="{276E16D1-406E-4D08-9833-8B610CB7A580}"/>
          </ac:grpSpMkLst>
        </pc:grpChg>
        <pc:picChg chg="add del mod">
          <ac:chgData name="Garau Guzmán, Javier" userId="d63bb4ec-b53f-45ac-ab47-a3d323f5223a" providerId="ADAL" clId="{834BF62B-92A3-4BDB-B582-DE929D009103}" dt="2021-01-08T18:51:24.121" v="8072"/>
          <ac:picMkLst>
            <pc:docMk/>
            <pc:sldMk cId="2294576277" sldId="262"/>
            <ac:picMk id="3" creationId="{0F2425F2-C2CB-49F1-A73D-12EB2E9E0810}"/>
          </ac:picMkLst>
        </pc:picChg>
        <pc:picChg chg="add del mod">
          <ac:chgData name="Garau Guzmán, Javier" userId="d63bb4ec-b53f-45ac-ab47-a3d323f5223a" providerId="ADAL" clId="{834BF62B-92A3-4BDB-B582-DE929D009103}" dt="2021-01-08T17:48:03.411" v="3129"/>
          <ac:picMkLst>
            <pc:docMk/>
            <pc:sldMk cId="2294576277" sldId="262"/>
            <ac:picMk id="3" creationId="{8A58E43D-466C-49A4-AA0E-0C6F7EF8ABBA}"/>
          </ac:picMkLst>
        </pc:picChg>
        <pc:picChg chg="add del mod">
          <ac:chgData name="Garau Guzmán, Javier" userId="d63bb4ec-b53f-45ac-ab47-a3d323f5223a" providerId="ADAL" clId="{834BF62B-92A3-4BDB-B582-DE929D009103}" dt="2021-01-08T18:59:54.649" v="8381"/>
          <ac:picMkLst>
            <pc:docMk/>
            <pc:sldMk cId="2294576277" sldId="262"/>
            <ac:picMk id="4" creationId="{9E6A14BF-3B7B-4063-B74C-9959D9913F3E}"/>
          </ac:picMkLst>
        </pc:picChg>
        <pc:picChg chg="add del mod">
          <ac:chgData name="Garau Guzmán, Javier" userId="d63bb4ec-b53f-45ac-ab47-a3d323f5223a" providerId="ADAL" clId="{834BF62B-92A3-4BDB-B582-DE929D009103}" dt="2021-01-08T19:00:07.756" v="8382"/>
          <ac:picMkLst>
            <pc:docMk/>
            <pc:sldMk cId="2294576277" sldId="262"/>
            <ac:picMk id="5" creationId="{833A1E1E-C010-4942-BAEE-9F95A4BD2921}"/>
          </ac:picMkLst>
        </pc:picChg>
        <pc:picChg chg="add del mod">
          <ac:chgData name="Garau Guzmán, Javier" userId="d63bb4ec-b53f-45ac-ab47-a3d323f5223a" providerId="ADAL" clId="{834BF62B-92A3-4BDB-B582-DE929D009103}" dt="2021-01-08T19:00:14.074" v="8383"/>
          <ac:picMkLst>
            <pc:docMk/>
            <pc:sldMk cId="2294576277" sldId="262"/>
            <ac:picMk id="6" creationId="{A4B2A0F8-AE38-43A3-A9E6-E325AFF9D2AF}"/>
          </ac:picMkLst>
        </pc:picChg>
        <pc:picChg chg="add mod">
          <ac:chgData name="Garau Guzmán, Javier" userId="d63bb4ec-b53f-45ac-ab47-a3d323f5223a" providerId="ADAL" clId="{834BF62B-92A3-4BDB-B582-DE929D009103}" dt="2021-01-02T13:22:54.288" v="376" actId="1076"/>
          <ac:picMkLst>
            <pc:docMk/>
            <pc:sldMk cId="2294576277" sldId="262"/>
            <ac:picMk id="6" creationId="{F771BD78-4CB2-44C6-BDD5-3C85D5D167E0}"/>
          </ac:picMkLst>
        </pc:picChg>
        <pc:picChg chg="add del mod">
          <ac:chgData name="Garau Guzmán, Javier" userId="d63bb4ec-b53f-45ac-ab47-a3d323f5223a" providerId="ADAL" clId="{834BF62B-92A3-4BDB-B582-DE929D009103}" dt="2021-01-08T19:03:18.202" v="8389"/>
          <ac:picMkLst>
            <pc:docMk/>
            <pc:sldMk cId="2294576277" sldId="262"/>
            <ac:picMk id="7" creationId="{E0911C35-0C59-48E5-AA35-8E5D61F416F1}"/>
          </ac:picMkLst>
        </pc:picChg>
        <pc:picChg chg="add mod">
          <ac:chgData name="Garau Guzmán, Javier" userId="d63bb4ec-b53f-45ac-ab47-a3d323f5223a" providerId="ADAL" clId="{834BF62B-92A3-4BDB-B582-DE929D009103}" dt="2021-01-08T19:05:17.730" v="8390"/>
          <ac:picMkLst>
            <pc:docMk/>
            <pc:sldMk cId="2294576277" sldId="262"/>
            <ac:picMk id="8" creationId="{8C6FCF6F-2E36-4051-B272-D80F83AFBE1C}"/>
          </ac:picMkLst>
        </pc:picChg>
        <pc:picChg chg="add mod">
          <ac:chgData name="Garau Guzmán, Javier" userId="d63bb4ec-b53f-45ac-ab47-a3d323f5223a" providerId="ADAL" clId="{834BF62B-92A3-4BDB-B582-DE929D009103}" dt="2021-01-02T18:01:20.408" v="556" actId="1076"/>
          <ac:picMkLst>
            <pc:docMk/>
            <pc:sldMk cId="2294576277" sldId="262"/>
            <ac:picMk id="24" creationId="{E084BEF2-6516-463B-A16F-F7B079C8FCA9}"/>
          </ac:picMkLst>
        </pc:picChg>
        <pc:cxnChg chg="add">
          <ac:chgData name="Garau Guzmán, Javier" userId="d63bb4ec-b53f-45ac-ab47-a3d323f5223a" providerId="ADAL" clId="{834BF62B-92A3-4BDB-B582-DE929D009103}" dt="2021-01-02T13:22:36.478" v="368"/>
          <ac:cxnSpMkLst>
            <pc:docMk/>
            <pc:sldMk cId="2294576277" sldId="262"/>
            <ac:cxnSpMk id="12" creationId="{E73F2A3A-6C55-4179-A7E7-839D42630D58}"/>
          </ac:cxnSpMkLst>
        </pc:cxnChg>
        <pc:cxnChg chg="add">
          <ac:chgData name="Garau Guzmán, Javier" userId="d63bb4ec-b53f-45ac-ab47-a3d323f5223a" providerId="ADAL" clId="{834BF62B-92A3-4BDB-B582-DE929D009103}" dt="2021-01-02T13:22:36.478" v="368"/>
          <ac:cxnSpMkLst>
            <pc:docMk/>
            <pc:sldMk cId="2294576277" sldId="262"/>
            <ac:cxnSpMk id="13" creationId="{F216AE17-2F95-4F24-BA34-924939568EDF}"/>
          </ac:cxnSpMkLst>
        </pc:cxnChg>
        <pc:cxnChg chg="add">
          <ac:chgData name="Garau Guzmán, Javier" userId="d63bb4ec-b53f-45ac-ab47-a3d323f5223a" providerId="ADAL" clId="{834BF62B-92A3-4BDB-B582-DE929D009103}" dt="2021-01-02T13:22:36.478" v="368"/>
          <ac:cxnSpMkLst>
            <pc:docMk/>
            <pc:sldMk cId="2294576277" sldId="262"/>
            <ac:cxnSpMk id="19" creationId="{9AFF35FC-4D4D-4149-8F5B-313C861D5A46}"/>
          </ac:cxnSpMkLst>
        </pc:cxnChg>
        <pc:cxnChg chg="add">
          <ac:chgData name="Garau Guzmán, Javier" userId="d63bb4ec-b53f-45ac-ab47-a3d323f5223a" providerId="ADAL" clId="{834BF62B-92A3-4BDB-B582-DE929D009103}" dt="2021-01-02T13:22:36.478" v="368"/>
          <ac:cxnSpMkLst>
            <pc:docMk/>
            <pc:sldMk cId="2294576277" sldId="262"/>
            <ac:cxnSpMk id="20" creationId="{613AE157-2273-4D08-BB70-B3068995100F}"/>
          </ac:cxnSpMkLst>
        </pc:cxnChg>
        <pc:cxnChg chg="add">
          <ac:chgData name="Garau Guzmán, Javier" userId="d63bb4ec-b53f-45ac-ab47-a3d323f5223a" providerId="ADAL" clId="{834BF62B-92A3-4BDB-B582-DE929D009103}" dt="2021-01-02T13:22:36.478" v="368"/>
          <ac:cxnSpMkLst>
            <pc:docMk/>
            <pc:sldMk cId="2294576277" sldId="262"/>
            <ac:cxnSpMk id="21" creationId="{2B99006B-9E9D-41F4-85F1-4A4E3C90B33F}"/>
          </ac:cxnSpMkLst>
        </pc:cxnChg>
        <pc:cxnChg chg="add">
          <ac:chgData name="Garau Guzmán, Javier" userId="d63bb4ec-b53f-45ac-ab47-a3d323f5223a" providerId="ADAL" clId="{834BF62B-92A3-4BDB-B582-DE929D009103}" dt="2021-01-02T13:22:36.478" v="368"/>
          <ac:cxnSpMkLst>
            <pc:docMk/>
            <pc:sldMk cId="2294576277" sldId="262"/>
            <ac:cxnSpMk id="22" creationId="{08A96B9C-7BC1-46BC-AC54-61962B051EF2}"/>
          </ac:cxnSpMkLst>
        </pc:cxnChg>
      </pc:sldChg>
      <pc:sldChg chg="addSp delSp modSp add modTransition modAnim modNotesTx">
        <pc:chgData name="Garau Guzmán, Javier" userId="d63bb4ec-b53f-45ac-ab47-a3d323f5223a" providerId="ADAL" clId="{834BF62B-92A3-4BDB-B582-DE929D009103}" dt="2021-01-08T19:48:10.297" v="9680"/>
        <pc:sldMkLst>
          <pc:docMk/>
          <pc:sldMk cId="3148112181" sldId="263"/>
        </pc:sldMkLst>
        <pc:spChg chg="mod">
          <ac:chgData name="Garau Guzmán, Javier" userId="d63bb4ec-b53f-45ac-ab47-a3d323f5223a" providerId="ADAL" clId="{834BF62B-92A3-4BDB-B582-DE929D009103}" dt="2021-01-02T13:19:46.906" v="324"/>
          <ac:spMkLst>
            <pc:docMk/>
            <pc:sldMk cId="3148112181" sldId="263"/>
            <ac:spMk id="2" creationId="{D59131AC-2428-41D9-B231-8FD7331456D8}"/>
          </ac:spMkLst>
        </pc:spChg>
        <pc:spChg chg="del mod">
          <ac:chgData name="Garau Guzmán, Javier" userId="d63bb4ec-b53f-45ac-ab47-a3d323f5223a" providerId="ADAL" clId="{834BF62B-92A3-4BDB-B582-DE929D009103}" dt="2021-01-02T13:40:49.084" v="397" actId="478"/>
          <ac:spMkLst>
            <pc:docMk/>
            <pc:sldMk cId="3148112181" sldId="263"/>
            <ac:spMk id="3" creationId="{69D41315-B1F2-4151-B080-64062543EE9B}"/>
          </ac:spMkLst>
        </pc:spChg>
        <pc:spChg chg="add mod">
          <ac:chgData name="Garau Guzmán, Javier" userId="d63bb4ec-b53f-45ac-ab47-a3d323f5223a" providerId="ADAL" clId="{834BF62B-92A3-4BDB-B582-DE929D009103}" dt="2021-01-02T18:08:40.272" v="785" actId="14100"/>
          <ac:spMkLst>
            <pc:docMk/>
            <pc:sldMk cId="3148112181" sldId="263"/>
            <ac:spMk id="6" creationId="{32A7ADA3-6D5A-4FF6-B55C-2A7278E3273C}"/>
          </ac:spMkLst>
        </pc:spChg>
        <pc:picChg chg="add del mod">
          <ac:chgData name="Garau Guzmán, Javier" userId="d63bb4ec-b53f-45ac-ab47-a3d323f5223a" providerId="ADAL" clId="{834BF62B-92A3-4BDB-B582-DE929D009103}" dt="2021-01-08T19:45:23.885" v="9679"/>
          <ac:picMkLst>
            <pc:docMk/>
            <pc:sldMk cId="3148112181" sldId="263"/>
            <ac:picMk id="3" creationId="{42FADF2E-B5E2-4E46-8845-C12E070B902D}"/>
          </ac:picMkLst>
        </pc:picChg>
        <pc:picChg chg="add del mod">
          <ac:chgData name="Garau Guzmán, Javier" userId="d63bb4ec-b53f-45ac-ab47-a3d323f5223a" providerId="ADAL" clId="{834BF62B-92A3-4BDB-B582-DE929D009103}" dt="2021-01-07T23:53:54.444" v="3096"/>
          <ac:picMkLst>
            <pc:docMk/>
            <pc:sldMk cId="3148112181" sldId="263"/>
            <ac:picMk id="3" creationId="{E7695512-2C8D-4567-9C06-42FAE7FDE424}"/>
          </ac:picMkLst>
        </pc:picChg>
        <pc:picChg chg="add mod">
          <ac:chgData name="Garau Guzmán, Javier" userId="d63bb4ec-b53f-45ac-ab47-a3d323f5223a" providerId="ADAL" clId="{834BF62B-92A3-4BDB-B582-DE929D009103}" dt="2021-01-02T18:08:47" v="787" actId="1076"/>
          <ac:picMkLst>
            <pc:docMk/>
            <pc:sldMk cId="3148112181" sldId="263"/>
            <ac:picMk id="4" creationId="{023BFC3F-64D0-4FC6-A085-F2C625805876}"/>
          </ac:picMkLst>
        </pc:picChg>
        <pc:picChg chg="add mod">
          <ac:chgData name="Garau Guzmán, Javier" userId="d63bb4ec-b53f-45ac-ab47-a3d323f5223a" providerId="ADAL" clId="{834BF62B-92A3-4BDB-B582-DE929D009103}" dt="2021-01-02T18:01:12.136" v="555" actId="1076"/>
          <ac:picMkLst>
            <pc:docMk/>
            <pc:sldMk cId="3148112181" sldId="263"/>
            <ac:picMk id="5" creationId="{DA6D8ECC-4500-42BB-A9FE-D7373DEB29E9}"/>
          </ac:picMkLst>
        </pc:picChg>
        <pc:picChg chg="add mod">
          <ac:chgData name="Garau Guzmán, Javier" userId="d63bb4ec-b53f-45ac-ab47-a3d323f5223a" providerId="ADAL" clId="{834BF62B-92A3-4BDB-B582-DE929D009103}" dt="2021-01-08T19:48:10.297" v="9680"/>
          <ac:picMkLst>
            <pc:docMk/>
            <pc:sldMk cId="3148112181" sldId="263"/>
            <ac:picMk id="7" creationId="{0B2E0B13-F306-4A4B-B3CC-317BAC0306B5}"/>
          </ac:picMkLst>
        </pc:picChg>
        <pc:picChg chg="add del mod">
          <ac:chgData name="Garau Guzmán, Javier" userId="d63bb4ec-b53f-45ac-ab47-a3d323f5223a" providerId="ADAL" clId="{834BF62B-92A3-4BDB-B582-DE929D009103}" dt="2021-01-07T23:54:09.751" v="3098"/>
          <ac:picMkLst>
            <pc:docMk/>
            <pc:sldMk cId="3148112181" sldId="263"/>
            <ac:picMk id="7" creationId="{2C1B1071-AF3F-4BC7-BD39-EDEC481B9DDA}"/>
          </ac:picMkLst>
        </pc:picChg>
        <pc:picChg chg="add del mod">
          <ac:chgData name="Garau Guzmán, Javier" userId="d63bb4ec-b53f-45ac-ab47-a3d323f5223a" providerId="ADAL" clId="{834BF62B-92A3-4BDB-B582-DE929D009103}" dt="2021-01-08T17:48:03.411" v="3129"/>
          <ac:picMkLst>
            <pc:docMk/>
            <pc:sldMk cId="3148112181" sldId="263"/>
            <ac:picMk id="8" creationId="{6BB0F11F-1F0D-44E0-8ED2-B8D1CC71BBB5}"/>
          </ac:picMkLst>
        </pc:picChg>
      </pc:sldChg>
      <pc:sldChg chg="addSp delSp modSp add modTransition modAnim modNotesTx">
        <pc:chgData name="Garau Guzmán, Javier" userId="d63bb4ec-b53f-45ac-ab47-a3d323f5223a" providerId="ADAL" clId="{834BF62B-92A3-4BDB-B582-DE929D009103}" dt="2021-01-08T20:21:37.625" v="11049"/>
        <pc:sldMkLst>
          <pc:docMk/>
          <pc:sldMk cId="890790145" sldId="264"/>
        </pc:sldMkLst>
        <pc:spChg chg="mod">
          <ac:chgData name="Garau Guzmán, Javier" userId="d63bb4ec-b53f-45ac-ab47-a3d323f5223a" providerId="ADAL" clId="{834BF62B-92A3-4BDB-B582-DE929D009103}" dt="2021-01-02T13:19:49.510" v="325"/>
          <ac:spMkLst>
            <pc:docMk/>
            <pc:sldMk cId="890790145" sldId="264"/>
            <ac:spMk id="2" creationId="{D59131AC-2428-41D9-B231-8FD7331456D8}"/>
          </ac:spMkLst>
        </pc:spChg>
        <pc:spChg chg="del">
          <ac:chgData name="Garau Guzmán, Javier" userId="d63bb4ec-b53f-45ac-ab47-a3d323f5223a" providerId="ADAL" clId="{834BF62B-92A3-4BDB-B582-DE929D009103}" dt="2021-01-02T13:51:40.517" v="416" actId="478"/>
          <ac:spMkLst>
            <pc:docMk/>
            <pc:sldMk cId="890790145" sldId="264"/>
            <ac:spMk id="3" creationId="{69D41315-B1F2-4151-B080-64062543EE9B}"/>
          </ac:spMkLst>
        </pc:spChg>
        <pc:spChg chg="add del mod">
          <ac:chgData name="Garau Guzmán, Javier" userId="d63bb4ec-b53f-45ac-ab47-a3d323f5223a" providerId="ADAL" clId="{834BF62B-92A3-4BDB-B582-DE929D009103}" dt="2021-01-02T13:51:42.669" v="417" actId="478"/>
          <ac:spMkLst>
            <pc:docMk/>
            <pc:sldMk cId="890790145" sldId="264"/>
            <ac:spMk id="5" creationId="{C85EBDB6-8DAF-4B90-8426-888DF3487589}"/>
          </ac:spMkLst>
        </pc:spChg>
        <pc:spChg chg="add mod">
          <ac:chgData name="Garau Guzmán, Javier" userId="d63bb4ec-b53f-45ac-ab47-a3d323f5223a" providerId="ADAL" clId="{834BF62B-92A3-4BDB-B582-DE929D009103}" dt="2021-01-02T17:38:02.986" v="551" actId="255"/>
          <ac:spMkLst>
            <pc:docMk/>
            <pc:sldMk cId="890790145" sldId="264"/>
            <ac:spMk id="11" creationId="{CD5153BC-BEE2-4CB7-9293-1F4101B8C550}"/>
          </ac:spMkLst>
        </pc:spChg>
        <pc:picChg chg="add del mod">
          <ac:chgData name="Garau Guzmán, Javier" userId="d63bb4ec-b53f-45ac-ab47-a3d323f5223a" providerId="ADAL" clId="{834BF62B-92A3-4BDB-B582-DE929D009103}" dt="2021-01-08T20:13:16.550" v="11002"/>
          <ac:picMkLst>
            <pc:docMk/>
            <pc:sldMk cId="890790145" sldId="264"/>
            <ac:picMk id="3" creationId="{0416FC9F-A679-40D8-A6FB-7C8FEA9875F0}"/>
          </ac:picMkLst>
        </pc:picChg>
        <pc:picChg chg="add del mod">
          <ac:chgData name="Garau Guzmán, Javier" userId="d63bb4ec-b53f-45ac-ab47-a3d323f5223a" providerId="ADAL" clId="{834BF62B-92A3-4BDB-B582-DE929D009103}" dt="2021-01-07T23:56:25.228" v="3101"/>
          <ac:picMkLst>
            <pc:docMk/>
            <pc:sldMk cId="890790145" sldId="264"/>
            <ac:picMk id="3" creationId="{06429BA8-164E-4FBD-87E8-84D33BBE8138}"/>
          </ac:picMkLst>
        </pc:picChg>
        <pc:picChg chg="add del mod">
          <ac:chgData name="Garau Guzmán, Javier" userId="d63bb4ec-b53f-45ac-ab47-a3d323f5223a" providerId="ADAL" clId="{834BF62B-92A3-4BDB-B582-DE929D009103}" dt="2021-01-08T20:16:20.436" v="11038"/>
          <ac:picMkLst>
            <pc:docMk/>
            <pc:sldMk cId="890790145" sldId="264"/>
            <ac:picMk id="4" creationId="{8CA5410A-A041-4B81-905C-943CE23A4FC8}"/>
          </ac:picMkLst>
        </pc:picChg>
        <pc:picChg chg="add del mod">
          <ac:chgData name="Garau Guzmán, Javier" userId="d63bb4ec-b53f-45ac-ab47-a3d323f5223a" providerId="ADAL" clId="{834BF62B-92A3-4BDB-B582-DE929D009103}" dt="2021-01-07T23:56:42.290" v="3103"/>
          <ac:picMkLst>
            <pc:docMk/>
            <pc:sldMk cId="890790145" sldId="264"/>
            <ac:picMk id="4" creationId="{E85F18D3-7357-4DED-845E-CB429043651C}"/>
          </ac:picMkLst>
        </pc:picChg>
        <pc:picChg chg="add del mod">
          <ac:chgData name="Garau Guzmán, Javier" userId="d63bb4ec-b53f-45ac-ab47-a3d323f5223a" providerId="ADAL" clId="{834BF62B-92A3-4BDB-B582-DE929D009103}" dt="2021-01-08T00:00:37.065" v="3106"/>
          <ac:picMkLst>
            <pc:docMk/>
            <pc:sldMk cId="890790145" sldId="264"/>
            <ac:picMk id="5" creationId="{6AA55707-5BC9-4A27-9B20-1AEEA38D1B85}"/>
          </ac:picMkLst>
        </pc:picChg>
        <pc:picChg chg="add del mod">
          <ac:chgData name="Garau Guzmán, Javier" userId="d63bb4ec-b53f-45ac-ab47-a3d323f5223a" providerId="ADAL" clId="{834BF62B-92A3-4BDB-B582-DE929D009103}" dt="2021-01-08T20:16:39.115" v="11041"/>
          <ac:picMkLst>
            <pc:docMk/>
            <pc:sldMk cId="890790145" sldId="264"/>
            <ac:picMk id="5" creationId="{BA35F5CA-F39F-4D19-95E5-C3B2AD3BAF2A}"/>
          </ac:picMkLst>
        </pc:picChg>
        <pc:picChg chg="add mod">
          <ac:chgData name="Garau Guzmán, Javier" userId="d63bb4ec-b53f-45ac-ab47-a3d323f5223a" providerId="ADAL" clId="{834BF62B-92A3-4BDB-B582-DE929D009103}" dt="2021-01-02T13:55:46.457" v="466" actId="1076"/>
          <ac:picMkLst>
            <pc:docMk/>
            <pc:sldMk cId="890790145" sldId="264"/>
            <ac:picMk id="6" creationId="{E70E8F60-EFD1-4FFA-8998-1995DCB2E52E}"/>
          </ac:picMkLst>
        </pc:picChg>
        <pc:picChg chg="add mod">
          <ac:chgData name="Garau Guzmán, Javier" userId="d63bb4ec-b53f-45ac-ab47-a3d323f5223a" providerId="ADAL" clId="{834BF62B-92A3-4BDB-B582-DE929D009103}" dt="2021-01-02T13:55:58.776" v="469" actId="1076"/>
          <ac:picMkLst>
            <pc:docMk/>
            <pc:sldMk cId="890790145" sldId="264"/>
            <ac:picMk id="7" creationId="{B097009E-DFC4-4498-B0ED-0F4590ACF653}"/>
          </ac:picMkLst>
        </pc:picChg>
        <pc:picChg chg="add mod">
          <ac:chgData name="Garau Guzmán, Javier" userId="d63bb4ec-b53f-45ac-ab47-a3d323f5223a" providerId="ADAL" clId="{834BF62B-92A3-4BDB-B582-DE929D009103}" dt="2021-01-08T20:00:44.286" v="10142" actId="1076"/>
          <ac:picMkLst>
            <pc:docMk/>
            <pc:sldMk cId="890790145" sldId="264"/>
            <ac:picMk id="8" creationId="{95F39963-BDDC-4303-9B71-44E491CBBAA4}"/>
          </ac:picMkLst>
        </pc:picChg>
        <pc:picChg chg="add mod">
          <ac:chgData name="Garau Guzmán, Javier" userId="d63bb4ec-b53f-45ac-ab47-a3d323f5223a" providerId="ADAL" clId="{834BF62B-92A3-4BDB-B582-DE929D009103}" dt="2021-01-02T13:55:44.266" v="465" actId="1076"/>
          <ac:picMkLst>
            <pc:docMk/>
            <pc:sldMk cId="890790145" sldId="264"/>
            <ac:picMk id="9" creationId="{265BCA5C-BCD6-4EBC-99F0-04C26D40EEA2}"/>
          </ac:picMkLst>
        </pc:picChg>
        <pc:picChg chg="add mod">
          <ac:chgData name="Garau Guzmán, Javier" userId="d63bb4ec-b53f-45ac-ab47-a3d323f5223a" providerId="ADAL" clId="{834BF62B-92A3-4BDB-B582-DE929D009103}" dt="2021-01-08T20:00:39.242" v="10141" actId="1076"/>
          <ac:picMkLst>
            <pc:docMk/>
            <pc:sldMk cId="890790145" sldId="264"/>
            <ac:picMk id="10" creationId="{3A7264E2-D5C4-4283-B38D-0E82FED117CF}"/>
          </ac:picMkLst>
        </pc:picChg>
        <pc:picChg chg="add del mod">
          <ac:chgData name="Garau Guzmán, Javier" userId="d63bb4ec-b53f-45ac-ab47-a3d323f5223a" providerId="ADAL" clId="{834BF62B-92A3-4BDB-B582-DE929D009103}" dt="2021-01-08T00:01:18.356" v="3108"/>
          <ac:picMkLst>
            <pc:docMk/>
            <pc:sldMk cId="890790145" sldId="264"/>
            <ac:picMk id="12" creationId="{7BE5EAC8-7E35-4818-B95C-1447F5290C3F}"/>
          </ac:picMkLst>
        </pc:picChg>
        <pc:picChg chg="add del mod">
          <ac:chgData name="Garau Guzmán, Javier" userId="d63bb4ec-b53f-45ac-ab47-a3d323f5223a" providerId="ADAL" clId="{834BF62B-92A3-4BDB-B582-DE929D009103}" dt="2021-01-08T20:17:21.642" v="11043"/>
          <ac:picMkLst>
            <pc:docMk/>
            <pc:sldMk cId="890790145" sldId="264"/>
            <ac:picMk id="12" creationId="{9B1DEF48-D84B-4B90-A23C-47162B790DBE}"/>
          </ac:picMkLst>
        </pc:picChg>
        <pc:picChg chg="add del mod">
          <ac:chgData name="Garau Guzmán, Javier" userId="d63bb4ec-b53f-45ac-ab47-a3d323f5223a" providerId="ADAL" clId="{834BF62B-92A3-4BDB-B582-DE929D009103}" dt="2021-01-08T20:18:26.435" v="11046"/>
          <ac:picMkLst>
            <pc:docMk/>
            <pc:sldMk cId="890790145" sldId="264"/>
            <ac:picMk id="13" creationId="{18AED2E3-20A8-402D-92D6-646C78C3DB9E}"/>
          </ac:picMkLst>
        </pc:picChg>
        <pc:picChg chg="add del mod">
          <ac:chgData name="Garau Guzmán, Javier" userId="d63bb4ec-b53f-45ac-ab47-a3d323f5223a" providerId="ADAL" clId="{834BF62B-92A3-4BDB-B582-DE929D009103}" dt="2021-01-08T00:02:00.228" v="3110"/>
          <ac:picMkLst>
            <pc:docMk/>
            <pc:sldMk cId="890790145" sldId="264"/>
            <ac:picMk id="13" creationId="{DDC1CB58-7732-41D0-AAD9-3FAB7675D136}"/>
          </ac:picMkLst>
        </pc:picChg>
        <pc:picChg chg="add del mod">
          <ac:chgData name="Garau Guzmán, Javier" userId="d63bb4ec-b53f-45ac-ab47-a3d323f5223a" providerId="ADAL" clId="{834BF62B-92A3-4BDB-B582-DE929D009103}" dt="2021-01-08T17:48:03.411" v="3129"/>
          <ac:picMkLst>
            <pc:docMk/>
            <pc:sldMk cId="890790145" sldId="264"/>
            <ac:picMk id="14" creationId="{519FBD91-F2D6-42F2-86B4-D70A05BAF2FB}"/>
          </ac:picMkLst>
        </pc:picChg>
        <pc:picChg chg="add del mod">
          <ac:chgData name="Garau Guzmán, Javier" userId="d63bb4ec-b53f-45ac-ab47-a3d323f5223a" providerId="ADAL" clId="{834BF62B-92A3-4BDB-B582-DE929D009103}" dt="2021-01-08T20:19:00.447" v="11048"/>
          <ac:picMkLst>
            <pc:docMk/>
            <pc:sldMk cId="890790145" sldId="264"/>
            <ac:picMk id="14" creationId="{EB43CD78-34BE-4B3D-A229-099853192B57}"/>
          </ac:picMkLst>
        </pc:picChg>
        <pc:picChg chg="add mod">
          <ac:chgData name="Garau Guzmán, Javier" userId="d63bb4ec-b53f-45ac-ab47-a3d323f5223a" providerId="ADAL" clId="{834BF62B-92A3-4BDB-B582-DE929D009103}" dt="2021-01-08T20:21:37.625" v="11049"/>
          <ac:picMkLst>
            <pc:docMk/>
            <pc:sldMk cId="890790145" sldId="264"/>
            <ac:picMk id="15" creationId="{615963B6-381F-446C-91D5-E218A8D53F13}"/>
          </ac:picMkLst>
        </pc:picChg>
      </pc:sldChg>
      <pc:sldChg chg="addSp delSp modSp add modTransition modAnim modNotesTx">
        <pc:chgData name="Garau Guzmán, Javier" userId="d63bb4ec-b53f-45ac-ab47-a3d323f5223a" providerId="ADAL" clId="{834BF62B-92A3-4BDB-B582-DE929D009103}" dt="2021-01-08T20:32:49.674" v="11059"/>
        <pc:sldMkLst>
          <pc:docMk/>
          <pc:sldMk cId="711648498" sldId="265"/>
        </pc:sldMkLst>
        <pc:spChg chg="mod">
          <ac:chgData name="Garau Guzmán, Javier" userId="d63bb4ec-b53f-45ac-ab47-a3d323f5223a" providerId="ADAL" clId="{834BF62B-92A3-4BDB-B582-DE929D009103}" dt="2021-01-02T13:19:54.262" v="326"/>
          <ac:spMkLst>
            <pc:docMk/>
            <pc:sldMk cId="711648498" sldId="265"/>
            <ac:spMk id="2" creationId="{D59131AC-2428-41D9-B231-8FD7331456D8}"/>
          </ac:spMkLst>
        </pc:spChg>
        <pc:spChg chg="del">
          <ac:chgData name="Garau Guzmán, Javier" userId="d63bb4ec-b53f-45ac-ab47-a3d323f5223a" providerId="ADAL" clId="{834BF62B-92A3-4BDB-B582-DE929D009103}" dt="2021-01-02T14:03:02.041" v="498" actId="478"/>
          <ac:spMkLst>
            <pc:docMk/>
            <pc:sldMk cId="711648498" sldId="265"/>
            <ac:spMk id="3" creationId="{69D41315-B1F2-4151-B080-64062543EE9B}"/>
          </ac:spMkLst>
        </pc:spChg>
        <pc:spChg chg="add del mod">
          <ac:chgData name="Garau Guzmán, Javier" userId="d63bb4ec-b53f-45ac-ab47-a3d323f5223a" providerId="ADAL" clId="{834BF62B-92A3-4BDB-B582-DE929D009103}" dt="2021-01-02T14:03:12.326" v="516" actId="478"/>
          <ac:spMkLst>
            <pc:docMk/>
            <pc:sldMk cId="711648498" sldId="265"/>
            <ac:spMk id="5" creationId="{58EE34B2-41BF-497B-9D56-2C5DA2103713}"/>
          </ac:spMkLst>
        </pc:spChg>
        <pc:spChg chg="add mod">
          <ac:chgData name="Garau Guzmán, Javier" userId="d63bb4ec-b53f-45ac-ab47-a3d323f5223a" providerId="ADAL" clId="{834BF62B-92A3-4BDB-B582-DE929D009103}" dt="2021-01-02T14:03:09.342" v="515" actId="20577"/>
          <ac:spMkLst>
            <pc:docMk/>
            <pc:sldMk cId="711648498" sldId="265"/>
            <ac:spMk id="6" creationId="{46E4DF84-0D8C-450B-8146-B48666902CEE}"/>
          </ac:spMkLst>
        </pc:spChg>
        <pc:picChg chg="add del mod">
          <ac:chgData name="Garau Guzmán, Javier" userId="d63bb4ec-b53f-45ac-ab47-a3d323f5223a" providerId="ADAL" clId="{834BF62B-92A3-4BDB-B582-DE929D009103}" dt="2021-01-08T00:06:17.009" v="3112"/>
          <ac:picMkLst>
            <pc:docMk/>
            <pc:sldMk cId="711648498" sldId="265"/>
            <ac:picMk id="3" creationId="{D281F8D7-424B-4915-8865-5FE23BCC74B2}"/>
          </ac:picMkLst>
        </pc:picChg>
        <pc:picChg chg="add del mod">
          <ac:chgData name="Garau Guzmán, Javier" userId="d63bb4ec-b53f-45ac-ab47-a3d323f5223a" providerId="ADAL" clId="{834BF62B-92A3-4BDB-B582-DE929D009103}" dt="2021-01-08T20:25:42.479" v="11051"/>
          <ac:picMkLst>
            <pc:docMk/>
            <pc:sldMk cId="711648498" sldId="265"/>
            <ac:picMk id="3" creationId="{F9CE50DD-FE46-48D9-97B9-663E8B0D5099}"/>
          </ac:picMkLst>
        </pc:picChg>
        <pc:picChg chg="add del mod">
          <ac:chgData name="Garau Guzmán, Javier" userId="d63bb4ec-b53f-45ac-ab47-a3d323f5223a" providerId="ADAL" clId="{834BF62B-92A3-4BDB-B582-DE929D009103}" dt="2021-01-08T00:06:18.596" v="3113"/>
          <ac:picMkLst>
            <pc:docMk/>
            <pc:sldMk cId="711648498" sldId="265"/>
            <ac:picMk id="4" creationId="{42DF9CAD-3B04-4DAD-8178-379DE642C4B4}"/>
          </ac:picMkLst>
        </pc:picChg>
        <pc:picChg chg="add del mod">
          <ac:chgData name="Garau Guzmán, Javier" userId="d63bb4ec-b53f-45ac-ab47-a3d323f5223a" providerId="ADAL" clId="{834BF62B-92A3-4BDB-B582-DE929D009103}" dt="2021-01-08T20:25:45.601" v="11052"/>
          <ac:picMkLst>
            <pc:docMk/>
            <pc:sldMk cId="711648498" sldId="265"/>
            <ac:picMk id="4" creationId="{828E05FD-2969-4C33-AD79-06AED6398DB6}"/>
          </ac:picMkLst>
        </pc:picChg>
        <pc:picChg chg="add del mod">
          <ac:chgData name="Garau Guzmán, Javier" userId="d63bb4ec-b53f-45ac-ab47-a3d323f5223a" providerId="ADAL" clId="{834BF62B-92A3-4BDB-B582-DE929D009103}" dt="2021-01-08T20:27:04.899" v="11054"/>
          <ac:picMkLst>
            <pc:docMk/>
            <pc:sldMk cId="711648498" sldId="265"/>
            <ac:picMk id="5" creationId="{2B2C7F18-44E5-47EF-86EC-2119836679C9}"/>
          </ac:picMkLst>
        </pc:picChg>
        <pc:picChg chg="add del mod">
          <ac:chgData name="Garau Guzmán, Javier" userId="d63bb4ec-b53f-45ac-ab47-a3d323f5223a" providerId="ADAL" clId="{834BF62B-92A3-4BDB-B582-DE929D009103}" dt="2021-01-08T00:06:53.257" v="3115"/>
          <ac:picMkLst>
            <pc:docMk/>
            <pc:sldMk cId="711648498" sldId="265"/>
            <ac:picMk id="5" creationId="{CE6EB1E4-3BE7-493B-B4EC-15F534046832}"/>
          </ac:picMkLst>
        </pc:picChg>
        <pc:picChg chg="add mod">
          <ac:chgData name="Garau Guzmán, Javier" userId="d63bb4ec-b53f-45ac-ab47-a3d323f5223a" providerId="ADAL" clId="{834BF62B-92A3-4BDB-B582-DE929D009103}" dt="2021-01-02T18:00:31.909" v="552" actId="1076"/>
          <ac:picMkLst>
            <pc:docMk/>
            <pc:sldMk cId="711648498" sldId="265"/>
            <ac:picMk id="7" creationId="{B181A59B-63E5-4855-986C-DAAC726CEC14}"/>
          </ac:picMkLst>
        </pc:picChg>
        <pc:picChg chg="add mod">
          <ac:chgData name="Garau Guzmán, Javier" userId="d63bb4ec-b53f-45ac-ab47-a3d323f5223a" providerId="ADAL" clId="{834BF62B-92A3-4BDB-B582-DE929D009103}" dt="2021-01-02T18:00:31.909" v="552" actId="1076"/>
          <ac:picMkLst>
            <pc:docMk/>
            <pc:sldMk cId="711648498" sldId="265"/>
            <ac:picMk id="8" creationId="{B87E8689-3120-4636-A460-F4A332C36FE9}"/>
          </ac:picMkLst>
        </pc:picChg>
        <pc:picChg chg="add mod">
          <ac:chgData name="Garau Guzmán, Javier" userId="d63bb4ec-b53f-45ac-ab47-a3d323f5223a" providerId="ADAL" clId="{834BF62B-92A3-4BDB-B582-DE929D009103}" dt="2021-01-02T18:00:31.909" v="552" actId="1076"/>
          <ac:picMkLst>
            <pc:docMk/>
            <pc:sldMk cId="711648498" sldId="265"/>
            <ac:picMk id="9" creationId="{44F655FA-88A2-4537-B160-6080120F873C}"/>
          </ac:picMkLst>
        </pc:picChg>
        <pc:picChg chg="add mod">
          <ac:chgData name="Garau Guzmán, Javier" userId="d63bb4ec-b53f-45ac-ab47-a3d323f5223a" providerId="ADAL" clId="{834BF62B-92A3-4BDB-B582-DE929D009103}" dt="2021-01-02T18:00:31.909" v="552" actId="1076"/>
          <ac:picMkLst>
            <pc:docMk/>
            <pc:sldMk cId="711648498" sldId="265"/>
            <ac:picMk id="10" creationId="{AF888B0E-57AA-4730-BF7D-129FAF777BEC}"/>
          </ac:picMkLst>
        </pc:picChg>
        <pc:picChg chg="add del mod">
          <ac:chgData name="Garau Guzmán, Javier" userId="d63bb4ec-b53f-45ac-ab47-a3d323f5223a" providerId="ADAL" clId="{834BF62B-92A3-4BDB-B582-DE929D009103}" dt="2021-01-08T20:27:41.295" v="11056"/>
          <ac:picMkLst>
            <pc:docMk/>
            <pc:sldMk cId="711648498" sldId="265"/>
            <ac:picMk id="11" creationId="{0158A7A0-29A4-44FB-8471-8227F16910AF}"/>
          </ac:picMkLst>
        </pc:picChg>
        <pc:picChg chg="add del mod">
          <ac:chgData name="Garau Guzmán, Javier" userId="d63bb4ec-b53f-45ac-ab47-a3d323f5223a" providerId="ADAL" clId="{834BF62B-92A3-4BDB-B582-DE929D009103}" dt="2021-01-08T00:08:13.947" v="3117"/>
          <ac:picMkLst>
            <pc:docMk/>
            <pc:sldMk cId="711648498" sldId="265"/>
            <ac:picMk id="11" creationId="{F65E954F-39E9-47F7-A88D-D2865F91D871}"/>
          </ac:picMkLst>
        </pc:picChg>
        <pc:picChg chg="add del mod">
          <ac:chgData name="Garau Guzmán, Javier" userId="d63bb4ec-b53f-45ac-ab47-a3d323f5223a" providerId="ADAL" clId="{834BF62B-92A3-4BDB-B582-DE929D009103}" dt="2021-01-08T20:28:54.121" v="11058"/>
          <ac:picMkLst>
            <pc:docMk/>
            <pc:sldMk cId="711648498" sldId="265"/>
            <ac:picMk id="12" creationId="{DD4AA7FC-ABA2-4511-BCC6-EC1CC0218B64}"/>
          </ac:picMkLst>
        </pc:picChg>
        <pc:picChg chg="add del mod">
          <ac:chgData name="Garau Guzmán, Javier" userId="d63bb4ec-b53f-45ac-ab47-a3d323f5223a" providerId="ADAL" clId="{834BF62B-92A3-4BDB-B582-DE929D009103}" dt="2021-01-08T00:08:37.878" v="3119"/>
          <ac:picMkLst>
            <pc:docMk/>
            <pc:sldMk cId="711648498" sldId="265"/>
            <ac:picMk id="12" creationId="{F949078D-A062-40E8-94BD-1BE71E03ADEC}"/>
          </ac:picMkLst>
        </pc:picChg>
        <pc:picChg chg="add del mod">
          <ac:chgData name="Garau Guzmán, Javier" userId="d63bb4ec-b53f-45ac-ab47-a3d323f5223a" providerId="ADAL" clId="{834BF62B-92A3-4BDB-B582-DE929D009103}" dt="2021-01-08T17:48:03.411" v="3129"/>
          <ac:picMkLst>
            <pc:docMk/>
            <pc:sldMk cId="711648498" sldId="265"/>
            <ac:picMk id="13" creationId="{6EEA57BF-8758-4798-83EC-C3A13A702B61}"/>
          </ac:picMkLst>
        </pc:picChg>
        <pc:picChg chg="add mod">
          <ac:chgData name="Garau Guzmán, Javier" userId="d63bb4ec-b53f-45ac-ab47-a3d323f5223a" providerId="ADAL" clId="{834BF62B-92A3-4BDB-B582-DE929D009103}" dt="2021-01-08T20:32:49.674" v="11059"/>
          <ac:picMkLst>
            <pc:docMk/>
            <pc:sldMk cId="711648498" sldId="265"/>
            <ac:picMk id="13" creationId="{DDFD66BB-285F-4748-90CF-3F2635E7B694}"/>
          </ac:picMkLst>
        </pc:picChg>
      </pc:sldChg>
      <pc:sldChg chg="addSp delSp modSp add modTransition modAnim modNotesTx">
        <pc:chgData name="Garau Guzmán, Javier" userId="d63bb4ec-b53f-45ac-ab47-a3d323f5223a" providerId="ADAL" clId="{834BF62B-92A3-4BDB-B582-DE929D009103}" dt="2021-01-08T20:49:15.187" v="11486"/>
        <pc:sldMkLst>
          <pc:docMk/>
          <pc:sldMk cId="1954878538" sldId="266"/>
        </pc:sldMkLst>
        <pc:spChg chg="mod">
          <ac:chgData name="Garau Guzmán, Javier" userId="d63bb4ec-b53f-45ac-ab47-a3d323f5223a" providerId="ADAL" clId="{834BF62B-92A3-4BDB-B582-DE929D009103}" dt="2021-01-02T13:20:05.213" v="361" actId="20577"/>
          <ac:spMkLst>
            <pc:docMk/>
            <pc:sldMk cId="1954878538" sldId="266"/>
            <ac:spMk id="2" creationId="{D59131AC-2428-41D9-B231-8FD7331456D8}"/>
          </ac:spMkLst>
        </pc:spChg>
        <pc:spChg chg="mod">
          <ac:chgData name="Garau Guzmán, Javier" userId="d63bb4ec-b53f-45ac-ab47-a3d323f5223a" providerId="ADAL" clId="{834BF62B-92A3-4BDB-B582-DE929D009103}" dt="2021-01-07T23:08:30.373" v="3049" actId="20577"/>
          <ac:spMkLst>
            <pc:docMk/>
            <pc:sldMk cId="1954878538" sldId="266"/>
            <ac:spMk id="3" creationId="{69D41315-B1F2-4151-B080-64062543EE9B}"/>
          </ac:spMkLst>
        </pc:spChg>
        <pc:picChg chg="add del mod">
          <ac:chgData name="Garau Guzmán, Javier" userId="d63bb4ec-b53f-45ac-ab47-a3d323f5223a" providerId="ADAL" clId="{834BF62B-92A3-4BDB-B582-DE929D009103}" dt="2021-01-08T00:12:03.591" v="3122"/>
          <ac:picMkLst>
            <pc:docMk/>
            <pc:sldMk cId="1954878538" sldId="266"/>
            <ac:picMk id="4" creationId="{B3E369E3-7676-4E91-9305-48E44F378147}"/>
          </ac:picMkLst>
        </pc:picChg>
        <pc:picChg chg="add del mod">
          <ac:chgData name="Garau Guzmán, Javier" userId="d63bb4ec-b53f-45ac-ab47-a3d323f5223a" providerId="ADAL" clId="{834BF62B-92A3-4BDB-B582-DE929D009103}" dt="2021-01-08T20:43:58.568" v="11477"/>
          <ac:picMkLst>
            <pc:docMk/>
            <pc:sldMk cId="1954878538" sldId="266"/>
            <ac:picMk id="4" creationId="{D536DBC5-8E2A-4EFF-9C07-06443914BC36}"/>
          </ac:picMkLst>
        </pc:picChg>
        <pc:picChg chg="add del mod">
          <ac:chgData name="Garau Guzmán, Javier" userId="d63bb4ec-b53f-45ac-ab47-a3d323f5223a" providerId="ADAL" clId="{834BF62B-92A3-4BDB-B582-DE929D009103}" dt="2021-01-08T00:12:21.246" v="3124"/>
          <ac:picMkLst>
            <pc:docMk/>
            <pc:sldMk cId="1954878538" sldId="266"/>
            <ac:picMk id="5" creationId="{1207CC87-2B50-4950-940B-A65A3760452F}"/>
          </ac:picMkLst>
        </pc:picChg>
        <pc:picChg chg="add del mod">
          <ac:chgData name="Garau Guzmán, Javier" userId="d63bb4ec-b53f-45ac-ab47-a3d323f5223a" providerId="ADAL" clId="{834BF62B-92A3-4BDB-B582-DE929D009103}" dt="2021-01-08T20:45:41.270" v="11479"/>
          <ac:picMkLst>
            <pc:docMk/>
            <pc:sldMk cId="1954878538" sldId="266"/>
            <ac:picMk id="5" creationId="{C344AE9D-9A0B-4A25-B73A-DD7787A14620}"/>
          </ac:picMkLst>
        </pc:picChg>
        <pc:picChg chg="add mod">
          <ac:chgData name="Garau Guzmán, Javier" userId="d63bb4ec-b53f-45ac-ab47-a3d323f5223a" providerId="ADAL" clId="{834BF62B-92A3-4BDB-B582-DE929D009103}" dt="2021-01-08T20:49:15.187" v="11486"/>
          <ac:picMkLst>
            <pc:docMk/>
            <pc:sldMk cId="1954878538" sldId="266"/>
            <ac:picMk id="6" creationId="{CAFD77A1-108C-4F4C-9252-54E5A5EADAD5}"/>
          </ac:picMkLst>
        </pc:picChg>
        <pc:picChg chg="add del mod">
          <ac:chgData name="Garau Guzmán, Javier" userId="d63bb4ec-b53f-45ac-ab47-a3d323f5223a" providerId="ADAL" clId="{834BF62B-92A3-4BDB-B582-DE929D009103}" dt="2021-01-08T00:13:35.156" v="3126"/>
          <ac:picMkLst>
            <pc:docMk/>
            <pc:sldMk cId="1954878538" sldId="266"/>
            <ac:picMk id="6" creationId="{CD67C9F0-2D08-40F0-8988-6CE194F7140B}"/>
          </ac:picMkLst>
        </pc:picChg>
        <pc:picChg chg="add del mod">
          <ac:chgData name="Garau Guzmán, Javier" userId="d63bb4ec-b53f-45ac-ab47-a3d323f5223a" providerId="ADAL" clId="{834BF62B-92A3-4BDB-B582-DE929D009103}" dt="2021-01-08T17:48:03.411" v="3129"/>
          <ac:picMkLst>
            <pc:docMk/>
            <pc:sldMk cId="1954878538" sldId="266"/>
            <ac:picMk id="7" creationId="{8B27A8DD-8E57-4DCF-B7E7-C73960493B4B}"/>
          </ac:picMkLst>
        </pc:picChg>
      </pc:sldChg>
      <pc:sldChg chg="addSp delSp modSp add modTransition modAnim">
        <pc:chgData name="Garau Guzmán, Javier" userId="d63bb4ec-b53f-45ac-ab47-a3d323f5223a" providerId="ADAL" clId="{834BF62B-92A3-4BDB-B582-DE929D009103}" dt="2021-01-08T20:49:34.148" v="11487"/>
        <pc:sldMkLst>
          <pc:docMk/>
          <pc:sldMk cId="45362053" sldId="267"/>
        </pc:sldMkLst>
        <pc:spChg chg="del">
          <ac:chgData name="Garau Guzmán, Javier" userId="d63bb4ec-b53f-45ac-ab47-a3d323f5223a" providerId="ADAL" clId="{834BF62B-92A3-4BDB-B582-DE929D009103}" dt="2021-01-02T18:18:48.157" v="834" actId="478"/>
          <ac:spMkLst>
            <pc:docMk/>
            <pc:sldMk cId="45362053" sldId="267"/>
            <ac:spMk id="2" creationId="{7A1516CB-10B7-4237-86E6-D701DDE695BA}"/>
          </ac:spMkLst>
        </pc:spChg>
        <pc:spChg chg="del">
          <ac:chgData name="Garau Guzmán, Javier" userId="d63bb4ec-b53f-45ac-ab47-a3d323f5223a" providerId="ADAL" clId="{834BF62B-92A3-4BDB-B582-DE929D009103}" dt="2021-01-02T18:18:49.160" v="835" actId="478"/>
          <ac:spMkLst>
            <pc:docMk/>
            <pc:sldMk cId="45362053" sldId="267"/>
            <ac:spMk id="3" creationId="{2A477C34-B6FD-4F08-88B9-294674A75E79}"/>
          </ac:spMkLst>
        </pc:spChg>
        <pc:spChg chg="add mod">
          <ac:chgData name="Garau Guzmán, Javier" userId="d63bb4ec-b53f-45ac-ab47-a3d323f5223a" providerId="ADAL" clId="{834BF62B-92A3-4BDB-B582-DE929D009103}" dt="2021-01-02T18:19:49.118" v="899" actId="1076"/>
          <ac:spMkLst>
            <pc:docMk/>
            <pc:sldMk cId="45362053" sldId="267"/>
            <ac:spMk id="4" creationId="{6A52AF08-2382-4FE1-A633-DC591253BFDE}"/>
          </ac:spMkLst>
        </pc:spChg>
        <pc:spChg chg="add mod">
          <ac:chgData name="Garau Guzmán, Javier" userId="d63bb4ec-b53f-45ac-ab47-a3d323f5223a" providerId="ADAL" clId="{834BF62B-92A3-4BDB-B582-DE929D009103}" dt="2021-01-02T18:19:49.118" v="899" actId="1076"/>
          <ac:spMkLst>
            <pc:docMk/>
            <pc:sldMk cId="45362053" sldId="267"/>
            <ac:spMk id="5" creationId="{E412740F-3771-4844-8ED6-64FDEB806C71}"/>
          </ac:spMkLst>
        </pc:spChg>
        <pc:picChg chg="add mod">
          <ac:chgData name="Garau Guzmán, Javier" userId="d63bb4ec-b53f-45ac-ab47-a3d323f5223a" providerId="ADAL" clId="{834BF62B-92A3-4BDB-B582-DE929D009103}" dt="2021-01-08T20:49:34.148" v="11487"/>
          <ac:picMkLst>
            <pc:docMk/>
            <pc:sldMk cId="45362053" sldId="267"/>
            <ac:picMk id="2" creationId="{BE3FC7F4-31AD-42A6-9939-F300A9348D4E}"/>
          </ac:picMkLst>
        </pc:picChg>
        <pc:picChg chg="add del mod">
          <ac:chgData name="Garau Guzmán, Javier" userId="d63bb4ec-b53f-45ac-ab47-a3d323f5223a" providerId="ADAL" clId="{834BF62B-92A3-4BDB-B582-DE929D009103}" dt="2021-01-08T17:48:03.411" v="3129"/>
          <ac:picMkLst>
            <pc:docMk/>
            <pc:sldMk cId="45362053" sldId="267"/>
            <ac:picMk id="2" creationId="{E8BC96C5-DBD5-4C76-A97C-7E28FDF71EF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30986-9D18-49E7-A4C9-E9A27904BAC1}" type="datetimeFigureOut">
              <a:rPr lang="es-ES" smtClean="0"/>
              <a:t>08/01/2021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EB795-D12F-4226-B672-B2AB1892B4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5169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EB795-D12F-4226-B672-B2AB1892B4DE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598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EB795-D12F-4226-B672-B2AB1892B4DE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336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EB795-D12F-4226-B672-B2AB1892B4DE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2237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EB795-D12F-4226-B672-B2AB1892B4DE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542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EB795-D12F-4226-B672-B2AB1892B4DE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244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EB795-D12F-4226-B672-B2AB1892B4DE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798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EB795-D12F-4226-B672-B2AB1892B4DE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2691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EB795-D12F-4226-B672-B2AB1892B4D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807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EB795-D12F-4226-B672-B2AB1892B4DE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6909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EB795-D12F-4226-B672-B2AB1892B4DE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1948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EB795-D12F-4226-B672-B2AB1892B4D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4659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C1D21B-348B-48F8-8AEF-132F82238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8126" y="1560174"/>
            <a:ext cx="7835747" cy="1576449"/>
          </a:xfrm>
        </p:spPr>
        <p:txBody>
          <a:bodyPr>
            <a:normAutofit/>
          </a:bodyPr>
          <a:lstStyle/>
          <a:p>
            <a:pPr algn="ctr"/>
            <a:r>
              <a:rPr lang="es-ES" b="1" dirty="0"/>
              <a:t>Gestión del tráfico mediante UAV y VLC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9CA1874-FEC7-483D-ABB5-342F4BEE9B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s-ES" b="1" dirty="0"/>
              <a:t>Javier Garau Guzmán</a:t>
            </a:r>
            <a:endParaRPr lang="es-ES" dirty="0"/>
          </a:p>
          <a:p>
            <a:pPr algn="ctr"/>
            <a:r>
              <a:rPr lang="es-ES" dirty="0"/>
              <a:t>Máster Universitario en Ingeniería de Telecomunicación </a:t>
            </a:r>
          </a:p>
          <a:p>
            <a:pPr algn="ctr"/>
            <a:r>
              <a:rPr lang="es-ES" dirty="0"/>
              <a:t>Smart Cities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7EEB30-6811-43D0-B420-E734B7EF6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464" y="5297826"/>
            <a:ext cx="1829494" cy="661988"/>
          </a:xfrm>
          <a:prstGeom prst="rect">
            <a:avLst/>
          </a:prstGeom>
        </p:spPr>
      </p:pic>
      <p:pic>
        <p:nvPicPr>
          <p:cNvPr id="6" name="Vídeo 5">
            <a:hlinkClick r:id="" action="ppaction://media"/>
            <a:extLst>
              <a:ext uri="{FF2B5EF4-FFF2-40B4-BE49-F238E27FC236}">
                <a16:creationId xmlns:a16="http://schemas.microsoft.com/office/drawing/2014/main" id="{441A8434-EE9C-4761-B800-635D6D0143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1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8"/>
    </mc:Choice>
    <mc:Fallback xmlns="">
      <p:transition spd="slow" advTm="13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131AC-2428-41D9-B231-8FD73314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18156"/>
            <a:ext cx="9905998" cy="748643"/>
          </a:xfrm>
        </p:spPr>
        <p:txBody>
          <a:bodyPr/>
          <a:lstStyle/>
          <a:p>
            <a:pPr algn="ctr"/>
            <a:r>
              <a:rPr lang="es-ES" b="1" dirty="0"/>
              <a:t>DISEÑO DE LA SOLUCIÓN PROPUESTA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6E4DF84-0D8C-450B-8146-B48666902CEE}"/>
              </a:ext>
            </a:extLst>
          </p:cNvPr>
          <p:cNvSpPr txBox="1"/>
          <p:nvPr/>
        </p:nvSpPr>
        <p:spPr>
          <a:xfrm>
            <a:off x="1268876" y="1288068"/>
            <a:ext cx="388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/>
              <a:t>PROTOCOLO DE COMUNICACIÓN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181A59B-63E5-4855-986C-DAAC726CE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624" y="2041779"/>
            <a:ext cx="4487628" cy="352815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87E8689-3120-4636-A460-F4A332C36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3116" y="2128189"/>
            <a:ext cx="2891093" cy="45826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4F655FA-88A2-4537-B160-6080120F87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8876" y="2806971"/>
            <a:ext cx="4219575" cy="125883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F888B0E-57AA-4730-BF7D-129FAF777B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8877" y="4286330"/>
            <a:ext cx="4219574" cy="1283602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DFD66BB-285F-4748-90CF-3F2635E7B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4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288"/>
    </mc:Choice>
    <mc:Fallback xmlns="">
      <p:transition spd="slow" advTm="230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131AC-2428-41D9-B231-8FD73314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18156"/>
            <a:ext cx="9905998" cy="748643"/>
          </a:xfrm>
        </p:spPr>
        <p:txBody>
          <a:bodyPr/>
          <a:lstStyle/>
          <a:p>
            <a:pPr algn="ctr"/>
            <a:r>
              <a:rPr lang="es-ES" b="1" dirty="0"/>
              <a:t>CONCLUSIONES Y LÍNEAS FUTURAS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D41315-B1F2-4151-B080-64062543E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073" y="1875242"/>
            <a:ext cx="9905999" cy="42148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1600" u="sng" dirty="0"/>
              <a:t>RESULTADOS</a:t>
            </a:r>
          </a:p>
          <a:p>
            <a:r>
              <a:rPr lang="es-ES" sz="1600" dirty="0"/>
              <a:t>Diseño de un prototipo de gestión del tráfico basado en UAV y VLC</a:t>
            </a:r>
          </a:p>
          <a:p>
            <a:r>
              <a:rPr lang="es-ES" sz="1600" dirty="0"/>
              <a:t>Algoritmo de detección y clasificación de objetos mediante CNN con flexibilidad</a:t>
            </a:r>
          </a:p>
          <a:p>
            <a:r>
              <a:rPr lang="es-ES" sz="1600" dirty="0"/>
              <a:t>Desarrollo de un CTA que permite medir la saturación de vehículos</a:t>
            </a:r>
          </a:p>
          <a:p>
            <a:r>
              <a:rPr lang="es-ES" sz="1600" dirty="0"/>
              <a:t>Protocolo orientado a bit sobre VLC que no requiere gran velocidad de transmisión y ni ancho de banda </a:t>
            </a:r>
          </a:p>
          <a:p>
            <a:pPr marL="0" indent="0">
              <a:buNone/>
            </a:pPr>
            <a:r>
              <a:rPr lang="es-ES" sz="1600" u="sng" dirty="0"/>
              <a:t>LÍNEAS FUTURAS</a:t>
            </a:r>
          </a:p>
          <a:p>
            <a:r>
              <a:rPr lang="es-ES" sz="1600" dirty="0"/>
              <a:t>Estudio de la afección de contaminación lumínica natural y artificial al sistema</a:t>
            </a:r>
          </a:p>
          <a:p>
            <a:r>
              <a:rPr lang="es-ES" sz="1600" dirty="0"/>
              <a:t>Implementación de nuevos sensores a bordo de los UAV</a:t>
            </a:r>
          </a:p>
          <a:p>
            <a:r>
              <a:rPr lang="es-ES" sz="1600" dirty="0"/>
              <a:t>Perfeccionamiento de la red VLC y de los elementos que la componen</a:t>
            </a:r>
          </a:p>
          <a:p>
            <a:r>
              <a:rPr lang="es-ES" sz="1600" dirty="0"/>
              <a:t>Legislación de vuelo de UAV en ciudad </a:t>
            </a:r>
          </a:p>
          <a:p>
            <a:r>
              <a:rPr lang="es-ES" sz="1600" dirty="0"/>
              <a:t>Desarrollo e integración en un espacio real del prototipo propuesto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AFD77A1-108C-4F4C-9252-54E5A5EAD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7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49"/>
    </mc:Choice>
    <mc:Fallback xmlns="">
      <p:transition spd="slow" advTm="157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A52AF08-2382-4FE1-A633-DC591253BFDE}"/>
              </a:ext>
            </a:extLst>
          </p:cNvPr>
          <p:cNvSpPr txBox="1"/>
          <p:nvPr/>
        </p:nvSpPr>
        <p:spPr>
          <a:xfrm>
            <a:off x="3515558" y="2769832"/>
            <a:ext cx="4350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/>
              <a:t>¡Muchas gracias por su atención!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12740F-3771-4844-8ED6-64FDEB806C71}"/>
              </a:ext>
            </a:extLst>
          </p:cNvPr>
          <p:cNvSpPr txBox="1"/>
          <p:nvPr/>
        </p:nvSpPr>
        <p:spPr>
          <a:xfrm>
            <a:off x="3515558" y="3457986"/>
            <a:ext cx="43500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/>
              <a:t>FIN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3FC7F4-31AD-42A6-9939-F300A9348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3"/>
    </mc:Choice>
    <mc:Fallback xmlns="">
      <p:transition spd="slow" advTm="9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131AC-2428-41D9-B231-8FD73314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18156"/>
            <a:ext cx="9905998" cy="748643"/>
          </a:xfrm>
        </p:spPr>
        <p:txBody>
          <a:bodyPr/>
          <a:lstStyle/>
          <a:p>
            <a:pPr algn="ctr"/>
            <a:r>
              <a:rPr lang="es-ES" b="1" dirty="0"/>
              <a:t>índice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D41315-B1F2-4151-B080-64062543E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417" y="1942229"/>
            <a:ext cx="9905999" cy="3541714"/>
          </a:xfrm>
        </p:spPr>
        <p:txBody>
          <a:bodyPr/>
          <a:lstStyle/>
          <a:p>
            <a:r>
              <a:rPr lang="es-ES" dirty="0"/>
              <a:t>CONTEXTO GESTION TRÁFICO EN CIUDADES: PROBLEMÁTICA</a:t>
            </a:r>
          </a:p>
          <a:p>
            <a:r>
              <a:rPr lang="es-ES" dirty="0"/>
              <a:t>RESUMEN DEL ESTADO DEL ARTE</a:t>
            </a:r>
          </a:p>
          <a:p>
            <a:r>
              <a:rPr lang="es-ES" dirty="0"/>
              <a:t>SOLUCIÓN PROPUESTA</a:t>
            </a:r>
          </a:p>
          <a:p>
            <a:r>
              <a:rPr lang="es-ES" dirty="0"/>
              <a:t>DISEÑO DE LA SOLUCIÓN PROPUESTA</a:t>
            </a:r>
          </a:p>
          <a:p>
            <a:r>
              <a:rPr lang="es-ES" dirty="0"/>
              <a:t>CONCLUSIONES Y LÍNEAS FUTURAS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339E37-1B4E-49EB-B4D5-774247865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70"/>
    </mc:Choice>
    <mc:Fallback xmlns="">
      <p:transition spd="slow" advTm="52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131AC-2428-41D9-B231-8FD73314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18156"/>
            <a:ext cx="9905998" cy="748643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CONTEXTO GESTION TRÁFICO EN CIUDADES: PROBLEMÁTICA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D41315-B1F2-4151-B080-64062543E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130" y="1835148"/>
            <a:ext cx="9905999" cy="4282848"/>
          </a:xfrm>
        </p:spPr>
        <p:txBody>
          <a:bodyPr>
            <a:normAutofit/>
          </a:bodyPr>
          <a:lstStyle/>
          <a:p>
            <a:r>
              <a:rPr lang="es-ES" sz="1600" dirty="0"/>
              <a:t>ESPECTRO SATURADO</a:t>
            </a:r>
          </a:p>
          <a:p>
            <a:pPr marL="0" indent="0">
              <a:buNone/>
            </a:pPr>
            <a:r>
              <a:rPr lang="es-ES" sz="1600" dirty="0"/>
              <a:t>Existen bandas del espectro saturadas de tecnologías y servicios que lo emplean</a:t>
            </a:r>
          </a:p>
          <a:p>
            <a:r>
              <a:rPr lang="es-ES" sz="1600" dirty="0"/>
              <a:t>MÚLTIPLES INTERFERENCIAS</a:t>
            </a:r>
          </a:p>
          <a:p>
            <a:pPr marL="0" indent="0">
              <a:buNone/>
            </a:pPr>
            <a:r>
              <a:rPr lang="es-ES" sz="1600" dirty="0"/>
              <a:t>El hecho de emplear estas bandas implica que existan colisiones e interferencias que afecten al servicio</a:t>
            </a:r>
          </a:p>
          <a:p>
            <a:r>
              <a:rPr lang="es-ES" sz="1600" dirty="0"/>
              <a:t>ATASCOS EN GRANDES CIUDADES</a:t>
            </a:r>
          </a:p>
          <a:p>
            <a:pPr marL="0" indent="0">
              <a:buNone/>
            </a:pPr>
            <a:r>
              <a:rPr lang="es-ES" sz="1600" dirty="0"/>
              <a:t>Los atascos generan problemas de contaminación en las ciudades y afectan a los traslados de los ciudadanos</a:t>
            </a:r>
          </a:p>
          <a:p>
            <a:r>
              <a:rPr lang="es-ES" sz="1600" dirty="0"/>
              <a:t>CONTAMINACIÓN </a:t>
            </a:r>
          </a:p>
          <a:p>
            <a:pPr marL="0" indent="0">
              <a:buNone/>
            </a:pPr>
            <a:r>
              <a:rPr lang="es-ES" sz="1600" dirty="0"/>
              <a:t>La contaminación generada por vehículos tiene consecuencias directas en la salud y la calidad de vida de las personas</a:t>
            </a:r>
          </a:p>
          <a:p>
            <a:pPr marL="0" indent="0">
              <a:buNone/>
            </a:pPr>
            <a:endParaRPr lang="es-ES" sz="1600" dirty="0"/>
          </a:p>
          <a:p>
            <a:pPr marL="0" indent="0" algn="ctr">
              <a:buNone/>
            </a:pPr>
            <a:r>
              <a:rPr lang="es-ES" sz="1600" u="sng" dirty="0"/>
              <a:t>Esta problemática se presenta en las ciudades para avanzar hacia </a:t>
            </a:r>
            <a:r>
              <a:rPr lang="es-ES" sz="1600" b="1" i="1" u="sng" dirty="0"/>
              <a:t>Smart </a:t>
            </a:r>
            <a:r>
              <a:rPr lang="es-ES" sz="1600" b="1" i="1" u="sng" dirty="0" err="1"/>
              <a:t>Cities</a:t>
            </a:r>
            <a:endParaRPr lang="es-ES" sz="1600" b="1" i="1" u="sng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90708F-6E37-4F36-9AE1-9B763F3F8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7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63"/>
    </mc:Choice>
    <mc:Fallback xmlns="">
      <p:transition spd="slow" advTm="50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131AC-2428-41D9-B231-8FD73314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18156"/>
            <a:ext cx="9905998" cy="748643"/>
          </a:xfrm>
        </p:spPr>
        <p:txBody>
          <a:bodyPr/>
          <a:lstStyle/>
          <a:p>
            <a:pPr algn="ctr"/>
            <a:r>
              <a:rPr lang="es-ES" b="1" dirty="0"/>
              <a:t>RESUMEN DEL ESTADO DEL ARTE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D41315-B1F2-4151-B080-64062543E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99589"/>
            <a:ext cx="9905999" cy="4146103"/>
          </a:xfrm>
        </p:spPr>
        <p:txBody>
          <a:bodyPr>
            <a:normAutofit fontScale="70000" lnSpcReduction="20000"/>
          </a:bodyPr>
          <a:lstStyle/>
          <a:p>
            <a:r>
              <a:rPr lang="es-ES" dirty="0"/>
              <a:t>Llegada de 5G a un espectro saturado requiere del uso de las bandas libres para la implementación de nuevos servicios</a:t>
            </a:r>
          </a:p>
          <a:p>
            <a:r>
              <a:rPr lang="es-ES" dirty="0"/>
              <a:t>Se selecciona la tecnología VLC para implantarla en sistemas que, hoy en día, se realizan mediante otras bandas del espectro</a:t>
            </a:r>
          </a:p>
          <a:p>
            <a:r>
              <a:rPr lang="es-ES" dirty="0"/>
              <a:t>La tecnología UAV se emplea en múltiples ámbitos, como el rescate de personas o la extinción de incendios, e incluso para multar en carreteras.</a:t>
            </a:r>
          </a:p>
          <a:p>
            <a:r>
              <a:rPr lang="es-ES" dirty="0"/>
              <a:t>Para gestionar la información generada por el tráfico de forma rápida y ágil los UAV son dispositivos perfectos puesto que no tendrán problemas de visión en las vías a supervisar.</a:t>
            </a:r>
          </a:p>
          <a:p>
            <a:r>
              <a:rPr lang="es-ES" dirty="0"/>
              <a:t>En el ámbito de la gestión de tráfico los estudios con UAV basan sus comunicaciones en tecnología RF</a:t>
            </a:r>
          </a:p>
          <a:p>
            <a:r>
              <a:rPr lang="es-ES" dirty="0"/>
              <a:t>Para VLC los proyectos propuestos se consideran en un entorno estático e interior y sería interesante conocer si esta tecnología tiene el mismo potencial al aire libre.</a:t>
            </a:r>
          </a:p>
          <a:p>
            <a:r>
              <a:rPr lang="es-ES" dirty="0"/>
              <a:t>No existe ningún sistema diseñado que combine VLC y UAV para gestión de tráfico</a:t>
            </a:r>
          </a:p>
          <a:p>
            <a:endParaRPr lang="es-E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DEA8E77-DB48-4972-A0F7-5CEA6BC36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4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80"/>
    </mc:Choice>
    <mc:Fallback xmlns="">
      <p:transition spd="slow" advTm="67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131AC-2428-41D9-B231-8FD73314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18156"/>
            <a:ext cx="9905998" cy="748643"/>
          </a:xfrm>
        </p:spPr>
        <p:txBody>
          <a:bodyPr/>
          <a:lstStyle/>
          <a:p>
            <a:pPr algn="ctr"/>
            <a:r>
              <a:rPr lang="es-ES" b="1" dirty="0"/>
              <a:t>SOLUCIÓN PROPUESTA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D41315-B1F2-4151-B080-64062543E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073" y="2110770"/>
            <a:ext cx="9905999" cy="3541714"/>
          </a:xfrm>
        </p:spPr>
        <p:txBody>
          <a:bodyPr/>
          <a:lstStyle/>
          <a:p>
            <a:pPr marL="0" indent="0" algn="ctr">
              <a:buNone/>
            </a:pPr>
            <a:r>
              <a:rPr lang="es-ES" u="sng" dirty="0"/>
              <a:t>SISTEMA DE GESTIÓN DEL TRÁFICO MEDIANTE UAV Y VLC</a:t>
            </a:r>
          </a:p>
          <a:p>
            <a:pPr algn="ctr"/>
            <a:r>
              <a:rPr lang="es-ES" dirty="0"/>
              <a:t>Algoritmo de procesado de imagen</a:t>
            </a:r>
          </a:p>
          <a:p>
            <a:pPr algn="ctr"/>
            <a:r>
              <a:rPr lang="es-ES" dirty="0"/>
              <a:t>Detección de la congestión o saturación del tráfico</a:t>
            </a:r>
          </a:p>
          <a:p>
            <a:pPr algn="ctr"/>
            <a:r>
              <a:rPr lang="es-ES" dirty="0"/>
              <a:t>Protocolo del formato de mensajes</a:t>
            </a:r>
          </a:p>
          <a:p>
            <a:pPr algn="ctr"/>
            <a:r>
              <a:rPr lang="es-ES" dirty="0"/>
              <a:t>Protocolo de comunicación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6B0E5F3-D25C-4DA7-B139-8BC667D8A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8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39"/>
    </mc:Choice>
    <mc:Fallback xmlns="">
      <p:transition spd="slow" advTm="68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131AC-2428-41D9-B231-8FD73314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18156"/>
            <a:ext cx="9905998" cy="748643"/>
          </a:xfrm>
        </p:spPr>
        <p:txBody>
          <a:bodyPr/>
          <a:lstStyle/>
          <a:p>
            <a:pPr algn="ctr"/>
            <a:r>
              <a:rPr lang="es-ES" b="1" dirty="0"/>
              <a:t>DISEÑO DE LA SOLUCIÓN PROPUESTA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E084BEF2-6516-463B-A16F-F7B079C8F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364" y="2165958"/>
            <a:ext cx="9618096" cy="3866284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F9345198-F3D3-4935-961A-C6E96FAD238F}"/>
              </a:ext>
            </a:extLst>
          </p:cNvPr>
          <p:cNvSpPr txBox="1"/>
          <p:nvPr/>
        </p:nvSpPr>
        <p:spPr>
          <a:xfrm>
            <a:off x="1285364" y="1536643"/>
            <a:ext cx="713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/>
              <a:t>ARQUITECTURA Y ELEMENTOS DEL SISTEMA DISEÑADO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C6FCF6F-2E36-4051-B272-D80F83AFB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7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67"/>
    </mc:Choice>
    <mc:Fallback xmlns="">
      <p:transition spd="slow" advTm="110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131AC-2428-41D9-B231-8FD73314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18156"/>
            <a:ext cx="9905998" cy="748643"/>
          </a:xfrm>
        </p:spPr>
        <p:txBody>
          <a:bodyPr/>
          <a:lstStyle/>
          <a:p>
            <a:pPr algn="ctr"/>
            <a:r>
              <a:rPr lang="es-ES" b="1" dirty="0"/>
              <a:t>DISEÑO DE LA SOLUCIÓN PROPUESTA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BCC0A7-0614-458A-B5E7-E0C155185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767" y="2355022"/>
            <a:ext cx="4286759" cy="12079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2C382C2-9F00-4E14-A596-819DD9FC0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412" y="2708776"/>
            <a:ext cx="5777560" cy="24167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EFB83F3-ACC0-4D77-B3B4-3BEC5EA8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061" y="3747444"/>
            <a:ext cx="4836388" cy="215467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9F4234F-58BC-4E09-B8F2-3CEA589F2590}"/>
              </a:ext>
            </a:extLst>
          </p:cNvPr>
          <p:cNvSpPr txBox="1"/>
          <p:nvPr/>
        </p:nvSpPr>
        <p:spPr>
          <a:xfrm>
            <a:off x="1174767" y="1556162"/>
            <a:ext cx="447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/>
              <a:t>ALGORITMO DE PROCESADO DE IMAGEN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FF694F4-21C4-461F-9A3D-C0B287F64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28"/>
    </mc:Choice>
    <mc:Fallback xmlns="">
      <p:transition spd="slow" advTm="151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131AC-2428-41D9-B231-8FD73314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18156"/>
            <a:ext cx="9905998" cy="748643"/>
          </a:xfrm>
        </p:spPr>
        <p:txBody>
          <a:bodyPr/>
          <a:lstStyle/>
          <a:p>
            <a:pPr algn="ctr"/>
            <a:r>
              <a:rPr lang="es-ES" b="1" dirty="0"/>
              <a:t>DISEÑO DE LA SOLUCIÓN PROPUESTA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23BFC3F-64D0-4FC6-A085-F2C625805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413" y="2342980"/>
            <a:ext cx="5510079" cy="35109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A6D8ECC-4500-42BB-A9FE-D7373DEB29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340" y="3643079"/>
            <a:ext cx="5248275" cy="7905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A7ADA3-6D5A-4FF6-B55C-2A7278E3273C}"/>
              </a:ext>
            </a:extLst>
          </p:cNvPr>
          <p:cNvSpPr txBox="1"/>
          <p:nvPr/>
        </p:nvSpPr>
        <p:spPr>
          <a:xfrm>
            <a:off x="1274579" y="1527336"/>
            <a:ext cx="817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/>
              <a:t>DETECCIÓN DE LA CONGESTIÓN O LA SATURACIÓN DE TRÁFICO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B2E0B13-F306-4A4B-B3CC-317BAC030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1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20"/>
    </mc:Choice>
    <mc:Fallback xmlns="">
      <p:transition spd="slow" advTm="161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131AC-2428-41D9-B231-8FD73314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18156"/>
            <a:ext cx="9905998" cy="748643"/>
          </a:xfrm>
        </p:spPr>
        <p:txBody>
          <a:bodyPr/>
          <a:lstStyle/>
          <a:p>
            <a:pPr algn="ctr"/>
            <a:r>
              <a:rPr lang="es-ES" b="1" dirty="0"/>
              <a:t>DISEÑO DE LA SOLUCIÓN PROPUESTA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70E8F60-EFD1-4FFA-8998-1995DCB2E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894" y="1965768"/>
            <a:ext cx="3735249" cy="134900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097009E-DFC4-4498-B0ED-0F4590ACF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5410" y="1344512"/>
            <a:ext cx="4097714" cy="30892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5F39963-BDDC-4303-9B71-44E491CBBA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6863" y="4433804"/>
            <a:ext cx="4350548" cy="17888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65BCA5C-BCD6-4EBC-99F0-04C26D40EE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258" y="3543225"/>
            <a:ext cx="4542523" cy="19608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A7264E2-D5C4-4283-B38D-0E82FED117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949" y="5504081"/>
            <a:ext cx="5291138" cy="67313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D5153BC-BEE2-4CB7-9293-1F4101B8C550}"/>
              </a:ext>
            </a:extLst>
          </p:cNvPr>
          <p:cNvSpPr txBox="1"/>
          <p:nvPr/>
        </p:nvSpPr>
        <p:spPr>
          <a:xfrm>
            <a:off x="1268876" y="1288068"/>
            <a:ext cx="388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/>
              <a:t>PROTOCOLO DE MENSAJERÍA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15963B6-381F-446C-91D5-E218A8D53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9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18"/>
    </mc:Choice>
    <mc:Fallback xmlns="">
      <p:transition spd="slow" advTm="150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3038CDAB983F45AC2B39D8E49F4133" ma:contentTypeVersion="6" ma:contentTypeDescription="Create a new document." ma:contentTypeScope="" ma:versionID="76be5fe0841c5c34ac71264c969d3194">
  <xsd:schema xmlns:xsd="http://www.w3.org/2001/XMLSchema" xmlns:xs="http://www.w3.org/2001/XMLSchema" xmlns:p="http://schemas.microsoft.com/office/2006/metadata/properties" xmlns:ns3="ba04f161-134c-4ea0-90aa-7feb9b580acb" targetNamespace="http://schemas.microsoft.com/office/2006/metadata/properties" ma:root="true" ma:fieldsID="6d9e836022e1a41decca89e5de8a3148" ns3:_="">
    <xsd:import namespace="ba04f161-134c-4ea0-90aa-7feb9b580ac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04f161-134c-4ea0-90aa-7feb9b580a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510352-E4A3-43D5-9DE1-0D3F5DCBC3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04f161-134c-4ea0-90aa-7feb9b580a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CB1507-CBE3-409C-9D3C-05B911517EB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9144E5A-365C-44C7-A6A5-4A459FD60C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843</TotalTime>
  <Words>511</Words>
  <Application>Microsoft Office PowerPoint</Application>
  <PresentationFormat>Panorámica</PresentationFormat>
  <Paragraphs>70</Paragraphs>
  <Slides>12</Slides>
  <Notes>11</Notes>
  <HiddenSlides>0</HiddenSlides>
  <MMClips>12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Tw Cen MT</vt:lpstr>
      <vt:lpstr>Circuito</vt:lpstr>
      <vt:lpstr>Gestión del tráfico mediante UAV y VLC</vt:lpstr>
      <vt:lpstr>índice</vt:lpstr>
      <vt:lpstr>CONTEXTO GESTION TRÁFICO EN CIUDADES: PROBLEMÁTICA</vt:lpstr>
      <vt:lpstr>RESUMEN DEL ESTADO DEL ARTE </vt:lpstr>
      <vt:lpstr>SOLUCIÓN PROPUESTA</vt:lpstr>
      <vt:lpstr>DISEÑO DE LA SOLUCIÓN PROPUESTA</vt:lpstr>
      <vt:lpstr>DISEÑO DE LA SOLUCIÓN PROPUESTA</vt:lpstr>
      <vt:lpstr>DISEÑO DE LA SOLUCIÓN PROPUESTA</vt:lpstr>
      <vt:lpstr>DISEÑO DE LA SOLUCIÓN PROPUESTA</vt:lpstr>
      <vt:lpstr>DISEÑO DE LA SOLUCIÓN PROPUESTA</vt:lpstr>
      <vt:lpstr>CONCLUSIONES Y LÍNEAS FUTURAS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Gestión del tráfico mediante UAV y VLC</dc:title>
  <dc:creator>Garau Guzmán, Javier</dc:creator>
  <cp:lastModifiedBy>Garau Guzmán, Javier</cp:lastModifiedBy>
  <cp:revision>4</cp:revision>
  <dcterms:created xsi:type="dcterms:W3CDTF">2021-01-02T11:22:35Z</dcterms:created>
  <dcterms:modified xsi:type="dcterms:W3CDTF">2021-01-08T21:20:51Z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0x010100B83038CDAB983F45AC2B39D8E49F4133</vt:lpwstr>
  </property>
</Properties>
</file>