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3A3F5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3A3F5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3A3F5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3A3F5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3A3F5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3A3F5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3A3F5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3A3F5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3A3F5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3A3F50"/>
        </a:fontRef>
        <a:srgbClr val="3A3F5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5F2"/>
          </a:solidFill>
        </a:fill>
      </a:tcStyle>
    </a:wholeTbl>
    <a:band2H>
      <a:tcTxStyle b="def" i="def"/>
      <a:tcStyle>
        <a:tcBdr/>
        <a:fill>
          <a:solidFill>
            <a:srgbClr val="E6F2F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3A3F50"/>
        </a:fontRef>
        <a:srgbClr val="3A3F5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CFFF"/>
          </a:solidFill>
        </a:fill>
      </a:tcStyle>
    </a:wholeTbl>
    <a:band2H>
      <a:tcTxStyle b="def" i="def"/>
      <a:tcStyle>
        <a:tcBdr/>
        <a:fill>
          <a:solidFill>
            <a:srgbClr val="EDE8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3A3F50"/>
        </a:fontRef>
        <a:srgbClr val="3A3F5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DCB"/>
          </a:solidFill>
        </a:fill>
      </a:tcStyle>
    </a:wholeTbl>
    <a:band2H>
      <a:tcTxStyle b="def" i="def"/>
      <a:tcStyle>
        <a:tcBdr/>
        <a:fill>
          <a:solidFill>
            <a:srgbClr val="F0F6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3A3F50"/>
        </a:fontRef>
        <a:srgbClr val="3A3F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8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3A3F50"/>
        </a:fontRef>
        <a:srgbClr val="3A3F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A3F50"/>
              </a:solidFill>
              <a:prstDash val="solid"/>
              <a:round/>
            </a:ln>
          </a:top>
          <a:bottom>
            <a:ln w="25400" cap="flat">
              <a:solidFill>
                <a:srgbClr val="3A3F5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A3F50"/>
              </a:solidFill>
              <a:prstDash val="solid"/>
              <a:round/>
            </a:ln>
          </a:top>
          <a:bottom>
            <a:ln w="25400" cap="flat">
              <a:solidFill>
                <a:srgbClr val="3A3F5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3A3F50"/>
        </a:fontRef>
        <a:srgbClr val="3A3F5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DCF"/>
          </a:solidFill>
        </a:fill>
      </a:tcStyle>
    </a:wholeTbl>
    <a:band2H>
      <a:tcTxStyle b="def" i="def"/>
      <a:tcStyle>
        <a:tcBdr/>
        <a:fill>
          <a:solidFill>
            <a:srgbClr val="E7E8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A3F5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A3F5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A3F5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del títol"/>
          <p:cNvSpPr txBox="1"/>
          <p:nvPr>
            <p:ph type="title"/>
          </p:nvPr>
        </p:nvSpPr>
        <p:spPr>
          <a:xfrm>
            <a:off x="1076325" y="1863600"/>
            <a:ext cx="4962601" cy="14163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lnSpc>
                <a:spcPct val="90000"/>
              </a:lnSpc>
            </a:lvl1pPr>
          </a:lstStyle>
          <a:p>
            <a:pPr/>
            <a:r>
              <a:t>Text del títol</a:t>
            </a:r>
          </a:p>
        </p:txBody>
      </p:sp>
      <p:sp>
        <p:nvSpPr>
          <p:cNvPr id="13" name="Google Shape;11;p2"/>
          <p:cNvSpPr/>
          <p:nvPr/>
        </p:nvSpPr>
        <p:spPr>
          <a:xfrm rot="5400000">
            <a:off x="-303375" y="2166904"/>
            <a:ext cx="1416300" cy="809701"/>
          </a:xfrm>
          <a:prstGeom prst="triangl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" name="Número de la diapositiva"/>
          <p:cNvSpPr txBox="1"/>
          <p:nvPr>
            <p:ph type="sldNum" sz="quarter" idx="2"/>
          </p:nvPr>
        </p:nvSpPr>
        <p:spPr>
          <a:xfrm>
            <a:off x="4419600" y="4487862"/>
            <a:ext cx="2133600" cy="2794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">
    <p:bg>
      <p:bgPr>
        <a:gradFill flip="none" rotWithShape="1">
          <a:gsLst>
            <a:gs pos="0">
              <a:schemeClr val="accent1"/>
            </a:gs>
            <a:gs pos="50000">
              <a:schemeClr val="accent1"/>
            </a:gs>
            <a:gs pos="100000">
              <a:schemeClr val="accent2"/>
            </a:gs>
          </a:gsLst>
          <a:lin ang="16200038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57;p11"/>
          <p:cNvSpPr/>
          <p:nvPr/>
        </p:nvSpPr>
        <p:spPr>
          <a:xfrm flipH="1">
            <a:off x="8686800" y="4674849"/>
            <a:ext cx="468600" cy="46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0" name="Número de la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del títol"/>
          <p:cNvSpPr txBox="1"/>
          <p:nvPr>
            <p:ph type="title"/>
          </p:nvPr>
        </p:nvSpPr>
        <p:spPr>
          <a:xfrm>
            <a:off x="1085850" y="2031025"/>
            <a:ext cx="4676700" cy="11598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/>
            <a:r>
              <a:t>Text del títol</a:t>
            </a:r>
          </a:p>
        </p:txBody>
      </p:sp>
      <p:sp>
        <p:nvSpPr>
          <p:cNvPr id="22" name="Nivell del cos u…"/>
          <p:cNvSpPr txBox="1"/>
          <p:nvPr>
            <p:ph type="body" sz="quarter" idx="1"/>
          </p:nvPr>
        </p:nvSpPr>
        <p:spPr>
          <a:xfrm>
            <a:off x="1085850" y="3287726"/>
            <a:ext cx="4676700" cy="3837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2900" indent="-2286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757B89"/>
                </a:solidFill>
              </a:defRPr>
            </a:lvl1pPr>
            <a:lvl2pPr marL="342900" indent="2286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757B89"/>
                </a:solidFill>
              </a:defRPr>
            </a:lvl2pPr>
            <a:lvl3pPr marL="342900" indent="6858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757B89"/>
                </a:solidFill>
              </a:defRPr>
            </a:lvl3pPr>
            <a:lvl4pPr marL="342900" indent="11303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757B89"/>
                </a:solidFill>
              </a:defRPr>
            </a:lvl4pPr>
            <a:lvl5pPr marL="342900" indent="15875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757B89"/>
                </a:solidFill>
              </a:defRPr>
            </a:lvl5pPr>
          </a:lstStyle>
          <a:p>
            <a:pPr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23" name="Google Shape;15;p3"/>
          <p:cNvSpPr/>
          <p:nvPr/>
        </p:nvSpPr>
        <p:spPr>
          <a:xfrm rot="5400000">
            <a:off x="-303375" y="2166904"/>
            <a:ext cx="1416300" cy="809701"/>
          </a:xfrm>
          <a:prstGeom prst="triangl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4" name="Número de la diapositiva"/>
          <p:cNvSpPr txBox="1"/>
          <p:nvPr>
            <p:ph type="sldNum" sz="quarter" idx="2"/>
          </p:nvPr>
        </p:nvSpPr>
        <p:spPr>
          <a:xfrm>
            <a:off x="4419600" y="4487862"/>
            <a:ext cx="2133600" cy="2794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1_1">
    <p:bg>
      <p:bgPr>
        <a:gradFill flip="none" rotWithShape="1">
          <a:gsLst>
            <a:gs pos="0">
              <a:schemeClr val="accent1"/>
            </a:gs>
            <a:gs pos="50000">
              <a:schemeClr val="accent1"/>
            </a:gs>
            <a:gs pos="100000">
              <a:schemeClr val="accent2"/>
            </a:gs>
          </a:gsLst>
          <a:lin ang="16200038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7;p4"/>
          <p:cNvSpPr/>
          <p:nvPr/>
        </p:nvSpPr>
        <p:spPr>
          <a:xfrm flipH="1">
            <a:off x="8686800" y="4674849"/>
            <a:ext cx="468600" cy="46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2" name="Google Shape;18;p4"/>
          <p:cNvSpPr/>
          <p:nvPr/>
        </p:nvSpPr>
        <p:spPr>
          <a:xfrm rot="5400000">
            <a:off x="-303375" y="927404"/>
            <a:ext cx="1416301" cy="809701"/>
          </a:xfrm>
          <a:prstGeom prst="triangl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3" name="Nivell del cos u…"/>
          <p:cNvSpPr txBox="1"/>
          <p:nvPr>
            <p:ph type="body" sz="half" idx="1"/>
          </p:nvPr>
        </p:nvSpPr>
        <p:spPr>
          <a:xfrm>
            <a:off x="1039050" y="1028325"/>
            <a:ext cx="4742701" cy="35799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431800">
              <a:buClr>
                <a:srgbClr val="FFFFFF"/>
              </a:buClr>
              <a:buSzPts val="3200"/>
              <a:defRPr sz="3200">
                <a:solidFill>
                  <a:srgbClr val="FFFFFF"/>
                </a:solidFill>
              </a:defRPr>
            </a:lvl1pPr>
            <a:lvl2pPr indent="-431800">
              <a:buClr>
                <a:srgbClr val="FFFFFF"/>
              </a:buClr>
              <a:buSzPts val="3200"/>
              <a:defRPr sz="3200">
                <a:solidFill>
                  <a:srgbClr val="FFFFFF"/>
                </a:solidFill>
              </a:defRPr>
            </a:lvl2pPr>
            <a:lvl3pPr indent="-431800">
              <a:buClr>
                <a:srgbClr val="FFFFFF"/>
              </a:buClr>
              <a:buSzPts val="3200"/>
              <a:defRPr sz="3200">
                <a:solidFill>
                  <a:srgbClr val="FFFFFF"/>
                </a:solidFill>
              </a:defRPr>
            </a:lvl3pPr>
            <a:lvl4pPr indent="-431800">
              <a:buClr>
                <a:srgbClr val="FFFFFF"/>
              </a:buClr>
              <a:buSzPts val="3200"/>
              <a:defRPr sz="3200">
                <a:solidFill>
                  <a:srgbClr val="FFFFFF"/>
                </a:solidFill>
              </a:defRPr>
            </a:lvl4pPr>
            <a:lvl5pPr indent="-431800">
              <a:buClr>
                <a:srgbClr val="FFFFFF"/>
              </a:buClr>
              <a:buSzPts val="3200"/>
              <a:defRPr sz="3200">
                <a:solidFill>
                  <a:srgbClr val="FFFFFF"/>
                </a:solidFill>
              </a:defRPr>
            </a:lvl5pPr>
          </a:lstStyle>
          <a:p>
            <a:pPr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34" name="Número de la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24;p5"/>
          <p:cNvSpPr/>
          <p:nvPr/>
        </p:nvSpPr>
        <p:spPr>
          <a:xfrm rot="5400000">
            <a:off x="-100351" y="724484"/>
            <a:ext cx="468601" cy="267901"/>
          </a:xfrm>
          <a:prstGeom prst="triangl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" name="Text del títol"/>
          <p:cNvSpPr txBox="1"/>
          <p:nvPr>
            <p:ph type="title"/>
          </p:nvPr>
        </p:nvSpPr>
        <p:spPr>
          <a:xfrm>
            <a:off x="457200" y="605600"/>
            <a:ext cx="5640900" cy="10827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 del títol</a:t>
            </a:r>
          </a:p>
        </p:txBody>
      </p:sp>
      <p:sp>
        <p:nvSpPr>
          <p:cNvPr id="43" name="Nivell del cos u…"/>
          <p:cNvSpPr txBox="1"/>
          <p:nvPr>
            <p:ph type="body" sz="half" idx="1"/>
          </p:nvPr>
        </p:nvSpPr>
        <p:spPr>
          <a:xfrm>
            <a:off x="457200" y="1995750"/>
            <a:ext cx="5640900" cy="26409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44" name="Número de la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30;p6"/>
          <p:cNvSpPr/>
          <p:nvPr/>
        </p:nvSpPr>
        <p:spPr>
          <a:xfrm rot="5400000">
            <a:off x="-100351" y="724484"/>
            <a:ext cx="468601" cy="267901"/>
          </a:xfrm>
          <a:prstGeom prst="triangl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2" name="Text del títol"/>
          <p:cNvSpPr txBox="1"/>
          <p:nvPr>
            <p:ph type="title"/>
          </p:nvPr>
        </p:nvSpPr>
        <p:spPr>
          <a:xfrm>
            <a:off x="457200" y="605600"/>
            <a:ext cx="5640900" cy="10827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 del títol</a:t>
            </a:r>
          </a:p>
        </p:txBody>
      </p:sp>
      <p:sp>
        <p:nvSpPr>
          <p:cNvPr id="53" name="Nivell del cos u…"/>
          <p:cNvSpPr txBox="1"/>
          <p:nvPr>
            <p:ph type="body" sz="quarter" idx="1"/>
          </p:nvPr>
        </p:nvSpPr>
        <p:spPr>
          <a:xfrm>
            <a:off x="457200" y="1995750"/>
            <a:ext cx="2682601" cy="2679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buSzPts val="1800"/>
              <a:defRPr sz="1800"/>
            </a:lvl1pPr>
            <a:lvl2pPr>
              <a:buSzPts val="1800"/>
              <a:defRPr sz="1800"/>
            </a:lvl2pPr>
            <a:lvl3pPr>
              <a:buSzPts val="1800"/>
              <a:defRPr sz="1800"/>
            </a:lvl3pPr>
            <a:lvl4pPr indent="-342900">
              <a:buSzPts val="1800"/>
              <a:defRPr sz="1800"/>
            </a:lvl4pPr>
            <a:lvl5pPr indent="-342900">
              <a:buSzPts val="1800"/>
              <a:defRPr sz="1800"/>
            </a:lvl5pPr>
          </a:lstStyle>
          <a:p>
            <a:pPr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54" name="Google Shape;33;p6"/>
          <p:cNvSpPr txBox="1"/>
          <p:nvPr>
            <p:ph type="body" sz="quarter" idx="13"/>
          </p:nvPr>
        </p:nvSpPr>
        <p:spPr>
          <a:xfrm>
            <a:off x="3415577" y="1995750"/>
            <a:ext cx="2682601" cy="2679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buSzPts val="1800"/>
              <a:defRPr sz="1800"/>
            </a:pPr>
          </a:p>
        </p:txBody>
      </p:sp>
      <p:sp>
        <p:nvSpPr>
          <p:cNvPr id="55" name="Número de la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37;p7"/>
          <p:cNvSpPr/>
          <p:nvPr/>
        </p:nvSpPr>
        <p:spPr>
          <a:xfrm rot="5400000">
            <a:off x="-100351" y="724484"/>
            <a:ext cx="468601" cy="267901"/>
          </a:xfrm>
          <a:prstGeom prst="triangl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3" name="Text del títol"/>
          <p:cNvSpPr txBox="1"/>
          <p:nvPr>
            <p:ph type="title"/>
          </p:nvPr>
        </p:nvSpPr>
        <p:spPr>
          <a:xfrm>
            <a:off x="457200" y="605600"/>
            <a:ext cx="5640900" cy="10827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 del títol</a:t>
            </a:r>
          </a:p>
        </p:txBody>
      </p:sp>
      <p:sp>
        <p:nvSpPr>
          <p:cNvPr id="64" name="Nivell del cos u…"/>
          <p:cNvSpPr txBox="1"/>
          <p:nvPr>
            <p:ph type="body" sz="quarter" idx="1"/>
          </p:nvPr>
        </p:nvSpPr>
        <p:spPr>
          <a:xfrm>
            <a:off x="457200" y="1995750"/>
            <a:ext cx="2563500" cy="2679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30200">
              <a:buSzPts val="1600"/>
              <a:defRPr sz="1600"/>
            </a:lvl1pPr>
            <a:lvl2pPr indent="-330200">
              <a:buSzPts val="1600"/>
              <a:defRPr sz="1600"/>
            </a:lvl2pPr>
            <a:lvl3pPr indent="-330200">
              <a:buSzPts val="1600"/>
              <a:defRPr sz="1600"/>
            </a:lvl3pPr>
            <a:lvl4pPr indent="-330200">
              <a:buSzPts val="1600"/>
              <a:defRPr sz="1600"/>
            </a:lvl4pPr>
            <a:lvl5pPr indent="-330200">
              <a:buSzPts val="1600"/>
              <a:defRPr sz="1600"/>
            </a:lvl5pPr>
          </a:lstStyle>
          <a:p>
            <a:pPr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65" name="Google Shape;40;p7"/>
          <p:cNvSpPr txBox="1"/>
          <p:nvPr>
            <p:ph type="body" sz="quarter" idx="13"/>
          </p:nvPr>
        </p:nvSpPr>
        <p:spPr>
          <a:xfrm>
            <a:off x="3290249" y="1995750"/>
            <a:ext cx="2563502" cy="2679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30200">
              <a:buSzPts val="1600"/>
              <a:defRPr sz="1600"/>
            </a:pPr>
          </a:p>
        </p:txBody>
      </p:sp>
      <p:sp>
        <p:nvSpPr>
          <p:cNvPr id="66" name="Google Shape;41;p7"/>
          <p:cNvSpPr txBox="1"/>
          <p:nvPr>
            <p:ph type="body" sz="quarter" idx="14"/>
          </p:nvPr>
        </p:nvSpPr>
        <p:spPr>
          <a:xfrm>
            <a:off x="6123299" y="1995750"/>
            <a:ext cx="2563501" cy="2679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30200">
              <a:buSzPts val="1600"/>
              <a:defRPr sz="1600"/>
            </a:pPr>
          </a:p>
        </p:txBody>
      </p:sp>
      <p:sp>
        <p:nvSpPr>
          <p:cNvPr id="67" name="Número de la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45;p8"/>
          <p:cNvSpPr/>
          <p:nvPr/>
        </p:nvSpPr>
        <p:spPr>
          <a:xfrm rot="5400000">
            <a:off x="-100351" y="724484"/>
            <a:ext cx="468601" cy="267901"/>
          </a:xfrm>
          <a:prstGeom prst="triangl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5" name="Text del títol"/>
          <p:cNvSpPr txBox="1"/>
          <p:nvPr>
            <p:ph type="title"/>
          </p:nvPr>
        </p:nvSpPr>
        <p:spPr>
          <a:xfrm>
            <a:off x="457200" y="605600"/>
            <a:ext cx="5640900" cy="10827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 del títol</a:t>
            </a:r>
          </a:p>
        </p:txBody>
      </p:sp>
      <p:sp>
        <p:nvSpPr>
          <p:cNvPr id="76" name="Número de la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50;p9"/>
          <p:cNvSpPr/>
          <p:nvPr/>
        </p:nvSpPr>
        <p:spPr>
          <a:xfrm rot="5400000">
            <a:off x="-100350" y="4448759"/>
            <a:ext cx="468601" cy="267901"/>
          </a:xfrm>
          <a:prstGeom prst="triangl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4" name="Nivell del cos u…"/>
          <p:cNvSpPr txBox="1"/>
          <p:nvPr>
            <p:ph type="body" sz="quarter" idx="1"/>
          </p:nvPr>
        </p:nvSpPr>
        <p:spPr>
          <a:xfrm>
            <a:off x="457200" y="4406308"/>
            <a:ext cx="8229600" cy="519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28600" indent="0">
              <a:spcBef>
                <a:spcPts val="300"/>
              </a:spcBef>
              <a:buClrTx/>
              <a:buSzTx/>
              <a:buFontTx/>
              <a:buNone/>
              <a:defRPr sz="1800"/>
            </a:lvl1pPr>
            <a:lvl2pPr marL="880110" indent="-308610">
              <a:spcBef>
                <a:spcPts val="300"/>
              </a:spcBef>
              <a:buClrTx/>
              <a:buSzPts val="1800"/>
              <a:buFontTx/>
              <a:defRPr sz="1800"/>
            </a:lvl2pPr>
            <a:lvl3pPr marL="1337310" indent="-308610">
              <a:spcBef>
                <a:spcPts val="300"/>
              </a:spcBef>
              <a:buClrTx/>
              <a:buSzPts val="1800"/>
              <a:buFontTx/>
              <a:defRPr sz="1800"/>
            </a:lvl3pPr>
            <a:lvl4pPr marL="1793239" indent="-320039">
              <a:spcBef>
                <a:spcPts val="300"/>
              </a:spcBef>
              <a:buClrTx/>
              <a:buSzPts val="1800"/>
              <a:buFontTx/>
              <a:defRPr sz="1800"/>
            </a:lvl4pPr>
            <a:lvl5pPr marL="2250439" indent="-320039">
              <a:spcBef>
                <a:spcPts val="300"/>
              </a:spcBef>
              <a:buClrTx/>
              <a:buSzPts val="1800"/>
              <a:buFontTx/>
              <a:defRPr sz="1800"/>
            </a:lvl5pPr>
          </a:lstStyle>
          <a:p>
            <a:pPr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85" name="Número de la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Número de la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rgbClr val="FFFFFF"/>
            </a:gs>
            <a:gs pos="50000">
              <a:srgbClr val="FFFFFF"/>
            </a:gs>
            <a:gs pos="100000">
              <a:srgbClr val="E9EAF2"/>
            </a:gs>
          </a:gsLst>
          <a:lin ang="16200038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0"/>
          <p:cNvSpPr/>
          <p:nvPr/>
        </p:nvSpPr>
        <p:spPr>
          <a:xfrm flipH="1">
            <a:off x="8686800" y="4674849"/>
            <a:ext cx="468600" cy="46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" name="Número de la diapositiva"/>
          <p:cNvSpPr txBox="1"/>
          <p:nvPr>
            <p:ph type="sldNum" sz="quarter" idx="2"/>
          </p:nvPr>
        </p:nvSpPr>
        <p:spPr>
          <a:xfrm>
            <a:off x="8923709" y="4927550"/>
            <a:ext cx="182216" cy="1778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Text del títol"/>
          <p:cNvSpPr txBox="1"/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Text del títol</a:t>
            </a:r>
          </a:p>
        </p:txBody>
      </p:sp>
      <p:sp>
        <p:nvSpPr>
          <p:cNvPr id="5" name="Nivell del cos u…"/>
          <p:cNvSpPr txBox="1"/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chemeClr val="accent2"/>
          </a:solidFill>
          <a:uFillTx/>
          <a:latin typeface="Raleway Thin"/>
          <a:ea typeface="Raleway Thin"/>
          <a:cs typeface="Raleway Thin"/>
          <a:sym typeface="Raleway Thin"/>
        </a:defRPr>
      </a:lvl1pPr>
      <a:lvl2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chemeClr val="accent2"/>
          </a:solidFill>
          <a:uFillTx/>
          <a:latin typeface="Raleway Thin"/>
          <a:ea typeface="Raleway Thin"/>
          <a:cs typeface="Raleway Thin"/>
          <a:sym typeface="Raleway Thin"/>
        </a:defRPr>
      </a:lvl2pPr>
      <a:lvl3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chemeClr val="accent2"/>
          </a:solidFill>
          <a:uFillTx/>
          <a:latin typeface="Raleway Thin"/>
          <a:ea typeface="Raleway Thin"/>
          <a:cs typeface="Raleway Thin"/>
          <a:sym typeface="Raleway Thin"/>
        </a:defRPr>
      </a:lvl3pPr>
      <a:lvl4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chemeClr val="accent2"/>
          </a:solidFill>
          <a:uFillTx/>
          <a:latin typeface="Raleway Thin"/>
          <a:ea typeface="Raleway Thin"/>
          <a:cs typeface="Raleway Thin"/>
          <a:sym typeface="Raleway Thin"/>
        </a:defRPr>
      </a:lvl4pPr>
      <a:lvl5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chemeClr val="accent2"/>
          </a:solidFill>
          <a:uFillTx/>
          <a:latin typeface="Raleway Thin"/>
          <a:ea typeface="Raleway Thin"/>
          <a:cs typeface="Raleway Thin"/>
          <a:sym typeface="Raleway Thin"/>
        </a:defRPr>
      </a:lvl5pPr>
      <a:lvl6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chemeClr val="accent2"/>
          </a:solidFill>
          <a:uFillTx/>
          <a:latin typeface="Raleway Thin"/>
          <a:ea typeface="Raleway Thin"/>
          <a:cs typeface="Raleway Thin"/>
          <a:sym typeface="Raleway Thin"/>
        </a:defRPr>
      </a:lvl6pPr>
      <a:lvl7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chemeClr val="accent2"/>
          </a:solidFill>
          <a:uFillTx/>
          <a:latin typeface="Raleway Thin"/>
          <a:ea typeface="Raleway Thin"/>
          <a:cs typeface="Raleway Thin"/>
          <a:sym typeface="Raleway Thin"/>
        </a:defRPr>
      </a:lvl7pPr>
      <a:lvl8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chemeClr val="accent2"/>
          </a:solidFill>
          <a:uFillTx/>
          <a:latin typeface="Raleway Thin"/>
          <a:ea typeface="Raleway Thin"/>
          <a:cs typeface="Raleway Thin"/>
          <a:sym typeface="Raleway Thin"/>
        </a:defRPr>
      </a:lvl8pPr>
      <a:lvl9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chemeClr val="accent2"/>
          </a:solidFill>
          <a:uFillTx/>
          <a:latin typeface="Raleway Thin"/>
          <a:ea typeface="Raleway Thin"/>
          <a:cs typeface="Raleway Thin"/>
          <a:sym typeface="Raleway Thin"/>
        </a:defRPr>
      </a:lvl9pPr>
    </p:titleStyle>
    <p:bodyStyle>
      <a:lvl1pPr marL="457200" marR="0" indent="-342900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ts val="2000"/>
        <a:buFont typeface="Helvetica"/>
        <a:buChar char="▸"/>
        <a:tabLst/>
        <a:defRPr b="0" baseline="0" cap="none" i="0" spc="0" strike="noStrike" sz="2000" u="none">
          <a:ln>
            <a:noFill/>
          </a:ln>
          <a:solidFill>
            <a:srgbClr val="3A3F50"/>
          </a:solidFill>
          <a:uFillTx/>
          <a:latin typeface="Barlow Light"/>
          <a:ea typeface="Barlow Light"/>
          <a:cs typeface="Barlow Light"/>
          <a:sym typeface="Barlow Light"/>
        </a:defRPr>
      </a:lvl1pPr>
      <a:lvl2pPr marL="914400" marR="0" indent="-342900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ts val="2000"/>
        <a:buFont typeface="Helvetica"/>
        <a:buChar char="▹"/>
        <a:tabLst/>
        <a:defRPr b="0" baseline="0" cap="none" i="0" spc="0" strike="noStrike" sz="2000" u="none">
          <a:ln>
            <a:noFill/>
          </a:ln>
          <a:solidFill>
            <a:srgbClr val="3A3F50"/>
          </a:solidFill>
          <a:uFillTx/>
          <a:latin typeface="Barlow Light"/>
          <a:ea typeface="Barlow Light"/>
          <a:cs typeface="Barlow Light"/>
          <a:sym typeface="Barlow Light"/>
        </a:defRPr>
      </a:lvl2pPr>
      <a:lvl3pPr marL="1371600" marR="0" indent="-342900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ts val="2000"/>
        <a:buFont typeface="Helvetica"/>
        <a:buChar char="▹"/>
        <a:tabLst/>
        <a:defRPr b="0" baseline="0" cap="none" i="0" spc="0" strike="noStrike" sz="2000" u="none">
          <a:ln>
            <a:noFill/>
          </a:ln>
          <a:solidFill>
            <a:srgbClr val="3A3F50"/>
          </a:solidFill>
          <a:uFillTx/>
          <a:latin typeface="Barlow Light"/>
          <a:ea typeface="Barlow Light"/>
          <a:cs typeface="Barlow Light"/>
          <a:sym typeface="Barlow Light"/>
        </a:defRPr>
      </a:lvl3pPr>
      <a:lvl4pPr marL="1828800" marR="0" indent="-355600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ts val="2000"/>
        <a:buFont typeface="Helvetica"/>
        <a:buChar char="▹"/>
        <a:tabLst/>
        <a:defRPr b="0" baseline="0" cap="none" i="0" spc="0" strike="noStrike" sz="2000" u="none">
          <a:ln>
            <a:noFill/>
          </a:ln>
          <a:solidFill>
            <a:srgbClr val="3A3F50"/>
          </a:solidFill>
          <a:uFillTx/>
          <a:latin typeface="Barlow Light"/>
          <a:ea typeface="Barlow Light"/>
          <a:cs typeface="Barlow Light"/>
          <a:sym typeface="Barlow Light"/>
        </a:defRPr>
      </a:lvl4pPr>
      <a:lvl5pPr marL="2286000" marR="0" indent="-355600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ts val="2000"/>
        <a:buFont typeface="Helvetica"/>
        <a:buChar char="▹"/>
        <a:tabLst/>
        <a:defRPr b="0" baseline="0" cap="none" i="0" spc="0" strike="noStrike" sz="2000" u="none">
          <a:ln>
            <a:noFill/>
          </a:ln>
          <a:solidFill>
            <a:srgbClr val="3A3F50"/>
          </a:solidFill>
          <a:uFillTx/>
          <a:latin typeface="Barlow Light"/>
          <a:ea typeface="Barlow Light"/>
          <a:cs typeface="Barlow Light"/>
          <a:sym typeface="Barlow Light"/>
        </a:defRPr>
      </a:lvl5pPr>
      <a:lvl6pPr marL="2743200" marR="0" indent="-355600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ts val="2000"/>
        <a:buFont typeface="Helvetica"/>
        <a:buChar char="▹"/>
        <a:tabLst/>
        <a:defRPr b="0" baseline="0" cap="none" i="0" spc="0" strike="noStrike" sz="2000" u="none">
          <a:ln>
            <a:noFill/>
          </a:ln>
          <a:solidFill>
            <a:srgbClr val="3A3F50"/>
          </a:solidFill>
          <a:uFillTx/>
          <a:latin typeface="Barlow Light"/>
          <a:ea typeface="Barlow Light"/>
          <a:cs typeface="Barlow Light"/>
          <a:sym typeface="Barlow Light"/>
        </a:defRPr>
      </a:lvl6pPr>
      <a:lvl7pPr marL="3200400" marR="0" indent="-355600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ts val="2000"/>
        <a:buFont typeface="Helvetica"/>
        <a:buChar char="▹"/>
        <a:tabLst/>
        <a:defRPr b="0" baseline="0" cap="none" i="0" spc="0" strike="noStrike" sz="2000" u="none">
          <a:ln>
            <a:noFill/>
          </a:ln>
          <a:solidFill>
            <a:srgbClr val="3A3F50"/>
          </a:solidFill>
          <a:uFillTx/>
          <a:latin typeface="Barlow Light"/>
          <a:ea typeface="Barlow Light"/>
          <a:cs typeface="Barlow Light"/>
          <a:sym typeface="Barlow Light"/>
        </a:defRPr>
      </a:lvl7pPr>
      <a:lvl8pPr marL="3657600" marR="0" indent="-355600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ts val="2000"/>
        <a:buFont typeface="Helvetica"/>
        <a:buChar char="▹"/>
        <a:tabLst/>
        <a:defRPr b="0" baseline="0" cap="none" i="0" spc="0" strike="noStrike" sz="2000" u="none">
          <a:ln>
            <a:noFill/>
          </a:ln>
          <a:solidFill>
            <a:srgbClr val="3A3F50"/>
          </a:solidFill>
          <a:uFillTx/>
          <a:latin typeface="Barlow Light"/>
          <a:ea typeface="Barlow Light"/>
          <a:cs typeface="Barlow Light"/>
          <a:sym typeface="Barlow Light"/>
        </a:defRPr>
      </a:lvl8pPr>
      <a:lvl9pPr marL="4114800" marR="0" indent="-355600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ts val="2000"/>
        <a:buFont typeface="Helvetica"/>
        <a:buChar char="▹"/>
        <a:tabLst/>
        <a:defRPr b="0" baseline="0" cap="none" i="0" spc="0" strike="noStrike" sz="2000" u="none">
          <a:ln>
            <a:noFill/>
          </a:ln>
          <a:solidFill>
            <a:srgbClr val="3A3F50"/>
          </a:solidFill>
          <a:uFillTx/>
          <a:latin typeface="Barlow Light"/>
          <a:ea typeface="Barlow Light"/>
          <a:cs typeface="Barlow Light"/>
          <a:sym typeface="Barlow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rlow Light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rlow Light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rlow Light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rlow Light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rlow Light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rlow Light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rlow Light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rlow Light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rlow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slidescarnival.com/?utm_source=template" TargetMode="External"/><Relationship Id="rId3" Type="http://schemas.openxmlformats.org/officeDocument/2006/relationships/hyperlink" Target="https://isometric.online/" TargetMode="External"/><Relationship Id="rId4" Type="http://schemas.openxmlformats.org/officeDocument/2006/relationships/hyperlink" Target="http://unsplash.com/&amp;utm_source=slidescarnival" TargetMode="External"/><Relationship Id="rId5" Type="http://schemas.openxmlformats.org/officeDocument/2006/relationships/hyperlink" Target="https://www.freepik.com/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63;p12"/>
          <p:cNvGrpSpPr/>
          <p:nvPr/>
        </p:nvGrpSpPr>
        <p:grpSpPr>
          <a:xfrm>
            <a:off x="5122426" y="668000"/>
            <a:ext cx="3841145" cy="3893305"/>
            <a:chOff x="0" y="0"/>
            <a:chExt cx="3841143" cy="3893303"/>
          </a:xfrm>
        </p:grpSpPr>
        <p:grpSp>
          <p:nvGrpSpPr>
            <p:cNvPr id="216" name="Google Shape;64;p12"/>
            <p:cNvGrpSpPr/>
            <p:nvPr/>
          </p:nvGrpSpPr>
          <p:grpSpPr>
            <a:xfrm>
              <a:off x="21617" y="225589"/>
              <a:ext cx="2833669" cy="2964312"/>
              <a:chOff x="0" y="0"/>
              <a:chExt cx="2833667" cy="2964311"/>
            </a:xfrm>
          </p:grpSpPr>
          <p:sp>
            <p:nvSpPr>
              <p:cNvPr id="109" name="Google Shape;65;p12"/>
              <p:cNvSpPr/>
              <p:nvPr/>
            </p:nvSpPr>
            <p:spPr>
              <a:xfrm>
                <a:off x="1179485" y="0"/>
                <a:ext cx="1654183" cy="22429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9" fill="norm" stroke="1" extrusionOk="0">
                    <a:moveTo>
                      <a:pt x="21078" y="21403"/>
                    </a:moveTo>
                    <a:lnTo>
                      <a:pt x="522" y="12711"/>
                    </a:lnTo>
                    <a:cubicBezTo>
                      <a:pt x="234" y="12590"/>
                      <a:pt x="0" y="12263"/>
                      <a:pt x="0" y="11983"/>
                    </a:cubicBezTo>
                    <a:lnTo>
                      <a:pt x="0" y="336"/>
                    </a:lnTo>
                    <a:cubicBezTo>
                      <a:pt x="0" y="55"/>
                      <a:pt x="234" y="-75"/>
                      <a:pt x="522" y="44"/>
                    </a:cubicBezTo>
                    <a:lnTo>
                      <a:pt x="21078" y="8739"/>
                    </a:lnTo>
                    <a:cubicBezTo>
                      <a:pt x="21366" y="8860"/>
                      <a:pt x="21600" y="9187"/>
                      <a:pt x="21600" y="9467"/>
                    </a:cubicBezTo>
                    <a:lnTo>
                      <a:pt x="21600" y="21111"/>
                    </a:lnTo>
                    <a:cubicBezTo>
                      <a:pt x="21600" y="21395"/>
                      <a:pt x="21366" y="21525"/>
                      <a:pt x="21078" y="21403"/>
                    </a:cubicBez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0" name="Google Shape;66;p12"/>
              <p:cNvSpPr/>
              <p:nvPr/>
            </p:nvSpPr>
            <p:spPr>
              <a:xfrm>
                <a:off x="2801759" y="2188921"/>
                <a:ext cx="17516" cy="61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18084"/>
                    </a:lnTo>
                    <a:lnTo>
                      <a:pt x="12209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1" name="Google Shape;67;p12"/>
              <p:cNvSpPr/>
              <p:nvPr/>
            </p:nvSpPr>
            <p:spPr>
              <a:xfrm>
                <a:off x="1176667" y="2511"/>
                <a:ext cx="41808" cy="1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23" fill="norm" stroke="1" extrusionOk="0">
                    <a:moveTo>
                      <a:pt x="0" y="11849"/>
                    </a:moveTo>
                    <a:lnTo>
                      <a:pt x="8852" y="0"/>
                    </a:lnTo>
                    <a:lnTo>
                      <a:pt x="21600" y="16861"/>
                    </a:lnTo>
                    <a:cubicBezTo>
                      <a:pt x="21600" y="16861"/>
                      <a:pt x="8026" y="21600"/>
                      <a:pt x="7712" y="21418"/>
                    </a:cubicBezTo>
                    <a:cubicBezTo>
                      <a:pt x="7397" y="21235"/>
                      <a:pt x="0" y="11849"/>
                      <a:pt x="0" y="11849"/>
                    </a:cubicBez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2" name="Google Shape;68;p12"/>
              <p:cNvSpPr/>
              <p:nvPr/>
            </p:nvSpPr>
            <p:spPr>
              <a:xfrm>
                <a:off x="1165016" y="8365"/>
                <a:ext cx="1654259" cy="22429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9" fill="norm" stroke="1" extrusionOk="0">
                    <a:moveTo>
                      <a:pt x="21078" y="21403"/>
                    </a:moveTo>
                    <a:lnTo>
                      <a:pt x="522" y="12712"/>
                    </a:lnTo>
                    <a:cubicBezTo>
                      <a:pt x="234" y="12589"/>
                      <a:pt x="0" y="12262"/>
                      <a:pt x="0" y="11983"/>
                    </a:cubicBezTo>
                    <a:lnTo>
                      <a:pt x="0" y="336"/>
                    </a:lnTo>
                    <a:cubicBezTo>
                      <a:pt x="0" y="54"/>
                      <a:pt x="234" y="-75"/>
                      <a:pt x="522" y="44"/>
                    </a:cubicBezTo>
                    <a:lnTo>
                      <a:pt x="21078" y="8738"/>
                    </a:lnTo>
                    <a:cubicBezTo>
                      <a:pt x="21366" y="8860"/>
                      <a:pt x="21600" y="9188"/>
                      <a:pt x="21600" y="9467"/>
                    </a:cubicBezTo>
                    <a:lnTo>
                      <a:pt x="21600" y="21114"/>
                    </a:lnTo>
                    <a:cubicBezTo>
                      <a:pt x="21600" y="21395"/>
                      <a:pt x="21366" y="21525"/>
                      <a:pt x="21078" y="21403"/>
                    </a:cubicBezTo>
                    <a:close/>
                  </a:path>
                </a:pathLst>
              </a:custGeom>
              <a:solidFill>
                <a:srgbClr val="E4E7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3" name="Google Shape;69;p12"/>
              <p:cNvSpPr/>
              <p:nvPr/>
            </p:nvSpPr>
            <p:spPr>
              <a:xfrm>
                <a:off x="1162274" y="9932"/>
                <a:ext cx="1654184" cy="2242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9" fill="norm" stroke="1" extrusionOk="0">
                    <a:moveTo>
                      <a:pt x="21078" y="21403"/>
                    </a:moveTo>
                    <a:lnTo>
                      <a:pt x="522" y="12711"/>
                    </a:lnTo>
                    <a:cubicBezTo>
                      <a:pt x="234" y="12590"/>
                      <a:pt x="0" y="12263"/>
                      <a:pt x="0" y="11983"/>
                    </a:cubicBezTo>
                    <a:lnTo>
                      <a:pt x="0" y="336"/>
                    </a:lnTo>
                    <a:cubicBezTo>
                      <a:pt x="0" y="55"/>
                      <a:pt x="234" y="-75"/>
                      <a:pt x="522" y="45"/>
                    </a:cubicBezTo>
                    <a:lnTo>
                      <a:pt x="21078" y="8739"/>
                    </a:lnTo>
                    <a:cubicBezTo>
                      <a:pt x="21366" y="8860"/>
                      <a:pt x="21600" y="9187"/>
                      <a:pt x="21600" y="9467"/>
                    </a:cubicBezTo>
                    <a:lnTo>
                      <a:pt x="21600" y="21114"/>
                    </a:lnTo>
                    <a:cubicBezTo>
                      <a:pt x="21600" y="21395"/>
                      <a:pt x="21366" y="21525"/>
                      <a:pt x="21078" y="21403"/>
                    </a:cubicBezTo>
                    <a:close/>
                  </a:path>
                </a:pathLst>
              </a:custGeom>
              <a:solidFill>
                <a:srgbClr val="D6D8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4" name="Google Shape;70;p12"/>
              <p:cNvSpPr/>
              <p:nvPr/>
            </p:nvSpPr>
            <p:spPr>
              <a:xfrm>
                <a:off x="1182226" y="36230"/>
                <a:ext cx="1613442" cy="2137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5" fill="norm" stroke="1" extrusionOk="0">
                    <a:moveTo>
                      <a:pt x="21589" y="21565"/>
                    </a:moveTo>
                    <a:lnTo>
                      <a:pt x="0" y="12173"/>
                    </a:lnTo>
                    <a:lnTo>
                      <a:pt x="11" y="139"/>
                    </a:lnTo>
                    <a:cubicBezTo>
                      <a:pt x="11" y="15"/>
                      <a:pt x="126" y="-35"/>
                      <a:pt x="268" y="26"/>
                    </a:cubicBezTo>
                    <a:lnTo>
                      <a:pt x="21343" y="9196"/>
                    </a:lnTo>
                    <a:cubicBezTo>
                      <a:pt x="21495" y="9270"/>
                      <a:pt x="21590" y="9394"/>
                      <a:pt x="21600" y="95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5" name="Google Shape;71;p12"/>
              <p:cNvSpPr/>
              <p:nvPr/>
            </p:nvSpPr>
            <p:spPr>
              <a:xfrm>
                <a:off x="1182074" y="35390"/>
                <a:ext cx="1613441" cy="21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5" fill="norm" stroke="1" extrusionOk="0">
                    <a:moveTo>
                      <a:pt x="21589" y="21565"/>
                    </a:moveTo>
                    <a:lnTo>
                      <a:pt x="0" y="12174"/>
                    </a:lnTo>
                    <a:lnTo>
                      <a:pt x="11" y="138"/>
                    </a:lnTo>
                    <a:cubicBezTo>
                      <a:pt x="11" y="15"/>
                      <a:pt x="126" y="-35"/>
                      <a:pt x="268" y="26"/>
                    </a:cubicBezTo>
                    <a:lnTo>
                      <a:pt x="21343" y="9197"/>
                    </a:lnTo>
                    <a:cubicBezTo>
                      <a:pt x="21495" y="9271"/>
                      <a:pt x="21590" y="9395"/>
                      <a:pt x="21600" y="95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6" name="Google Shape;72;p12"/>
              <p:cNvSpPr/>
              <p:nvPr/>
            </p:nvSpPr>
            <p:spPr>
              <a:xfrm>
                <a:off x="-1" y="1376017"/>
                <a:ext cx="2750962" cy="15882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8" h="21488" fill="norm" stroke="1" extrusionOk="0">
                    <a:moveTo>
                      <a:pt x="12413" y="21372"/>
                    </a:moveTo>
                    <a:lnTo>
                      <a:pt x="117" y="9074"/>
                    </a:lnTo>
                    <a:cubicBezTo>
                      <a:pt x="-56" y="8902"/>
                      <a:pt x="-34" y="8602"/>
                      <a:pt x="165" y="8402"/>
                    </a:cubicBezTo>
                    <a:lnTo>
                      <a:pt x="8402" y="164"/>
                    </a:lnTo>
                    <a:cubicBezTo>
                      <a:pt x="8602" y="-34"/>
                      <a:pt x="8903" y="-56"/>
                      <a:pt x="9075" y="116"/>
                    </a:cubicBezTo>
                    <a:lnTo>
                      <a:pt x="21371" y="12413"/>
                    </a:lnTo>
                    <a:cubicBezTo>
                      <a:pt x="21544" y="12586"/>
                      <a:pt x="21523" y="12886"/>
                      <a:pt x="21323" y="13085"/>
                    </a:cubicBezTo>
                    <a:lnTo>
                      <a:pt x="13086" y="21328"/>
                    </a:lnTo>
                    <a:cubicBezTo>
                      <a:pt x="12889" y="21522"/>
                      <a:pt x="12586" y="21544"/>
                      <a:pt x="12413" y="21372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7" name="Google Shape;73;p12"/>
              <p:cNvSpPr/>
              <p:nvPr/>
            </p:nvSpPr>
            <p:spPr>
              <a:xfrm>
                <a:off x="34387" y="1354999"/>
                <a:ext cx="2750995" cy="1588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8" h="21489" fill="norm" stroke="1" extrusionOk="0">
                    <a:moveTo>
                      <a:pt x="12413" y="21372"/>
                    </a:moveTo>
                    <a:lnTo>
                      <a:pt x="117" y="9077"/>
                    </a:lnTo>
                    <a:cubicBezTo>
                      <a:pt x="-56" y="8905"/>
                      <a:pt x="-35" y="8605"/>
                      <a:pt x="165" y="8405"/>
                    </a:cubicBezTo>
                    <a:lnTo>
                      <a:pt x="8402" y="164"/>
                    </a:lnTo>
                    <a:cubicBezTo>
                      <a:pt x="8601" y="-34"/>
                      <a:pt x="8903" y="-56"/>
                      <a:pt x="9075" y="116"/>
                    </a:cubicBezTo>
                    <a:lnTo>
                      <a:pt x="21371" y="12415"/>
                    </a:lnTo>
                    <a:cubicBezTo>
                      <a:pt x="21544" y="12588"/>
                      <a:pt x="21523" y="12889"/>
                      <a:pt x="21323" y="13087"/>
                    </a:cubicBezTo>
                    <a:lnTo>
                      <a:pt x="13086" y="21328"/>
                    </a:lnTo>
                    <a:cubicBezTo>
                      <a:pt x="12887" y="21522"/>
                      <a:pt x="12585" y="21544"/>
                      <a:pt x="12413" y="21372"/>
                    </a:cubicBez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8" name="Google Shape;74;p12"/>
              <p:cNvSpPr/>
              <p:nvPr/>
            </p:nvSpPr>
            <p:spPr>
              <a:xfrm>
                <a:off x="34382" y="1975923"/>
                <a:ext cx="33355" cy="29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10162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9" name="Google Shape;75;p12"/>
              <p:cNvSpPr/>
              <p:nvPr/>
            </p:nvSpPr>
            <p:spPr>
              <a:xfrm>
                <a:off x="2760713" y="2266064"/>
                <a:ext cx="24674" cy="32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9273"/>
                    </a:moveTo>
                    <a:lnTo>
                      <a:pt x="21600" y="0"/>
                    </a:lnTo>
                    <a:lnTo>
                      <a:pt x="0" y="5615"/>
                    </a:lnTo>
                    <a:lnTo>
                      <a:pt x="14334" y="21600"/>
                    </a:lnTo>
                    <a:lnTo>
                      <a:pt x="21600" y="19273"/>
                    </a:ln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0" name="Google Shape;76;p12"/>
              <p:cNvSpPr/>
              <p:nvPr/>
            </p:nvSpPr>
            <p:spPr>
              <a:xfrm>
                <a:off x="34387" y="1330346"/>
                <a:ext cx="2750995" cy="158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8" h="21488" fill="norm" stroke="1" extrusionOk="0">
                    <a:moveTo>
                      <a:pt x="12413" y="21371"/>
                    </a:moveTo>
                    <a:lnTo>
                      <a:pt x="117" y="9075"/>
                    </a:lnTo>
                    <a:cubicBezTo>
                      <a:pt x="-56" y="8903"/>
                      <a:pt x="-35" y="8601"/>
                      <a:pt x="165" y="8402"/>
                    </a:cubicBezTo>
                    <a:lnTo>
                      <a:pt x="8402" y="166"/>
                    </a:lnTo>
                    <a:cubicBezTo>
                      <a:pt x="8601" y="-34"/>
                      <a:pt x="8903" y="-56"/>
                      <a:pt x="9075" y="117"/>
                    </a:cubicBezTo>
                    <a:lnTo>
                      <a:pt x="21371" y="12413"/>
                    </a:lnTo>
                    <a:cubicBezTo>
                      <a:pt x="21544" y="12585"/>
                      <a:pt x="21523" y="12887"/>
                      <a:pt x="21323" y="13086"/>
                    </a:cubicBezTo>
                    <a:lnTo>
                      <a:pt x="13086" y="21322"/>
                    </a:lnTo>
                    <a:cubicBezTo>
                      <a:pt x="12887" y="21522"/>
                      <a:pt x="12585" y="21544"/>
                      <a:pt x="12413" y="21371"/>
                    </a:cubicBezTo>
                    <a:close/>
                  </a:path>
                </a:pathLst>
              </a:custGeom>
              <a:solidFill>
                <a:srgbClr val="E4E7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1" name="Google Shape;77;p12"/>
              <p:cNvSpPr/>
              <p:nvPr/>
            </p:nvSpPr>
            <p:spPr>
              <a:xfrm>
                <a:off x="34387" y="1326519"/>
                <a:ext cx="2750995" cy="15882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8" h="21488" fill="norm" stroke="1" extrusionOk="0">
                    <a:moveTo>
                      <a:pt x="12413" y="21372"/>
                    </a:moveTo>
                    <a:lnTo>
                      <a:pt x="117" y="9074"/>
                    </a:lnTo>
                    <a:cubicBezTo>
                      <a:pt x="-56" y="8902"/>
                      <a:pt x="-35" y="8602"/>
                      <a:pt x="165" y="8402"/>
                    </a:cubicBezTo>
                    <a:lnTo>
                      <a:pt x="8402" y="164"/>
                    </a:lnTo>
                    <a:cubicBezTo>
                      <a:pt x="8601" y="-34"/>
                      <a:pt x="8903" y="-56"/>
                      <a:pt x="9075" y="116"/>
                    </a:cubicBezTo>
                    <a:lnTo>
                      <a:pt x="21371" y="12413"/>
                    </a:lnTo>
                    <a:cubicBezTo>
                      <a:pt x="21544" y="12586"/>
                      <a:pt x="21523" y="12886"/>
                      <a:pt x="21323" y="13085"/>
                    </a:cubicBezTo>
                    <a:lnTo>
                      <a:pt x="13086" y="21328"/>
                    </a:lnTo>
                    <a:cubicBezTo>
                      <a:pt x="12887" y="21522"/>
                      <a:pt x="12585" y="21544"/>
                      <a:pt x="12413" y="21372"/>
                    </a:cubicBezTo>
                    <a:close/>
                  </a:path>
                </a:pathLst>
              </a:custGeom>
              <a:solidFill>
                <a:srgbClr val="D6D8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2" name="Google Shape;78;p12"/>
              <p:cNvSpPr/>
              <p:nvPr/>
            </p:nvSpPr>
            <p:spPr>
              <a:xfrm>
                <a:off x="1003529" y="1444611"/>
                <a:ext cx="176330" cy="101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9" h="21150" fill="norm" stroke="1" extrusionOk="0">
                    <a:moveTo>
                      <a:pt x="9272" y="20670"/>
                    </a:moveTo>
                    <a:lnTo>
                      <a:pt x="480" y="11870"/>
                    </a:lnTo>
                    <a:cubicBezTo>
                      <a:pt x="-232" y="11158"/>
                      <a:pt x="-141" y="9907"/>
                      <a:pt x="681" y="9068"/>
                    </a:cubicBezTo>
                    <a:lnTo>
                      <a:pt x="9071" y="680"/>
                    </a:lnTo>
                    <a:cubicBezTo>
                      <a:pt x="9931" y="-148"/>
                      <a:pt x="10967" y="-224"/>
                      <a:pt x="11864" y="474"/>
                    </a:cubicBezTo>
                    <a:lnTo>
                      <a:pt x="20656" y="9274"/>
                    </a:lnTo>
                    <a:cubicBezTo>
                      <a:pt x="21368" y="9986"/>
                      <a:pt x="21286" y="11253"/>
                      <a:pt x="20455" y="12076"/>
                    </a:cubicBezTo>
                    <a:lnTo>
                      <a:pt x="12065" y="20464"/>
                    </a:lnTo>
                    <a:cubicBezTo>
                      <a:pt x="11206" y="21300"/>
                      <a:pt x="10169" y="21376"/>
                      <a:pt x="9272" y="20670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3" name="Google Shape;79;p12"/>
              <p:cNvSpPr/>
              <p:nvPr/>
            </p:nvSpPr>
            <p:spPr>
              <a:xfrm>
                <a:off x="1107300" y="1504515"/>
                <a:ext cx="176310" cy="101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0" fill="norm" stroke="1" extrusionOk="0">
                    <a:moveTo>
                      <a:pt x="9275" y="20676"/>
                    </a:moveTo>
                    <a:lnTo>
                      <a:pt x="483" y="11876"/>
                    </a:lnTo>
                    <a:cubicBezTo>
                      <a:pt x="-229" y="11164"/>
                      <a:pt x="-147" y="9897"/>
                      <a:pt x="684" y="9074"/>
                    </a:cubicBezTo>
                    <a:lnTo>
                      <a:pt x="9074" y="686"/>
                    </a:lnTo>
                    <a:cubicBezTo>
                      <a:pt x="9933" y="-150"/>
                      <a:pt x="10970" y="-226"/>
                      <a:pt x="11867" y="480"/>
                    </a:cubicBezTo>
                    <a:lnTo>
                      <a:pt x="20650" y="9280"/>
                    </a:lnTo>
                    <a:cubicBezTo>
                      <a:pt x="21371" y="9992"/>
                      <a:pt x="21280" y="11243"/>
                      <a:pt x="20449" y="12082"/>
                    </a:cubicBezTo>
                    <a:lnTo>
                      <a:pt x="12068" y="20470"/>
                    </a:lnTo>
                    <a:cubicBezTo>
                      <a:pt x="11207" y="21298"/>
                      <a:pt x="10172" y="21374"/>
                      <a:pt x="9275" y="20676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4" name="Google Shape;80;p12"/>
              <p:cNvSpPr/>
              <p:nvPr/>
            </p:nvSpPr>
            <p:spPr>
              <a:xfrm>
                <a:off x="1211958" y="1565098"/>
                <a:ext cx="176305" cy="101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7" fill="norm" stroke="1" extrusionOk="0">
                    <a:moveTo>
                      <a:pt x="9308" y="20685"/>
                    </a:moveTo>
                    <a:lnTo>
                      <a:pt x="480" y="11893"/>
                    </a:lnTo>
                    <a:cubicBezTo>
                      <a:pt x="-232" y="11165"/>
                      <a:pt x="-141" y="9913"/>
                      <a:pt x="681" y="9089"/>
                    </a:cubicBezTo>
                    <a:lnTo>
                      <a:pt x="9071" y="677"/>
                    </a:lnTo>
                    <a:cubicBezTo>
                      <a:pt x="9932" y="-154"/>
                      <a:pt x="10969" y="-224"/>
                      <a:pt x="11864" y="487"/>
                    </a:cubicBezTo>
                    <a:lnTo>
                      <a:pt x="20656" y="9279"/>
                    </a:lnTo>
                    <a:cubicBezTo>
                      <a:pt x="21368" y="10008"/>
                      <a:pt x="21277" y="11260"/>
                      <a:pt x="20455" y="12083"/>
                    </a:cubicBezTo>
                    <a:lnTo>
                      <a:pt x="12065" y="20495"/>
                    </a:lnTo>
                    <a:cubicBezTo>
                      <a:pt x="11214" y="21305"/>
                      <a:pt x="10194" y="21376"/>
                      <a:pt x="9308" y="20685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5" name="Google Shape;81;p12"/>
              <p:cNvSpPr/>
              <p:nvPr/>
            </p:nvSpPr>
            <p:spPr>
              <a:xfrm>
                <a:off x="1314840" y="1624331"/>
                <a:ext cx="176305" cy="101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0" fill="norm" stroke="1" extrusionOk="0">
                    <a:moveTo>
                      <a:pt x="9272" y="20670"/>
                    </a:moveTo>
                    <a:lnTo>
                      <a:pt x="480" y="11870"/>
                    </a:lnTo>
                    <a:cubicBezTo>
                      <a:pt x="-232" y="11158"/>
                      <a:pt x="-141" y="9907"/>
                      <a:pt x="681" y="9068"/>
                    </a:cubicBezTo>
                    <a:lnTo>
                      <a:pt x="9071" y="680"/>
                    </a:lnTo>
                    <a:cubicBezTo>
                      <a:pt x="9932" y="-148"/>
                      <a:pt x="10967" y="-224"/>
                      <a:pt x="11864" y="474"/>
                    </a:cubicBezTo>
                    <a:lnTo>
                      <a:pt x="20656" y="9274"/>
                    </a:lnTo>
                    <a:cubicBezTo>
                      <a:pt x="21368" y="9986"/>
                      <a:pt x="21277" y="11253"/>
                      <a:pt x="20455" y="12076"/>
                    </a:cubicBezTo>
                    <a:lnTo>
                      <a:pt x="12065" y="20464"/>
                    </a:lnTo>
                    <a:cubicBezTo>
                      <a:pt x="11206" y="21300"/>
                      <a:pt x="10169" y="21376"/>
                      <a:pt x="9272" y="20670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6" name="Google Shape;82;p12"/>
              <p:cNvSpPr/>
              <p:nvPr/>
            </p:nvSpPr>
            <p:spPr>
              <a:xfrm>
                <a:off x="1418579" y="1684234"/>
                <a:ext cx="176342" cy="101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50" fill="norm" stroke="1" extrusionOk="0">
                    <a:moveTo>
                      <a:pt x="9266" y="20676"/>
                    </a:moveTo>
                    <a:lnTo>
                      <a:pt x="487" y="11876"/>
                    </a:lnTo>
                    <a:cubicBezTo>
                      <a:pt x="-234" y="11164"/>
                      <a:pt x="-143" y="9897"/>
                      <a:pt x="688" y="9074"/>
                    </a:cubicBezTo>
                    <a:lnTo>
                      <a:pt x="9065" y="686"/>
                    </a:lnTo>
                    <a:cubicBezTo>
                      <a:pt x="9927" y="-150"/>
                      <a:pt x="10967" y="-226"/>
                      <a:pt x="11866" y="480"/>
                    </a:cubicBezTo>
                    <a:lnTo>
                      <a:pt x="20645" y="9280"/>
                    </a:lnTo>
                    <a:cubicBezTo>
                      <a:pt x="21366" y="9992"/>
                      <a:pt x="21275" y="11243"/>
                      <a:pt x="20444" y="12082"/>
                    </a:cubicBezTo>
                    <a:lnTo>
                      <a:pt x="12067" y="20470"/>
                    </a:lnTo>
                    <a:cubicBezTo>
                      <a:pt x="11204" y="21298"/>
                      <a:pt x="10166" y="21374"/>
                      <a:pt x="9266" y="20676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7" name="Google Shape;83;p12"/>
              <p:cNvSpPr/>
              <p:nvPr/>
            </p:nvSpPr>
            <p:spPr>
              <a:xfrm>
                <a:off x="1522355" y="1744132"/>
                <a:ext cx="176305" cy="101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3" fill="norm" stroke="1" extrusionOk="0">
                    <a:moveTo>
                      <a:pt x="9272" y="20667"/>
                    </a:moveTo>
                    <a:lnTo>
                      <a:pt x="480" y="11883"/>
                    </a:lnTo>
                    <a:cubicBezTo>
                      <a:pt x="-232" y="11155"/>
                      <a:pt x="-141" y="9904"/>
                      <a:pt x="681" y="9081"/>
                    </a:cubicBezTo>
                    <a:lnTo>
                      <a:pt x="9071" y="678"/>
                    </a:lnTo>
                    <a:cubicBezTo>
                      <a:pt x="9932" y="-153"/>
                      <a:pt x="10969" y="-223"/>
                      <a:pt x="11864" y="488"/>
                    </a:cubicBezTo>
                    <a:lnTo>
                      <a:pt x="20656" y="9271"/>
                    </a:lnTo>
                    <a:cubicBezTo>
                      <a:pt x="21368" y="9999"/>
                      <a:pt x="21277" y="11250"/>
                      <a:pt x="20455" y="12073"/>
                    </a:cubicBezTo>
                    <a:lnTo>
                      <a:pt x="12065" y="20477"/>
                    </a:lnTo>
                    <a:cubicBezTo>
                      <a:pt x="11204" y="21308"/>
                      <a:pt x="10167" y="21377"/>
                      <a:pt x="9272" y="20667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8" name="Google Shape;84;p12"/>
              <p:cNvSpPr/>
              <p:nvPr/>
            </p:nvSpPr>
            <p:spPr>
              <a:xfrm>
                <a:off x="1626094" y="1803743"/>
                <a:ext cx="176342" cy="10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39" fill="norm" stroke="1" extrusionOk="0">
                    <a:moveTo>
                      <a:pt x="9256" y="20680"/>
                    </a:moveTo>
                    <a:lnTo>
                      <a:pt x="487" y="11840"/>
                    </a:lnTo>
                    <a:cubicBezTo>
                      <a:pt x="-234" y="11129"/>
                      <a:pt x="-143" y="9882"/>
                      <a:pt x="688" y="9046"/>
                    </a:cubicBezTo>
                    <a:lnTo>
                      <a:pt x="9065" y="679"/>
                    </a:lnTo>
                    <a:cubicBezTo>
                      <a:pt x="9928" y="-147"/>
                      <a:pt x="10966" y="-224"/>
                      <a:pt x="11866" y="474"/>
                    </a:cubicBezTo>
                    <a:lnTo>
                      <a:pt x="20645" y="9251"/>
                    </a:lnTo>
                    <a:cubicBezTo>
                      <a:pt x="21366" y="9961"/>
                      <a:pt x="21275" y="11224"/>
                      <a:pt x="20444" y="12045"/>
                    </a:cubicBezTo>
                    <a:lnTo>
                      <a:pt x="12067" y="20411"/>
                    </a:lnTo>
                    <a:cubicBezTo>
                      <a:pt x="11209" y="21277"/>
                      <a:pt x="10164" y="21376"/>
                      <a:pt x="9256" y="20680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9" name="Google Shape;85;p12"/>
              <p:cNvSpPr/>
              <p:nvPr/>
            </p:nvSpPr>
            <p:spPr>
              <a:xfrm>
                <a:off x="1729738" y="1863954"/>
                <a:ext cx="176341" cy="10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53" fill="norm" stroke="1" extrusionOk="0">
                    <a:moveTo>
                      <a:pt x="9284" y="20685"/>
                    </a:moveTo>
                    <a:lnTo>
                      <a:pt x="487" y="11881"/>
                    </a:lnTo>
                    <a:cubicBezTo>
                      <a:pt x="-234" y="11169"/>
                      <a:pt x="-143" y="9902"/>
                      <a:pt x="688" y="9078"/>
                    </a:cubicBezTo>
                    <a:lnTo>
                      <a:pt x="9065" y="686"/>
                    </a:lnTo>
                    <a:cubicBezTo>
                      <a:pt x="9924" y="-150"/>
                      <a:pt x="10960" y="-226"/>
                      <a:pt x="11857" y="480"/>
                    </a:cubicBezTo>
                    <a:lnTo>
                      <a:pt x="20645" y="9284"/>
                    </a:lnTo>
                    <a:cubicBezTo>
                      <a:pt x="21366" y="9997"/>
                      <a:pt x="21275" y="11248"/>
                      <a:pt x="20444" y="12087"/>
                    </a:cubicBezTo>
                    <a:lnTo>
                      <a:pt x="12058" y="20479"/>
                    </a:lnTo>
                    <a:cubicBezTo>
                      <a:pt x="11203" y="21298"/>
                      <a:pt x="10176" y="21374"/>
                      <a:pt x="9284" y="20685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30" name="Google Shape;86;p12"/>
              <p:cNvSpPr/>
              <p:nvPr/>
            </p:nvSpPr>
            <p:spPr>
              <a:xfrm>
                <a:off x="1833666" y="1923858"/>
                <a:ext cx="176305" cy="101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49" fill="norm" stroke="1" extrusionOk="0">
                    <a:moveTo>
                      <a:pt x="9272" y="20661"/>
                    </a:moveTo>
                    <a:lnTo>
                      <a:pt x="480" y="11879"/>
                    </a:lnTo>
                    <a:cubicBezTo>
                      <a:pt x="-232" y="11151"/>
                      <a:pt x="-141" y="9901"/>
                      <a:pt x="681" y="9078"/>
                    </a:cubicBezTo>
                    <a:lnTo>
                      <a:pt x="9071" y="691"/>
                    </a:lnTo>
                    <a:cubicBezTo>
                      <a:pt x="9929" y="-152"/>
                      <a:pt x="10968" y="-228"/>
                      <a:pt x="11864" y="486"/>
                    </a:cubicBezTo>
                    <a:lnTo>
                      <a:pt x="20656" y="9284"/>
                    </a:lnTo>
                    <a:cubicBezTo>
                      <a:pt x="21368" y="9996"/>
                      <a:pt x="21277" y="11246"/>
                      <a:pt x="20455" y="12069"/>
                    </a:cubicBezTo>
                    <a:lnTo>
                      <a:pt x="12065" y="20472"/>
                    </a:lnTo>
                    <a:cubicBezTo>
                      <a:pt x="11204" y="21302"/>
                      <a:pt x="10167" y="21372"/>
                      <a:pt x="9272" y="20661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31" name="Google Shape;87;p12"/>
              <p:cNvSpPr/>
              <p:nvPr/>
            </p:nvSpPr>
            <p:spPr>
              <a:xfrm>
                <a:off x="1937406" y="1983784"/>
                <a:ext cx="176341" cy="101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51" fill="norm" stroke="1" extrusionOk="0">
                    <a:moveTo>
                      <a:pt x="9266" y="20670"/>
                    </a:moveTo>
                    <a:lnTo>
                      <a:pt x="487" y="11869"/>
                    </a:lnTo>
                    <a:cubicBezTo>
                      <a:pt x="-234" y="11156"/>
                      <a:pt x="-143" y="9906"/>
                      <a:pt x="688" y="9067"/>
                    </a:cubicBezTo>
                    <a:lnTo>
                      <a:pt x="9065" y="677"/>
                    </a:lnTo>
                    <a:cubicBezTo>
                      <a:pt x="9928" y="-154"/>
                      <a:pt x="10968" y="-224"/>
                      <a:pt x="11866" y="487"/>
                    </a:cubicBezTo>
                    <a:lnTo>
                      <a:pt x="20645" y="9272"/>
                    </a:lnTo>
                    <a:cubicBezTo>
                      <a:pt x="21366" y="10001"/>
                      <a:pt x="21275" y="11251"/>
                      <a:pt x="20444" y="12074"/>
                    </a:cubicBezTo>
                    <a:lnTo>
                      <a:pt x="12067" y="20464"/>
                    </a:lnTo>
                    <a:cubicBezTo>
                      <a:pt x="11205" y="21300"/>
                      <a:pt x="10165" y="21376"/>
                      <a:pt x="9266" y="20670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32" name="Google Shape;88;p12"/>
              <p:cNvSpPr/>
              <p:nvPr/>
            </p:nvSpPr>
            <p:spPr>
              <a:xfrm>
                <a:off x="2041181" y="2043702"/>
                <a:ext cx="176305" cy="1017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2" fill="norm" stroke="1" extrusionOk="0">
                    <a:moveTo>
                      <a:pt x="9272" y="20678"/>
                    </a:moveTo>
                    <a:lnTo>
                      <a:pt x="480" y="11874"/>
                    </a:lnTo>
                    <a:cubicBezTo>
                      <a:pt x="-232" y="11162"/>
                      <a:pt x="-141" y="9911"/>
                      <a:pt x="681" y="9072"/>
                    </a:cubicBezTo>
                    <a:lnTo>
                      <a:pt x="9071" y="680"/>
                    </a:lnTo>
                    <a:cubicBezTo>
                      <a:pt x="9931" y="-148"/>
                      <a:pt x="10966" y="-224"/>
                      <a:pt x="11864" y="474"/>
                    </a:cubicBezTo>
                    <a:lnTo>
                      <a:pt x="20656" y="9278"/>
                    </a:lnTo>
                    <a:cubicBezTo>
                      <a:pt x="21368" y="9990"/>
                      <a:pt x="21277" y="11241"/>
                      <a:pt x="20455" y="12080"/>
                    </a:cubicBezTo>
                    <a:lnTo>
                      <a:pt x="12065" y="20472"/>
                    </a:lnTo>
                    <a:cubicBezTo>
                      <a:pt x="11204" y="21300"/>
                      <a:pt x="10169" y="21376"/>
                      <a:pt x="9272" y="20678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33" name="Google Shape;89;p12"/>
              <p:cNvSpPr/>
              <p:nvPr/>
            </p:nvSpPr>
            <p:spPr>
              <a:xfrm>
                <a:off x="2144921" y="2103606"/>
                <a:ext cx="176341" cy="101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51" fill="norm" stroke="1" extrusionOk="0">
                    <a:moveTo>
                      <a:pt x="9266" y="20663"/>
                    </a:moveTo>
                    <a:lnTo>
                      <a:pt x="487" y="11878"/>
                    </a:lnTo>
                    <a:cubicBezTo>
                      <a:pt x="-234" y="11149"/>
                      <a:pt x="-143" y="9899"/>
                      <a:pt x="688" y="9076"/>
                    </a:cubicBezTo>
                    <a:lnTo>
                      <a:pt x="9065" y="686"/>
                    </a:lnTo>
                    <a:cubicBezTo>
                      <a:pt x="9927" y="-150"/>
                      <a:pt x="10967" y="-226"/>
                      <a:pt x="11866" y="480"/>
                    </a:cubicBezTo>
                    <a:lnTo>
                      <a:pt x="20645" y="9282"/>
                    </a:lnTo>
                    <a:cubicBezTo>
                      <a:pt x="21366" y="9994"/>
                      <a:pt x="21275" y="11244"/>
                      <a:pt x="20444" y="12068"/>
                    </a:cubicBezTo>
                    <a:lnTo>
                      <a:pt x="12067" y="20473"/>
                    </a:lnTo>
                    <a:cubicBezTo>
                      <a:pt x="11204" y="21304"/>
                      <a:pt x="10164" y="21374"/>
                      <a:pt x="9266" y="20663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34" name="Google Shape;90;p12"/>
              <p:cNvSpPr/>
              <p:nvPr/>
            </p:nvSpPr>
            <p:spPr>
              <a:xfrm>
                <a:off x="2248716" y="2163503"/>
                <a:ext cx="176311" cy="101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49" fill="norm" stroke="1" extrusionOk="0">
                    <a:moveTo>
                      <a:pt x="9269" y="20663"/>
                    </a:moveTo>
                    <a:lnTo>
                      <a:pt x="486" y="11865"/>
                    </a:lnTo>
                    <a:cubicBezTo>
                      <a:pt x="-235" y="11153"/>
                      <a:pt x="-144" y="9903"/>
                      <a:pt x="687" y="9080"/>
                    </a:cubicBezTo>
                    <a:lnTo>
                      <a:pt x="9068" y="677"/>
                    </a:lnTo>
                    <a:cubicBezTo>
                      <a:pt x="9929" y="-154"/>
                      <a:pt x="10966" y="-223"/>
                      <a:pt x="11861" y="487"/>
                    </a:cubicBezTo>
                    <a:lnTo>
                      <a:pt x="20653" y="9270"/>
                    </a:lnTo>
                    <a:cubicBezTo>
                      <a:pt x="21365" y="9998"/>
                      <a:pt x="21283" y="11248"/>
                      <a:pt x="20452" y="12071"/>
                    </a:cubicBezTo>
                    <a:lnTo>
                      <a:pt x="12062" y="20458"/>
                    </a:lnTo>
                    <a:cubicBezTo>
                      <a:pt x="11204" y="21301"/>
                      <a:pt x="10165" y="21377"/>
                      <a:pt x="9269" y="20663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35" name="Google Shape;91;p12"/>
              <p:cNvSpPr/>
              <p:nvPr/>
            </p:nvSpPr>
            <p:spPr>
              <a:xfrm>
                <a:off x="2352771" y="2223422"/>
                <a:ext cx="226286" cy="130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250" fill="norm" stroke="1" extrusionOk="0">
                    <a:moveTo>
                      <a:pt x="11950" y="20878"/>
                    </a:moveTo>
                    <a:lnTo>
                      <a:pt x="378" y="9293"/>
                    </a:lnTo>
                    <a:cubicBezTo>
                      <a:pt x="-179" y="8735"/>
                      <a:pt x="-115" y="7756"/>
                      <a:pt x="536" y="7100"/>
                    </a:cubicBezTo>
                    <a:lnTo>
                      <a:pt x="7104" y="533"/>
                    </a:lnTo>
                    <a:cubicBezTo>
                      <a:pt x="7778" y="-116"/>
                      <a:pt x="8589" y="-175"/>
                      <a:pt x="9292" y="372"/>
                    </a:cubicBezTo>
                    <a:lnTo>
                      <a:pt x="20864" y="11957"/>
                    </a:lnTo>
                    <a:cubicBezTo>
                      <a:pt x="21421" y="12515"/>
                      <a:pt x="21350" y="13493"/>
                      <a:pt x="20706" y="14150"/>
                    </a:cubicBezTo>
                    <a:lnTo>
                      <a:pt x="14138" y="20717"/>
                    </a:lnTo>
                    <a:cubicBezTo>
                      <a:pt x="13464" y="21366"/>
                      <a:pt x="12653" y="21425"/>
                      <a:pt x="11950" y="20878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36" name="Google Shape;92;p12"/>
              <p:cNvSpPr/>
              <p:nvPr/>
            </p:nvSpPr>
            <p:spPr>
              <a:xfrm>
                <a:off x="1056855" y="1591523"/>
                <a:ext cx="176342" cy="101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53" fill="norm" stroke="1" extrusionOk="0">
                    <a:moveTo>
                      <a:pt x="9275" y="20666"/>
                    </a:moveTo>
                    <a:lnTo>
                      <a:pt x="487" y="11883"/>
                    </a:lnTo>
                    <a:cubicBezTo>
                      <a:pt x="-234" y="11155"/>
                      <a:pt x="-143" y="9904"/>
                      <a:pt x="688" y="9081"/>
                    </a:cubicBezTo>
                    <a:lnTo>
                      <a:pt x="9065" y="678"/>
                    </a:lnTo>
                    <a:cubicBezTo>
                      <a:pt x="9928" y="-153"/>
                      <a:pt x="10968" y="-223"/>
                      <a:pt x="11866" y="488"/>
                    </a:cubicBezTo>
                    <a:lnTo>
                      <a:pt x="20645" y="9271"/>
                    </a:lnTo>
                    <a:cubicBezTo>
                      <a:pt x="21366" y="9999"/>
                      <a:pt x="21275" y="11250"/>
                      <a:pt x="20444" y="12073"/>
                    </a:cubicBezTo>
                    <a:lnTo>
                      <a:pt x="12067" y="20476"/>
                    </a:lnTo>
                    <a:cubicBezTo>
                      <a:pt x="11207" y="21307"/>
                      <a:pt x="10170" y="21377"/>
                      <a:pt x="9275" y="20666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37" name="Google Shape;93;p12"/>
              <p:cNvSpPr/>
              <p:nvPr/>
            </p:nvSpPr>
            <p:spPr>
              <a:xfrm>
                <a:off x="1160804" y="1651378"/>
                <a:ext cx="176341" cy="101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51" fill="norm" stroke="1" extrusionOk="0">
                    <a:moveTo>
                      <a:pt x="9266" y="20657"/>
                    </a:moveTo>
                    <a:lnTo>
                      <a:pt x="487" y="11859"/>
                    </a:lnTo>
                    <a:cubicBezTo>
                      <a:pt x="-234" y="11132"/>
                      <a:pt x="-143" y="9884"/>
                      <a:pt x="688" y="9063"/>
                    </a:cubicBezTo>
                    <a:lnTo>
                      <a:pt x="9065" y="676"/>
                    </a:lnTo>
                    <a:cubicBezTo>
                      <a:pt x="9928" y="-153"/>
                      <a:pt x="10968" y="-223"/>
                      <a:pt x="11866" y="486"/>
                    </a:cubicBezTo>
                    <a:lnTo>
                      <a:pt x="20645" y="9253"/>
                    </a:lnTo>
                    <a:cubicBezTo>
                      <a:pt x="21366" y="9979"/>
                      <a:pt x="21275" y="11227"/>
                      <a:pt x="20444" y="12048"/>
                    </a:cubicBezTo>
                    <a:lnTo>
                      <a:pt x="12085" y="20467"/>
                    </a:lnTo>
                    <a:cubicBezTo>
                      <a:pt x="11217" y="21308"/>
                      <a:pt x="10169" y="21377"/>
                      <a:pt x="9266" y="20657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38" name="Google Shape;94;p12"/>
              <p:cNvSpPr/>
              <p:nvPr/>
            </p:nvSpPr>
            <p:spPr>
              <a:xfrm>
                <a:off x="1264752" y="1711545"/>
                <a:ext cx="176341" cy="101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49" fill="norm" stroke="1" extrusionOk="0">
                    <a:moveTo>
                      <a:pt x="9266" y="20661"/>
                    </a:moveTo>
                    <a:lnTo>
                      <a:pt x="487" y="11879"/>
                    </a:lnTo>
                    <a:cubicBezTo>
                      <a:pt x="-234" y="11151"/>
                      <a:pt x="-143" y="9901"/>
                      <a:pt x="688" y="9078"/>
                    </a:cubicBezTo>
                    <a:lnTo>
                      <a:pt x="9065" y="691"/>
                    </a:lnTo>
                    <a:cubicBezTo>
                      <a:pt x="9925" y="-152"/>
                      <a:pt x="10968" y="-228"/>
                      <a:pt x="11866" y="486"/>
                    </a:cubicBezTo>
                    <a:lnTo>
                      <a:pt x="20645" y="9284"/>
                    </a:lnTo>
                    <a:cubicBezTo>
                      <a:pt x="21366" y="9996"/>
                      <a:pt x="21275" y="11246"/>
                      <a:pt x="20444" y="12069"/>
                    </a:cubicBezTo>
                    <a:lnTo>
                      <a:pt x="12067" y="20472"/>
                    </a:lnTo>
                    <a:cubicBezTo>
                      <a:pt x="11204" y="21302"/>
                      <a:pt x="10164" y="21372"/>
                      <a:pt x="9266" y="20661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39" name="Google Shape;95;p12"/>
              <p:cNvSpPr/>
              <p:nvPr/>
            </p:nvSpPr>
            <p:spPr>
              <a:xfrm>
                <a:off x="1368699" y="1771581"/>
                <a:ext cx="176342" cy="101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51" fill="norm" stroke="1" extrusionOk="0">
                    <a:moveTo>
                      <a:pt x="9266" y="20663"/>
                    </a:moveTo>
                    <a:lnTo>
                      <a:pt x="487" y="11878"/>
                    </a:lnTo>
                    <a:cubicBezTo>
                      <a:pt x="-234" y="11149"/>
                      <a:pt x="-143" y="9899"/>
                      <a:pt x="688" y="9076"/>
                    </a:cubicBezTo>
                    <a:lnTo>
                      <a:pt x="9065" y="686"/>
                    </a:lnTo>
                    <a:cubicBezTo>
                      <a:pt x="9927" y="-150"/>
                      <a:pt x="10967" y="-226"/>
                      <a:pt x="11866" y="480"/>
                    </a:cubicBezTo>
                    <a:lnTo>
                      <a:pt x="20645" y="9282"/>
                    </a:lnTo>
                    <a:cubicBezTo>
                      <a:pt x="21366" y="9994"/>
                      <a:pt x="21275" y="11244"/>
                      <a:pt x="20444" y="12068"/>
                    </a:cubicBezTo>
                    <a:lnTo>
                      <a:pt x="12067" y="20473"/>
                    </a:lnTo>
                    <a:cubicBezTo>
                      <a:pt x="11204" y="21304"/>
                      <a:pt x="10164" y="21374"/>
                      <a:pt x="9266" y="20663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40" name="Google Shape;96;p12"/>
              <p:cNvSpPr/>
              <p:nvPr/>
            </p:nvSpPr>
            <p:spPr>
              <a:xfrm>
                <a:off x="1471810" y="1831098"/>
                <a:ext cx="176342" cy="101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49" fill="norm" stroke="1" extrusionOk="0">
                    <a:moveTo>
                      <a:pt x="9266" y="20663"/>
                    </a:moveTo>
                    <a:lnTo>
                      <a:pt x="487" y="11865"/>
                    </a:lnTo>
                    <a:cubicBezTo>
                      <a:pt x="-234" y="11153"/>
                      <a:pt x="-143" y="9903"/>
                      <a:pt x="688" y="9080"/>
                    </a:cubicBezTo>
                    <a:lnTo>
                      <a:pt x="9065" y="677"/>
                    </a:lnTo>
                    <a:cubicBezTo>
                      <a:pt x="9928" y="-153"/>
                      <a:pt x="10968" y="-223"/>
                      <a:pt x="11866" y="488"/>
                    </a:cubicBezTo>
                    <a:lnTo>
                      <a:pt x="20645" y="9270"/>
                    </a:lnTo>
                    <a:cubicBezTo>
                      <a:pt x="21366" y="9998"/>
                      <a:pt x="21275" y="11248"/>
                      <a:pt x="20444" y="12071"/>
                    </a:cubicBezTo>
                    <a:lnTo>
                      <a:pt x="12067" y="20458"/>
                    </a:lnTo>
                    <a:cubicBezTo>
                      <a:pt x="11207" y="21301"/>
                      <a:pt x="10165" y="21377"/>
                      <a:pt x="9266" y="20663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41" name="Google Shape;97;p12"/>
              <p:cNvSpPr/>
              <p:nvPr/>
            </p:nvSpPr>
            <p:spPr>
              <a:xfrm>
                <a:off x="1575758" y="1890878"/>
                <a:ext cx="176342" cy="101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53" fill="norm" stroke="1" extrusionOk="0">
                    <a:moveTo>
                      <a:pt x="9266" y="20666"/>
                    </a:moveTo>
                    <a:lnTo>
                      <a:pt x="487" y="11883"/>
                    </a:lnTo>
                    <a:cubicBezTo>
                      <a:pt x="-234" y="11155"/>
                      <a:pt x="-143" y="9904"/>
                      <a:pt x="688" y="9081"/>
                    </a:cubicBezTo>
                    <a:lnTo>
                      <a:pt x="9065" y="678"/>
                    </a:lnTo>
                    <a:cubicBezTo>
                      <a:pt x="9928" y="-153"/>
                      <a:pt x="10968" y="-223"/>
                      <a:pt x="11866" y="488"/>
                    </a:cubicBezTo>
                    <a:lnTo>
                      <a:pt x="20645" y="9271"/>
                    </a:lnTo>
                    <a:cubicBezTo>
                      <a:pt x="21366" y="9999"/>
                      <a:pt x="21275" y="11250"/>
                      <a:pt x="20444" y="12073"/>
                    </a:cubicBezTo>
                    <a:lnTo>
                      <a:pt x="12067" y="20476"/>
                    </a:lnTo>
                    <a:cubicBezTo>
                      <a:pt x="11204" y="21307"/>
                      <a:pt x="10164" y="21377"/>
                      <a:pt x="9266" y="20666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42" name="Google Shape;98;p12"/>
              <p:cNvSpPr/>
              <p:nvPr/>
            </p:nvSpPr>
            <p:spPr>
              <a:xfrm>
                <a:off x="1679706" y="1951114"/>
                <a:ext cx="176341" cy="101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53" fill="norm" stroke="1" extrusionOk="0">
                    <a:moveTo>
                      <a:pt x="9266" y="20666"/>
                    </a:moveTo>
                    <a:lnTo>
                      <a:pt x="487" y="11883"/>
                    </a:lnTo>
                    <a:cubicBezTo>
                      <a:pt x="-234" y="11155"/>
                      <a:pt x="-143" y="9904"/>
                      <a:pt x="688" y="9081"/>
                    </a:cubicBezTo>
                    <a:lnTo>
                      <a:pt x="9065" y="678"/>
                    </a:lnTo>
                    <a:cubicBezTo>
                      <a:pt x="9928" y="-153"/>
                      <a:pt x="10968" y="-223"/>
                      <a:pt x="11866" y="488"/>
                    </a:cubicBezTo>
                    <a:lnTo>
                      <a:pt x="20645" y="9271"/>
                    </a:lnTo>
                    <a:cubicBezTo>
                      <a:pt x="21366" y="9999"/>
                      <a:pt x="21275" y="11250"/>
                      <a:pt x="20444" y="12073"/>
                    </a:cubicBezTo>
                    <a:lnTo>
                      <a:pt x="12067" y="20476"/>
                    </a:lnTo>
                    <a:cubicBezTo>
                      <a:pt x="11204" y="21307"/>
                      <a:pt x="10164" y="21377"/>
                      <a:pt x="9266" y="20666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43" name="Google Shape;99;p12"/>
              <p:cNvSpPr/>
              <p:nvPr/>
            </p:nvSpPr>
            <p:spPr>
              <a:xfrm>
                <a:off x="1783653" y="2011122"/>
                <a:ext cx="176342" cy="101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53" fill="norm" stroke="1" extrusionOk="0">
                    <a:moveTo>
                      <a:pt x="9266" y="20666"/>
                    </a:moveTo>
                    <a:lnTo>
                      <a:pt x="487" y="11883"/>
                    </a:lnTo>
                    <a:cubicBezTo>
                      <a:pt x="-234" y="11155"/>
                      <a:pt x="-143" y="9904"/>
                      <a:pt x="688" y="9081"/>
                    </a:cubicBezTo>
                    <a:lnTo>
                      <a:pt x="9065" y="678"/>
                    </a:lnTo>
                    <a:cubicBezTo>
                      <a:pt x="9925" y="-153"/>
                      <a:pt x="10962" y="-223"/>
                      <a:pt x="11857" y="488"/>
                    </a:cubicBezTo>
                    <a:lnTo>
                      <a:pt x="20645" y="9271"/>
                    </a:lnTo>
                    <a:cubicBezTo>
                      <a:pt x="21366" y="9999"/>
                      <a:pt x="21275" y="11250"/>
                      <a:pt x="20444" y="12073"/>
                    </a:cubicBezTo>
                    <a:lnTo>
                      <a:pt x="12067" y="20476"/>
                    </a:lnTo>
                    <a:cubicBezTo>
                      <a:pt x="11204" y="21307"/>
                      <a:pt x="10164" y="21377"/>
                      <a:pt x="9266" y="20666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44" name="Google Shape;100;p12"/>
              <p:cNvSpPr/>
              <p:nvPr/>
            </p:nvSpPr>
            <p:spPr>
              <a:xfrm>
                <a:off x="1887602" y="2071130"/>
                <a:ext cx="176311" cy="101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3" fill="norm" stroke="1" extrusionOk="0">
                    <a:moveTo>
                      <a:pt x="9269" y="20667"/>
                    </a:moveTo>
                    <a:lnTo>
                      <a:pt x="486" y="11883"/>
                    </a:lnTo>
                    <a:cubicBezTo>
                      <a:pt x="-235" y="11155"/>
                      <a:pt x="-144" y="9904"/>
                      <a:pt x="687" y="9081"/>
                    </a:cubicBezTo>
                    <a:lnTo>
                      <a:pt x="9068" y="678"/>
                    </a:lnTo>
                    <a:cubicBezTo>
                      <a:pt x="9929" y="-153"/>
                      <a:pt x="10966" y="-223"/>
                      <a:pt x="11861" y="488"/>
                    </a:cubicBezTo>
                    <a:lnTo>
                      <a:pt x="20653" y="9287"/>
                    </a:lnTo>
                    <a:cubicBezTo>
                      <a:pt x="21365" y="9999"/>
                      <a:pt x="21283" y="11250"/>
                      <a:pt x="20452" y="12073"/>
                    </a:cubicBezTo>
                    <a:lnTo>
                      <a:pt x="12062" y="20477"/>
                    </a:lnTo>
                    <a:cubicBezTo>
                      <a:pt x="11201" y="21308"/>
                      <a:pt x="10164" y="21377"/>
                      <a:pt x="9269" y="20667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45" name="Google Shape;101;p12"/>
              <p:cNvSpPr/>
              <p:nvPr/>
            </p:nvSpPr>
            <p:spPr>
              <a:xfrm>
                <a:off x="1991530" y="2131173"/>
                <a:ext cx="176330" cy="101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9" h="21151" fill="norm" stroke="1" extrusionOk="0">
                    <a:moveTo>
                      <a:pt x="9272" y="20663"/>
                    </a:moveTo>
                    <a:lnTo>
                      <a:pt x="480" y="11878"/>
                    </a:lnTo>
                    <a:cubicBezTo>
                      <a:pt x="-232" y="11149"/>
                      <a:pt x="-141" y="9899"/>
                      <a:pt x="681" y="9076"/>
                    </a:cubicBezTo>
                    <a:lnTo>
                      <a:pt x="9071" y="686"/>
                    </a:lnTo>
                    <a:cubicBezTo>
                      <a:pt x="9930" y="-150"/>
                      <a:pt x="10967" y="-226"/>
                      <a:pt x="11864" y="480"/>
                    </a:cubicBezTo>
                    <a:lnTo>
                      <a:pt x="20656" y="9282"/>
                    </a:lnTo>
                    <a:cubicBezTo>
                      <a:pt x="21368" y="9994"/>
                      <a:pt x="21286" y="11244"/>
                      <a:pt x="20455" y="12068"/>
                    </a:cubicBezTo>
                    <a:lnTo>
                      <a:pt x="12065" y="20473"/>
                    </a:lnTo>
                    <a:cubicBezTo>
                      <a:pt x="11204" y="21304"/>
                      <a:pt x="10167" y="21374"/>
                      <a:pt x="9272" y="20663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46" name="Google Shape;102;p12"/>
              <p:cNvSpPr/>
              <p:nvPr/>
            </p:nvSpPr>
            <p:spPr>
              <a:xfrm>
                <a:off x="2095326" y="2191181"/>
                <a:ext cx="176304" cy="101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3" fill="norm" stroke="1" extrusionOk="0">
                    <a:moveTo>
                      <a:pt x="9290" y="20674"/>
                    </a:moveTo>
                    <a:lnTo>
                      <a:pt x="480" y="11884"/>
                    </a:lnTo>
                    <a:cubicBezTo>
                      <a:pt x="-232" y="11155"/>
                      <a:pt x="-141" y="9904"/>
                      <a:pt x="681" y="9080"/>
                    </a:cubicBezTo>
                    <a:lnTo>
                      <a:pt x="9071" y="686"/>
                    </a:lnTo>
                    <a:cubicBezTo>
                      <a:pt x="9930" y="-150"/>
                      <a:pt x="10967" y="-226"/>
                      <a:pt x="11864" y="480"/>
                    </a:cubicBezTo>
                    <a:lnTo>
                      <a:pt x="20656" y="9286"/>
                    </a:lnTo>
                    <a:cubicBezTo>
                      <a:pt x="21368" y="9999"/>
                      <a:pt x="21277" y="11250"/>
                      <a:pt x="20455" y="12074"/>
                    </a:cubicBezTo>
                    <a:lnTo>
                      <a:pt x="12065" y="20484"/>
                    </a:lnTo>
                    <a:cubicBezTo>
                      <a:pt x="11210" y="21304"/>
                      <a:pt x="10180" y="21374"/>
                      <a:pt x="9290" y="20674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47" name="Google Shape;103;p12"/>
              <p:cNvSpPr/>
              <p:nvPr/>
            </p:nvSpPr>
            <p:spPr>
              <a:xfrm>
                <a:off x="2199426" y="2251189"/>
                <a:ext cx="176305" cy="101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0" fill="norm" stroke="1" extrusionOk="0">
                    <a:moveTo>
                      <a:pt x="9272" y="20676"/>
                    </a:moveTo>
                    <a:lnTo>
                      <a:pt x="480" y="11876"/>
                    </a:lnTo>
                    <a:cubicBezTo>
                      <a:pt x="-232" y="11148"/>
                      <a:pt x="-141" y="9897"/>
                      <a:pt x="681" y="9074"/>
                    </a:cubicBezTo>
                    <a:lnTo>
                      <a:pt x="9071" y="686"/>
                    </a:lnTo>
                    <a:cubicBezTo>
                      <a:pt x="9930" y="-150"/>
                      <a:pt x="10967" y="-226"/>
                      <a:pt x="11864" y="480"/>
                    </a:cubicBezTo>
                    <a:lnTo>
                      <a:pt x="20656" y="9280"/>
                    </a:lnTo>
                    <a:cubicBezTo>
                      <a:pt x="21368" y="9992"/>
                      <a:pt x="21277" y="11243"/>
                      <a:pt x="20455" y="12082"/>
                    </a:cubicBezTo>
                    <a:lnTo>
                      <a:pt x="12065" y="20470"/>
                    </a:lnTo>
                    <a:cubicBezTo>
                      <a:pt x="11204" y="21298"/>
                      <a:pt x="10169" y="21374"/>
                      <a:pt x="9272" y="20676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48" name="Google Shape;104;p12"/>
              <p:cNvSpPr/>
              <p:nvPr/>
            </p:nvSpPr>
            <p:spPr>
              <a:xfrm>
                <a:off x="902951" y="1502659"/>
                <a:ext cx="226298" cy="130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247" fill="norm" stroke="1" extrusionOk="0">
                    <a:moveTo>
                      <a:pt x="11949" y="20866"/>
                    </a:moveTo>
                    <a:lnTo>
                      <a:pt x="380" y="9298"/>
                    </a:lnTo>
                    <a:cubicBezTo>
                      <a:pt x="-184" y="8728"/>
                      <a:pt x="-113" y="7750"/>
                      <a:pt x="538" y="7106"/>
                    </a:cubicBezTo>
                    <a:lnTo>
                      <a:pt x="7097" y="542"/>
                    </a:lnTo>
                    <a:cubicBezTo>
                      <a:pt x="7771" y="-119"/>
                      <a:pt x="8587" y="-178"/>
                      <a:pt x="9291" y="380"/>
                    </a:cubicBezTo>
                    <a:lnTo>
                      <a:pt x="20852" y="11948"/>
                    </a:lnTo>
                    <a:cubicBezTo>
                      <a:pt x="21416" y="12518"/>
                      <a:pt x="21345" y="13497"/>
                      <a:pt x="20694" y="14141"/>
                    </a:cubicBezTo>
                    <a:lnTo>
                      <a:pt x="14135" y="20717"/>
                    </a:lnTo>
                    <a:cubicBezTo>
                      <a:pt x="13461" y="21367"/>
                      <a:pt x="12650" y="21422"/>
                      <a:pt x="11949" y="20866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49" name="Google Shape;105;p12"/>
              <p:cNvSpPr/>
              <p:nvPr/>
            </p:nvSpPr>
            <p:spPr>
              <a:xfrm>
                <a:off x="2228941" y="2310990"/>
                <a:ext cx="250343" cy="159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368" fill="norm" stroke="1" extrusionOk="0">
                    <a:moveTo>
                      <a:pt x="20957" y="6008"/>
                    </a:moveTo>
                    <a:lnTo>
                      <a:pt x="14711" y="347"/>
                    </a:lnTo>
                    <a:cubicBezTo>
                      <a:pt x="14128" y="-116"/>
                      <a:pt x="13438" y="-116"/>
                      <a:pt x="12855" y="347"/>
                    </a:cubicBezTo>
                    <a:lnTo>
                      <a:pt x="6551" y="6008"/>
                    </a:lnTo>
                    <a:cubicBezTo>
                      <a:pt x="6255" y="6164"/>
                      <a:pt x="6095" y="6666"/>
                      <a:pt x="6194" y="7131"/>
                    </a:cubicBezTo>
                    <a:cubicBezTo>
                      <a:pt x="6251" y="7395"/>
                      <a:pt x="6382" y="7602"/>
                      <a:pt x="6551" y="7690"/>
                    </a:cubicBezTo>
                    <a:lnTo>
                      <a:pt x="7051" y="8139"/>
                    </a:lnTo>
                    <a:cubicBezTo>
                      <a:pt x="7323" y="8280"/>
                      <a:pt x="7471" y="8741"/>
                      <a:pt x="7382" y="9169"/>
                    </a:cubicBezTo>
                    <a:cubicBezTo>
                      <a:pt x="7330" y="9415"/>
                      <a:pt x="7207" y="9609"/>
                      <a:pt x="7051" y="9690"/>
                    </a:cubicBezTo>
                    <a:lnTo>
                      <a:pt x="389" y="15728"/>
                    </a:lnTo>
                    <a:cubicBezTo>
                      <a:pt x="-130" y="16197"/>
                      <a:pt x="-130" y="16951"/>
                      <a:pt x="389" y="17410"/>
                    </a:cubicBezTo>
                    <a:lnTo>
                      <a:pt x="4369" y="21021"/>
                    </a:lnTo>
                    <a:cubicBezTo>
                      <a:pt x="4953" y="21484"/>
                      <a:pt x="5642" y="21484"/>
                      <a:pt x="6226" y="21021"/>
                    </a:cubicBezTo>
                    <a:lnTo>
                      <a:pt x="12452" y="15371"/>
                    </a:lnTo>
                    <a:lnTo>
                      <a:pt x="13751" y="14198"/>
                    </a:lnTo>
                    <a:lnTo>
                      <a:pt x="14679" y="13361"/>
                    </a:lnTo>
                    <a:lnTo>
                      <a:pt x="15614" y="12515"/>
                    </a:lnTo>
                    <a:lnTo>
                      <a:pt x="20983" y="7640"/>
                    </a:lnTo>
                    <a:cubicBezTo>
                      <a:pt x="21463" y="7181"/>
                      <a:pt x="21470" y="6436"/>
                      <a:pt x="20957" y="6008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50" name="Google Shape;106;p12"/>
              <p:cNvSpPr/>
              <p:nvPr/>
            </p:nvSpPr>
            <p:spPr>
              <a:xfrm>
                <a:off x="601673" y="1677104"/>
                <a:ext cx="176305" cy="101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0" fill="norm" stroke="1" extrusionOk="0">
                    <a:moveTo>
                      <a:pt x="9272" y="20670"/>
                    </a:moveTo>
                    <a:lnTo>
                      <a:pt x="480" y="11870"/>
                    </a:lnTo>
                    <a:cubicBezTo>
                      <a:pt x="-232" y="11158"/>
                      <a:pt x="-141" y="9907"/>
                      <a:pt x="681" y="9068"/>
                    </a:cubicBezTo>
                    <a:lnTo>
                      <a:pt x="9071" y="680"/>
                    </a:lnTo>
                    <a:cubicBezTo>
                      <a:pt x="9932" y="-148"/>
                      <a:pt x="10967" y="-224"/>
                      <a:pt x="11864" y="474"/>
                    </a:cubicBezTo>
                    <a:lnTo>
                      <a:pt x="20656" y="9274"/>
                    </a:lnTo>
                    <a:cubicBezTo>
                      <a:pt x="21368" y="10002"/>
                      <a:pt x="21277" y="11253"/>
                      <a:pt x="20455" y="12076"/>
                    </a:cubicBezTo>
                    <a:lnTo>
                      <a:pt x="12065" y="20464"/>
                    </a:lnTo>
                    <a:cubicBezTo>
                      <a:pt x="11206" y="21300"/>
                      <a:pt x="10169" y="21376"/>
                      <a:pt x="9272" y="20670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51" name="Google Shape;107;p12"/>
              <p:cNvSpPr/>
              <p:nvPr/>
            </p:nvSpPr>
            <p:spPr>
              <a:xfrm>
                <a:off x="705108" y="1736856"/>
                <a:ext cx="176342" cy="101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50" fill="norm" stroke="1" extrusionOk="0">
                    <a:moveTo>
                      <a:pt x="9266" y="20676"/>
                    </a:moveTo>
                    <a:lnTo>
                      <a:pt x="487" y="11876"/>
                    </a:lnTo>
                    <a:cubicBezTo>
                      <a:pt x="-234" y="11148"/>
                      <a:pt x="-143" y="9897"/>
                      <a:pt x="688" y="9074"/>
                    </a:cubicBezTo>
                    <a:lnTo>
                      <a:pt x="9065" y="686"/>
                    </a:lnTo>
                    <a:cubicBezTo>
                      <a:pt x="9927" y="-150"/>
                      <a:pt x="10967" y="-226"/>
                      <a:pt x="11866" y="480"/>
                    </a:cubicBezTo>
                    <a:lnTo>
                      <a:pt x="20645" y="9280"/>
                    </a:lnTo>
                    <a:cubicBezTo>
                      <a:pt x="21366" y="9992"/>
                      <a:pt x="21275" y="11243"/>
                      <a:pt x="20444" y="12082"/>
                    </a:cubicBezTo>
                    <a:lnTo>
                      <a:pt x="12067" y="20470"/>
                    </a:lnTo>
                    <a:cubicBezTo>
                      <a:pt x="11204" y="21298"/>
                      <a:pt x="10166" y="21374"/>
                      <a:pt x="9266" y="20676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52" name="Google Shape;108;p12"/>
              <p:cNvSpPr/>
              <p:nvPr/>
            </p:nvSpPr>
            <p:spPr>
              <a:xfrm>
                <a:off x="808294" y="1796588"/>
                <a:ext cx="176342" cy="1016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55" fill="norm" stroke="1" extrusionOk="0">
                    <a:moveTo>
                      <a:pt x="9302" y="20690"/>
                    </a:moveTo>
                    <a:lnTo>
                      <a:pt x="487" y="11881"/>
                    </a:lnTo>
                    <a:cubicBezTo>
                      <a:pt x="-234" y="11168"/>
                      <a:pt x="-143" y="9917"/>
                      <a:pt x="688" y="9077"/>
                    </a:cubicBezTo>
                    <a:lnTo>
                      <a:pt x="9065" y="681"/>
                    </a:lnTo>
                    <a:cubicBezTo>
                      <a:pt x="9925" y="-148"/>
                      <a:pt x="10960" y="-224"/>
                      <a:pt x="11857" y="475"/>
                    </a:cubicBezTo>
                    <a:lnTo>
                      <a:pt x="20645" y="9283"/>
                    </a:lnTo>
                    <a:cubicBezTo>
                      <a:pt x="21366" y="9996"/>
                      <a:pt x="21275" y="11264"/>
                      <a:pt x="20444" y="12087"/>
                    </a:cubicBezTo>
                    <a:lnTo>
                      <a:pt x="12067" y="20484"/>
                    </a:lnTo>
                    <a:cubicBezTo>
                      <a:pt x="11215" y="21300"/>
                      <a:pt x="10192" y="21376"/>
                      <a:pt x="9302" y="20690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53" name="Google Shape;109;p12"/>
              <p:cNvSpPr/>
              <p:nvPr/>
            </p:nvSpPr>
            <p:spPr>
              <a:xfrm>
                <a:off x="1689739" y="2305305"/>
                <a:ext cx="176330" cy="101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9" h="21149" fill="norm" stroke="1" extrusionOk="0">
                    <a:moveTo>
                      <a:pt x="9272" y="20661"/>
                    </a:moveTo>
                    <a:lnTo>
                      <a:pt x="480" y="11879"/>
                    </a:lnTo>
                    <a:cubicBezTo>
                      <a:pt x="-232" y="11151"/>
                      <a:pt x="-141" y="9901"/>
                      <a:pt x="681" y="9078"/>
                    </a:cubicBezTo>
                    <a:lnTo>
                      <a:pt x="9071" y="691"/>
                    </a:lnTo>
                    <a:cubicBezTo>
                      <a:pt x="9929" y="-152"/>
                      <a:pt x="10968" y="-228"/>
                      <a:pt x="11864" y="486"/>
                    </a:cubicBezTo>
                    <a:lnTo>
                      <a:pt x="20656" y="9284"/>
                    </a:lnTo>
                    <a:cubicBezTo>
                      <a:pt x="21368" y="9996"/>
                      <a:pt x="21286" y="11246"/>
                      <a:pt x="20455" y="12069"/>
                    </a:cubicBezTo>
                    <a:lnTo>
                      <a:pt x="12065" y="20472"/>
                    </a:lnTo>
                    <a:cubicBezTo>
                      <a:pt x="11204" y="21302"/>
                      <a:pt x="10167" y="21372"/>
                      <a:pt x="9272" y="20661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54" name="Google Shape;110;p12"/>
              <p:cNvSpPr/>
              <p:nvPr/>
            </p:nvSpPr>
            <p:spPr>
              <a:xfrm>
                <a:off x="1793534" y="2365065"/>
                <a:ext cx="176304" cy="101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0" fill="norm" stroke="1" extrusionOk="0">
                    <a:moveTo>
                      <a:pt x="9272" y="20670"/>
                    </a:moveTo>
                    <a:lnTo>
                      <a:pt x="480" y="11870"/>
                    </a:lnTo>
                    <a:cubicBezTo>
                      <a:pt x="-232" y="11158"/>
                      <a:pt x="-141" y="9907"/>
                      <a:pt x="681" y="9068"/>
                    </a:cubicBezTo>
                    <a:lnTo>
                      <a:pt x="9071" y="680"/>
                    </a:lnTo>
                    <a:cubicBezTo>
                      <a:pt x="9932" y="-148"/>
                      <a:pt x="10967" y="-224"/>
                      <a:pt x="11864" y="474"/>
                    </a:cubicBezTo>
                    <a:lnTo>
                      <a:pt x="20656" y="9274"/>
                    </a:lnTo>
                    <a:cubicBezTo>
                      <a:pt x="21368" y="9986"/>
                      <a:pt x="21277" y="11253"/>
                      <a:pt x="20455" y="12076"/>
                    </a:cubicBezTo>
                    <a:lnTo>
                      <a:pt x="12065" y="20464"/>
                    </a:lnTo>
                    <a:cubicBezTo>
                      <a:pt x="11206" y="21300"/>
                      <a:pt x="10169" y="21376"/>
                      <a:pt x="9272" y="20670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55" name="Google Shape;111;p12"/>
              <p:cNvSpPr/>
              <p:nvPr/>
            </p:nvSpPr>
            <p:spPr>
              <a:xfrm>
                <a:off x="1896664" y="2424782"/>
                <a:ext cx="176341" cy="101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56" fill="norm" stroke="1" extrusionOk="0">
                    <a:moveTo>
                      <a:pt x="9266" y="20662"/>
                    </a:moveTo>
                    <a:lnTo>
                      <a:pt x="487" y="11880"/>
                    </a:lnTo>
                    <a:cubicBezTo>
                      <a:pt x="-234" y="11152"/>
                      <a:pt x="-143" y="9902"/>
                      <a:pt x="688" y="9079"/>
                    </a:cubicBezTo>
                    <a:lnTo>
                      <a:pt x="9065" y="677"/>
                    </a:lnTo>
                    <a:cubicBezTo>
                      <a:pt x="9928" y="-154"/>
                      <a:pt x="10968" y="-223"/>
                      <a:pt x="11866" y="487"/>
                    </a:cubicBezTo>
                    <a:lnTo>
                      <a:pt x="20645" y="9269"/>
                    </a:lnTo>
                    <a:cubicBezTo>
                      <a:pt x="21366" y="9997"/>
                      <a:pt x="21275" y="11247"/>
                      <a:pt x="20444" y="12070"/>
                    </a:cubicBezTo>
                    <a:lnTo>
                      <a:pt x="12067" y="20488"/>
                    </a:lnTo>
                    <a:cubicBezTo>
                      <a:pt x="11202" y="21314"/>
                      <a:pt x="10163" y="21377"/>
                      <a:pt x="9266" y="20662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56" name="Google Shape;112;p12"/>
              <p:cNvSpPr/>
              <p:nvPr/>
            </p:nvSpPr>
            <p:spPr>
              <a:xfrm>
                <a:off x="2000155" y="2484853"/>
                <a:ext cx="176342" cy="1017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52" fill="norm" stroke="1" extrusionOk="0">
                    <a:moveTo>
                      <a:pt x="9266" y="20678"/>
                    </a:moveTo>
                    <a:lnTo>
                      <a:pt x="487" y="11874"/>
                    </a:lnTo>
                    <a:cubicBezTo>
                      <a:pt x="-234" y="11162"/>
                      <a:pt x="-143" y="9911"/>
                      <a:pt x="688" y="9072"/>
                    </a:cubicBezTo>
                    <a:lnTo>
                      <a:pt x="9065" y="680"/>
                    </a:lnTo>
                    <a:cubicBezTo>
                      <a:pt x="9925" y="-148"/>
                      <a:pt x="10960" y="-224"/>
                      <a:pt x="11857" y="474"/>
                    </a:cubicBezTo>
                    <a:lnTo>
                      <a:pt x="20645" y="9278"/>
                    </a:lnTo>
                    <a:cubicBezTo>
                      <a:pt x="21366" y="9990"/>
                      <a:pt x="21275" y="11241"/>
                      <a:pt x="20444" y="12080"/>
                    </a:cubicBezTo>
                    <a:lnTo>
                      <a:pt x="12067" y="20472"/>
                    </a:lnTo>
                    <a:cubicBezTo>
                      <a:pt x="11204" y="21300"/>
                      <a:pt x="10166" y="21376"/>
                      <a:pt x="9266" y="20678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57" name="Google Shape;113;p12"/>
              <p:cNvSpPr/>
              <p:nvPr/>
            </p:nvSpPr>
            <p:spPr>
              <a:xfrm>
                <a:off x="912071" y="1856311"/>
                <a:ext cx="202957" cy="117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6" h="21207" fill="norm" stroke="1" extrusionOk="0">
                    <a:moveTo>
                      <a:pt x="10860" y="20783"/>
                    </a:moveTo>
                    <a:lnTo>
                      <a:pt x="418" y="10348"/>
                    </a:lnTo>
                    <a:cubicBezTo>
                      <a:pt x="-202" y="9714"/>
                      <a:pt x="-123" y="8625"/>
                      <a:pt x="593" y="7909"/>
                    </a:cubicBezTo>
                    <a:lnTo>
                      <a:pt x="7902" y="603"/>
                    </a:lnTo>
                    <a:cubicBezTo>
                      <a:pt x="8650" y="-132"/>
                      <a:pt x="9555" y="-198"/>
                      <a:pt x="10336" y="424"/>
                    </a:cubicBezTo>
                    <a:lnTo>
                      <a:pt x="20778" y="10872"/>
                    </a:lnTo>
                    <a:cubicBezTo>
                      <a:pt x="21398" y="11492"/>
                      <a:pt x="21318" y="12581"/>
                      <a:pt x="20603" y="13298"/>
                    </a:cubicBezTo>
                    <a:lnTo>
                      <a:pt x="13294" y="20618"/>
                    </a:lnTo>
                    <a:cubicBezTo>
                      <a:pt x="12544" y="21341"/>
                      <a:pt x="11641" y="21402"/>
                      <a:pt x="10860" y="20783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58" name="Google Shape;114;p12"/>
              <p:cNvSpPr/>
              <p:nvPr/>
            </p:nvSpPr>
            <p:spPr>
              <a:xfrm>
                <a:off x="1559614" y="2230196"/>
                <a:ext cx="202995" cy="117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207" fill="norm" stroke="1" extrusionOk="0">
                    <a:moveTo>
                      <a:pt x="10854" y="20789"/>
                    </a:moveTo>
                    <a:lnTo>
                      <a:pt x="424" y="10339"/>
                    </a:lnTo>
                    <a:cubicBezTo>
                      <a:pt x="-204" y="9719"/>
                      <a:pt x="-124" y="8630"/>
                      <a:pt x="599" y="7899"/>
                    </a:cubicBezTo>
                    <a:lnTo>
                      <a:pt x="7897" y="593"/>
                    </a:lnTo>
                    <a:cubicBezTo>
                      <a:pt x="8649" y="-128"/>
                      <a:pt x="9553" y="-196"/>
                      <a:pt x="10338" y="413"/>
                    </a:cubicBezTo>
                    <a:lnTo>
                      <a:pt x="20768" y="10863"/>
                    </a:lnTo>
                    <a:cubicBezTo>
                      <a:pt x="21396" y="11484"/>
                      <a:pt x="21316" y="12586"/>
                      <a:pt x="20593" y="13303"/>
                    </a:cubicBezTo>
                    <a:lnTo>
                      <a:pt x="13295" y="20610"/>
                    </a:lnTo>
                    <a:cubicBezTo>
                      <a:pt x="12544" y="21338"/>
                      <a:pt x="11638" y="21404"/>
                      <a:pt x="10854" y="20789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59" name="Google Shape;115;p12"/>
              <p:cNvSpPr/>
              <p:nvPr/>
            </p:nvSpPr>
            <p:spPr>
              <a:xfrm>
                <a:off x="1042113" y="1931453"/>
                <a:ext cx="590428" cy="340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9" h="21464" fill="norm" stroke="1" extrusionOk="0">
                    <a:moveTo>
                      <a:pt x="17861" y="21315"/>
                    </a:moveTo>
                    <a:lnTo>
                      <a:pt x="147" y="3597"/>
                    </a:lnTo>
                    <a:cubicBezTo>
                      <a:pt x="-69" y="3381"/>
                      <a:pt x="-44" y="3002"/>
                      <a:pt x="208" y="2748"/>
                    </a:cubicBezTo>
                    <a:lnTo>
                      <a:pt x="2751" y="206"/>
                    </a:lnTo>
                    <a:cubicBezTo>
                      <a:pt x="3012" y="-45"/>
                      <a:pt x="3326" y="-68"/>
                      <a:pt x="3598" y="144"/>
                    </a:cubicBezTo>
                    <a:lnTo>
                      <a:pt x="21312" y="17866"/>
                    </a:lnTo>
                    <a:cubicBezTo>
                      <a:pt x="21531" y="18082"/>
                      <a:pt x="21503" y="18461"/>
                      <a:pt x="21251" y="18710"/>
                    </a:cubicBezTo>
                    <a:lnTo>
                      <a:pt x="18711" y="21257"/>
                    </a:lnTo>
                    <a:cubicBezTo>
                      <a:pt x="18449" y="21510"/>
                      <a:pt x="18133" y="21532"/>
                      <a:pt x="17861" y="21315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0" name="Google Shape;116;p12"/>
              <p:cNvSpPr/>
              <p:nvPr/>
            </p:nvSpPr>
            <p:spPr>
              <a:xfrm>
                <a:off x="984542" y="1665910"/>
                <a:ext cx="176311" cy="101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0" fill="norm" stroke="1" extrusionOk="0">
                    <a:moveTo>
                      <a:pt x="9275" y="20670"/>
                    </a:moveTo>
                    <a:lnTo>
                      <a:pt x="483" y="11870"/>
                    </a:lnTo>
                    <a:cubicBezTo>
                      <a:pt x="-229" y="11158"/>
                      <a:pt x="-147" y="9907"/>
                      <a:pt x="684" y="9068"/>
                    </a:cubicBezTo>
                    <a:lnTo>
                      <a:pt x="9074" y="680"/>
                    </a:lnTo>
                    <a:cubicBezTo>
                      <a:pt x="9935" y="-148"/>
                      <a:pt x="10970" y="-224"/>
                      <a:pt x="11867" y="474"/>
                    </a:cubicBezTo>
                    <a:lnTo>
                      <a:pt x="20650" y="9274"/>
                    </a:lnTo>
                    <a:cubicBezTo>
                      <a:pt x="21371" y="9986"/>
                      <a:pt x="21280" y="11253"/>
                      <a:pt x="20449" y="12076"/>
                    </a:cubicBezTo>
                    <a:lnTo>
                      <a:pt x="12068" y="20464"/>
                    </a:lnTo>
                    <a:cubicBezTo>
                      <a:pt x="11209" y="21300"/>
                      <a:pt x="10172" y="21376"/>
                      <a:pt x="9275" y="20670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1" name="Google Shape;117;p12"/>
              <p:cNvSpPr/>
              <p:nvPr/>
            </p:nvSpPr>
            <p:spPr>
              <a:xfrm>
                <a:off x="1088185" y="1725738"/>
                <a:ext cx="176311" cy="101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0" fill="norm" stroke="1" extrusionOk="0">
                    <a:moveTo>
                      <a:pt x="9275" y="20676"/>
                    </a:moveTo>
                    <a:lnTo>
                      <a:pt x="483" y="11876"/>
                    </a:lnTo>
                    <a:cubicBezTo>
                      <a:pt x="-229" y="11164"/>
                      <a:pt x="-147" y="9897"/>
                      <a:pt x="684" y="9074"/>
                    </a:cubicBezTo>
                    <a:lnTo>
                      <a:pt x="9074" y="686"/>
                    </a:lnTo>
                    <a:cubicBezTo>
                      <a:pt x="9933" y="-150"/>
                      <a:pt x="10970" y="-226"/>
                      <a:pt x="11867" y="480"/>
                    </a:cubicBezTo>
                    <a:lnTo>
                      <a:pt x="20650" y="9280"/>
                    </a:lnTo>
                    <a:cubicBezTo>
                      <a:pt x="21371" y="9992"/>
                      <a:pt x="21280" y="11243"/>
                      <a:pt x="20449" y="12082"/>
                    </a:cubicBezTo>
                    <a:lnTo>
                      <a:pt x="12068" y="20470"/>
                    </a:lnTo>
                    <a:cubicBezTo>
                      <a:pt x="11207" y="21298"/>
                      <a:pt x="10172" y="21374"/>
                      <a:pt x="9275" y="20676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2" name="Google Shape;118;p12"/>
              <p:cNvSpPr/>
              <p:nvPr/>
            </p:nvSpPr>
            <p:spPr>
              <a:xfrm>
                <a:off x="1191904" y="1785593"/>
                <a:ext cx="176331" cy="101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9" h="21151" fill="norm" stroke="1" extrusionOk="0">
                    <a:moveTo>
                      <a:pt x="9275" y="20663"/>
                    </a:moveTo>
                    <a:lnTo>
                      <a:pt x="483" y="11878"/>
                    </a:lnTo>
                    <a:cubicBezTo>
                      <a:pt x="-229" y="11149"/>
                      <a:pt x="-147" y="9899"/>
                      <a:pt x="684" y="9076"/>
                    </a:cubicBezTo>
                    <a:lnTo>
                      <a:pt x="9074" y="686"/>
                    </a:lnTo>
                    <a:cubicBezTo>
                      <a:pt x="9933" y="-150"/>
                      <a:pt x="10970" y="-226"/>
                      <a:pt x="11867" y="480"/>
                    </a:cubicBezTo>
                    <a:lnTo>
                      <a:pt x="20659" y="9282"/>
                    </a:lnTo>
                    <a:cubicBezTo>
                      <a:pt x="21371" y="9994"/>
                      <a:pt x="21280" y="11244"/>
                      <a:pt x="20458" y="12083"/>
                    </a:cubicBezTo>
                    <a:lnTo>
                      <a:pt x="12068" y="20473"/>
                    </a:lnTo>
                    <a:cubicBezTo>
                      <a:pt x="11207" y="21304"/>
                      <a:pt x="10170" y="21374"/>
                      <a:pt x="9275" y="20663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3" name="Google Shape;119;p12"/>
              <p:cNvSpPr/>
              <p:nvPr/>
            </p:nvSpPr>
            <p:spPr>
              <a:xfrm>
                <a:off x="1295726" y="1845414"/>
                <a:ext cx="176304" cy="101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5" fill="norm" stroke="1" extrusionOk="0">
                    <a:moveTo>
                      <a:pt x="9244" y="20633"/>
                    </a:moveTo>
                    <a:lnTo>
                      <a:pt x="480" y="11891"/>
                    </a:lnTo>
                    <a:cubicBezTo>
                      <a:pt x="-232" y="11162"/>
                      <a:pt x="-141" y="9911"/>
                      <a:pt x="681" y="9087"/>
                    </a:cubicBezTo>
                    <a:lnTo>
                      <a:pt x="9071" y="677"/>
                    </a:lnTo>
                    <a:cubicBezTo>
                      <a:pt x="9932" y="-154"/>
                      <a:pt x="10969" y="-224"/>
                      <a:pt x="11864" y="487"/>
                    </a:cubicBezTo>
                    <a:lnTo>
                      <a:pt x="20656" y="9277"/>
                    </a:lnTo>
                    <a:cubicBezTo>
                      <a:pt x="21368" y="10006"/>
                      <a:pt x="21277" y="11257"/>
                      <a:pt x="20455" y="12081"/>
                    </a:cubicBezTo>
                    <a:lnTo>
                      <a:pt x="12065" y="20491"/>
                    </a:lnTo>
                    <a:cubicBezTo>
                      <a:pt x="11192" y="21322"/>
                      <a:pt x="10144" y="21376"/>
                      <a:pt x="9244" y="20633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4" name="Google Shape;120;p12"/>
              <p:cNvSpPr/>
              <p:nvPr/>
            </p:nvSpPr>
            <p:spPr>
              <a:xfrm>
                <a:off x="1399141" y="1905270"/>
                <a:ext cx="176305" cy="101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1" fill="norm" stroke="1" extrusionOk="0">
                    <a:moveTo>
                      <a:pt x="9272" y="20671"/>
                    </a:moveTo>
                    <a:lnTo>
                      <a:pt x="480" y="11869"/>
                    </a:lnTo>
                    <a:cubicBezTo>
                      <a:pt x="-232" y="11157"/>
                      <a:pt x="-141" y="9907"/>
                      <a:pt x="681" y="9083"/>
                    </a:cubicBezTo>
                    <a:lnTo>
                      <a:pt x="9071" y="678"/>
                    </a:lnTo>
                    <a:cubicBezTo>
                      <a:pt x="9932" y="-154"/>
                      <a:pt x="10969" y="-223"/>
                      <a:pt x="11864" y="488"/>
                    </a:cubicBezTo>
                    <a:lnTo>
                      <a:pt x="20656" y="9273"/>
                    </a:lnTo>
                    <a:cubicBezTo>
                      <a:pt x="21368" y="10001"/>
                      <a:pt x="21277" y="11252"/>
                      <a:pt x="20455" y="12075"/>
                    </a:cubicBezTo>
                    <a:lnTo>
                      <a:pt x="12065" y="20465"/>
                    </a:lnTo>
                    <a:cubicBezTo>
                      <a:pt x="11206" y="21301"/>
                      <a:pt x="10169" y="21377"/>
                      <a:pt x="9272" y="20671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5" name="Google Shape;121;p12"/>
              <p:cNvSpPr/>
              <p:nvPr/>
            </p:nvSpPr>
            <p:spPr>
              <a:xfrm>
                <a:off x="1502784" y="1965113"/>
                <a:ext cx="176305" cy="101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0" fill="norm" stroke="1" extrusionOk="0">
                    <a:moveTo>
                      <a:pt x="9272" y="20670"/>
                    </a:moveTo>
                    <a:lnTo>
                      <a:pt x="480" y="11870"/>
                    </a:lnTo>
                    <a:cubicBezTo>
                      <a:pt x="-232" y="11158"/>
                      <a:pt x="-141" y="9907"/>
                      <a:pt x="681" y="9068"/>
                    </a:cubicBezTo>
                    <a:lnTo>
                      <a:pt x="9071" y="680"/>
                    </a:lnTo>
                    <a:cubicBezTo>
                      <a:pt x="9932" y="-148"/>
                      <a:pt x="10967" y="-224"/>
                      <a:pt x="11864" y="474"/>
                    </a:cubicBezTo>
                    <a:lnTo>
                      <a:pt x="20656" y="9274"/>
                    </a:lnTo>
                    <a:cubicBezTo>
                      <a:pt x="21368" y="9986"/>
                      <a:pt x="21277" y="11253"/>
                      <a:pt x="20455" y="12076"/>
                    </a:cubicBezTo>
                    <a:lnTo>
                      <a:pt x="12065" y="20464"/>
                    </a:lnTo>
                    <a:cubicBezTo>
                      <a:pt x="11206" y="21300"/>
                      <a:pt x="10169" y="21376"/>
                      <a:pt x="9272" y="20670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6" name="Google Shape;122;p12"/>
              <p:cNvSpPr/>
              <p:nvPr/>
            </p:nvSpPr>
            <p:spPr>
              <a:xfrm>
                <a:off x="1606428" y="2024940"/>
                <a:ext cx="176304" cy="101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0" fill="norm" stroke="1" extrusionOk="0">
                    <a:moveTo>
                      <a:pt x="9272" y="20676"/>
                    </a:moveTo>
                    <a:lnTo>
                      <a:pt x="480" y="11876"/>
                    </a:lnTo>
                    <a:cubicBezTo>
                      <a:pt x="-232" y="11164"/>
                      <a:pt x="-141" y="9897"/>
                      <a:pt x="681" y="9074"/>
                    </a:cubicBezTo>
                    <a:lnTo>
                      <a:pt x="9071" y="686"/>
                    </a:lnTo>
                    <a:cubicBezTo>
                      <a:pt x="9930" y="-150"/>
                      <a:pt x="10967" y="-226"/>
                      <a:pt x="11864" y="480"/>
                    </a:cubicBezTo>
                    <a:lnTo>
                      <a:pt x="20656" y="9280"/>
                    </a:lnTo>
                    <a:cubicBezTo>
                      <a:pt x="21368" y="9992"/>
                      <a:pt x="21277" y="11243"/>
                      <a:pt x="20455" y="12082"/>
                    </a:cubicBezTo>
                    <a:lnTo>
                      <a:pt x="12065" y="20470"/>
                    </a:lnTo>
                    <a:cubicBezTo>
                      <a:pt x="11205" y="21298"/>
                      <a:pt x="10169" y="21374"/>
                      <a:pt x="9272" y="20676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7" name="Google Shape;123;p12"/>
              <p:cNvSpPr/>
              <p:nvPr/>
            </p:nvSpPr>
            <p:spPr>
              <a:xfrm>
                <a:off x="1709766" y="2084796"/>
                <a:ext cx="176330" cy="101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9" h="21150" fill="norm" stroke="1" extrusionOk="0">
                    <a:moveTo>
                      <a:pt x="9272" y="20676"/>
                    </a:moveTo>
                    <a:lnTo>
                      <a:pt x="480" y="11876"/>
                    </a:lnTo>
                    <a:cubicBezTo>
                      <a:pt x="-232" y="11148"/>
                      <a:pt x="-141" y="9897"/>
                      <a:pt x="681" y="9074"/>
                    </a:cubicBezTo>
                    <a:lnTo>
                      <a:pt x="9071" y="686"/>
                    </a:lnTo>
                    <a:cubicBezTo>
                      <a:pt x="9930" y="-150"/>
                      <a:pt x="10967" y="-226"/>
                      <a:pt x="11864" y="480"/>
                    </a:cubicBezTo>
                    <a:lnTo>
                      <a:pt x="20656" y="9280"/>
                    </a:lnTo>
                    <a:cubicBezTo>
                      <a:pt x="21368" y="9992"/>
                      <a:pt x="21286" y="11243"/>
                      <a:pt x="20455" y="12082"/>
                    </a:cubicBezTo>
                    <a:lnTo>
                      <a:pt x="12065" y="20470"/>
                    </a:lnTo>
                    <a:cubicBezTo>
                      <a:pt x="11204" y="21298"/>
                      <a:pt x="10169" y="21374"/>
                      <a:pt x="9272" y="20676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8" name="Google Shape;124;p12"/>
              <p:cNvSpPr/>
              <p:nvPr/>
            </p:nvSpPr>
            <p:spPr>
              <a:xfrm>
                <a:off x="1813505" y="2144617"/>
                <a:ext cx="176311" cy="1017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7" fill="norm" stroke="1" extrusionOk="0">
                    <a:moveTo>
                      <a:pt x="9296" y="20681"/>
                    </a:moveTo>
                    <a:lnTo>
                      <a:pt x="486" y="11891"/>
                    </a:lnTo>
                    <a:cubicBezTo>
                      <a:pt x="-235" y="11162"/>
                      <a:pt x="-144" y="9911"/>
                      <a:pt x="687" y="9087"/>
                    </a:cubicBezTo>
                    <a:lnTo>
                      <a:pt x="9068" y="677"/>
                    </a:lnTo>
                    <a:cubicBezTo>
                      <a:pt x="9929" y="-154"/>
                      <a:pt x="10966" y="-224"/>
                      <a:pt x="11861" y="487"/>
                    </a:cubicBezTo>
                    <a:lnTo>
                      <a:pt x="20653" y="9277"/>
                    </a:lnTo>
                    <a:cubicBezTo>
                      <a:pt x="21365" y="10006"/>
                      <a:pt x="21283" y="11257"/>
                      <a:pt x="20452" y="12081"/>
                    </a:cubicBezTo>
                    <a:lnTo>
                      <a:pt x="12062" y="20491"/>
                    </a:lnTo>
                    <a:cubicBezTo>
                      <a:pt x="11209" y="21306"/>
                      <a:pt x="10184" y="21376"/>
                      <a:pt x="9296" y="20681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9" name="Google Shape;125;p12"/>
              <p:cNvSpPr/>
              <p:nvPr/>
            </p:nvSpPr>
            <p:spPr>
              <a:xfrm>
                <a:off x="1917377" y="2204473"/>
                <a:ext cx="176342" cy="101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49" fill="norm" stroke="1" extrusionOk="0">
                    <a:moveTo>
                      <a:pt x="9266" y="20663"/>
                    </a:moveTo>
                    <a:lnTo>
                      <a:pt x="487" y="11865"/>
                    </a:lnTo>
                    <a:cubicBezTo>
                      <a:pt x="-234" y="11153"/>
                      <a:pt x="-143" y="9903"/>
                      <a:pt x="688" y="9080"/>
                    </a:cubicBezTo>
                    <a:lnTo>
                      <a:pt x="9065" y="677"/>
                    </a:lnTo>
                    <a:cubicBezTo>
                      <a:pt x="9925" y="-153"/>
                      <a:pt x="10962" y="-223"/>
                      <a:pt x="11857" y="488"/>
                    </a:cubicBezTo>
                    <a:lnTo>
                      <a:pt x="20645" y="9270"/>
                    </a:lnTo>
                    <a:cubicBezTo>
                      <a:pt x="21366" y="9998"/>
                      <a:pt x="21275" y="11248"/>
                      <a:pt x="20444" y="12071"/>
                    </a:cubicBezTo>
                    <a:lnTo>
                      <a:pt x="12067" y="20458"/>
                    </a:lnTo>
                    <a:cubicBezTo>
                      <a:pt x="11207" y="21301"/>
                      <a:pt x="10165" y="21377"/>
                      <a:pt x="9266" y="20663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70" name="Google Shape;126;p12"/>
              <p:cNvSpPr/>
              <p:nvPr/>
            </p:nvSpPr>
            <p:spPr>
              <a:xfrm>
                <a:off x="2021021" y="2264008"/>
                <a:ext cx="176342" cy="101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49" fill="norm" stroke="1" extrusionOk="0">
                    <a:moveTo>
                      <a:pt x="9266" y="20669"/>
                    </a:moveTo>
                    <a:lnTo>
                      <a:pt x="487" y="11870"/>
                    </a:lnTo>
                    <a:cubicBezTo>
                      <a:pt x="-234" y="11157"/>
                      <a:pt x="-143" y="9907"/>
                      <a:pt x="688" y="9068"/>
                    </a:cubicBezTo>
                    <a:lnTo>
                      <a:pt x="9065" y="680"/>
                    </a:lnTo>
                    <a:cubicBezTo>
                      <a:pt x="9928" y="-147"/>
                      <a:pt x="10966" y="-225"/>
                      <a:pt x="11866" y="475"/>
                    </a:cubicBezTo>
                    <a:lnTo>
                      <a:pt x="20645" y="9274"/>
                    </a:lnTo>
                    <a:cubicBezTo>
                      <a:pt x="21366" y="9986"/>
                      <a:pt x="21275" y="11252"/>
                      <a:pt x="20444" y="12075"/>
                    </a:cubicBezTo>
                    <a:lnTo>
                      <a:pt x="12067" y="20463"/>
                    </a:lnTo>
                    <a:cubicBezTo>
                      <a:pt x="11205" y="21299"/>
                      <a:pt x="10165" y="21375"/>
                      <a:pt x="9266" y="20669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71" name="Google Shape;127;p12"/>
              <p:cNvSpPr/>
              <p:nvPr/>
            </p:nvSpPr>
            <p:spPr>
              <a:xfrm>
                <a:off x="2124664" y="2324168"/>
                <a:ext cx="176723" cy="101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2" h="21145" fill="norm" stroke="1" extrusionOk="0">
                    <a:moveTo>
                      <a:pt x="9246" y="20651"/>
                    </a:moveTo>
                    <a:lnTo>
                      <a:pt x="485" y="11859"/>
                    </a:lnTo>
                    <a:cubicBezTo>
                      <a:pt x="-234" y="11147"/>
                      <a:pt x="-143" y="9898"/>
                      <a:pt x="686" y="9060"/>
                    </a:cubicBezTo>
                    <a:lnTo>
                      <a:pt x="9045" y="679"/>
                    </a:lnTo>
                    <a:cubicBezTo>
                      <a:pt x="9907" y="-147"/>
                      <a:pt x="10942" y="-225"/>
                      <a:pt x="11841" y="474"/>
                    </a:cubicBezTo>
                    <a:lnTo>
                      <a:pt x="20647" y="9266"/>
                    </a:lnTo>
                    <a:cubicBezTo>
                      <a:pt x="21366" y="9977"/>
                      <a:pt x="21275" y="11226"/>
                      <a:pt x="20446" y="12065"/>
                    </a:cubicBezTo>
                    <a:lnTo>
                      <a:pt x="12087" y="20445"/>
                    </a:lnTo>
                    <a:cubicBezTo>
                      <a:pt x="11213" y="21299"/>
                      <a:pt x="10157" y="21375"/>
                      <a:pt x="9246" y="20651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72" name="Google Shape;128;p12"/>
              <p:cNvSpPr/>
              <p:nvPr/>
            </p:nvSpPr>
            <p:spPr>
              <a:xfrm>
                <a:off x="802583" y="1560868"/>
                <a:ext cx="254626" cy="146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285" fill="norm" stroke="1" extrusionOk="0">
                    <a:moveTo>
                      <a:pt x="13007" y="20951"/>
                    </a:moveTo>
                    <a:lnTo>
                      <a:pt x="340" y="8277"/>
                    </a:lnTo>
                    <a:cubicBezTo>
                      <a:pt x="-163" y="7769"/>
                      <a:pt x="-99" y="6898"/>
                      <a:pt x="480" y="6325"/>
                    </a:cubicBezTo>
                    <a:lnTo>
                      <a:pt x="6320" y="478"/>
                    </a:lnTo>
                    <a:cubicBezTo>
                      <a:pt x="6921" y="-104"/>
                      <a:pt x="7646" y="-157"/>
                      <a:pt x="8273" y="335"/>
                    </a:cubicBezTo>
                    <a:lnTo>
                      <a:pt x="20934" y="13009"/>
                    </a:lnTo>
                    <a:cubicBezTo>
                      <a:pt x="21437" y="13517"/>
                      <a:pt x="21373" y="14388"/>
                      <a:pt x="20794" y="14961"/>
                    </a:cubicBezTo>
                    <a:lnTo>
                      <a:pt x="14954" y="20808"/>
                    </a:lnTo>
                    <a:cubicBezTo>
                      <a:pt x="14355" y="21390"/>
                      <a:pt x="13632" y="21443"/>
                      <a:pt x="13007" y="20951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73" name="Google Shape;129;p12"/>
              <p:cNvSpPr/>
              <p:nvPr/>
            </p:nvSpPr>
            <p:spPr>
              <a:xfrm>
                <a:off x="832511" y="1694252"/>
                <a:ext cx="176341" cy="101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53" fill="norm" stroke="1" extrusionOk="0">
                    <a:moveTo>
                      <a:pt x="9266" y="20666"/>
                    </a:moveTo>
                    <a:lnTo>
                      <a:pt x="487" y="11883"/>
                    </a:lnTo>
                    <a:cubicBezTo>
                      <a:pt x="-234" y="11155"/>
                      <a:pt x="-143" y="9904"/>
                      <a:pt x="688" y="9081"/>
                    </a:cubicBezTo>
                    <a:lnTo>
                      <a:pt x="9065" y="678"/>
                    </a:lnTo>
                    <a:cubicBezTo>
                      <a:pt x="9928" y="-153"/>
                      <a:pt x="10968" y="-223"/>
                      <a:pt x="11866" y="488"/>
                    </a:cubicBezTo>
                    <a:lnTo>
                      <a:pt x="20645" y="9271"/>
                    </a:lnTo>
                    <a:cubicBezTo>
                      <a:pt x="21366" y="9999"/>
                      <a:pt x="21275" y="11250"/>
                      <a:pt x="20444" y="12073"/>
                    </a:cubicBezTo>
                    <a:lnTo>
                      <a:pt x="12067" y="20476"/>
                    </a:lnTo>
                    <a:cubicBezTo>
                      <a:pt x="11204" y="21307"/>
                      <a:pt x="10164" y="21377"/>
                      <a:pt x="9266" y="20666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74" name="Google Shape;130;p12"/>
              <p:cNvSpPr/>
              <p:nvPr/>
            </p:nvSpPr>
            <p:spPr>
              <a:xfrm>
                <a:off x="936154" y="1753790"/>
                <a:ext cx="176311" cy="101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0" fill="norm" stroke="1" extrusionOk="0">
                    <a:moveTo>
                      <a:pt x="9269" y="20670"/>
                    </a:moveTo>
                    <a:lnTo>
                      <a:pt x="486" y="11870"/>
                    </a:lnTo>
                    <a:cubicBezTo>
                      <a:pt x="-235" y="11158"/>
                      <a:pt x="-144" y="9907"/>
                      <a:pt x="687" y="9068"/>
                    </a:cubicBezTo>
                    <a:lnTo>
                      <a:pt x="9068" y="680"/>
                    </a:lnTo>
                    <a:cubicBezTo>
                      <a:pt x="9929" y="-148"/>
                      <a:pt x="10964" y="-224"/>
                      <a:pt x="11861" y="474"/>
                    </a:cubicBezTo>
                    <a:lnTo>
                      <a:pt x="20653" y="9274"/>
                    </a:lnTo>
                    <a:cubicBezTo>
                      <a:pt x="21365" y="9986"/>
                      <a:pt x="21283" y="11253"/>
                      <a:pt x="20452" y="12076"/>
                    </a:cubicBezTo>
                    <a:lnTo>
                      <a:pt x="12062" y="20464"/>
                    </a:lnTo>
                    <a:cubicBezTo>
                      <a:pt x="11203" y="21300"/>
                      <a:pt x="10166" y="21376"/>
                      <a:pt x="9269" y="20670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75" name="Google Shape;131;p12"/>
              <p:cNvSpPr/>
              <p:nvPr/>
            </p:nvSpPr>
            <p:spPr>
              <a:xfrm>
                <a:off x="1039625" y="1813922"/>
                <a:ext cx="176305" cy="101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0" fill="norm" stroke="1" extrusionOk="0">
                    <a:moveTo>
                      <a:pt x="9272" y="20676"/>
                    </a:moveTo>
                    <a:lnTo>
                      <a:pt x="480" y="11876"/>
                    </a:lnTo>
                    <a:cubicBezTo>
                      <a:pt x="-232" y="11164"/>
                      <a:pt x="-141" y="9897"/>
                      <a:pt x="681" y="9074"/>
                    </a:cubicBezTo>
                    <a:lnTo>
                      <a:pt x="9071" y="686"/>
                    </a:lnTo>
                    <a:cubicBezTo>
                      <a:pt x="9930" y="-150"/>
                      <a:pt x="10967" y="-226"/>
                      <a:pt x="11864" y="480"/>
                    </a:cubicBezTo>
                    <a:lnTo>
                      <a:pt x="20656" y="9280"/>
                    </a:lnTo>
                    <a:cubicBezTo>
                      <a:pt x="21368" y="9992"/>
                      <a:pt x="21277" y="11243"/>
                      <a:pt x="20455" y="12082"/>
                    </a:cubicBezTo>
                    <a:lnTo>
                      <a:pt x="12065" y="20470"/>
                    </a:lnTo>
                    <a:cubicBezTo>
                      <a:pt x="11204" y="21298"/>
                      <a:pt x="10169" y="21374"/>
                      <a:pt x="9272" y="20676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76" name="Google Shape;132;p12"/>
              <p:cNvSpPr/>
              <p:nvPr/>
            </p:nvSpPr>
            <p:spPr>
              <a:xfrm>
                <a:off x="1143421" y="1873743"/>
                <a:ext cx="176305" cy="101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3" fill="norm" stroke="1" extrusionOk="0">
                    <a:moveTo>
                      <a:pt x="9272" y="20666"/>
                    </a:moveTo>
                    <a:lnTo>
                      <a:pt x="480" y="11883"/>
                    </a:lnTo>
                    <a:cubicBezTo>
                      <a:pt x="-232" y="11155"/>
                      <a:pt x="-141" y="9904"/>
                      <a:pt x="681" y="9081"/>
                    </a:cubicBezTo>
                    <a:lnTo>
                      <a:pt x="9071" y="678"/>
                    </a:lnTo>
                    <a:cubicBezTo>
                      <a:pt x="9932" y="-153"/>
                      <a:pt x="10969" y="-223"/>
                      <a:pt x="11864" y="488"/>
                    </a:cubicBezTo>
                    <a:lnTo>
                      <a:pt x="20656" y="9271"/>
                    </a:lnTo>
                    <a:cubicBezTo>
                      <a:pt x="21368" y="9999"/>
                      <a:pt x="21277" y="11250"/>
                      <a:pt x="20455" y="12073"/>
                    </a:cubicBezTo>
                    <a:lnTo>
                      <a:pt x="12065" y="20476"/>
                    </a:lnTo>
                    <a:cubicBezTo>
                      <a:pt x="11204" y="21307"/>
                      <a:pt x="10167" y="21377"/>
                      <a:pt x="9272" y="20666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77" name="Google Shape;133;p12"/>
              <p:cNvSpPr/>
              <p:nvPr/>
            </p:nvSpPr>
            <p:spPr>
              <a:xfrm>
                <a:off x="1247039" y="1933738"/>
                <a:ext cx="176158" cy="101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6" fill="norm" stroke="1" extrusionOk="0">
                    <a:moveTo>
                      <a:pt x="9283" y="20669"/>
                    </a:moveTo>
                    <a:lnTo>
                      <a:pt x="484" y="11856"/>
                    </a:lnTo>
                    <a:cubicBezTo>
                      <a:pt x="-229" y="11143"/>
                      <a:pt x="-147" y="9890"/>
                      <a:pt x="685" y="9050"/>
                    </a:cubicBezTo>
                    <a:lnTo>
                      <a:pt x="9063" y="681"/>
                    </a:lnTo>
                    <a:cubicBezTo>
                      <a:pt x="9925" y="-148"/>
                      <a:pt x="10961" y="-224"/>
                      <a:pt x="11859" y="475"/>
                    </a:cubicBezTo>
                    <a:lnTo>
                      <a:pt x="20649" y="9288"/>
                    </a:lnTo>
                    <a:cubicBezTo>
                      <a:pt x="21371" y="10001"/>
                      <a:pt x="21280" y="11270"/>
                      <a:pt x="20448" y="12094"/>
                    </a:cubicBezTo>
                    <a:lnTo>
                      <a:pt x="12060" y="20495"/>
                    </a:lnTo>
                    <a:cubicBezTo>
                      <a:pt x="11202" y="21311"/>
                      <a:pt x="10173" y="21376"/>
                      <a:pt x="9283" y="20669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78" name="Google Shape;134;p12"/>
              <p:cNvSpPr/>
              <p:nvPr/>
            </p:nvSpPr>
            <p:spPr>
              <a:xfrm>
                <a:off x="1350651" y="1993413"/>
                <a:ext cx="176342" cy="101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50" fill="norm" stroke="1" extrusionOk="0">
                    <a:moveTo>
                      <a:pt x="9266" y="20676"/>
                    </a:moveTo>
                    <a:lnTo>
                      <a:pt x="487" y="11876"/>
                    </a:lnTo>
                    <a:cubicBezTo>
                      <a:pt x="-234" y="11164"/>
                      <a:pt x="-143" y="9897"/>
                      <a:pt x="688" y="9074"/>
                    </a:cubicBezTo>
                    <a:lnTo>
                      <a:pt x="9065" y="686"/>
                    </a:lnTo>
                    <a:cubicBezTo>
                      <a:pt x="9927" y="-150"/>
                      <a:pt x="10967" y="-226"/>
                      <a:pt x="11866" y="480"/>
                    </a:cubicBezTo>
                    <a:lnTo>
                      <a:pt x="20645" y="9280"/>
                    </a:lnTo>
                    <a:cubicBezTo>
                      <a:pt x="21366" y="9992"/>
                      <a:pt x="21275" y="11243"/>
                      <a:pt x="20444" y="12082"/>
                    </a:cubicBezTo>
                    <a:lnTo>
                      <a:pt x="12067" y="20470"/>
                    </a:lnTo>
                    <a:cubicBezTo>
                      <a:pt x="11204" y="21298"/>
                      <a:pt x="10166" y="21374"/>
                      <a:pt x="9266" y="20676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79" name="Google Shape;135;p12"/>
              <p:cNvSpPr/>
              <p:nvPr/>
            </p:nvSpPr>
            <p:spPr>
              <a:xfrm>
                <a:off x="1454295" y="2053235"/>
                <a:ext cx="176341" cy="101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1" h="21153" fill="norm" stroke="1" extrusionOk="0">
                    <a:moveTo>
                      <a:pt x="9266" y="20666"/>
                    </a:moveTo>
                    <a:lnTo>
                      <a:pt x="487" y="11883"/>
                    </a:lnTo>
                    <a:cubicBezTo>
                      <a:pt x="-234" y="11155"/>
                      <a:pt x="-143" y="9904"/>
                      <a:pt x="688" y="9081"/>
                    </a:cubicBezTo>
                    <a:lnTo>
                      <a:pt x="9065" y="678"/>
                    </a:lnTo>
                    <a:cubicBezTo>
                      <a:pt x="9928" y="-153"/>
                      <a:pt x="10968" y="-223"/>
                      <a:pt x="11866" y="488"/>
                    </a:cubicBezTo>
                    <a:lnTo>
                      <a:pt x="20645" y="9271"/>
                    </a:lnTo>
                    <a:cubicBezTo>
                      <a:pt x="21366" y="9999"/>
                      <a:pt x="21275" y="11250"/>
                      <a:pt x="20444" y="12073"/>
                    </a:cubicBezTo>
                    <a:lnTo>
                      <a:pt x="12067" y="20476"/>
                    </a:lnTo>
                    <a:cubicBezTo>
                      <a:pt x="11204" y="21307"/>
                      <a:pt x="10164" y="21377"/>
                      <a:pt x="9266" y="20666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80" name="Google Shape;136;p12"/>
              <p:cNvSpPr/>
              <p:nvPr/>
            </p:nvSpPr>
            <p:spPr>
              <a:xfrm>
                <a:off x="1557938" y="2113077"/>
                <a:ext cx="176311" cy="101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0" fill="norm" stroke="1" extrusionOk="0">
                    <a:moveTo>
                      <a:pt x="9269" y="20670"/>
                    </a:moveTo>
                    <a:lnTo>
                      <a:pt x="486" y="11870"/>
                    </a:lnTo>
                    <a:cubicBezTo>
                      <a:pt x="-235" y="11158"/>
                      <a:pt x="-144" y="9907"/>
                      <a:pt x="687" y="9068"/>
                    </a:cubicBezTo>
                    <a:lnTo>
                      <a:pt x="9068" y="680"/>
                    </a:lnTo>
                    <a:cubicBezTo>
                      <a:pt x="9929" y="-148"/>
                      <a:pt x="10964" y="-224"/>
                      <a:pt x="11861" y="474"/>
                    </a:cubicBezTo>
                    <a:lnTo>
                      <a:pt x="20653" y="9274"/>
                    </a:lnTo>
                    <a:cubicBezTo>
                      <a:pt x="21365" y="10002"/>
                      <a:pt x="21283" y="11253"/>
                      <a:pt x="20452" y="12076"/>
                    </a:cubicBezTo>
                    <a:lnTo>
                      <a:pt x="12062" y="20464"/>
                    </a:lnTo>
                    <a:cubicBezTo>
                      <a:pt x="11203" y="21300"/>
                      <a:pt x="10166" y="21376"/>
                      <a:pt x="9269" y="20670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81" name="Google Shape;137;p12"/>
              <p:cNvSpPr/>
              <p:nvPr/>
            </p:nvSpPr>
            <p:spPr>
              <a:xfrm>
                <a:off x="1661257" y="2172905"/>
                <a:ext cx="176305" cy="101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64" fill="norm" stroke="1" extrusionOk="0">
                    <a:moveTo>
                      <a:pt x="9308" y="20674"/>
                    </a:moveTo>
                    <a:lnTo>
                      <a:pt x="480" y="11911"/>
                    </a:lnTo>
                    <a:cubicBezTo>
                      <a:pt x="-232" y="11197"/>
                      <a:pt x="-141" y="9927"/>
                      <a:pt x="681" y="9101"/>
                    </a:cubicBezTo>
                    <a:lnTo>
                      <a:pt x="9071" y="687"/>
                    </a:lnTo>
                    <a:cubicBezTo>
                      <a:pt x="9930" y="-151"/>
                      <a:pt x="10967" y="-227"/>
                      <a:pt x="11864" y="481"/>
                    </a:cubicBezTo>
                    <a:lnTo>
                      <a:pt x="20656" y="9308"/>
                    </a:lnTo>
                    <a:cubicBezTo>
                      <a:pt x="21368" y="10022"/>
                      <a:pt x="21277" y="11276"/>
                      <a:pt x="20455" y="12118"/>
                    </a:cubicBezTo>
                    <a:lnTo>
                      <a:pt x="12065" y="20532"/>
                    </a:lnTo>
                    <a:cubicBezTo>
                      <a:pt x="11209" y="21321"/>
                      <a:pt x="10190" y="21373"/>
                      <a:pt x="9308" y="20674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82" name="Google Shape;138;p12"/>
              <p:cNvSpPr/>
              <p:nvPr/>
            </p:nvSpPr>
            <p:spPr>
              <a:xfrm>
                <a:off x="1765205" y="2232732"/>
                <a:ext cx="176305" cy="101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49" fill="norm" stroke="1" extrusionOk="0">
                    <a:moveTo>
                      <a:pt x="9272" y="20661"/>
                    </a:moveTo>
                    <a:lnTo>
                      <a:pt x="480" y="11879"/>
                    </a:lnTo>
                    <a:cubicBezTo>
                      <a:pt x="-232" y="11151"/>
                      <a:pt x="-141" y="9901"/>
                      <a:pt x="681" y="9078"/>
                    </a:cubicBezTo>
                    <a:lnTo>
                      <a:pt x="9071" y="691"/>
                    </a:lnTo>
                    <a:cubicBezTo>
                      <a:pt x="9929" y="-152"/>
                      <a:pt x="10968" y="-228"/>
                      <a:pt x="11864" y="486"/>
                    </a:cubicBezTo>
                    <a:lnTo>
                      <a:pt x="20656" y="9284"/>
                    </a:lnTo>
                    <a:cubicBezTo>
                      <a:pt x="21368" y="9996"/>
                      <a:pt x="21277" y="11246"/>
                      <a:pt x="20455" y="12069"/>
                    </a:cubicBezTo>
                    <a:lnTo>
                      <a:pt x="12065" y="20472"/>
                    </a:lnTo>
                    <a:cubicBezTo>
                      <a:pt x="11204" y="21302"/>
                      <a:pt x="10167" y="21372"/>
                      <a:pt x="9272" y="20661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83" name="Google Shape;139;p12"/>
              <p:cNvSpPr/>
              <p:nvPr/>
            </p:nvSpPr>
            <p:spPr>
              <a:xfrm>
                <a:off x="1868823" y="2292568"/>
                <a:ext cx="176311" cy="101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1150" fill="norm" stroke="1" extrusionOk="0">
                    <a:moveTo>
                      <a:pt x="9275" y="20670"/>
                    </a:moveTo>
                    <a:lnTo>
                      <a:pt x="483" y="11870"/>
                    </a:lnTo>
                    <a:cubicBezTo>
                      <a:pt x="-229" y="11158"/>
                      <a:pt x="-147" y="9907"/>
                      <a:pt x="684" y="9068"/>
                    </a:cubicBezTo>
                    <a:lnTo>
                      <a:pt x="9074" y="680"/>
                    </a:lnTo>
                    <a:cubicBezTo>
                      <a:pt x="9935" y="-148"/>
                      <a:pt x="10970" y="-224"/>
                      <a:pt x="11867" y="474"/>
                    </a:cubicBezTo>
                    <a:lnTo>
                      <a:pt x="20650" y="9274"/>
                    </a:lnTo>
                    <a:cubicBezTo>
                      <a:pt x="21371" y="10002"/>
                      <a:pt x="21280" y="11253"/>
                      <a:pt x="20449" y="12076"/>
                    </a:cubicBezTo>
                    <a:lnTo>
                      <a:pt x="12068" y="20464"/>
                    </a:lnTo>
                    <a:cubicBezTo>
                      <a:pt x="11209" y="21300"/>
                      <a:pt x="10172" y="21376"/>
                      <a:pt x="9275" y="20670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84" name="Google Shape;140;p12"/>
              <p:cNvSpPr/>
              <p:nvPr/>
            </p:nvSpPr>
            <p:spPr>
              <a:xfrm>
                <a:off x="1972436" y="2352424"/>
                <a:ext cx="304601" cy="175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339" fill="norm" stroke="1" extrusionOk="0">
                    <a:moveTo>
                      <a:pt x="14398" y="21054"/>
                    </a:moveTo>
                    <a:lnTo>
                      <a:pt x="284" y="6931"/>
                    </a:lnTo>
                    <a:cubicBezTo>
                      <a:pt x="-137" y="6515"/>
                      <a:pt x="-84" y="5785"/>
                      <a:pt x="402" y="5295"/>
                    </a:cubicBezTo>
                    <a:lnTo>
                      <a:pt x="5296" y="397"/>
                    </a:lnTo>
                    <a:cubicBezTo>
                      <a:pt x="5801" y="-87"/>
                      <a:pt x="6407" y="-131"/>
                      <a:pt x="6933" y="277"/>
                    </a:cubicBezTo>
                    <a:lnTo>
                      <a:pt x="21047" y="14399"/>
                    </a:lnTo>
                    <a:cubicBezTo>
                      <a:pt x="21463" y="14824"/>
                      <a:pt x="21410" y="15555"/>
                      <a:pt x="20930" y="16035"/>
                    </a:cubicBezTo>
                    <a:lnTo>
                      <a:pt x="16030" y="20943"/>
                    </a:lnTo>
                    <a:cubicBezTo>
                      <a:pt x="15527" y="21428"/>
                      <a:pt x="14921" y="21469"/>
                      <a:pt x="14398" y="21054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85" name="Google Shape;141;p12"/>
              <p:cNvSpPr/>
              <p:nvPr/>
            </p:nvSpPr>
            <p:spPr>
              <a:xfrm>
                <a:off x="702214" y="1619048"/>
                <a:ext cx="202995" cy="117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207" fill="norm" stroke="1" extrusionOk="0">
                    <a:moveTo>
                      <a:pt x="10854" y="20794"/>
                    </a:moveTo>
                    <a:lnTo>
                      <a:pt x="424" y="10344"/>
                    </a:lnTo>
                    <a:cubicBezTo>
                      <a:pt x="-204" y="9723"/>
                      <a:pt x="-124" y="8621"/>
                      <a:pt x="599" y="7904"/>
                    </a:cubicBezTo>
                    <a:lnTo>
                      <a:pt x="7897" y="597"/>
                    </a:lnTo>
                    <a:cubicBezTo>
                      <a:pt x="8648" y="-131"/>
                      <a:pt x="9554" y="-197"/>
                      <a:pt x="10338" y="418"/>
                    </a:cubicBezTo>
                    <a:lnTo>
                      <a:pt x="20768" y="10868"/>
                    </a:lnTo>
                    <a:cubicBezTo>
                      <a:pt x="21396" y="11488"/>
                      <a:pt x="21316" y="12577"/>
                      <a:pt x="20593" y="13308"/>
                    </a:cubicBezTo>
                    <a:lnTo>
                      <a:pt x="13295" y="20614"/>
                    </a:lnTo>
                    <a:cubicBezTo>
                      <a:pt x="12543" y="21335"/>
                      <a:pt x="11639" y="21403"/>
                      <a:pt x="10854" y="20794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86" name="Google Shape;142;p12"/>
              <p:cNvSpPr/>
              <p:nvPr/>
            </p:nvSpPr>
            <p:spPr>
              <a:xfrm>
                <a:off x="1108061" y="1405085"/>
                <a:ext cx="1539838" cy="888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6" h="21547" fill="norm" stroke="1" extrusionOk="0">
                    <a:moveTo>
                      <a:pt x="20650" y="21492"/>
                    </a:moveTo>
                    <a:lnTo>
                      <a:pt x="56" y="896"/>
                    </a:lnTo>
                    <a:cubicBezTo>
                      <a:pt x="-27" y="813"/>
                      <a:pt x="-17" y="665"/>
                      <a:pt x="80" y="569"/>
                    </a:cubicBezTo>
                    <a:lnTo>
                      <a:pt x="569" y="80"/>
                    </a:lnTo>
                    <a:cubicBezTo>
                      <a:pt x="669" y="-17"/>
                      <a:pt x="791" y="-26"/>
                      <a:pt x="896" y="56"/>
                    </a:cubicBezTo>
                    <a:lnTo>
                      <a:pt x="21490" y="20650"/>
                    </a:lnTo>
                    <a:cubicBezTo>
                      <a:pt x="21573" y="20733"/>
                      <a:pt x="21562" y="20879"/>
                      <a:pt x="21466" y="20977"/>
                    </a:cubicBezTo>
                    <a:lnTo>
                      <a:pt x="20976" y="21466"/>
                    </a:lnTo>
                    <a:cubicBezTo>
                      <a:pt x="20876" y="21564"/>
                      <a:pt x="20755" y="21574"/>
                      <a:pt x="20650" y="21492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87" name="Google Shape;143;p12"/>
              <p:cNvSpPr/>
              <p:nvPr/>
            </p:nvSpPr>
            <p:spPr>
              <a:xfrm>
                <a:off x="512133" y="1968815"/>
                <a:ext cx="1160714" cy="670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0" h="21467" fill="norm" stroke="1" extrusionOk="0">
                    <a:moveTo>
                      <a:pt x="21527" y="13436"/>
                    </a:moveTo>
                    <a:cubicBezTo>
                      <a:pt x="21488" y="13582"/>
                      <a:pt x="21422" y="13702"/>
                      <a:pt x="21339" y="13775"/>
                    </a:cubicBezTo>
                    <a:lnTo>
                      <a:pt x="13822" y="21264"/>
                    </a:lnTo>
                    <a:cubicBezTo>
                      <a:pt x="13566" y="21512"/>
                      <a:pt x="13257" y="21534"/>
                      <a:pt x="12989" y="21325"/>
                    </a:cubicBezTo>
                    <a:lnTo>
                      <a:pt x="145" y="8522"/>
                    </a:lnTo>
                    <a:cubicBezTo>
                      <a:pt x="86" y="8470"/>
                      <a:pt x="40" y="8383"/>
                      <a:pt x="15" y="8278"/>
                    </a:cubicBezTo>
                    <a:cubicBezTo>
                      <a:pt x="-32" y="8083"/>
                      <a:pt x="33" y="7854"/>
                      <a:pt x="204" y="7683"/>
                    </a:cubicBezTo>
                    <a:lnTo>
                      <a:pt x="7721" y="201"/>
                    </a:lnTo>
                    <a:cubicBezTo>
                      <a:pt x="7977" y="-44"/>
                      <a:pt x="8286" y="-66"/>
                      <a:pt x="8553" y="143"/>
                    </a:cubicBezTo>
                    <a:lnTo>
                      <a:pt x="21399" y="12945"/>
                    </a:lnTo>
                    <a:cubicBezTo>
                      <a:pt x="21512" y="13022"/>
                      <a:pt x="21568" y="13240"/>
                      <a:pt x="21527" y="13436"/>
                    </a:cubicBez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88" name="Google Shape;144;p12"/>
              <p:cNvSpPr/>
              <p:nvPr/>
            </p:nvSpPr>
            <p:spPr>
              <a:xfrm>
                <a:off x="512924" y="1976897"/>
                <a:ext cx="1159192" cy="662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65" fill="norm" stroke="1" extrusionOk="0">
                    <a:moveTo>
                      <a:pt x="21600" y="13336"/>
                    </a:moveTo>
                    <a:cubicBezTo>
                      <a:pt x="21561" y="13484"/>
                      <a:pt x="21495" y="13605"/>
                      <a:pt x="21411" y="13679"/>
                    </a:cubicBezTo>
                    <a:lnTo>
                      <a:pt x="13864" y="21259"/>
                    </a:lnTo>
                    <a:cubicBezTo>
                      <a:pt x="13606" y="21509"/>
                      <a:pt x="13296" y="21532"/>
                      <a:pt x="13028" y="21321"/>
                    </a:cubicBezTo>
                    <a:lnTo>
                      <a:pt x="131" y="8363"/>
                    </a:lnTo>
                    <a:cubicBezTo>
                      <a:pt x="72" y="8310"/>
                      <a:pt x="26" y="8222"/>
                      <a:pt x="0" y="8116"/>
                    </a:cubicBezTo>
                    <a:cubicBezTo>
                      <a:pt x="40" y="7973"/>
                      <a:pt x="106" y="7857"/>
                      <a:pt x="187" y="7785"/>
                    </a:cubicBezTo>
                    <a:lnTo>
                      <a:pt x="7735" y="205"/>
                    </a:lnTo>
                    <a:cubicBezTo>
                      <a:pt x="7992" y="-45"/>
                      <a:pt x="8302" y="-68"/>
                      <a:pt x="8571" y="143"/>
                    </a:cubicBezTo>
                    <a:lnTo>
                      <a:pt x="21472" y="13101"/>
                    </a:lnTo>
                    <a:cubicBezTo>
                      <a:pt x="21528" y="13153"/>
                      <a:pt x="21573" y="13235"/>
                      <a:pt x="21600" y="13336"/>
                    </a:cubicBezTo>
                    <a:close/>
                  </a:path>
                </a:pathLst>
              </a:custGeom>
              <a:solidFill>
                <a:srgbClr val="C3C6D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89" name="Google Shape;145;p12"/>
              <p:cNvSpPr/>
              <p:nvPr/>
            </p:nvSpPr>
            <p:spPr>
              <a:xfrm>
                <a:off x="1213297" y="1329932"/>
                <a:ext cx="1493425" cy="898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97" fill="norm" stroke="1" extrusionOk="0">
                    <a:moveTo>
                      <a:pt x="21444" y="21467"/>
                    </a:moveTo>
                    <a:lnTo>
                      <a:pt x="156" y="1137"/>
                    </a:lnTo>
                    <a:cubicBezTo>
                      <a:pt x="60" y="1022"/>
                      <a:pt x="2" y="838"/>
                      <a:pt x="0" y="641"/>
                    </a:cubicBezTo>
                    <a:lnTo>
                      <a:pt x="0" y="228"/>
                    </a:lnTo>
                    <a:cubicBezTo>
                      <a:pt x="0" y="36"/>
                      <a:pt x="70" y="-51"/>
                      <a:pt x="156" y="31"/>
                    </a:cubicBezTo>
                    <a:lnTo>
                      <a:pt x="21444" y="20356"/>
                    </a:lnTo>
                    <a:cubicBezTo>
                      <a:pt x="21541" y="20470"/>
                      <a:pt x="21599" y="20654"/>
                      <a:pt x="21600" y="20851"/>
                    </a:cubicBezTo>
                    <a:lnTo>
                      <a:pt x="21600" y="21267"/>
                    </a:lnTo>
                    <a:cubicBezTo>
                      <a:pt x="21600" y="21462"/>
                      <a:pt x="21531" y="21549"/>
                      <a:pt x="21444" y="21467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90" name="Google Shape;146;p12"/>
              <p:cNvSpPr/>
              <p:nvPr/>
            </p:nvSpPr>
            <p:spPr>
              <a:xfrm>
                <a:off x="1296531" y="212886"/>
                <a:ext cx="525457" cy="352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4" h="21410" fill="norm" stroke="1" extrusionOk="0">
                    <a:moveTo>
                      <a:pt x="21281" y="21352"/>
                    </a:moveTo>
                    <a:lnTo>
                      <a:pt x="313" y="3471"/>
                    </a:lnTo>
                    <a:cubicBezTo>
                      <a:pt x="119" y="3262"/>
                      <a:pt x="2" y="2929"/>
                      <a:pt x="0" y="2574"/>
                    </a:cubicBezTo>
                    <a:lnTo>
                      <a:pt x="0" y="414"/>
                    </a:lnTo>
                    <a:cubicBezTo>
                      <a:pt x="0" y="67"/>
                      <a:pt x="144" y="-95"/>
                      <a:pt x="313" y="58"/>
                    </a:cubicBezTo>
                    <a:lnTo>
                      <a:pt x="21281" y="17939"/>
                    </a:lnTo>
                    <a:cubicBezTo>
                      <a:pt x="21475" y="18148"/>
                      <a:pt x="21591" y="18481"/>
                      <a:pt x="21594" y="18836"/>
                    </a:cubicBezTo>
                    <a:lnTo>
                      <a:pt x="21594" y="21001"/>
                    </a:lnTo>
                    <a:cubicBezTo>
                      <a:pt x="21600" y="21343"/>
                      <a:pt x="21456" y="21505"/>
                      <a:pt x="21281" y="21352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91" name="Google Shape;147;p12"/>
              <p:cNvSpPr/>
              <p:nvPr/>
            </p:nvSpPr>
            <p:spPr>
              <a:xfrm>
                <a:off x="1299195" y="316224"/>
                <a:ext cx="391812" cy="2576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345" fill="norm" stroke="1" extrusionOk="0">
                    <a:moveTo>
                      <a:pt x="21168" y="21268"/>
                    </a:moveTo>
                    <a:lnTo>
                      <a:pt x="420" y="3258"/>
                    </a:lnTo>
                    <a:cubicBezTo>
                      <a:pt x="153" y="2964"/>
                      <a:pt x="-4" y="2494"/>
                      <a:pt x="0" y="1996"/>
                    </a:cubicBezTo>
                    <a:lnTo>
                      <a:pt x="0" y="564"/>
                    </a:lnTo>
                    <a:cubicBezTo>
                      <a:pt x="0" y="91"/>
                      <a:pt x="189" y="-130"/>
                      <a:pt x="420" y="78"/>
                    </a:cubicBezTo>
                    <a:lnTo>
                      <a:pt x="21168" y="18089"/>
                    </a:lnTo>
                    <a:cubicBezTo>
                      <a:pt x="21435" y="18383"/>
                      <a:pt x="21592" y="18853"/>
                      <a:pt x="21588" y="19350"/>
                    </a:cubicBezTo>
                    <a:lnTo>
                      <a:pt x="21588" y="20814"/>
                    </a:lnTo>
                    <a:cubicBezTo>
                      <a:pt x="21596" y="21256"/>
                      <a:pt x="21428" y="21470"/>
                      <a:pt x="21168" y="21268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92" name="Google Shape;148;p12"/>
              <p:cNvSpPr/>
              <p:nvPr/>
            </p:nvSpPr>
            <p:spPr>
              <a:xfrm>
                <a:off x="1299195" y="383347"/>
                <a:ext cx="391812" cy="257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351" fill="norm" stroke="1" extrusionOk="0">
                    <a:moveTo>
                      <a:pt x="21168" y="21278"/>
                    </a:moveTo>
                    <a:lnTo>
                      <a:pt x="420" y="3257"/>
                    </a:lnTo>
                    <a:cubicBezTo>
                      <a:pt x="153" y="2963"/>
                      <a:pt x="-4" y="2493"/>
                      <a:pt x="0" y="1995"/>
                    </a:cubicBezTo>
                    <a:lnTo>
                      <a:pt x="0" y="562"/>
                    </a:lnTo>
                    <a:cubicBezTo>
                      <a:pt x="0" y="89"/>
                      <a:pt x="189" y="-126"/>
                      <a:pt x="420" y="76"/>
                    </a:cubicBezTo>
                    <a:lnTo>
                      <a:pt x="21168" y="18103"/>
                    </a:lnTo>
                    <a:cubicBezTo>
                      <a:pt x="21430" y="18387"/>
                      <a:pt x="21586" y="18842"/>
                      <a:pt x="21588" y="19328"/>
                    </a:cubicBezTo>
                    <a:lnTo>
                      <a:pt x="21588" y="20792"/>
                    </a:lnTo>
                    <a:cubicBezTo>
                      <a:pt x="21596" y="21266"/>
                      <a:pt x="21428" y="21474"/>
                      <a:pt x="21168" y="21278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93" name="Google Shape;149;p12"/>
              <p:cNvSpPr/>
              <p:nvPr/>
            </p:nvSpPr>
            <p:spPr>
              <a:xfrm>
                <a:off x="1299197" y="450437"/>
                <a:ext cx="320832" cy="216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5" h="21301" fill="norm" stroke="1" extrusionOk="0">
                    <a:moveTo>
                      <a:pt x="21082" y="21210"/>
                    </a:moveTo>
                    <a:lnTo>
                      <a:pt x="513" y="3900"/>
                    </a:lnTo>
                    <a:cubicBezTo>
                      <a:pt x="192" y="3564"/>
                      <a:pt x="2" y="3024"/>
                      <a:pt x="0" y="2448"/>
                    </a:cubicBezTo>
                    <a:lnTo>
                      <a:pt x="0" y="666"/>
                    </a:lnTo>
                    <a:cubicBezTo>
                      <a:pt x="0" y="105"/>
                      <a:pt x="231" y="-150"/>
                      <a:pt x="513" y="90"/>
                    </a:cubicBezTo>
                    <a:lnTo>
                      <a:pt x="21082" y="17437"/>
                    </a:lnTo>
                    <a:cubicBezTo>
                      <a:pt x="21408" y="17787"/>
                      <a:pt x="21599" y="18344"/>
                      <a:pt x="21595" y="18934"/>
                    </a:cubicBezTo>
                    <a:lnTo>
                      <a:pt x="21595" y="20671"/>
                    </a:lnTo>
                    <a:cubicBezTo>
                      <a:pt x="21600" y="21195"/>
                      <a:pt x="21369" y="21450"/>
                      <a:pt x="21082" y="212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94" name="Google Shape;150;p12"/>
              <p:cNvSpPr/>
              <p:nvPr/>
            </p:nvSpPr>
            <p:spPr>
              <a:xfrm>
                <a:off x="1296530" y="917403"/>
                <a:ext cx="525458" cy="352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416" fill="norm" stroke="1" extrusionOk="0">
                    <a:moveTo>
                      <a:pt x="21279" y="21360"/>
                    </a:moveTo>
                    <a:lnTo>
                      <a:pt x="313" y="3475"/>
                    </a:lnTo>
                    <a:cubicBezTo>
                      <a:pt x="114" y="3258"/>
                      <a:pt x="-2" y="2914"/>
                      <a:pt x="0" y="2550"/>
                    </a:cubicBezTo>
                    <a:lnTo>
                      <a:pt x="0" y="412"/>
                    </a:lnTo>
                    <a:cubicBezTo>
                      <a:pt x="0" y="65"/>
                      <a:pt x="144" y="-92"/>
                      <a:pt x="313" y="56"/>
                    </a:cubicBezTo>
                    <a:lnTo>
                      <a:pt x="21279" y="17941"/>
                    </a:lnTo>
                    <a:cubicBezTo>
                      <a:pt x="21478" y="18158"/>
                      <a:pt x="21594" y="18502"/>
                      <a:pt x="21592" y="18866"/>
                    </a:cubicBezTo>
                    <a:lnTo>
                      <a:pt x="21592" y="21027"/>
                    </a:lnTo>
                    <a:cubicBezTo>
                      <a:pt x="21598" y="21351"/>
                      <a:pt x="21454" y="21508"/>
                      <a:pt x="21279" y="21360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95" name="Google Shape;151;p12"/>
              <p:cNvSpPr/>
              <p:nvPr/>
            </p:nvSpPr>
            <p:spPr>
              <a:xfrm>
                <a:off x="1299197" y="1020786"/>
                <a:ext cx="391810" cy="2576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344" fill="norm" stroke="1" extrusionOk="0">
                    <a:moveTo>
                      <a:pt x="21172" y="21268"/>
                    </a:moveTo>
                    <a:lnTo>
                      <a:pt x="420" y="3251"/>
                    </a:lnTo>
                    <a:cubicBezTo>
                      <a:pt x="157" y="2968"/>
                      <a:pt x="1" y="2513"/>
                      <a:pt x="0" y="2028"/>
                    </a:cubicBezTo>
                    <a:lnTo>
                      <a:pt x="0" y="564"/>
                    </a:lnTo>
                    <a:cubicBezTo>
                      <a:pt x="0" y="91"/>
                      <a:pt x="189" y="-130"/>
                      <a:pt x="420" y="78"/>
                    </a:cubicBezTo>
                    <a:lnTo>
                      <a:pt x="21172" y="18089"/>
                    </a:lnTo>
                    <a:cubicBezTo>
                      <a:pt x="21433" y="18373"/>
                      <a:pt x="21589" y="18827"/>
                      <a:pt x="21592" y="19313"/>
                    </a:cubicBezTo>
                    <a:lnTo>
                      <a:pt x="21592" y="20782"/>
                    </a:lnTo>
                    <a:cubicBezTo>
                      <a:pt x="21600" y="21256"/>
                      <a:pt x="21432" y="21470"/>
                      <a:pt x="21172" y="21268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96" name="Google Shape;152;p12"/>
              <p:cNvSpPr/>
              <p:nvPr/>
            </p:nvSpPr>
            <p:spPr>
              <a:xfrm>
                <a:off x="1299197" y="1087877"/>
                <a:ext cx="391810" cy="2576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345" fill="norm" stroke="1" extrusionOk="0">
                    <a:moveTo>
                      <a:pt x="21172" y="21268"/>
                    </a:moveTo>
                    <a:lnTo>
                      <a:pt x="420" y="3258"/>
                    </a:lnTo>
                    <a:cubicBezTo>
                      <a:pt x="158" y="2971"/>
                      <a:pt x="3" y="2514"/>
                      <a:pt x="0" y="2028"/>
                    </a:cubicBezTo>
                    <a:lnTo>
                      <a:pt x="0" y="564"/>
                    </a:lnTo>
                    <a:cubicBezTo>
                      <a:pt x="0" y="91"/>
                      <a:pt x="189" y="-130"/>
                      <a:pt x="420" y="78"/>
                    </a:cubicBezTo>
                    <a:lnTo>
                      <a:pt x="21172" y="18089"/>
                    </a:lnTo>
                    <a:cubicBezTo>
                      <a:pt x="21439" y="18383"/>
                      <a:pt x="21596" y="18853"/>
                      <a:pt x="21592" y="19350"/>
                    </a:cubicBezTo>
                    <a:lnTo>
                      <a:pt x="21592" y="20814"/>
                    </a:lnTo>
                    <a:cubicBezTo>
                      <a:pt x="21600" y="21256"/>
                      <a:pt x="21432" y="21470"/>
                      <a:pt x="21172" y="21268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97" name="Google Shape;153;p12"/>
              <p:cNvSpPr/>
              <p:nvPr/>
            </p:nvSpPr>
            <p:spPr>
              <a:xfrm>
                <a:off x="1299197" y="1154999"/>
                <a:ext cx="320832" cy="216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5" h="21284" fill="norm" stroke="1" extrusionOk="0">
                    <a:moveTo>
                      <a:pt x="21082" y="21182"/>
                    </a:moveTo>
                    <a:lnTo>
                      <a:pt x="513" y="3858"/>
                    </a:lnTo>
                    <a:cubicBezTo>
                      <a:pt x="193" y="3518"/>
                      <a:pt x="3" y="2978"/>
                      <a:pt x="0" y="2401"/>
                    </a:cubicBezTo>
                    <a:lnTo>
                      <a:pt x="0" y="666"/>
                    </a:lnTo>
                    <a:cubicBezTo>
                      <a:pt x="0" y="105"/>
                      <a:pt x="231" y="-149"/>
                      <a:pt x="513" y="90"/>
                    </a:cubicBezTo>
                    <a:lnTo>
                      <a:pt x="21082" y="17414"/>
                    </a:lnTo>
                    <a:cubicBezTo>
                      <a:pt x="21402" y="17751"/>
                      <a:pt x="21592" y="18289"/>
                      <a:pt x="21595" y="18864"/>
                    </a:cubicBezTo>
                    <a:lnTo>
                      <a:pt x="21595" y="20606"/>
                    </a:lnTo>
                    <a:cubicBezTo>
                      <a:pt x="21600" y="21167"/>
                      <a:pt x="21369" y="21451"/>
                      <a:pt x="21082" y="211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98" name="Google Shape;154;p12"/>
              <p:cNvSpPr/>
              <p:nvPr/>
            </p:nvSpPr>
            <p:spPr>
              <a:xfrm>
                <a:off x="1945349" y="1312405"/>
                <a:ext cx="714310" cy="6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41" fill="norm" stroke="1" extrusionOk="0">
                    <a:moveTo>
                      <a:pt x="166" y="1391"/>
                    </a:moveTo>
                    <a:cubicBezTo>
                      <a:pt x="166" y="1391"/>
                      <a:pt x="1868" y="2883"/>
                      <a:pt x="4322" y="845"/>
                    </a:cubicBezTo>
                    <a:cubicBezTo>
                      <a:pt x="6077" y="-659"/>
                      <a:pt x="7645" y="200"/>
                      <a:pt x="8518" y="720"/>
                    </a:cubicBezTo>
                    <a:cubicBezTo>
                      <a:pt x="9391" y="1240"/>
                      <a:pt x="10662" y="1550"/>
                      <a:pt x="13057" y="6084"/>
                    </a:cubicBezTo>
                    <a:cubicBezTo>
                      <a:pt x="13575" y="6975"/>
                      <a:pt x="14284" y="7728"/>
                      <a:pt x="15129" y="8283"/>
                    </a:cubicBezTo>
                    <a:cubicBezTo>
                      <a:pt x="16421" y="9061"/>
                      <a:pt x="17041" y="8683"/>
                      <a:pt x="18056" y="7080"/>
                    </a:cubicBezTo>
                    <a:cubicBezTo>
                      <a:pt x="19072" y="5477"/>
                      <a:pt x="19735" y="3711"/>
                      <a:pt x="21600" y="4866"/>
                    </a:cubicBezTo>
                    <a:lnTo>
                      <a:pt x="21600" y="20941"/>
                    </a:lnTo>
                    <a:lnTo>
                      <a:pt x="0" y="7910"/>
                    </a:lnTo>
                    <a:lnTo>
                      <a:pt x="0" y="1285"/>
                    </a:lnTo>
                    <a:close/>
                  </a:path>
                </a:pathLst>
              </a:custGeom>
              <a:solidFill>
                <a:srgbClr val="F5F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99" name="Google Shape;155;p12"/>
              <p:cNvSpPr/>
              <p:nvPr/>
            </p:nvSpPr>
            <p:spPr>
              <a:xfrm>
                <a:off x="1299197" y="555147"/>
                <a:ext cx="504055" cy="586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489" fill="norm" stroke="1" extrusionOk="0">
                    <a:moveTo>
                      <a:pt x="21270" y="21455"/>
                    </a:moveTo>
                    <a:lnTo>
                      <a:pt x="326" y="11115"/>
                    </a:lnTo>
                    <a:cubicBezTo>
                      <a:pt x="123" y="10988"/>
                      <a:pt x="2" y="10786"/>
                      <a:pt x="0" y="10571"/>
                    </a:cubicBezTo>
                    <a:lnTo>
                      <a:pt x="0" y="248"/>
                    </a:lnTo>
                    <a:cubicBezTo>
                      <a:pt x="0" y="39"/>
                      <a:pt x="147" y="-56"/>
                      <a:pt x="326" y="33"/>
                    </a:cubicBezTo>
                    <a:lnTo>
                      <a:pt x="21270" y="10373"/>
                    </a:lnTo>
                    <a:cubicBezTo>
                      <a:pt x="21473" y="10500"/>
                      <a:pt x="21594" y="10702"/>
                      <a:pt x="21597" y="10917"/>
                    </a:cubicBezTo>
                    <a:lnTo>
                      <a:pt x="21597" y="21240"/>
                    </a:lnTo>
                    <a:cubicBezTo>
                      <a:pt x="21600" y="21449"/>
                      <a:pt x="21453" y="21544"/>
                      <a:pt x="21270" y="21455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0" name="Google Shape;156;p12"/>
              <p:cNvSpPr/>
              <p:nvPr/>
            </p:nvSpPr>
            <p:spPr>
              <a:xfrm>
                <a:off x="1945273" y="1344543"/>
                <a:ext cx="714311" cy="630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479"/>
                    </a:lnTo>
                    <a:lnTo>
                      <a:pt x="21600" y="21600"/>
                    </a:lnTo>
                    <a:lnTo>
                      <a:pt x="21600" y="4178"/>
                    </a:lnTo>
                  </a:path>
                </a:pathLst>
              </a:custGeom>
              <a:noFill/>
              <a:ln w="9525" cap="flat">
                <a:solidFill>
                  <a:srgbClr val="E9EAF2"/>
                </a:solidFill>
                <a:prstDash val="solid"/>
                <a:miter lim="8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1" name="Google Shape;157;p12"/>
              <p:cNvSpPr/>
              <p:nvPr/>
            </p:nvSpPr>
            <p:spPr>
              <a:xfrm>
                <a:off x="2226047" y="1337614"/>
                <a:ext cx="1" cy="386855"/>
              </a:xfrm>
              <a:prstGeom prst="line">
                <a:avLst/>
              </a:prstGeom>
              <a:noFill/>
              <a:ln w="9525" cap="flat">
                <a:solidFill>
                  <a:srgbClr val="E9EAF2"/>
                </a:solidFill>
                <a:prstDash val="solid"/>
                <a:miter lim="8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158;p12"/>
              <p:cNvSpPr/>
              <p:nvPr/>
            </p:nvSpPr>
            <p:spPr>
              <a:xfrm>
                <a:off x="2444528" y="1582292"/>
                <a:ext cx="1" cy="268362"/>
              </a:xfrm>
              <a:prstGeom prst="line">
                <a:avLst/>
              </a:prstGeom>
              <a:noFill/>
              <a:ln w="9525" cap="flat">
                <a:solidFill>
                  <a:srgbClr val="E9EAF2"/>
                </a:solidFill>
                <a:prstDash val="solid"/>
                <a:miter lim="8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159;p12"/>
              <p:cNvSpPr/>
              <p:nvPr/>
            </p:nvSpPr>
            <p:spPr>
              <a:xfrm>
                <a:off x="1945273" y="1312663"/>
                <a:ext cx="714235" cy="2732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493" fill="norm" stroke="1" extrusionOk="0">
                    <a:moveTo>
                      <a:pt x="0" y="2291"/>
                    </a:moveTo>
                    <a:cubicBezTo>
                      <a:pt x="3832" y="6746"/>
                      <a:pt x="4376" y="-3322"/>
                      <a:pt x="8551" y="1194"/>
                    </a:cubicBezTo>
                    <a:cubicBezTo>
                      <a:pt x="12726" y="5710"/>
                      <a:pt x="12151" y="11603"/>
                      <a:pt x="15230" y="14941"/>
                    </a:cubicBezTo>
                    <a:cubicBezTo>
                      <a:pt x="18309" y="18278"/>
                      <a:pt x="18385" y="5244"/>
                      <a:pt x="21600" y="8724"/>
                    </a:cubicBezTo>
                  </a:path>
                </a:pathLst>
              </a:custGeom>
              <a:noFill/>
              <a:ln w="10375" cap="flat">
                <a:solidFill>
                  <a:srgbClr val="E9EAF2"/>
                </a:solidFill>
                <a:prstDash val="solid"/>
                <a:miter lim="8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4" name="Google Shape;160;p12"/>
              <p:cNvSpPr/>
              <p:nvPr/>
            </p:nvSpPr>
            <p:spPr>
              <a:xfrm rot="19798237">
                <a:off x="2212297" y="1313823"/>
                <a:ext cx="27544" cy="47629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5" name="Google Shape;161;p12"/>
              <p:cNvSpPr/>
              <p:nvPr/>
            </p:nvSpPr>
            <p:spPr>
              <a:xfrm rot="19809977">
                <a:off x="2656600" y="1449470"/>
                <a:ext cx="27664" cy="47838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6" name="Google Shape;162;p12"/>
              <p:cNvSpPr/>
              <p:nvPr/>
            </p:nvSpPr>
            <p:spPr>
              <a:xfrm rot="19809977">
                <a:off x="2440755" y="1560850"/>
                <a:ext cx="27664" cy="47838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7" name="Google Shape;163;p12"/>
              <p:cNvSpPr/>
              <p:nvPr/>
            </p:nvSpPr>
            <p:spPr>
              <a:xfrm rot="19809977">
                <a:off x="1939502" y="1335524"/>
                <a:ext cx="27664" cy="47838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8" name="Google Shape;164;p12"/>
              <p:cNvSpPr/>
              <p:nvPr/>
            </p:nvSpPr>
            <p:spPr>
              <a:xfrm>
                <a:off x="1928596" y="797997"/>
                <a:ext cx="44479" cy="180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234" fill="norm" stroke="1" extrusionOk="0">
                    <a:moveTo>
                      <a:pt x="17840" y="21126"/>
                    </a:moveTo>
                    <a:lnTo>
                      <a:pt x="3686" y="19140"/>
                    </a:lnTo>
                    <a:cubicBezTo>
                      <a:pt x="1397" y="18736"/>
                      <a:pt x="29" y="18092"/>
                      <a:pt x="0" y="17405"/>
                    </a:cubicBezTo>
                    <a:lnTo>
                      <a:pt x="0" y="796"/>
                    </a:lnTo>
                    <a:cubicBezTo>
                      <a:pt x="0" y="125"/>
                      <a:pt x="1696" y="-179"/>
                      <a:pt x="3686" y="107"/>
                    </a:cubicBezTo>
                    <a:lnTo>
                      <a:pt x="17840" y="2093"/>
                    </a:lnTo>
                    <a:cubicBezTo>
                      <a:pt x="20126" y="2498"/>
                      <a:pt x="21493" y="3141"/>
                      <a:pt x="21526" y="3828"/>
                    </a:cubicBezTo>
                    <a:lnTo>
                      <a:pt x="21526" y="20446"/>
                    </a:lnTo>
                    <a:cubicBezTo>
                      <a:pt x="21600" y="21081"/>
                      <a:pt x="19978" y="21421"/>
                      <a:pt x="17840" y="21126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9" name="Google Shape;165;p12"/>
              <p:cNvSpPr/>
              <p:nvPr/>
            </p:nvSpPr>
            <p:spPr>
              <a:xfrm>
                <a:off x="1995990" y="690622"/>
                <a:ext cx="44552" cy="327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3" h="21401" fill="norm" stroke="1" extrusionOk="0">
                    <a:moveTo>
                      <a:pt x="17877" y="21341"/>
                    </a:moveTo>
                    <a:lnTo>
                      <a:pt x="3686" y="20260"/>
                    </a:lnTo>
                    <a:cubicBezTo>
                      <a:pt x="1401" y="20032"/>
                      <a:pt x="33" y="19672"/>
                      <a:pt x="0" y="19288"/>
                    </a:cubicBezTo>
                    <a:lnTo>
                      <a:pt x="0" y="443"/>
                    </a:lnTo>
                    <a:cubicBezTo>
                      <a:pt x="0" y="69"/>
                      <a:pt x="1696" y="-100"/>
                      <a:pt x="3686" y="59"/>
                    </a:cubicBezTo>
                    <a:lnTo>
                      <a:pt x="17877" y="1165"/>
                    </a:lnTo>
                    <a:cubicBezTo>
                      <a:pt x="20221" y="1398"/>
                      <a:pt x="21592" y="1769"/>
                      <a:pt x="21563" y="2162"/>
                    </a:cubicBezTo>
                    <a:lnTo>
                      <a:pt x="21563" y="20957"/>
                    </a:lnTo>
                    <a:cubicBezTo>
                      <a:pt x="21600" y="21331"/>
                      <a:pt x="19941" y="21500"/>
                      <a:pt x="17877" y="2134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0" name="Google Shape;166;p12"/>
              <p:cNvSpPr/>
              <p:nvPr/>
            </p:nvSpPr>
            <p:spPr>
              <a:xfrm>
                <a:off x="2131009" y="796398"/>
                <a:ext cx="44474" cy="299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83" fill="norm" stroke="1" extrusionOk="0">
                    <a:moveTo>
                      <a:pt x="17901" y="21317"/>
                    </a:moveTo>
                    <a:lnTo>
                      <a:pt x="3699" y="20109"/>
                    </a:lnTo>
                    <a:cubicBezTo>
                      <a:pt x="1394" y="19861"/>
                      <a:pt x="22" y="19468"/>
                      <a:pt x="0" y="19047"/>
                    </a:cubicBezTo>
                    <a:lnTo>
                      <a:pt x="0" y="484"/>
                    </a:lnTo>
                    <a:cubicBezTo>
                      <a:pt x="0" y="76"/>
                      <a:pt x="1664" y="-109"/>
                      <a:pt x="3699" y="65"/>
                    </a:cubicBezTo>
                    <a:lnTo>
                      <a:pt x="17901" y="1273"/>
                    </a:lnTo>
                    <a:cubicBezTo>
                      <a:pt x="20194" y="1522"/>
                      <a:pt x="21567" y="1915"/>
                      <a:pt x="21600" y="2335"/>
                    </a:cubicBezTo>
                    <a:lnTo>
                      <a:pt x="21600" y="20898"/>
                    </a:lnTo>
                    <a:cubicBezTo>
                      <a:pt x="21600" y="21306"/>
                      <a:pt x="19899" y="21491"/>
                      <a:pt x="17901" y="21317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1" name="Google Shape;167;p12"/>
              <p:cNvSpPr/>
              <p:nvPr/>
            </p:nvSpPr>
            <p:spPr>
              <a:xfrm>
                <a:off x="2198328" y="879861"/>
                <a:ext cx="44475" cy="2546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4" h="21345" fill="norm" stroke="1" extrusionOk="0">
                    <a:moveTo>
                      <a:pt x="17834" y="21268"/>
                    </a:moveTo>
                    <a:lnTo>
                      <a:pt x="3692" y="19851"/>
                    </a:lnTo>
                    <a:cubicBezTo>
                      <a:pt x="1403" y="19562"/>
                      <a:pt x="33" y="19103"/>
                      <a:pt x="0" y="18612"/>
                    </a:cubicBezTo>
                    <a:lnTo>
                      <a:pt x="0" y="568"/>
                    </a:lnTo>
                    <a:cubicBezTo>
                      <a:pt x="0" y="89"/>
                      <a:pt x="1698" y="-128"/>
                      <a:pt x="3692" y="76"/>
                    </a:cubicBezTo>
                    <a:lnTo>
                      <a:pt x="17871" y="1493"/>
                    </a:lnTo>
                    <a:cubicBezTo>
                      <a:pt x="20171" y="1784"/>
                      <a:pt x="21541" y="2245"/>
                      <a:pt x="21563" y="2738"/>
                    </a:cubicBezTo>
                    <a:lnTo>
                      <a:pt x="21563" y="20776"/>
                    </a:lnTo>
                    <a:cubicBezTo>
                      <a:pt x="21600" y="21255"/>
                      <a:pt x="19939" y="21472"/>
                      <a:pt x="17834" y="212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2" name="Google Shape;168;p12"/>
              <p:cNvSpPr/>
              <p:nvPr/>
            </p:nvSpPr>
            <p:spPr>
              <a:xfrm>
                <a:off x="2332507" y="1065596"/>
                <a:ext cx="44479" cy="146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159" fill="norm" stroke="1" extrusionOk="0">
                    <a:moveTo>
                      <a:pt x="17822" y="21028"/>
                    </a:moveTo>
                    <a:lnTo>
                      <a:pt x="3682" y="18585"/>
                    </a:lnTo>
                    <a:cubicBezTo>
                      <a:pt x="1344" y="18070"/>
                      <a:pt x="-22" y="17251"/>
                      <a:pt x="0" y="16384"/>
                    </a:cubicBezTo>
                    <a:lnTo>
                      <a:pt x="0" y="979"/>
                    </a:lnTo>
                    <a:cubicBezTo>
                      <a:pt x="0" y="154"/>
                      <a:pt x="1694" y="-220"/>
                      <a:pt x="3682" y="132"/>
                    </a:cubicBezTo>
                    <a:lnTo>
                      <a:pt x="17822" y="2575"/>
                    </a:lnTo>
                    <a:cubicBezTo>
                      <a:pt x="20116" y="3076"/>
                      <a:pt x="21483" y="3871"/>
                      <a:pt x="21505" y="4721"/>
                    </a:cubicBezTo>
                    <a:lnTo>
                      <a:pt x="21505" y="20126"/>
                    </a:lnTo>
                    <a:cubicBezTo>
                      <a:pt x="21578" y="21006"/>
                      <a:pt x="19811" y="21380"/>
                      <a:pt x="17822" y="21028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3" name="Google Shape;169;p12"/>
              <p:cNvSpPr/>
              <p:nvPr/>
            </p:nvSpPr>
            <p:spPr>
              <a:xfrm>
                <a:off x="2399903" y="849748"/>
                <a:ext cx="44551" cy="4012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4" h="21435" fill="norm" stroke="1" extrusionOk="0">
                    <a:moveTo>
                      <a:pt x="17877" y="21386"/>
                    </a:moveTo>
                    <a:lnTo>
                      <a:pt x="3686" y="20483"/>
                    </a:lnTo>
                    <a:cubicBezTo>
                      <a:pt x="1401" y="20297"/>
                      <a:pt x="33" y="20003"/>
                      <a:pt x="0" y="19689"/>
                    </a:cubicBezTo>
                    <a:lnTo>
                      <a:pt x="0" y="364"/>
                    </a:lnTo>
                    <a:cubicBezTo>
                      <a:pt x="0" y="58"/>
                      <a:pt x="1695" y="-84"/>
                      <a:pt x="3686" y="50"/>
                    </a:cubicBezTo>
                    <a:lnTo>
                      <a:pt x="17877" y="953"/>
                    </a:lnTo>
                    <a:cubicBezTo>
                      <a:pt x="20174" y="1137"/>
                      <a:pt x="21541" y="1430"/>
                      <a:pt x="21563" y="1743"/>
                    </a:cubicBezTo>
                    <a:lnTo>
                      <a:pt x="21563" y="21064"/>
                    </a:lnTo>
                    <a:cubicBezTo>
                      <a:pt x="21600" y="21378"/>
                      <a:pt x="19941" y="21516"/>
                      <a:pt x="17877" y="2138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4" name="Google Shape;170;p12"/>
              <p:cNvSpPr/>
              <p:nvPr/>
            </p:nvSpPr>
            <p:spPr>
              <a:xfrm>
                <a:off x="2564392" y="1199516"/>
                <a:ext cx="44551" cy="146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4" h="21153" fill="norm" stroke="1" extrusionOk="0">
                    <a:moveTo>
                      <a:pt x="17877" y="21022"/>
                    </a:moveTo>
                    <a:lnTo>
                      <a:pt x="3686" y="18535"/>
                    </a:lnTo>
                    <a:cubicBezTo>
                      <a:pt x="1401" y="18032"/>
                      <a:pt x="33" y="17238"/>
                      <a:pt x="0" y="16389"/>
                    </a:cubicBezTo>
                    <a:lnTo>
                      <a:pt x="0" y="984"/>
                    </a:lnTo>
                    <a:cubicBezTo>
                      <a:pt x="0" y="159"/>
                      <a:pt x="1695" y="-226"/>
                      <a:pt x="3686" y="137"/>
                    </a:cubicBezTo>
                    <a:lnTo>
                      <a:pt x="17877" y="2580"/>
                    </a:lnTo>
                    <a:cubicBezTo>
                      <a:pt x="20174" y="3076"/>
                      <a:pt x="21541" y="3868"/>
                      <a:pt x="21563" y="4715"/>
                    </a:cubicBezTo>
                    <a:lnTo>
                      <a:pt x="21563" y="20120"/>
                    </a:lnTo>
                    <a:cubicBezTo>
                      <a:pt x="21600" y="21000"/>
                      <a:pt x="19941" y="21374"/>
                      <a:pt x="17877" y="21022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5" name="Google Shape;171;p12"/>
              <p:cNvSpPr/>
              <p:nvPr/>
            </p:nvSpPr>
            <p:spPr>
              <a:xfrm>
                <a:off x="2631787" y="1204009"/>
                <a:ext cx="44555" cy="180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237" fill="norm" stroke="1" extrusionOk="0">
                    <a:moveTo>
                      <a:pt x="17847" y="21130"/>
                    </a:moveTo>
                    <a:lnTo>
                      <a:pt x="3680" y="19144"/>
                    </a:lnTo>
                    <a:cubicBezTo>
                      <a:pt x="1387" y="18741"/>
                      <a:pt x="22" y="18097"/>
                      <a:pt x="0" y="17409"/>
                    </a:cubicBezTo>
                    <a:lnTo>
                      <a:pt x="0" y="800"/>
                    </a:lnTo>
                    <a:cubicBezTo>
                      <a:pt x="0" y="129"/>
                      <a:pt x="1656" y="-184"/>
                      <a:pt x="3680" y="111"/>
                    </a:cubicBezTo>
                    <a:lnTo>
                      <a:pt x="17847" y="2097"/>
                    </a:lnTo>
                    <a:cubicBezTo>
                      <a:pt x="20132" y="2501"/>
                      <a:pt x="21497" y="3145"/>
                      <a:pt x="21526" y="3832"/>
                    </a:cubicBezTo>
                    <a:lnTo>
                      <a:pt x="21526" y="20441"/>
                    </a:lnTo>
                    <a:cubicBezTo>
                      <a:pt x="21600" y="21112"/>
                      <a:pt x="19907" y="21416"/>
                      <a:pt x="17847" y="211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17" name="Google Shape;172;p12"/>
            <p:cNvSpPr/>
            <p:nvPr/>
          </p:nvSpPr>
          <p:spPr>
            <a:xfrm>
              <a:off x="1864237" y="2674723"/>
              <a:ext cx="1789201" cy="103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00" y="21600"/>
                  </a:moveTo>
                  <a:lnTo>
                    <a:pt x="0" y="12500"/>
                  </a:lnTo>
                  <a:lnTo>
                    <a:pt x="12500" y="0"/>
                  </a:lnTo>
                  <a:lnTo>
                    <a:pt x="21600" y="9099"/>
                  </a:lnTo>
                  <a:lnTo>
                    <a:pt x="9100" y="21600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" name="Google Shape;173;p12"/>
            <p:cNvSpPr/>
            <p:nvPr/>
          </p:nvSpPr>
          <p:spPr>
            <a:xfrm>
              <a:off x="1891728" y="2659340"/>
              <a:ext cx="1789201" cy="103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00" y="8801"/>
                  </a:moveTo>
                  <a:lnTo>
                    <a:pt x="12501" y="0"/>
                  </a:lnTo>
                  <a:lnTo>
                    <a:pt x="300" y="12202"/>
                  </a:lnTo>
                  <a:lnTo>
                    <a:pt x="0" y="11903"/>
                  </a:lnTo>
                  <a:lnTo>
                    <a:pt x="0" y="12501"/>
                  </a:lnTo>
                  <a:lnTo>
                    <a:pt x="9100" y="21600"/>
                  </a:lnTo>
                  <a:lnTo>
                    <a:pt x="21600" y="9100"/>
                  </a:lnTo>
                  <a:lnTo>
                    <a:pt x="21600" y="8501"/>
                  </a:lnTo>
                  <a:lnTo>
                    <a:pt x="21300" y="8801"/>
                  </a:lnTo>
                  <a:close/>
                </a:path>
              </a:pathLst>
            </a:custGeom>
            <a:solidFill>
              <a:srgbClr val="B1B4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" name="Google Shape;174;p12"/>
            <p:cNvSpPr/>
            <p:nvPr/>
          </p:nvSpPr>
          <p:spPr>
            <a:xfrm>
              <a:off x="1891728" y="2630708"/>
              <a:ext cx="1789201" cy="103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00" y="21600"/>
                  </a:moveTo>
                  <a:lnTo>
                    <a:pt x="0" y="12501"/>
                  </a:lnTo>
                  <a:lnTo>
                    <a:pt x="12501" y="0"/>
                  </a:lnTo>
                  <a:lnTo>
                    <a:pt x="21600" y="9100"/>
                  </a:lnTo>
                  <a:lnTo>
                    <a:pt x="9100" y="21600"/>
                  </a:lnTo>
                  <a:close/>
                </a:path>
              </a:pathLst>
            </a:custGeom>
            <a:solidFill>
              <a:srgbClr val="FAFB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0" name="Google Shape;175;p12"/>
            <p:cNvSpPr/>
            <p:nvPr/>
          </p:nvSpPr>
          <p:spPr>
            <a:xfrm>
              <a:off x="2854066" y="2728564"/>
              <a:ext cx="664278" cy="38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651" y="21600"/>
                  </a:moveTo>
                  <a:lnTo>
                    <a:pt x="0" y="1947"/>
                  </a:lnTo>
                  <a:lnTo>
                    <a:pt x="1946" y="0"/>
                  </a:lnTo>
                  <a:lnTo>
                    <a:pt x="21600" y="19653"/>
                  </a:lnTo>
                  <a:lnTo>
                    <a:pt x="19651" y="21600"/>
                  </a:lnTo>
                  <a:close/>
                </a:path>
              </a:pathLst>
            </a:custGeom>
            <a:solidFill>
              <a:srgbClr val="E9EA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1" name="Google Shape;176;p12"/>
            <p:cNvSpPr/>
            <p:nvPr/>
          </p:nvSpPr>
          <p:spPr>
            <a:xfrm>
              <a:off x="2790326" y="2782708"/>
              <a:ext cx="634274" cy="366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81" y="21600"/>
                  </a:moveTo>
                  <a:lnTo>
                    <a:pt x="0" y="1020"/>
                  </a:lnTo>
                  <a:lnTo>
                    <a:pt x="1019" y="0"/>
                  </a:lnTo>
                  <a:lnTo>
                    <a:pt x="21600" y="20580"/>
                  </a:lnTo>
                  <a:lnTo>
                    <a:pt x="20581" y="21600"/>
                  </a:lnTo>
                  <a:close/>
                </a:path>
              </a:pathLst>
            </a:custGeom>
            <a:solidFill>
              <a:srgbClr val="E9EA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" name="Google Shape;177;p12"/>
            <p:cNvSpPr/>
            <p:nvPr/>
          </p:nvSpPr>
          <p:spPr>
            <a:xfrm>
              <a:off x="2740904" y="2811189"/>
              <a:ext cx="634274" cy="366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81" y="21600"/>
                  </a:moveTo>
                  <a:lnTo>
                    <a:pt x="0" y="1020"/>
                  </a:lnTo>
                  <a:lnTo>
                    <a:pt x="1019" y="0"/>
                  </a:lnTo>
                  <a:lnTo>
                    <a:pt x="21600" y="20580"/>
                  </a:lnTo>
                  <a:lnTo>
                    <a:pt x="20581" y="21600"/>
                  </a:lnTo>
                  <a:close/>
                </a:path>
              </a:pathLst>
            </a:custGeom>
            <a:solidFill>
              <a:srgbClr val="E9EA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3" name="Google Shape;178;p12"/>
            <p:cNvSpPr/>
            <p:nvPr/>
          </p:nvSpPr>
          <p:spPr>
            <a:xfrm>
              <a:off x="2691557" y="2839746"/>
              <a:ext cx="634274" cy="366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81" y="21600"/>
                  </a:moveTo>
                  <a:lnTo>
                    <a:pt x="0" y="1020"/>
                  </a:lnTo>
                  <a:lnTo>
                    <a:pt x="1019" y="0"/>
                  </a:lnTo>
                  <a:lnTo>
                    <a:pt x="21600" y="20580"/>
                  </a:lnTo>
                  <a:lnTo>
                    <a:pt x="20581" y="21600"/>
                  </a:lnTo>
                  <a:close/>
                </a:path>
              </a:pathLst>
            </a:custGeom>
            <a:solidFill>
              <a:srgbClr val="E9EA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" name="Google Shape;179;p12"/>
            <p:cNvSpPr/>
            <p:nvPr/>
          </p:nvSpPr>
          <p:spPr>
            <a:xfrm>
              <a:off x="2329300" y="3031574"/>
              <a:ext cx="664202" cy="38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656" y="21600"/>
                  </a:moveTo>
                  <a:lnTo>
                    <a:pt x="0" y="1947"/>
                  </a:lnTo>
                  <a:lnTo>
                    <a:pt x="1949" y="0"/>
                  </a:lnTo>
                  <a:lnTo>
                    <a:pt x="21600" y="19653"/>
                  </a:lnTo>
                  <a:lnTo>
                    <a:pt x="19656" y="21600"/>
                  </a:lnTo>
                  <a:close/>
                </a:path>
              </a:pathLst>
            </a:custGeom>
            <a:solidFill>
              <a:srgbClr val="E9EA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5" name="Google Shape;180;p12"/>
            <p:cNvSpPr/>
            <p:nvPr/>
          </p:nvSpPr>
          <p:spPr>
            <a:xfrm>
              <a:off x="2265560" y="3085642"/>
              <a:ext cx="592924" cy="342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10" y="21600"/>
                  </a:moveTo>
                  <a:lnTo>
                    <a:pt x="0" y="1091"/>
                  </a:lnTo>
                  <a:lnTo>
                    <a:pt x="1090" y="0"/>
                  </a:lnTo>
                  <a:lnTo>
                    <a:pt x="21600" y="20509"/>
                  </a:lnTo>
                  <a:lnTo>
                    <a:pt x="20510" y="21600"/>
                  </a:lnTo>
                  <a:close/>
                </a:path>
              </a:pathLst>
            </a:custGeom>
            <a:solidFill>
              <a:srgbClr val="E9EA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" name="Google Shape;181;p12"/>
            <p:cNvSpPr/>
            <p:nvPr/>
          </p:nvSpPr>
          <p:spPr>
            <a:xfrm>
              <a:off x="2216137" y="3114199"/>
              <a:ext cx="581729" cy="335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9" y="21600"/>
                  </a:moveTo>
                  <a:lnTo>
                    <a:pt x="0" y="1112"/>
                  </a:lnTo>
                  <a:lnTo>
                    <a:pt x="1111" y="0"/>
                  </a:lnTo>
                  <a:lnTo>
                    <a:pt x="21600" y="20488"/>
                  </a:lnTo>
                  <a:lnTo>
                    <a:pt x="20489" y="21600"/>
                  </a:lnTo>
                  <a:close/>
                </a:path>
              </a:pathLst>
            </a:custGeom>
            <a:solidFill>
              <a:srgbClr val="E9EA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" name="Google Shape;182;p12"/>
            <p:cNvSpPr/>
            <p:nvPr/>
          </p:nvSpPr>
          <p:spPr>
            <a:xfrm>
              <a:off x="2166790" y="3142680"/>
              <a:ext cx="496363" cy="286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98" y="21600"/>
                  </a:moveTo>
                  <a:lnTo>
                    <a:pt x="0" y="1303"/>
                  </a:lnTo>
                  <a:lnTo>
                    <a:pt x="1302" y="0"/>
                  </a:lnTo>
                  <a:lnTo>
                    <a:pt x="21600" y="20297"/>
                  </a:lnTo>
                  <a:lnTo>
                    <a:pt x="20298" y="21600"/>
                  </a:lnTo>
                  <a:close/>
                </a:path>
              </a:pathLst>
            </a:custGeom>
            <a:solidFill>
              <a:srgbClr val="E9EA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8" name="Google Shape;183;p12"/>
            <p:cNvSpPr/>
            <p:nvPr/>
          </p:nvSpPr>
          <p:spPr>
            <a:xfrm>
              <a:off x="2459901" y="2893434"/>
              <a:ext cx="337204" cy="19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lnTo>
                    <a:pt x="0" y="10800"/>
                  </a:ln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E9EA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" name="Google Shape;184;p12"/>
            <p:cNvSpPr/>
            <p:nvPr/>
          </p:nvSpPr>
          <p:spPr>
            <a:xfrm>
              <a:off x="2677772" y="3019161"/>
              <a:ext cx="337204" cy="19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lnTo>
                    <a:pt x="0" y="10804"/>
                  </a:lnTo>
                  <a:lnTo>
                    <a:pt x="10800" y="0"/>
                  </a:lnTo>
                  <a:lnTo>
                    <a:pt x="21600" y="10804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E9EA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0" name="Google Shape;185;p12"/>
            <p:cNvSpPr/>
            <p:nvPr/>
          </p:nvSpPr>
          <p:spPr>
            <a:xfrm>
              <a:off x="2895646" y="3144965"/>
              <a:ext cx="337203" cy="19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lnTo>
                    <a:pt x="0" y="10796"/>
                  </a:lnTo>
                  <a:lnTo>
                    <a:pt x="10800" y="0"/>
                  </a:lnTo>
                  <a:lnTo>
                    <a:pt x="21600" y="10804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E9EA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1" name="Google Shape;186;p12"/>
            <p:cNvSpPr/>
            <p:nvPr/>
          </p:nvSpPr>
          <p:spPr>
            <a:xfrm>
              <a:off x="1565483" y="2083"/>
              <a:ext cx="163900" cy="23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0380" fill="norm" stroke="1" extrusionOk="0">
                  <a:moveTo>
                    <a:pt x="7333" y="674"/>
                  </a:moveTo>
                  <a:cubicBezTo>
                    <a:pt x="8164" y="-214"/>
                    <a:pt x="14482" y="-803"/>
                    <a:pt x="16559" y="2792"/>
                  </a:cubicBezTo>
                  <a:cubicBezTo>
                    <a:pt x="17351" y="4152"/>
                    <a:pt x="17225" y="7630"/>
                    <a:pt x="17882" y="9819"/>
                  </a:cubicBezTo>
                  <a:cubicBezTo>
                    <a:pt x="18539" y="12008"/>
                    <a:pt x="20104" y="13245"/>
                    <a:pt x="20654" y="15000"/>
                  </a:cubicBezTo>
                  <a:cubicBezTo>
                    <a:pt x="21205" y="16756"/>
                    <a:pt x="20307" y="19748"/>
                    <a:pt x="13892" y="20272"/>
                  </a:cubicBezTo>
                  <a:cubicBezTo>
                    <a:pt x="7478" y="20797"/>
                    <a:pt x="2648" y="19314"/>
                    <a:pt x="1141" y="17947"/>
                  </a:cubicBezTo>
                  <a:cubicBezTo>
                    <a:pt x="-366" y="16581"/>
                    <a:pt x="-395" y="13685"/>
                    <a:pt x="1141" y="12118"/>
                  </a:cubicBezTo>
                  <a:cubicBezTo>
                    <a:pt x="2677" y="10551"/>
                    <a:pt x="3894" y="9301"/>
                    <a:pt x="3855" y="7274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2" name="Google Shape;187;p12"/>
            <p:cNvSpPr/>
            <p:nvPr/>
          </p:nvSpPr>
          <p:spPr>
            <a:xfrm>
              <a:off x="1577912" y="-1"/>
              <a:ext cx="78507" cy="96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4" h="19827" fill="norm" stroke="1" extrusionOk="0">
                  <a:moveTo>
                    <a:pt x="20674" y="567"/>
                  </a:moveTo>
                  <a:cubicBezTo>
                    <a:pt x="20674" y="567"/>
                    <a:pt x="10647" y="-1587"/>
                    <a:pt x="4731" y="2502"/>
                  </a:cubicBezTo>
                  <a:cubicBezTo>
                    <a:pt x="698" y="5387"/>
                    <a:pt x="-926" y="9783"/>
                    <a:pt x="520" y="13895"/>
                  </a:cubicBezTo>
                  <a:cubicBezTo>
                    <a:pt x="1322" y="16330"/>
                    <a:pt x="2906" y="19638"/>
                    <a:pt x="5393" y="19826"/>
                  </a:cubicBezTo>
                  <a:cubicBezTo>
                    <a:pt x="7880" y="20013"/>
                    <a:pt x="20674" y="567"/>
                    <a:pt x="20674" y="567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" name="Google Shape;188;p12"/>
            <p:cNvSpPr/>
            <p:nvPr/>
          </p:nvSpPr>
          <p:spPr>
            <a:xfrm>
              <a:off x="1593260" y="105038"/>
              <a:ext cx="96840" cy="108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1" h="20659" fill="norm" stroke="1" extrusionOk="0">
                  <a:moveTo>
                    <a:pt x="16169" y="0"/>
                  </a:moveTo>
                  <a:cubicBezTo>
                    <a:pt x="16169" y="0"/>
                    <a:pt x="15659" y="7984"/>
                    <a:pt x="15819" y="8564"/>
                  </a:cubicBezTo>
                  <a:cubicBezTo>
                    <a:pt x="15978" y="9145"/>
                    <a:pt x="19246" y="9711"/>
                    <a:pt x="20171" y="10408"/>
                  </a:cubicBezTo>
                  <a:cubicBezTo>
                    <a:pt x="21095" y="11105"/>
                    <a:pt x="15388" y="19190"/>
                    <a:pt x="12519" y="20395"/>
                  </a:cubicBezTo>
                  <a:cubicBezTo>
                    <a:pt x="9649" y="21600"/>
                    <a:pt x="691" y="18523"/>
                    <a:pt x="69" y="14473"/>
                  </a:cubicBezTo>
                  <a:cubicBezTo>
                    <a:pt x="-505" y="10756"/>
                    <a:pt x="2635" y="7853"/>
                    <a:pt x="3847" y="6837"/>
                  </a:cubicBezTo>
                  <a:cubicBezTo>
                    <a:pt x="4665" y="6783"/>
                    <a:pt x="5484" y="6783"/>
                    <a:pt x="6302" y="6837"/>
                  </a:cubicBezTo>
                  <a:lnTo>
                    <a:pt x="6573" y="2976"/>
                  </a:lnTo>
                  <a:cubicBezTo>
                    <a:pt x="10478" y="1727"/>
                    <a:pt x="16169" y="0"/>
                    <a:pt x="16169" y="0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" name="Google Shape;189;p12"/>
            <p:cNvSpPr/>
            <p:nvPr/>
          </p:nvSpPr>
          <p:spPr>
            <a:xfrm>
              <a:off x="1427868" y="148286"/>
              <a:ext cx="182750" cy="26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501" fill="norm" stroke="1" extrusionOk="0">
                  <a:moveTo>
                    <a:pt x="13824" y="14872"/>
                  </a:moveTo>
                  <a:cubicBezTo>
                    <a:pt x="12454" y="16217"/>
                    <a:pt x="10835" y="17421"/>
                    <a:pt x="9011" y="18454"/>
                  </a:cubicBezTo>
                  <a:cubicBezTo>
                    <a:pt x="8429" y="18892"/>
                    <a:pt x="7880" y="19352"/>
                    <a:pt x="7366" y="19832"/>
                  </a:cubicBezTo>
                  <a:cubicBezTo>
                    <a:pt x="6502" y="20545"/>
                    <a:pt x="5383" y="21076"/>
                    <a:pt x="4128" y="21368"/>
                  </a:cubicBezTo>
                  <a:cubicBezTo>
                    <a:pt x="3037" y="21569"/>
                    <a:pt x="2579" y="21519"/>
                    <a:pt x="2368" y="21368"/>
                  </a:cubicBezTo>
                  <a:cubicBezTo>
                    <a:pt x="2157" y="21217"/>
                    <a:pt x="2272" y="21003"/>
                    <a:pt x="2747" y="20864"/>
                  </a:cubicBezTo>
                  <a:cubicBezTo>
                    <a:pt x="3524" y="20700"/>
                    <a:pt x="4245" y="20424"/>
                    <a:pt x="4867" y="20052"/>
                  </a:cubicBezTo>
                  <a:cubicBezTo>
                    <a:pt x="4867" y="20052"/>
                    <a:pt x="3855" y="20386"/>
                    <a:pt x="3213" y="20543"/>
                  </a:cubicBezTo>
                  <a:cubicBezTo>
                    <a:pt x="2645" y="20684"/>
                    <a:pt x="2053" y="20769"/>
                    <a:pt x="1453" y="20795"/>
                  </a:cubicBezTo>
                  <a:cubicBezTo>
                    <a:pt x="846" y="20795"/>
                    <a:pt x="222" y="20298"/>
                    <a:pt x="697" y="20165"/>
                  </a:cubicBezTo>
                  <a:cubicBezTo>
                    <a:pt x="1172" y="20033"/>
                    <a:pt x="1576" y="20002"/>
                    <a:pt x="2544" y="19756"/>
                  </a:cubicBezTo>
                  <a:cubicBezTo>
                    <a:pt x="3041" y="19630"/>
                    <a:pt x="3511" y="19456"/>
                    <a:pt x="3943" y="19240"/>
                  </a:cubicBezTo>
                  <a:cubicBezTo>
                    <a:pt x="3293" y="19377"/>
                    <a:pt x="2628" y="19476"/>
                    <a:pt x="1955" y="19536"/>
                  </a:cubicBezTo>
                  <a:cubicBezTo>
                    <a:pt x="1393" y="19602"/>
                    <a:pt x="817" y="19554"/>
                    <a:pt x="292" y="19398"/>
                  </a:cubicBezTo>
                  <a:cubicBezTo>
                    <a:pt x="10" y="19310"/>
                    <a:pt x="-236" y="18944"/>
                    <a:pt x="397" y="18825"/>
                  </a:cubicBezTo>
                  <a:cubicBezTo>
                    <a:pt x="1216" y="18768"/>
                    <a:pt x="2021" y="18635"/>
                    <a:pt x="2791" y="18428"/>
                  </a:cubicBezTo>
                  <a:cubicBezTo>
                    <a:pt x="3530" y="18189"/>
                    <a:pt x="3996" y="17937"/>
                    <a:pt x="3829" y="17887"/>
                  </a:cubicBezTo>
                  <a:cubicBezTo>
                    <a:pt x="3662" y="17837"/>
                    <a:pt x="3248" y="18000"/>
                    <a:pt x="2509" y="17963"/>
                  </a:cubicBezTo>
                  <a:cubicBezTo>
                    <a:pt x="1770" y="17925"/>
                    <a:pt x="1075" y="17585"/>
                    <a:pt x="1084" y="17333"/>
                  </a:cubicBezTo>
                  <a:cubicBezTo>
                    <a:pt x="1092" y="17082"/>
                    <a:pt x="1242" y="17207"/>
                    <a:pt x="1964" y="17163"/>
                  </a:cubicBezTo>
                  <a:cubicBezTo>
                    <a:pt x="2730" y="17029"/>
                    <a:pt x="3509" y="16934"/>
                    <a:pt x="4295" y="16880"/>
                  </a:cubicBezTo>
                  <a:cubicBezTo>
                    <a:pt x="5073" y="16901"/>
                    <a:pt x="5851" y="16836"/>
                    <a:pt x="6600" y="16685"/>
                  </a:cubicBezTo>
                  <a:cubicBezTo>
                    <a:pt x="7383" y="16515"/>
                    <a:pt x="9152" y="14998"/>
                    <a:pt x="10507" y="13607"/>
                  </a:cubicBezTo>
                  <a:cubicBezTo>
                    <a:pt x="11981" y="12051"/>
                    <a:pt x="13148" y="10357"/>
                    <a:pt x="13973" y="8572"/>
                  </a:cubicBezTo>
                  <a:cubicBezTo>
                    <a:pt x="14783" y="6684"/>
                    <a:pt x="15733" y="3078"/>
                    <a:pt x="16446" y="1832"/>
                  </a:cubicBezTo>
                  <a:cubicBezTo>
                    <a:pt x="17158" y="586"/>
                    <a:pt x="18328" y="26"/>
                    <a:pt x="19463" y="0"/>
                  </a:cubicBezTo>
                  <a:cubicBezTo>
                    <a:pt x="20792" y="-31"/>
                    <a:pt x="21364" y="1221"/>
                    <a:pt x="21012" y="2304"/>
                  </a:cubicBezTo>
                  <a:cubicBezTo>
                    <a:pt x="20396" y="4161"/>
                    <a:pt x="17440" y="11474"/>
                    <a:pt x="13824" y="14872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5" name="Google Shape;190;p12"/>
            <p:cNvSpPr/>
            <p:nvPr/>
          </p:nvSpPr>
          <p:spPr>
            <a:xfrm>
              <a:off x="1565066" y="140526"/>
              <a:ext cx="141167" cy="186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259" fill="norm" stroke="1" extrusionOk="0">
                  <a:moveTo>
                    <a:pt x="14651" y="1539"/>
                  </a:moveTo>
                  <a:cubicBezTo>
                    <a:pt x="16196" y="1747"/>
                    <a:pt x="17961" y="2460"/>
                    <a:pt x="18202" y="3199"/>
                  </a:cubicBezTo>
                  <a:cubicBezTo>
                    <a:pt x="18847" y="5843"/>
                    <a:pt x="18695" y="8586"/>
                    <a:pt x="17761" y="11163"/>
                  </a:cubicBezTo>
                  <a:cubicBezTo>
                    <a:pt x="16426" y="14241"/>
                    <a:pt x="14902" y="19779"/>
                    <a:pt x="14139" y="21110"/>
                  </a:cubicBezTo>
                  <a:cubicBezTo>
                    <a:pt x="10150" y="21591"/>
                    <a:pt x="6089" y="20902"/>
                    <a:pt x="2604" y="19153"/>
                  </a:cubicBezTo>
                  <a:cubicBezTo>
                    <a:pt x="2604" y="19153"/>
                    <a:pt x="2283" y="13815"/>
                    <a:pt x="2263" y="12050"/>
                  </a:cubicBezTo>
                  <a:cubicBezTo>
                    <a:pt x="-2753" y="8285"/>
                    <a:pt x="1540" y="3634"/>
                    <a:pt x="5753" y="26"/>
                  </a:cubicBezTo>
                  <a:cubicBezTo>
                    <a:pt x="6261" y="-9"/>
                    <a:pt x="6770" y="-9"/>
                    <a:pt x="7278" y="26"/>
                  </a:cubicBezTo>
                  <a:cubicBezTo>
                    <a:pt x="7278" y="26"/>
                    <a:pt x="3516" y="3886"/>
                    <a:pt x="6125" y="6112"/>
                  </a:cubicBezTo>
                  <a:cubicBezTo>
                    <a:pt x="11742" y="4590"/>
                    <a:pt x="12855" y="2408"/>
                    <a:pt x="14651" y="1539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6" name="Google Shape;191;p12"/>
            <p:cNvSpPr/>
            <p:nvPr/>
          </p:nvSpPr>
          <p:spPr>
            <a:xfrm>
              <a:off x="1590214" y="7413"/>
              <a:ext cx="103850" cy="127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370" fill="norm" stroke="1" extrusionOk="0">
                  <a:moveTo>
                    <a:pt x="427" y="7644"/>
                  </a:moveTo>
                  <a:cubicBezTo>
                    <a:pt x="1270" y="3154"/>
                    <a:pt x="5111" y="-230"/>
                    <a:pt x="10593" y="12"/>
                  </a:cubicBezTo>
                  <a:cubicBezTo>
                    <a:pt x="16407" y="290"/>
                    <a:pt x="20852" y="4497"/>
                    <a:pt x="20522" y="9407"/>
                  </a:cubicBezTo>
                  <a:cubicBezTo>
                    <a:pt x="20521" y="9421"/>
                    <a:pt x="20521" y="9436"/>
                    <a:pt x="20519" y="9451"/>
                  </a:cubicBezTo>
                  <a:cubicBezTo>
                    <a:pt x="20310" y="12208"/>
                    <a:pt x="18596" y="14727"/>
                    <a:pt x="15880" y="16269"/>
                  </a:cubicBezTo>
                  <a:cubicBezTo>
                    <a:pt x="15690" y="16952"/>
                    <a:pt x="15407" y="17613"/>
                    <a:pt x="15037" y="18241"/>
                  </a:cubicBezTo>
                  <a:cubicBezTo>
                    <a:pt x="13094" y="20149"/>
                    <a:pt x="7943" y="21357"/>
                    <a:pt x="6241" y="21370"/>
                  </a:cubicBezTo>
                  <a:cubicBezTo>
                    <a:pt x="4734" y="21370"/>
                    <a:pt x="3499" y="20225"/>
                    <a:pt x="2114" y="18304"/>
                  </a:cubicBezTo>
                  <a:cubicBezTo>
                    <a:pt x="-748" y="14323"/>
                    <a:pt x="-25" y="9870"/>
                    <a:pt x="427" y="7644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7" name="Google Shape;192;p12"/>
            <p:cNvSpPr/>
            <p:nvPr/>
          </p:nvSpPr>
          <p:spPr>
            <a:xfrm>
              <a:off x="1594430" y="6911"/>
              <a:ext cx="104261" cy="9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3" h="20724" fill="norm" stroke="1" extrusionOk="0">
                  <a:moveTo>
                    <a:pt x="11692" y="283"/>
                  </a:moveTo>
                  <a:cubicBezTo>
                    <a:pt x="15615" y="1071"/>
                    <a:pt x="18846" y="2229"/>
                    <a:pt x="19908" y="6265"/>
                  </a:cubicBezTo>
                  <a:cubicBezTo>
                    <a:pt x="20646" y="9032"/>
                    <a:pt x="21600" y="14307"/>
                    <a:pt x="20692" y="16558"/>
                  </a:cubicBezTo>
                  <a:lnTo>
                    <a:pt x="20123" y="18167"/>
                  </a:lnTo>
                  <a:lnTo>
                    <a:pt x="15369" y="20724"/>
                  </a:lnTo>
                  <a:cubicBezTo>
                    <a:pt x="15369" y="20724"/>
                    <a:pt x="13154" y="18794"/>
                    <a:pt x="13831" y="13133"/>
                  </a:cubicBezTo>
                  <a:cubicBezTo>
                    <a:pt x="13811" y="12369"/>
                    <a:pt x="13580" y="11626"/>
                    <a:pt x="13169" y="10994"/>
                  </a:cubicBezTo>
                  <a:cubicBezTo>
                    <a:pt x="12868" y="10460"/>
                    <a:pt x="12649" y="9879"/>
                    <a:pt x="12523" y="9273"/>
                  </a:cubicBezTo>
                  <a:cubicBezTo>
                    <a:pt x="11957" y="7748"/>
                    <a:pt x="10857" y="6506"/>
                    <a:pt x="9446" y="5799"/>
                  </a:cubicBezTo>
                  <a:cubicBezTo>
                    <a:pt x="6405" y="4394"/>
                    <a:pt x="2908" y="4561"/>
                    <a:pt x="0" y="6249"/>
                  </a:cubicBezTo>
                  <a:cubicBezTo>
                    <a:pt x="2052" y="1616"/>
                    <a:pt x="6935" y="-876"/>
                    <a:pt x="11692" y="283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8" name="Google Shape;193;p12"/>
            <p:cNvSpPr/>
            <p:nvPr/>
          </p:nvSpPr>
          <p:spPr>
            <a:xfrm>
              <a:off x="1469254" y="651277"/>
              <a:ext cx="81989" cy="6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6" h="19864" fill="norm" stroke="1" extrusionOk="0">
                  <a:moveTo>
                    <a:pt x="19523" y="1"/>
                  </a:moveTo>
                  <a:cubicBezTo>
                    <a:pt x="17001" y="2419"/>
                    <a:pt x="13072" y="775"/>
                    <a:pt x="12877" y="1016"/>
                  </a:cubicBezTo>
                  <a:cubicBezTo>
                    <a:pt x="9927" y="4135"/>
                    <a:pt x="6841" y="7050"/>
                    <a:pt x="3631" y="9748"/>
                  </a:cubicBezTo>
                  <a:cubicBezTo>
                    <a:pt x="2067" y="11272"/>
                    <a:pt x="-396" y="13328"/>
                    <a:pt x="54" y="16279"/>
                  </a:cubicBezTo>
                  <a:cubicBezTo>
                    <a:pt x="855" y="21528"/>
                    <a:pt x="7658" y="19907"/>
                    <a:pt x="10238" y="18311"/>
                  </a:cubicBezTo>
                  <a:cubicBezTo>
                    <a:pt x="12818" y="16714"/>
                    <a:pt x="14890" y="14030"/>
                    <a:pt x="17334" y="12167"/>
                  </a:cubicBezTo>
                  <a:cubicBezTo>
                    <a:pt x="19054" y="10837"/>
                    <a:pt x="20774" y="10135"/>
                    <a:pt x="21028" y="7329"/>
                  </a:cubicBezTo>
                  <a:cubicBezTo>
                    <a:pt x="21204" y="5781"/>
                    <a:pt x="19973" y="-72"/>
                    <a:pt x="19523" y="1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9" name="Google Shape;194;p12"/>
            <p:cNvSpPr/>
            <p:nvPr/>
          </p:nvSpPr>
          <p:spPr>
            <a:xfrm>
              <a:off x="1469616" y="671231"/>
              <a:ext cx="81617" cy="42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19276" fill="norm" stroke="1" extrusionOk="0">
                  <a:moveTo>
                    <a:pt x="21553" y="0"/>
                  </a:moveTo>
                  <a:cubicBezTo>
                    <a:pt x="21211" y="3686"/>
                    <a:pt x="19539" y="4720"/>
                    <a:pt x="17706" y="6580"/>
                  </a:cubicBezTo>
                  <a:cubicBezTo>
                    <a:pt x="15148" y="9301"/>
                    <a:pt x="12912" y="13194"/>
                    <a:pt x="10253" y="15503"/>
                  </a:cubicBezTo>
                  <a:cubicBezTo>
                    <a:pt x="7594" y="17810"/>
                    <a:pt x="1712" y="19705"/>
                    <a:pt x="0" y="14365"/>
                  </a:cubicBezTo>
                  <a:cubicBezTo>
                    <a:pt x="926" y="21600"/>
                    <a:pt x="7816" y="19326"/>
                    <a:pt x="10455" y="17053"/>
                  </a:cubicBezTo>
                  <a:cubicBezTo>
                    <a:pt x="13093" y="14779"/>
                    <a:pt x="15249" y="10955"/>
                    <a:pt x="17766" y="8302"/>
                  </a:cubicBezTo>
                  <a:cubicBezTo>
                    <a:pt x="19539" y="6407"/>
                    <a:pt x="21312" y="5408"/>
                    <a:pt x="21574" y="1412"/>
                  </a:cubicBezTo>
                  <a:cubicBezTo>
                    <a:pt x="21600" y="942"/>
                    <a:pt x="21592" y="468"/>
                    <a:pt x="21553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0" name="Google Shape;195;p12"/>
            <p:cNvSpPr/>
            <p:nvPr/>
          </p:nvSpPr>
          <p:spPr>
            <a:xfrm>
              <a:off x="1428226" y="624321"/>
              <a:ext cx="75050" cy="58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2" h="19940" fill="norm" stroke="1" extrusionOk="0">
                  <a:moveTo>
                    <a:pt x="19545" y="0"/>
                  </a:moveTo>
                  <a:cubicBezTo>
                    <a:pt x="17007" y="2612"/>
                    <a:pt x="13091" y="1097"/>
                    <a:pt x="12962" y="1332"/>
                  </a:cubicBezTo>
                  <a:cubicBezTo>
                    <a:pt x="9995" y="4400"/>
                    <a:pt x="6893" y="7269"/>
                    <a:pt x="3668" y="9925"/>
                  </a:cubicBezTo>
                  <a:cubicBezTo>
                    <a:pt x="2076" y="11440"/>
                    <a:pt x="-398" y="13477"/>
                    <a:pt x="54" y="16376"/>
                  </a:cubicBezTo>
                  <a:cubicBezTo>
                    <a:pt x="850" y="21600"/>
                    <a:pt x="7713" y="19981"/>
                    <a:pt x="10316" y="18387"/>
                  </a:cubicBezTo>
                  <a:cubicBezTo>
                    <a:pt x="12919" y="16794"/>
                    <a:pt x="15006" y="14156"/>
                    <a:pt x="17458" y="12328"/>
                  </a:cubicBezTo>
                  <a:cubicBezTo>
                    <a:pt x="19201" y="10996"/>
                    <a:pt x="20922" y="10317"/>
                    <a:pt x="21202" y="7627"/>
                  </a:cubicBezTo>
                  <a:cubicBezTo>
                    <a:pt x="21129" y="4965"/>
                    <a:pt x="20563" y="2358"/>
                    <a:pt x="19545" y="0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1" name="Google Shape;196;p12"/>
            <p:cNvSpPr/>
            <p:nvPr/>
          </p:nvSpPr>
          <p:spPr>
            <a:xfrm>
              <a:off x="1428571" y="643511"/>
              <a:ext cx="74753" cy="39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19283" fill="norm" stroke="1" extrusionOk="0">
                  <a:moveTo>
                    <a:pt x="21554" y="0"/>
                  </a:moveTo>
                  <a:cubicBezTo>
                    <a:pt x="21202" y="3763"/>
                    <a:pt x="19464" y="4704"/>
                    <a:pt x="17683" y="6585"/>
                  </a:cubicBezTo>
                  <a:cubicBezTo>
                    <a:pt x="15220" y="9332"/>
                    <a:pt x="13020" y="13095"/>
                    <a:pt x="10249" y="15504"/>
                  </a:cubicBezTo>
                  <a:cubicBezTo>
                    <a:pt x="7478" y="17912"/>
                    <a:pt x="1715" y="19718"/>
                    <a:pt x="0" y="14375"/>
                  </a:cubicBezTo>
                  <a:cubicBezTo>
                    <a:pt x="924" y="21600"/>
                    <a:pt x="7808" y="19342"/>
                    <a:pt x="10447" y="17046"/>
                  </a:cubicBezTo>
                  <a:cubicBezTo>
                    <a:pt x="13086" y="14751"/>
                    <a:pt x="15242" y="10951"/>
                    <a:pt x="17749" y="8316"/>
                  </a:cubicBezTo>
                  <a:cubicBezTo>
                    <a:pt x="19530" y="6397"/>
                    <a:pt x="21290" y="5419"/>
                    <a:pt x="21576" y="1543"/>
                  </a:cubicBezTo>
                  <a:cubicBezTo>
                    <a:pt x="21600" y="1029"/>
                    <a:pt x="21591" y="512"/>
                    <a:pt x="21554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2" name="Google Shape;197;p12"/>
            <p:cNvSpPr/>
            <p:nvPr/>
          </p:nvSpPr>
          <p:spPr>
            <a:xfrm>
              <a:off x="1456061" y="324357"/>
              <a:ext cx="178710" cy="308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491" fill="norm" stroke="1" extrusionOk="0">
                  <a:moveTo>
                    <a:pt x="21367" y="791"/>
                  </a:moveTo>
                  <a:cubicBezTo>
                    <a:pt x="18157" y="1039"/>
                    <a:pt x="14892" y="765"/>
                    <a:pt x="11935" y="0"/>
                  </a:cubicBezTo>
                  <a:cubicBezTo>
                    <a:pt x="11990" y="584"/>
                    <a:pt x="12045" y="1099"/>
                    <a:pt x="12045" y="1099"/>
                  </a:cubicBezTo>
                  <a:cubicBezTo>
                    <a:pt x="8204" y="2692"/>
                    <a:pt x="504" y="5315"/>
                    <a:pt x="0" y="7142"/>
                  </a:cubicBezTo>
                  <a:cubicBezTo>
                    <a:pt x="504" y="12908"/>
                    <a:pt x="2017" y="21149"/>
                    <a:pt x="2447" y="21265"/>
                  </a:cubicBezTo>
                  <a:cubicBezTo>
                    <a:pt x="3648" y="21600"/>
                    <a:pt x="4492" y="21547"/>
                    <a:pt x="5060" y="21212"/>
                  </a:cubicBezTo>
                  <a:cubicBezTo>
                    <a:pt x="5060" y="21212"/>
                    <a:pt x="7480" y="16327"/>
                    <a:pt x="6774" y="9159"/>
                  </a:cubicBezTo>
                  <a:cubicBezTo>
                    <a:pt x="6774" y="9159"/>
                    <a:pt x="20203" y="5713"/>
                    <a:pt x="21083" y="3850"/>
                  </a:cubicBezTo>
                  <a:cubicBezTo>
                    <a:pt x="21475" y="3089"/>
                    <a:pt x="21600" y="2291"/>
                    <a:pt x="21450" y="1503"/>
                  </a:cubicBezTo>
                  <a:cubicBezTo>
                    <a:pt x="21441" y="1269"/>
                    <a:pt x="21413" y="1019"/>
                    <a:pt x="21367" y="791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3" name="Google Shape;198;p12"/>
            <p:cNvSpPr/>
            <p:nvPr/>
          </p:nvSpPr>
          <p:spPr>
            <a:xfrm>
              <a:off x="1504799" y="324965"/>
              <a:ext cx="177918" cy="333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499" fill="norm" stroke="1" extrusionOk="0">
                  <a:moveTo>
                    <a:pt x="20095" y="0"/>
                  </a:moveTo>
                  <a:cubicBezTo>
                    <a:pt x="17534" y="612"/>
                    <a:pt x="14692" y="815"/>
                    <a:pt x="11917" y="584"/>
                  </a:cubicBezTo>
                  <a:cubicBezTo>
                    <a:pt x="11917" y="1295"/>
                    <a:pt x="12111" y="2634"/>
                    <a:pt x="12111" y="2634"/>
                  </a:cubicBezTo>
                  <a:cubicBezTo>
                    <a:pt x="8225" y="4077"/>
                    <a:pt x="499" y="6529"/>
                    <a:pt x="0" y="8217"/>
                  </a:cubicBezTo>
                  <a:cubicBezTo>
                    <a:pt x="499" y="13549"/>
                    <a:pt x="1440" y="21266"/>
                    <a:pt x="1846" y="21364"/>
                  </a:cubicBezTo>
                  <a:cubicBezTo>
                    <a:pt x="2907" y="21600"/>
                    <a:pt x="4122" y="21524"/>
                    <a:pt x="5049" y="21163"/>
                  </a:cubicBezTo>
                  <a:cubicBezTo>
                    <a:pt x="5049" y="21163"/>
                    <a:pt x="7495" y="16704"/>
                    <a:pt x="6785" y="10081"/>
                  </a:cubicBezTo>
                  <a:cubicBezTo>
                    <a:pt x="6785" y="9958"/>
                    <a:pt x="18378" y="6922"/>
                    <a:pt x="19846" y="6122"/>
                  </a:cubicBezTo>
                  <a:cubicBezTo>
                    <a:pt x="21314" y="5323"/>
                    <a:pt x="21600" y="4126"/>
                    <a:pt x="21563" y="2992"/>
                  </a:cubicBezTo>
                  <a:cubicBezTo>
                    <a:pt x="21462" y="1952"/>
                    <a:pt x="20963" y="934"/>
                    <a:pt x="20095" y="0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4" name="Google Shape;199;p12"/>
            <p:cNvSpPr/>
            <p:nvPr/>
          </p:nvSpPr>
          <p:spPr>
            <a:xfrm>
              <a:off x="1438526" y="303948"/>
              <a:ext cx="266060" cy="24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9" h="20509" fill="norm" stroke="1" extrusionOk="0">
                  <a:moveTo>
                    <a:pt x="18871" y="3233"/>
                  </a:moveTo>
                  <a:cubicBezTo>
                    <a:pt x="18871" y="3233"/>
                    <a:pt x="21486" y="8482"/>
                    <a:pt x="17133" y="11179"/>
                  </a:cubicBezTo>
                  <a:cubicBezTo>
                    <a:pt x="12538" y="14024"/>
                    <a:pt x="9743" y="14687"/>
                    <a:pt x="9743" y="14687"/>
                  </a:cubicBezTo>
                  <a:lnTo>
                    <a:pt x="9051" y="14872"/>
                  </a:lnTo>
                  <a:cubicBezTo>
                    <a:pt x="9268" y="16681"/>
                    <a:pt x="9268" y="18515"/>
                    <a:pt x="9051" y="20325"/>
                  </a:cubicBezTo>
                  <a:cubicBezTo>
                    <a:pt x="9051" y="20325"/>
                    <a:pt x="5772" y="21600"/>
                    <a:pt x="1593" y="17448"/>
                  </a:cubicBezTo>
                  <a:lnTo>
                    <a:pt x="210" y="12391"/>
                  </a:lnTo>
                  <a:lnTo>
                    <a:pt x="47" y="11052"/>
                  </a:lnTo>
                  <a:cubicBezTo>
                    <a:pt x="-114" y="10123"/>
                    <a:pt x="148" y="9164"/>
                    <a:pt x="744" y="8501"/>
                  </a:cubicBezTo>
                  <a:cubicBezTo>
                    <a:pt x="1745" y="7468"/>
                    <a:pt x="4923" y="4828"/>
                    <a:pt x="6897" y="3323"/>
                  </a:cubicBezTo>
                  <a:cubicBezTo>
                    <a:pt x="8871" y="1818"/>
                    <a:pt x="10468" y="363"/>
                    <a:pt x="10468" y="363"/>
                  </a:cubicBezTo>
                  <a:lnTo>
                    <a:pt x="10811" y="0"/>
                  </a:lnTo>
                  <a:cubicBezTo>
                    <a:pt x="10811" y="0"/>
                    <a:pt x="13157" y="2117"/>
                    <a:pt x="17437" y="1409"/>
                  </a:cubicBezTo>
                  <a:cubicBezTo>
                    <a:pt x="17999" y="1925"/>
                    <a:pt x="18483" y="2541"/>
                    <a:pt x="18871" y="3233"/>
                  </a:cubicBezTo>
                  <a:close/>
                </a:path>
              </a:pathLst>
            </a:custGeom>
            <a:solidFill>
              <a:srgbClr val="E2616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" name="Google Shape;200;p12"/>
            <p:cNvSpPr/>
            <p:nvPr/>
          </p:nvSpPr>
          <p:spPr>
            <a:xfrm>
              <a:off x="1652448" y="159226"/>
              <a:ext cx="92465" cy="324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2" h="21333" fill="norm" stroke="1" extrusionOk="0">
                  <a:moveTo>
                    <a:pt x="1475" y="18180"/>
                  </a:moveTo>
                  <a:cubicBezTo>
                    <a:pt x="2687" y="17860"/>
                    <a:pt x="3968" y="17564"/>
                    <a:pt x="5310" y="17293"/>
                  </a:cubicBezTo>
                  <a:cubicBezTo>
                    <a:pt x="6738" y="17081"/>
                    <a:pt x="8048" y="16807"/>
                    <a:pt x="9197" y="16481"/>
                  </a:cubicBezTo>
                  <a:cubicBezTo>
                    <a:pt x="10413" y="16125"/>
                    <a:pt x="12211" y="14626"/>
                    <a:pt x="13153" y="13168"/>
                  </a:cubicBezTo>
                  <a:cubicBezTo>
                    <a:pt x="14021" y="11537"/>
                    <a:pt x="13929" y="9874"/>
                    <a:pt x="12879" y="8252"/>
                  </a:cubicBezTo>
                  <a:cubicBezTo>
                    <a:pt x="11226" y="6311"/>
                    <a:pt x="8997" y="4416"/>
                    <a:pt x="6218" y="2588"/>
                  </a:cubicBezTo>
                  <a:cubicBezTo>
                    <a:pt x="4505" y="1496"/>
                    <a:pt x="5447" y="829"/>
                    <a:pt x="7057" y="343"/>
                  </a:cubicBezTo>
                  <a:cubicBezTo>
                    <a:pt x="8958" y="-223"/>
                    <a:pt x="10927" y="-208"/>
                    <a:pt x="13187" y="1316"/>
                  </a:cubicBezTo>
                  <a:cubicBezTo>
                    <a:pt x="16357" y="3454"/>
                    <a:pt x="18699" y="5690"/>
                    <a:pt x="20174" y="7981"/>
                  </a:cubicBezTo>
                  <a:cubicBezTo>
                    <a:pt x="21071" y="9643"/>
                    <a:pt x="20990" y="11338"/>
                    <a:pt x="19934" y="12993"/>
                  </a:cubicBezTo>
                  <a:cubicBezTo>
                    <a:pt x="19002" y="14445"/>
                    <a:pt x="17473" y="15858"/>
                    <a:pt x="15379" y="17202"/>
                  </a:cubicBezTo>
                  <a:cubicBezTo>
                    <a:pt x="14797" y="17598"/>
                    <a:pt x="14694" y="17929"/>
                    <a:pt x="13889" y="18706"/>
                  </a:cubicBezTo>
                  <a:cubicBezTo>
                    <a:pt x="13122" y="19496"/>
                    <a:pt x="11711" y="20220"/>
                    <a:pt x="9780" y="20816"/>
                  </a:cubicBezTo>
                  <a:cubicBezTo>
                    <a:pt x="8067" y="21287"/>
                    <a:pt x="7177" y="21377"/>
                    <a:pt x="6714" y="21317"/>
                  </a:cubicBezTo>
                  <a:cubicBezTo>
                    <a:pt x="6252" y="21257"/>
                    <a:pt x="6149" y="21056"/>
                    <a:pt x="6851" y="20816"/>
                  </a:cubicBezTo>
                  <a:cubicBezTo>
                    <a:pt x="8060" y="20459"/>
                    <a:pt x="9040" y="20041"/>
                    <a:pt x="9745" y="19583"/>
                  </a:cubicBezTo>
                  <a:cubicBezTo>
                    <a:pt x="9745" y="19583"/>
                    <a:pt x="8290" y="20129"/>
                    <a:pt x="7331" y="20435"/>
                  </a:cubicBezTo>
                  <a:cubicBezTo>
                    <a:pt x="6480" y="20711"/>
                    <a:pt x="5500" y="20951"/>
                    <a:pt x="4420" y="21146"/>
                  </a:cubicBezTo>
                  <a:cubicBezTo>
                    <a:pt x="3375" y="21332"/>
                    <a:pt x="1714" y="21111"/>
                    <a:pt x="2399" y="20866"/>
                  </a:cubicBezTo>
                  <a:cubicBezTo>
                    <a:pt x="3084" y="20620"/>
                    <a:pt x="3855" y="20480"/>
                    <a:pt x="5259" y="20019"/>
                  </a:cubicBezTo>
                  <a:cubicBezTo>
                    <a:pt x="6012" y="19777"/>
                    <a:pt x="6663" y="19510"/>
                    <a:pt x="7194" y="19222"/>
                  </a:cubicBezTo>
                  <a:cubicBezTo>
                    <a:pt x="6197" y="19513"/>
                    <a:pt x="5120" y="19779"/>
                    <a:pt x="3975" y="20019"/>
                  </a:cubicBezTo>
                  <a:cubicBezTo>
                    <a:pt x="3084" y="20227"/>
                    <a:pt x="2009" y="20358"/>
                    <a:pt x="875" y="20395"/>
                  </a:cubicBezTo>
                  <a:cubicBezTo>
                    <a:pt x="293" y="20395"/>
                    <a:pt x="-529" y="20194"/>
                    <a:pt x="464" y="19919"/>
                  </a:cubicBezTo>
                  <a:cubicBezTo>
                    <a:pt x="1879" y="19632"/>
                    <a:pt x="3166" y="19295"/>
                    <a:pt x="4300" y="18916"/>
                  </a:cubicBezTo>
                  <a:cubicBezTo>
                    <a:pt x="5362" y="18520"/>
                    <a:pt x="5910" y="18195"/>
                    <a:pt x="5567" y="18205"/>
                  </a:cubicBezTo>
                  <a:cubicBezTo>
                    <a:pt x="5225" y="18215"/>
                    <a:pt x="4660" y="18455"/>
                    <a:pt x="3307" y="18641"/>
                  </a:cubicBezTo>
                  <a:cubicBezTo>
                    <a:pt x="1954" y="18826"/>
                    <a:pt x="361" y="18761"/>
                    <a:pt x="87" y="18540"/>
                  </a:cubicBezTo>
                  <a:cubicBezTo>
                    <a:pt x="-187" y="18320"/>
                    <a:pt x="224" y="18420"/>
                    <a:pt x="1475" y="18180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6" name="Google Shape;201;p12"/>
            <p:cNvSpPr/>
            <p:nvPr/>
          </p:nvSpPr>
          <p:spPr>
            <a:xfrm>
              <a:off x="1670570" y="155140"/>
              <a:ext cx="55909" cy="71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48" h="19026" fill="norm" stroke="1" extrusionOk="0">
                  <a:moveTo>
                    <a:pt x="19748" y="14816"/>
                  </a:moveTo>
                  <a:cubicBezTo>
                    <a:pt x="19748" y="14816"/>
                    <a:pt x="12189" y="19910"/>
                    <a:pt x="3770" y="18891"/>
                  </a:cubicBezTo>
                  <a:lnTo>
                    <a:pt x="381" y="8193"/>
                  </a:lnTo>
                  <a:cubicBezTo>
                    <a:pt x="381" y="8193"/>
                    <a:pt x="-1852" y="2589"/>
                    <a:pt x="4496" y="450"/>
                  </a:cubicBezTo>
                  <a:cubicBezTo>
                    <a:pt x="10844" y="-1690"/>
                    <a:pt x="17004" y="3914"/>
                    <a:pt x="19748" y="14816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7" name="Google Shape;202;p12"/>
            <p:cNvSpPr/>
            <p:nvPr/>
          </p:nvSpPr>
          <p:spPr>
            <a:xfrm>
              <a:off x="1560923" y="140422"/>
              <a:ext cx="47824" cy="5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40" fill="norm" stroke="1" extrusionOk="0">
                  <a:moveTo>
                    <a:pt x="21600" y="125"/>
                  </a:moveTo>
                  <a:cubicBezTo>
                    <a:pt x="21600" y="125"/>
                    <a:pt x="11110" y="-2560"/>
                    <a:pt x="0" y="16932"/>
                  </a:cubicBezTo>
                  <a:lnTo>
                    <a:pt x="4162" y="19040"/>
                  </a:lnTo>
                  <a:cubicBezTo>
                    <a:pt x="9359" y="12352"/>
                    <a:pt x="15192" y="6027"/>
                    <a:pt x="21600" y="125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65" name="Google Shape;203;p12"/>
            <p:cNvGrpSpPr/>
            <p:nvPr/>
          </p:nvGrpSpPr>
          <p:grpSpPr>
            <a:xfrm>
              <a:off x="555715" y="559580"/>
              <a:ext cx="345797" cy="1043510"/>
              <a:chOff x="0" y="0"/>
              <a:chExt cx="345795" cy="1043508"/>
            </a:xfrm>
          </p:grpSpPr>
          <p:sp>
            <p:nvSpPr>
              <p:cNvPr id="248" name="Google Shape;204;p12"/>
              <p:cNvSpPr/>
              <p:nvPr/>
            </p:nvSpPr>
            <p:spPr>
              <a:xfrm flipH="1">
                <a:off x="-1" y="843864"/>
                <a:ext cx="345797" cy="199645"/>
              </a:xfrm>
              <a:prstGeom prst="ellipse">
                <a:avLst/>
              </a:prstGeom>
              <a:solidFill>
                <a:srgbClr val="D6D8E5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9" name="Google Shape;205;p12"/>
              <p:cNvSpPr/>
              <p:nvPr/>
            </p:nvSpPr>
            <p:spPr>
              <a:xfrm flipH="1">
                <a:off x="68198" y="2333"/>
                <a:ext cx="174079" cy="254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2" h="20379" fill="norm" stroke="1" extrusionOk="0">
                    <a:moveTo>
                      <a:pt x="7376" y="674"/>
                    </a:moveTo>
                    <a:cubicBezTo>
                      <a:pt x="8205" y="-215"/>
                      <a:pt x="14536" y="-800"/>
                      <a:pt x="16623" y="2788"/>
                    </a:cubicBezTo>
                    <a:cubicBezTo>
                      <a:pt x="17406" y="4146"/>
                      <a:pt x="17288" y="7624"/>
                      <a:pt x="17953" y="9805"/>
                    </a:cubicBezTo>
                    <a:cubicBezTo>
                      <a:pt x="18618" y="11986"/>
                      <a:pt x="20166" y="13228"/>
                      <a:pt x="20686" y="15001"/>
                    </a:cubicBezTo>
                    <a:cubicBezTo>
                      <a:pt x="21205" y="16774"/>
                      <a:pt x="20340" y="19740"/>
                      <a:pt x="13953" y="20270"/>
                    </a:cubicBezTo>
                    <a:cubicBezTo>
                      <a:pt x="7567" y="20800"/>
                      <a:pt x="2657" y="19295"/>
                      <a:pt x="1145" y="17931"/>
                    </a:cubicBezTo>
                    <a:cubicBezTo>
                      <a:pt x="-368" y="16567"/>
                      <a:pt x="-395" y="13667"/>
                      <a:pt x="1145" y="12126"/>
                    </a:cubicBezTo>
                    <a:cubicBezTo>
                      <a:pt x="2684" y="10585"/>
                      <a:pt x="3878" y="9306"/>
                      <a:pt x="3878" y="7253"/>
                    </a:cubicBezTo>
                    <a:close/>
                  </a:path>
                </a:pathLst>
              </a:custGeom>
              <a:solidFill>
                <a:srgbClr val="3A2C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50" name="Google Shape;206;p12"/>
              <p:cNvSpPr/>
              <p:nvPr/>
            </p:nvSpPr>
            <p:spPr>
              <a:xfrm flipH="1">
                <a:off x="214781" y="185670"/>
                <a:ext cx="32520" cy="188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772" h="17911" fill="norm" stroke="1" extrusionOk="0">
                    <a:moveTo>
                      <a:pt x="1509" y="1211"/>
                    </a:moveTo>
                    <a:cubicBezTo>
                      <a:pt x="1509" y="1211"/>
                      <a:pt x="-4202" y="9667"/>
                      <a:pt x="6598" y="15616"/>
                    </a:cubicBezTo>
                    <a:cubicBezTo>
                      <a:pt x="17398" y="21565"/>
                      <a:pt x="14386" y="14073"/>
                      <a:pt x="14386" y="14073"/>
                    </a:cubicBezTo>
                    <a:lnTo>
                      <a:pt x="11790" y="12290"/>
                    </a:lnTo>
                    <a:cubicBezTo>
                      <a:pt x="11790" y="12290"/>
                      <a:pt x="9644" y="5407"/>
                      <a:pt x="10544" y="3718"/>
                    </a:cubicBezTo>
                    <a:cubicBezTo>
                      <a:pt x="11444" y="2030"/>
                      <a:pt x="11237" y="581"/>
                      <a:pt x="11790" y="443"/>
                    </a:cubicBezTo>
                    <a:cubicBezTo>
                      <a:pt x="12344" y="306"/>
                      <a:pt x="9679" y="37"/>
                      <a:pt x="8536" y="1"/>
                    </a:cubicBezTo>
                    <a:cubicBezTo>
                      <a:pt x="7394" y="-35"/>
                      <a:pt x="1509" y="1211"/>
                      <a:pt x="1509" y="1211"/>
                    </a:cubicBezTo>
                    <a:close/>
                  </a:path>
                </a:pathLst>
              </a:custGeom>
              <a:solidFill>
                <a:srgbClr val="DFAE8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51" name="Google Shape;207;p12"/>
              <p:cNvSpPr/>
              <p:nvPr/>
            </p:nvSpPr>
            <p:spPr>
              <a:xfrm flipH="1">
                <a:off x="145615" y="0"/>
                <a:ext cx="83138" cy="10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19837" fill="norm" stroke="1" extrusionOk="0">
                    <a:moveTo>
                      <a:pt x="20676" y="592"/>
                    </a:moveTo>
                    <a:cubicBezTo>
                      <a:pt x="20676" y="592"/>
                      <a:pt x="10765" y="-1631"/>
                      <a:pt x="4757" y="2536"/>
                    </a:cubicBezTo>
                    <a:cubicBezTo>
                      <a:pt x="713" y="5426"/>
                      <a:pt x="-924" y="9826"/>
                      <a:pt x="512" y="13947"/>
                    </a:cubicBezTo>
                    <a:cubicBezTo>
                      <a:pt x="1308" y="16376"/>
                      <a:pt x="2919" y="19704"/>
                      <a:pt x="5402" y="19837"/>
                    </a:cubicBezTo>
                    <a:cubicBezTo>
                      <a:pt x="7884" y="19969"/>
                      <a:pt x="20676" y="592"/>
                      <a:pt x="20676" y="592"/>
                    </a:cubicBezTo>
                    <a:close/>
                  </a:path>
                </a:pathLst>
              </a:custGeom>
              <a:solidFill>
                <a:srgbClr val="3A2C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52" name="Google Shape;208;p12"/>
              <p:cNvSpPr/>
              <p:nvPr/>
            </p:nvSpPr>
            <p:spPr>
              <a:xfrm flipH="1">
                <a:off x="109523" y="112116"/>
                <a:ext cx="102899" cy="115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70" h="20661" fill="norm" stroke="1" extrusionOk="0">
                    <a:moveTo>
                      <a:pt x="16160" y="0"/>
                    </a:moveTo>
                    <a:cubicBezTo>
                      <a:pt x="16160" y="0"/>
                      <a:pt x="15650" y="7975"/>
                      <a:pt x="15815" y="8563"/>
                    </a:cubicBezTo>
                    <a:cubicBezTo>
                      <a:pt x="15980" y="9152"/>
                      <a:pt x="19238" y="9713"/>
                      <a:pt x="20168" y="10410"/>
                    </a:cubicBezTo>
                    <a:cubicBezTo>
                      <a:pt x="21099" y="11108"/>
                      <a:pt x="15410" y="19192"/>
                      <a:pt x="12513" y="20396"/>
                    </a:cubicBezTo>
                    <a:cubicBezTo>
                      <a:pt x="9616" y="21600"/>
                      <a:pt x="685" y="18536"/>
                      <a:pt x="69" y="14473"/>
                    </a:cubicBezTo>
                    <a:cubicBezTo>
                      <a:pt x="-501" y="10752"/>
                      <a:pt x="2621" y="7852"/>
                      <a:pt x="3837" y="6840"/>
                    </a:cubicBezTo>
                    <a:cubicBezTo>
                      <a:pt x="4657" y="6790"/>
                      <a:pt x="5479" y="6790"/>
                      <a:pt x="6299" y="6840"/>
                    </a:cubicBezTo>
                    <a:lnTo>
                      <a:pt x="6554" y="2982"/>
                    </a:lnTo>
                    <a:cubicBezTo>
                      <a:pt x="10472" y="1710"/>
                      <a:pt x="16160" y="0"/>
                      <a:pt x="16160" y="0"/>
                    </a:cubicBezTo>
                    <a:close/>
                  </a:path>
                </a:pathLst>
              </a:custGeom>
              <a:solidFill>
                <a:srgbClr val="DFAE8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53" name="Google Shape;209;p12"/>
              <p:cNvSpPr/>
              <p:nvPr/>
            </p:nvSpPr>
            <p:spPr>
              <a:xfrm flipH="1">
                <a:off x="92413" y="149125"/>
                <a:ext cx="149919" cy="172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9" h="19993" fill="norm" stroke="1" extrusionOk="0">
                    <a:moveTo>
                      <a:pt x="14654" y="1690"/>
                    </a:moveTo>
                    <a:cubicBezTo>
                      <a:pt x="16205" y="1920"/>
                      <a:pt x="17974" y="2690"/>
                      <a:pt x="18220" y="3460"/>
                    </a:cubicBezTo>
                    <a:cubicBezTo>
                      <a:pt x="18860" y="6318"/>
                      <a:pt x="18707" y="9282"/>
                      <a:pt x="17775" y="12070"/>
                    </a:cubicBezTo>
                    <a:cubicBezTo>
                      <a:pt x="16432" y="15388"/>
                      <a:pt x="15534" y="17503"/>
                      <a:pt x="14758" y="18936"/>
                    </a:cubicBezTo>
                    <a:cubicBezTo>
                      <a:pt x="14758" y="18936"/>
                      <a:pt x="8052" y="21591"/>
                      <a:pt x="2651" y="18485"/>
                    </a:cubicBezTo>
                    <a:cubicBezTo>
                      <a:pt x="2651" y="18485"/>
                      <a:pt x="2273" y="14945"/>
                      <a:pt x="2254" y="13025"/>
                    </a:cubicBezTo>
                    <a:cubicBezTo>
                      <a:pt x="-2740" y="8955"/>
                      <a:pt x="1526" y="3929"/>
                      <a:pt x="5754" y="26"/>
                    </a:cubicBezTo>
                    <a:cubicBezTo>
                      <a:pt x="6260" y="-9"/>
                      <a:pt x="6769" y="-9"/>
                      <a:pt x="7276" y="26"/>
                    </a:cubicBezTo>
                    <a:cubicBezTo>
                      <a:pt x="7276" y="26"/>
                      <a:pt x="3493" y="4203"/>
                      <a:pt x="6132" y="6575"/>
                    </a:cubicBezTo>
                    <a:cubicBezTo>
                      <a:pt x="11741" y="4991"/>
                      <a:pt x="12857" y="2637"/>
                      <a:pt x="14654" y="1690"/>
                    </a:cubicBezTo>
                    <a:close/>
                  </a:path>
                </a:pathLst>
              </a:custGeom>
              <a:solidFill>
                <a:srgbClr val="F4F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54" name="Google Shape;210;p12"/>
              <p:cNvSpPr/>
              <p:nvPr/>
            </p:nvSpPr>
            <p:spPr>
              <a:xfrm flipH="1">
                <a:off x="104869" y="8220"/>
                <a:ext cx="110824" cy="136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1" h="21341" fill="norm" stroke="1" extrusionOk="0">
                    <a:moveTo>
                      <a:pt x="432" y="7589"/>
                    </a:moveTo>
                    <a:cubicBezTo>
                      <a:pt x="1267" y="3116"/>
                      <a:pt x="5087" y="-259"/>
                      <a:pt x="10564" y="15"/>
                    </a:cubicBezTo>
                    <a:cubicBezTo>
                      <a:pt x="16364" y="247"/>
                      <a:pt x="20843" y="4399"/>
                      <a:pt x="20568" y="9287"/>
                    </a:cubicBezTo>
                    <a:cubicBezTo>
                      <a:pt x="20408" y="12118"/>
                      <a:pt x="18652" y="14714"/>
                      <a:pt x="15842" y="16272"/>
                    </a:cubicBezTo>
                    <a:cubicBezTo>
                      <a:pt x="15654" y="16945"/>
                      <a:pt x="15374" y="17597"/>
                      <a:pt x="15007" y="18216"/>
                    </a:cubicBezTo>
                    <a:cubicBezTo>
                      <a:pt x="13068" y="20124"/>
                      <a:pt x="7932" y="21329"/>
                      <a:pt x="6219" y="21341"/>
                    </a:cubicBezTo>
                    <a:cubicBezTo>
                      <a:pt x="4804" y="21341"/>
                      <a:pt x="3488" y="20208"/>
                      <a:pt x="2116" y="18288"/>
                    </a:cubicBezTo>
                    <a:cubicBezTo>
                      <a:pt x="-757" y="14232"/>
                      <a:pt x="-21" y="9796"/>
                      <a:pt x="432" y="7589"/>
                    </a:cubicBezTo>
                    <a:close/>
                  </a:path>
                </a:pathLst>
              </a:custGeom>
              <a:solidFill>
                <a:srgbClr val="DFAE8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55" name="Google Shape;211;p12"/>
              <p:cNvSpPr/>
              <p:nvPr/>
            </p:nvSpPr>
            <p:spPr>
              <a:xfrm flipH="1">
                <a:off x="100456" y="7487"/>
                <a:ext cx="110780" cy="104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1" h="20731" fill="norm" stroke="1" extrusionOk="0">
                    <a:moveTo>
                      <a:pt x="11691" y="270"/>
                    </a:moveTo>
                    <a:cubicBezTo>
                      <a:pt x="15617" y="1070"/>
                      <a:pt x="18847" y="2217"/>
                      <a:pt x="19920" y="6230"/>
                    </a:cubicBezTo>
                    <a:cubicBezTo>
                      <a:pt x="20644" y="9007"/>
                      <a:pt x="21600" y="14273"/>
                      <a:pt x="20687" y="16491"/>
                    </a:cubicBezTo>
                    <a:lnTo>
                      <a:pt x="20137" y="18105"/>
                    </a:lnTo>
                    <a:lnTo>
                      <a:pt x="15371" y="20731"/>
                    </a:lnTo>
                    <a:cubicBezTo>
                      <a:pt x="15371" y="20731"/>
                      <a:pt x="13154" y="18800"/>
                      <a:pt x="13849" y="13187"/>
                    </a:cubicBezTo>
                    <a:cubicBezTo>
                      <a:pt x="13818" y="12423"/>
                      <a:pt x="13587" y="11682"/>
                      <a:pt x="13183" y="11044"/>
                    </a:cubicBezTo>
                    <a:cubicBezTo>
                      <a:pt x="12880" y="10513"/>
                      <a:pt x="12656" y="9938"/>
                      <a:pt x="12517" y="9339"/>
                    </a:cubicBezTo>
                    <a:cubicBezTo>
                      <a:pt x="11953" y="7818"/>
                      <a:pt x="10855" y="6576"/>
                      <a:pt x="9445" y="5868"/>
                    </a:cubicBezTo>
                    <a:cubicBezTo>
                      <a:pt x="5896" y="3801"/>
                      <a:pt x="753" y="5582"/>
                      <a:pt x="0" y="6336"/>
                    </a:cubicBezTo>
                    <a:cubicBezTo>
                      <a:pt x="2011" y="1671"/>
                      <a:pt x="6904" y="-869"/>
                      <a:pt x="11691" y="270"/>
                    </a:cubicBezTo>
                    <a:close/>
                  </a:path>
                </a:pathLst>
              </a:custGeom>
              <a:solidFill>
                <a:srgbClr val="3A2C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56" name="Google Shape;212;p12"/>
              <p:cNvSpPr/>
              <p:nvPr/>
            </p:nvSpPr>
            <p:spPr>
              <a:xfrm flipH="1">
                <a:off x="51191" y="172337"/>
                <a:ext cx="74472" cy="2462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3" h="20779" fill="norm" stroke="1" extrusionOk="0">
                    <a:moveTo>
                      <a:pt x="8578" y="16779"/>
                    </a:moveTo>
                    <a:cubicBezTo>
                      <a:pt x="9843" y="14335"/>
                      <a:pt x="12209" y="12753"/>
                      <a:pt x="11110" y="11409"/>
                    </a:cubicBezTo>
                    <a:cubicBezTo>
                      <a:pt x="8659" y="8692"/>
                      <a:pt x="5450" y="6046"/>
                      <a:pt x="1521" y="3500"/>
                    </a:cubicBezTo>
                    <a:cubicBezTo>
                      <a:pt x="-969" y="1982"/>
                      <a:pt x="-201" y="928"/>
                      <a:pt x="2372" y="323"/>
                    </a:cubicBezTo>
                    <a:cubicBezTo>
                      <a:pt x="5278" y="-320"/>
                      <a:pt x="8038" y="-56"/>
                      <a:pt x="10674" y="1609"/>
                    </a:cubicBezTo>
                    <a:cubicBezTo>
                      <a:pt x="13973" y="3725"/>
                      <a:pt x="17667" y="5898"/>
                      <a:pt x="19473" y="9049"/>
                    </a:cubicBezTo>
                    <a:cubicBezTo>
                      <a:pt x="20631" y="11088"/>
                      <a:pt x="20546" y="13174"/>
                      <a:pt x="19224" y="15203"/>
                    </a:cubicBezTo>
                    <a:cubicBezTo>
                      <a:pt x="18103" y="17396"/>
                      <a:pt x="15862" y="18631"/>
                      <a:pt x="13185" y="20688"/>
                    </a:cubicBezTo>
                    <a:cubicBezTo>
                      <a:pt x="12438" y="21280"/>
                      <a:pt x="7498" y="18862"/>
                      <a:pt x="8578" y="16779"/>
                    </a:cubicBezTo>
                    <a:close/>
                  </a:path>
                </a:pathLst>
              </a:custGeom>
              <a:solidFill>
                <a:srgbClr val="DFAE8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57" name="Google Shape;213;p12"/>
              <p:cNvSpPr/>
              <p:nvPr/>
            </p:nvSpPr>
            <p:spPr>
              <a:xfrm flipH="1">
                <a:off x="105875" y="910418"/>
                <a:ext cx="86997" cy="66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9" h="19868" fill="norm" stroke="1" extrusionOk="0">
                    <a:moveTo>
                      <a:pt x="19531" y="0"/>
                    </a:moveTo>
                    <a:cubicBezTo>
                      <a:pt x="17004" y="2527"/>
                      <a:pt x="13057" y="774"/>
                      <a:pt x="12872" y="1002"/>
                    </a:cubicBezTo>
                    <a:cubicBezTo>
                      <a:pt x="9934" y="4129"/>
                      <a:pt x="6856" y="7047"/>
                      <a:pt x="3650" y="9742"/>
                    </a:cubicBezTo>
                    <a:cubicBezTo>
                      <a:pt x="2063" y="11267"/>
                      <a:pt x="-390" y="13315"/>
                      <a:pt x="53" y="16274"/>
                    </a:cubicBezTo>
                    <a:cubicBezTo>
                      <a:pt x="846" y="21532"/>
                      <a:pt x="7671" y="19916"/>
                      <a:pt x="10253" y="18300"/>
                    </a:cubicBezTo>
                    <a:cubicBezTo>
                      <a:pt x="12836" y="16684"/>
                      <a:pt x="14920" y="14021"/>
                      <a:pt x="17355" y="12155"/>
                    </a:cubicBezTo>
                    <a:cubicBezTo>
                      <a:pt x="19107" y="10812"/>
                      <a:pt x="20804" y="10129"/>
                      <a:pt x="21044" y="7420"/>
                    </a:cubicBezTo>
                    <a:cubicBezTo>
                      <a:pt x="21210" y="5781"/>
                      <a:pt x="19974" y="-68"/>
                      <a:pt x="19531" y="0"/>
                    </a:cubicBezTo>
                    <a:close/>
                  </a:path>
                </a:pathLst>
              </a:custGeom>
              <a:solidFill>
                <a:srgbClr val="3822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58" name="Google Shape;214;p12"/>
              <p:cNvSpPr/>
              <p:nvPr/>
            </p:nvSpPr>
            <p:spPr>
              <a:xfrm flipH="1">
                <a:off x="105861" y="931591"/>
                <a:ext cx="86564" cy="44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19265" fill="norm" stroke="1" extrusionOk="0">
                    <a:moveTo>
                      <a:pt x="21541" y="0"/>
                    </a:moveTo>
                    <a:cubicBezTo>
                      <a:pt x="21199" y="3720"/>
                      <a:pt x="19469" y="4764"/>
                      <a:pt x="17738" y="6526"/>
                    </a:cubicBezTo>
                    <a:cubicBezTo>
                      <a:pt x="15191" y="9234"/>
                      <a:pt x="12947" y="13051"/>
                      <a:pt x="10286" y="15466"/>
                    </a:cubicBezTo>
                    <a:cubicBezTo>
                      <a:pt x="7624" y="17880"/>
                      <a:pt x="1711" y="19707"/>
                      <a:pt x="0" y="14324"/>
                    </a:cubicBezTo>
                    <a:cubicBezTo>
                      <a:pt x="932" y="21600"/>
                      <a:pt x="7852" y="19316"/>
                      <a:pt x="10476" y="17032"/>
                    </a:cubicBezTo>
                    <a:cubicBezTo>
                      <a:pt x="13099" y="14748"/>
                      <a:pt x="15286" y="10898"/>
                      <a:pt x="17796" y="8222"/>
                    </a:cubicBezTo>
                    <a:cubicBezTo>
                      <a:pt x="19602" y="6297"/>
                      <a:pt x="21351" y="5318"/>
                      <a:pt x="21598" y="1436"/>
                    </a:cubicBezTo>
                    <a:cubicBezTo>
                      <a:pt x="21600" y="956"/>
                      <a:pt x="21581" y="476"/>
                      <a:pt x="21541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59" name="Google Shape;215;p12"/>
              <p:cNvSpPr/>
              <p:nvPr/>
            </p:nvSpPr>
            <p:spPr>
              <a:xfrm flipH="1">
                <a:off x="179151" y="895721"/>
                <a:ext cx="79864" cy="61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8" h="19908" fill="norm" stroke="1" extrusionOk="0">
                    <a:moveTo>
                      <a:pt x="19396" y="0"/>
                    </a:moveTo>
                    <a:cubicBezTo>
                      <a:pt x="16882" y="2452"/>
                      <a:pt x="13061" y="1103"/>
                      <a:pt x="12880" y="1348"/>
                    </a:cubicBezTo>
                    <a:cubicBezTo>
                      <a:pt x="9933" y="4413"/>
                      <a:pt x="6852" y="7279"/>
                      <a:pt x="3648" y="9930"/>
                    </a:cubicBezTo>
                    <a:cubicBezTo>
                      <a:pt x="2059" y="11425"/>
                      <a:pt x="-374" y="13460"/>
                      <a:pt x="48" y="16353"/>
                    </a:cubicBezTo>
                    <a:cubicBezTo>
                      <a:pt x="853" y="21551"/>
                      <a:pt x="7671" y="19957"/>
                      <a:pt x="10245" y="18364"/>
                    </a:cubicBezTo>
                    <a:cubicBezTo>
                      <a:pt x="12819" y="16770"/>
                      <a:pt x="14911" y="14147"/>
                      <a:pt x="17345" y="12308"/>
                    </a:cubicBezTo>
                    <a:cubicBezTo>
                      <a:pt x="19074" y="10984"/>
                      <a:pt x="20784" y="10297"/>
                      <a:pt x="21065" y="7625"/>
                    </a:cubicBezTo>
                    <a:cubicBezTo>
                      <a:pt x="21226" y="6007"/>
                      <a:pt x="19858" y="-49"/>
                      <a:pt x="19396" y="0"/>
                    </a:cubicBezTo>
                    <a:close/>
                  </a:path>
                </a:pathLst>
              </a:custGeom>
              <a:solidFill>
                <a:srgbClr val="3822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60" name="Google Shape;216;p12"/>
              <p:cNvSpPr/>
              <p:nvPr/>
            </p:nvSpPr>
            <p:spPr>
              <a:xfrm flipH="1">
                <a:off x="179429" y="916056"/>
                <a:ext cx="79630" cy="41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58" fill="norm" stroke="1" extrusionOk="0">
                    <a:moveTo>
                      <a:pt x="21600" y="0"/>
                    </a:moveTo>
                    <a:cubicBezTo>
                      <a:pt x="21249" y="3743"/>
                      <a:pt x="19533" y="4741"/>
                      <a:pt x="17756" y="6665"/>
                    </a:cubicBezTo>
                    <a:cubicBezTo>
                      <a:pt x="15213" y="9374"/>
                      <a:pt x="12981" y="13295"/>
                      <a:pt x="10335" y="15612"/>
                    </a:cubicBezTo>
                    <a:cubicBezTo>
                      <a:pt x="7689" y="17929"/>
                      <a:pt x="1798" y="19854"/>
                      <a:pt x="0" y="14471"/>
                    </a:cubicBezTo>
                    <a:cubicBezTo>
                      <a:pt x="930" y="21600"/>
                      <a:pt x="7813" y="19461"/>
                      <a:pt x="10335" y="17181"/>
                    </a:cubicBezTo>
                    <a:cubicBezTo>
                      <a:pt x="12857" y="14899"/>
                      <a:pt x="15130" y="11050"/>
                      <a:pt x="17631" y="8376"/>
                    </a:cubicBezTo>
                    <a:cubicBezTo>
                      <a:pt x="19409" y="6451"/>
                      <a:pt x="21166" y="5453"/>
                      <a:pt x="21455" y="1568"/>
                    </a:cubicBezTo>
                    <a:cubicBezTo>
                      <a:pt x="21532" y="1055"/>
                      <a:pt x="21579" y="531"/>
                      <a:pt x="21600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61" name="Google Shape;217;p12"/>
              <p:cNvSpPr/>
              <p:nvPr/>
            </p:nvSpPr>
            <p:spPr>
              <a:xfrm flipH="1">
                <a:off x="75762" y="321534"/>
                <a:ext cx="170455" cy="595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4" h="21410" fill="norm" stroke="1" extrusionOk="0">
                    <a:moveTo>
                      <a:pt x="537" y="3178"/>
                    </a:moveTo>
                    <a:cubicBezTo>
                      <a:pt x="1108" y="1882"/>
                      <a:pt x="2737" y="0"/>
                      <a:pt x="2737" y="0"/>
                    </a:cubicBezTo>
                    <a:cubicBezTo>
                      <a:pt x="4280" y="212"/>
                      <a:pt x="5949" y="334"/>
                      <a:pt x="7653" y="359"/>
                    </a:cubicBezTo>
                    <a:cubicBezTo>
                      <a:pt x="10145" y="354"/>
                      <a:pt x="12630" y="283"/>
                      <a:pt x="15077" y="145"/>
                    </a:cubicBezTo>
                    <a:cubicBezTo>
                      <a:pt x="15878" y="554"/>
                      <a:pt x="16752" y="950"/>
                      <a:pt x="17699" y="1331"/>
                    </a:cubicBezTo>
                    <a:cubicBezTo>
                      <a:pt x="18972" y="1849"/>
                      <a:pt x="21444" y="2975"/>
                      <a:pt x="20854" y="4972"/>
                    </a:cubicBezTo>
                    <a:cubicBezTo>
                      <a:pt x="20470" y="6268"/>
                      <a:pt x="17980" y="11777"/>
                      <a:pt x="17980" y="11777"/>
                    </a:cubicBezTo>
                    <a:cubicBezTo>
                      <a:pt x="18947" y="12703"/>
                      <a:pt x="19461" y="13665"/>
                      <a:pt x="19506" y="14634"/>
                    </a:cubicBezTo>
                    <a:cubicBezTo>
                      <a:pt x="19281" y="15784"/>
                      <a:pt x="18761" y="16928"/>
                      <a:pt x="17952" y="18055"/>
                    </a:cubicBezTo>
                    <a:lnTo>
                      <a:pt x="16472" y="21184"/>
                    </a:lnTo>
                    <a:cubicBezTo>
                      <a:pt x="16472" y="21184"/>
                      <a:pt x="14497" y="21600"/>
                      <a:pt x="13092" y="21304"/>
                    </a:cubicBezTo>
                    <a:lnTo>
                      <a:pt x="13270" y="18244"/>
                    </a:lnTo>
                    <a:cubicBezTo>
                      <a:pt x="13102" y="17496"/>
                      <a:pt x="12849" y="16392"/>
                      <a:pt x="12680" y="15686"/>
                    </a:cubicBezTo>
                    <a:cubicBezTo>
                      <a:pt x="12418" y="14538"/>
                      <a:pt x="11744" y="12713"/>
                      <a:pt x="11510" y="12256"/>
                    </a:cubicBezTo>
                    <a:cubicBezTo>
                      <a:pt x="11276" y="11799"/>
                      <a:pt x="10808" y="11004"/>
                      <a:pt x="10574" y="10111"/>
                    </a:cubicBezTo>
                    <a:cubicBezTo>
                      <a:pt x="10340" y="9218"/>
                      <a:pt x="9188" y="4687"/>
                      <a:pt x="9188" y="4687"/>
                    </a:cubicBezTo>
                    <a:lnTo>
                      <a:pt x="9029" y="5536"/>
                    </a:lnTo>
                    <a:cubicBezTo>
                      <a:pt x="9029" y="5536"/>
                      <a:pt x="8870" y="6906"/>
                      <a:pt x="8196" y="8615"/>
                    </a:cubicBezTo>
                    <a:cubicBezTo>
                      <a:pt x="7521" y="10325"/>
                      <a:pt x="7259" y="11081"/>
                      <a:pt x="7259" y="11081"/>
                    </a:cubicBezTo>
                    <a:cubicBezTo>
                      <a:pt x="7900" y="11423"/>
                      <a:pt x="8348" y="11793"/>
                      <a:pt x="8589" y="12177"/>
                    </a:cubicBezTo>
                    <a:cubicBezTo>
                      <a:pt x="8711" y="12544"/>
                      <a:pt x="10143" y="15464"/>
                      <a:pt x="9282" y="16932"/>
                    </a:cubicBezTo>
                    <a:lnTo>
                      <a:pt x="7540" y="20682"/>
                    </a:lnTo>
                    <a:cubicBezTo>
                      <a:pt x="6649" y="20862"/>
                      <a:pt x="5518" y="20906"/>
                      <a:pt x="4497" y="20800"/>
                    </a:cubicBezTo>
                    <a:lnTo>
                      <a:pt x="3458" y="17009"/>
                    </a:lnTo>
                    <a:cubicBezTo>
                      <a:pt x="2765" y="15565"/>
                      <a:pt x="1295" y="12508"/>
                      <a:pt x="1071" y="12111"/>
                    </a:cubicBezTo>
                    <a:cubicBezTo>
                      <a:pt x="571" y="11310"/>
                      <a:pt x="277" y="10500"/>
                      <a:pt x="190" y="9686"/>
                    </a:cubicBezTo>
                    <a:cubicBezTo>
                      <a:pt x="-156" y="8046"/>
                      <a:pt x="-25" y="4473"/>
                      <a:pt x="537" y="3178"/>
                    </a:cubicBezTo>
                    <a:close/>
                  </a:path>
                </a:pathLst>
              </a:custGeom>
              <a:solidFill>
                <a:srgbClr val="DFAE8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62" name="Google Shape;218;p12"/>
              <p:cNvSpPr/>
              <p:nvPr/>
            </p:nvSpPr>
            <p:spPr>
              <a:xfrm flipH="1">
                <a:off x="71836" y="307522"/>
                <a:ext cx="181539" cy="39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13" h="19932" fill="norm" stroke="1" extrusionOk="0">
                    <a:moveTo>
                      <a:pt x="12966" y="242"/>
                    </a:moveTo>
                    <a:lnTo>
                      <a:pt x="16060" y="3378"/>
                    </a:lnTo>
                    <a:cubicBezTo>
                      <a:pt x="16060" y="3378"/>
                      <a:pt x="20789" y="6868"/>
                      <a:pt x="15893" y="15833"/>
                    </a:cubicBezTo>
                    <a:lnTo>
                      <a:pt x="16813" y="18598"/>
                    </a:lnTo>
                    <a:cubicBezTo>
                      <a:pt x="16813" y="18598"/>
                      <a:pt x="7545" y="21600"/>
                      <a:pt x="1341" y="18598"/>
                    </a:cubicBezTo>
                    <a:cubicBezTo>
                      <a:pt x="1341" y="18598"/>
                      <a:pt x="-811" y="10311"/>
                      <a:pt x="337" y="6492"/>
                    </a:cubicBezTo>
                    <a:cubicBezTo>
                      <a:pt x="970" y="4294"/>
                      <a:pt x="1935" y="2124"/>
                      <a:pt x="3226" y="0"/>
                    </a:cubicBezTo>
                    <a:cubicBezTo>
                      <a:pt x="3226" y="0"/>
                      <a:pt x="4747" y="847"/>
                      <a:pt x="12555" y="288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63" name="Google Shape;219;p12"/>
              <p:cNvSpPr/>
              <p:nvPr/>
            </p:nvSpPr>
            <p:spPr>
              <a:xfrm flipH="1">
                <a:off x="67802" y="169787"/>
                <a:ext cx="61011" cy="7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3" h="19139" fill="norm" stroke="1" extrusionOk="0">
                    <a:moveTo>
                      <a:pt x="19653" y="14342"/>
                    </a:moveTo>
                    <a:cubicBezTo>
                      <a:pt x="19653" y="14342"/>
                      <a:pt x="12707" y="19752"/>
                      <a:pt x="4459" y="19081"/>
                    </a:cubicBezTo>
                    <a:lnTo>
                      <a:pt x="508" y="8492"/>
                    </a:lnTo>
                    <a:cubicBezTo>
                      <a:pt x="508" y="8492"/>
                      <a:pt x="-1947" y="2986"/>
                      <a:pt x="3944" y="569"/>
                    </a:cubicBezTo>
                    <a:cubicBezTo>
                      <a:pt x="9835" y="-1848"/>
                      <a:pt x="16192" y="3562"/>
                      <a:pt x="19653" y="14342"/>
                    </a:cubicBezTo>
                    <a:close/>
                  </a:path>
                </a:pathLst>
              </a:cu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64" name="Google Shape;220;p12"/>
              <p:cNvSpPr/>
              <p:nvPr/>
            </p:nvSpPr>
            <p:spPr>
              <a:xfrm flipH="1">
                <a:off x="195971" y="149221"/>
                <a:ext cx="50827" cy="53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15" fill="norm" stroke="1" extrusionOk="0">
                    <a:moveTo>
                      <a:pt x="21600" y="129"/>
                    </a:moveTo>
                    <a:cubicBezTo>
                      <a:pt x="21600" y="129"/>
                      <a:pt x="11108" y="-2585"/>
                      <a:pt x="0" y="16926"/>
                    </a:cubicBezTo>
                    <a:lnTo>
                      <a:pt x="4145" y="19015"/>
                    </a:lnTo>
                    <a:cubicBezTo>
                      <a:pt x="9349" y="12337"/>
                      <a:pt x="15185" y="6020"/>
                      <a:pt x="21600" y="129"/>
                    </a:cubicBezTo>
                    <a:close/>
                  </a:path>
                </a:pathLst>
              </a:cu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97" name="Google Shape;221;p12"/>
            <p:cNvGrpSpPr/>
            <p:nvPr/>
          </p:nvGrpSpPr>
          <p:grpSpPr>
            <a:xfrm>
              <a:off x="-1" y="2624364"/>
              <a:ext cx="823272" cy="1268940"/>
              <a:chOff x="0" y="0"/>
              <a:chExt cx="823270" cy="1268939"/>
            </a:xfrm>
          </p:grpSpPr>
          <p:sp>
            <p:nvSpPr>
              <p:cNvPr id="266" name="Google Shape;222;p12"/>
              <p:cNvSpPr/>
              <p:nvPr/>
            </p:nvSpPr>
            <p:spPr>
              <a:xfrm>
                <a:off x="477474" y="1069295"/>
                <a:ext cx="345797" cy="199645"/>
              </a:xfrm>
              <a:prstGeom prst="ellipse">
                <a:avLst/>
              </a:prstGeom>
              <a:solidFill>
                <a:srgbClr val="D6D8E5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67" name="Google Shape;223;p12"/>
              <p:cNvSpPr/>
              <p:nvPr/>
            </p:nvSpPr>
            <p:spPr>
              <a:xfrm>
                <a:off x="734945" y="402427"/>
                <a:ext cx="68004" cy="244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4" h="21600" fill="norm" stroke="1" extrusionOk="0">
                    <a:moveTo>
                      <a:pt x="4736" y="0"/>
                    </a:moveTo>
                    <a:cubicBezTo>
                      <a:pt x="9544" y="383"/>
                      <a:pt x="12236" y="1857"/>
                      <a:pt x="16419" y="5012"/>
                    </a:cubicBezTo>
                    <a:cubicBezTo>
                      <a:pt x="19900" y="7874"/>
                      <a:pt x="21600" y="10881"/>
                      <a:pt x="21444" y="13904"/>
                    </a:cubicBezTo>
                    <a:cubicBezTo>
                      <a:pt x="20098" y="16878"/>
                      <a:pt x="15698" y="19192"/>
                      <a:pt x="5073" y="21600"/>
                    </a:cubicBezTo>
                    <a:lnTo>
                      <a:pt x="0" y="18997"/>
                    </a:lnTo>
                    <a:cubicBezTo>
                      <a:pt x="0" y="18997"/>
                      <a:pt x="10409" y="16427"/>
                      <a:pt x="11467" y="13454"/>
                    </a:cubicBezTo>
                    <a:cubicBezTo>
                      <a:pt x="12068" y="11785"/>
                      <a:pt x="5073" y="6162"/>
                      <a:pt x="5073" y="6007"/>
                    </a:cubicBezTo>
                    <a:cubicBezTo>
                      <a:pt x="5073" y="5852"/>
                      <a:pt x="4736" y="0"/>
                      <a:pt x="4736" y="0"/>
                    </a:cubicBezTo>
                    <a:close/>
                  </a:path>
                </a:pathLst>
              </a:custGeom>
              <a:solidFill>
                <a:srgbClr val="FFCE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68" name="Google Shape;224;p12"/>
              <p:cNvSpPr/>
              <p:nvPr/>
            </p:nvSpPr>
            <p:spPr>
              <a:xfrm>
                <a:off x="524084" y="1164650"/>
                <a:ext cx="99122" cy="56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16" h="18116" fill="norm" stroke="1" extrusionOk="0">
                    <a:moveTo>
                      <a:pt x="19287" y="4352"/>
                    </a:moveTo>
                    <a:cubicBezTo>
                      <a:pt x="17181" y="5361"/>
                      <a:pt x="14901" y="4876"/>
                      <a:pt x="13040" y="3023"/>
                    </a:cubicBezTo>
                    <a:cubicBezTo>
                      <a:pt x="11353" y="3023"/>
                      <a:pt x="1436" y="-3105"/>
                      <a:pt x="186" y="2088"/>
                    </a:cubicBezTo>
                    <a:cubicBezTo>
                      <a:pt x="-907" y="6640"/>
                      <a:pt x="3076" y="10873"/>
                      <a:pt x="5184" y="11685"/>
                    </a:cubicBezTo>
                    <a:cubicBezTo>
                      <a:pt x="9870" y="13433"/>
                      <a:pt x="13243" y="17075"/>
                      <a:pt x="15117" y="17690"/>
                    </a:cubicBezTo>
                    <a:cubicBezTo>
                      <a:pt x="16555" y="18495"/>
                      <a:pt x="18152" y="18145"/>
                      <a:pt x="19397" y="16755"/>
                    </a:cubicBezTo>
                    <a:cubicBezTo>
                      <a:pt x="20693" y="14688"/>
                      <a:pt x="20584" y="7059"/>
                      <a:pt x="19287" y="4352"/>
                    </a:cubicBezTo>
                    <a:close/>
                  </a:path>
                </a:pathLst>
              </a:custGeom>
              <a:solidFill>
                <a:srgbClr val="3822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69" name="Google Shape;225;p12"/>
              <p:cNvSpPr/>
              <p:nvPr/>
            </p:nvSpPr>
            <p:spPr>
              <a:xfrm>
                <a:off x="523987" y="1174004"/>
                <a:ext cx="97553" cy="467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0" h="21071" fill="norm" stroke="1" extrusionOk="0">
                    <a:moveTo>
                      <a:pt x="16009" y="18724"/>
                    </a:moveTo>
                    <a:cubicBezTo>
                      <a:pt x="14023" y="17865"/>
                      <a:pt x="10398" y="12781"/>
                      <a:pt x="5482" y="10307"/>
                    </a:cubicBezTo>
                    <a:cubicBezTo>
                      <a:pt x="3612" y="9379"/>
                      <a:pt x="351" y="5085"/>
                      <a:pt x="37" y="0"/>
                    </a:cubicBezTo>
                    <a:cubicBezTo>
                      <a:pt x="-410" y="5841"/>
                      <a:pt x="3347" y="11028"/>
                      <a:pt x="5482" y="12093"/>
                    </a:cubicBezTo>
                    <a:cubicBezTo>
                      <a:pt x="10448" y="14533"/>
                      <a:pt x="14023" y="19618"/>
                      <a:pt x="16009" y="20476"/>
                    </a:cubicBezTo>
                    <a:cubicBezTo>
                      <a:pt x="17533" y="21600"/>
                      <a:pt x="19225" y="21112"/>
                      <a:pt x="20544" y="19171"/>
                    </a:cubicBezTo>
                    <a:cubicBezTo>
                      <a:pt x="20841" y="18463"/>
                      <a:pt x="21061" y="17632"/>
                      <a:pt x="21190" y="16732"/>
                    </a:cubicBezTo>
                    <a:cubicBezTo>
                      <a:pt x="19710" y="19051"/>
                      <a:pt x="17791" y="19789"/>
                      <a:pt x="16009" y="18724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0" name="Google Shape;226;p12"/>
              <p:cNvSpPr/>
              <p:nvPr/>
            </p:nvSpPr>
            <p:spPr>
              <a:xfrm>
                <a:off x="650235" y="1101357"/>
                <a:ext cx="95534" cy="539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15" h="18125" fill="norm" stroke="1" extrusionOk="0">
                    <a:moveTo>
                      <a:pt x="19289" y="4349"/>
                    </a:moveTo>
                    <a:cubicBezTo>
                      <a:pt x="17377" y="5385"/>
                      <a:pt x="15265" y="4878"/>
                      <a:pt x="13634" y="2993"/>
                    </a:cubicBezTo>
                    <a:cubicBezTo>
                      <a:pt x="12014" y="2993"/>
                      <a:pt x="1432" y="-3097"/>
                      <a:pt x="185" y="2097"/>
                    </a:cubicBezTo>
                    <a:cubicBezTo>
                      <a:pt x="-901" y="6651"/>
                      <a:pt x="3069" y="10848"/>
                      <a:pt x="5176" y="11666"/>
                    </a:cubicBezTo>
                    <a:cubicBezTo>
                      <a:pt x="9810" y="13432"/>
                      <a:pt x="13278" y="17091"/>
                      <a:pt x="15092" y="17705"/>
                    </a:cubicBezTo>
                    <a:cubicBezTo>
                      <a:pt x="16531" y="18503"/>
                      <a:pt x="18126" y="18150"/>
                      <a:pt x="19370" y="16758"/>
                    </a:cubicBezTo>
                    <a:cubicBezTo>
                      <a:pt x="20699" y="14685"/>
                      <a:pt x="20586" y="7061"/>
                      <a:pt x="19289" y="4349"/>
                    </a:cubicBezTo>
                    <a:close/>
                  </a:path>
                </a:pathLst>
              </a:custGeom>
              <a:solidFill>
                <a:srgbClr val="3822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1" name="Google Shape;227;p12"/>
              <p:cNvSpPr/>
              <p:nvPr/>
            </p:nvSpPr>
            <p:spPr>
              <a:xfrm>
                <a:off x="650270" y="1110264"/>
                <a:ext cx="93874" cy="45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3" h="21073" fill="norm" stroke="1" extrusionOk="0">
                    <a:moveTo>
                      <a:pt x="16022" y="18742"/>
                    </a:moveTo>
                    <a:cubicBezTo>
                      <a:pt x="14043" y="17851"/>
                      <a:pt x="10412" y="12792"/>
                      <a:pt x="5489" y="10333"/>
                    </a:cubicBezTo>
                    <a:cubicBezTo>
                      <a:pt x="3613" y="9371"/>
                      <a:pt x="326" y="5095"/>
                      <a:pt x="33" y="0"/>
                    </a:cubicBezTo>
                    <a:cubicBezTo>
                      <a:pt x="-397" y="5844"/>
                      <a:pt x="3475" y="11046"/>
                      <a:pt x="5489" y="12079"/>
                    </a:cubicBezTo>
                    <a:cubicBezTo>
                      <a:pt x="10412" y="14538"/>
                      <a:pt x="14095" y="19633"/>
                      <a:pt x="16022" y="20488"/>
                    </a:cubicBezTo>
                    <a:cubicBezTo>
                      <a:pt x="17551" y="21600"/>
                      <a:pt x="19245" y="21108"/>
                      <a:pt x="20566" y="19170"/>
                    </a:cubicBezTo>
                    <a:cubicBezTo>
                      <a:pt x="20870" y="18468"/>
                      <a:pt x="21088" y="17623"/>
                      <a:pt x="21203" y="16711"/>
                    </a:cubicBezTo>
                    <a:cubicBezTo>
                      <a:pt x="19730" y="19052"/>
                      <a:pt x="17807" y="19804"/>
                      <a:pt x="16022" y="18742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2" name="Google Shape;228;p12"/>
              <p:cNvSpPr/>
              <p:nvPr/>
            </p:nvSpPr>
            <p:spPr>
              <a:xfrm>
                <a:off x="584082" y="595856"/>
                <a:ext cx="190444" cy="5863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5" h="21344" fill="norm" stroke="1" extrusionOk="0">
                    <a:moveTo>
                      <a:pt x="19269" y="14416"/>
                    </a:moveTo>
                    <a:cubicBezTo>
                      <a:pt x="19271" y="13740"/>
                      <a:pt x="18915" y="13069"/>
                      <a:pt x="18217" y="12432"/>
                    </a:cubicBezTo>
                    <a:cubicBezTo>
                      <a:pt x="18217" y="12432"/>
                      <a:pt x="18912" y="9717"/>
                      <a:pt x="19447" y="7933"/>
                    </a:cubicBezTo>
                    <a:cubicBezTo>
                      <a:pt x="20227" y="5304"/>
                      <a:pt x="21465" y="5043"/>
                      <a:pt x="21143" y="3445"/>
                    </a:cubicBezTo>
                    <a:cubicBezTo>
                      <a:pt x="20820" y="1964"/>
                      <a:pt x="18242" y="1004"/>
                      <a:pt x="17572" y="0"/>
                    </a:cubicBezTo>
                    <a:lnTo>
                      <a:pt x="4453" y="338"/>
                    </a:lnTo>
                    <a:cubicBezTo>
                      <a:pt x="4453" y="338"/>
                      <a:pt x="3308" y="1556"/>
                      <a:pt x="1832" y="3980"/>
                    </a:cubicBezTo>
                    <a:cubicBezTo>
                      <a:pt x="357" y="6405"/>
                      <a:pt x="255" y="9287"/>
                      <a:pt x="374" y="13104"/>
                    </a:cubicBezTo>
                    <a:cubicBezTo>
                      <a:pt x="374" y="14088"/>
                      <a:pt x="-135" y="14943"/>
                      <a:pt x="35" y="17395"/>
                    </a:cubicBezTo>
                    <a:cubicBezTo>
                      <a:pt x="153" y="19042"/>
                      <a:pt x="442" y="21062"/>
                      <a:pt x="442" y="21062"/>
                    </a:cubicBezTo>
                    <a:cubicBezTo>
                      <a:pt x="2358" y="21600"/>
                      <a:pt x="3690" y="21203"/>
                      <a:pt x="3690" y="21203"/>
                    </a:cubicBezTo>
                    <a:cubicBezTo>
                      <a:pt x="3690" y="21203"/>
                      <a:pt x="7082" y="16321"/>
                      <a:pt x="7548" y="15201"/>
                    </a:cubicBezTo>
                    <a:cubicBezTo>
                      <a:pt x="7904" y="14581"/>
                      <a:pt x="7746" y="13941"/>
                      <a:pt x="7090" y="13348"/>
                    </a:cubicBezTo>
                    <a:cubicBezTo>
                      <a:pt x="7090" y="13348"/>
                      <a:pt x="8074" y="11814"/>
                      <a:pt x="8787" y="10607"/>
                    </a:cubicBezTo>
                    <a:cubicBezTo>
                      <a:pt x="9635" y="9134"/>
                      <a:pt x="11882" y="5955"/>
                      <a:pt x="11882" y="5955"/>
                    </a:cubicBezTo>
                    <a:cubicBezTo>
                      <a:pt x="11882" y="5955"/>
                      <a:pt x="11500" y="10840"/>
                      <a:pt x="12153" y="11803"/>
                    </a:cubicBezTo>
                    <a:cubicBezTo>
                      <a:pt x="12806" y="12765"/>
                      <a:pt x="12917" y="13603"/>
                      <a:pt x="13476" y="14912"/>
                    </a:cubicBezTo>
                    <a:cubicBezTo>
                      <a:pt x="14146" y="16493"/>
                      <a:pt x="14452" y="18809"/>
                      <a:pt x="14452" y="18809"/>
                    </a:cubicBezTo>
                    <a:cubicBezTo>
                      <a:pt x="16453" y="19226"/>
                      <a:pt x="17343" y="18907"/>
                      <a:pt x="17343" y="18907"/>
                    </a:cubicBezTo>
                    <a:cubicBezTo>
                      <a:pt x="17343" y="18907"/>
                      <a:pt x="19269" y="15800"/>
                      <a:pt x="19269" y="14416"/>
                    </a:cubicBezTo>
                    <a:close/>
                  </a:path>
                </a:pathLst>
              </a:custGeom>
              <a:solidFill>
                <a:srgbClr val="FFCE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3" name="Google Shape;229;p12"/>
              <p:cNvSpPr/>
              <p:nvPr/>
            </p:nvSpPr>
            <p:spPr>
              <a:xfrm>
                <a:off x="584895" y="595856"/>
                <a:ext cx="189541" cy="327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0066" fill="norm" stroke="1" extrusionOk="0">
                    <a:moveTo>
                      <a:pt x="17482" y="0"/>
                    </a:moveTo>
                    <a:cubicBezTo>
                      <a:pt x="18859" y="774"/>
                      <a:pt x="21136" y="3129"/>
                      <a:pt x="21136" y="6692"/>
                    </a:cubicBezTo>
                    <a:cubicBezTo>
                      <a:pt x="21136" y="10702"/>
                      <a:pt x="20074" y="9891"/>
                      <a:pt x="19564" y="14307"/>
                    </a:cubicBezTo>
                    <a:lnTo>
                      <a:pt x="19054" y="18723"/>
                    </a:lnTo>
                    <a:cubicBezTo>
                      <a:pt x="19054" y="18723"/>
                      <a:pt x="8067" y="21600"/>
                      <a:pt x="233" y="18933"/>
                    </a:cubicBezTo>
                    <a:cubicBezTo>
                      <a:pt x="-464" y="18098"/>
                      <a:pt x="496" y="8809"/>
                      <a:pt x="1873" y="5507"/>
                    </a:cubicBezTo>
                    <a:cubicBezTo>
                      <a:pt x="3249" y="2206"/>
                      <a:pt x="4192" y="588"/>
                      <a:pt x="4192" y="588"/>
                    </a:cubicBezTo>
                    <a:cubicBezTo>
                      <a:pt x="4192" y="588"/>
                      <a:pt x="14296" y="2084"/>
                      <a:pt x="174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4" name="Google Shape;230;p12"/>
              <p:cNvSpPr/>
              <p:nvPr/>
            </p:nvSpPr>
            <p:spPr>
              <a:xfrm>
                <a:off x="622692" y="241870"/>
                <a:ext cx="128418" cy="206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9" h="21138" fill="norm" stroke="1" extrusionOk="0">
                    <a:moveTo>
                      <a:pt x="19163" y="16347"/>
                    </a:moveTo>
                    <a:cubicBezTo>
                      <a:pt x="15161" y="16192"/>
                      <a:pt x="14773" y="16620"/>
                      <a:pt x="14457" y="15709"/>
                    </a:cubicBezTo>
                    <a:cubicBezTo>
                      <a:pt x="14348" y="15382"/>
                      <a:pt x="14118" y="13124"/>
                      <a:pt x="14118" y="13124"/>
                    </a:cubicBezTo>
                    <a:cubicBezTo>
                      <a:pt x="14487" y="12822"/>
                      <a:pt x="14824" y="12505"/>
                      <a:pt x="15125" y="12174"/>
                    </a:cubicBezTo>
                    <a:cubicBezTo>
                      <a:pt x="17847" y="11119"/>
                      <a:pt x="19643" y="9306"/>
                      <a:pt x="19976" y="7276"/>
                    </a:cubicBezTo>
                    <a:cubicBezTo>
                      <a:pt x="20562" y="3655"/>
                      <a:pt x="16470" y="414"/>
                      <a:pt x="10831" y="34"/>
                    </a:cubicBezTo>
                    <a:cubicBezTo>
                      <a:pt x="5531" y="-316"/>
                      <a:pt x="1626" y="2075"/>
                      <a:pt x="583" y="5360"/>
                    </a:cubicBezTo>
                    <a:cubicBezTo>
                      <a:pt x="25" y="6980"/>
                      <a:pt x="-557" y="10289"/>
                      <a:pt x="1020" y="12945"/>
                    </a:cubicBezTo>
                    <a:cubicBezTo>
                      <a:pt x="1905" y="14447"/>
                      <a:pt x="2730" y="15499"/>
                      <a:pt x="4840" y="15444"/>
                    </a:cubicBezTo>
                    <a:cubicBezTo>
                      <a:pt x="5544" y="15404"/>
                      <a:pt x="6242" y="15326"/>
                      <a:pt x="6926" y="15210"/>
                    </a:cubicBezTo>
                    <a:cubicBezTo>
                      <a:pt x="7039" y="15833"/>
                      <a:pt x="7080" y="16460"/>
                      <a:pt x="7047" y="17087"/>
                    </a:cubicBezTo>
                    <a:cubicBezTo>
                      <a:pt x="7047" y="17749"/>
                      <a:pt x="7169" y="18076"/>
                      <a:pt x="5155" y="18870"/>
                    </a:cubicBezTo>
                    <a:cubicBezTo>
                      <a:pt x="3142" y="19664"/>
                      <a:pt x="8187" y="21284"/>
                      <a:pt x="11474" y="21128"/>
                    </a:cubicBezTo>
                    <a:cubicBezTo>
                      <a:pt x="14761" y="20973"/>
                      <a:pt x="18448" y="19696"/>
                      <a:pt x="19466" y="18333"/>
                    </a:cubicBezTo>
                    <a:cubicBezTo>
                      <a:pt x="20582" y="16807"/>
                      <a:pt x="21043" y="16417"/>
                      <a:pt x="19163" y="16347"/>
                    </a:cubicBezTo>
                    <a:close/>
                  </a:path>
                </a:pathLst>
              </a:custGeom>
              <a:solidFill>
                <a:srgbClr val="FFCE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5" name="Google Shape;231;p12"/>
              <p:cNvSpPr/>
              <p:nvPr/>
            </p:nvSpPr>
            <p:spPr>
              <a:xfrm>
                <a:off x="753908" y="426012"/>
                <a:ext cx="49074" cy="87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09" fill="norm" stroke="1" extrusionOk="0">
                    <a:moveTo>
                      <a:pt x="3354" y="19009"/>
                    </a:moveTo>
                    <a:cubicBezTo>
                      <a:pt x="3354" y="19009"/>
                      <a:pt x="15865" y="17611"/>
                      <a:pt x="21600" y="14849"/>
                    </a:cubicBezTo>
                    <a:cubicBezTo>
                      <a:pt x="21600" y="14849"/>
                      <a:pt x="14154" y="3200"/>
                      <a:pt x="9391" y="305"/>
                    </a:cubicBezTo>
                    <a:cubicBezTo>
                      <a:pt x="4628" y="-2591"/>
                      <a:pt x="0" y="16097"/>
                      <a:pt x="0" y="16097"/>
                    </a:cubicBezTo>
                    <a:close/>
                  </a:path>
                </a:pathLst>
              </a:cu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6" name="Google Shape;232;p12"/>
              <p:cNvSpPr/>
              <p:nvPr/>
            </p:nvSpPr>
            <p:spPr>
              <a:xfrm>
                <a:off x="616224" y="400763"/>
                <a:ext cx="153238" cy="219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5" h="20647" fill="norm" stroke="1" extrusionOk="0">
                    <a:moveTo>
                      <a:pt x="13527" y="42"/>
                    </a:moveTo>
                    <a:cubicBezTo>
                      <a:pt x="14144" y="588"/>
                      <a:pt x="14214" y="1270"/>
                      <a:pt x="11837" y="1701"/>
                    </a:cubicBezTo>
                    <a:cubicBezTo>
                      <a:pt x="10108" y="2050"/>
                      <a:pt x="8259" y="1948"/>
                      <a:pt x="6627" y="1414"/>
                    </a:cubicBezTo>
                    <a:cubicBezTo>
                      <a:pt x="4753" y="1976"/>
                      <a:pt x="2952" y="2654"/>
                      <a:pt x="1244" y="3439"/>
                    </a:cubicBezTo>
                    <a:cubicBezTo>
                      <a:pt x="-779" y="8178"/>
                      <a:pt x="850" y="8788"/>
                      <a:pt x="0" y="12185"/>
                    </a:cubicBezTo>
                    <a:cubicBezTo>
                      <a:pt x="334" y="13894"/>
                      <a:pt x="728" y="18303"/>
                      <a:pt x="830" y="19301"/>
                    </a:cubicBezTo>
                    <a:cubicBezTo>
                      <a:pt x="5372" y="21556"/>
                      <a:pt x="14589" y="20788"/>
                      <a:pt x="16653" y="18396"/>
                    </a:cubicBezTo>
                    <a:cubicBezTo>
                      <a:pt x="16690" y="17600"/>
                      <a:pt x="16794" y="16807"/>
                      <a:pt x="16966" y="16020"/>
                    </a:cubicBezTo>
                    <a:cubicBezTo>
                      <a:pt x="19131" y="10318"/>
                      <a:pt x="20821" y="8839"/>
                      <a:pt x="20224" y="4530"/>
                    </a:cubicBezTo>
                    <a:cubicBezTo>
                      <a:pt x="19880" y="2074"/>
                      <a:pt x="19607" y="839"/>
                      <a:pt x="17766" y="179"/>
                    </a:cubicBezTo>
                    <a:cubicBezTo>
                      <a:pt x="16367" y="2"/>
                      <a:pt x="14942" y="-44"/>
                      <a:pt x="13527" y="42"/>
                    </a:cubicBezTo>
                    <a:close/>
                  </a:path>
                </a:pathLst>
              </a:custGeom>
              <a:solidFill>
                <a:srgbClr val="F4F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7" name="Google Shape;233;p12"/>
              <p:cNvSpPr/>
              <p:nvPr/>
            </p:nvSpPr>
            <p:spPr>
              <a:xfrm>
                <a:off x="366073" y="445877"/>
                <a:ext cx="294999" cy="21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3" h="21253" fill="norm" stroke="1" extrusionOk="0">
                    <a:moveTo>
                      <a:pt x="2729" y="15216"/>
                    </a:moveTo>
                    <a:cubicBezTo>
                      <a:pt x="3285" y="15383"/>
                      <a:pt x="3832" y="15602"/>
                      <a:pt x="4367" y="15872"/>
                    </a:cubicBezTo>
                    <a:cubicBezTo>
                      <a:pt x="4868" y="16241"/>
                      <a:pt x="5408" y="16498"/>
                      <a:pt x="5966" y="16635"/>
                    </a:cubicBezTo>
                    <a:cubicBezTo>
                      <a:pt x="6567" y="16764"/>
                      <a:pt x="7505" y="16330"/>
                      <a:pt x="9127" y="15262"/>
                    </a:cubicBezTo>
                    <a:cubicBezTo>
                      <a:pt x="10902" y="13991"/>
                      <a:pt x="12508" y="12304"/>
                      <a:pt x="13876" y="10275"/>
                    </a:cubicBezTo>
                    <a:cubicBezTo>
                      <a:pt x="15430" y="7692"/>
                      <a:pt x="16818" y="4924"/>
                      <a:pt x="18024" y="2001"/>
                    </a:cubicBezTo>
                    <a:cubicBezTo>
                      <a:pt x="18728" y="209"/>
                      <a:pt x="19618" y="-241"/>
                      <a:pt x="20393" y="110"/>
                    </a:cubicBezTo>
                    <a:cubicBezTo>
                      <a:pt x="21321" y="537"/>
                      <a:pt x="21436" y="1826"/>
                      <a:pt x="20393" y="4235"/>
                    </a:cubicBezTo>
                    <a:cubicBezTo>
                      <a:pt x="19062" y="7383"/>
                      <a:pt x="17468" y="10299"/>
                      <a:pt x="15644" y="12921"/>
                    </a:cubicBezTo>
                    <a:cubicBezTo>
                      <a:pt x="14206" y="14931"/>
                      <a:pt x="12531" y="16581"/>
                      <a:pt x="10693" y="17802"/>
                    </a:cubicBezTo>
                    <a:cubicBezTo>
                      <a:pt x="9383" y="18754"/>
                      <a:pt x="7980" y="19435"/>
                      <a:pt x="6528" y="19822"/>
                    </a:cubicBezTo>
                    <a:cubicBezTo>
                      <a:pt x="6021" y="19975"/>
                      <a:pt x="5677" y="20272"/>
                      <a:pt x="4738" y="20730"/>
                    </a:cubicBezTo>
                    <a:cubicBezTo>
                      <a:pt x="3804" y="21204"/>
                      <a:pt x="2803" y="21359"/>
                      <a:pt x="1818" y="21180"/>
                    </a:cubicBezTo>
                    <a:cubicBezTo>
                      <a:pt x="1004" y="20959"/>
                      <a:pt x="726" y="20699"/>
                      <a:pt x="693" y="20417"/>
                    </a:cubicBezTo>
                    <a:cubicBezTo>
                      <a:pt x="660" y="20135"/>
                      <a:pt x="824" y="19937"/>
                      <a:pt x="1206" y="19975"/>
                    </a:cubicBezTo>
                    <a:cubicBezTo>
                      <a:pt x="1808" y="20108"/>
                      <a:pt x="2422" y="20088"/>
                      <a:pt x="3018" y="19914"/>
                    </a:cubicBezTo>
                    <a:cubicBezTo>
                      <a:pt x="3018" y="19914"/>
                      <a:pt x="2178" y="19876"/>
                      <a:pt x="1681" y="19792"/>
                    </a:cubicBezTo>
                    <a:cubicBezTo>
                      <a:pt x="1235" y="19724"/>
                      <a:pt x="798" y="19570"/>
                      <a:pt x="382" y="19334"/>
                    </a:cubicBezTo>
                    <a:cubicBezTo>
                      <a:pt x="-17" y="19098"/>
                      <a:pt x="-164" y="18221"/>
                      <a:pt x="240" y="18251"/>
                    </a:cubicBezTo>
                    <a:cubicBezTo>
                      <a:pt x="644" y="18282"/>
                      <a:pt x="917" y="18450"/>
                      <a:pt x="1659" y="18556"/>
                    </a:cubicBezTo>
                    <a:cubicBezTo>
                      <a:pt x="2051" y="18623"/>
                      <a:pt x="2447" y="18623"/>
                      <a:pt x="2838" y="18556"/>
                    </a:cubicBezTo>
                    <a:cubicBezTo>
                      <a:pt x="2347" y="18444"/>
                      <a:pt x="1863" y="18275"/>
                      <a:pt x="1392" y="18053"/>
                    </a:cubicBezTo>
                    <a:cubicBezTo>
                      <a:pt x="1001" y="17908"/>
                      <a:pt x="650" y="17606"/>
                      <a:pt x="382" y="17184"/>
                    </a:cubicBezTo>
                    <a:cubicBezTo>
                      <a:pt x="245" y="16963"/>
                      <a:pt x="284" y="16421"/>
                      <a:pt x="759" y="16559"/>
                    </a:cubicBezTo>
                    <a:cubicBezTo>
                      <a:pt x="1330" y="16837"/>
                      <a:pt x="1924" y="17019"/>
                      <a:pt x="2527" y="17100"/>
                    </a:cubicBezTo>
                    <a:cubicBezTo>
                      <a:pt x="3133" y="17100"/>
                      <a:pt x="3564" y="17031"/>
                      <a:pt x="3488" y="16902"/>
                    </a:cubicBezTo>
                    <a:cubicBezTo>
                      <a:pt x="3411" y="16772"/>
                      <a:pt x="3051" y="16787"/>
                      <a:pt x="2593" y="16429"/>
                    </a:cubicBezTo>
                    <a:cubicBezTo>
                      <a:pt x="2134" y="16071"/>
                      <a:pt x="1861" y="15377"/>
                      <a:pt x="2047" y="15041"/>
                    </a:cubicBezTo>
                    <a:cubicBezTo>
                      <a:pt x="2232" y="14705"/>
                      <a:pt x="2232" y="14957"/>
                      <a:pt x="2729" y="15216"/>
                    </a:cubicBezTo>
                    <a:close/>
                  </a:path>
                </a:pathLst>
              </a:custGeom>
              <a:solidFill>
                <a:srgbClr val="FFCE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8" name="Google Shape;234;p12"/>
              <p:cNvSpPr/>
              <p:nvPr/>
            </p:nvSpPr>
            <p:spPr>
              <a:xfrm>
                <a:off x="584850" y="433514"/>
                <a:ext cx="80629" cy="83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5" h="19552" fill="norm" stroke="1" extrusionOk="0">
                    <a:moveTo>
                      <a:pt x="12447" y="19552"/>
                    </a:moveTo>
                    <a:cubicBezTo>
                      <a:pt x="7719" y="18882"/>
                      <a:pt x="3346" y="16715"/>
                      <a:pt x="0" y="13383"/>
                    </a:cubicBezTo>
                    <a:lnTo>
                      <a:pt x="7534" y="3179"/>
                    </a:lnTo>
                    <a:cubicBezTo>
                      <a:pt x="7534" y="3179"/>
                      <a:pt x="11774" y="-2048"/>
                      <a:pt x="17378" y="903"/>
                    </a:cubicBezTo>
                    <a:cubicBezTo>
                      <a:pt x="17378" y="903"/>
                      <a:pt x="21600" y="1348"/>
                      <a:pt x="17378" y="9987"/>
                    </a:cubicBezTo>
                    <a:cubicBezTo>
                      <a:pt x="15942" y="13273"/>
                      <a:pt x="14295" y="16468"/>
                      <a:pt x="12447" y="19552"/>
                    </a:cubicBezTo>
                    <a:close/>
                  </a:path>
                </a:pathLst>
              </a:cu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9" name="Google Shape;235;p12"/>
              <p:cNvSpPr/>
              <p:nvPr/>
            </p:nvSpPr>
            <p:spPr>
              <a:xfrm>
                <a:off x="617281" y="241827"/>
                <a:ext cx="160812" cy="262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9" h="20913" fill="norm" stroke="1" extrusionOk="0">
                    <a:moveTo>
                      <a:pt x="365" y="2667"/>
                    </a:moveTo>
                    <a:cubicBezTo>
                      <a:pt x="685" y="1423"/>
                      <a:pt x="2475" y="573"/>
                      <a:pt x="4398" y="752"/>
                    </a:cubicBezTo>
                    <a:cubicBezTo>
                      <a:pt x="5747" y="164"/>
                      <a:pt x="7376" y="-92"/>
                      <a:pt x="8990" y="30"/>
                    </a:cubicBezTo>
                    <a:cubicBezTo>
                      <a:pt x="12659" y="279"/>
                      <a:pt x="15058" y="1848"/>
                      <a:pt x="16168" y="4212"/>
                    </a:cubicBezTo>
                    <a:cubicBezTo>
                      <a:pt x="16713" y="5398"/>
                      <a:pt x="17076" y="6616"/>
                      <a:pt x="17251" y="7848"/>
                    </a:cubicBezTo>
                    <a:cubicBezTo>
                      <a:pt x="18353" y="13151"/>
                      <a:pt x="21321" y="17357"/>
                      <a:pt x="18549" y="18932"/>
                    </a:cubicBezTo>
                    <a:cubicBezTo>
                      <a:pt x="15776" y="20508"/>
                      <a:pt x="8178" y="21508"/>
                      <a:pt x="5004" y="20520"/>
                    </a:cubicBezTo>
                    <a:cubicBezTo>
                      <a:pt x="1831" y="19532"/>
                      <a:pt x="7618" y="10394"/>
                      <a:pt x="1336" y="5315"/>
                    </a:cubicBezTo>
                    <a:cubicBezTo>
                      <a:pt x="-139" y="4109"/>
                      <a:pt x="-279" y="3267"/>
                      <a:pt x="365" y="2667"/>
                    </a:cubicBezTo>
                    <a:close/>
                  </a:path>
                </a:pathLst>
              </a:custGeom>
              <a:solidFill>
                <a:srgbClr val="CC8B0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0" name="Google Shape;236;p12"/>
              <p:cNvSpPr/>
              <p:nvPr/>
            </p:nvSpPr>
            <p:spPr>
              <a:xfrm>
                <a:off x="-1" y="825684"/>
                <a:ext cx="345797" cy="199645"/>
              </a:xfrm>
              <a:prstGeom prst="ellipse">
                <a:avLst/>
              </a:prstGeom>
              <a:solidFill>
                <a:srgbClr val="D6D8E5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1" name="Google Shape;237;p12"/>
              <p:cNvSpPr/>
              <p:nvPr/>
            </p:nvSpPr>
            <p:spPr>
              <a:xfrm>
                <a:off x="83572" y="900387"/>
                <a:ext cx="98302" cy="76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8" h="19899" fill="norm" stroke="1" extrusionOk="0">
                    <a:moveTo>
                      <a:pt x="1669" y="1"/>
                    </a:moveTo>
                    <a:cubicBezTo>
                      <a:pt x="4192" y="2512"/>
                      <a:pt x="7903" y="220"/>
                      <a:pt x="8082" y="459"/>
                    </a:cubicBezTo>
                    <a:cubicBezTo>
                      <a:pt x="11046" y="3807"/>
                      <a:pt x="14148" y="6967"/>
                      <a:pt x="17376" y="9924"/>
                    </a:cubicBezTo>
                    <a:cubicBezTo>
                      <a:pt x="19004" y="11439"/>
                      <a:pt x="21397" y="13451"/>
                      <a:pt x="20941" y="16360"/>
                    </a:cubicBezTo>
                    <a:cubicBezTo>
                      <a:pt x="20160" y="21541"/>
                      <a:pt x="13372" y="19947"/>
                      <a:pt x="10800" y="18353"/>
                    </a:cubicBezTo>
                    <a:cubicBezTo>
                      <a:pt x="8229" y="16759"/>
                      <a:pt x="6145" y="14149"/>
                      <a:pt x="3720" y="12375"/>
                    </a:cubicBezTo>
                    <a:cubicBezTo>
                      <a:pt x="1994" y="11060"/>
                      <a:pt x="302" y="10382"/>
                      <a:pt x="25" y="7712"/>
                    </a:cubicBezTo>
                    <a:cubicBezTo>
                      <a:pt x="-203" y="6019"/>
                      <a:pt x="1164" y="-59"/>
                      <a:pt x="1669" y="1"/>
                    </a:cubicBezTo>
                    <a:close/>
                  </a:path>
                </a:pathLst>
              </a:custGeom>
              <a:solidFill>
                <a:srgbClr val="2B2A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2" name="Google Shape;238;p12"/>
              <p:cNvSpPr/>
              <p:nvPr/>
            </p:nvSpPr>
            <p:spPr>
              <a:xfrm>
                <a:off x="83584" y="925443"/>
                <a:ext cx="97796" cy="51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19276" fill="norm" stroke="1" extrusionOk="0">
                    <a:moveTo>
                      <a:pt x="40" y="0"/>
                    </a:moveTo>
                    <a:cubicBezTo>
                      <a:pt x="393" y="3686"/>
                      <a:pt x="2126" y="4723"/>
                      <a:pt x="3893" y="6595"/>
                    </a:cubicBezTo>
                    <a:cubicBezTo>
                      <a:pt x="6450" y="9302"/>
                      <a:pt x="8687" y="13219"/>
                      <a:pt x="11328" y="15494"/>
                    </a:cubicBezTo>
                    <a:cubicBezTo>
                      <a:pt x="13970" y="17769"/>
                      <a:pt x="19875" y="19728"/>
                      <a:pt x="21591" y="14371"/>
                    </a:cubicBezTo>
                    <a:cubicBezTo>
                      <a:pt x="20666" y="21600"/>
                      <a:pt x="13768" y="19325"/>
                      <a:pt x="11143" y="17049"/>
                    </a:cubicBezTo>
                    <a:cubicBezTo>
                      <a:pt x="8519" y="14774"/>
                      <a:pt x="6332" y="10973"/>
                      <a:pt x="3825" y="8410"/>
                    </a:cubicBezTo>
                    <a:cubicBezTo>
                      <a:pt x="2042" y="6509"/>
                      <a:pt x="292" y="5530"/>
                      <a:pt x="6" y="1670"/>
                    </a:cubicBezTo>
                    <a:cubicBezTo>
                      <a:pt x="-9" y="1112"/>
                      <a:pt x="2" y="553"/>
                      <a:pt x="40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3" name="Google Shape;239;p12"/>
              <p:cNvSpPr/>
              <p:nvPr/>
            </p:nvSpPr>
            <p:spPr>
              <a:xfrm>
                <a:off x="184159" y="862341"/>
                <a:ext cx="98219" cy="73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0" h="19701" fill="norm" stroke="1" extrusionOk="0">
                    <a:moveTo>
                      <a:pt x="1956" y="13"/>
                    </a:moveTo>
                    <a:cubicBezTo>
                      <a:pt x="4488" y="2593"/>
                      <a:pt x="8900" y="-212"/>
                      <a:pt x="9096" y="13"/>
                    </a:cubicBezTo>
                    <a:cubicBezTo>
                      <a:pt x="11722" y="3357"/>
                      <a:pt x="14499" y="6508"/>
                      <a:pt x="17412" y="9452"/>
                    </a:cubicBezTo>
                    <a:cubicBezTo>
                      <a:pt x="19046" y="10987"/>
                      <a:pt x="21448" y="13075"/>
                      <a:pt x="21007" y="16065"/>
                    </a:cubicBezTo>
                    <a:cubicBezTo>
                      <a:pt x="20206" y="21388"/>
                      <a:pt x="13393" y="19750"/>
                      <a:pt x="10828" y="18112"/>
                    </a:cubicBezTo>
                    <a:cubicBezTo>
                      <a:pt x="8263" y="16474"/>
                      <a:pt x="6155" y="13772"/>
                      <a:pt x="3720" y="11970"/>
                    </a:cubicBezTo>
                    <a:cubicBezTo>
                      <a:pt x="1988" y="10619"/>
                      <a:pt x="273" y="9923"/>
                      <a:pt x="11" y="7179"/>
                    </a:cubicBezTo>
                    <a:cubicBezTo>
                      <a:pt x="-152" y="5439"/>
                      <a:pt x="1514" y="-48"/>
                      <a:pt x="1956" y="13"/>
                    </a:cubicBezTo>
                    <a:close/>
                  </a:path>
                </a:pathLst>
              </a:custGeom>
              <a:solidFill>
                <a:srgbClr val="2B2A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4" name="Google Shape;240;p12"/>
              <p:cNvSpPr/>
              <p:nvPr/>
            </p:nvSpPr>
            <p:spPr>
              <a:xfrm>
                <a:off x="184344" y="885996"/>
                <a:ext cx="97786" cy="51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19291" fill="norm" stroke="1" extrusionOk="0">
                    <a:moveTo>
                      <a:pt x="38" y="0"/>
                    </a:moveTo>
                    <a:cubicBezTo>
                      <a:pt x="392" y="3686"/>
                      <a:pt x="2125" y="4723"/>
                      <a:pt x="3892" y="6595"/>
                    </a:cubicBezTo>
                    <a:cubicBezTo>
                      <a:pt x="6449" y="9302"/>
                      <a:pt x="8687" y="13219"/>
                      <a:pt x="11329" y="15523"/>
                    </a:cubicBezTo>
                    <a:cubicBezTo>
                      <a:pt x="13971" y="17827"/>
                      <a:pt x="19877" y="19728"/>
                      <a:pt x="21593" y="14371"/>
                    </a:cubicBezTo>
                    <a:cubicBezTo>
                      <a:pt x="20668" y="21600"/>
                      <a:pt x="13769" y="19353"/>
                      <a:pt x="11144" y="17078"/>
                    </a:cubicBezTo>
                    <a:cubicBezTo>
                      <a:pt x="8519" y="14803"/>
                      <a:pt x="6348" y="10973"/>
                      <a:pt x="3841" y="8294"/>
                    </a:cubicBezTo>
                    <a:cubicBezTo>
                      <a:pt x="2041" y="6394"/>
                      <a:pt x="291" y="5414"/>
                      <a:pt x="5" y="1555"/>
                    </a:cubicBezTo>
                    <a:cubicBezTo>
                      <a:pt x="-7" y="1037"/>
                      <a:pt x="4" y="516"/>
                      <a:pt x="38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5" name="Google Shape;241;p12"/>
              <p:cNvSpPr/>
              <p:nvPr/>
            </p:nvSpPr>
            <p:spPr>
              <a:xfrm>
                <a:off x="88360" y="423750"/>
                <a:ext cx="169292" cy="484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1" h="21533" fill="norm" stroke="1" extrusionOk="0">
                    <a:moveTo>
                      <a:pt x="256" y="1865"/>
                    </a:moveTo>
                    <a:cubicBezTo>
                      <a:pt x="332" y="2657"/>
                      <a:pt x="1022" y="6096"/>
                      <a:pt x="1338" y="7913"/>
                    </a:cubicBezTo>
                    <a:cubicBezTo>
                      <a:pt x="1654" y="9730"/>
                      <a:pt x="1721" y="11974"/>
                      <a:pt x="1721" y="11974"/>
                    </a:cubicBezTo>
                    <a:cubicBezTo>
                      <a:pt x="1721" y="11974"/>
                      <a:pt x="830" y="13298"/>
                      <a:pt x="256" y="14858"/>
                    </a:cubicBezTo>
                    <a:cubicBezTo>
                      <a:pt x="-319" y="16418"/>
                      <a:pt x="256" y="21333"/>
                      <a:pt x="256" y="21333"/>
                    </a:cubicBezTo>
                    <a:cubicBezTo>
                      <a:pt x="1421" y="21600"/>
                      <a:pt x="2922" y="21600"/>
                      <a:pt x="4087" y="21333"/>
                    </a:cubicBezTo>
                    <a:cubicBezTo>
                      <a:pt x="4087" y="21333"/>
                      <a:pt x="6463" y="17396"/>
                      <a:pt x="7555" y="15623"/>
                    </a:cubicBezTo>
                    <a:cubicBezTo>
                      <a:pt x="8647" y="13849"/>
                      <a:pt x="8848" y="12827"/>
                      <a:pt x="9413" y="11731"/>
                    </a:cubicBezTo>
                    <a:cubicBezTo>
                      <a:pt x="10103" y="10401"/>
                      <a:pt x="11587" y="4197"/>
                      <a:pt x="11587" y="4197"/>
                    </a:cubicBezTo>
                    <a:lnTo>
                      <a:pt x="12181" y="4197"/>
                    </a:lnTo>
                    <a:lnTo>
                      <a:pt x="13771" y="11199"/>
                    </a:lnTo>
                    <a:cubicBezTo>
                      <a:pt x="13280" y="11716"/>
                      <a:pt x="12943" y="12249"/>
                      <a:pt x="12766" y="12790"/>
                    </a:cubicBezTo>
                    <a:cubicBezTo>
                      <a:pt x="12334" y="13931"/>
                      <a:pt x="13225" y="19671"/>
                      <a:pt x="13225" y="19671"/>
                    </a:cubicBezTo>
                    <a:cubicBezTo>
                      <a:pt x="14516" y="19924"/>
                      <a:pt x="16099" y="19901"/>
                      <a:pt x="17325" y="19610"/>
                    </a:cubicBezTo>
                    <a:cubicBezTo>
                      <a:pt x="17325" y="19610"/>
                      <a:pt x="21281" y="12008"/>
                      <a:pt x="21281" y="10854"/>
                    </a:cubicBezTo>
                    <a:cubicBezTo>
                      <a:pt x="21281" y="10086"/>
                      <a:pt x="20917" y="0"/>
                      <a:pt x="20917" y="0"/>
                    </a:cubicBezTo>
                    <a:close/>
                  </a:path>
                </a:pathLst>
              </a:custGeom>
              <a:solidFill>
                <a:srgbClr val="E261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6" name="Google Shape;242;p12"/>
              <p:cNvSpPr/>
              <p:nvPr/>
            </p:nvSpPr>
            <p:spPr>
              <a:xfrm>
                <a:off x="110878" y="121578"/>
                <a:ext cx="108257" cy="105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5" h="20453" fill="norm" stroke="1" extrusionOk="0">
                    <a:moveTo>
                      <a:pt x="4232" y="0"/>
                    </a:moveTo>
                    <a:cubicBezTo>
                      <a:pt x="4232" y="0"/>
                      <a:pt x="4609" y="7520"/>
                      <a:pt x="4450" y="8183"/>
                    </a:cubicBezTo>
                    <a:cubicBezTo>
                      <a:pt x="4290" y="8846"/>
                      <a:pt x="1058" y="11043"/>
                      <a:pt x="101" y="11840"/>
                    </a:cubicBezTo>
                    <a:cubicBezTo>
                      <a:pt x="-856" y="12636"/>
                      <a:pt x="5218" y="18651"/>
                      <a:pt x="8161" y="20126"/>
                    </a:cubicBezTo>
                    <a:cubicBezTo>
                      <a:pt x="11104" y="21600"/>
                      <a:pt x="20425" y="17884"/>
                      <a:pt x="20585" y="13225"/>
                    </a:cubicBezTo>
                    <a:cubicBezTo>
                      <a:pt x="20744" y="8566"/>
                      <a:pt x="18990" y="4659"/>
                      <a:pt x="17569" y="4453"/>
                    </a:cubicBezTo>
                    <a:cubicBezTo>
                      <a:pt x="16149" y="4246"/>
                      <a:pt x="4232" y="0"/>
                      <a:pt x="4232" y="0"/>
                    </a:cubicBezTo>
                    <a:close/>
                  </a:path>
                </a:pathLst>
              </a:custGeom>
              <a:solidFill>
                <a:srgbClr val="9C64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7" name="Google Shape;243;p12"/>
              <p:cNvSpPr/>
              <p:nvPr/>
            </p:nvSpPr>
            <p:spPr>
              <a:xfrm>
                <a:off x="236500" y="146556"/>
                <a:ext cx="153815" cy="302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3" h="21600" fill="norm" stroke="1" extrusionOk="0">
                    <a:moveTo>
                      <a:pt x="394" y="3367"/>
                    </a:moveTo>
                    <a:cubicBezTo>
                      <a:pt x="702" y="2141"/>
                      <a:pt x="-817" y="975"/>
                      <a:pt x="650" y="0"/>
                    </a:cubicBezTo>
                    <a:cubicBezTo>
                      <a:pt x="5781" y="2691"/>
                      <a:pt x="5165" y="9806"/>
                      <a:pt x="6335" y="14355"/>
                    </a:cubicBezTo>
                    <a:cubicBezTo>
                      <a:pt x="10173" y="16479"/>
                      <a:pt x="17879" y="18577"/>
                      <a:pt x="20044" y="19094"/>
                    </a:cubicBezTo>
                    <a:cubicBezTo>
                      <a:pt x="20434" y="19192"/>
                      <a:pt x="20783" y="19296"/>
                      <a:pt x="20701" y="19519"/>
                    </a:cubicBezTo>
                    <a:cubicBezTo>
                      <a:pt x="20411" y="20277"/>
                      <a:pt x="19796" y="20989"/>
                      <a:pt x="18905" y="21600"/>
                    </a:cubicBezTo>
                    <a:cubicBezTo>
                      <a:pt x="13775" y="20434"/>
                      <a:pt x="10132" y="19764"/>
                      <a:pt x="3759" y="16550"/>
                    </a:cubicBezTo>
                    <a:cubicBezTo>
                      <a:pt x="3156" y="16202"/>
                      <a:pt x="2616" y="15825"/>
                      <a:pt x="2148" y="15422"/>
                    </a:cubicBezTo>
                    <a:cubicBezTo>
                      <a:pt x="332" y="12524"/>
                      <a:pt x="-129" y="5480"/>
                      <a:pt x="394" y="3367"/>
                    </a:cubicBezTo>
                    <a:close/>
                  </a:path>
                </a:pathLst>
              </a:custGeom>
              <a:solidFill>
                <a:srgbClr val="9C64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8" name="Google Shape;244;p12"/>
              <p:cNvSpPr/>
              <p:nvPr/>
            </p:nvSpPr>
            <p:spPr>
              <a:xfrm>
                <a:off x="82247" y="136041"/>
                <a:ext cx="175496" cy="353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9" h="21298" fill="norm" stroke="1" extrusionOk="0">
                    <a:moveTo>
                      <a:pt x="5655" y="2077"/>
                    </a:moveTo>
                    <a:cubicBezTo>
                      <a:pt x="5655" y="2077"/>
                      <a:pt x="9080" y="4604"/>
                      <a:pt x="13857" y="4828"/>
                    </a:cubicBezTo>
                    <a:cubicBezTo>
                      <a:pt x="15366" y="4095"/>
                      <a:pt x="15495" y="1477"/>
                      <a:pt x="13412" y="638"/>
                    </a:cubicBezTo>
                    <a:cubicBezTo>
                      <a:pt x="13412" y="638"/>
                      <a:pt x="15329" y="-128"/>
                      <a:pt x="16643" y="19"/>
                    </a:cubicBezTo>
                    <a:cubicBezTo>
                      <a:pt x="18067" y="444"/>
                      <a:pt x="19127" y="1113"/>
                      <a:pt x="19624" y="1899"/>
                    </a:cubicBezTo>
                    <a:cubicBezTo>
                      <a:pt x="20834" y="3638"/>
                      <a:pt x="21405" y="5470"/>
                      <a:pt x="21308" y="7309"/>
                    </a:cubicBezTo>
                    <a:cubicBezTo>
                      <a:pt x="21225" y="9789"/>
                      <a:pt x="21308" y="17368"/>
                      <a:pt x="21308" y="17368"/>
                    </a:cubicBezTo>
                    <a:cubicBezTo>
                      <a:pt x="21308" y="17368"/>
                      <a:pt x="20642" y="18969"/>
                      <a:pt x="16319" y="20161"/>
                    </a:cubicBezTo>
                    <a:cubicBezTo>
                      <a:pt x="11996" y="21353"/>
                      <a:pt x="8784" y="21472"/>
                      <a:pt x="5850" y="21133"/>
                    </a:cubicBezTo>
                    <a:cubicBezTo>
                      <a:pt x="3434" y="20853"/>
                      <a:pt x="1434" y="20431"/>
                      <a:pt x="601" y="19565"/>
                    </a:cubicBezTo>
                    <a:cubicBezTo>
                      <a:pt x="823" y="17822"/>
                      <a:pt x="2388" y="13288"/>
                      <a:pt x="1804" y="11101"/>
                    </a:cubicBezTo>
                    <a:cubicBezTo>
                      <a:pt x="1221" y="8914"/>
                      <a:pt x="286" y="7286"/>
                      <a:pt x="46" y="5516"/>
                    </a:cubicBezTo>
                    <a:cubicBezTo>
                      <a:pt x="-195" y="3746"/>
                      <a:pt x="509" y="3783"/>
                      <a:pt x="2304" y="3155"/>
                    </a:cubicBezTo>
                    <a:cubicBezTo>
                      <a:pt x="3367" y="2756"/>
                      <a:pt x="4487" y="2396"/>
                      <a:pt x="5655" y="2077"/>
                    </a:cubicBezTo>
                    <a:close/>
                  </a:path>
                </a:pathLst>
              </a:custGeom>
              <a:solidFill>
                <a:srgbClr val="F4F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9" name="Google Shape;245;p12"/>
              <p:cNvSpPr/>
              <p:nvPr/>
            </p:nvSpPr>
            <p:spPr>
              <a:xfrm>
                <a:off x="106722" y="12324"/>
                <a:ext cx="116877" cy="142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8" h="21132" fill="norm" stroke="1" extrusionOk="0">
                    <a:moveTo>
                      <a:pt x="20252" y="7646"/>
                    </a:moveTo>
                    <a:cubicBezTo>
                      <a:pt x="19428" y="3113"/>
                      <a:pt x="15576" y="-287"/>
                      <a:pt x="10049" y="19"/>
                    </a:cubicBezTo>
                    <a:cubicBezTo>
                      <a:pt x="4198" y="278"/>
                      <a:pt x="-294" y="4466"/>
                      <a:pt x="16" y="9373"/>
                    </a:cubicBezTo>
                    <a:cubicBezTo>
                      <a:pt x="191" y="12148"/>
                      <a:pt x="1903" y="14696"/>
                      <a:pt x="4643" y="16259"/>
                    </a:cubicBezTo>
                    <a:cubicBezTo>
                      <a:pt x="4834" y="16937"/>
                      <a:pt x="5120" y="17596"/>
                      <a:pt x="5495" y="18219"/>
                    </a:cubicBezTo>
                    <a:cubicBezTo>
                      <a:pt x="7441" y="20134"/>
                      <a:pt x="13346" y="21313"/>
                      <a:pt x="15035" y="21109"/>
                    </a:cubicBezTo>
                    <a:cubicBezTo>
                      <a:pt x="17102" y="20972"/>
                      <a:pt x="18859" y="19790"/>
                      <a:pt x="19468" y="18128"/>
                    </a:cubicBezTo>
                    <a:cubicBezTo>
                      <a:pt x="21306" y="14570"/>
                      <a:pt x="20725" y="9856"/>
                      <a:pt x="20252" y="7646"/>
                    </a:cubicBezTo>
                    <a:close/>
                  </a:path>
                </a:pathLst>
              </a:custGeom>
              <a:solidFill>
                <a:srgbClr val="9C64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0" name="Google Shape;246;p12"/>
              <p:cNvSpPr/>
              <p:nvPr/>
            </p:nvSpPr>
            <p:spPr>
              <a:xfrm>
                <a:off x="95939" y="-1"/>
                <a:ext cx="123227" cy="121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2" h="20799" fill="norm" stroke="1" extrusionOk="0">
                    <a:moveTo>
                      <a:pt x="6075" y="20799"/>
                    </a:moveTo>
                    <a:lnTo>
                      <a:pt x="6535" y="16291"/>
                    </a:lnTo>
                    <a:cubicBezTo>
                      <a:pt x="6535" y="16291"/>
                      <a:pt x="2989" y="6781"/>
                      <a:pt x="11326" y="8618"/>
                    </a:cubicBezTo>
                    <a:cubicBezTo>
                      <a:pt x="16801" y="9830"/>
                      <a:pt x="18169" y="10351"/>
                      <a:pt x="19837" y="6508"/>
                    </a:cubicBezTo>
                    <a:cubicBezTo>
                      <a:pt x="21504" y="2664"/>
                      <a:pt x="15631" y="-801"/>
                      <a:pt x="8638" y="163"/>
                    </a:cubicBezTo>
                    <a:cubicBezTo>
                      <a:pt x="3656" y="710"/>
                      <a:pt x="-96" y="5159"/>
                      <a:pt x="2" y="10403"/>
                    </a:cubicBezTo>
                    <a:cubicBezTo>
                      <a:pt x="201" y="13217"/>
                      <a:pt x="923" y="18949"/>
                      <a:pt x="6075" y="20799"/>
                    </a:cubicBezTo>
                    <a:close/>
                  </a:path>
                </a:pathLst>
              </a:custGeom>
              <a:solidFill>
                <a:srgbClr val="2B2A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1" name="Google Shape;247;p12"/>
              <p:cNvSpPr/>
              <p:nvPr/>
            </p:nvSpPr>
            <p:spPr>
              <a:xfrm>
                <a:off x="73016" y="206108"/>
                <a:ext cx="157579" cy="270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0" h="21600" fill="norm" stroke="1" extrusionOk="0">
                    <a:moveTo>
                      <a:pt x="83" y="334"/>
                    </a:moveTo>
                    <a:cubicBezTo>
                      <a:pt x="2049" y="0"/>
                      <a:pt x="552" y="273"/>
                      <a:pt x="2049" y="0"/>
                    </a:cubicBezTo>
                    <a:cubicBezTo>
                      <a:pt x="7141" y="2995"/>
                      <a:pt x="6540" y="8136"/>
                      <a:pt x="7701" y="13209"/>
                    </a:cubicBezTo>
                    <a:cubicBezTo>
                      <a:pt x="10532" y="16010"/>
                      <a:pt x="21032" y="19777"/>
                      <a:pt x="21032" y="19777"/>
                    </a:cubicBezTo>
                    <a:cubicBezTo>
                      <a:pt x="21164" y="20318"/>
                      <a:pt x="20848" y="20476"/>
                      <a:pt x="19708" y="21600"/>
                    </a:cubicBezTo>
                    <a:cubicBezTo>
                      <a:pt x="13863" y="20263"/>
                      <a:pt x="8547" y="18217"/>
                      <a:pt x="4096" y="15591"/>
                    </a:cubicBezTo>
                    <a:cubicBezTo>
                      <a:pt x="3841" y="15451"/>
                      <a:pt x="3475" y="15409"/>
                      <a:pt x="3373" y="15220"/>
                    </a:cubicBezTo>
                    <a:cubicBezTo>
                      <a:pt x="1570" y="11964"/>
                      <a:pt x="-436" y="2698"/>
                      <a:pt x="83" y="334"/>
                    </a:cubicBezTo>
                    <a:close/>
                  </a:path>
                </a:pathLst>
              </a:custGeom>
              <a:solidFill>
                <a:srgbClr val="9C64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2" name="Google Shape;248;p12"/>
              <p:cNvSpPr/>
              <p:nvPr/>
            </p:nvSpPr>
            <p:spPr>
              <a:xfrm>
                <a:off x="240716" y="288808"/>
                <a:ext cx="182424" cy="245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842" y="17191"/>
                    </a:lnTo>
                    <a:lnTo>
                      <a:pt x="0" y="21600"/>
                    </a:lnTo>
                    <a:lnTo>
                      <a:pt x="5414" y="485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4F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3" name="Google Shape;249;p12"/>
              <p:cNvSpPr/>
              <p:nvPr/>
            </p:nvSpPr>
            <p:spPr>
              <a:xfrm>
                <a:off x="209277" y="442485"/>
                <a:ext cx="92796" cy="4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19756" fill="norm" stroke="1" extrusionOk="0">
                    <a:moveTo>
                      <a:pt x="288" y="5681"/>
                    </a:moveTo>
                    <a:cubicBezTo>
                      <a:pt x="700" y="2774"/>
                      <a:pt x="1780" y="3501"/>
                      <a:pt x="3014" y="4227"/>
                    </a:cubicBezTo>
                    <a:cubicBezTo>
                      <a:pt x="4335" y="5261"/>
                      <a:pt x="5787" y="5502"/>
                      <a:pt x="7180" y="4921"/>
                    </a:cubicBezTo>
                    <a:cubicBezTo>
                      <a:pt x="8264" y="3897"/>
                      <a:pt x="9268" y="2586"/>
                      <a:pt x="10162" y="1024"/>
                    </a:cubicBezTo>
                    <a:cubicBezTo>
                      <a:pt x="10732" y="360"/>
                      <a:pt x="11383" y="7"/>
                      <a:pt x="12048" y="0"/>
                    </a:cubicBezTo>
                    <a:cubicBezTo>
                      <a:pt x="12048" y="727"/>
                      <a:pt x="11397" y="5020"/>
                      <a:pt x="11397" y="5020"/>
                    </a:cubicBezTo>
                    <a:cubicBezTo>
                      <a:pt x="11397" y="5020"/>
                      <a:pt x="17585" y="5020"/>
                      <a:pt x="18254" y="5020"/>
                    </a:cubicBezTo>
                    <a:cubicBezTo>
                      <a:pt x="18822" y="4822"/>
                      <a:pt x="19367" y="5545"/>
                      <a:pt x="19470" y="6642"/>
                    </a:cubicBezTo>
                    <a:cubicBezTo>
                      <a:pt x="19527" y="7243"/>
                      <a:pt x="19439" y="7861"/>
                      <a:pt x="19231" y="8323"/>
                    </a:cubicBezTo>
                    <a:lnTo>
                      <a:pt x="19660" y="8323"/>
                    </a:lnTo>
                    <a:cubicBezTo>
                      <a:pt x="20911" y="7794"/>
                      <a:pt x="21374" y="11626"/>
                      <a:pt x="20191" y="12088"/>
                    </a:cubicBezTo>
                    <a:lnTo>
                      <a:pt x="19163" y="12385"/>
                    </a:lnTo>
                    <a:cubicBezTo>
                      <a:pt x="19985" y="13013"/>
                      <a:pt x="20191" y="15688"/>
                      <a:pt x="19163" y="16018"/>
                    </a:cubicBezTo>
                    <a:lnTo>
                      <a:pt x="18837" y="16018"/>
                    </a:lnTo>
                    <a:cubicBezTo>
                      <a:pt x="18689" y="16068"/>
                      <a:pt x="18539" y="16068"/>
                      <a:pt x="18391" y="16018"/>
                    </a:cubicBezTo>
                    <a:lnTo>
                      <a:pt x="18031" y="16018"/>
                    </a:lnTo>
                    <a:cubicBezTo>
                      <a:pt x="18159" y="17141"/>
                      <a:pt x="17789" y="18251"/>
                      <a:pt x="17207" y="18495"/>
                    </a:cubicBezTo>
                    <a:cubicBezTo>
                      <a:pt x="17173" y="18508"/>
                      <a:pt x="17139" y="18522"/>
                      <a:pt x="17105" y="18528"/>
                    </a:cubicBezTo>
                    <a:cubicBezTo>
                      <a:pt x="14088" y="19288"/>
                      <a:pt x="9648" y="21600"/>
                      <a:pt x="6923" y="16811"/>
                    </a:cubicBezTo>
                    <a:cubicBezTo>
                      <a:pt x="5030" y="16461"/>
                      <a:pt x="3181" y="15503"/>
                      <a:pt x="1454" y="13971"/>
                    </a:cubicBezTo>
                    <a:cubicBezTo>
                      <a:pt x="-175" y="12385"/>
                      <a:pt x="-226" y="9116"/>
                      <a:pt x="288" y="5681"/>
                    </a:cubicBezTo>
                    <a:close/>
                  </a:path>
                </a:pathLst>
              </a:custGeom>
              <a:solidFill>
                <a:srgbClr val="9C64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4" name="Google Shape;250;p12"/>
              <p:cNvSpPr/>
              <p:nvPr/>
            </p:nvSpPr>
            <p:spPr>
              <a:xfrm>
                <a:off x="342977" y="413672"/>
                <a:ext cx="57183" cy="47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6" h="21266" fill="norm" stroke="1" extrusionOk="0">
                    <a:moveTo>
                      <a:pt x="1645" y="11666"/>
                    </a:moveTo>
                    <a:lnTo>
                      <a:pt x="2340" y="11666"/>
                    </a:lnTo>
                    <a:cubicBezTo>
                      <a:pt x="1588" y="11011"/>
                      <a:pt x="1409" y="9726"/>
                      <a:pt x="1940" y="8800"/>
                    </a:cubicBezTo>
                    <a:cubicBezTo>
                      <a:pt x="2255" y="8249"/>
                      <a:pt x="2768" y="7926"/>
                      <a:pt x="3313" y="7930"/>
                    </a:cubicBezTo>
                    <a:cubicBezTo>
                      <a:pt x="4342" y="7930"/>
                      <a:pt x="14658" y="5256"/>
                      <a:pt x="14658" y="5256"/>
                    </a:cubicBezTo>
                    <a:lnTo>
                      <a:pt x="15909" y="46"/>
                    </a:lnTo>
                    <a:cubicBezTo>
                      <a:pt x="15909" y="-262"/>
                      <a:pt x="17689" y="1075"/>
                      <a:pt x="17745" y="1143"/>
                    </a:cubicBezTo>
                    <a:cubicBezTo>
                      <a:pt x="19521" y="2552"/>
                      <a:pt x="20670" y="4893"/>
                      <a:pt x="20859" y="7484"/>
                    </a:cubicBezTo>
                    <a:cubicBezTo>
                      <a:pt x="20965" y="11120"/>
                      <a:pt x="19895" y="14658"/>
                      <a:pt x="17883" y="17321"/>
                    </a:cubicBezTo>
                    <a:cubicBezTo>
                      <a:pt x="16051" y="19563"/>
                      <a:pt x="13596" y="20862"/>
                      <a:pt x="11016" y="20954"/>
                    </a:cubicBezTo>
                    <a:cubicBezTo>
                      <a:pt x="9764" y="20954"/>
                      <a:pt x="8569" y="21125"/>
                      <a:pt x="7484" y="21262"/>
                    </a:cubicBezTo>
                    <a:cubicBezTo>
                      <a:pt x="6488" y="21338"/>
                      <a:pt x="5631" y="20406"/>
                      <a:pt x="5569" y="19175"/>
                    </a:cubicBezTo>
                    <a:cubicBezTo>
                      <a:pt x="5567" y="19141"/>
                      <a:pt x="5566" y="19103"/>
                      <a:pt x="5566" y="19069"/>
                    </a:cubicBezTo>
                    <a:lnTo>
                      <a:pt x="5232" y="19069"/>
                    </a:lnTo>
                    <a:cubicBezTo>
                      <a:pt x="4996" y="19151"/>
                      <a:pt x="4745" y="19151"/>
                      <a:pt x="4509" y="19069"/>
                    </a:cubicBezTo>
                    <a:lnTo>
                      <a:pt x="3981" y="19069"/>
                    </a:lnTo>
                    <a:cubicBezTo>
                      <a:pt x="2229" y="19069"/>
                      <a:pt x="2090" y="16395"/>
                      <a:pt x="3286" y="15436"/>
                    </a:cubicBezTo>
                    <a:lnTo>
                      <a:pt x="1589" y="15436"/>
                    </a:lnTo>
                    <a:cubicBezTo>
                      <a:pt x="-635" y="15676"/>
                      <a:pt x="-440" y="11631"/>
                      <a:pt x="1645" y="11666"/>
                    </a:cubicBezTo>
                    <a:close/>
                  </a:path>
                </a:pathLst>
              </a:custGeom>
              <a:solidFill>
                <a:srgbClr val="9C64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5" name="Google Shape;251;p12"/>
              <p:cNvSpPr/>
              <p:nvPr/>
            </p:nvSpPr>
            <p:spPr>
              <a:xfrm>
                <a:off x="219166" y="136580"/>
                <a:ext cx="56694" cy="82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19" y="21600"/>
                    </a:moveTo>
                    <a:cubicBezTo>
                      <a:pt x="16761" y="21508"/>
                      <a:pt x="19542" y="20653"/>
                      <a:pt x="21600" y="19207"/>
                    </a:cubicBezTo>
                    <a:cubicBezTo>
                      <a:pt x="21194" y="15417"/>
                      <a:pt x="14168" y="1077"/>
                      <a:pt x="0" y="0"/>
                    </a:cubicBezTo>
                    <a:cubicBezTo>
                      <a:pt x="3799" y="1873"/>
                      <a:pt x="6804" y="4406"/>
                      <a:pt x="8710" y="7340"/>
                    </a:cubicBezTo>
                    <a:cubicBezTo>
                      <a:pt x="10936" y="11997"/>
                      <a:pt x="12644" y="16765"/>
                      <a:pt x="13819" y="21600"/>
                    </a:cubicBezTo>
                    <a:close/>
                  </a:path>
                </a:pathLst>
              </a:cu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6" name="Google Shape;252;p12"/>
              <p:cNvSpPr/>
              <p:nvPr/>
            </p:nvSpPr>
            <p:spPr>
              <a:xfrm>
                <a:off x="61491" y="192588"/>
                <a:ext cx="68781" cy="102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19" h="18255" fill="norm" stroke="1" extrusionOk="0">
                    <a:moveTo>
                      <a:pt x="1428" y="17583"/>
                    </a:moveTo>
                    <a:cubicBezTo>
                      <a:pt x="1428" y="17583"/>
                      <a:pt x="11110" y="19859"/>
                      <a:pt x="17938" y="16038"/>
                    </a:cubicBezTo>
                    <a:cubicBezTo>
                      <a:pt x="18696" y="15170"/>
                      <a:pt x="13945" y="3977"/>
                      <a:pt x="13945" y="3977"/>
                    </a:cubicBezTo>
                    <a:cubicBezTo>
                      <a:pt x="13945" y="3977"/>
                      <a:pt x="9952" y="-1741"/>
                      <a:pt x="3524" y="536"/>
                    </a:cubicBezTo>
                    <a:cubicBezTo>
                      <a:pt x="-2904" y="2812"/>
                      <a:pt x="1428" y="17583"/>
                      <a:pt x="1428" y="17583"/>
                    </a:cubicBezTo>
                    <a:close/>
                  </a:path>
                </a:pathLst>
              </a:cu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98" name="Google Shape;253;p12"/>
            <p:cNvSpPr/>
            <p:nvPr/>
          </p:nvSpPr>
          <p:spPr>
            <a:xfrm>
              <a:off x="2175125" y="451940"/>
              <a:ext cx="135610" cy="266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107" fill="norm" stroke="1" extrusionOk="0">
                  <a:moveTo>
                    <a:pt x="11640" y="16331"/>
                  </a:moveTo>
                  <a:cubicBezTo>
                    <a:pt x="9836" y="18022"/>
                    <a:pt x="7651" y="19592"/>
                    <a:pt x="5133" y="21007"/>
                  </a:cubicBezTo>
                  <a:cubicBezTo>
                    <a:pt x="4425" y="21441"/>
                    <a:pt x="-975" y="20349"/>
                    <a:pt x="155" y="20041"/>
                  </a:cubicBezTo>
                  <a:cubicBezTo>
                    <a:pt x="1285" y="19734"/>
                    <a:pt x="4825" y="17121"/>
                    <a:pt x="6606" y="15383"/>
                  </a:cubicBezTo>
                  <a:cubicBezTo>
                    <a:pt x="8097" y="13306"/>
                    <a:pt x="9358" y="11185"/>
                    <a:pt x="10384" y="9030"/>
                  </a:cubicBezTo>
                  <a:cubicBezTo>
                    <a:pt x="11526" y="6900"/>
                    <a:pt x="12462" y="3775"/>
                    <a:pt x="13273" y="2303"/>
                  </a:cubicBezTo>
                  <a:cubicBezTo>
                    <a:pt x="13703" y="1194"/>
                    <a:pt x="15327" y="322"/>
                    <a:pt x="17417" y="76"/>
                  </a:cubicBezTo>
                  <a:cubicBezTo>
                    <a:pt x="19358" y="-159"/>
                    <a:pt x="20625" y="119"/>
                    <a:pt x="20271" y="1368"/>
                  </a:cubicBezTo>
                  <a:cubicBezTo>
                    <a:pt x="19643" y="3552"/>
                    <a:pt x="16412" y="12035"/>
                    <a:pt x="11640" y="16331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9" name="Google Shape;254;p12"/>
            <p:cNvSpPr/>
            <p:nvPr/>
          </p:nvSpPr>
          <p:spPr>
            <a:xfrm>
              <a:off x="2187360" y="1077654"/>
              <a:ext cx="93296" cy="72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5" h="19905" fill="norm" stroke="1" extrusionOk="0">
                  <a:moveTo>
                    <a:pt x="19367" y="1"/>
                  </a:moveTo>
                  <a:cubicBezTo>
                    <a:pt x="16860" y="2497"/>
                    <a:pt x="13134" y="211"/>
                    <a:pt x="12945" y="442"/>
                  </a:cubicBezTo>
                  <a:cubicBezTo>
                    <a:pt x="9990" y="3803"/>
                    <a:pt x="6882" y="6961"/>
                    <a:pt x="3639" y="9899"/>
                  </a:cubicBezTo>
                  <a:cubicBezTo>
                    <a:pt x="2059" y="11409"/>
                    <a:pt x="-379" y="13443"/>
                    <a:pt x="50" y="16337"/>
                  </a:cubicBezTo>
                  <a:cubicBezTo>
                    <a:pt x="857" y="21538"/>
                    <a:pt x="7657" y="19944"/>
                    <a:pt x="10215" y="18434"/>
                  </a:cubicBezTo>
                  <a:cubicBezTo>
                    <a:pt x="12773" y="16924"/>
                    <a:pt x="14885" y="14240"/>
                    <a:pt x="17306" y="12374"/>
                  </a:cubicBezTo>
                  <a:cubicBezTo>
                    <a:pt x="19023" y="11053"/>
                    <a:pt x="20740" y="10382"/>
                    <a:pt x="21015" y="7697"/>
                  </a:cubicBezTo>
                  <a:cubicBezTo>
                    <a:pt x="21221" y="5999"/>
                    <a:pt x="19847" y="-62"/>
                    <a:pt x="19367" y="1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0" name="Google Shape;255;p12"/>
            <p:cNvSpPr/>
            <p:nvPr/>
          </p:nvSpPr>
          <p:spPr>
            <a:xfrm>
              <a:off x="2188190" y="1101416"/>
              <a:ext cx="92900" cy="48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19277" fill="norm" stroke="1" extrusionOk="0">
                  <a:moveTo>
                    <a:pt x="21534" y="0"/>
                  </a:moveTo>
                  <a:cubicBezTo>
                    <a:pt x="21198" y="3696"/>
                    <a:pt x="19464" y="4696"/>
                    <a:pt x="17695" y="6604"/>
                  </a:cubicBezTo>
                  <a:cubicBezTo>
                    <a:pt x="15147" y="9301"/>
                    <a:pt x="12899" y="13208"/>
                    <a:pt x="10263" y="15481"/>
                  </a:cubicBezTo>
                  <a:cubicBezTo>
                    <a:pt x="7626" y="17753"/>
                    <a:pt x="1716" y="19722"/>
                    <a:pt x="0" y="14360"/>
                  </a:cubicBezTo>
                  <a:cubicBezTo>
                    <a:pt x="938" y="21600"/>
                    <a:pt x="7821" y="19328"/>
                    <a:pt x="10440" y="17056"/>
                  </a:cubicBezTo>
                  <a:cubicBezTo>
                    <a:pt x="13059" y="14784"/>
                    <a:pt x="15253" y="10997"/>
                    <a:pt x="17748" y="8301"/>
                  </a:cubicBezTo>
                  <a:cubicBezTo>
                    <a:pt x="19517" y="6392"/>
                    <a:pt x="21287" y="5423"/>
                    <a:pt x="21570" y="1545"/>
                  </a:cubicBezTo>
                  <a:cubicBezTo>
                    <a:pt x="21600" y="1030"/>
                    <a:pt x="21588" y="509"/>
                    <a:pt x="21534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1" name="Google Shape;256;p12"/>
            <p:cNvSpPr/>
            <p:nvPr/>
          </p:nvSpPr>
          <p:spPr>
            <a:xfrm>
              <a:off x="2075401" y="1012647"/>
              <a:ext cx="93275" cy="6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19705" fill="norm" stroke="1" extrusionOk="0">
                  <a:moveTo>
                    <a:pt x="19093" y="14"/>
                  </a:moveTo>
                  <a:cubicBezTo>
                    <a:pt x="16567" y="2579"/>
                    <a:pt x="12220" y="-223"/>
                    <a:pt x="11962" y="14"/>
                  </a:cubicBezTo>
                  <a:cubicBezTo>
                    <a:pt x="9331" y="3345"/>
                    <a:pt x="6554" y="6490"/>
                    <a:pt x="3645" y="9435"/>
                  </a:cubicBezTo>
                  <a:cubicBezTo>
                    <a:pt x="2064" y="10987"/>
                    <a:pt x="-393" y="13056"/>
                    <a:pt x="54" y="16053"/>
                  </a:cubicBezTo>
                  <a:cubicBezTo>
                    <a:pt x="844" y="21377"/>
                    <a:pt x="7666" y="19739"/>
                    <a:pt x="10227" y="18208"/>
                  </a:cubicBezTo>
                  <a:cubicBezTo>
                    <a:pt x="12787" y="16678"/>
                    <a:pt x="14900" y="13897"/>
                    <a:pt x="17323" y="11978"/>
                  </a:cubicBezTo>
                  <a:cubicBezTo>
                    <a:pt x="19042" y="10642"/>
                    <a:pt x="20760" y="9930"/>
                    <a:pt x="21035" y="7193"/>
                  </a:cubicBezTo>
                  <a:cubicBezTo>
                    <a:pt x="21207" y="5317"/>
                    <a:pt x="19540" y="-158"/>
                    <a:pt x="19093" y="14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2" name="Google Shape;257;p12"/>
            <p:cNvSpPr/>
            <p:nvPr/>
          </p:nvSpPr>
          <p:spPr>
            <a:xfrm>
              <a:off x="2075637" y="1034706"/>
              <a:ext cx="92851" cy="48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19277" fill="norm" stroke="1" extrusionOk="0">
                  <a:moveTo>
                    <a:pt x="21552" y="0"/>
                  </a:moveTo>
                  <a:cubicBezTo>
                    <a:pt x="21198" y="3696"/>
                    <a:pt x="19462" y="4696"/>
                    <a:pt x="17692" y="6604"/>
                  </a:cubicBezTo>
                  <a:cubicBezTo>
                    <a:pt x="15141" y="9301"/>
                    <a:pt x="12910" y="13208"/>
                    <a:pt x="10254" y="15481"/>
                  </a:cubicBezTo>
                  <a:cubicBezTo>
                    <a:pt x="7597" y="17753"/>
                    <a:pt x="1718" y="19722"/>
                    <a:pt x="0" y="14360"/>
                  </a:cubicBezTo>
                  <a:cubicBezTo>
                    <a:pt x="921" y="21600"/>
                    <a:pt x="7828" y="19328"/>
                    <a:pt x="10449" y="17056"/>
                  </a:cubicBezTo>
                  <a:cubicBezTo>
                    <a:pt x="13069" y="14784"/>
                    <a:pt x="15248" y="10997"/>
                    <a:pt x="17762" y="8301"/>
                  </a:cubicBezTo>
                  <a:cubicBezTo>
                    <a:pt x="19533" y="6392"/>
                    <a:pt x="21304" y="5423"/>
                    <a:pt x="21588" y="1545"/>
                  </a:cubicBezTo>
                  <a:cubicBezTo>
                    <a:pt x="21600" y="1030"/>
                    <a:pt x="21588" y="512"/>
                    <a:pt x="21552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3" name="Google Shape;258;p12"/>
            <p:cNvSpPr/>
            <p:nvPr/>
          </p:nvSpPr>
          <p:spPr>
            <a:xfrm>
              <a:off x="2098827" y="692383"/>
              <a:ext cx="326700" cy="394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464" fill="norm" stroke="1" extrusionOk="0">
                  <a:moveTo>
                    <a:pt x="20577" y="1454"/>
                  </a:moveTo>
                  <a:cubicBezTo>
                    <a:pt x="21365" y="5663"/>
                    <a:pt x="19180" y="7248"/>
                    <a:pt x="16342" y="8129"/>
                  </a:cubicBezTo>
                  <a:cubicBezTo>
                    <a:pt x="14307" y="8771"/>
                    <a:pt x="11382" y="9760"/>
                    <a:pt x="11382" y="9760"/>
                  </a:cubicBezTo>
                  <a:cubicBezTo>
                    <a:pt x="11382" y="9760"/>
                    <a:pt x="11426" y="10683"/>
                    <a:pt x="11445" y="12756"/>
                  </a:cubicBezTo>
                  <a:cubicBezTo>
                    <a:pt x="11469" y="14582"/>
                    <a:pt x="11184" y="21249"/>
                    <a:pt x="11184" y="21249"/>
                  </a:cubicBezTo>
                  <a:cubicBezTo>
                    <a:pt x="10499" y="21543"/>
                    <a:pt x="9690" y="21536"/>
                    <a:pt x="9013" y="21228"/>
                  </a:cubicBezTo>
                  <a:cubicBezTo>
                    <a:pt x="9013" y="21228"/>
                    <a:pt x="7867" y="16121"/>
                    <a:pt x="7626" y="13820"/>
                  </a:cubicBezTo>
                  <a:cubicBezTo>
                    <a:pt x="7297" y="10695"/>
                    <a:pt x="6736" y="8651"/>
                    <a:pt x="6920" y="7980"/>
                  </a:cubicBezTo>
                  <a:cubicBezTo>
                    <a:pt x="7084" y="7388"/>
                    <a:pt x="11073" y="5708"/>
                    <a:pt x="12339" y="4810"/>
                  </a:cubicBezTo>
                  <a:lnTo>
                    <a:pt x="3985" y="7206"/>
                  </a:lnTo>
                  <a:cubicBezTo>
                    <a:pt x="4151" y="7982"/>
                    <a:pt x="4232" y="8769"/>
                    <a:pt x="4227" y="9557"/>
                  </a:cubicBezTo>
                  <a:cubicBezTo>
                    <a:pt x="4150" y="12040"/>
                    <a:pt x="3990" y="17400"/>
                    <a:pt x="3990" y="17400"/>
                  </a:cubicBezTo>
                  <a:cubicBezTo>
                    <a:pt x="3990" y="17400"/>
                    <a:pt x="2845" y="18108"/>
                    <a:pt x="1868" y="17400"/>
                  </a:cubicBezTo>
                  <a:cubicBezTo>
                    <a:pt x="1868" y="17400"/>
                    <a:pt x="-235" y="6784"/>
                    <a:pt x="21" y="5398"/>
                  </a:cubicBezTo>
                  <a:cubicBezTo>
                    <a:pt x="263" y="4065"/>
                    <a:pt x="7626" y="1338"/>
                    <a:pt x="8921" y="398"/>
                  </a:cubicBezTo>
                  <a:cubicBezTo>
                    <a:pt x="9379" y="80"/>
                    <a:pt x="9973" y="-57"/>
                    <a:pt x="10555" y="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4" name="Google Shape;259;p12"/>
            <p:cNvSpPr/>
            <p:nvPr/>
          </p:nvSpPr>
          <p:spPr>
            <a:xfrm>
              <a:off x="2295476" y="427542"/>
              <a:ext cx="102782" cy="99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9" h="20509" fill="norm" stroke="1" extrusionOk="0">
                  <a:moveTo>
                    <a:pt x="16348" y="0"/>
                  </a:moveTo>
                  <a:cubicBezTo>
                    <a:pt x="16348" y="0"/>
                    <a:pt x="15967" y="7575"/>
                    <a:pt x="16134" y="8246"/>
                  </a:cubicBezTo>
                  <a:cubicBezTo>
                    <a:pt x="16302" y="8918"/>
                    <a:pt x="19516" y="11136"/>
                    <a:pt x="20460" y="11917"/>
                  </a:cubicBezTo>
                  <a:cubicBezTo>
                    <a:pt x="21405" y="12698"/>
                    <a:pt x="15358" y="18820"/>
                    <a:pt x="12418" y="20210"/>
                  </a:cubicBezTo>
                  <a:cubicBezTo>
                    <a:pt x="9478" y="21600"/>
                    <a:pt x="232" y="17945"/>
                    <a:pt x="18" y="13260"/>
                  </a:cubicBezTo>
                  <a:cubicBezTo>
                    <a:pt x="-195" y="8574"/>
                    <a:pt x="1542" y="4639"/>
                    <a:pt x="3065" y="4436"/>
                  </a:cubicBezTo>
                  <a:cubicBezTo>
                    <a:pt x="4588" y="4233"/>
                    <a:pt x="16348" y="0"/>
                    <a:pt x="16348" y="0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5" name="Google Shape;260;p12"/>
            <p:cNvSpPr/>
            <p:nvPr/>
          </p:nvSpPr>
          <p:spPr>
            <a:xfrm>
              <a:off x="2259292" y="441555"/>
              <a:ext cx="166777" cy="325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214" fill="norm" stroke="1" extrusionOk="0">
                  <a:moveTo>
                    <a:pt x="15590" y="2119"/>
                  </a:moveTo>
                  <a:cubicBezTo>
                    <a:pt x="15590" y="2119"/>
                    <a:pt x="12175" y="4720"/>
                    <a:pt x="7398" y="4963"/>
                  </a:cubicBezTo>
                  <a:cubicBezTo>
                    <a:pt x="5900" y="4209"/>
                    <a:pt x="5763" y="1489"/>
                    <a:pt x="7845" y="655"/>
                  </a:cubicBezTo>
                  <a:cubicBezTo>
                    <a:pt x="7845" y="655"/>
                    <a:pt x="5900" y="-134"/>
                    <a:pt x="4615" y="20"/>
                  </a:cubicBezTo>
                  <a:cubicBezTo>
                    <a:pt x="3216" y="458"/>
                    <a:pt x="2179" y="1140"/>
                    <a:pt x="1696" y="1941"/>
                  </a:cubicBezTo>
                  <a:cubicBezTo>
                    <a:pt x="476" y="3727"/>
                    <a:pt x="-94" y="5613"/>
                    <a:pt x="13" y="7504"/>
                  </a:cubicBezTo>
                  <a:cubicBezTo>
                    <a:pt x="91" y="10055"/>
                    <a:pt x="13" y="16502"/>
                    <a:pt x="13" y="16502"/>
                  </a:cubicBezTo>
                  <a:cubicBezTo>
                    <a:pt x="574" y="18042"/>
                    <a:pt x="2407" y="19385"/>
                    <a:pt x="5043" y="20190"/>
                  </a:cubicBezTo>
                  <a:cubicBezTo>
                    <a:pt x="8486" y="21180"/>
                    <a:pt x="12538" y="21466"/>
                    <a:pt x="16378" y="20989"/>
                  </a:cubicBezTo>
                  <a:cubicBezTo>
                    <a:pt x="18791" y="20701"/>
                    <a:pt x="19687" y="19996"/>
                    <a:pt x="20523" y="19118"/>
                  </a:cubicBezTo>
                  <a:cubicBezTo>
                    <a:pt x="20309" y="17331"/>
                    <a:pt x="18918" y="13658"/>
                    <a:pt x="19502" y="11400"/>
                  </a:cubicBezTo>
                  <a:cubicBezTo>
                    <a:pt x="20085" y="9142"/>
                    <a:pt x="21019" y="7474"/>
                    <a:pt x="21263" y="5658"/>
                  </a:cubicBezTo>
                  <a:cubicBezTo>
                    <a:pt x="21506" y="3841"/>
                    <a:pt x="20786" y="3876"/>
                    <a:pt x="19005" y="3231"/>
                  </a:cubicBezTo>
                  <a:cubicBezTo>
                    <a:pt x="17922" y="2818"/>
                    <a:pt x="16780" y="2447"/>
                    <a:pt x="15590" y="2119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6" name="Google Shape;261;p12"/>
            <p:cNvSpPr/>
            <p:nvPr/>
          </p:nvSpPr>
          <p:spPr>
            <a:xfrm>
              <a:off x="2291370" y="323816"/>
              <a:ext cx="110761" cy="134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5" h="21181" fill="norm" stroke="1" extrusionOk="0">
                  <a:moveTo>
                    <a:pt x="445" y="7656"/>
                  </a:moveTo>
                  <a:cubicBezTo>
                    <a:pt x="1273" y="3159"/>
                    <a:pt x="5130" y="-238"/>
                    <a:pt x="10672" y="13"/>
                  </a:cubicBezTo>
                  <a:cubicBezTo>
                    <a:pt x="16541" y="262"/>
                    <a:pt x="21059" y="4447"/>
                    <a:pt x="20762" y="9362"/>
                  </a:cubicBezTo>
                  <a:cubicBezTo>
                    <a:pt x="20593" y="12157"/>
                    <a:pt x="18866" y="14722"/>
                    <a:pt x="16100" y="16291"/>
                  </a:cubicBezTo>
                  <a:cubicBezTo>
                    <a:pt x="15901" y="16973"/>
                    <a:pt x="15614" y="17635"/>
                    <a:pt x="15243" y="18264"/>
                  </a:cubicBezTo>
                  <a:cubicBezTo>
                    <a:pt x="13286" y="20178"/>
                    <a:pt x="7358" y="21362"/>
                    <a:pt x="5658" y="21159"/>
                  </a:cubicBezTo>
                  <a:cubicBezTo>
                    <a:pt x="3585" y="21001"/>
                    <a:pt x="1837" y="19803"/>
                    <a:pt x="1244" y="18133"/>
                  </a:cubicBezTo>
                  <a:cubicBezTo>
                    <a:pt x="-541" y="14605"/>
                    <a:pt x="-13" y="9880"/>
                    <a:pt x="445" y="7656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7" name="Google Shape;262;p12"/>
            <p:cNvSpPr/>
            <p:nvPr/>
          </p:nvSpPr>
          <p:spPr>
            <a:xfrm>
              <a:off x="2295508" y="312030"/>
              <a:ext cx="116887" cy="115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0" h="20803" fill="norm" stroke="1" extrusionOk="0">
                  <a:moveTo>
                    <a:pt x="14062" y="20803"/>
                  </a:moveTo>
                  <a:lnTo>
                    <a:pt x="13590" y="16305"/>
                  </a:lnTo>
                  <a:cubicBezTo>
                    <a:pt x="13590" y="16305"/>
                    <a:pt x="17103" y="6787"/>
                    <a:pt x="8805" y="8625"/>
                  </a:cubicBezTo>
                  <a:cubicBezTo>
                    <a:pt x="3326" y="9832"/>
                    <a:pt x="1949" y="10353"/>
                    <a:pt x="285" y="6499"/>
                  </a:cubicBezTo>
                  <a:cubicBezTo>
                    <a:pt x="-1380" y="2645"/>
                    <a:pt x="4493" y="-797"/>
                    <a:pt x="11479" y="163"/>
                  </a:cubicBezTo>
                  <a:cubicBezTo>
                    <a:pt x="16466" y="711"/>
                    <a:pt x="20220" y="5163"/>
                    <a:pt x="20118" y="10408"/>
                  </a:cubicBezTo>
                  <a:cubicBezTo>
                    <a:pt x="19934" y="13233"/>
                    <a:pt x="19213" y="18965"/>
                    <a:pt x="14062" y="20803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8" name="Google Shape;263;p12"/>
            <p:cNvSpPr/>
            <p:nvPr/>
          </p:nvSpPr>
          <p:spPr>
            <a:xfrm>
              <a:off x="2241573" y="441859"/>
              <a:ext cx="53840" cy="78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91" y="21600"/>
                  </a:moveTo>
                  <a:cubicBezTo>
                    <a:pt x="4842" y="21503"/>
                    <a:pt x="2056" y="20640"/>
                    <a:pt x="0" y="19186"/>
                  </a:cubicBezTo>
                  <a:cubicBezTo>
                    <a:pt x="428" y="15429"/>
                    <a:pt x="7455" y="1071"/>
                    <a:pt x="21600" y="0"/>
                  </a:cubicBezTo>
                  <a:cubicBezTo>
                    <a:pt x="17754" y="1862"/>
                    <a:pt x="14704" y="4399"/>
                    <a:pt x="12770" y="7347"/>
                  </a:cubicBezTo>
                  <a:cubicBezTo>
                    <a:pt x="10583" y="12004"/>
                    <a:pt x="8921" y="16769"/>
                    <a:pt x="7791" y="21600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9" name="Google Shape;264;p12"/>
            <p:cNvSpPr/>
            <p:nvPr/>
          </p:nvSpPr>
          <p:spPr>
            <a:xfrm>
              <a:off x="2672032" y="2883000"/>
              <a:ext cx="540509" cy="312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4" h="19680" fill="norm" stroke="1" extrusionOk="0">
                  <a:moveTo>
                    <a:pt x="18376" y="4662"/>
                  </a:moveTo>
                  <a:cubicBezTo>
                    <a:pt x="17940" y="3979"/>
                    <a:pt x="17461" y="3382"/>
                    <a:pt x="16949" y="2881"/>
                  </a:cubicBezTo>
                  <a:cubicBezTo>
                    <a:pt x="13075" y="-960"/>
                    <a:pt x="6776" y="-960"/>
                    <a:pt x="2904" y="2881"/>
                  </a:cubicBezTo>
                  <a:cubicBezTo>
                    <a:pt x="2306" y="3461"/>
                    <a:pt x="1757" y="4179"/>
                    <a:pt x="1271" y="5013"/>
                  </a:cubicBezTo>
                  <a:cubicBezTo>
                    <a:pt x="-858" y="8762"/>
                    <a:pt x="-313" y="13611"/>
                    <a:pt x="2904" y="16799"/>
                  </a:cubicBezTo>
                  <a:cubicBezTo>
                    <a:pt x="6776" y="20640"/>
                    <a:pt x="13078" y="20640"/>
                    <a:pt x="16949" y="16799"/>
                  </a:cubicBezTo>
                  <a:cubicBezTo>
                    <a:pt x="20266" y="13510"/>
                    <a:pt x="20742" y="8455"/>
                    <a:pt x="18376" y="4662"/>
                  </a:cubicBezTo>
                  <a:close/>
                  <a:moveTo>
                    <a:pt x="15715" y="15556"/>
                  </a:moveTo>
                  <a:cubicBezTo>
                    <a:pt x="12524" y="18720"/>
                    <a:pt x="7324" y="18720"/>
                    <a:pt x="4141" y="15556"/>
                  </a:cubicBezTo>
                  <a:cubicBezTo>
                    <a:pt x="1903" y="13338"/>
                    <a:pt x="1232" y="10140"/>
                    <a:pt x="2135" y="7336"/>
                  </a:cubicBezTo>
                  <a:cubicBezTo>
                    <a:pt x="2621" y="5964"/>
                    <a:pt x="3314" y="4841"/>
                    <a:pt x="4141" y="4086"/>
                  </a:cubicBezTo>
                  <a:cubicBezTo>
                    <a:pt x="7332" y="927"/>
                    <a:pt x="12532" y="927"/>
                    <a:pt x="15715" y="4086"/>
                  </a:cubicBezTo>
                  <a:cubicBezTo>
                    <a:pt x="16541" y="4839"/>
                    <a:pt x="17232" y="5963"/>
                    <a:pt x="17715" y="7336"/>
                  </a:cubicBezTo>
                  <a:cubicBezTo>
                    <a:pt x="18622" y="10159"/>
                    <a:pt x="17953" y="13352"/>
                    <a:pt x="15715" y="15556"/>
                  </a:cubicBezTo>
                  <a:close/>
                </a:path>
              </a:pathLst>
            </a:custGeom>
            <a:solidFill>
              <a:srgbClr val="B1B4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0" name="Google Shape;265;p12"/>
            <p:cNvSpPr/>
            <p:nvPr/>
          </p:nvSpPr>
          <p:spPr>
            <a:xfrm>
              <a:off x="2702371" y="2823906"/>
              <a:ext cx="469765" cy="181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0182" fill="norm" stroke="1" extrusionOk="0">
                  <a:moveTo>
                    <a:pt x="20760" y="19565"/>
                  </a:moveTo>
                  <a:cubicBezTo>
                    <a:pt x="20156" y="17140"/>
                    <a:pt x="19292" y="15156"/>
                    <a:pt x="18259" y="13826"/>
                  </a:cubicBezTo>
                  <a:cubicBezTo>
                    <a:pt x="14268" y="8248"/>
                    <a:pt x="7766" y="8248"/>
                    <a:pt x="3785" y="13826"/>
                  </a:cubicBezTo>
                  <a:cubicBezTo>
                    <a:pt x="2752" y="15159"/>
                    <a:pt x="1885" y="17142"/>
                    <a:pt x="1277" y="19565"/>
                  </a:cubicBezTo>
                  <a:lnTo>
                    <a:pt x="196" y="15395"/>
                  </a:lnTo>
                  <a:lnTo>
                    <a:pt x="0" y="14640"/>
                  </a:lnTo>
                  <a:lnTo>
                    <a:pt x="1399" y="6544"/>
                  </a:lnTo>
                  <a:lnTo>
                    <a:pt x="6258" y="0"/>
                  </a:lnTo>
                  <a:lnTo>
                    <a:pt x="15304" y="381"/>
                  </a:lnTo>
                  <a:lnTo>
                    <a:pt x="21450" y="9215"/>
                  </a:lnTo>
                  <a:cubicBezTo>
                    <a:pt x="21450" y="9215"/>
                    <a:pt x="21562" y="12012"/>
                    <a:pt x="21576" y="14776"/>
                  </a:cubicBezTo>
                  <a:cubicBezTo>
                    <a:pt x="21600" y="18235"/>
                    <a:pt x="21460" y="21600"/>
                    <a:pt x="20760" y="19565"/>
                  </a:cubicBezTo>
                  <a:close/>
                </a:path>
              </a:pathLst>
            </a:custGeom>
            <a:solidFill>
              <a:srgbClr val="A1A5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1" name="Google Shape;266;p12"/>
            <p:cNvSpPr/>
            <p:nvPr/>
          </p:nvSpPr>
          <p:spPr>
            <a:xfrm>
              <a:off x="2672063" y="2955725"/>
              <a:ext cx="41047" cy="8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40" y="0"/>
                  </a:lnTo>
                  <a:lnTo>
                    <a:pt x="21600" y="18136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B1B4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2" name="Google Shape;267;p12"/>
            <p:cNvSpPr/>
            <p:nvPr/>
          </p:nvSpPr>
          <p:spPr>
            <a:xfrm>
              <a:off x="3176420" y="2956183"/>
              <a:ext cx="36097" cy="82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1075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B1B4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3" name="Google Shape;268;p12"/>
            <p:cNvSpPr/>
            <p:nvPr/>
          </p:nvSpPr>
          <p:spPr>
            <a:xfrm>
              <a:off x="2719809" y="2867237"/>
              <a:ext cx="449909" cy="259680"/>
            </a:xfrm>
            <a:prstGeom prst="ellipse">
              <a:avLst/>
            </a:prstGeom>
            <a:solidFill>
              <a:srgbClr val="3E7EFF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4" name="Google Shape;269;p12"/>
            <p:cNvSpPr/>
            <p:nvPr/>
          </p:nvSpPr>
          <p:spPr>
            <a:xfrm>
              <a:off x="2692623" y="3005682"/>
              <a:ext cx="491483" cy="176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4" h="20804" fill="norm" stroke="1" extrusionOk="0">
                  <a:moveTo>
                    <a:pt x="0" y="5499"/>
                  </a:moveTo>
                  <a:cubicBezTo>
                    <a:pt x="0" y="5499"/>
                    <a:pt x="1511" y="21600"/>
                    <a:pt x="12779" y="20773"/>
                  </a:cubicBezTo>
                  <a:cubicBezTo>
                    <a:pt x="20600" y="20773"/>
                    <a:pt x="21600" y="2588"/>
                    <a:pt x="21414" y="0"/>
                  </a:cubicBezTo>
                  <a:cubicBezTo>
                    <a:pt x="19790" y="6055"/>
                    <a:pt x="17261" y="9863"/>
                    <a:pt x="14503" y="10405"/>
                  </a:cubicBezTo>
                  <a:cubicBezTo>
                    <a:pt x="9744" y="11528"/>
                    <a:pt x="6230" y="11384"/>
                    <a:pt x="4351" y="8922"/>
                  </a:cubicBezTo>
                  <a:cubicBezTo>
                    <a:pt x="2471" y="646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B1B4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5" name="Google Shape;270;p12"/>
            <p:cNvSpPr/>
            <p:nvPr/>
          </p:nvSpPr>
          <p:spPr>
            <a:xfrm>
              <a:off x="2672063" y="2804183"/>
              <a:ext cx="540454" cy="312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1" h="19678" fill="norm" stroke="1" extrusionOk="0">
                  <a:moveTo>
                    <a:pt x="2879" y="16800"/>
                  </a:moveTo>
                  <a:cubicBezTo>
                    <a:pt x="-959" y="12960"/>
                    <a:pt x="-959" y="6720"/>
                    <a:pt x="2879" y="2880"/>
                  </a:cubicBezTo>
                  <a:cubicBezTo>
                    <a:pt x="6717" y="-960"/>
                    <a:pt x="12965" y="-960"/>
                    <a:pt x="16803" y="2880"/>
                  </a:cubicBezTo>
                  <a:cubicBezTo>
                    <a:pt x="20641" y="6720"/>
                    <a:pt x="20641" y="12960"/>
                    <a:pt x="16803" y="16800"/>
                  </a:cubicBezTo>
                  <a:cubicBezTo>
                    <a:pt x="12965" y="20640"/>
                    <a:pt x="6717" y="20635"/>
                    <a:pt x="2879" y="16800"/>
                  </a:cubicBezTo>
                  <a:close/>
                  <a:moveTo>
                    <a:pt x="15577" y="4109"/>
                  </a:moveTo>
                  <a:cubicBezTo>
                    <a:pt x="12413" y="950"/>
                    <a:pt x="7258" y="946"/>
                    <a:pt x="4105" y="4109"/>
                  </a:cubicBezTo>
                  <a:cubicBezTo>
                    <a:pt x="952" y="7272"/>
                    <a:pt x="941" y="12413"/>
                    <a:pt x="4105" y="15576"/>
                  </a:cubicBezTo>
                  <a:cubicBezTo>
                    <a:pt x="7269" y="18739"/>
                    <a:pt x="12424" y="18739"/>
                    <a:pt x="15577" y="15576"/>
                  </a:cubicBezTo>
                  <a:cubicBezTo>
                    <a:pt x="18730" y="12413"/>
                    <a:pt x="18755" y="7272"/>
                    <a:pt x="15577" y="4109"/>
                  </a:cubicBezTo>
                  <a:close/>
                </a:path>
              </a:pathLst>
            </a:cu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6" name="Google Shape;271;p12"/>
            <p:cNvSpPr/>
            <p:nvPr/>
          </p:nvSpPr>
          <p:spPr>
            <a:xfrm rot="19798237">
              <a:off x="2339238" y="3290759"/>
              <a:ext cx="59347" cy="102716"/>
            </a:xfrm>
            <a:prstGeom prst="ellipse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7" name="Google Shape;272;p12"/>
            <p:cNvSpPr/>
            <p:nvPr/>
          </p:nvSpPr>
          <p:spPr>
            <a:xfrm>
              <a:off x="2629950" y="3084956"/>
              <a:ext cx="148878" cy="8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089"/>
                  </a:moveTo>
                  <a:lnTo>
                    <a:pt x="5093" y="21600"/>
                  </a:lnTo>
                  <a:lnTo>
                    <a:pt x="0" y="16492"/>
                  </a:lnTo>
                  <a:lnTo>
                    <a:pt x="16507" y="0"/>
                  </a:lnTo>
                  <a:lnTo>
                    <a:pt x="21600" y="5089"/>
                  </a:lnTo>
                  <a:close/>
                </a:path>
              </a:pathLst>
            </a:custGeom>
            <a:solidFill>
              <a:srgbClr val="B1B4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8" name="Google Shape;273;p12"/>
            <p:cNvSpPr/>
            <p:nvPr/>
          </p:nvSpPr>
          <p:spPr>
            <a:xfrm>
              <a:off x="2665056" y="3105137"/>
              <a:ext cx="113772" cy="10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8253"/>
                  </a:moveTo>
                  <a:lnTo>
                    <a:pt x="0" y="21600"/>
                  </a:lnTo>
                  <a:lnTo>
                    <a:pt x="0" y="13363"/>
                  </a:lnTo>
                  <a:lnTo>
                    <a:pt x="21600" y="0"/>
                  </a:lnTo>
                  <a:lnTo>
                    <a:pt x="21600" y="8253"/>
                  </a:lnTo>
                  <a:close/>
                </a:path>
              </a:pathLst>
            </a:custGeom>
            <a:solidFill>
              <a:srgbClr val="A1A5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9" name="Google Shape;274;p12"/>
            <p:cNvSpPr/>
            <p:nvPr/>
          </p:nvSpPr>
          <p:spPr>
            <a:xfrm>
              <a:off x="2343465" y="3131783"/>
              <a:ext cx="344818" cy="254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4" fill="norm" stroke="1" extrusionOk="0">
                  <a:moveTo>
                    <a:pt x="21600" y="5734"/>
                  </a:moveTo>
                  <a:cubicBezTo>
                    <a:pt x="21513" y="3573"/>
                    <a:pt x="20668" y="1597"/>
                    <a:pt x="19325" y="413"/>
                  </a:cubicBezTo>
                  <a:cubicBezTo>
                    <a:pt x="18863" y="-38"/>
                    <a:pt x="18259" y="-126"/>
                    <a:pt x="17736" y="181"/>
                  </a:cubicBezTo>
                  <a:lnTo>
                    <a:pt x="0" y="13984"/>
                  </a:lnTo>
                  <a:lnTo>
                    <a:pt x="3234" y="21474"/>
                  </a:lnTo>
                  <a:lnTo>
                    <a:pt x="20751" y="7832"/>
                  </a:lnTo>
                  <a:cubicBezTo>
                    <a:pt x="21271" y="7581"/>
                    <a:pt x="21600" y="6848"/>
                    <a:pt x="21600" y="573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0" name="Google Shape;275;p12"/>
            <p:cNvSpPr/>
            <p:nvPr/>
          </p:nvSpPr>
          <p:spPr>
            <a:xfrm rot="19798237">
              <a:off x="2339238" y="3290759"/>
              <a:ext cx="59347" cy="10271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1" name="Google Shape;276;p12"/>
            <p:cNvSpPr/>
            <p:nvPr/>
          </p:nvSpPr>
          <p:spPr>
            <a:xfrm>
              <a:off x="2990912" y="3607361"/>
              <a:ext cx="345580" cy="199520"/>
            </a:xfrm>
            <a:prstGeom prst="ellipse">
              <a:avLst/>
            </a:pr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2" name="Google Shape;277;p12"/>
            <p:cNvSpPr/>
            <p:nvPr/>
          </p:nvSpPr>
          <p:spPr>
            <a:xfrm>
              <a:off x="3223177" y="2990604"/>
              <a:ext cx="79242" cy="172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6116" y="0"/>
                  </a:moveTo>
                  <a:cubicBezTo>
                    <a:pt x="16592" y="2012"/>
                    <a:pt x="21600" y="10690"/>
                    <a:pt x="20527" y="13656"/>
                  </a:cubicBezTo>
                  <a:cubicBezTo>
                    <a:pt x="19454" y="16622"/>
                    <a:pt x="2365" y="21600"/>
                    <a:pt x="2365" y="21600"/>
                  </a:cubicBezTo>
                  <a:lnTo>
                    <a:pt x="0" y="16517"/>
                  </a:lnTo>
                  <a:lnTo>
                    <a:pt x="9459" y="12064"/>
                  </a:lnTo>
                  <a:lnTo>
                    <a:pt x="6895" y="3643"/>
                  </a:ln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3" name="Google Shape;278;p12"/>
            <p:cNvSpPr/>
            <p:nvPr/>
          </p:nvSpPr>
          <p:spPr>
            <a:xfrm>
              <a:off x="3234295" y="2919656"/>
              <a:ext cx="56962" cy="109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41" fill="norm" stroke="1" extrusionOk="0">
                  <a:moveTo>
                    <a:pt x="0" y="493"/>
                  </a:moveTo>
                  <a:cubicBezTo>
                    <a:pt x="5007" y="-642"/>
                    <a:pt x="10947" y="243"/>
                    <a:pt x="13832" y="2552"/>
                  </a:cubicBezTo>
                  <a:cubicBezTo>
                    <a:pt x="17471" y="5520"/>
                    <a:pt x="21253" y="15732"/>
                    <a:pt x="21600" y="17464"/>
                  </a:cubicBezTo>
                  <a:cubicBezTo>
                    <a:pt x="21600" y="17464"/>
                    <a:pt x="16489" y="20958"/>
                    <a:pt x="8807" y="20376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4" name="Google Shape;279;p12"/>
            <p:cNvSpPr/>
            <p:nvPr/>
          </p:nvSpPr>
          <p:spPr>
            <a:xfrm>
              <a:off x="3042880" y="3678247"/>
              <a:ext cx="122883" cy="68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18084" fill="norm" stroke="1" extrusionOk="0">
                  <a:moveTo>
                    <a:pt x="19290" y="4379"/>
                  </a:moveTo>
                  <a:cubicBezTo>
                    <a:pt x="16934" y="5400"/>
                    <a:pt x="14420" y="4911"/>
                    <a:pt x="12288" y="3020"/>
                  </a:cubicBezTo>
                  <a:cubicBezTo>
                    <a:pt x="10600" y="3020"/>
                    <a:pt x="1431" y="-3114"/>
                    <a:pt x="184" y="2101"/>
                  </a:cubicBezTo>
                  <a:cubicBezTo>
                    <a:pt x="-899" y="6697"/>
                    <a:pt x="3068" y="10933"/>
                    <a:pt x="5222" y="11732"/>
                  </a:cubicBezTo>
                  <a:cubicBezTo>
                    <a:pt x="9857" y="13511"/>
                    <a:pt x="13270" y="17187"/>
                    <a:pt x="15134" y="17727"/>
                  </a:cubicBezTo>
                  <a:cubicBezTo>
                    <a:pt x="16520" y="18186"/>
                    <a:pt x="18308" y="18486"/>
                    <a:pt x="19416" y="16768"/>
                  </a:cubicBezTo>
                  <a:cubicBezTo>
                    <a:pt x="20701" y="14770"/>
                    <a:pt x="20588" y="7097"/>
                    <a:pt x="19290" y="4379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5" name="Google Shape;280;p12"/>
            <p:cNvSpPr/>
            <p:nvPr/>
          </p:nvSpPr>
          <p:spPr>
            <a:xfrm>
              <a:off x="3042885" y="3689987"/>
              <a:ext cx="120817" cy="57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6" h="21038" fill="norm" stroke="1" extrusionOk="0">
                  <a:moveTo>
                    <a:pt x="16020" y="18781"/>
                  </a:moveTo>
                  <a:cubicBezTo>
                    <a:pt x="14042" y="17916"/>
                    <a:pt x="10419" y="12809"/>
                    <a:pt x="5501" y="10409"/>
                  </a:cubicBezTo>
                  <a:cubicBezTo>
                    <a:pt x="3616" y="9461"/>
                    <a:pt x="368" y="5135"/>
                    <a:pt x="34" y="0"/>
                  </a:cubicBezTo>
                  <a:cubicBezTo>
                    <a:pt x="-394" y="5888"/>
                    <a:pt x="3402" y="11163"/>
                    <a:pt x="5501" y="12168"/>
                  </a:cubicBezTo>
                  <a:cubicBezTo>
                    <a:pt x="10419" y="14651"/>
                    <a:pt x="14042" y="19786"/>
                    <a:pt x="16020" y="20540"/>
                  </a:cubicBezTo>
                  <a:cubicBezTo>
                    <a:pt x="17490" y="21182"/>
                    <a:pt x="19388" y="21600"/>
                    <a:pt x="20564" y="19200"/>
                  </a:cubicBezTo>
                  <a:cubicBezTo>
                    <a:pt x="20865" y="18494"/>
                    <a:pt x="21084" y="17654"/>
                    <a:pt x="21206" y="16744"/>
                  </a:cubicBezTo>
                  <a:cubicBezTo>
                    <a:pt x="19728" y="19091"/>
                    <a:pt x="17806" y="19848"/>
                    <a:pt x="16020" y="18781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6" name="Google Shape;281;p12"/>
            <p:cNvSpPr/>
            <p:nvPr/>
          </p:nvSpPr>
          <p:spPr>
            <a:xfrm>
              <a:off x="3132739" y="3637929"/>
              <a:ext cx="122883" cy="68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18076" fill="norm" stroke="1" extrusionOk="0">
                  <a:moveTo>
                    <a:pt x="19290" y="4364"/>
                  </a:moveTo>
                  <a:cubicBezTo>
                    <a:pt x="16936" y="5400"/>
                    <a:pt x="14419" y="4919"/>
                    <a:pt x="12288" y="3027"/>
                  </a:cubicBezTo>
                  <a:cubicBezTo>
                    <a:pt x="10600" y="3027"/>
                    <a:pt x="1431" y="-3122"/>
                    <a:pt x="184" y="2108"/>
                  </a:cubicBezTo>
                  <a:cubicBezTo>
                    <a:pt x="-899" y="6680"/>
                    <a:pt x="3068" y="10912"/>
                    <a:pt x="5222" y="11730"/>
                  </a:cubicBezTo>
                  <a:cubicBezTo>
                    <a:pt x="9844" y="13507"/>
                    <a:pt x="13270" y="17160"/>
                    <a:pt x="15134" y="17719"/>
                  </a:cubicBezTo>
                  <a:cubicBezTo>
                    <a:pt x="16520" y="18179"/>
                    <a:pt x="18308" y="18478"/>
                    <a:pt x="19416" y="16761"/>
                  </a:cubicBezTo>
                  <a:cubicBezTo>
                    <a:pt x="20701" y="14745"/>
                    <a:pt x="20588" y="7079"/>
                    <a:pt x="19290" y="4364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7" name="Google Shape;282;p12"/>
            <p:cNvSpPr/>
            <p:nvPr/>
          </p:nvSpPr>
          <p:spPr>
            <a:xfrm>
              <a:off x="3132746" y="3649702"/>
              <a:ext cx="120816" cy="57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6" h="21038" fill="norm" stroke="1" extrusionOk="0">
                  <a:moveTo>
                    <a:pt x="16020" y="18754"/>
                  </a:moveTo>
                  <a:cubicBezTo>
                    <a:pt x="14042" y="17888"/>
                    <a:pt x="10406" y="12781"/>
                    <a:pt x="5501" y="10381"/>
                  </a:cubicBezTo>
                  <a:cubicBezTo>
                    <a:pt x="3616" y="9433"/>
                    <a:pt x="368" y="5135"/>
                    <a:pt x="34" y="0"/>
                  </a:cubicBezTo>
                  <a:cubicBezTo>
                    <a:pt x="-394" y="5888"/>
                    <a:pt x="3402" y="11163"/>
                    <a:pt x="5501" y="12168"/>
                  </a:cubicBezTo>
                  <a:cubicBezTo>
                    <a:pt x="10406" y="14651"/>
                    <a:pt x="14042" y="19758"/>
                    <a:pt x="16020" y="20540"/>
                  </a:cubicBezTo>
                  <a:cubicBezTo>
                    <a:pt x="17490" y="21182"/>
                    <a:pt x="19388" y="21600"/>
                    <a:pt x="20564" y="19200"/>
                  </a:cubicBezTo>
                  <a:cubicBezTo>
                    <a:pt x="20865" y="18494"/>
                    <a:pt x="21084" y="17654"/>
                    <a:pt x="21206" y="16744"/>
                  </a:cubicBezTo>
                  <a:cubicBezTo>
                    <a:pt x="19728" y="19094"/>
                    <a:pt x="17803" y="19839"/>
                    <a:pt x="16020" y="18754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8" name="Google Shape;283;p12"/>
            <p:cNvSpPr/>
            <p:nvPr/>
          </p:nvSpPr>
          <p:spPr>
            <a:xfrm>
              <a:off x="3075898" y="3190199"/>
              <a:ext cx="179679" cy="507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9" h="21531" fill="norm" stroke="1" extrusionOk="0">
                  <a:moveTo>
                    <a:pt x="19922" y="13321"/>
                  </a:moveTo>
                  <a:cubicBezTo>
                    <a:pt x="19653" y="12445"/>
                    <a:pt x="19167" y="11579"/>
                    <a:pt x="18471" y="10735"/>
                  </a:cubicBezTo>
                  <a:cubicBezTo>
                    <a:pt x="18471" y="10735"/>
                    <a:pt x="18905" y="8511"/>
                    <a:pt x="19123" y="6404"/>
                  </a:cubicBezTo>
                  <a:cubicBezTo>
                    <a:pt x="19366" y="4012"/>
                    <a:pt x="21600" y="1907"/>
                    <a:pt x="19836" y="0"/>
                  </a:cubicBezTo>
                  <a:lnTo>
                    <a:pt x="0" y="1639"/>
                  </a:lnTo>
                  <a:cubicBezTo>
                    <a:pt x="0" y="1639"/>
                    <a:pt x="1200" y="11175"/>
                    <a:pt x="1460" y="12329"/>
                  </a:cubicBezTo>
                  <a:cubicBezTo>
                    <a:pt x="1600" y="13227"/>
                    <a:pt x="1891" y="14121"/>
                    <a:pt x="2329" y="15006"/>
                  </a:cubicBezTo>
                  <a:cubicBezTo>
                    <a:pt x="3199" y="16858"/>
                    <a:pt x="4702" y="21261"/>
                    <a:pt x="4702" y="21261"/>
                  </a:cubicBezTo>
                  <a:cubicBezTo>
                    <a:pt x="6212" y="21529"/>
                    <a:pt x="7921" y="21600"/>
                    <a:pt x="9553" y="21461"/>
                  </a:cubicBezTo>
                  <a:cubicBezTo>
                    <a:pt x="9553" y="21461"/>
                    <a:pt x="9405" y="15895"/>
                    <a:pt x="9266" y="14559"/>
                  </a:cubicBezTo>
                  <a:cubicBezTo>
                    <a:pt x="9101" y="12943"/>
                    <a:pt x="8970" y="13056"/>
                    <a:pt x="8970" y="13056"/>
                  </a:cubicBezTo>
                  <a:lnTo>
                    <a:pt x="9631" y="8999"/>
                  </a:lnTo>
                  <a:lnTo>
                    <a:pt x="10057" y="6982"/>
                  </a:lnTo>
                  <a:cubicBezTo>
                    <a:pt x="10057" y="6982"/>
                    <a:pt x="10604" y="8463"/>
                    <a:pt x="10926" y="9785"/>
                  </a:cubicBezTo>
                  <a:cubicBezTo>
                    <a:pt x="11239" y="10939"/>
                    <a:pt x="11987" y="11983"/>
                    <a:pt x="12821" y="14130"/>
                  </a:cubicBezTo>
                  <a:cubicBezTo>
                    <a:pt x="13551" y="15991"/>
                    <a:pt x="14725" y="19735"/>
                    <a:pt x="14725" y="19735"/>
                  </a:cubicBezTo>
                  <a:cubicBezTo>
                    <a:pt x="16828" y="20187"/>
                    <a:pt x="19670" y="19812"/>
                    <a:pt x="19670" y="19812"/>
                  </a:cubicBezTo>
                  <a:cubicBezTo>
                    <a:pt x="19670" y="19812"/>
                    <a:pt x="20514" y="14938"/>
                    <a:pt x="19922" y="13321"/>
                  </a:cubicBezTo>
                  <a:close/>
                </a:path>
              </a:pathLst>
            </a:custGeom>
            <a:solidFill>
              <a:srgbClr val="E2616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9" name="Google Shape;284;p12"/>
            <p:cNvSpPr/>
            <p:nvPr/>
          </p:nvSpPr>
          <p:spPr>
            <a:xfrm>
              <a:off x="3102121" y="2774292"/>
              <a:ext cx="130419" cy="208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4" h="21129" fill="norm" stroke="1" extrusionOk="0">
                  <a:moveTo>
                    <a:pt x="19334" y="15074"/>
                  </a:moveTo>
                  <a:cubicBezTo>
                    <a:pt x="17252" y="15144"/>
                    <a:pt x="15744" y="15491"/>
                    <a:pt x="15445" y="15074"/>
                  </a:cubicBezTo>
                  <a:cubicBezTo>
                    <a:pt x="15226" y="14385"/>
                    <a:pt x="15066" y="13687"/>
                    <a:pt x="14966" y="12985"/>
                  </a:cubicBezTo>
                  <a:cubicBezTo>
                    <a:pt x="15206" y="12592"/>
                    <a:pt x="15421" y="12176"/>
                    <a:pt x="15421" y="12176"/>
                  </a:cubicBezTo>
                  <a:cubicBezTo>
                    <a:pt x="18030" y="11143"/>
                    <a:pt x="18856" y="9324"/>
                    <a:pt x="19203" y="7204"/>
                  </a:cubicBezTo>
                  <a:cubicBezTo>
                    <a:pt x="19789" y="3581"/>
                    <a:pt x="16749" y="412"/>
                    <a:pt x="11125" y="35"/>
                  </a:cubicBezTo>
                  <a:cubicBezTo>
                    <a:pt x="5848" y="-320"/>
                    <a:pt x="1959" y="2077"/>
                    <a:pt x="917" y="5361"/>
                  </a:cubicBezTo>
                  <a:cubicBezTo>
                    <a:pt x="367" y="6980"/>
                    <a:pt x="-746" y="10041"/>
                    <a:pt x="750" y="12708"/>
                  </a:cubicBezTo>
                  <a:cubicBezTo>
                    <a:pt x="1599" y="14203"/>
                    <a:pt x="2677" y="15383"/>
                    <a:pt x="3765" y="15614"/>
                  </a:cubicBezTo>
                  <a:cubicBezTo>
                    <a:pt x="4811" y="15599"/>
                    <a:pt x="5855" y="15539"/>
                    <a:pt x="6889" y="15437"/>
                  </a:cubicBezTo>
                  <a:cubicBezTo>
                    <a:pt x="6889" y="15437"/>
                    <a:pt x="7164" y="16439"/>
                    <a:pt x="7355" y="17086"/>
                  </a:cubicBezTo>
                  <a:cubicBezTo>
                    <a:pt x="7547" y="17734"/>
                    <a:pt x="7475" y="18073"/>
                    <a:pt x="5477" y="18859"/>
                  </a:cubicBezTo>
                  <a:cubicBezTo>
                    <a:pt x="3478" y="19646"/>
                    <a:pt x="8492" y="21280"/>
                    <a:pt x="11771" y="21118"/>
                  </a:cubicBezTo>
                  <a:cubicBezTo>
                    <a:pt x="15050" y="20956"/>
                    <a:pt x="18724" y="19684"/>
                    <a:pt x="19741" y="18328"/>
                  </a:cubicBezTo>
                  <a:cubicBezTo>
                    <a:pt x="20854" y="16824"/>
                    <a:pt x="20746" y="15036"/>
                    <a:pt x="19334" y="15074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0" name="Google Shape;285;p12"/>
            <p:cNvSpPr/>
            <p:nvPr/>
          </p:nvSpPr>
          <p:spPr>
            <a:xfrm>
              <a:off x="3074628" y="2921893"/>
              <a:ext cx="200562" cy="332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404" fill="norm" stroke="1" extrusionOk="0">
                  <a:moveTo>
                    <a:pt x="13706" y="213"/>
                  </a:moveTo>
                  <a:cubicBezTo>
                    <a:pt x="14088" y="802"/>
                    <a:pt x="13110" y="1523"/>
                    <a:pt x="10527" y="2029"/>
                  </a:cubicBezTo>
                  <a:cubicBezTo>
                    <a:pt x="7945" y="2534"/>
                    <a:pt x="7698" y="1881"/>
                    <a:pt x="7698" y="1881"/>
                  </a:cubicBezTo>
                  <a:cubicBezTo>
                    <a:pt x="5971" y="2360"/>
                    <a:pt x="4287" y="2896"/>
                    <a:pt x="2652" y="3486"/>
                  </a:cubicBezTo>
                  <a:cubicBezTo>
                    <a:pt x="1063" y="4159"/>
                    <a:pt x="411" y="6107"/>
                    <a:pt x="196" y="9376"/>
                  </a:cubicBezTo>
                  <a:cubicBezTo>
                    <a:pt x="-42" y="13175"/>
                    <a:pt x="-66" y="18814"/>
                    <a:pt x="141" y="19786"/>
                  </a:cubicBezTo>
                  <a:cubicBezTo>
                    <a:pt x="141" y="19786"/>
                    <a:pt x="3049" y="21577"/>
                    <a:pt x="6776" y="21390"/>
                  </a:cubicBezTo>
                  <a:cubicBezTo>
                    <a:pt x="10504" y="21204"/>
                    <a:pt x="16766" y="19167"/>
                    <a:pt x="18284" y="17592"/>
                  </a:cubicBezTo>
                  <a:cubicBezTo>
                    <a:pt x="18244" y="14259"/>
                    <a:pt x="17608" y="13719"/>
                    <a:pt x="18482" y="11800"/>
                  </a:cubicBezTo>
                  <a:cubicBezTo>
                    <a:pt x="20485" y="7383"/>
                    <a:pt x="21534" y="5606"/>
                    <a:pt x="20564" y="2686"/>
                  </a:cubicBezTo>
                  <a:cubicBezTo>
                    <a:pt x="19770" y="276"/>
                    <a:pt x="18641" y="-23"/>
                    <a:pt x="17100" y="2"/>
                  </a:cubicBezTo>
                  <a:cubicBezTo>
                    <a:pt x="15963" y="35"/>
                    <a:pt x="14831" y="106"/>
                    <a:pt x="13706" y="213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1" name="Google Shape;286;p12"/>
            <p:cNvSpPr/>
            <p:nvPr/>
          </p:nvSpPr>
          <p:spPr>
            <a:xfrm>
              <a:off x="2878412" y="2963641"/>
              <a:ext cx="254644" cy="198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0847" fill="norm" stroke="1" extrusionOk="0">
                  <a:moveTo>
                    <a:pt x="11824" y="16046"/>
                  </a:moveTo>
                  <a:cubicBezTo>
                    <a:pt x="14267" y="16846"/>
                    <a:pt x="14838" y="14886"/>
                    <a:pt x="15161" y="13277"/>
                  </a:cubicBezTo>
                  <a:cubicBezTo>
                    <a:pt x="15936" y="9388"/>
                    <a:pt x="16354" y="5874"/>
                    <a:pt x="16932" y="3674"/>
                  </a:cubicBezTo>
                  <a:cubicBezTo>
                    <a:pt x="17617" y="1065"/>
                    <a:pt x="18328" y="648"/>
                    <a:pt x="19337" y="144"/>
                  </a:cubicBezTo>
                  <a:cubicBezTo>
                    <a:pt x="20511" y="-456"/>
                    <a:pt x="21526" y="800"/>
                    <a:pt x="21133" y="4146"/>
                  </a:cubicBezTo>
                  <a:cubicBezTo>
                    <a:pt x="20653" y="7990"/>
                    <a:pt x="19905" y="11774"/>
                    <a:pt x="18899" y="15454"/>
                  </a:cubicBezTo>
                  <a:cubicBezTo>
                    <a:pt x="18594" y="16670"/>
                    <a:pt x="17915" y="18823"/>
                    <a:pt x="16894" y="19864"/>
                  </a:cubicBezTo>
                  <a:cubicBezTo>
                    <a:pt x="15625" y="21144"/>
                    <a:pt x="13721" y="21088"/>
                    <a:pt x="10866" y="20192"/>
                  </a:cubicBezTo>
                  <a:cubicBezTo>
                    <a:pt x="9647" y="19808"/>
                    <a:pt x="8327" y="18887"/>
                    <a:pt x="5986" y="17527"/>
                  </a:cubicBezTo>
                  <a:cubicBezTo>
                    <a:pt x="5351" y="17159"/>
                    <a:pt x="4882" y="16918"/>
                    <a:pt x="3689" y="16214"/>
                  </a:cubicBezTo>
                  <a:cubicBezTo>
                    <a:pt x="2493" y="15534"/>
                    <a:pt x="1444" y="14502"/>
                    <a:pt x="630" y="13205"/>
                  </a:cubicBezTo>
                  <a:cubicBezTo>
                    <a:pt x="-4" y="12061"/>
                    <a:pt x="-74" y="11524"/>
                    <a:pt x="53" y="11268"/>
                  </a:cubicBezTo>
                  <a:cubicBezTo>
                    <a:pt x="180" y="11012"/>
                    <a:pt x="497" y="11012"/>
                    <a:pt x="827" y="11492"/>
                  </a:cubicBezTo>
                  <a:cubicBezTo>
                    <a:pt x="1312" y="12301"/>
                    <a:pt x="1908" y="12995"/>
                    <a:pt x="2585" y="13541"/>
                  </a:cubicBezTo>
                  <a:cubicBezTo>
                    <a:pt x="2585" y="13541"/>
                    <a:pt x="1811" y="12533"/>
                    <a:pt x="1398" y="11885"/>
                  </a:cubicBezTo>
                  <a:cubicBezTo>
                    <a:pt x="1024" y="11304"/>
                    <a:pt x="712" y="10664"/>
                    <a:pt x="472" y="9980"/>
                  </a:cubicBezTo>
                  <a:cubicBezTo>
                    <a:pt x="250" y="9316"/>
                    <a:pt x="707" y="8379"/>
                    <a:pt x="1049" y="8884"/>
                  </a:cubicBezTo>
                  <a:cubicBezTo>
                    <a:pt x="1392" y="9388"/>
                    <a:pt x="1563" y="9844"/>
                    <a:pt x="2191" y="10796"/>
                  </a:cubicBezTo>
                  <a:cubicBezTo>
                    <a:pt x="2524" y="11304"/>
                    <a:pt x="2903" y="11761"/>
                    <a:pt x="3321" y="12157"/>
                  </a:cubicBezTo>
                  <a:cubicBezTo>
                    <a:pt x="2930" y="11488"/>
                    <a:pt x="2582" y="10782"/>
                    <a:pt x="2280" y="10044"/>
                  </a:cubicBezTo>
                  <a:cubicBezTo>
                    <a:pt x="2013" y="9465"/>
                    <a:pt x="1881" y="8801"/>
                    <a:pt x="1899" y="8131"/>
                  </a:cubicBezTo>
                  <a:cubicBezTo>
                    <a:pt x="1899" y="7787"/>
                    <a:pt x="2312" y="7371"/>
                    <a:pt x="2674" y="8035"/>
                  </a:cubicBezTo>
                  <a:cubicBezTo>
                    <a:pt x="3032" y="8937"/>
                    <a:pt x="3473" y="9783"/>
                    <a:pt x="3987" y="10556"/>
                  </a:cubicBezTo>
                  <a:cubicBezTo>
                    <a:pt x="4546" y="11284"/>
                    <a:pt x="5015" y="11709"/>
                    <a:pt x="5028" y="11500"/>
                  </a:cubicBezTo>
                  <a:cubicBezTo>
                    <a:pt x="5040" y="11292"/>
                    <a:pt x="4691" y="10900"/>
                    <a:pt x="4495" y="10052"/>
                  </a:cubicBezTo>
                  <a:cubicBezTo>
                    <a:pt x="4298" y="9204"/>
                    <a:pt x="4495" y="8307"/>
                    <a:pt x="4869" y="8203"/>
                  </a:cubicBezTo>
                  <a:cubicBezTo>
                    <a:pt x="5244" y="8099"/>
                    <a:pt x="5167" y="8131"/>
                    <a:pt x="5466" y="8931"/>
                  </a:cubicBezTo>
                  <a:cubicBezTo>
                    <a:pt x="5878" y="9746"/>
                    <a:pt x="6249" y="10594"/>
                    <a:pt x="6576" y="11468"/>
                  </a:cubicBezTo>
                  <a:cubicBezTo>
                    <a:pt x="6765" y="12289"/>
                    <a:pt x="7108" y="13039"/>
                    <a:pt x="7579" y="13653"/>
                  </a:cubicBezTo>
                  <a:cubicBezTo>
                    <a:pt x="8181" y="14422"/>
                    <a:pt x="9508" y="15310"/>
                    <a:pt x="11824" y="16046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2" name="Google Shape;287;p12"/>
            <p:cNvSpPr/>
            <p:nvPr/>
          </p:nvSpPr>
          <p:spPr>
            <a:xfrm>
              <a:off x="3064628" y="2959340"/>
              <a:ext cx="77485" cy="113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5" h="20452" fill="norm" stroke="1" extrusionOk="0">
                  <a:moveTo>
                    <a:pt x="15132" y="90"/>
                  </a:moveTo>
                  <a:cubicBezTo>
                    <a:pt x="9905" y="-418"/>
                    <a:pt x="6224" y="1161"/>
                    <a:pt x="3905" y="6503"/>
                  </a:cubicBezTo>
                  <a:cubicBezTo>
                    <a:pt x="1586" y="11844"/>
                    <a:pt x="0" y="16239"/>
                    <a:pt x="0" y="16239"/>
                  </a:cubicBezTo>
                  <a:cubicBezTo>
                    <a:pt x="2066" y="18253"/>
                    <a:pt x="5197" y="19658"/>
                    <a:pt x="8746" y="20166"/>
                  </a:cubicBezTo>
                  <a:cubicBezTo>
                    <a:pt x="14990" y="21182"/>
                    <a:pt x="17248" y="19163"/>
                    <a:pt x="17248" y="19163"/>
                  </a:cubicBezTo>
                  <a:cubicBezTo>
                    <a:pt x="17248" y="19163"/>
                    <a:pt x="18976" y="13561"/>
                    <a:pt x="20054" y="9757"/>
                  </a:cubicBezTo>
                  <a:cubicBezTo>
                    <a:pt x="21132" y="5953"/>
                    <a:pt x="21600" y="735"/>
                    <a:pt x="15132" y="90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3" name="Google Shape;288;p12"/>
            <p:cNvSpPr/>
            <p:nvPr/>
          </p:nvSpPr>
          <p:spPr>
            <a:xfrm>
              <a:off x="3101931" y="2765129"/>
              <a:ext cx="126436" cy="139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24" h="20466" fill="norm" stroke="1" extrusionOk="0">
                  <a:moveTo>
                    <a:pt x="1000" y="8442"/>
                  </a:moveTo>
                  <a:cubicBezTo>
                    <a:pt x="1000" y="8442"/>
                    <a:pt x="-3348" y="1553"/>
                    <a:pt x="6089" y="144"/>
                  </a:cubicBezTo>
                  <a:cubicBezTo>
                    <a:pt x="12895" y="-874"/>
                    <a:pt x="17264" y="3689"/>
                    <a:pt x="17769" y="8632"/>
                  </a:cubicBezTo>
                  <a:cubicBezTo>
                    <a:pt x="18252" y="13352"/>
                    <a:pt x="15461" y="18261"/>
                    <a:pt x="13475" y="20207"/>
                  </a:cubicBezTo>
                  <a:cubicBezTo>
                    <a:pt x="11492" y="20726"/>
                    <a:pt x="9395" y="20459"/>
                    <a:pt x="7592" y="19458"/>
                  </a:cubicBezTo>
                  <a:cubicBezTo>
                    <a:pt x="7484" y="18175"/>
                    <a:pt x="7441" y="16887"/>
                    <a:pt x="7463" y="15599"/>
                  </a:cubicBezTo>
                  <a:cubicBezTo>
                    <a:pt x="7463" y="15599"/>
                    <a:pt x="10748" y="8319"/>
                    <a:pt x="1000" y="8442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39" name="Google Shape;289;p12"/>
            <p:cNvGrpSpPr/>
            <p:nvPr/>
          </p:nvGrpSpPr>
          <p:grpSpPr>
            <a:xfrm>
              <a:off x="1422253" y="259099"/>
              <a:ext cx="264552" cy="200504"/>
              <a:chOff x="0" y="0"/>
              <a:chExt cx="264550" cy="200503"/>
            </a:xfrm>
          </p:grpSpPr>
          <p:sp>
            <p:nvSpPr>
              <p:cNvPr id="334" name="Google Shape;290;p12"/>
              <p:cNvSpPr/>
              <p:nvPr/>
            </p:nvSpPr>
            <p:spPr>
              <a:xfrm>
                <a:off x="22141" y="55436"/>
                <a:ext cx="242410" cy="1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5" fill="norm" stroke="1" extrusionOk="0">
                    <a:moveTo>
                      <a:pt x="0" y="7817"/>
                    </a:moveTo>
                    <a:lnTo>
                      <a:pt x="7685" y="107"/>
                    </a:lnTo>
                    <a:cubicBezTo>
                      <a:pt x="7821" y="-35"/>
                      <a:pt x="7990" y="-35"/>
                      <a:pt x="8125" y="107"/>
                    </a:cubicBezTo>
                    <a:lnTo>
                      <a:pt x="21600" y="13631"/>
                    </a:lnTo>
                    <a:lnTo>
                      <a:pt x="13698" y="21565"/>
                    </a:lnTo>
                    <a:close/>
                  </a:path>
                </a:pathLst>
              </a:custGeom>
              <a:solidFill>
                <a:srgbClr val="F4F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5" name="Google Shape;291;p12"/>
              <p:cNvSpPr/>
              <p:nvPr/>
            </p:nvSpPr>
            <p:spPr>
              <a:xfrm>
                <a:off x="135366" y="89935"/>
                <a:ext cx="63301" cy="36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3786"/>
                    </a:moveTo>
                    <a:lnTo>
                      <a:pt x="13821" y="21600"/>
                    </a:lnTo>
                    <a:lnTo>
                      <a:pt x="0" y="7769"/>
                    </a:lnTo>
                    <a:lnTo>
                      <a:pt x="7779" y="0"/>
                    </a:lnTo>
                    <a:lnTo>
                      <a:pt x="21600" y="13786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6" name="Google Shape;292;p12"/>
              <p:cNvSpPr/>
              <p:nvPr/>
            </p:nvSpPr>
            <p:spPr>
              <a:xfrm>
                <a:off x="22134" y="105928"/>
                <a:ext cx="242417" cy="94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514" fill="norm" stroke="1" extrusionOk="0">
                    <a:moveTo>
                      <a:pt x="21587" y="8575"/>
                    </a:moveTo>
                    <a:lnTo>
                      <a:pt x="21587" y="9043"/>
                    </a:lnTo>
                    <a:cubicBezTo>
                      <a:pt x="21589" y="9719"/>
                      <a:pt x="21450" y="10347"/>
                      <a:pt x="21222" y="10688"/>
                    </a:cubicBezTo>
                    <a:lnTo>
                      <a:pt x="14062" y="21256"/>
                    </a:lnTo>
                    <a:cubicBezTo>
                      <a:pt x="13835" y="21600"/>
                      <a:pt x="13552" y="21600"/>
                      <a:pt x="13325" y="21256"/>
                    </a:cubicBezTo>
                    <a:lnTo>
                      <a:pt x="373" y="2200"/>
                    </a:lnTo>
                    <a:cubicBezTo>
                      <a:pt x="133" y="1845"/>
                      <a:pt x="-11" y="1178"/>
                      <a:pt x="1" y="468"/>
                    </a:cubicBezTo>
                    <a:lnTo>
                      <a:pt x="1" y="0"/>
                    </a:lnTo>
                    <a:lnTo>
                      <a:pt x="13690" y="20233"/>
                    </a:lnTo>
                    <a:close/>
                  </a:path>
                </a:pathLst>
              </a:custGeom>
              <a:solidFill>
                <a:srgbClr val="E5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7" name="Google Shape;293;p12"/>
              <p:cNvSpPr/>
              <p:nvPr/>
            </p:nvSpPr>
            <p:spPr>
              <a:xfrm>
                <a:off x="0" y="1523"/>
                <a:ext cx="173591" cy="195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555" fill="norm" stroke="1" extrusionOk="0">
                    <a:moveTo>
                      <a:pt x="21599" y="21479"/>
                    </a:moveTo>
                    <a:cubicBezTo>
                      <a:pt x="21253" y="21600"/>
                      <a:pt x="20863" y="21575"/>
                      <a:pt x="20540" y="21411"/>
                    </a:cubicBezTo>
                    <a:lnTo>
                      <a:pt x="2575" y="12168"/>
                    </a:lnTo>
                    <a:cubicBezTo>
                      <a:pt x="2258" y="12005"/>
                      <a:pt x="2039" y="11725"/>
                      <a:pt x="1980" y="11403"/>
                    </a:cubicBezTo>
                    <a:lnTo>
                      <a:pt x="4" y="950"/>
                    </a:lnTo>
                    <a:cubicBezTo>
                      <a:pt x="-1" y="891"/>
                      <a:pt x="-1" y="832"/>
                      <a:pt x="4" y="773"/>
                    </a:cubicBezTo>
                    <a:cubicBezTo>
                      <a:pt x="3" y="481"/>
                      <a:pt x="136" y="202"/>
                      <a:pt x="373" y="0"/>
                    </a:cubicBezTo>
                    <a:lnTo>
                      <a:pt x="19093" y="9605"/>
                    </a:lnTo>
                    <a:cubicBezTo>
                      <a:pt x="19321" y="9729"/>
                      <a:pt x="19479" y="9934"/>
                      <a:pt x="19528" y="10168"/>
                    </a:cubicBezTo>
                    <a:close/>
                  </a:path>
                </a:pathLst>
              </a:custGeom>
              <a:solidFill>
                <a:srgbClr val="F4F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8" name="Google Shape;294;p12"/>
              <p:cNvSpPr/>
              <p:nvPr/>
            </p:nvSpPr>
            <p:spPr>
              <a:xfrm>
                <a:off x="2839" y="0"/>
                <a:ext cx="173031" cy="196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66"/>
                    </a:moveTo>
                    <a:lnTo>
                      <a:pt x="21477" y="21533"/>
                    </a:lnTo>
                    <a:lnTo>
                      <a:pt x="21315" y="21600"/>
                    </a:lnTo>
                    <a:lnTo>
                      <a:pt x="19172" y="10314"/>
                    </a:lnTo>
                    <a:cubicBezTo>
                      <a:pt x="19122" y="10080"/>
                      <a:pt x="18964" y="9876"/>
                      <a:pt x="18735" y="9752"/>
                    </a:cubicBezTo>
                    <a:lnTo>
                      <a:pt x="0" y="168"/>
                    </a:lnTo>
                    <a:cubicBezTo>
                      <a:pt x="69" y="98"/>
                      <a:pt x="153" y="41"/>
                      <a:pt x="247" y="0"/>
                    </a:cubicBezTo>
                    <a:lnTo>
                      <a:pt x="19067" y="9601"/>
                    </a:lnTo>
                    <a:cubicBezTo>
                      <a:pt x="19300" y="9723"/>
                      <a:pt x="19462" y="9928"/>
                      <a:pt x="19513" y="10163"/>
                    </a:cubicBezTo>
                    <a:close/>
                  </a:path>
                </a:pathLst>
              </a:custGeom>
              <a:solidFill>
                <a:srgbClr val="E5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45" name="Google Shape;295;p12"/>
            <p:cNvGrpSpPr/>
            <p:nvPr/>
          </p:nvGrpSpPr>
          <p:grpSpPr>
            <a:xfrm>
              <a:off x="2087933" y="646223"/>
              <a:ext cx="264551" cy="200504"/>
              <a:chOff x="0" y="0"/>
              <a:chExt cx="264550" cy="200503"/>
            </a:xfrm>
          </p:grpSpPr>
          <p:sp>
            <p:nvSpPr>
              <p:cNvPr id="340" name="Google Shape;296;p12"/>
              <p:cNvSpPr/>
              <p:nvPr/>
            </p:nvSpPr>
            <p:spPr>
              <a:xfrm>
                <a:off x="22141" y="55436"/>
                <a:ext cx="242410" cy="1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5" fill="norm" stroke="1" extrusionOk="0">
                    <a:moveTo>
                      <a:pt x="0" y="7817"/>
                    </a:moveTo>
                    <a:lnTo>
                      <a:pt x="7685" y="107"/>
                    </a:lnTo>
                    <a:cubicBezTo>
                      <a:pt x="7821" y="-35"/>
                      <a:pt x="7990" y="-35"/>
                      <a:pt x="8125" y="107"/>
                    </a:cubicBezTo>
                    <a:lnTo>
                      <a:pt x="21600" y="13631"/>
                    </a:lnTo>
                    <a:lnTo>
                      <a:pt x="13698" y="21565"/>
                    </a:lnTo>
                    <a:close/>
                  </a:path>
                </a:pathLst>
              </a:custGeom>
              <a:solidFill>
                <a:srgbClr val="F4F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41" name="Google Shape;297;p12"/>
              <p:cNvSpPr/>
              <p:nvPr/>
            </p:nvSpPr>
            <p:spPr>
              <a:xfrm>
                <a:off x="135366" y="89935"/>
                <a:ext cx="63301" cy="36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3786"/>
                    </a:moveTo>
                    <a:lnTo>
                      <a:pt x="13821" y="21600"/>
                    </a:lnTo>
                    <a:lnTo>
                      <a:pt x="0" y="7769"/>
                    </a:lnTo>
                    <a:lnTo>
                      <a:pt x="7779" y="0"/>
                    </a:lnTo>
                    <a:lnTo>
                      <a:pt x="21600" y="13786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42" name="Google Shape;298;p12"/>
              <p:cNvSpPr/>
              <p:nvPr/>
            </p:nvSpPr>
            <p:spPr>
              <a:xfrm>
                <a:off x="22134" y="105928"/>
                <a:ext cx="242417" cy="94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514" fill="norm" stroke="1" extrusionOk="0">
                    <a:moveTo>
                      <a:pt x="21587" y="8575"/>
                    </a:moveTo>
                    <a:lnTo>
                      <a:pt x="21587" y="9043"/>
                    </a:lnTo>
                    <a:cubicBezTo>
                      <a:pt x="21589" y="9719"/>
                      <a:pt x="21450" y="10347"/>
                      <a:pt x="21222" y="10688"/>
                    </a:cubicBezTo>
                    <a:lnTo>
                      <a:pt x="14062" y="21256"/>
                    </a:lnTo>
                    <a:cubicBezTo>
                      <a:pt x="13835" y="21600"/>
                      <a:pt x="13552" y="21600"/>
                      <a:pt x="13325" y="21256"/>
                    </a:cubicBezTo>
                    <a:lnTo>
                      <a:pt x="373" y="2200"/>
                    </a:lnTo>
                    <a:cubicBezTo>
                      <a:pt x="133" y="1845"/>
                      <a:pt x="-11" y="1178"/>
                      <a:pt x="1" y="468"/>
                    </a:cubicBezTo>
                    <a:lnTo>
                      <a:pt x="1" y="0"/>
                    </a:lnTo>
                    <a:lnTo>
                      <a:pt x="13690" y="20233"/>
                    </a:lnTo>
                    <a:close/>
                  </a:path>
                </a:pathLst>
              </a:custGeom>
              <a:solidFill>
                <a:srgbClr val="E5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43" name="Google Shape;299;p12"/>
              <p:cNvSpPr/>
              <p:nvPr/>
            </p:nvSpPr>
            <p:spPr>
              <a:xfrm>
                <a:off x="0" y="1523"/>
                <a:ext cx="173591" cy="195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555" fill="norm" stroke="1" extrusionOk="0">
                    <a:moveTo>
                      <a:pt x="21599" y="21479"/>
                    </a:moveTo>
                    <a:cubicBezTo>
                      <a:pt x="21253" y="21600"/>
                      <a:pt x="20863" y="21575"/>
                      <a:pt x="20540" y="21411"/>
                    </a:cubicBezTo>
                    <a:lnTo>
                      <a:pt x="2575" y="12168"/>
                    </a:lnTo>
                    <a:cubicBezTo>
                      <a:pt x="2258" y="12005"/>
                      <a:pt x="2039" y="11725"/>
                      <a:pt x="1980" y="11403"/>
                    </a:cubicBezTo>
                    <a:lnTo>
                      <a:pt x="4" y="950"/>
                    </a:lnTo>
                    <a:cubicBezTo>
                      <a:pt x="-1" y="891"/>
                      <a:pt x="-1" y="832"/>
                      <a:pt x="4" y="773"/>
                    </a:cubicBezTo>
                    <a:cubicBezTo>
                      <a:pt x="3" y="481"/>
                      <a:pt x="136" y="202"/>
                      <a:pt x="373" y="0"/>
                    </a:cubicBezTo>
                    <a:lnTo>
                      <a:pt x="19093" y="9605"/>
                    </a:lnTo>
                    <a:cubicBezTo>
                      <a:pt x="19321" y="9729"/>
                      <a:pt x="19479" y="9934"/>
                      <a:pt x="19528" y="10168"/>
                    </a:cubicBezTo>
                    <a:close/>
                  </a:path>
                </a:pathLst>
              </a:custGeom>
              <a:solidFill>
                <a:srgbClr val="F4F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44" name="Google Shape;300;p12"/>
              <p:cNvSpPr/>
              <p:nvPr/>
            </p:nvSpPr>
            <p:spPr>
              <a:xfrm>
                <a:off x="2839" y="0"/>
                <a:ext cx="173031" cy="196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66"/>
                    </a:moveTo>
                    <a:lnTo>
                      <a:pt x="21477" y="21533"/>
                    </a:lnTo>
                    <a:lnTo>
                      <a:pt x="21315" y="21600"/>
                    </a:lnTo>
                    <a:lnTo>
                      <a:pt x="19172" y="10314"/>
                    </a:lnTo>
                    <a:cubicBezTo>
                      <a:pt x="19122" y="10080"/>
                      <a:pt x="18964" y="9876"/>
                      <a:pt x="18735" y="9752"/>
                    </a:cubicBezTo>
                    <a:lnTo>
                      <a:pt x="0" y="168"/>
                    </a:lnTo>
                    <a:cubicBezTo>
                      <a:pt x="69" y="98"/>
                      <a:pt x="153" y="41"/>
                      <a:pt x="247" y="0"/>
                    </a:cubicBezTo>
                    <a:lnTo>
                      <a:pt x="19067" y="9601"/>
                    </a:lnTo>
                    <a:cubicBezTo>
                      <a:pt x="19300" y="9723"/>
                      <a:pt x="19462" y="9928"/>
                      <a:pt x="19513" y="10163"/>
                    </a:cubicBezTo>
                    <a:close/>
                  </a:path>
                </a:pathLst>
              </a:custGeom>
              <a:solidFill>
                <a:srgbClr val="E5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346" name="Google Shape;301;p12"/>
            <p:cNvSpPr/>
            <p:nvPr/>
          </p:nvSpPr>
          <p:spPr>
            <a:xfrm>
              <a:off x="2328605" y="495184"/>
              <a:ext cx="126282" cy="353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292" fill="norm" stroke="1" extrusionOk="0">
                  <a:moveTo>
                    <a:pt x="1632" y="17889"/>
                  </a:moveTo>
                  <a:cubicBezTo>
                    <a:pt x="2766" y="17624"/>
                    <a:pt x="3940" y="17382"/>
                    <a:pt x="5148" y="17163"/>
                  </a:cubicBezTo>
                  <a:cubicBezTo>
                    <a:pt x="6281" y="17039"/>
                    <a:pt x="7310" y="16814"/>
                    <a:pt x="8142" y="16511"/>
                  </a:cubicBezTo>
                  <a:cubicBezTo>
                    <a:pt x="9250" y="16121"/>
                    <a:pt x="11046" y="14674"/>
                    <a:pt x="12320" y="13228"/>
                  </a:cubicBezTo>
                  <a:cubicBezTo>
                    <a:pt x="13613" y="11611"/>
                    <a:pt x="14127" y="9925"/>
                    <a:pt x="13836" y="8246"/>
                  </a:cubicBezTo>
                  <a:cubicBezTo>
                    <a:pt x="13289" y="6244"/>
                    <a:pt x="11288" y="3438"/>
                    <a:pt x="10779" y="2276"/>
                  </a:cubicBezTo>
                  <a:cubicBezTo>
                    <a:pt x="10269" y="1115"/>
                    <a:pt x="11301" y="660"/>
                    <a:pt x="12792" y="237"/>
                  </a:cubicBezTo>
                  <a:cubicBezTo>
                    <a:pt x="14537" y="-263"/>
                    <a:pt x="16958" y="-43"/>
                    <a:pt x="18244" y="1574"/>
                  </a:cubicBezTo>
                  <a:cubicBezTo>
                    <a:pt x="19903" y="3812"/>
                    <a:pt x="20869" y="6110"/>
                    <a:pt x="21123" y="8425"/>
                  </a:cubicBezTo>
                  <a:cubicBezTo>
                    <a:pt x="21168" y="10140"/>
                    <a:pt x="20433" y="11846"/>
                    <a:pt x="18945" y="13476"/>
                  </a:cubicBezTo>
                  <a:cubicBezTo>
                    <a:pt x="17609" y="14872"/>
                    <a:pt x="15812" y="16206"/>
                    <a:pt x="13594" y="17448"/>
                  </a:cubicBezTo>
                  <a:cubicBezTo>
                    <a:pt x="12983" y="17824"/>
                    <a:pt x="12779" y="18155"/>
                    <a:pt x="11836" y="18917"/>
                  </a:cubicBezTo>
                  <a:cubicBezTo>
                    <a:pt x="10933" y="19680"/>
                    <a:pt x="9530" y="20353"/>
                    <a:pt x="7747" y="20878"/>
                  </a:cubicBezTo>
                  <a:cubicBezTo>
                    <a:pt x="6167" y="21286"/>
                    <a:pt x="5428" y="21337"/>
                    <a:pt x="5059" y="21264"/>
                  </a:cubicBezTo>
                  <a:cubicBezTo>
                    <a:pt x="4689" y="21190"/>
                    <a:pt x="4689" y="20988"/>
                    <a:pt x="5352" y="20772"/>
                  </a:cubicBezTo>
                  <a:cubicBezTo>
                    <a:pt x="6465" y="20459"/>
                    <a:pt x="7414" y="20077"/>
                    <a:pt x="8155" y="19643"/>
                  </a:cubicBezTo>
                  <a:cubicBezTo>
                    <a:pt x="8155" y="19643"/>
                    <a:pt x="6779" y="20139"/>
                    <a:pt x="5887" y="20409"/>
                  </a:cubicBezTo>
                  <a:cubicBezTo>
                    <a:pt x="5088" y="20650"/>
                    <a:pt x="4205" y="20852"/>
                    <a:pt x="3263" y="21011"/>
                  </a:cubicBezTo>
                  <a:cubicBezTo>
                    <a:pt x="2345" y="21158"/>
                    <a:pt x="1071" y="20878"/>
                    <a:pt x="1721" y="20653"/>
                  </a:cubicBezTo>
                  <a:cubicBezTo>
                    <a:pt x="2371" y="20428"/>
                    <a:pt x="2995" y="20322"/>
                    <a:pt x="4345" y="19914"/>
                  </a:cubicBezTo>
                  <a:cubicBezTo>
                    <a:pt x="5042" y="19697"/>
                    <a:pt x="5667" y="19452"/>
                    <a:pt x="6205" y="19183"/>
                  </a:cubicBezTo>
                  <a:cubicBezTo>
                    <a:pt x="5286" y="19438"/>
                    <a:pt x="4310" y="19665"/>
                    <a:pt x="3288" y="19863"/>
                  </a:cubicBezTo>
                  <a:cubicBezTo>
                    <a:pt x="2492" y="20039"/>
                    <a:pt x="1572" y="20128"/>
                    <a:pt x="638" y="20120"/>
                  </a:cubicBezTo>
                  <a:cubicBezTo>
                    <a:pt x="154" y="20120"/>
                    <a:pt x="-432" y="19872"/>
                    <a:pt x="473" y="19633"/>
                  </a:cubicBezTo>
                  <a:cubicBezTo>
                    <a:pt x="1722" y="19400"/>
                    <a:pt x="2889" y="19113"/>
                    <a:pt x="3950" y="18779"/>
                  </a:cubicBezTo>
                  <a:cubicBezTo>
                    <a:pt x="4957" y="18421"/>
                    <a:pt x="5517" y="18118"/>
                    <a:pt x="5224" y="18109"/>
                  </a:cubicBezTo>
                  <a:cubicBezTo>
                    <a:pt x="4931" y="18100"/>
                    <a:pt x="4396" y="18329"/>
                    <a:pt x="3224" y="18462"/>
                  </a:cubicBezTo>
                  <a:cubicBezTo>
                    <a:pt x="2052" y="18596"/>
                    <a:pt x="791" y="18462"/>
                    <a:pt x="676" y="18242"/>
                  </a:cubicBezTo>
                  <a:cubicBezTo>
                    <a:pt x="562" y="18022"/>
                    <a:pt x="536" y="18091"/>
                    <a:pt x="1632" y="17889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7" name="Google Shape;302;p12"/>
            <p:cNvSpPr/>
            <p:nvPr/>
          </p:nvSpPr>
          <p:spPr>
            <a:xfrm>
              <a:off x="2387024" y="492409"/>
              <a:ext cx="72726" cy="98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69" fill="norm" stroke="1" extrusionOk="0">
                  <a:moveTo>
                    <a:pt x="21600" y="16075"/>
                  </a:moveTo>
                  <a:cubicBezTo>
                    <a:pt x="21600" y="16075"/>
                    <a:pt x="13774" y="21432"/>
                    <a:pt x="4524" y="19890"/>
                  </a:cubicBezTo>
                  <a:cubicBezTo>
                    <a:pt x="3212" y="19267"/>
                    <a:pt x="0" y="6762"/>
                    <a:pt x="0" y="6762"/>
                  </a:cubicBezTo>
                  <a:cubicBezTo>
                    <a:pt x="0" y="6762"/>
                    <a:pt x="0" y="-168"/>
                    <a:pt x="7713" y="3"/>
                  </a:cubicBezTo>
                  <a:cubicBezTo>
                    <a:pt x="15425" y="175"/>
                    <a:pt x="21600" y="16075"/>
                    <a:pt x="21600" y="16075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82" name="Google Shape;303;p12"/>
            <p:cNvGrpSpPr/>
            <p:nvPr/>
          </p:nvGrpSpPr>
          <p:grpSpPr>
            <a:xfrm>
              <a:off x="3060784" y="1739470"/>
              <a:ext cx="780360" cy="1196001"/>
              <a:chOff x="0" y="0"/>
              <a:chExt cx="780359" cy="1195999"/>
            </a:xfrm>
          </p:grpSpPr>
          <p:sp>
            <p:nvSpPr>
              <p:cNvPr id="348" name="Google Shape;304;p12"/>
              <p:cNvSpPr/>
              <p:nvPr/>
            </p:nvSpPr>
            <p:spPr>
              <a:xfrm flipH="1">
                <a:off x="311311" y="922738"/>
                <a:ext cx="285979" cy="165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7" y="21600"/>
                    </a:moveTo>
                    <a:lnTo>
                      <a:pt x="0" y="10805"/>
                    </a:lnTo>
                    <a:lnTo>
                      <a:pt x="10797" y="0"/>
                    </a:lnTo>
                    <a:lnTo>
                      <a:pt x="21600" y="10805"/>
                    </a:lnTo>
                    <a:lnTo>
                      <a:pt x="10797" y="21600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49" name="Google Shape;305;p12"/>
              <p:cNvSpPr/>
              <p:nvPr/>
            </p:nvSpPr>
            <p:spPr>
              <a:xfrm flipH="1">
                <a:off x="84833" y="790537"/>
                <a:ext cx="285979" cy="165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3" y="21600"/>
                    </a:moveTo>
                    <a:lnTo>
                      <a:pt x="0" y="10805"/>
                    </a:lnTo>
                    <a:lnTo>
                      <a:pt x="10803" y="0"/>
                    </a:lnTo>
                    <a:lnTo>
                      <a:pt x="21600" y="10805"/>
                    </a:lnTo>
                    <a:lnTo>
                      <a:pt x="10803" y="21600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0" name="Google Shape;306;p12"/>
              <p:cNvSpPr/>
              <p:nvPr/>
            </p:nvSpPr>
            <p:spPr>
              <a:xfrm flipH="1">
                <a:off x="0" y="0"/>
                <a:ext cx="285979" cy="165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3" y="21600"/>
                    </a:moveTo>
                    <a:lnTo>
                      <a:pt x="0" y="10800"/>
                    </a:lnTo>
                    <a:lnTo>
                      <a:pt x="10803" y="0"/>
                    </a:lnTo>
                    <a:lnTo>
                      <a:pt x="21600" y="10800"/>
                    </a:lnTo>
                    <a:lnTo>
                      <a:pt x="10803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1" name="Google Shape;307;p12"/>
              <p:cNvSpPr/>
              <p:nvPr/>
            </p:nvSpPr>
            <p:spPr>
              <a:xfrm flipH="1">
                <a:off x="142951" y="82473"/>
                <a:ext cx="143028" cy="8258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0" y="19440"/>
                    </a:lnTo>
                    <a:lnTo>
                      <a:pt x="0" y="0"/>
                    </a:lnTo>
                    <a:lnTo>
                      <a:pt x="21600" y="216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2" name="Google Shape;308;p12"/>
              <p:cNvSpPr/>
              <p:nvPr/>
            </p:nvSpPr>
            <p:spPr>
              <a:xfrm flipH="1">
                <a:off x="142951" y="82473"/>
                <a:ext cx="143028" cy="8258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0" y="19440"/>
                    </a:lnTo>
                    <a:lnTo>
                      <a:pt x="0" y="0"/>
                    </a:lnTo>
                    <a:lnTo>
                      <a:pt x="21600" y="216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3" name="Google Shape;309;p12"/>
              <p:cNvSpPr/>
              <p:nvPr/>
            </p:nvSpPr>
            <p:spPr>
              <a:xfrm flipH="1">
                <a:off x="89" y="82473"/>
                <a:ext cx="142952" cy="8258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9440"/>
                    </a:moveTo>
                    <a:lnTo>
                      <a:pt x="0" y="21600"/>
                    </a:lnTo>
                    <a:lnTo>
                      <a:pt x="0" y="2160"/>
                    </a:lnTo>
                    <a:lnTo>
                      <a:pt x="21600" y="0"/>
                    </a:lnTo>
                    <a:lnTo>
                      <a:pt x="21600" y="1944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4" name="Google Shape;310;p12"/>
              <p:cNvSpPr/>
              <p:nvPr/>
            </p:nvSpPr>
            <p:spPr>
              <a:xfrm flipH="1">
                <a:off x="214368" y="371166"/>
                <a:ext cx="285979" cy="165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3" y="21600"/>
                    </a:moveTo>
                    <a:lnTo>
                      <a:pt x="0" y="10800"/>
                    </a:lnTo>
                    <a:lnTo>
                      <a:pt x="10803" y="0"/>
                    </a:lnTo>
                    <a:lnTo>
                      <a:pt x="21600" y="10800"/>
                    </a:lnTo>
                    <a:lnTo>
                      <a:pt x="10803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5" name="Google Shape;311;p12"/>
              <p:cNvSpPr/>
              <p:nvPr/>
            </p:nvSpPr>
            <p:spPr>
              <a:xfrm flipH="1">
                <a:off x="357319" y="453714"/>
                <a:ext cx="143028" cy="577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0" y="18513"/>
                    </a:lnTo>
                    <a:lnTo>
                      <a:pt x="0" y="0"/>
                    </a:lnTo>
                    <a:lnTo>
                      <a:pt x="21600" y="3089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6" name="Google Shape;312;p12"/>
              <p:cNvSpPr/>
              <p:nvPr/>
            </p:nvSpPr>
            <p:spPr>
              <a:xfrm flipH="1">
                <a:off x="357319" y="453714"/>
                <a:ext cx="143028" cy="577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0" y="18513"/>
                    </a:lnTo>
                    <a:lnTo>
                      <a:pt x="0" y="0"/>
                    </a:lnTo>
                    <a:lnTo>
                      <a:pt x="21600" y="3089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7" name="Google Shape;313;p12"/>
              <p:cNvSpPr/>
              <p:nvPr/>
            </p:nvSpPr>
            <p:spPr>
              <a:xfrm flipH="1">
                <a:off x="214458" y="453714"/>
                <a:ext cx="142952" cy="577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8513"/>
                    </a:moveTo>
                    <a:lnTo>
                      <a:pt x="0" y="21600"/>
                    </a:lnTo>
                    <a:lnTo>
                      <a:pt x="0" y="3089"/>
                    </a:lnTo>
                    <a:lnTo>
                      <a:pt x="21600" y="0"/>
                    </a:lnTo>
                    <a:lnTo>
                      <a:pt x="21600" y="18513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8" name="Google Shape;314;p12"/>
              <p:cNvSpPr/>
              <p:nvPr/>
            </p:nvSpPr>
            <p:spPr>
              <a:xfrm flipH="1">
                <a:off x="494381" y="1030873"/>
                <a:ext cx="285979" cy="165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3" y="21600"/>
                    </a:moveTo>
                    <a:lnTo>
                      <a:pt x="0" y="10805"/>
                    </a:lnTo>
                    <a:lnTo>
                      <a:pt x="10803" y="0"/>
                    </a:lnTo>
                    <a:lnTo>
                      <a:pt x="21600" y="10805"/>
                    </a:lnTo>
                    <a:lnTo>
                      <a:pt x="10803" y="21600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9" name="Google Shape;315;p12"/>
              <p:cNvSpPr/>
              <p:nvPr/>
            </p:nvSpPr>
            <p:spPr>
              <a:xfrm flipH="1">
                <a:off x="442598" y="763274"/>
                <a:ext cx="285979" cy="165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3" y="21600"/>
                    </a:moveTo>
                    <a:lnTo>
                      <a:pt x="0" y="10795"/>
                    </a:lnTo>
                    <a:lnTo>
                      <a:pt x="10797" y="0"/>
                    </a:lnTo>
                    <a:lnTo>
                      <a:pt x="21600" y="10795"/>
                    </a:lnTo>
                    <a:lnTo>
                      <a:pt x="10803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0" name="Google Shape;316;p12"/>
              <p:cNvSpPr/>
              <p:nvPr/>
            </p:nvSpPr>
            <p:spPr>
              <a:xfrm flipH="1">
                <a:off x="585548" y="845747"/>
                <a:ext cx="143028" cy="3192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0" y="16012"/>
                    </a:lnTo>
                    <a:lnTo>
                      <a:pt x="0" y="0"/>
                    </a:lnTo>
                    <a:lnTo>
                      <a:pt x="21600" y="558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1" name="Google Shape;317;p12"/>
              <p:cNvSpPr/>
              <p:nvPr/>
            </p:nvSpPr>
            <p:spPr>
              <a:xfrm flipH="1">
                <a:off x="585548" y="845747"/>
                <a:ext cx="143028" cy="3192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0" y="16012"/>
                    </a:lnTo>
                    <a:lnTo>
                      <a:pt x="0" y="0"/>
                    </a:lnTo>
                    <a:lnTo>
                      <a:pt x="21600" y="558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2" name="Google Shape;318;p12"/>
              <p:cNvSpPr/>
              <p:nvPr/>
            </p:nvSpPr>
            <p:spPr>
              <a:xfrm flipH="1">
                <a:off x="442687" y="845747"/>
                <a:ext cx="142952" cy="3192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012"/>
                    </a:moveTo>
                    <a:lnTo>
                      <a:pt x="0" y="21600"/>
                    </a:lnTo>
                    <a:lnTo>
                      <a:pt x="0" y="5588"/>
                    </a:lnTo>
                    <a:lnTo>
                      <a:pt x="21600" y="0"/>
                    </a:lnTo>
                    <a:lnTo>
                      <a:pt x="21600" y="16012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3" name="Google Shape;319;p12"/>
              <p:cNvSpPr/>
              <p:nvPr/>
            </p:nvSpPr>
            <p:spPr>
              <a:xfrm flipH="1">
                <a:off x="272971" y="139682"/>
                <a:ext cx="123402" cy="242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9" h="21108" fill="norm" stroke="1" extrusionOk="0">
                    <a:moveTo>
                      <a:pt x="8654" y="16322"/>
                    </a:moveTo>
                    <a:cubicBezTo>
                      <a:pt x="10463" y="18016"/>
                      <a:pt x="12652" y="19590"/>
                      <a:pt x="15175" y="21008"/>
                    </a:cubicBezTo>
                    <a:cubicBezTo>
                      <a:pt x="15879" y="21439"/>
                      <a:pt x="21307" y="20345"/>
                      <a:pt x="20201" y="20041"/>
                    </a:cubicBezTo>
                    <a:cubicBezTo>
                      <a:pt x="19095" y="19736"/>
                      <a:pt x="15514" y="17118"/>
                      <a:pt x="13743" y="15401"/>
                    </a:cubicBezTo>
                    <a:cubicBezTo>
                      <a:pt x="12255" y="13318"/>
                      <a:pt x="10997" y="11191"/>
                      <a:pt x="9973" y="9032"/>
                    </a:cubicBezTo>
                    <a:cubicBezTo>
                      <a:pt x="8855" y="6904"/>
                      <a:pt x="7900" y="3776"/>
                      <a:pt x="7083" y="2305"/>
                    </a:cubicBezTo>
                    <a:cubicBezTo>
                      <a:pt x="6646" y="1196"/>
                      <a:pt x="5019" y="325"/>
                      <a:pt x="2924" y="78"/>
                    </a:cubicBezTo>
                    <a:cubicBezTo>
                      <a:pt x="976" y="-161"/>
                      <a:pt x="-293" y="117"/>
                      <a:pt x="59" y="1363"/>
                    </a:cubicBezTo>
                    <a:cubicBezTo>
                      <a:pt x="624" y="3531"/>
                      <a:pt x="3866" y="12028"/>
                      <a:pt x="8654" y="16322"/>
                    </a:cubicBezTo>
                    <a:close/>
                  </a:path>
                </a:pathLst>
              </a:custGeom>
              <a:solidFill>
                <a:srgbClr val="DFAE8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4" name="Google Shape;320;p12"/>
              <p:cNvSpPr/>
              <p:nvPr/>
            </p:nvSpPr>
            <p:spPr>
              <a:xfrm flipH="1">
                <a:off x="284426" y="709584"/>
                <a:ext cx="85271" cy="65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0" h="19881" fill="norm" stroke="1" extrusionOk="0">
                    <a:moveTo>
                      <a:pt x="1704" y="1"/>
                    </a:moveTo>
                    <a:cubicBezTo>
                      <a:pt x="4232" y="2508"/>
                      <a:pt x="7967" y="208"/>
                      <a:pt x="8156" y="438"/>
                    </a:cubicBezTo>
                    <a:cubicBezTo>
                      <a:pt x="11114" y="3808"/>
                      <a:pt x="14225" y="6971"/>
                      <a:pt x="17475" y="9915"/>
                    </a:cubicBezTo>
                    <a:cubicBezTo>
                      <a:pt x="19041" y="11411"/>
                      <a:pt x="21493" y="13435"/>
                      <a:pt x="21059" y="16333"/>
                    </a:cubicBezTo>
                    <a:cubicBezTo>
                      <a:pt x="20267" y="21532"/>
                      <a:pt x="13513" y="19922"/>
                      <a:pt x="10872" y="18335"/>
                    </a:cubicBezTo>
                    <a:cubicBezTo>
                      <a:pt x="8231" y="16747"/>
                      <a:pt x="6213" y="14125"/>
                      <a:pt x="3779" y="12285"/>
                    </a:cubicBezTo>
                    <a:cubicBezTo>
                      <a:pt x="2043" y="10974"/>
                      <a:pt x="327" y="10283"/>
                      <a:pt x="6" y="7684"/>
                    </a:cubicBezTo>
                    <a:cubicBezTo>
                      <a:pt x="-107" y="6097"/>
                      <a:pt x="1270" y="-68"/>
                      <a:pt x="1704" y="1"/>
                    </a:cubicBezTo>
                    <a:close/>
                  </a:path>
                </a:pathLst>
              </a:custGeom>
              <a:solidFill>
                <a:srgbClr val="3822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5" name="Google Shape;321;p12"/>
              <p:cNvSpPr/>
              <p:nvPr/>
            </p:nvSpPr>
            <p:spPr>
              <a:xfrm flipH="1">
                <a:off x="284631" y="731213"/>
                <a:ext cx="84899" cy="44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19287" fill="norm" stroke="1" extrusionOk="0">
                    <a:moveTo>
                      <a:pt x="61" y="0"/>
                    </a:moveTo>
                    <a:cubicBezTo>
                      <a:pt x="391" y="3716"/>
                      <a:pt x="2135" y="4711"/>
                      <a:pt x="3937" y="6636"/>
                    </a:cubicBezTo>
                    <a:cubicBezTo>
                      <a:pt x="6476" y="9323"/>
                      <a:pt x="8705" y="13272"/>
                      <a:pt x="11360" y="15528"/>
                    </a:cubicBezTo>
                    <a:cubicBezTo>
                      <a:pt x="14015" y="17784"/>
                      <a:pt x="19867" y="19742"/>
                      <a:pt x="21592" y="14400"/>
                    </a:cubicBezTo>
                    <a:cubicBezTo>
                      <a:pt x="20662" y="21600"/>
                      <a:pt x="13840" y="19344"/>
                      <a:pt x="11166" y="17054"/>
                    </a:cubicBezTo>
                    <a:cubicBezTo>
                      <a:pt x="8491" y="14765"/>
                      <a:pt x="6379" y="10983"/>
                      <a:pt x="3879" y="8328"/>
                    </a:cubicBezTo>
                    <a:cubicBezTo>
                      <a:pt x="2096" y="6437"/>
                      <a:pt x="333" y="5441"/>
                      <a:pt x="3" y="1692"/>
                    </a:cubicBezTo>
                    <a:cubicBezTo>
                      <a:pt x="-8" y="1125"/>
                      <a:pt x="12" y="561"/>
                      <a:pt x="61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6" name="Google Shape;322;p12"/>
              <p:cNvSpPr/>
              <p:nvPr/>
            </p:nvSpPr>
            <p:spPr>
              <a:xfrm flipH="1">
                <a:off x="182288" y="649990"/>
                <a:ext cx="85262" cy="636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0" h="19686" fill="norm" stroke="1" extrusionOk="0">
                    <a:moveTo>
                      <a:pt x="2027" y="14"/>
                    </a:moveTo>
                    <a:cubicBezTo>
                      <a:pt x="4566" y="2584"/>
                      <a:pt x="9000" y="-222"/>
                      <a:pt x="9189" y="14"/>
                    </a:cubicBezTo>
                    <a:cubicBezTo>
                      <a:pt x="11823" y="3360"/>
                      <a:pt x="14613" y="6510"/>
                      <a:pt x="17545" y="9446"/>
                    </a:cubicBezTo>
                    <a:cubicBezTo>
                      <a:pt x="19137" y="11002"/>
                      <a:pt x="21600" y="13078"/>
                      <a:pt x="21145" y="16049"/>
                    </a:cubicBezTo>
                    <a:cubicBezTo>
                      <a:pt x="20349" y="21378"/>
                      <a:pt x="13566" y="19727"/>
                      <a:pt x="10933" y="18100"/>
                    </a:cubicBezTo>
                    <a:cubicBezTo>
                      <a:pt x="8299" y="16473"/>
                      <a:pt x="6234" y="13785"/>
                      <a:pt x="3789" y="11899"/>
                    </a:cubicBezTo>
                    <a:cubicBezTo>
                      <a:pt x="2046" y="10554"/>
                      <a:pt x="341" y="9847"/>
                      <a:pt x="0" y="7182"/>
                    </a:cubicBezTo>
                    <a:cubicBezTo>
                      <a:pt x="143" y="4610"/>
                      <a:pt x="844" y="2131"/>
                      <a:pt x="2027" y="14"/>
                    </a:cubicBezTo>
                    <a:close/>
                  </a:path>
                </a:pathLst>
              </a:custGeom>
              <a:solidFill>
                <a:srgbClr val="3822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7" name="Google Shape;323;p12"/>
              <p:cNvSpPr/>
              <p:nvPr/>
            </p:nvSpPr>
            <p:spPr>
              <a:xfrm flipH="1">
                <a:off x="182282" y="670445"/>
                <a:ext cx="84924" cy="44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6" h="19271" fill="norm" stroke="1" extrusionOk="0">
                    <a:moveTo>
                      <a:pt x="67" y="0"/>
                    </a:moveTo>
                    <a:cubicBezTo>
                      <a:pt x="396" y="3683"/>
                      <a:pt x="2139" y="4711"/>
                      <a:pt x="3941" y="6636"/>
                    </a:cubicBezTo>
                    <a:cubicBezTo>
                      <a:pt x="6478" y="9323"/>
                      <a:pt x="8706" y="13272"/>
                      <a:pt x="11340" y="15495"/>
                    </a:cubicBezTo>
                    <a:cubicBezTo>
                      <a:pt x="13974" y="17718"/>
                      <a:pt x="19862" y="19709"/>
                      <a:pt x="21586" y="14367"/>
                    </a:cubicBezTo>
                    <a:cubicBezTo>
                      <a:pt x="20656" y="21600"/>
                      <a:pt x="13838" y="19310"/>
                      <a:pt x="11166" y="17054"/>
                    </a:cubicBezTo>
                    <a:cubicBezTo>
                      <a:pt x="8493" y="14798"/>
                      <a:pt x="6381" y="10983"/>
                      <a:pt x="3883" y="8328"/>
                    </a:cubicBezTo>
                    <a:cubicBezTo>
                      <a:pt x="2101" y="6437"/>
                      <a:pt x="338" y="5441"/>
                      <a:pt x="9" y="1692"/>
                    </a:cubicBezTo>
                    <a:cubicBezTo>
                      <a:pt x="-14" y="1125"/>
                      <a:pt x="5" y="557"/>
                      <a:pt x="67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8" name="Google Shape;324;p12"/>
              <p:cNvSpPr/>
              <p:nvPr/>
            </p:nvSpPr>
            <p:spPr>
              <a:xfrm flipH="1">
                <a:off x="203343" y="358230"/>
                <a:ext cx="298031" cy="360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6" h="21468" fill="norm" stroke="1" extrusionOk="0">
                    <a:moveTo>
                      <a:pt x="161" y="1470"/>
                    </a:moveTo>
                    <a:cubicBezTo>
                      <a:pt x="-623" y="5676"/>
                      <a:pt x="1555" y="7241"/>
                      <a:pt x="4401" y="8140"/>
                    </a:cubicBezTo>
                    <a:cubicBezTo>
                      <a:pt x="6436" y="8779"/>
                      <a:pt x="9356" y="9769"/>
                      <a:pt x="9356" y="9769"/>
                    </a:cubicBezTo>
                    <a:cubicBezTo>
                      <a:pt x="9356" y="9769"/>
                      <a:pt x="9313" y="10676"/>
                      <a:pt x="9292" y="12763"/>
                    </a:cubicBezTo>
                    <a:cubicBezTo>
                      <a:pt x="9292" y="14578"/>
                      <a:pt x="9552" y="21244"/>
                      <a:pt x="9552" y="21244"/>
                    </a:cubicBezTo>
                    <a:cubicBezTo>
                      <a:pt x="10234" y="21543"/>
                      <a:pt x="11042" y="21543"/>
                      <a:pt x="11724" y="21244"/>
                    </a:cubicBezTo>
                    <a:cubicBezTo>
                      <a:pt x="11724" y="21244"/>
                      <a:pt x="12869" y="16144"/>
                      <a:pt x="13113" y="13843"/>
                    </a:cubicBezTo>
                    <a:cubicBezTo>
                      <a:pt x="13441" y="10721"/>
                      <a:pt x="13998" y="8680"/>
                      <a:pt x="13812" y="8008"/>
                    </a:cubicBezTo>
                    <a:cubicBezTo>
                      <a:pt x="13648" y="7418"/>
                      <a:pt x="9668" y="5739"/>
                      <a:pt x="8402" y="4832"/>
                    </a:cubicBezTo>
                    <a:lnTo>
                      <a:pt x="16748" y="7228"/>
                    </a:lnTo>
                    <a:cubicBezTo>
                      <a:pt x="16581" y="8000"/>
                      <a:pt x="16498" y="8784"/>
                      <a:pt x="16499" y="9569"/>
                    </a:cubicBezTo>
                    <a:cubicBezTo>
                      <a:pt x="16573" y="12042"/>
                      <a:pt x="16738" y="17400"/>
                      <a:pt x="16738" y="17400"/>
                    </a:cubicBezTo>
                    <a:cubicBezTo>
                      <a:pt x="16738" y="17400"/>
                      <a:pt x="17882" y="18108"/>
                      <a:pt x="18857" y="17400"/>
                    </a:cubicBezTo>
                    <a:cubicBezTo>
                      <a:pt x="18857" y="17400"/>
                      <a:pt x="20977" y="6792"/>
                      <a:pt x="20701" y="5390"/>
                    </a:cubicBezTo>
                    <a:cubicBezTo>
                      <a:pt x="20458" y="4056"/>
                      <a:pt x="13108" y="1334"/>
                      <a:pt x="11809" y="399"/>
                    </a:cubicBezTo>
                    <a:cubicBezTo>
                      <a:pt x="11353" y="80"/>
                      <a:pt x="10759" y="-57"/>
                      <a:pt x="10177" y="22"/>
                    </a:cubicBezTo>
                    <a:close/>
                  </a:path>
                </a:pathLst>
              </a:custGeom>
              <a:solidFill>
                <a:srgbClr val="3822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9" name="Google Shape;325;p12"/>
              <p:cNvSpPr/>
              <p:nvPr/>
            </p:nvSpPr>
            <p:spPr>
              <a:xfrm flipH="1">
                <a:off x="382812" y="117197"/>
                <a:ext cx="93730" cy="91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4" h="20489" fill="norm" stroke="1" extrusionOk="0">
                    <a:moveTo>
                      <a:pt x="4220" y="0"/>
                    </a:moveTo>
                    <a:cubicBezTo>
                      <a:pt x="4220" y="0"/>
                      <a:pt x="4605" y="7565"/>
                      <a:pt x="4437" y="8233"/>
                    </a:cubicBezTo>
                    <a:cubicBezTo>
                      <a:pt x="4270" y="8900"/>
                      <a:pt x="1094" y="11108"/>
                      <a:pt x="107" y="11913"/>
                    </a:cubicBezTo>
                    <a:cubicBezTo>
                      <a:pt x="-879" y="12717"/>
                      <a:pt x="5206" y="18759"/>
                      <a:pt x="8149" y="20180"/>
                    </a:cubicBezTo>
                    <a:cubicBezTo>
                      <a:pt x="11091" y="21600"/>
                      <a:pt x="20387" y="17920"/>
                      <a:pt x="20554" y="13333"/>
                    </a:cubicBezTo>
                    <a:cubicBezTo>
                      <a:pt x="20721" y="8746"/>
                      <a:pt x="18882" y="4775"/>
                      <a:pt x="17528" y="4519"/>
                    </a:cubicBezTo>
                    <a:cubicBezTo>
                      <a:pt x="16174" y="4262"/>
                      <a:pt x="4220" y="0"/>
                      <a:pt x="4220" y="0"/>
                    </a:cubicBezTo>
                    <a:close/>
                  </a:path>
                </a:pathLst>
              </a:custGeom>
              <a:solidFill>
                <a:srgbClr val="DFAE8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0" name="Google Shape;326;p12"/>
              <p:cNvSpPr/>
              <p:nvPr/>
            </p:nvSpPr>
            <p:spPr>
              <a:xfrm flipH="1">
                <a:off x="349630" y="130021"/>
                <a:ext cx="151660" cy="296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215" fill="norm" stroke="1" extrusionOk="0">
                    <a:moveTo>
                      <a:pt x="5660" y="2117"/>
                    </a:moveTo>
                    <a:cubicBezTo>
                      <a:pt x="5660" y="2117"/>
                      <a:pt x="9087" y="4717"/>
                      <a:pt x="13875" y="4962"/>
                    </a:cubicBezTo>
                    <a:cubicBezTo>
                      <a:pt x="15385" y="4205"/>
                      <a:pt x="15514" y="1513"/>
                      <a:pt x="13425" y="652"/>
                    </a:cubicBezTo>
                    <a:cubicBezTo>
                      <a:pt x="13425" y="652"/>
                      <a:pt x="15353" y="-133"/>
                      <a:pt x="16638" y="20"/>
                    </a:cubicBezTo>
                    <a:cubicBezTo>
                      <a:pt x="18052" y="453"/>
                      <a:pt x="19104" y="1136"/>
                      <a:pt x="19595" y="1938"/>
                    </a:cubicBezTo>
                    <a:cubicBezTo>
                      <a:pt x="20820" y="3723"/>
                      <a:pt x="21401" y="5606"/>
                      <a:pt x="21308" y="7496"/>
                    </a:cubicBezTo>
                    <a:cubicBezTo>
                      <a:pt x="21223" y="10046"/>
                      <a:pt x="21308" y="16498"/>
                      <a:pt x="21308" y="16498"/>
                    </a:cubicBezTo>
                    <a:cubicBezTo>
                      <a:pt x="20741" y="18039"/>
                      <a:pt x="18905" y="19384"/>
                      <a:pt x="16264" y="20192"/>
                    </a:cubicBezTo>
                    <a:cubicBezTo>
                      <a:pt x="12816" y="21183"/>
                      <a:pt x="8756" y="21467"/>
                      <a:pt x="4910" y="20988"/>
                    </a:cubicBezTo>
                    <a:cubicBezTo>
                      <a:pt x="2974" y="20779"/>
                      <a:pt x="1394" y="20070"/>
                      <a:pt x="744" y="19119"/>
                    </a:cubicBezTo>
                    <a:cubicBezTo>
                      <a:pt x="968" y="17326"/>
                      <a:pt x="2361" y="13670"/>
                      <a:pt x="1815" y="11397"/>
                    </a:cubicBezTo>
                    <a:cubicBezTo>
                      <a:pt x="1268" y="9125"/>
                      <a:pt x="294" y="7469"/>
                      <a:pt x="47" y="5654"/>
                    </a:cubicBezTo>
                    <a:cubicBezTo>
                      <a:pt x="-199" y="3839"/>
                      <a:pt x="519" y="3872"/>
                      <a:pt x="2318" y="3224"/>
                    </a:cubicBezTo>
                    <a:cubicBezTo>
                      <a:pt x="3380" y="2816"/>
                      <a:pt x="4497" y="2446"/>
                      <a:pt x="5660" y="2117"/>
                    </a:cubicBezTo>
                    <a:close/>
                  </a:path>
                </a:pathLst>
              </a:custGeom>
              <a:solidFill>
                <a:srgbClr val="F4F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1" name="Google Shape;327;p12"/>
              <p:cNvSpPr/>
              <p:nvPr/>
            </p:nvSpPr>
            <p:spPr>
              <a:xfrm flipH="1">
                <a:off x="378927" y="22785"/>
                <a:ext cx="101094" cy="122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8" h="21201" fill="norm" stroke="1" extrusionOk="0">
                    <a:moveTo>
                      <a:pt x="20266" y="7670"/>
                    </a:moveTo>
                    <a:cubicBezTo>
                      <a:pt x="19438" y="3164"/>
                      <a:pt x="15579" y="-213"/>
                      <a:pt x="10063" y="10"/>
                    </a:cubicBezTo>
                    <a:cubicBezTo>
                      <a:pt x="4196" y="278"/>
                      <a:pt x="-303" y="4496"/>
                      <a:pt x="16" y="9429"/>
                    </a:cubicBezTo>
                    <a:cubicBezTo>
                      <a:pt x="16" y="9435"/>
                      <a:pt x="16" y="9439"/>
                      <a:pt x="17" y="9444"/>
                    </a:cubicBezTo>
                    <a:cubicBezTo>
                      <a:pt x="208" y="12223"/>
                      <a:pt x="1945" y="14764"/>
                      <a:pt x="4704" y="16302"/>
                    </a:cubicBezTo>
                    <a:cubicBezTo>
                      <a:pt x="4894" y="16986"/>
                      <a:pt x="5183" y="17648"/>
                      <a:pt x="5563" y="18273"/>
                    </a:cubicBezTo>
                    <a:cubicBezTo>
                      <a:pt x="7501" y="20191"/>
                      <a:pt x="13376" y="21387"/>
                      <a:pt x="15110" y="21177"/>
                    </a:cubicBezTo>
                    <a:cubicBezTo>
                      <a:pt x="17172" y="21022"/>
                      <a:pt x="18912" y="19823"/>
                      <a:pt x="19500" y="18155"/>
                    </a:cubicBezTo>
                    <a:cubicBezTo>
                      <a:pt x="21297" y="14607"/>
                      <a:pt x="20719" y="9878"/>
                      <a:pt x="20266" y="7670"/>
                    </a:cubicBezTo>
                    <a:close/>
                  </a:path>
                </a:pathLst>
              </a:custGeom>
              <a:solidFill>
                <a:srgbClr val="DFAE8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2" name="Google Shape;328;p12"/>
              <p:cNvSpPr/>
              <p:nvPr/>
            </p:nvSpPr>
            <p:spPr>
              <a:xfrm flipH="1">
                <a:off x="382786" y="11819"/>
                <a:ext cx="106606" cy="105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7" h="20800" fill="norm" stroke="1" extrusionOk="0">
                    <a:moveTo>
                      <a:pt x="6055" y="20800"/>
                    </a:moveTo>
                    <a:lnTo>
                      <a:pt x="6516" y="16291"/>
                    </a:lnTo>
                    <a:cubicBezTo>
                      <a:pt x="6516" y="16291"/>
                      <a:pt x="3007" y="6791"/>
                      <a:pt x="11304" y="8625"/>
                    </a:cubicBezTo>
                    <a:cubicBezTo>
                      <a:pt x="16783" y="9827"/>
                      <a:pt x="18163" y="10338"/>
                      <a:pt x="19831" y="6505"/>
                    </a:cubicBezTo>
                    <a:cubicBezTo>
                      <a:pt x="21499" y="2672"/>
                      <a:pt x="15618" y="-800"/>
                      <a:pt x="8629" y="162"/>
                    </a:cubicBezTo>
                    <a:cubicBezTo>
                      <a:pt x="3647" y="715"/>
                      <a:pt x="-101" y="5163"/>
                      <a:pt x="2" y="10398"/>
                    </a:cubicBezTo>
                    <a:cubicBezTo>
                      <a:pt x="189" y="13239"/>
                      <a:pt x="907" y="18966"/>
                      <a:pt x="6055" y="20800"/>
                    </a:cubicBezTo>
                    <a:close/>
                  </a:path>
                </a:pathLst>
              </a:custGeom>
              <a:solidFill>
                <a:srgbClr val="3A2C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3" name="Google Shape;329;p12"/>
              <p:cNvSpPr/>
              <p:nvPr/>
            </p:nvSpPr>
            <p:spPr>
              <a:xfrm flipH="1">
                <a:off x="333695" y="130599"/>
                <a:ext cx="49150" cy="71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797" y="21600"/>
                    </a:moveTo>
                    <a:cubicBezTo>
                      <a:pt x="16727" y="21535"/>
                      <a:pt x="19513" y="20707"/>
                      <a:pt x="21600" y="19285"/>
                    </a:cubicBezTo>
                    <a:cubicBezTo>
                      <a:pt x="21165" y="15488"/>
                      <a:pt x="14132" y="1065"/>
                      <a:pt x="0" y="0"/>
                    </a:cubicBezTo>
                    <a:cubicBezTo>
                      <a:pt x="3859" y="1855"/>
                      <a:pt x="6915" y="4399"/>
                      <a:pt x="8841" y="7362"/>
                    </a:cubicBezTo>
                    <a:cubicBezTo>
                      <a:pt x="11021" y="12013"/>
                      <a:pt x="12678" y="16773"/>
                      <a:pt x="13797" y="21600"/>
                    </a:cubicBezTo>
                    <a:close/>
                  </a:path>
                </a:pathLst>
              </a:cu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79" name="Google Shape;330;p12"/>
              <p:cNvGrpSpPr/>
              <p:nvPr/>
            </p:nvGrpSpPr>
            <p:grpSpPr>
              <a:xfrm>
                <a:off x="195114" y="317479"/>
                <a:ext cx="239006" cy="181218"/>
                <a:chOff x="0" y="0"/>
                <a:chExt cx="239005" cy="181217"/>
              </a:xfrm>
            </p:grpSpPr>
            <p:sp>
              <p:nvSpPr>
                <p:cNvPr id="374" name="Google Shape;331;p12"/>
                <p:cNvSpPr/>
                <p:nvPr/>
              </p:nvSpPr>
              <p:spPr>
                <a:xfrm>
                  <a:off x="20003" y="50104"/>
                  <a:ext cx="219003" cy="126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65" fill="norm" stroke="1" extrusionOk="0">
                      <a:moveTo>
                        <a:pt x="0" y="7817"/>
                      </a:moveTo>
                      <a:lnTo>
                        <a:pt x="7685" y="107"/>
                      </a:lnTo>
                      <a:cubicBezTo>
                        <a:pt x="7821" y="-35"/>
                        <a:pt x="7990" y="-35"/>
                        <a:pt x="8125" y="107"/>
                      </a:cubicBezTo>
                      <a:lnTo>
                        <a:pt x="21600" y="13631"/>
                      </a:lnTo>
                      <a:lnTo>
                        <a:pt x="13698" y="21565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75" name="Google Shape;332;p12"/>
                <p:cNvSpPr/>
                <p:nvPr/>
              </p:nvSpPr>
              <p:spPr>
                <a:xfrm>
                  <a:off x="122295" y="81285"/>
                  <a:ext cx="57189" cy="33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13786"/>
                      </a:moveTo>
                      <a:lnTo>
                        <a:pt x="13821" y="21600"/>
                      </a:lnTo>
                      <a:lnTo>
                        <a:pt x="0" y="7769"/>
                      </a:lnTo>
                      <a:lnTo>
                        <a:pt x="7779" y="0"/>
                      </a:lnTo>
                      <a:lnTo>
                        <a:pt x="21600" y="13786"/>
                      </a:ln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76" name="Google Shape;333;p12"/>
                <p:cNvSpPr/>
                <p:nvPr/>
              </p:nvSpPr>
              <p:spPr>
                <a:xfrm>
                  <a:off x="19996" y="95739"/>
                  <a:ext cx="219010" cy="8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514" fill="norm" stroke="1" extrusionOk="0">
                      <a:moveTo>
                        <a:pt x="21587" y="8575"/>
                      </a:moveTo>
                      <a:lnTo>
                        <a:pt x="21587" y="9043"/>
                      </a:lnTo>
                      <a:cubicBezTo>
                        <a:pt x="21589" y="9719"/>
                        <a:pt x="21450" y="10347"/>
                        <a:pt x="21222" y="10688"/>
                      </a:cubicBezTo>
                      <a:lnTo>
                        <a:pt x="14062" y="21256"/>
                      </a:lnTo>
                      <a:cubicBezTo>
                        <a:pt x="13835" y="21600"/>
                        <a:pt x="13552" y="21600"/>
                        <a:pt x="13325" y="21256"/>
                      </a:cubicBezTo>
                      <a:lnTo>
                        <a:pt x="373" y="2200"/>
                      </a:lnTo>
                      <a:cubicBezTo>
                        <a:pt x="133" y="1845"/>
                        <a:pt x="-11" y="1178"/>
                        <a:pt x="1" y="468"/>
                      </a:cubicBezTo>
                      <a:lnTo>
                        <a:pt x="1" y="0"/>
                      </a:lnTo>
                      <a:lnTo>
                        <a:pt x="13690" y="20233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77" name="Google Shape;334;p12"/>
                <p:cNvSpPr/>
                <p:nvPr/>
              </p:nvSpPr>
              <p:spPr>
                <a:xfrm>
                  <a:off x="-1" y="1376"/>
                  <a:ext cx="156830" cy="176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9" h="21555" fill="norm" stroke="1" extrusionOk="0">
                      <a:moveTo>
                        <a:pt x="21599" y="21479"/>
                      </a:moveTo>
                      <a:cubicBezTo>
                        <a:pt x="21253" y="21600"/>
                        <a:pt x="20863" y="21575"/>
                        <a:pt x="20540" y="21411"/>
                      </a:cubicBezTo>
                      <a:lnTo>
                        <a:pt x="2575" y="12168"/>
                      </a:lnTo>
                      <a:cubicBezTo>
                        <a:pt x="2258" y="12005"/>
                        <a:pt x="2039" y="11725"/>
                        <a:pt x="1980" y="11403"/>
                      </a:cubicBezTo>
                      <a:lnTo>
                        <a:pt x="4" y="950"/>
                      </a:lnTo>
                      <a:cubicBezTo>
                        <a:pt x="-1" y="891"/>
                        <a:pt x="-1" y="832"/>
                        <a:pt x="4" y="773"/>
                      </a:cubicBezTo>
                      <a:cubicBezTo>
                        <a:pt x="3" y="481"/>
                        <a:pt x="136" y="202"/>
                        <a:pt x="373" y="0"/>
                      </a:cubicBezTo>
                      <a:lnTo>
                        <a:pt x="19093" y="9605"/>
                      </a:lnTo>
                      <a:cubicBezTo>
                        <a:pt x="19321" y="9729"/>
                        <a:pt x="19479" y="9934"/>
                        <a:pt x="19528" y="10168"/>
                      </a:cubicBezTo>
                      <a:close/>
                    </a:path>
                  </a:pathLst>
                </a:custGeom>
                <a:solidFill>
                  <a:srgbClr val="F4F4F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78" name="Google Shape;335;p12"/>
                <p:cNvSpPr/>
                <p:nvPr/>
              </p:nvSpPr>
              <p:spPr>
                <a:xfrm>
                  <a:off x="2565" y="0"/>
                  <a:ext cx="156323" cy="1773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466"/>
                      </a:moveTo>
                      <a:lnTo>
                        <a:pt x="21477" y="21533"/>
                      </a:lnTo>
                      <a:lnTo>
                        <a:pt x="21315" y="21600"/>
                      </a:lnTo>
                      <a:lnTo>
                        <a:pt x="19172" y="10314"/>
                      </a:lnTo>
                      <a:cubicBezTo>
                        <a:pt x="19122" y="10080"/>
                        <a:pt x="18964" y="9876"/>
                        <a:pt x="18735" y="9752"/>
                      </a:cubicBezTo>
                      <a:lnTo>
                        <a:pt x="0" y="168"/>
                      </a:lnTo>
                      <a:cubicBezTo>
                        <a:pt x="69" y="98"/>
                        <a:pt x="153" y="41"/>
                        <a:pt x="247" y="0"/>
                      </a:cubicBezTo>
                      <a:lnTo>
                        <a:pt x="19067" y="9601"/>
                      </a:lnTo>
                      <a:cubicBezTo>
                        <a:pt x="19300" y="9723"/>
                        <a:pt x="19462" y="9928"/>
                        <a:pt x="19513" y="10163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80" name="Google Shape;336;p12"/>
              <p:cNvSpPr/>
              <p:nvPr/>
            </p:nvSpPr>
            <p:spPr>
              <a:xfrm flipH="1">
                <a:off x="413232" y="179542"/>
                <a:ext cx="114540" cy="321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1" h="21288" fill="norm" stroke="1" extrusionOk="0">
                    <a:moveTo>
                      <a:pt x="19519" y="17853"/>
                    </a:moveTo>
                    <a:cubicBezTo>
                      <a:pt x="18388" y="17584"/>
                      <a:pt x="17210" y="17342"/>
                      <a:pt x="15992" y="17127"/>
                    </a:cubicBezTo>
                    <a:cubicBezTo>
                      <a:pt x="14856" y="16999"/>
                      <a:pt x="13824" y="16775"/>
                      <a:pt x="12985" y="16472"/>
                    </a:cubicBezTo>
                    <a:cubicBezTo>
                      <a:pt x="11875" y="16084"/>
                      <a:pt x="10076" y="14617"/>
                      <a:pt x="8770" y="13186"/>
                    </a:cubicBezTo>
                    <a:cubicBezTo>
                      <a:pt x="7467" y="11575"/>
                      <a:pt x="6953" y="9895"/>
                      <a:pt x="7252" y="8222"/>
                    </a:cubicBezTo>
                    <a:cubicBezTo>
                      <a:pt x="7800" y="6206"/>
                      <a:pt x="9809" y="3409"/>
                      <a:pt x="10315" y="2255"/>
                    </a:cubicBezTo>
                    <a:cubicBezTo>
                      <a:pt x="10821" y="1101"/>
                      <a:pt x="9795" y="642"/>
                      <a:pt x="8292" y="239"/>
                    </a:cubicBezTo>
                    <a:cubicBezTo>
                      <a:pt x="6536" y="-265"/>
                      <a:pt x="4077" y="-38"/>
                      <a:pt x="2812" y="1580"/>
                    </a:cubicBezTo>
                    <a:cubicBezTo>
                      <a:pt x="1172" y="3818"/>
                      <a:pt x="230" y="6115"/>
                      <a:pt x="2" y="8428"/>
                    </a:cubicBezTo>
                    <a:cubicBezTo>
                      <a:pt x="-44" y="10140"/>
                      <a:pt x="692" y="11842"/>
                      <a:pt x="2180" y="13468"/>
                    </a:cubicBezTo>
                    <a:cubicBezTo>
                      <a:pt x="3520" y="14867"/>
                      <a:pt x="5327" y="16202"/>
                      <a:pt x="7561" y="17444"/>
                    </a:cubicBezTo>
                    <a:cubicBezTo>
                      <a:pt x="8179" y="17817"/>
                      <a:pt x="8376" y="18145"/>
                      <a:pt x="9318" y="18906"/>
                    </a:cubicBezTo>
                    <a:cubicBezTo>
                      <a:pt x="10227" y="19671"/>
                      <a:pt x="11640" y="20345"/>
                      <a:pt x="13435" y="20871"/>
                    </a:cubicBezTo>
                    <a:cubicBezTo>
                      <a:pt x="15022" y="21280"/>
                      <a:pt x="15767" y="21335"/>
                      <a:pt x="16132" y="21259"/>
                    </a:cubicBezTo>
                    <a:cubicBezTo>
                      <a:pt x="16498" y="21184"/>
                      <a:pt x="16498" y="20977"/>
                      <a:pt x="15837" y="20755"/>
                    </a:cubicBezTo>
                    <a:cubicBezTo>
                      <a:pt x="14719" y="20440"/>
                      <a:pt x="13768" y="20056"/>
                      <a:pt x="13027" y="19622"/>
                    </a:cubicBezTo>
                    <a:cubicBezTo>
                      <a:pt x="13027" y="19622"/>
                      <a:pt x="14432" y="20125"/>
                      <a:pt x="15317" y="20393"/>
                    </a:cubicBezTo>
                    <a:cubicBezTo>
                      <a:pt x="16116" y="20633"/>
                      <a:pt x="16999" y="20835"/>
                      <a:pt x="17945" y="20992"/>
                    </a:cubicBezTo>
                    <a:cubicBezTo>
                      <a:pt x="18872" y="21138"/>
                      <a:pt x="20151" y="20856"/>
                      <a:pt x="19490" y="20634"/>
                    </a:cubicBezTo>
                    <a:cubicBezTo>
                      <a:pt x="18830" y="20413"/>
                      <a:pt x="18170" y="20302"/>
                      <a:pt x="16863" y="19894"/>
                    </a:cubicBezTo>
                    <a:cubicBezTo>
                      <a:pt x="16124" y="19686"/>
                      <a:pt x="15462" y="19446"/>
                      <a:pt x="14896" y="19178"/>
                    </a:cubicBezTo>
                    <a:cubicBezTo>
                      <a:pt x="15821" y="19431"/>
                      <a:pt x="16798" y="19658"/>
                      <a:pt x="17819" y="19858"/>
                    </a:cubicBezTo>
                    <a:cubicBezTo>
                      <a:pt x="18619" y="20032"/>
                      <a:pt x="19539" y="20121"/>
                      <a:pt x="20474" y="20115"/>
                    </a:cubicBezTo>
                    <a:cubicBezTo>
                      <a:pt x="20966" y="20115"/>
                      <a:pt x="21556" y="19863"/>
                      <a:pt x="20643" y="19611"/>
                    </a:cubicBezTo>
                    <a:cubicBezTo>
                      <a:pt x="19409" y="19381"/>
                      <a:pt x="18254" y="19100"/>
                      <a:pt x="17200" y="18775"/>
                    </a:cubicBezTo>
                    <a:cubicBezTo>
                      <a:pt x="16189" y="18412"/>
                      <a:pt x="15627" y="18110"/>
                      <a:pt x="15908" y="18105"/>
                    </a:cubicBezTo>
                    <a:cubicBezTo>
                      <a:pt x="16189" y="18100"/>
                      <a:pt x="16736" y="18321"/>
                      <a:pt x="17917" y="18457"/>
                    </a:cubicBezTo>
                    <a:cubicBezTo>
                      <a:pt x="19097" y="18593"/>
                      <a:pt x="20362" y="18457"/>
                      <a:pt x="20516" y="18236"/>
                    </a:cubicBezTo>
                    <a:cubicBezTo>
                      <a:pt x="20671" y="18014"/>
                      <a:pt x="20629" y="18049"/>
                      <a:pt x="19519" y="17853"/>
                    </a:cubicBezTo>
                    <a:close/>
                  </a:path>
                </a:pathLst>
              </a:custGeom>
              <a:solidFill>
                <a:srgbClr val="DFAE8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1" name="Google Shape;337;p12"/>
              <p:cNvSpPr/>
              <p:nvPr/>
            </p:nvSpPr>
            <p:spPr>
              <a:xfrm flipH="1">
                <a:off x="466341" y="175905"/>
                <a:ext cx="66219" cy="90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238" fill="norm" stroke="1" extrusionOk="0">
                    <a:moveTo>
                      <a:pt x="0" y="16150"/>
                    </a:moveTo>
                    <a:cubicBezTo>
                      <a:pt x="0" y="16150"/>
                      <a:pt x="7830" y="21499"/>
                      <a:pt x="17101" y="19961"/>
                    </a:cubicBezTo>
                    <a:cubicBezTo>
                      <a:pt x="18418" y="19346"/>
                      <a:pt x="21600" y="6837"/>
                      <a:pt x="21600" y="6837"/>
                    </a:cubicBezTo>
                    <a:cubicBezTo>
                      <a:pt x="21600" y="6837"/>
                      <a:pt x="21600" y="-101"/>
                      <a:pt x="13870" y="1"/>
                    </a:cubicBezTo>
                    <a:cubicBezTo>
                      <a:pt x="6140" y="104"/>
                      <a:pt x="0" y="16150"/>
                      <a:pt x="0" y="16150"/>
                    </a:cubicBezTo>
                    <a:close/>
                  </a:path>
                </a:pathLst>
              </a:cu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84" name="Google Shape;338;p12"/>
          <p:cNvSpPr txBox="1"/>
          <p:nvPr>
            <p:ph type="title"/>
          </p:nvPr>
        </p:nvSpPr>
        <p:spPr>
          <a:xfrm>
            <a:off x="1076324" y="1863600"/>
            <a:ext cx="4962602" cy="1416300"/>
          </a:xfrm>
          <a:prstGeom prst="rect">
            <a:avLst/>
          </a:prstGeom>
        </p:spPr>
        <p:txBody>
          <a:bodyPr/>
          <a:lstStyle/>
          <a:p>
            <a:pPr/>
            <a:r>
              <a:t>MYENTITIES</a:t>
            </a:r>
          </a:p>
        </p:txBody>
      </p:sp>
      <p:sp>
        <p:nvSpPr>
          <p:cNvPr id="385" name="Google Shape;338;p12"/>
          <p:cNvSpPr txBox="1"/>
          <p:nvPr/>
        </p:nvSpPr>
        <p:spPr>
          <a:xfrm>
            <a:off x="1076324" y="2371600"/>
            <a:ext cx="4962602" cy="141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lnSpc>
                <a:spcPct val="90000"/>
              </a:lnSpc>
              <a:defRPr sz="26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</a:lstStyle>
          <a:p>
            <a:pPr/>
            <a:r>
              <a:t>Projecte de gestió d'entitats</a:t>
            </a:r>
          </a:p>
        </p:txBody>
      </p:sp>
      <p:sp>
        <p:nvSpPr>
          <p:cNvPr id="386" name="Google Shape;338;p12"/>
          <p:cNvSpPr txBox="1"/>
          <p:nvPr/>
        </p:nvSpPr>
        <p:spPr>
          <a:xfrm>
            <a:off x="1101724" y="4047999"/>
            <a:ext cx="5415238" cy="141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lnSpc>
                <a:spcPct val="90000"/>
              </a:lnSpc>
              <a:defRPr sz="23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</a:lstStyle>
          <a:p>
            <a:pPr/>
            <a:r>
              <a:t>Grau d’Enginyeria Informàtica</a:t>
            </a:r>
          </a:p>
        </p:txBody>
      </p:sp>
      <p:sp>
        <p:nvSpPr>
          <p:cNvPr id="387" name="Google Shape;338;p12"/>
          <p:cNvSpPr txBox="1"/>
          <p:nvPr/>
        </p:nvSpPr>
        <p:spPr>
          <a:xfrm>
            <a:off x="1101724" y="3743199"/>
            <a:ext cx="5415238" cy="141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lnSpc>
                <a:spcPct val="90000"/>
              </a:lnSpc>
              <a:defRPr b="1" sz="23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</a:lstStyle>
          <a:p>
            <a:pPr/>
            <a:r>
              <a:t>Xavier Ribes Caelles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997;p20"/>
          <p:cNvSpPr txBox="1"/>
          <p:nvPr>
            <p:ph type="title"/>
          </p:nvPr>
        </p:nvSpPr>
        <p:spPr>
          <a:xfrm>
            <a:off x="457199" y="605600"/>
            <a:ext cx="5640902" cy="1082701"/>
          </a:xfrm>
          <a:prstGeom prst="rect">
            <a:avLst/>
          </a:prstGeom>
        </p:spPr>
        <p:txBody>
          <a:bodyPr/>
          <a:lstStyle>
            <a:lvl1pPr defTabSz="768095">
              <a:defRPr sz="4032"/>
            </a:lvl1pPr>
          </a:lstStyle>
          <a:p>
            <a:pPr/>
            <a:r>
              <a:t>2.2 Llenguatges utilitzats</a:t>
            </a:r>
          </a:p>
        </p:txBody>
      </p:sp>
      <p:sp>
        <p:nvSpPr>
          <p:cNvPr id="1061" name="Google Shape;998;p20"/>
          <p:cNvSpPr txBox="1"/>
          <p:nvPr>
            <p:ph type="body" sz="quarter" idx="1"/>
          </p:nvPr>
        </p:nvSpPr>
        <p:spPr>
          <a:xfrm>
            <a:off x="457199" y="1551250"/>
            <a:ext cx="2563502" cy="26790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2200"/>
            </a:pPr>
            <a:r>
              <a:t>Frontend</a:t>
            </a:r>
          </a:p>
          <a:p>
            <a:pPr indent="-342900">
              <a:buSzPts val="2000"/>
              <a:defRPr sz="2000"/>
            </a:pPr>
            <a:r>
              <a:t>SPA</a:t>
            </a:r>
          </a:p>
          <a:p>
            <a:pPr indent="-342900">
              <a:buSzPts val="2000"/>
              <a:defRPr sz="2000"/>
            </a:pPr>
            <a:r>
              <a:t>Vue.js</a:t>
            </a:r>
          </a:p>
          <a:p>
            <a:pPr indent="-342900">
              <a:buSzPts val="2000"/>
              <a:defRPr sz="2000"/>
            </a:pPr>
            <a:r>
              <a:t>Version:2.6.11</a:t>
            </a:r>
          </a:p>
        </p:txBody>
      </p:sp>
      <p:sp>
        <p:nvSpPr>
          <p:cNvPr id="1062" name="Google Shape;999;p20"/>
          <p:cNvSpPr txBox="1"/>
          <p:nvPr>
            <p:ph type="body" idx="13"/>
          </p:nvPr>
        </p:nvSpPr>
        <p:spPr>
          <a:xfrm>
            <a:off x="3290249" y="1551250"/>
            <a:ext cx="2563502" cy="2679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0">
              <a:buSzTx/>
              <a:buNone/>
              <a:defRPr b="1" sz="2200"/>
            </a:pPr>
            <a:r>
              <a:t>Backend</a:t>
            </a:r>
          </a:p>
          <a:p>
            <a:pPr/>
            <a:r>
              <a:t>API</a:t>
            </a:r>
            <a:endParaRPr b="1"/>
          </a:p>
          <a:p>
            <a:pPr/>
            <a:r>
              <a:t>JAVA</a:t>
            </a:r>
          </a:p>
          <a:p>
            <a:pPr/>
            <a:r>
              <a:t>Version:1.8</a:t>
            </a:r>
          </a:p>
        </p:txBody>
      </p:sp>
      <p:sp>
        <p:nvSpPr>
          <p:cNvPr id="1063" name="Google Shape;1000;p20"/>
          <p:cNvSpPr txBox="1"/>
          <p:nvPr>
            <p:ph type="body" idx="14"/>
          </p:nvPr>
        </p:nvSpPr>
        <p:spPr>
          <a:xfrm>
            <a:off x="6123299" y="1551250"/>
            <a:ext cx="2563501" cy="2679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0">
              <a:buSzTx/>
              <a:buNone/>
              <a:defRPr b="1" sz="2200"/>
            </a:pPr>
            <a:r>
              <a:t>Base de dades</a:t>
            </a:r>
          </a:p>
          <a:p>
            <a:pPr/>
            <a:r>
              <a:t>Relacional</a:t>
            </a:r>
          </a:p>
          <a:p>
            <a:pPr/>
            <a:r>
              <a:t>MySQL</a:t>
            </a:r>
          </a:p>
          <a:p>
            <a:pPr/>
            <a:r>
              <a:t>Version:latest</a:t>
            </a:r>
          </a:p>
        </p:txBody>
      </p:sp>
      <p:sp>
        <p:nvSpPr>
          <p:cNvPr id="1064" name="Google Shape;1001;p20"/>
          <p:cNvSpPr txBox="1"/>
          <p:nvPr>
            <p:ph type="sldNum" sz="quarter" idx="2"/>
          </p:nvPr>
        </p:nvSpPr>
        <p:spPr>
          <a:xfrm>
            <a:off x="8923709" y="4927548"/>
            <a:ext cx="182216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518;p16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  <a:r>
              <a:t>3. </a:t>
            </a:r>
          </a:p>
          <a:p>
            <a:pPr marL="0" indent="0">
              <a:buSzTx/>
              <a:buNone/>
            </a:pPr>
            <a:r>
              <a:t>Millores</a:t>
            </a:r>
            <a:br/>
            <a:r>
              <a:rPr i="1" sz="2600"/>
              <a:t>Futures implementacions </a:t>
            </a:r>
          </a:p>
        </p:txBody>
      </p:sp>
      <p:sp>
        <p:nvSpPr>
          <p:cNvPr id="1067" name="Google Shape;519;p16"/>
          <p:cNvSpPr txBox="1"/>
          <p:nvPr>
            <p:ph type="sldNum" sz="quarter" idx="2"/>
          </p:nvPr>
        </p:nvSpPr>
        <p:spPr>
          <a:xfrm>
            <a:off x="8934946" y="4927548"/>
            <a:ext cx="170979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137" name="Google Shape;520;p16"/>
          <p:cNvGrpSpPr/>
          <p:nvPr/>
        </p:nvGrpSpPr>
        <p:grpSpPr>
          <a:xfrm>
            <a:off x="6230973" y="930399"/>
            <a:ext cx="2318496" cy="3612483"/>
            <a:chOff x="0" y="0"/>
            <a:chExt cx="2318495" cy="3612482"/>
          </a:xfrm>
        </p:grpSpPr>
        <p:sp>
          <p:nvSpPr>
            <p:cNvPr id="1068" name="Google Shape;521;p16"/>
            <p:cNvSpPr/>
            <p:nvPr/>
          </p:nvSpPr>
          <p:spPr>
            <a:xfrm>
              <a:off x="1513994" y="2634387"/>
              <a:ext cx="673429" cy="389436"/>
            </a:xfrm>
            <a:prstGeom prst="ellipse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69" name="Google Shape;522;p16"/>
            <p:cNvSpPr/>
            <p:nvPr/>
          </p:nvSpPr>
          <p:spPr>
            <a:xfrm>
              <a:off x="1855419" y="2779080"/>
              <a:ext cx="195333" cy="15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19878" fill="norm" stroke="1" extrusionOk="0">
                  <a:moveTo>
                    <a:pt x="19379" y="1"/>
                  </a:moveTo>
                  <a:cubicBezTo>
                    <a:pt x="16854" y="2562"/>
                    <a:pt x="13094" y="219"/>
                    <a:pt x="12947" y="449"/>
                  </a:cubicBezTo>
                  <a:cubicBezTo>
                    <a:pt x="9986" y="3811"/>
                    <a:pt x="6877" y="6974"/>
                    <a:pt x="3635" y="9924"/>
                  </a:cubicBezTo>
                  <a:cubicBezTo>
                    <a:pt x="2063" y="11435"/>
                    <a:pt x="-388" y="13458"/>
                    <a:pt x="52" y="16326"/>
                  </a:cubicBezTo>
                  <a:cubicBezTo>
                    <a:pt x="848" y="21524"/>
                    <a:pt x="7657" y="19923"/>
                    <a:pt x="10224" y="18336"/>
                  </a:cubicBezTo>
                  <a:cubicBezTo>
                    <a:pt x="12790" y="16748"/>
                    <a:pt x="14885" y="14111"/>
                    <a:pt x="17315" y="12267"/>
                  </a:cubicBezTo>
                  <a:cubicBezTo>
                    <a:pt x="19054" y="10986"/>
                    <a:pt x="20762" y="10269"/>
                    <a:pt x="21034" y="7593"/>
                  </a:cubicBezTo>
                  <a:cubicBezTo>
                    <a:pt x="21212" y="6006"/>
                    <a:pt x="19850" y="-76"/>
                    <a:pt x="19379" y="1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0" name="Google Shape;523;p16"/>
            <p:cNvSpPr/>
            <p:nvPr/>
          </p:nvSpPr>
          <p:spPr>
            <a:xfrm>
              <a:off x="1856482" y="2828743"/>
              <a:ext cx="194362" cy="10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19276" fill="norm" stroke="1" extrusionOk="0">
                  <a:moveTo>
                    <a:pt x="21542" y="0"/>
                  </a:moveTo>
                  <a:cubicBezTo>
                    <a:pt x="21207" y="3695"/>
                    <a:pt x="19468" y="4712"/>
                    <a:pt x="17698" y="6596"/>
                  </a:cubicBezTo>
                  <a:cubicBezTo>
                    <a:pt x="15149" y="9294"/>
                    <a:pt x="12903" y="13211"/>
                    <a:pt x="10258" y="15503"/>
                  </a:cubicBezTo>
                  <a:cubicBezTo>
                    <a:pt x="7818" y="17609"/>
                    <a:pt x="1717" y="19715"/>
                    <a:pt x="0" y="14357"/>
                  </a:cubicBezTo>
                  <a:cubicBezTo>
                    <a:pt x="929" y="21600"/>
                    <a:pt x="7818" y="19327"/>
                    <a:pt x="10441" y="17055"/>
                  </a:cubicBezTo>
                  <a:cubicBezTo>
                    <a:pt x="13065" y="14782"/>
                    <a:pt x="15247" y="10957"/>
                    <a:pt x="17752" y="8296"/>
                  </a:cubicBezTo>
                  <a:cubicBezTo>
                    <a:pt x="19544" y="6449"/>
                    <a:pt x="21304" y="5414"/>
                    <a:pt x="21585" y="1552"/>
                  </a:cubicBezTo>
                  <a:cubicBezTo>
                    <a:pt x="21600" y="1033"/>
                    <a:pt x="21585" y="514"/>
                    <a:pt x="21542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1" name="Google Shape;524;p16"/>
            <p:cNvSpPr/>
            <p:nvPr/>
          </p:nvSpPr>
          <p:spPr>
            <a:xfrm>
              <a:off x="1655626" y="2703377"/>
              <a:ext cx="195204" cy="1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19685" fill="norm" stroke="1" extrusionOk="0">
                  <a:moveTo>
                    <a:pt x="19096" y="14"/>
                  </a:moveTo>
                  <a:cubicBezTo>
                    <a:pt x="16569" y="2647"/>
                    <a:pt x="12145" y="-223"/>
                    <a:pt x="11966" y="14"/>
                  </a:cubicBezTo>
                  <a:cubicBezTo>
                    <a:pt x="9331" y="3355"/>
                    <a:pt x="6549" y="6506"/>
                    <a:pt x="3630" y="9452"/>
                  </a:cubicBezTo>
                  <a:cubicBezTo>
                    <a:pt x="2058" y="11005"/>
                    <a:pt x="-396" y="13084"/>
                    <a:pt x="55" y="16033"/>
                  </a:cubicBezTo>
                  <a:cubicBezTo>
                    <a:pt x="841" y="21377"/>
                    <a:pt x="7657" y="19732"/>
                    <a:pt x="10226" y="18099"/>
                  </a:cubicBezTo>
                  <a:cubicBezTo>
                    <a:pt x="12795" y="16467"/>
                    <a:pt x="14902" y="13756"/>
                    <a:pt x="17335" y="11860"/>
                  </a:cubicBezTo>
                  <a:cubicBezTo>
                    <a:pt x="19065" y="10544"/>
                    <a:pt x="20774" y="9807"/>
                    <a:pt x="21047" y="7056"/>
                  </a:cubicBezTo>
                  <a:cubicBezTo>
                    <a:pt x="21204" y="5424"/>
                    <a:pt x="19547" y="-52"/>
                    <a:pt x="19096" y="14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2" name="Google Shape;525;p16"/>
            <p:cNvSpPr/>
            <p:nvPr/>
          </p:nvSpPr>
          <p:spPr>
            <a:xfrm>
              <a:off x="1656035" y="2749932"/>
              <a:ext cx="194362" cy="101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19278" fill="norm" stroke="1" extrusionOk="0">
                  <a:moveTo>
                    <a:pt x="21542" y="0"/>
                  </a:moveTo>
                  <a:cubicBezTo>
                    <a:pt x="21207" y="3695"/>
                    <a:pt x="19469" y="4712"/>
                    <a:pt x="17698" y="6596"/>
                  </a:cubicBezTo>
                  <a:cubicBezTo>
                    <a:pt x="15149" y="9313"/>
                    <a:pt x="12903" y="13211"/>
                    <a:pt x="10258" y="15503"/>
                  </a:cubicBezTo>
                  <a:cubicBezTo>
                    <a:pt x="7818" y="17628"/>
                    <a:pt x="1717" y="19734"/>
                    <a:pt x="0" y="14375"/>
                  </a:cubicBezTo>
                  <a:cubicBezTo>
                    <a:pt x="929" y="21600"/>
                    <a:pt x="7828" y="19327"/>
                    <a:pt x="10442" y="17055"/>
                  </a:cubicBezTo>
                  <a:cubicBezTo>
                    <a:pt x="13055" y="14782"/>
                    <a:pt x="15247" y="10976"/>
                    <a:pt x="17762" y="8296"/>
                  </a:cubicBezTo>
                  <a:cubicBezTo>
                    <a:pt x="19544" y="6449"/>
                    <a:pt x="21304" y="5414"/>
                    <a:pt x="21585" y="1552"/>
                  </a:cubicBezTo>
                  <a:cubicBezTo>
                    <a:pt x="21600" y="1033"/>
                    <a:pt x="21585" y="514"/>
                    <a:pt x="21542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3" name="Google Shape;526;p16"/>
            <p:cNvSpPr/>
            <p:nvPr/>
          </p:nvSpPr>
          <p:spPr>
            <a:xfrm>
              <a:off x="1704740" y="1830638"/>
              <a:ext cx="335776" cy="96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534" fill="norm" stroke="1" extrusionOk="0">
                  <a:moveTo>
                    <a:pt x="21027" y="1870"/>
                  </a:moveTo>
                  <a:cubicBezTo>
                    <a:pt x="20959" y="2663"/>
                    <a:pt x="20257" y="6102"/>
                    <a:pt x="19949" y="7922"/>
                  </a:cubicBezTo>
                  <a:cubicBezTo>
                    <a:pt x="19641" y="9741"/>
                    <a:pt x="19561" y="11974"/>
                    <a:pt x="19561" y="11974"/>
                  </a:cubicBezTo>
                  <a:cubicBezTo>
                    <a:pt x="19561" y="11974"/>
                    <a:pt x="20454" y="13300"/>
                    <a:pt x="21027" y="14858"/>
                  </a:cubicBezTo>
                  <a:cubicBezTo>
                    <a:pt x="21600" y="16417"/>
                    <a:pt x="21027" y="21337"/>
                    <a:pt x="21027" y="21337"/>
                  </a:cubicBezTo>
                  <a:cubicBezTo>
                    <a:pt x="19870" y="21600"/>
                    <a:pt x="18383" y="21600"/>
                    <a:pt x="17226" y="21337"/>
                  </a:cubicBezTo>
                  <a:cubicBezTo>
                    <a:pt x="17226" y="21337"/>
                    <a:pt x="14854" y="17400"/>
                    <a:pt x="13751" y="15626"/>
                  </a:cubicBezTo>
                  <a:cubicBezTo>
                    <a:pt x="12648" y="13852"/>
                    <a:pt x="12463" y="12830"/>
                    <a:pt x="11903" y="11730"/>
                  </a:cubicBezTo>
                  <a:cubicBezTo>
                    <a:pt x="11213" y="10400"/>
                    <a:pt x="9722" y="4191"/>
                    <a:pt x="9722" y="4191"/>
                  </a:cubicBezTo>
                  <a:lnTo>
                    <a:pt x="9106" y="4204"/>
                  </a:lnTo>
                  <a:lnTo>
                    <a:pt x="7529" y="11217"/>
                  </a:lnTo>
                  <a:cubicBezTo>
                    <a:pt x="8018" y="11734"/>
                    <a:pt x="8355" y="12267"/>
                    <a:pt x="8533" y="12808"/>
                  </a:cubicBezTo>
                  <a:cubicBezTo>
                    <a:pt x="8964" y="13950"/>
                    <a:pt x="8077" y="19693"/>
                    <a:pt x="8077" y="19693"/>
                  </a:cubicBezTo>
                  <a:cubicBezTo>
                    <a:pt x="6783" y="19946"/>
                    <a:pt x="5197" y="19923"/>
                    <a:pt x="3968" y="19632"/>
                  </a:cubicBezTo>
                  <a:cubicBezTo>
                    <a:pt x="3968" y="19632"/>
                    <a:pt x="0" y="12024"/>
                    <a:pt x="0" y="10869"/>
                  </a:cubicBezTo>
                  <a:cubicBezTo>
                    <a:pt x="0" y="10104"/>
                    <a:pt x="370" y="0"/>
                    <a:pt x="370" y="0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4" name="Google Shape;527;p16"/>
            <p:cNvSpPr/>
            <p:nvPr/>
          </p:nvSpPr>
          <p:spPr>
            <a:xfrm>
              <a:off x="1780506" y="1230375"/>
              <a:ext cx="214980" cy="209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9" h="20514" fill="norm" stroke="1" extrusionOk="0">
                  <a:moveTo>
                    <a:pt x="16392" y="0"/>
                  </a:moveTo>
                  <a:cubicBezTo>
                    <a:pt x="16392" y="0"/>
                    <a:pt x="16010" y="7569"/>
                    <a:pt x="16178" y="8245"/>
                  </a:cubicBezTo>
                  <a:cubicBezTo>
                    <a:pt x="16346" y="8922"/>
                    <a:pt x="19570" y="11105"/>
                    <a:pt x="20511" y="11925"/>
                  </a:cubicBezTo>
                  <a:cubicBezTo>
                    <a:pt x="21452" y="12745"/>
                    <a:pt x="15395" y="18836"/>
                    <a:pt x="12450" y="20218"/>
                  </a:cubicBezTo>
                  <a:cubicBezTo>
                    <a:pt x="9506" y="21600"/>
                    <a:pt x="169" y="17959"/>
                    <a:pt x="10" y="13269"/>
                  </a:cubicBezTo>
                  <a:cubicBezTo>
                    <a:pt x="-148" y="8579"/>
                    <a:pt x="1604" y="4642"/>
                    <a:pt x="3039" y="4432"/>
                  </a:cubicBezTo>
                  <a:cubicBezTo>
                    <a:pt x="4474" y="4223"/>
                    <a:pt x="16392" y="0"/>
                    <a:pt x="16392" y="0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5" name="Google Shape;528;p16"/>
            <p:cNvSpPr/>
            <p:nvPr/>
          </p:nvSpPr>
          <p:spPr>
            <a:xfrm>
              <a:off x="1441517" y="1297038"/>
              <a:ext cx="324369" cy="463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5" fill="norm" stroke="1" extrusionOk="0">
                  <a:moveTo>
                    <a:pt x="21600" y="98"/>
                  </a:moveTo>
                  <a:cubicBezTo>
                    <a:pt x="21600" y="98"/>
                    <a:pt x="20208" y="-1305"/>
                    <a:pt x="15127" y="6495"/>
                  </a:cubicBezTo>
                  <a:cubicBezTo>
                    <a:pt x="10046" y="14295"/>
                    <a:pt x="6913" y="16342"/>
                    <a:pt x="4635" y="18282"/>
                  </a:cubicBezTo>
                  <a:cubicBezTo>
                    <a:pt x="2576" y="20048"/>
                    <a:pt x="1560" y="17242"/>
                    <a:pt x="1560" y="17242"/>
                  </a:cubicBezTo>
                  <a:cubicBezTo>
                    <a:pt x="1560" y="17242"/>
                    <a:pt x="3198" y="15881"/>
                    <a:pt x="1832" y="15881"/>
                  </a:cubicBezTo>
                  <a:cubicBezTo>
                    <a:pt x="1068" y="15911"/>
                    <a:pt x="0" y="16947"/>
                    <a:pt x="0" y="16947"/>
                  </a:cubicBezTo>
                  <a:lnTo>
                    <a:pt x="1741" y="18781"/>
                  </a:lnTo>
                  <a:lnTo>
                    <a:pt x="6272" y="20295"/>
                  </a:lnTo>
                  <a:cubicBezTo>
                    <a:pt x="6272" y="20295"/>
                    <a:pt x="11820" y="16935"/>
                    <a:pt x="13612" y="14862"/>
                  </a:cubicBezTo>
                  <a:cubicBezTo>
                    <a:pt x="15554" y="13229"/>
                    <a:pt x="18461" y="9988"/>
                    <a:pt x="18461" y="9988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6" name="Google Shape;529;p16"/>
            <p:cNvSpPr/>
            <p:nvPr/>
          </p:nvSpPr>
          <p:spPr>
            <a:xfrm>
              <a:off x="1415665" y="1682741"/>
              <a:ext cx="154800" cy="101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2" h="21451" fill="norm" stroke="1" extrusionOk="0">
                  <a:moveTo>
                    <a:pt x="3442" y="7749"/>
                  </a:moveTo>
                  <a:cubicBezTo>
                    <a:pt x="3339" y="7626"/>
                    <a:pt x="670" y="2616"/>
                    <a:pt x="670" y="2616"/>
                  </a:cubicBezTo>
                  <a:cubicBezTo>
                    <a:pt x="670" y="2616"/>
                    <a:pt x="-927" y="370"/>
                    <a:pt x="810" y="205"/>
                  </a:cubicBezTo>
                  <a:cubicBezTo>
                    <a:pt x="2547" y="40"/>
                    <a:pt x="8743" y="19"/>
                    <a:pt x="8743" y="19"/>
                  </a:cubicBezTo>
                  <a:cubicBezTo>
                    <a:pt x="9376" y="-80"/>
                    <a:pt x="10008" y="207"/>
                    <a:pt x="10518" y="823"/>
                  </a:cubicBezTo>
                  <a:cubicBezTo>
                    <a:pt x="11297" y="1812"/>
                    <a:pt x="20277" y="20160"/>
                    <a:pt x="20277" y="20160"/>
                  </a:cubicBezTo>
                  <a:cubicBezTo>
                    <a:pt x="20277" y="20160"/>
                    <a:pt x="20673" y="21273"/>
                    <a:pt x="19511" y="21396"/>
                  </a:cubicBezTo>
                  <a:cubicBezTo>
                    <a:pt x="18348" y="21520"/>
                    <a:pt x="10825" y="21396"/>
                    <a:pt x="10825" y="21396"/>
                  </a:cubicBezTo>
                  <a:close/>
                </a:path>
              </a:pathLst>
            </a:custGeom>
            <a:solidFill>
              <a:srgbClr val="20232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7" name="Google Shape;530;p16"/>
            <p:cNvSpPr/>
            <p:nvPr/>
          </p:nvSpPr>
          <p:spPr>
            <a:xfrm>
              <a:off x="1420150" y="1704397"/>
              <a:ext cx="101080" cy="8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8" h="20457" fill="norm" stroke="1" extrusionOk="0">
                  <a:moveTo>
                    <a:pt x="3124" y="73"/>
                  </a:moveTo>
                  <a:cubicBezTo>
                    <a:pt x="3124" y="73"/>
                    <a:pt x="-767" y="-849"/>
                    <a:pt x="135" y="3855"/>
                  </a:cubicBezTo>
                  <a:cubicBezTo>
                    <a:pt x="1038" y="8560"/>
                    <a:pt x="6621" y="13430"/>
                    <a:pt x="6621" y="13430"/>
                  </a:cubicBezTo>
                  <a:lnTo>
                    <a:pt x="12449" y="19576"/>
                  </a:lnTo>
                  <a:cubicBezTo>
                    <a:pt x="13904" y="20751"/>
                    <a:pt x="15769" y="20751"/>
                    <a:pt x="17223" y="19576"/>
                  </a:cubicBezTo>
                  <a:cubicBezTo>
                    <a:pt x="18727" y="18394"/>
                    <a:pt x="20833" y="15179"/>
                    <a:pt x="18521" y="12129"/>
                  </a:cubicBezTo>
                  <a:cubicBezTo>
                    <a:pt x="16208" y="9080"/>
                    <a:pt x="14141" y="2390"/>
                    <a:pt x="8238" y="2673"/>
                  </a:cubicBezTo>
                  <a:cubicBezTo>
                    <a:pt x="8238" y="2673"/>
                    <a:pt x="7918" y="900"/>
                    <a:pt x="4478" y="309"/>
                  </a:cubicBezTo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8" name="Google Shape;531;p16"/>
            <p:cNvSpPr/>
            <p:nvPr/>
          </p:nvSpPr>
          <p:spPr>
            <a:xfrm>
              <a:off x="1704513" y="1259666"/>
              <a:ext cx="349668" cy="703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296" fill="norm" stroke="1" extrusionOk="0">
                  <a:moveTo>
                    <a:pt x="15593" y="2063"/>
                  </a:moveTo>
                  <a:cubicBezTo>
                    <a:pt x="15593" y="2063"/>
                    <a:pt x="12174" y="4590"/>
                    <a:pt x="7410" y="4829"/>
                  </a:cubicBezTo>
                  <a:cubicBezTo>
                    <a:pt x="5910" y="4092"/>
                    <a:pt x="5774" y="1474"/>
                    <a:pt x="7854" y="638"/>
                  </a:cubicBezTo>
                  <a:cubicBezTo>
                    <a:pt x="7854" y="638"/>
                    <a:pt x="5940" y="-131"/>
                    <a:pt x="4630" y="19"/>
                  </a:cubicBezTo>
                  <a:cubicBezTo>
                    <a:pt x="3081" y="435"/>
                    <a:pt x="1894" y="1121"/>
                    <a:pt x="1300" y="1945"/>
                  </a:cubicBezTo>
                  <a:cubicBezTo>
                    <a:pt x="423" y="3280"/>
                    <a:pt x="-69" y="4817"/>
                    <a:pt x="8" y="7300"/>
                  </a:cubicBezTo>
                  <a:cubicBezTo>
                    <a:pt x="85" y="9783"/>
                    <a:pt x="8" y="17363"/>
                    <a:pt x="8" y="17363"/>
                  </a:cubicBezTo>
                  <a:cubicBezTo>
                    <a:pt x="8" y="17363"/>
                    <a:pt x="684" y="18969"/>
                    <a:pt x="4992" y="20161"/>
                  </a:cubicBezTo>
                  <a:cubicBezTo>
                    <a:pt x="9300" y="21354"/>
                    <a:pt x="12476" y="21469"/>
                    <a:pt x="15439" y="21130"/>
                  </a:cubicBezTo>
                  <a:cubicBezTo>
                    <a:pt x="17851" y="20851"/>
                    <a:pt x="19842" y="20429"/>
                    <a:pt x="20672" y="19561"/>
                  </a:cubicBezTo>
                  <a:cubicBezTo>
                    <a:pt x="20458" y="17820"/>
                    <a:pt x="18894" y="13281"/>
                    <a:pt x="19487" y="11093"/>
                  </a:cubicBezTo>
                  <a:cubicBezTo>
                    <a:pt x="20079" y="8905"/>
                    <a:pt x="20998" y="7264"/>
                    <a:pt x="21264" y="5497"/>
                  </a:cubicBezTo>
                  <a:cubicBezTo>
                    <a:pt x="21531" y="3730"/>
                    <a:pt x="20790" y="3763"/>
                    <a:pt x="19007" y="3141"/>
                  </a:cubicBezTo>
                  <a:cubicBezTo>
                    <a:pt x="17923" y="2741"/>
                    <a:pt x="16783" y="2381"/>
                    <a:pt x="15593" y="2063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9" name="Google Shape;532;p16"/>
            <p:cNvSpPr/>
            <p:nvPr/>
          </p:nvSpPr>
          <p:spPr>
            <a:xfrm>
              <a:off x="1989237" y="1403634"/>
              <a:ext cx="135501" cy="621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3" h="20661" fill="norm" stroke="1" extrusionOk="0">
                  <a:moveTo>
                    <a:pt x="267" y="18124"/>
                  </a:moveTo>
                  <a:cubicBezTo>
                    <a:pt x="1981" y="17690"/>
                    <a:pt x="4924" y="15287"/>
                    <a:pt x="6610" y="13770"/>
                  </a:cubicBezTo>
                  <a:cubicBezTo>
                    <a:pt x="8237" y="12067"/>
                    <a:pt x="8565" y="10313"/>
                    <a:pt x="7581" y="8585"/>
                  </a:cubicBezTo>
                  <a:cubicBezTo>
                    <a:pt x="6067" y="6515"/>
                    <a:pt x="1867" y="3649"/>
                    <a:pt x="681" y="2462"/>
                  </a:cubicBezTo>
                  <a:cubicBezTo>
                    <a:pt x="-504" y="1275"/>
                    <a:pt x="1067" y="771"/>
                    <a:pt x="3395" y="292"/>
                  </a:cubicBezTo>
                  <a:cubicBezTo>
                    <a:pt x="6124" y="-271"/>
                    <a:pt x="10195" y="-103"/>
                    <a:pt x="12823" y="1547"/>
                  </a:cubicBezTo>
                  <a:cubicBezTo>
                    <a:pt x="16253" y="3828"/>
                    <a:pt x="18557" y="6189"/>
                    <a:pt x="19694" y="8585"/>
                  </a:cubicBezTo>
                  <a:cubicBezTo>
                    <a:pt x="20310" y="10370"/>
                    <a:pt x="19620" y="12165"/>
                    <a:pt x="17652" y="13899"/>
                  </a:cubicBezTo>
                  <a:cubicBezTo>
                    <a:pt x="15895" y="15517"/>
                    <a:pt x="13366" y="16687"/>
                    <a:pt x="10024" y="18169"/>
                  </a:cubicBezTo>
                  <a:cubicBezTo>
                    <a:pt x="9124" y="18570"/>
                    <a:pt x="7067" y="19699"/>
                    <a:pt x="5738" y="20514"/>
                  </a:cubicBezTo>
                  <a:cubicBezTo>
                    <a:pt x="4410" y="21329"/>
                    <a:pt x="-1290" y="18518"/>
                    <a:pt x="267" y="18124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0" name="Google Shape;533;p16"/>
            <p:cNvSpPr/>
            <p:nvPr/>
          </p:nvSpPr>
          <p:spPr>
            <a:xfrm>
              <a:off x="1771636" y="1013200"/>
              <a:ext cx="231962" cy="282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7" h="21188" fill="norm" stroke="1" extrusionOk="0">
                  <a:moveTo>
                    <a:pt x="456" y="7660"/>
                  </a:moveTo>
                  <a:cubicBezTo>
                    <a:pt x="1282" y="3162"/>
                    <a:pt x="5140" y="-242"/>
                    <a:pt x="10667" y="13"/>
                  </a:cubicBezTo>
                  <a:cubicBezTo>
                    <a:pt x="16529" y="271"/>
                    <a:pt x="21031" y="4467"/>
                    <a:pt x="20722" y="9384"/>
                  </a:cubicBezTo>
                  <a:cubicBezTo>
                    <a:pt x="20549" y="12169"/>
                    <a:pt x="18831" y="14725"/>
                    <a:pt x="16081" y="16291"/>
                  </a:cubicBezTo>
                  <a:cubicBezTo>
                    <a:pt x="15882" y="16971"/>
                    <a:pt x="15591" y="17629"/>
                    <a:pt x="15212" y="18252"/>
                  </a:cubicBezTo>
                  <a:cubicBezTo>
                    <a:pt x="13257" y="20170"/>
                    <a:pt x="7348" y="21358"/>
                    <a:pt x="5653" y="21168"/>
                  </a:cubicBezTo>
                  <a:cubicBezTo>
                    <a:pt x="3472" y="20906"/>
                    <a:pt x="2299" y="20141"/>
                    <a:pt x="1256" y="18143"/>
                  </a:cubicBezTo>
                  <a:cubicBezTo>
                    <a:pt x="-569" y="14600"/>
                    <a:pt x="5" y="9884"/>
                    <a:pt x="456" y="7660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1" name="Google Shape;534;p16"/>
            <p:cNvSpPr/>
            <p:nvPr/>
          </p:nvSpPr>
          <p:spPr>
            <a:xfrm>
              <a:off x="1780457" y="988557"/>
              <a:ext cx="245225" cy="242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0" h="20801" fill="norm" stroke="1" extrusionOk="0">
                  <a:moveTo>
                    <a:pt x="14040" y="20801"/>
                  </a:moveTo>
                  <a:lnTo>
                    <a:pt x="13577" y="16304"/>
                  </a:lnTo>
                  <a:cubicBezTo>
                    <a:pt x="13577" y="16304"/>
                    <a:pt x="17080" y="6791"/>
                    <a:pt x="8790" y="8613"/>
                  </a:cubicBezTo>
                  <a:cubicBezTo>
                    <a:pt x="3316" y="9825"/>
                    <a:pt x="1943" y="10344"/>
                    <a:pt x="284" y="6499"/>
                  </a:cubicBezTo>
                  <a:cubicBezTo>
                    <a:pt x="-1376" y="2653"/>
                    <a:pt x="4489" y="-799"/>
                    <a:pt x="11455" y="162"/>
                  </a:cubicBezTo>
                  <a:cubicBezTo>
                    <a:pt x="16449" y="684"/>
                    <a:pt x="20224" y="5137"/>
                    <a:pt x="20128" y="10394"/>
                  </a:cubicBezTo>
                  <a:cubicBezTo>
                    <a:pt x="19905" y="13228"/>
                    <a:pt x="19187" y="18954"/>
                    <a:pt x="14040" y="20801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2" name="Google Shape;535;p16"/>
            <p:cNvSpPr/>
            <p:nvPr/>
          </p:nvSpPr>
          <p:spPr>
            <a:xfrm>
              <a:off x="1971939" y="1365710"/>
              <a:ext cx="151930" cy="206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1" fill="norm" stroke="1" extrusionOk="0">
                  <a:moveTo>
                    <a:pt x="21600" y="16073"/>
                  </a:moveTo>
                  <a:cubicBezTo>
                    <a:pt x="21600" y="16073"/>
                    <a:pt x="13778" y="21423"/>
                    <a:pt x="4505" y="19867"/>
                  </a:cubicBezTo>
                  <a:cubicBezTo>
                    <a:pt x="3123" y="19251"/>
                    <a:pt x="0" y="6748"/>
                    <a:pt x="0" y="6748"/>
                  </a:cubicBezTo>
                  <a:cubicBezTo>
                    <a:pt x="0" y="6748"/>
                    <a:pt x="0" y="-177"/>
                    <a:pt x="7739" y="3"/>
                  </a:cubicBezTo>
                  <a:cubicBezTo>
                    <a:pt x="15478" y="183"/>
                    <a:pt x="21600" y="16073"/>
                    <a:pt x="21600" y="16073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3" name="Google Shape;536;p16"/>
            <p:cNvSpPr/>
            <p:nvPr/>
          </p:nvSpPr>
          <p:spPr>
            <a:xfrm>
              <a:off x="1657586" y="1260306"/>
              <a:ext cx="123451" cy="199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1" fill="norm" stroke="1" extrusionOk="0">
                  <a:moveTo>
                    <a:pt x="8317" y="21124"/>
                  </a:moveTo>
                  <a:cubicBezTo>
                    <a:pt x="8317" y="21124"/>
                    <a:pt x="2075" y="21600"/>
                    <a:pt x="0" y="19818"/>
                  </a:cubicBezTo>
                  <a:cubicBezTo>
                    <a:pt x="374" y="16710"/>
                    <a:pt x="8691" y="860"/>
                    <a:pt x="21600" y="0"/>
                  </a:cubicBezTo>
                  <a:cubicBezTo>
                    <a:pt x="18457" y="1731"/>
                    <a:pt x="15741" y="3731"/>
                    <a:pt x="13538" y="5936"/>
                  </a:cubicBezTo>
                  <a:cubicBezTo>
                    <a:pt x="8929" y="10588"/>
                    <a:pt x="8317" y="21124"/>
                    <a:pt x="8317" y="2112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4" name="Google Shape;537;p16"/>
            <p:cNvSpPr/>
            <p:nvPr/>
          </p:nvSpPr>
          <p:spPr>
            <a:xfrm>
              <a:off x="0" y="3224550"/>
              <a:ext cx="671009" cy="387932"/>
            </a:xfrm>
            <a:prstGeom prst="ellipse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5" name="Google Shape;538;p16"/>
            <p:cNvSpPr/>
            <p:nvPr/>
          </p:nvSpPr>
          <p:spPr>
            <a:xfrm>
              <a:off x="54033" y="1965623"/>
              <a:ext cx="160774" cy="35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fill="norm" stroke="1" extrusionOk="0">
                  <a:moveTo>
                    <a:pt x="4556" y="0"/>
                  </a:moveTo>
                  <a:cubicBezTo>
                    <a:pt x="4069" y="2011"/>
                    <a:pt x="-922" y="10683"/>
                    <a:pt x="151" y="13658"/>
                  </a:cubicBezTo>
                  <a:cubicBezTo>
                    <a:pt x="1224" y="16632"/>
                    <a:pt x="18307" y="21600"/>
                    <a:pt x="18307" y="21600"/>
                  </a:cubicBezTo>
                  <a:lnTo>
                    <a:pt x="20678" y="16513"/>
                  </a:lnTo>
                  <a:lnTo>
                    <a:pt x="11207" y="12066"/>
                  </a:lnTo>
                  <a:lnTo>
                    <a:pt x="13765" y="3639"/>
                  </a:ln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6" name="Google Shape;539;p16"/>
            <p:cNvSpPr/>
            <p:nvPr/>
          </p:nvSpPr>
          <p:spPr>
            <a:xfrm>
              <a:off x="76551" y="1821414"/>
              <a:ext cx="115651" cy="2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44" fill="norm" stroke="1" extrusionOk="0">
                  <a:moveTo>
                    <a:pt x="21600" y="491"/>
                  </a:moveTo>
                  <a:cubicBezTo>
                    <a:pt x="16601" y="-641"/>
                    <a:pt x="10672" y="244"/>
                    <a:pt x="7792" y="2551"/>
                  </a:cubicBezTo>
                  <a:cubicBezTo>
                    <a:pt x="4168" y="5530"/>
                    <a:pt x="344" y="15733"/>
                    <a:pt x="0" y="17481"/>
                  </a:cubicBezTo>
                  <a:cubicBezTo>
                    <a:pt x="0" y="17481"/>
                    <a:pt x="5128" y="20959"/>
                    <a:pt x="12811" y="20379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7" name="Google Shape;540;p16"/>
            <p:cNvSpPr/>
            <p:nvPr/>
          </p:nvSpPr>
          <p:spPr>
            <a:xfrm>
              <a:off x="331351" y="3363572"/>
              <a:ext cx="249286" cy="14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4" h="18076" fill="norm" stroke="1" extrusionOk="0">
                  <a:moveTo>
                    <a:pt x="1026" y="4330"/>
                  </a:moveTo>
                  <a:cubicBezTo>
                    <a:pt x="3382" y="5360"/>
                    <a:pt x="5899" y="4879"/>
                    <a:pt x="8031" y="2992"/>
                  </a:cubicBezTo>
                  <a:cubicBezTo>
                    <a:pt x="9723" y="3080"/>
                    <a:pt x="18887" y="-3120"/>
                    <a:pt x="20128" y="2080"/>
                  </a:cubicBezTo>
                  <a:cubicBezTo>
                    <a:pt x="21219" y="6642"/>
                    <a:pt x="17250" y="10830"/>
                    <a:pt x="15131" y="11680"/>
                  </a:cubicBezTo>
                  <a:cubicBezTo>
                    <a:pt x="10506" y="13442"/>
                    <a:pt x="7083" y="17092"/>
                    <a:pt x="5225" y="17717"/>
                  </a:cubicBezTo>
                  <a:cubicBezTo>
                    <a:pt x="3841" y="18180"/>
                    <a:pt x="2062" y="18480"/>
                    <a:pt x="939" y="16755"/>
                  </a:cubicBezTo>
                  <a:cubicBezTo>
                    <a:pt x="-381" y="14692"/>
                    <a:pt x="-270" y="7017"/>
                    <a:pt x="1026" y="4330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8" name="Google Shape;541;p16"/>
            <p:cNvSpPr/>
            <p:nvPr/>
          </p:nvSpPr>
          <p:spPr>
            <a:xfrm>
              <a:off x="335502" y="3386836"/>
              <a:ext cx="245092" cy="11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039" fill="norm" stroke="1" extrusionOk="0">
                  <a:moveTo>
                    <a:pt x="5186" y="18700"/>
                  </a:moveTo>
                  <a:cubicBezTo>
                    <a:pt x="7158" y="17832"/>
                    <a:pt x="10792" y="12762"/>
                    <a:pt x="15701" y="10314"/>
                  </a:cubicBezTo>
                  <a:cubicBezTo>
                    <a:pt x="17589" y="9359"/>
                    <a:pt x="20836" y="5105"/>
                    <a:pt x="21164" y="0"/>
                  </a:cubicBezTo>
                  <a:cubicBezTo>
                    <a:pt x="21600" y="5834"/>
                    <a:pt x="17807" y="11008"/>
                    <a:pt x="15701" y="12154"/>
                  </a:cubicBezTo>
                  <a:cubicBezTo>
                    <a:pt x="10792" y="14603"/>
                    <a:pt x="7158" y="19673"/>
                    <a:pt x="5186" y="20541"/>
                  </a:cubicBezTo>
                  <a:cubicBezTo>
                    <a:pt x="3717" y="21183"/>
                    <a:pt x="1829" y="21600"/>
                    <a:pt x="638" y="19204"/>
                  </a:cubicBezTo>
                  <a:cubicBezTo>
                    <a:pt x="335" y="18516"/>
                    <a:pt x="116" y="17690"/>
                    <a:pt x="0" y="16790"/>
                  </a:cubicBezTo>
                  <a:cubicBezTo>
                    <a:pt x="1486" y="19086"/>
                    <a:pt x="3409" y="19792"/>
                    <a:pt x="5186" y="1870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9" name="Google Shape;542;p16"/>
            <p:cNvSpPr/>
            <p:nvPr/>
          </p:nvSpPr>
          <p:spPr>
            <a:xfrm>
              <a:off x="148937" y="3281556"/>
              <a:ext cx="249394" cy="14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5" h="18076" fill="norm" stroke="1" extrusionOk="0">
                  <a:moveTo>
                    <a:pt x="1035" y="4330"/>
                  </a:moveTo>
                  <a:cubicBezTo>
                    <a:pt x="3389" y="5360"/>
                    <a:pt x="5905" y="4879"/>
                    <a:pt x="8037" y="2992"/>
                  </a:cubicBezTo>
                  <a:cubicBezTo>
                    <a:pt x="9721" y="3080"/>
                    <a:pt x="18881" y="-3120"/>
                    <a:pt x="20129" y="2080"/>
                  </a:cubicBezTo>
                  <a:cubicBezTo>
                    <a:pt x="21220" y="6642"/>
                    <a:pt x="17252" y="10830"/>
                    <a:pt x="15134" y="11680"/>
                  </a:cubicBezTo>
                  <a:cubicBezTo>
                    <a:pt x="10511" y="13455"/>
                    <a:pt x="7081" y="17092"/>
                    <a:pt x="5223" y="17717"/>
                  </a:cubicBezTo>
                  <a:cubicBezTo>
                    <a:pt x="3840" y="18180"/>
                    <a:pt x="2062" y="18480"/>
                    <a:pt x="948" y="16755"/>
                  </a:cubicBezTo>
                  <a:cubicBezTo>
                    <a:pt x="-380" y="14692"/>
                    <a:pt x="-277" y="7055"/>
                    <a:pt x="1035" y="4330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90" name="Google Shape;543;p16"/>
            <p:cNvSpPr/>
            <p:nvPr/>
          </p:nvSpPr>
          <p:spPr>
            <a:xfrm>
              <a:off x="153489" y="3304817"/>
              <a:ext cx="245190" cy="11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039" fill="norm" stroke="1" extrusionOk="0">
                  <a:moveTo>
                    <a:pt x="5184" y="18700"/>
                  </a:moveTo>
                  <a:cubicBezTo>
                    <a:pt x="7155" y="17832"/>
                    <a:pt x="10796" y="12762"/>
                    <a:pt x="15703" y="10314"/>
                  </a:cubicBezTo>
                  <a:cubicBezTo>
                    <a:pt x="17582" y="9359"/>
                    <a:pt x="20837" y="5105"/>
                    <a:pt x="21164" y="0"/>
                  </a:cubicBezTo>
                  <a:cubicBezTo>
                    <a:pt x="21600" y="5834"/>
                    <a:pt x="17808" y="11008"/>
                    <a:pt x="15703" y="12154"/>
                  </a:cubicBezTo>
                  <a:cubicBezTo>
                    <a:pt x="10796" y="14620"/>
                    <a:pt x="7155" y="19673"/>
                    <a:pt x="5184" y="20541"/>
                  </a:cubicBezTo>
                  <a:cubicBezTo>
                    <a:pt x="3716" y="21183"/>
                    <a:pt x="1829" y="21600"/>
                    <a:pt x="646" y="19204"/>
                  </a:cubicBezTo>
                  <a:cubicBezTo>
                    <a:pt x="343" y="18513"/>
                    <a:pt x="122" y="17688"/>
                    <a:pt x="0" y="16790"/>
                  </a:cubicBezTo>
                  <a:cubicBezTo>
                    <a:pt x="1485" y="19086"/>
                    <a:pt x="3407" y="19793"/>
                    <a:pt x="5184" y="1870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91" name="Google Shape;544;p16"/>
            <p:cNvSpPr/>
            <p:nvPr/>
          </p:nvSpPr>
          <p:spPr>
            <a:xfrm>
              <a:off x="149008" y="2371918"/>
              <a:ext cx="365212" cy="1031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1" h="21419" fill="norm" stroke="1" extrusionOk="0">
                  <a:moveTo>
                    <a:pt x="584" y="13241"/>
                  </a:moveTo>
                  <a:cubicBezTo>
                    <a:pt x="854" y="12372"/>
                    <a:pt x="1341" y="11514"/>
                    <a:pt x="2039" y="10679"/>
                  </a:cubicBezTo>
                  <a:cubicBezTo>
                    <a:pt x="2039" y="10679"/>
                    <a:pt x="1608" y="8468"/>
                    <a:pt x="1390" y="6371"/>
                  </a:cubicBezTo>
                  <a:cubicBezTo>
                    <a:pt x="1140" y="3993"/>
                    <a:pt x="-1089" y="1900"/>
                    <a:pt x="671" y="0"/>
                  </a:cubicBezTo>
                  <a:lnTo>
                    <a:pt x="20511" y="1633"/>
                  </a:lnTo>
                  <a:cubicBezTo>
                    <a:pt x="20511" y="1633"/>
                    <a:pt x="19312" y="11121"/>
                    <a:pt x="19045" y="12266"/>
                  </a:cubicBezTo>
                  <a:cubicBezTo>
                    <a:pt x="18900" y="13159"/>
                    <a:pt x="18603" y="14048"/>
                    <a:pt x="18157" y="14928"/>
                  </a:cubicBezTo>
                  <a:cubicBezTo>
                    <a:pt x="17253" y="16769"/>
                    <a:pt x="15781" y="21148"/>
                    <a:pt x="15781" y="21148"/>
                  </a:cubicBezTo>
                  <a:cubicBezTo>
                    <a:pt x="13689" y="21600"/>
                    <a:pt x="10937" y="21350"/>
                    <a:pt x="10937" y="21350"/>
                  </a:cubicBezTo>
                  <a:cubicBezTo>
                    <a:pt x="10937" y="21350"/>
                    <a:pt x="11090" y="15810"/>
                    <a:pt x="11226" y="14486"/>
                  </a:cubicBezTo>
                  <a:cubicBezTo>
                    <a:pt x="11389" y="12871"/>
                    <a:pt x="11520" y="12990"/>
                    <a:pt x="11520" y="12990"/>
                  </a:cubicBezTo>
                  <a:lnTo>
                    <a:pt x="10866" y="8953"/>
                  </a:lnTo>
                  <a:lnTo>
                    <a:pt x="10441" y="6946"/>
                  </a:lnTo>
                  <a:cubicBezTo>
                    <a:pt x="10441" y="6946"/>
                    <a:pt x="9896" y="8420"/>
                    <a:pt x="9537" y="9736"/>
                  </a:cubicBezTo>
                  <a:cubicBezTo>
                    <a:pt x="9221" y="10883"/>
                    <a:pt x="8447" y="11920"/>
                    <a:pt x="7640" y="14056"/>
                  </a:cubicBezTo>
                  <a:cubicBezTo>
                    <a:pt x="6916" y="15909"/>
                    <a:pt x="5739" y="19632"/>
                    <a:pt x="5739" y="19632"/>
                  </a:cubicBezTo>
                  <a:cubicBezTo>
                    <a:pt x="3646" y="20082"/>
                    <a:pt x="802" y="19708"/>
                    <a:pt x="802" y="19708"/>
                  </a:cubicBezTo>
                  <a:cubicBezTo>
                    <a:pt x="802" y="19708"/>
                    <a:pt x="17" y="14847"/>
                    <a:pt x="584" y="13241"/>
                  </a:cubicBezTo>
                  <a:close/>
                </a:path>
              </a:pathLst>
            </a:custGeom>
            <a:solidFill>
              <a:srgbClr val="E2616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92" name="Google Shape;545;p16"/>
            <p:cNvSpPr/>
            <p:nvPr/>
          </p:nvSpPr>
          <p:spPr>
            <a:xfrm>
              <a:off x="195900" y="1525962"/>
              <a:ext cx="265001" cy="424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2" h="21129" fill="norm" stroke="1" extrusionOk="0">
                  <a:moveTo>
                    <a:pt x="1162" y="15074"/>
                  </a:moveTo>
                  <a:cubicBezTo>
                    <a:pt x="3240" y="15141"/>
                    <a:pt x="4786" y="15485"/>
                    <a:pt x="5041" y="15074"/>
                  </a:cubicBezTo>
                  <a:cubicBezTo>
                    <a:pt x="5266" y="14382"/>
                    <a:pt x="5426" y="13683"/>
                    <a:pt x="5521" y="12979"/>
                  </a:cubicBezTo>
                  <a:cubicBezTo>
                    <a:pt x="5281" y="12587"/>
                    <a:pt x="5071" y="12171"/>
                    <a:pt x="5071" y="12171"/>
                  </a:cubicBezTo>
                  <a:cubicBezTo>
                    <a:pt x="2467" y="11135"/>
                    <a:pt x="1642" y="9316"/>
                    <a:pt x="1320" y="7201"/>
                  </a:cubicBezTo>
                  <a:cubicBezTo>
                    <a:pt x="734" y="3582"/>
                    <a:pt x="3765" y="427"/>
                    <a:pt x="9377" y="35"/>
                  </a:cubicBezTo>
                  <a:cubicBezTo>
                    <a:pt x="14629" y="-323"/>
                    <a:pt x="18538" y="2072"/>
                    <a:pt x="19573" y="5358"/>
                  </a:cubicBezTo>
                  <a:cubicBezTo>
                    <a:pt x="20129" y="6979"/>
                    <a:pt x="21239" y="10041"/>
                    <a:pt x="19738" y="12708"/>
                  </a:cubicBezTo>
                  <a:cubicBezTo>
                    <a:pt x="18898" y="14198"/>
                    <a:pt x="17818" y="15383"/>
                    <a:pt x="16737" y="15611"/>
                  </a:cubicBezTo>
                  <a:cubicBezTo>
                    <a:pt x="15693" y="15590"/>
                    <a:pt x="14651" y="15530"/>
                    <a:pt x="13616" y="15432"/>
                  </a:cubicBezTo>
                  <a:cubicBezTo>
                    <a:pt x="13616" y="15432"/>
                    <a:pt x="13339" y="16433"/>
                    <a:pt x="13144" y="17082"/>
                  </a:cubicBezTo>
                  <a:cubicBezTo>
                    <a:pt x="12949" y="17730"/>
                    <a:pt x="13031" y="18050"/>
                    <a:pt x="15019" y="18858"/>
                  </a:cubicBezTo>
                  <a:cubicBezTo>
                    <a:pt x="17008" y="19666"/>
                    <a:pt x="12018" y="21277"/>
                    <a:pt x="8740" y="21117"/>
                  </a:cubicBezTo>
                  <a:cubicBezTo>
                    <a:pt x="5461" y="20958"/>
                    <a:pt x="1792" y="19666"/>
                    <a:pt x="779" y="18321"/>
                  </a:cubicBezTo>
                  <a:cubicBezTo>
                    <a:pt x="-361" y="16821"/>
                    <a:pt x="-263" y="15030"/>
                    <a:pt x="1162" y="15074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93" name="Google Shape;546;p16"/>
            <p:cNvSpPr/>
            <p:nvPr/>
          </p:nvSpPr>
          <p:spPr>
            <a:xfrm>
              <a:off x="109361" y="1826435"/>
              <a:ext cx="407092" cy="67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405" fill="norm" stroke="1" extrusionOk="0">
                  <a:moveTo>
                    <a:pt x="7218" y="198"/>
                  </a:moveTo>
                  <a:cubicBezTo>
                    <a:pt x="6839" y="789"/>
                    <a:pt x="7812" y="1510"/>
                    <a:pt x="10406" y="2013"/>
                  </a:cubicBezTo>
                  <a:cubicBezTo>
                    <a:pt x="12999" y="2515"/>
                    <a:pt x="13234" y="1868"/>
                    <a:pt x="13234" y="1868"/>
                  </a:cubicBezTo>
                  <a:cubicBezTo>
                    <a:pt x="13234" y="1868"/>
                    <a:pt x="17035" y="2940"/>
                    <a:pt x="18272" y="3473"/>
                  </a:cubicBezTo>
                  <a:cubicBezTo>
                    <a:pt x="19834" y="4145"/>
                    <a:pt x="20522" y="6092"/>
                    <a:pt x="20732" y="9377"/>
                  </a:cubicBezTo>
                  <a:cubicBezTo>
                    <a:pt x="20976" y="13176"/>
                    <a:pt x="20996" y="18815"/>
                    <a:pt x="20791" y="19789"/>
                  </a:cubicBezTo>
                  <a:cubicBezTo>
                    <a:pt x="20791" y="19789"/>
                    <a:pt x="17883" y="21579"/>
                    <a:pt x="14157" y="21391"/>
                  </a:cubicBezTo>
                  <a:cubicBezTo>
                    <a:pt x="10430" y="21203"/>
                    <a:pt x="4180" y="19166"/>
                    <a:pt x="2648" y="17595"/>
                  </a:cubicBezTo>
                  <a:cubicBezTo>
                    <a:pt x="2688" y="14261"/>
                    <a:pt x="3322" y="13719"/>
                    <a:pt x="2449" y="11799"/>
                  </a:cubicBezTo>
                  <a:cubicBezTo>
                    <a:pt x="454" y="7405"/>
                    <a:pt x="-604" y="5605"/>
                    <a:pt x="364" y="2684"/>
                  </a:cubicBezTo>
                  <a:cubicBezTo>
                    <a:pt x="1167" y="278"/>
                    <a:pt x="2289" y="-21"/>
                    <a:pt x="3856" y="1"/>
                  </a:cubicBezTo>
                  <a:cubicBezTo>
                    <a:pt x="4981" y="30"/>
                    <a:pt x="6103" y="96"/>
                    <a:pt x="7218" y="198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94" name="Google Shape;547;p16"/>
            <p:cNvSpPr/>
            <p:nvPr/>
          </p:nvSpPr>
          <p:spPr>
            <a:xfrm>
              <a:off x="397830" y="1910893"/>
              <a:ext cx="513267" cy="402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0850" fill="norm" stroke="1" extrusionOk="0">
                  <a:moveTo>
                    <a:pt x="9421" y="16067"/>
                  </a:moveTo>
                  <a:cubicBezTo>
                    <a:pt x="6974" y="16842"/>
                    <a:pt x="6398" y="14900"/>
                    <a:pt x="6074" y="13291"/>
                  </a:cubicBezTo>
                  <a:cubicBezTo>
                    <a:pt x="5298" y="9392"/>
                    <a:pt x="4874" y="5876"/>
                    <a:pt x="4294" y="3663"/>
                  </a:cubicBezTo>
                  <a:cubicBezTo>
                    <a:pt x="3610" y="1057"/>
                    <a:pt x="2894" y="645"/>
                    <a:pt x="1895" y="142"/>
                  </a:cubicBezTo>
                  <a:cubicBezTo>
                    <a:pt x="695" y="-452"/>
                    <a:pt x="-305" y="806"/>
                    <a:pt x="87" y="4126"/>
                  </a:cubicBezTo>
                  <a:cubicBezTo>
                    <a:pt x="555" y="8049"/>
                    <a:pt x="1167" y="10806"/>
                    <a:pt x="2331" y="15454"/>
                  </a:cubicBezTo>
                  <a:cubicBezTo>
                    <a:pt x="2638" y="16666"/>
                    <a:pt x="3322" y="18819"/>
                    <a:pt x="4330" y="19860"/>
                  </a:cubicBezTo>
                  <a:cubicBezTo>
                    <a:pt x="5594" y="21148"/>
                    <a:pt x="7498" y="21093"/>
                    <a:pt x="10377" y="20192"/>
                  </a:cubicBezTo>
                  <a:cubicBezTo>
                    <a:pt x="11605" y="19805"/>
                    <a:pt x="12953" y="18884"/>
                    <a:pt x="15276" y="17521"/>
                  </a:cubicBezTo>
                  <a:cubicBezTo>
                    <a:pt x="15908" y="17154"/>
                    <a:pt x="16396" y="16902"/>
                    <a:pt x="17596" y="16198"/>
                  </a:cubicBezTo>
                  <a:cubicBezTo>
                    <a:pt x="18798" y="15519"/>
                    <a:pt x="19852" y="14483"/>
                    <a:pt x="20667" y="13180"/>
                  </a:cubicBezTo>
                  <a:cubicBezTo>
                    <a:pt x="21295" y="12038"/>
                    <a:pt x="21183" y="11309"/>
                    <a:pt x="21067" y="11052"/>
                  </a:cubicBezTo>
                  <a:cubicBezTo>
                    <a:pt x="20951" y="10796"/>
                    <a:pt x="20815" y="10987"/>
                    <a:pt x="20479" y="11465"/>
                  </a:cubicBezTo>
                  <a:cubicBezTo>
                    <a:pt x="19996" y="12278"/>
                    <a:pt x="19398" y="12974"/>
                    <a:pt x="18715" y="13517"/>
                  </a:cubicBezTo>
                  <a:cubicBezTo>
                    <a:pt x="18715" y="13517"/>
                    <a:pt x="19491" y="12511"/>
                    <a:pt x="19915" y="11857"/>
                  </a:cubicBezTo>
                  <a:cubicBezTo>
                    <a:pt x="20290" y="11278"/>
                    <a:pt x="20602" y="10638"/>
                    <a:pt x="20843" y="9956"/>
                  </a:cubicBezTo>
                  <a:cubicBezTo>
                    <a:pt x="21063" y="9287"/>
                    <a:pt x="20607" y="8381"/>
                    <a:pt x="20259" y="8859"/>
                  </a:cubicBezTo>
                  <a:cubicBezTo>
                    <a:pt x="19911" y="9337"/>
                    <a:pt x="19747" y="9815"/>
                    <a:pt x="19115" y="10771"/>
                  </a:cubicBezTo>
                  <a:cubicBezTo>
                    <a:pt x="18774" y="11277"/>
                    <a:pt x="18386" y="11731"/>
                    <a:pt x="17960" y="12124"/>
                  </a:cubicBezTo>
                  <a:cubicBezTo>
                    <a:pt x="18352" y="11454"/>
                    <a:pt x="18701" y="10746"/>
                    <a:pt x="19003" y="10006"/>
                  </a:cubicBezTo>
                  <a:cubicBezTo>
                    <a:pt x="19403" y="8975"/>
                    <a:pt x="18064" y="9503"/>
                    <a:pt x="17296" y="10509"/>
                  </a:cubicBezTo>
                  <a:cubicBezTo>
                    <a:pt x="16736" y="11238"/>
                    <a:pt x="16260" y="11661"/>
                    <a:pt x="16244" y="11460"/>
                  </a:cubicBezTo>
                  <a:cubicBezTo>
                    <a:pt x="16228" y="11258"/>
                    <a:pt x="15140" y="12732"/>
                    <a:pt x="14584" y="13472"/>
                  </a:cubicBezTo>
                  <a:cubicBezTo>
                    <a:pt x="14028" y="14211"/>
                    <a:pt x="11753" y="15328"/>
                    <a:pt x="9421" y="16067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95" name="Google Shape;548;p16"/>
            <p:cNvSpPr/>
            <p:nvPr/>
          </p:nvSpPr>
          <p:spPr>
            <a:xfrm>
              <a:off x="379360" y="1902163"/>
              <a:ext cx="157273" cy="230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3" h="20440" fill="norm" stroke="1" extrusionOk="0">
                  <a:moveTo>
                    <a:pt x="5553" y="95"/>
                  </a:moveTo>
                  <a:cubicBezTo>
                    <a:pt x="10774" y="-431"/>
                    <a:pt x="14489" y="1155"/>
                    <a:pt x="16774" y="6499"/>
                  </a:cubicBezTo>
                  <a:cubicBezTo>
                    <a:pt x="19059" y="11843"/>
                    <a:pt x="20693" y="16230"/>
                    <a:pt x="20693" y="16230"/>
                  </a:cubicBezTo>
                  <a:cubicBezTo>
                    <a:pt x="18627" y="18244"/>
                    <a:pt x="15498" y="19647"/>
                    <a:pt x="11948" y="20152"/>
                  </a:cubicBezTo>
                  <a:cubicBezTo>
                    <a:pt x="5693" y="21169"/>
                    <a:pt x="3446" y="19161"/>
                    <a:pt x="3446" y="19161"/>
                  </a:cubicBezTo>
                  <a:cubicBezTo>
                    <a:pt x="3446" y="19161"/>
                    <a:pt x="1710" y="13558"/>
                    <a:pt x="638" y="9748"/>
                  </a:cubicBezTo>
                  <a:cubicBezTo>
                    <a:pt x="-435" y="5939"/>
                    <a:pt x="-907" y="733"/>
                    <a:pt x="5553" y="95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96" name="Google Shape;549;p16"/>
            <p:cNvSpPr/>
            <p:nvPr/>
          </p:nvSpPr>
          <p:spPr>
            <a:xfrm>
              <a:off x="204110" y="1507317"/>
              <a:ext cx="256630" cy="28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21" h="20434" fill="norm" stroke="1" extrusionOk="0">
                  <a:moveTo>
                    <a:pt x="16819" y="8427"/>
                  </a:moveTo>
                  <a:cubicBezTo>
                    <a:pt x="16819" y="8427"/>
                    <a:pt x="21171" y="1542"/>
                    <a:pt x="11739" y="142"/>
                  </a:cubicBezTo>
                  <a:cubicBezTo>
                    <a:pt x="4934" y="-867"/>
                    <a:pt x="561" y="3679"/>
                    <a:pt x="56" y="8609"/>
                  </a:cubicBezTo>
                  <a:cubicBezTo>
                    <a:pt x="-429" y="13323"/>
                    <a:pt x="2360" y="18212"/>
                    <a:pt x="4381" y="20159"/>
                  </a:cubicBezTo>
                  <a:cubicBezTo>
                    <a:pt x="5365" y="20523"/>
                    <a:pt x="7481" y="20733"/>
                    <a:pt x="10263" y="19416"/>
                  </a:cubicBezTo>
                  <a:cubicBezTo>
                    <a:pt x="10374" y="18133"/>
                    <a:pt x="10417" y="16845"/>
                    <a:pt x="10391" y="15557"/>
                  </a:cubicBezTo>
                  <a:cubicBezTo>
                    <a:pt x="10391" y="15557"/>
                    <a:pt x="7076" y="8301"/>
                    <a:pt x="16819" y="8427"/>
                  </a:cubicBezTo>
                  <a:close/>
                </a:path>
              </a:pathLst>
            </a:cu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97" name="Google Shape;550;p16"/>
            <p:cNvSpPr/>
            <p:nvPr/>
          </p:nvSpPr>
          <p:spPr>
            <a:xfrm>
              <a:off x="755845" y="2088053"/>
              <a:ext cx="77662" cy="68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2" h="20196" fill="norm" stroke="1" extrusionOk="0">
                  <a:moveTo>
                    <a:pt x="2118" y="17180"/>
                  </a:moveTo>
                  <a:cubicBezTo>
                    <a:pt x="2118" y="17180"/>
                    <a:pt x="-1559" y="8879"/>
                    <a:pt x="777" y="6811"/>
                  </a:cubicBezTo>
                  <a:cubicBezTo>
                    <a:pt x="3112" y="4743"/>
                    <a:pt x="6443" y="12556"/>
                    <a:pt x="7113" y="15572"/>
                  </a:cubicBezTo>
                  <a:cubicBezTo>
                    <a:pt x="7784" y="18587"/>
                    <a:pt x="6859" y="14652"/>
                    <a:pt x="6859" y="14652"/>
                  </a:cubicBezTo>
                  <a:cubicBezTo>
                    <a:pt x="6859" y="14652"/>
                    <a:pt x="4338" y="5260"/>
                    <a:pt x="5980" y="3450"/>
                  </a:cubicBezTo>
                  <a:cubicBezTo>
                    <a:pt x="7622" y="1641"/>
                    <a:pt x="9819" y="5662"/>
                    <a:pt x="12016" y="11550"/>
                  </a:cubicBezTo>
                  <a:cubicBezTo>
                    <a:pt x="14213" y="17439"/>
                    <a:pt x="12548" y="11062"/>
                    <a:pt x="12548" y="11062"/>
                  </a:cubicBezTo>
                  <a:cubicBezTo>
                    <a:pt x="12548" y="11062"/>
                    <a:pt x="8917" y="1641"/>
                    <a:pt x="10467" y="319"/>
                  </a:cubicBezTo>
                  <a:cubicBezTo>
                    <a:pt x="12548" y="-1404"/>
                    <a:pt x="15971" y="4168"/>
                    <a:pt x="18006" y="9195"/>
                  </a:cubicBezTo>
                  <a:cubicBezTo>
                    <a:pt x="20041" y="14222"/>
                    <a:pt x="15277" y="20196"/>
                    <a:pt x="15277" y="20196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118" name="Google Shape;551;p16"/>
            <p:cNvGrpSpPr/>
            <p:nvPr/>
          </p:nvGrpSpPr>
          <p:grpSpPr>
            <a:xfrm>
              <a:off x="730341" y="2063540"/>
              <a:ext cx="230856" cy="134796"/>
              <a:chOff x="0" y="0"/>
              <a:chExt cx="230855" cy="134794"/>
            </a:xfrm>
          </p:grpSpPr>
          <p:sp>
            <p:nvSpPr>
              <p:cNvPr id="1098" name="Google Shape;552;p16"/>
              <p:cNvSpPr/>
              <p:nvPr/>
            </p:nvSpPr>
            <p:spPr>
              <a:xfrm>
                <a:off x="3705" y="5345"/>
                <a:ext cx="224133" cy="129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7" h="21304" fill="norm" stroke="1" extrusionOk="0">
                    <a:moveTo>
                      <a:pt x="5746" y="20989"/>
                    </a:moveTo>
                    <a:lnTo>
                      <a:pt x="316" y="15503"/>
                    </a:lnTo>
                    <a:cubicBezTo>
                      <a:pt x="-154" y="15039"/>
                      <a:pt x="-89" y="14240"/>
                      <a:pt x="445" y="13696"/>
                    </a:cubicBezTo>
                    <a:lnTo>
                      <a:pt x="13665" y="454"/>
                    </a:lnTo>
                    <a:cubicBezTo>
                      <a:pt x="14232" y="-102"/>
                      <a:pt x="14918" y="-149"/>
                      <a:pt x="15509" y="326"/>
                    </a:cubicBezTo>
                    <a:lnTo>
                      <a:pt x="20985" y="5812"/>
                    </a:lnTo>
                    <a:cubicBezTo>
                      <a:pt x="21446" y="6275"/>
                      <a:pt x="21391" y="7091"/>
                      <a:pt x="20856" y="7619"/>
                    </a:cubicBezTo>
                    <a:lnTo>
                      <a:pt x="7553" y="20861"/>
                    </a:lnTo>
                    <a:cubicBezTo>
                      <a:pt x="6997" y="21403"/>
                      <a:pt x="6326" y="21451"/>
                      <a:pt x="5746" y="20989"/>
                    </a:cubicBez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99" name="Google Shape;553;p16"/>
              <p:cNvSpPr/>
              <p:nvPr/>
            </p:nvSpPr>
            <p:spPr>
              <a:xfrm>
                <a:off x="0" y="85761"/>
                <a:ext cx="1270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9425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00" name="Google Shape;554;p16"/>
              <p:cNvSpPr/>
              <p:nvPr/>
            </p:nvSpPr>
            <p:spPr>
              <a:xfrm>
                <a:off x="218155" y="36346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21600" y="0"/>
                    </a:lnTo>
                    <a:lnTo>
                      <a:pt x="0" y="13292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01" name="Google Shape;555;p16"/>
              <p:cNvSpPr/>
              <p:nvPr/>
            </p:nvSpPr>
            <p:spPr>
              <a:xfrm>
                <a:off x="3705" y="1033"/>
                <a:ext cx="223648" cy="129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303" fill="norm" stroke="1" extrusionOk="0">
                    <a:moveTo>
                      <a:pt x="5758" y="20963"/>
                    </a:moveTo>
                    <a:lnTo>
                      <a:pt x="316" y="15477"/>
                    </a:lnTo>
                    <a:cubicBezTo>
                      <a:pt x="-155" y="15013"/>
                      <a:pt x="-90" y="14198"/>
                      <a:pt x="446" y="13670"/>
                    </a:cubicBezTo>
                    <a:lnTo>
                      <a:pt x="13648" y="460"/>
                    </a:lnTo>
                    <a:cubicBezTo>
                      <a:pt x="14214" y="-105"/>
                      <a:pt x="14904" y="-151"/>
                      <a:pt x="15495" y="332"/>
                    </a:cubicBezTo>
                    <a:lnTo>
                      <a:pt x="20983" y="5818"/>
                    </a:lnTo>
                    <a:cubicBezTo>
                      <a:pt x="21445" y="6281"/>
                      <a:pt x="21390" y="7081"/>
                      <a:pt x="20854" y="7625"/>
                    </a:cubicBezTo>
                    <a:lnTo>
                      <a:pt x="7605" y="20867"/>
                    </a:lnTo>
                    <a:cubicBezTo>
                      <a:pt x="7035" y="21412"/>
                      <a:pt x="6347" y="21449"/>
                      <a:pt x="5758" y="20963"/>
                    </a:cubicBezTo>
                    <a:close/>
                  </a:path>
                </a:pathLst>
              </a:custGeom>
              <a:solidFill>
                <a:srgbClr val="616E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02" name="Google Shape;556;p16"/>
              <p:cNvSpPr/>
              <p:nvPr/>
            </p:nvSpPr>
            <p:spPr>
              <a:xfrm rot="19809977">
                <a:off x="9514" y="10830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770"/>
                      <a:pt x="16771" y="21600"/>
                      <a:pt x="10809" y="21600"/>
                    </a:cubicBezTo>
                    <a:cubicBezTo>
                      <a:pt x="4848" y="21600"/>
                      <a:pt x="0" y="16760"/>
                      <a:pt x="0" y="10800"/>
                    </a:cubicBezTo>
                    <a:cubicBezTo>
                      <a:pt x="0" y="4830"/>
                      <a:pt x="4848" y="0"/>
                      <a:pt x="10809" y="0"/>
                    </a:cubicBezTo>
                    <a:cubicBezTo>
                      <a:pt x="16771" y="0"/>
                      <a:pt x="21600" y="4830"/>
                      <a:pt x="21600" y="10800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03" name="Google Shape;557;p16"/>
              <p:cNvSpPr/>
              <p:nvPr/>
            </p:nvSpPr>
            <p:spPr>
              <a:xfrm rot="19798237">
                <a:off x="9287" y="9623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75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04" name="Google Shape;558;p16"/>
              <p:cNvSpPr/>
              <p:nvPr/>
            </p:nvSpPr>
            <p:spPr>
              <a:xfrm rot="19798237">
                <a:off x="12076" y="9796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05" name="Google Shape;559;p16"/>
              <p:cNvSpPr/>
              <p:nvPr/>
            </p:nvSpPr>
            <p:spPr>
              <a:xfrm rot="19798237">
                <a:off x="14901" y="99453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06" name="Google Shape;560;p16"/>
              <p:cNvSpPr/>
              <p:nvPr/>
            </p:nvSpPr>
            <p:spPr>
              <a:xfrm rot="19798237">
                <a:off x="38688" y="11329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75"/>
                      <a:pt x="16773" y="21600"/>
                      <a:pt x="10809" y="21600"/>
                    </a:cubicBezTo>
                    <a:cubicBezTo>
                      <a:pt x="4846" y="21600"/>
                      <a:pt x="0" y="16764"/>
                      <a:pt x="0" y="10805"/>
                    </a:cubicBezTo>
                    <a:cubicBezTo>
                      <a:pt x="0" y="4836"/>
                      <a:pt x="4846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07" name="Google Shape;561;p16"/>
              <p:cNvSpPr/>
              <p:nvPr/>
            </p:nvSpPr>
            <p:spPr>
              <a:xfrm rot="19798237">
                <a:off x="41465" y="114875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08" name="Google Shape;562;p16"/>
              <p:cNvSpPr/>
              <p:nvPr/>
            </p:nvSpPr>
            <p:spPr>
              <a:xfrm rot="19798237">
                <a:off x="44206" y="11651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46" y="21600"/>
                      <a:pt x="0" y="16764"/>
                      <a:pt x="0" y="10805"/>
                    </a:cubicBezTo>
                    <a:cubicBezTo>
                      <a:pt x="0" y="4836"/>
                      <a:pt x="4846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09" name="Google Shape;563;p16"/>
              <p:cNvSpPr/>
              <p:nvPr/>
            </p:nvSpPr>
            <p:spPr>
              <a:xfrm rot="19798237">
                <a:off x="46982" y="11809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75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10" name="Google Shape;564;p16"/>
              <p:cNvSpPr/>
              <p:nvPr/>
            </p:nvSpPr>
            <p:spPr>
              <a:xfrm>
                <a:off x="26825" y="106362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44" fill="norm" stroke="1" extrusionOk="0">
                    <a:moveTo>
                      <a:pt x="19595" y="20210"/>
                    </a:moveTo>
                    <a:lnTo>
                      <a:pt x="2005" y="7251"/>
                    </a:lnTo>
                    <a:cubicBezTo>
                      <a:pt x="754" y="6015"/>
                      <a:pt x="19" y="4113"/>
                      <a:pt x="0" y="2069"/>
                    </a:cubicBezTo>
                    <a:cubicBezTo>
                      <a:pt x="0" y="340"/>
                      <a:pt x="0" y="-525"/>
                      <a:pt x="2005" y="340"/>
                    </a:cubicBezTo>
                    <a:lnTo>
                      <a:pt x="19595" y="13299"/>
                    </a:lnTo>
                    <a:cubicBezTo>
                      <a:pt x="20837" y="14423"/>
                      <a:pt x="21584" y="16237"/>
                      <a:pt x="21600" y="18197"/>
                    </a:cubicBezTo>
                    <a:cubicBezTo>
                      <a:pt x="21600" y="20210"/>
                      <a:pt x="20710" y="21075"/>
                      <a:pt x="19595" y="20210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11" name="Google Shape;565;p16"/>
              <p:cNvSpPr/>
              <p:nvPr/>
            </p:nvSpPr>
            <p:spPr>
              <a:xfrm>
                <a:off x="199672" y="5247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40" y="7427"/>
                    </a:moveTo>
                    <a:lnTo>
                      <a:pt x="1921" y="21600"/>
                    </a:lnTo>
                    <a:cubicBezTo>
                      <a:pt x="1921" y="21600"/>
                      <a:pt x="0" y="21600"/>
                      <a:pt x="0" y="19577"/>
                    </a:cubicBezTo>
                    <a:cubicBezTo>
                      <a:pt x="96" y="17483"/>
                      <a:pt x="787" y="15523"/>
                      <a:pt x="1921" y="14177"/>
                    </a:cubicBezTo>
                    <a:lnTo>
                      <a:pt x="19440" y="0"/>
                    </a:lnTo>
                    <a:cubicBezTo>
                      <a:pt x="19440" y="0"/>
                      <a:pt x="21600" y="0"/>
                      <a:pt x="21600" y="2023"/>
                    </a:cubicBezTo>
                    <a:cubicBezTo>
                      <a:pt x="21587" y="4220"/>
                      <a:pt x="20770" y="6279"/>
                      <a:pt x="19440" y="7427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12" name="Google Shape;566;p16"/>
              <p:cNvSpPr/>
              <p:nvPr/>
            </p:nvSpPr>
            <p:spPr>
              <a:xfrm>
                <a:off x="188805" y="5879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21600" fill="norm" stroke="1" extrusionOk="0">
                    <a:moveTo>
                      <a:pt x="19403" y="7427"/>
                    </a:moveTo>
                    <a:lnTo>
                      <a:pt x="1916" y="21600"/>
                    </a:lnTo>
                    <a:cubicBezTo>
                      <a:pt x="1916" y="21600"/>
                      <a:pt x="2" y="21600"/>
                      <a:pt x="2" y="19577"/>
                    </a:cubicBezTo>
                    <a:cubicBezTo>
                      <a:pt x="-41" y="17447"/>
                      <a:pt x="679" y="15424"/>
                      <a:pt x="1916" y="14177"/>
                    </a:cubicBezTo>
                    <a:lnTo>
                      <a:pt x="19403" y="0"/>
                    </a:lnTo>
                    <a:cubicBezTo>
                      <a:pt x="19403" y="0"/>
                      <a:pt x="21559" y="0"/>
                      <a:pt x="21559" y="2023"/>
                    </a:cubicBezTo>
                    <a:cubicBezTo>
                      <a:pt x="21504" y="4220"/>
                      <a:pt x="20700" y="6211"/>
                      <a:pt x="19403" y="7427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13" name="Google Shape;567;p16"/>
              <p:cNvSpPr/>
              <p:nvPr/>
            </p:nvSpPr>
            <p:spPr>
              <a:xfrm>
                <a:off x="3705" y="0"/>
                <a:ext cx="224133" cy="129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7" h="21291" fill="norm" stroke="1" extrusionOk="0">
                    <a:moveTo>
                      <a:pt x="5746" y="20948"/>
                    </a:moveTo>
                    <a:lnTo>
                      <a:pt x="316" y="15478"/>
                    </a:lnTo>
                    <a:cubicBezTo>
                      <a:pt x="-154" y="15015"/>
                      <a:pt x="-89" y="14202"/>
                      <a:pt x="445" y="13659"/>
                    </a:cubicBezTo>
                    <a:lnTo>
                      <a:pt x="13665" y="452"/>
                    </a:lnTo>
                    <a:cubicBezTo>
                      <a:pt x="14232" y="-103"/>
                      <a:pt x="14918" y="-149"/>
                      <a:pt x="15509" y="325"/>
                    </a:cubicBezTo>
                    <a:lnTo>
                      <a:pt x="20985" y="5796"/>
                    </a:lnTo>
                    <a:cubicBezTo>
                      <a:pt x="21446" y="6258"/>
                      <a:pt x="21391" y="7072"/>
                      <a:pt x="20856" y="7598"/>
                    </a:cubicBezTo>
                    <a:lnTo>
                      <a:pt x="7636" y="20805"/>
                    </a:lnTo>
                    <a:cubicBezTo>
                      <a:pt x="7060" y="21398"/>
                      <a:pt x="6350" y="21451"/>
                      <a:pt x="5746" y="20948"/>
                    </a:cubicBezTo>
                    <a:close/>
                  </a:path>
                </a:pathLst>
              </a:custGeom>
              <a:solidFill>
                <a:srgbClr val="2023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14" name="Google Shape;568;p16"/>
              <p:cNvSpPr/>
              <p:nvPr/>
            </p:nvSpPr>
            <p:spPr>
              <a:xfrm>
                <a:off x="12147" y="3242"/>
                <a:ext cx="207944" cy="120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3" h="21427" fill="norm" stroke="1" extrusionOk="0">
                    <a:moveTo>
                      <a:pt x="21153" y="5968"/>
                    </a:moveTo>
                    <a:lnTo>
                      <a:pt x="18844" y="3574"/>
                    </a:lnTo>
                    <a:cubicBezTo>
                      <a:pt x="18531" y="3858"/>
                      <a:pt x="18158" y="3858"/>
                      <a:pt x="17845" y="3574"/>
                    </a:cubicBezTo>
                    <a:cubicBezTo>
                      <a:pt x="17565" y="3296"/>
                      <a:pt x="17565" y="2862"/>
                      <a:pt x="17845" y="2585"/>
                    </a:cubicBezTo>
                    <a:lnTo>
                      <a:pt x="15536" y="260"/>
                    </a:lnTo>
                    <a:cubicBezTo>
                      <a:pt x="15133" y="-87"/>
                      <a:pt x="14659" y="-87"/>
                      <a:pt x="14256" y="260"/>
                    </a:cubicBezTo>
                    <a:lnTo>
                      <a:pt x="263" y="14244"/>
                    </a:lnTo>
                    <a:cubicBezTo>
                      <a:pt x="-87" y="14608"/>
                      <a:pt x="-87" y="15181"/>
                      <a:pt x="263" y="15527"/>
                    </a:cubicBezTo>
                    <a:lnTo>
                      <a:pt x="5890" y="21166"/>
                    </a:lnTo>
                    <a:cubicBezTo>
                      <a:pt x="6290" y="21513"/>
                      <a:pt x="6760" y="21513"/>
                      <a:pt x="7160" y="21166"/>
                    </a:cubicBezTo>
                    <a:lnTo>
                      <a:pt x="21153" y="7165"/>
                    </a:lnTo>
                    <a:cubicBezTo>
                      <a:pt x="21513" y="6887"/>
                      <a:pt x="21513" y="6315"/>
                      <a:pt x="21153" y="5968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15" name="Google Shape;569;p16"/>
              <p:cNvSpPr/>
              <p:nvPr/>
            </p:nvSpPr>
            <p:spPr>
              <a:xfrm>
                <a:off x="12147" y="3242"/>
                <a:ext cx="207944" cy="120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3" h="21427" fill="norm" stroke="1" extrusionOk="0">
                    <a:moveTo>
                      <a:pt x="21153" y="5968"/>
                    </a:moveTo>
                    <a:lnTo>
                      <a:pt x="18844" y="3574"/>
                    </a:lnTo>
                    <a:cubicBezTo>
                      <a:pt x="18531" y="3858"/>
                      <a:pt x="18158" y="3858"/>
                      <a:pt x="17845" y="3574"/>
                    </a:cubicBezTo>
                    <a:cubicBezTo>
                      <a:pt x="17565" y="3296"/>
                      <a:pt x="17565" y="2862"/>
                      <a:pt x="17845" y="2585"/>
                    </a:cubicBezTo>
                    <a:lnTo>
                      <a:pt x="15536" y="260"/>
                    </a:lnTo>
                    <a:cubicBezTo>
                      <a:pt x="15133" y="-87"/>
                      <a:pt x="14659" y="-87"/>
                      <a:pt x="14256" y="260"/>
                    </a:cubicBezTo>
                    <a:lnTo>
                      <a:pt x="263" y="14244"/>
                    </a:lnTo>
                    <a:cubicBezTo>
                      <a:pt x="-87" y="14608"/>
                      <a:pt x="-87" y="15181"/>
                      <a:pt x="263" y="15527"/>
                    </a:cubicBezTo>
                    <a:lnTo>
                      <a:pt x="5890" y="21166"/>
                    </a:lnTo>
                    <a:cubicBezTo>
                      <a:pt x="6290" y="21513"/>
                      <a:pt x="6760" y="21513"/>
                      <a:pt x="7160" y="21166"/>
                    </a:cubicBezTo>
                    <a:lnTo>
                      <a:pt x="21153" y="7165"/>
                    </a:lnTo>
                    <a:cubicBezTo>
                      <a:pt x="21513" y="6887"/>
                      <a:pt x="21513" y="6315"/>
                      <a:pt x="21153" y="5968"/>
                    </a:cubicBezTo>
                    <a:close/>
                  </a:path>
                </a:pathLst>
              </a:custGeom>
              <a:solidFill>
                <a:srgbClr val="000000">
                  <a:alpha val="4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16" name="Google Shape;570;p16"/>
              <p:cNvSpPr/>
              <p:nvPr/>
            </p:nvSpPr>
            <p:spPr>
              <a:xfrm>
                <a:off x="182305" y="15356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4"/>
                    </a:moveTo>
                    <a:cubicBezTo>
                      <a:pt x="21600" y="16769"/>
                      <a:pt x="16767" y="21600"/>
                      <a:pt x="10802" y="21600"/>
                    </a:cubicBezTo>
                    <a:cubicBezTo>
                      <a:pt x="4837" y="21600"/>
                      <a:pt x="0" y="16769"/>
                      <a:pt x="0" y="10804"/>
                    </a:cubicBezTo>
                    <a:cubicBezTo>
                      <a:pt x="0" y="4839"/>
                      <a:pt x="4837" y="0"/>
                      <a:pt x="10802" y="0"/>
                    </a:cubicBezTo>
                    <a:cubicBezTo>
                      <a:pt x="16767" y="0"/>
                      <a:pt x="21600" y="4839"/>
                      <a:pt x="21600" y="10804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17" name="Google Shape;571;p16"/>
              <p:cNvSpPr/>
              <p:nvPr/>
            </p:nvSpPr>
            <p:spPr>
              <a:xfrm>
                <a:off x="182306" y="1536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650" fill="norm" stroke="1" extrusionOk="0">
                    <a:moveTo>
                      <a:pt x="0" y="17358"/>
                    </a:moveTo>
                    <a:cubicBezTo>
                      <a:pt x="0" y="17358"/>
                      <a:pt x="0" y="6631"/>
                      <a:pt x="0" y="3559"/>
                    </a:cubicBezTo>
                    <a:cubicBezTo>
                      <a:pt x="6599" y="-1186"/>
                      <a:pt x="14987" y="-1186"/>
                      <a:pt x="21600" y="3559"/>
                    </a:cubicBezTo>
                    <a:cubicBezTo>
                      <a:pt x="21600" y="3559"/>
                      <a:pt x="21600" y="12758"/>
                      <a:pt x="21600" y="17358"/>
                    </a:cubicBezTo>
                    <a:cubicBezTo>
                      <a:pt x="14660" y="20414"/>
                      <a:pt x="6940" y="20414"/>
                      <a:pt x="0" y="17358"/>
                    </a:cubicBezTo>
                    <a:close/>
                  </a:path>
                </a:pathLst>
              </a:custGeom>
              <a:solidFill>
                <a:srgbClr val="FFFFFF">
                  <a:alpha val="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119" name="Google Shape;572;p16"/>
            <p:cNvSpPr/>
            <p:nvPr/>
          </p:nvSpPr>
          <p:spPr>
            <a:xfrm>
              <a:off x="781516" y="2105702"/>
              <a:ext cx="131704" cy="109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19487" fill="norm" stroke="1" extrusionOk="0">
                  <a:moveTo>
                    <a:pt x="16653" y="13742"/>
                  </a:moveTo>
                  <a:cubicBezTo>
                    <a:pt x="16653" y="13742"/>
                    <a:pt x="21600" y="8860"/>
                    <a:pt x="21379" y="2390"/>
                  </a:cubicBezTo>
                  <a:cubicBezTo>
                    <a:pt x="21080" y="-2113"/>
                    <a:pt x="18591" y="1130"/>
                    <a:pt x="18591" y="1130"/>
                  </a:cubicBezTo>
                  <a:lnTo>
                    <a:pt x="16086" y="6099"/>
                  </a:lnTo>
                  <a:cubicBezTo>
                    <a:pt x="14844" y="7935"/>
                    <a:pt x="13224" y="9424"/>
                    <a:pt x="11359" y="10447"/>
                  </a:cubicBezTo>
                  <a:cubicBezTo>
                    <a:pt x="9604" y="10631"/>
                    <a:pt x="7858" y="10914"/>
                    <a:pt x="6129" y="11292"/>
                  </a:cubicBezTo>
                  <a:cubicBezTo>
                    <a:pt x="3056" y="11948"/>
                    <a:pt x="0" y="16157"/>
                    <a:pt x="0" y="16157"/>
                  </a:cubicBezTo>
                  <a:lnTo>
                    <a:pt x="3860" y="19487"/>
                  </a:ln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0" name="Google Shape;573;p16"/>
            <p:cNvSpPr/>
            <p:nvPr/>
          </p:nvSpPr>
          <p:spPr>
            <a:xfrm>
              <a:off x="75191" y="563140"/>
              <a:ext cx="726008" cy="803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547" fill="norm" stroke="1" extrusionOk="0">
                  <a:moveTo>
                    <a:pt x="19829" y="8906"/>
                  </a:moveTo>
                  <a:lnTo>
                    <a:pt x="3167" y="207"/>
                  </a:lnTo>
                  <a:cubicBezTo>
                    <a:pt x="2843" y="5"/>
                    <a:pt x="2435" y="-53"/>
                    <a:pt x="2058" y="50"/>
                  </a:cubicBezTo>
                  <a:cubicBezTo>
                    <a:pt x="1987" y="77"/>
                    <a:pt x="1920" y="112"/>
                    <a:pt x="1859" y="154"/>
                  </a:cubicBezTo>
                  <a:lnTo>
                    <a:pt x="0" y="1116"/>
                  </a:lnTo>
                  <a:lnTo>
                    <a:pt x="1441" y="2646"/>
                  </a:lnTo>
                  <a:lnTo>
                    <a:pt x="1441" y="8927"/>
                  </a:lnTo>
                  <a:cubicBezTo>
                    <a:pt x="1507" y="10029"/>
                    <a:pt x="2149" y="11037"/>
                    <a:pt x="3170" y="11640"/>
                  </a:cubicBezTo>
                  <a:lnTo>
                    <a:pt x="8358" y="14588"/>
                  </a:lnTo>
                  <a:lnTo>
                    <a:pt x="9767" y="17510"/>
                  </a:lnTo>
                  <a:lnTo>
                    <a:pt x="8283" y="19785"/>
                  </a:lnTo>
                  <a:lnTo>
                    <a:pt x="10350" y="18717"/>
                  </a:lnTo>
                  <a:lnTo>
                    <a:pt x="12312" y="16655"/>
                  </a:lnTo>
                  <a:lnTo>
                    <a:pt x="18575" y="19723"/>
                  </a:lnTo>
                  <a:lnTo>
                    <a:pt x="18912" y="21547"/>
                  </a:lnTo>
                  <a:lnTo>
                    <a:pt x="21022" y="20458"/>
                  </a:lnTo>
                  <a:lnTo>
                    <a:pt x="21080" y="20426"/>
                  </a:lnTo>
                  <a:lnTo>
                    <a:pt x="21100" y="20426"/>
                  </a:lnTo>
                  <a:cubicBezTo>
                    <a:pt x="21427" y="20188"/>
                    <a:pt x="21600" y="19817"/>
                    <a:pt x="21561" y="19439"/>
                  </a:cubicBezTo>
                  <a:lnTo>
                    <a:pt x="21561" y="11620"/>
                  </a:lnTo>
                  <a:cubicBezTo>
                    <a:pt x="21495" y="10517"/>
                    <a:pt x="20851" y="9510"/>
                    <a:pt x="19829" y="8906"/>
                  </a:cubicBezTo>
                  <a:close/>
                </a:path>
              </a:pathLst>
            </a:custGeom>
            <a:solidFill>
              <a:srgbClr val="FF7B7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1" name="Google Shape;574;p16"/>
            <p:cNvSpPr/>
            <p:nvPr/>
          </p:nvSpPr>
          <p:spPr>
            <a:xfrm>
              <a:off x="54139" y="602775"/>
              <a:ext cx="677217" cy="766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7" fill="norm" stroke="1" extrusionOk="0">
                  <a:moveTo>
                    <a:pt x="19746" y="9109"/>
                  </a:moveTo>
                  <a:lnTo>
                    <a:pt x="1857" y="219"/>
                  </a:lnTo>
                  <a:cubicBezTo>
                    <a:pt x="829" y="-292"/>
                    <a:pt x="0" y="121"/>
                    <a:pt x="0" y="1141"/>
                  </a:cubicBezTo>
                  <a:lnTo>
                    <a:pt x="0" y="9133"/>
                  </a:lnTo>
                  <a:cubicBezTo>
                    <a:pt x="70" y="10260"/>
                    <a:pt x="760" y="11290"/>
                    <a:pt x="1857" y="11907"/>
                  </a:cubicBezTo>
                  <a:lnTo>
                    <a:pt x="7427" y="14922"/>
                  </a:lnTo>
                  <a:lnTo>
                    <a:pt x="9565" y="19139"/>
                  </a:lnTo>
                  <a:lnTo>
                    <a:pt x="11673" y="17032"/>
                  </a:lnTo>
                  <a:lnTo>
                    <a:pt x="19743" y="20799"/>
                  </a:lnTo>
                  <a:cubicBezTo>
                    <a:pt x="20771" y="21308"/>
                    <a:pt x="21600" y="20895"/>
                    <a:pt x="21600" y="19875"/>
                  </a:cubicBezTo>
                  <a:lnTo>
                    <a:pt x="21600" y="11883"/>
                  </a:lnTo>
                  <a:cubicBezTo>
                    <a:pt x="21530" y="10757"/>
                    <a:pt x="20842" y="9727"/>
                    <a:pt x="19746" y="9109"/>
                  </a:cubicBezTo>
                  <a:close/>
                </a:path>
              </a:pathLst>
            </a:custGeom>
            <a:solidFill>
              <a:srgbClr val="E26D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2" name="Google Shape;575;p16"/>
            <p:cNvSpPr/>
            <p:nvPr/>
          </p:nvSpPr>
          <p:spPr>
            <a:xfrm>
              <a:off x="1589670" y="-1"/>
              <a:ext cx="728826" cy="806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547" fill="norm" stroke="1" extrusionOk="0">
                  <a:moveTo>
                    <a:pt x="19829" y="8905"/>
                  </a:moveTo>
                  <a:lnTo>
                    <a:pt x="3167" y="209"/>
                  </a:lnTo>
                  <a:cubicBezTo>
                    <a:pt x="2843" y="5"/>
                    <a:pt x="2434" y="-53"/>
                    <a:pt x="2057" y="50"/>
                  </a:cubicBezTo>
                  <a:cubicBezTo>
                    <a:pt x="1985" y="76"/>
                    <a:pt x="1918" y="111"/>
                    <a:pt x="1858" y="154"/>
                  </a:cubicBezTo>
                  <a:lnTo>
                    <a:pt x="0" y="1116"/>
                  </a:lnTo>
                  <a:lnTo>
                    <a:pt x="1438" y="2643"/>
                  </a:lnTo>
                  <a:lnTo>
                    <a:pt x="1438" y="8926"/>
                  </a:lnTo>
                  <a:cubicBezTo>
                    <a:pt x="1503" y="10027"/>
                    <a:pt x="2144" y="11034"/>
                    <a:pt x="3164" y="11639"/>
                  </a:cubicBezTo>
                  <a:lnTo>
                    <a:pt x="8356" y="14588"/>
                  </a:lnTo>
                  <a:lnTo>
                    <a:pt x="9765" y="17508"/>
                  </a:lnTo>
                  <a:lnTo>
                    <a:pt x="8284" y="19784"/>
                  </a:lnTo>
                  <a:lnTo>
                    <a:pt x="10352" y="18720"/>
                  </a:lnTo>
                  <a:lnTo>
                    <a:pt x="12313" y="16658"/>
                  </a:lnTo>
                  <a:lnTo>
                    <a:pt x="18572" y="19727"/>
                  </a:lnTo>
                  <a:lnTo>
                    <a:pt x="18912" y="21547"/>
                  </a:lnTo>
                  <a:lnTo>
                    <a:pt x="21020" y="20455"/>
                  </a:lnTo>
                  <a:lnTo>
                    <a:pt x="21077" y="20426"/>
                  </a:lnTo>
                  <a:lnTo>
                    <a:pt x="21098" y="20426"/>
                  </a:lnTo>
                  <a:cubicBezTo>
                    <a:pt x="21426" y="20189"/>
                    <a:pt x="21600" y="19819"/>
                    <a:pt x="21561" y="19440"/>
                  </a:cubicBezTo>
                  <a:lnTo>
                    <a:pt x="21561" y="11639"/>
                  </a:lnTo>
                  <a:cubicBezTo>
                    <a:pt x="21501" y="10529"/>
                    <a:pt x="20858" y="9513"/>
                    <a:pt x="19829" y="8905"/>
                  </a:cubicBezTo>
                  <a:close/>
                </a:path>
              </a:pathLst>
            </a:cu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3" name="Google Shape;576;p16"/>
            <p:cNvSpPr/>
            <p:nvPr/>
          </p:nvSpPr>
          <p:spPr>
            <a:xfrm>
              <a:off x="1568616" y="39748"/>
              <a:ext cx="679747" cy="76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6" fill="norm" stroke="1" extrusionOk="0">
                  <a:moveTo>
                    <a:pt x="19744" y="9111"/>
                  </a:moveTo>
                  <a:lnTo>
                    <a:pt x="1853" y="219"/>
                  </a:lnTo>
                  <a:cubicBezTo>
                    <a:pt x="828" y="-292"/>
                    <a:pt x="0" y="123"/>
                    <a:pt x="0" y="1144"/>
                  </a:cubicBezTo>
                  <a:lnTo>
                    <a:pt x="0" y="9121"/>
                  </a:lnTo>
                  <a:cubicBezTo>
                    <a:pt x="70" y="10247"/>
                    <a:pt x="758" y="11277"/>
                    <a:pt x="1853" y="11895"/>
                  </a:cubicBezTo>
                  <a:lnTo>
                    <a:pt x="7432" y="14921"/>
                  </a:lnTo>
                  <a:lnTo>
                    <a:pt x="9572" y="19141"/>
                  </a:lnTo>
                  <a:lnTo>
                    <a:pt x="11679" y="17032"/>
                  </a:lnTo>
                  <a:lnTo>
                    <a:pt x="19747" y="20797"/>
                  </a:lnTo>
                  <a:cubicBezTo>
                    <a:pt x="20775" y="21308"/>
                    <a:pt x="21600" y="20896"/>
                    <a:pt x="21600" y="19875"/>
                  </a:cubicBezTo>
                  <a:lnTo>
                    <a:pt x="21600" y="11897"/>
                  </a:lnTo>
                  <a:cubicBezTo>
                    <a:pt x="21535" y="10766"/>
                    <a:pt x="20845" y="9730"/>
                    <a:pt x="19744" y="9111"/>
                  </a:cubicBezTo>
                  <a:close/>
                </a:path>
              </a:pathLst>
            </a:custGeom>
            <a:solidFill>
              <a:srgbClr val="FAFB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4" name="Google Shape;577;p16"/>
            <p:cNvSpPr/>
            <p:nvPr/>
          </p:nvSpPr>
          <p:spPr>
            <a:xfrm rot="19801102">
              <a:off x="1692171" y="253051"/>
              <a:ext cx="65942" cy="11436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5" name="Google Shape;578;p16"/>
            <p:cNvSpPr/>
            <p:nvPr/>
          </p:nvSpPr>
          <p:spPr>
            <a:xfrm rot="19821008">
              <a:off x="1864631" y="351224"/>
              <a:ext cx="65950" cy="114378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6" name="Google Shape;579;p16"/>
            <p:cNvSpPr/>
            <p:nvPr/>
          </p:nvSpPr>
          <p:spPr>
            <a:xfrm rot="19801102">
              <a:off x="2025520" y="445916"/>
              <a:ext cx="65941" cy="11436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7" name="Google Shape;580;p16"/>
            <p:cNvSpPr/>
            <p:nvPr/>
          </p:nvSpPr>
          <p:spPr>
            <a:xfrm>
              <a:off x="1071182" y="741134"/>
              <a:ext cx="221724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2" fill="norm" stroke="1" extrusionOk="0">
                  <a:moveTo>
                    <a:pt x="21600" y="14429"/>
                  </a:moveTo>
                  <a:cubicBezTo>
                    <a:pt x="21600" y="9520"/>
                    <a:pt x="16932" y="3510"/>
                    <a:pt x="11183" y="1048"/>
                  </a:cubicBezTo>
                  <a:cubicBezTo>
                    <a:pt x="8115" y="-263"/>
                    <a:pt x="5369" y="-298"/>
                    <a:pt x="3466" y="684"/>
                  </a:cubicBezTo>
                  <a:lnTo>
                    <a:pt x="0" y="2135"/>
                  </a:lnTo>
                  <a:lnTo>
                    <a:pt x="1477" y="2570"/>
                  </a:lnTo>
                  <a:cubicBezTo>
                    <a:pt x="970" y="3503"/>
                    <a:pt x="722" y="4503"/>
                    <a:pt x="748" y="5509"/>
                  </a:cubicBezTo>
                  <a:cubicBezTo>
                    <a:pt x="748" y="10418"/>
                    <a:pt x="5417" y="16421"/>
                    <a:pt x="11165" y="18890"/>
                  </a:cubicBezTo>
                  <a:cubicBezTo>
                    <a:pt x="12051" y="19279"/>
                    <a:pt x="13007" y="19574"/>
                    <a:pt x="14005" y="19766"/>
                  </a:cubicBezTo>
                  <a:lnTo>
                    <a:pt x="14005" y="21302"/>
                  </a:lnTo>
                  <a:lnTo>
                    <a:pt x="18475" y="19437"/>
                  </a:lnTo>
                  <a:cubicBezTo>
                    <a:pt x="20445" y="18602"/>
                    <a:pt x="21600" y="16877"/>
                    <a:pt x="21600" y="14429"/>
                  </a:cubicBezTo>
                  <a:close/>
                </a:path>
              </a:pathLst>
            </a:cu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8" name="Google Shape;581;p16"/>
            <p:cNvSpPr/>
            <p:nvPr/>
          </p:nvSpPr>
          <p:spPr>
            <a:xfrm rot="19801102">
              <a:off x="1059327" y="750524"/>
              <a:ext cx="174871" cy="303538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9" name="Google Shape;582;p16"/>
            <p:cNvSpPr/>
            <p:nvPr/>
          </p:nvSpPr>
          <p:spPr>
            <a:xfrm rot="19801102">
              <a:off x="1091833" y="828269"/>
              <a:ext cx="24898" cy="43254"/>
            </a:xfrm>
            <a:prstGeom prst="ellipse">
              <a:avLst/>
            </a:pr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30" name="Google Shape;583;p16"/>
            <p:cNvSpPr/>
            <p:nvPr/>
          </p:nvSpPr>
          <p:spPr>
            <a:xfrm rot="19801102">
              <a:off x="1174697" y="876075"/>
              <a:ext cx="24899" cy="43254"/>
            </a:xfrm>
            <a:prstGeom prst="ellipse">
              <a:avLst/>
            </a:pr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31" name="Google Shape;584;p16"/>
            <p:cNvSpPr/>
            <p:nvPr/>
          </p:nvSpPr>
          <p:spPr>
            <a:xfrm>
              <a:off x="1104268" y="915816"/>
              <a:ext cx="86902" cy="6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47" fill="norm" stroke="1" extrusionOk="0">
                  <a:moveTo>
                    <a:pt x="0" y="0"/>
                  </a:moveTo>
                  <a:cubicBezTo>
                    <a:pt x="0" y="0"/>
                    <a:pt x="3479" y="11690"/>
                    <a:pt x="10486" y="16645"/>
                  </a:cubicBezTo>
                  <a:cubicBezTo>
                    <a:pt x="17493" y="21600"/>
                    <a:pt x="21600" y="15310"/>
                    <a:pt x="21600" y="15310"/>
                  </a:cubicBezTo>
                  <a:close/>
                </a:path>
              </a:pathLst>
            </a:cu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32" name="Google Shape;585;p16"/>
            <p:cNvSpPr/>
            <p:nvPr/>
          </p:nvSpPr>
          <p:spPr>
            <a:xfrm>
              <a:off x="969447" y="1366982"/>
              <a:ext cx="60462" cy="191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7637"/>
                  </a:moveTo>
                  <a:lnTo>
                    <a:pt x="21600" y="21600"/>
                  </a:lnTo>
                  <a:lnTo>
                    <a:pt x="21600" y="3952"/>
                  </a:lnTo>
                  <a:lnTo>
                    <a:pt x="0" y="0"/>
                  </a:lnTo>
                  <a:lnTo>
                    <a:pt x="0" y="17637"/>
                  </a:lnTo>
                  <a:close/>
                </a:path>
              </a:pathLst>
            </a:custGeom>
            <a:solidFill>
              <a:srgbClr val="1155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33" name="Google Shape;586;p16"/>
            <p:cNvSpPr/>
            <p:nvPr/>
          </p:nvSpPr>
          <p:spPr>
            <a:xfrm>
              <a:off x="969447" y="1338801"/>
              <a:ext cx="111882" cy="63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73" y="21600"/>
                  </a:moveTo>
                  <a:lnTo>
                    <a:pt x="0" y="9655"/>
                  </a:lnTo>
                  <a:lnTo>
                    <a:pt x="9458" y="0"/>
                  </a:lnTo>
                  <a:lnTo>
                    <a:pt x="21600" y="12011"/>
                  </a:lnTo>
                  <a:lnTo>
                    <a:pt x="11673" y="21600"/>
                  </a:lnTo>
                  <a:close/>
                </a:path>
              </a:pathLst>
            </a:custGeom>
            <a:solidFill>
              <a:srgbClr val="3C78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34" name="Google Shape;587;p16"/>
            <p:cNvSpPr/>
            <p:nvPr/>
          </p:nvSpPr>
          <p:spPr>
            <a:xfrm>
              <a:off x="1080539" y="1341456"/>
              <a:ext cx="178828" cy="288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217" fill="norm" stroke="1" extrusionOk="0">
                  <a:moveTo>
                    <a:pt x="21571" y="12653"/>
                  </a:moveTo>
                  <a:cubicBezTo>
                    <a:pt x="21508" y="11553"/>
                    <a:pt x="20537" y="10547"/>
                    <a:pt x="18990" y="9981"/>
                  </a:cubicBezTo>
                  <a:lnTo>
                    <a:pt x="10439" y="6966"/>
                  </a:lnTo>
                  <a:lnTo>
                    <a:pt x="11800" y="3049"/>
                  </a:lnTo>
                  <a:lnTo>
                    <a:pt x="11800" y="2755"/>
                  </a:lnTo>
                  <a:cubicBezTo>
                    <a:pt x="11805" y="2338"/>
                    <a:pt x="11710" y="1924"/>
                    <a:pt x="11518" y="1523"/>
                  </a:cubicBezTo>
                  <a:cubicBezTo>
                    <a:pt x="11260" y="1008"/>
                    <a:pt x="10345" y="-217"/>
                    <a:pt x="9759" y="34"/>
                  </a:cubicBezTo>
                  <a:lnTo>
                    <a:pt x="809" y="3192"/>
                  </a:lnTo>
                  <a:cubicBezTo>
                    <a:pt x="270" y="3285"/>
                    <a:pt x="0" y="3665"/>
                    <a:pt x="0" y="4238"/>
                  </a:cubicBezTo>
                  <a:lnTo>
                    <a:pt x="0" y="13842"/>
                  </a:lnTo>
                  <a:cubicBezTo>
                    <a:pt x="111" y="15004"/>
                    <a:pt x="1117" y="16066"/>
                    <a:pt x="2710" y="16706"/>
                  </a:cubicBezTo>
                  <a:lnTo>
                    <a:pt x="14920" y="21003"/>
                  </a:lnTo>
                  <a:cubicBezTo>
                    <a:pt x="15999" y="21383"/>
                    <a:pt x="16949" y="21240"/>
                    <a:pt x="17360" y="20717"/>
                  </a:cubicBezTo>
                  <a:lnTo>
                    <a:pt x="21430" y="15360"/>
                  </a:lnTo>
                  <a:cubicBezTo>
                    <a:pt x="21552" y="15161"/>
                    <a:pt x="21600" y="14948"/>
                    <a:pt x="21571" y="14737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35" name="Google Shape;588;p16"/>
            <p:cNvSpPr/>
            <p:nvPr/>
          </p:nvSpPr>
          <p:spPr>
            <a:xfrm>
              <a:off x="1184643" y="1582909"/>
              <a:ext cx="35675" cy="65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4648"/>
                  </a:lnTo>
                  <a:lnTo>
                    <a:pt x="1942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36" name="Google Shape;589;p16"/>
            <p:cNvSpPr/>
            <p:nvPr/>
          </p:nvSpPr>
          <p:spPr>
            <a:xfrm>
              <a:off x="1046581" y="1361302"/>
              <a:ext cx="178828" cy="288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220" fill="norm" stroke="1" extrusionOk="0">
                  <a:moveTo>
                    <a:pt x="21571" y="12668"/>
                  </a:moveTo>
                  <a:cubicBezTo>
                    <a:pt x="21501" y="11568"/>
                    <a:pt x="20533" y="10562"/>
                    <a:pt x="18990" y="9993"/>
                  </a:cubicBezTo>
                  <a:lnTo>
                    <a:pt x="10439" y="6981"/>
                  </a:lnTo>
                  <a:lnTo>
                    <a:pt x="11800" y="3051"/>
                  </a:lnTo>
                  <a:lnTo>
                    <a:pt x="11800" y="2764"/>
                  </a:lnTo>
                  <a:cubicBezTo>
                    <a:pt x="11805" y="2345"/>
                    <a:pt x="11710" y="1926"/>
                    <a:pt x="11518" y="1523"/>
                  </a:cubicBezTo>
                  <a:cubicBezTo>
                    <a:pt x="11260" y="1007"/>
                    <a:pt x="10345" y="-212"/>
                    <a:pt x="9759" y="32"/>
                  </a:cubicBezTo>
                  <a:lnTo>
                    <a:pt x="809" y="3194"/>
                  </a:lnTo>
                  <a:cubicBezTo>
                    <a:pt x="270" y="3288"/>
                    <a:pt x="0" y="3675"/>
                    <a:pt x="0" y="4249"/>
                  </a:cubicBezTo>
                  <a:lnTo>
                    <a:pt x="0" y="13829"/>
                  </a:lnTo>
                  <a:cubicBezTo>
                    <a:pt x="108" y="14994"/>
                    <a:pt x="1113" y="16058"/>
                    <a:pt x="2710" y="16698"/>
                  </a:cubicBezTo>
                  <a:lnTo>
                    <a:pt x="14920" y="21001"/>
                  </a:lnTo>
                  <a:cubicBezTo>
                    <a:pt x="15999" y="21388"/>
                    <a:pt x="16949" y="21245"/>
                    <a:pt x="17360" y="20714"/>
                  </a:cubicBezTo>
                  <a:lnTo>
                    <a:pt x="21430" y="15350"/>
                  </a:lnTo>
                  <a:cubicBezTo>
                    <a:pt x="21552" y="15150"/>
                    <a:pt x="21600" y="14937"/>
                    <a:pt x="21571" y="14726"/>
                  </a:cubicBezTo>
                  <a:close/>
                </a:path>
              </a:pathLst>
            </a:custGeom>
            <a:solidFill>
              <a:srgbClr val="EFBD9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FFFFFF"/>
            </a:gs>
            <a:gs pos="100000">
              <a:srgbClr val="E9EAF2"/>
            </a:gs>
          </a:gsLst>
          <a:lin ang="16200038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9" name="19362653.jpg" descr="19362653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5552" y="2810"/>
            <a:ext cx="6880452" cy="5137880"/>
          </a:xfrm>
          <a:prstGeom prst="rect">
            <a:avLst/>
          </a:prstGeom>
          <a:ln w="12700">
            <a:miter lim="400000"/>
          </a:ln>
        </p:spPr>
      </p:pic>
      <p:sp>
        <p:nvSpPr>
          <p:cNvPr id="1140" name="Google Shape;1006;p21"/>
          <p:cNvSpPr txBox="1"/>
          <p:nvPr>
            <p:ph type="title"/>
          </p:nvPr>
        </p:nvSpPr>
        <p:spPr>
          <a:xfrm>
            <a:off x="457199" y="681800"/>
            <a:ext cx="3667202" cy="10827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Disseny visual</a:t>
            </a:r>
          </a:p>
        </p:txBody>
      </p:sp>
      <p:sp>
        <p:nvSpPr>
          <p:cNvPr id="1141" name="Google Shape;1007;p21"/>
          <p:cNvSpPr txBox="1"/>
          <p:nvPr>
            <p:ph type="body" sz="half" idx="1"/>
          </p:nvPr>
        </p:nvSpPr>
        <p:spPr>
          <a:xfrm>
            <a:off x="457199" y="1017949"/>
            <a:ext cx="3667202" cy="265350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3000"/>
            </a:pPr>
          </a:p>
          <a:p>
            <a:pPr marL="457200" indent="-342900">
              <a:buSzPts val="3000"/>
              <a:defRPr sz="3000"/>
            </a:pPr>
            <a:r>
              <a:t>Temes</a:t>
            </a:r>
          </a:p>
          <a:p>
            <a:pPr marL="457200" indent="-342900">
              <a:buSzPts val="3000"/>
              <a:defRPr sz="3000"/>
            </a:pPr>
            <a:r>
              <a:t>Components</a:t>
            </a:r>
          </a:p>
        </p:txBody>
      </p:sp>
      <p:sp>
        <p:nvSpPr>
          <p:cNvPr id="1142" name="Google Shape;1009;p21"/>
          <p:cNvSpPr txBox="1"/>
          <p:nvPr>
            <p:ph type="sldNum" sz="quarter" idx="2"/>
          </p:nvPr>
        </p:nvSpPr>
        <p:spPr>
          <a:xfrm>
            <a:off x="8923709" y="4927548"/>
            <a:ext cx="182216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87919">
              <a:srgbClr val="FFFFFF"/>
            </a:gs>
            <a:gs pos="100000">
              <a:srgbClr val="E9EAF2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" name="20945462.jpg" descr="2094546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9875" y="660400"/>
            <a:ext cx="7124949" cy="4956771"/>
          </a:xfrm>
          <a:prstGeom prst="rect">
            <a:avLst/>
          </a:prstGeom>
          <a:ln w="12700">
            <a:miter lim="400000"/>
          </a:ln>
        </p:spPr>
      </p:pic>
      <p:sp>
        <p:nvSpPr>
          <p:cNvPr id="1145" name="Google Shape;1006;p21"/>
          <p:cNvSpPr txBox="1"/>
          <p:nvPr>
            <p:ph type="title"/>
          </p:nvPr>
        </p:nvSpPr>
        <p:spPr>
          <a:xfrm>
            <a:off x="457199" y="681800"/>
            <a:ext cx="3667202" cy="10827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Seguretat</a:t>
            </a:r>
          </a:p>
        </p:txBody>
      </p:sp>
      <p:sp>
        <p:nvSpPr>
          <p:cNvPr id="1146" name="Google Shape;1007;p21"/>
          <p:cNvSpPr txBox="1"/>
          <p:nvPr>
            <p:ph type="body" sz="half" idx="1"/>
          </p:nvPr>
        </p:nvSpPr>
        <p:spPr>
          <a:xfrm>
            <a:off x="12699" y="865549"/>
            <a:ext cx="3667202" cy="265350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3000"/>
            </a:pPr>
          </a:p>
          <a:p>
            <a:pPr marL="457200" indent="-342900">
              <a:buSzPts val="3000"/>
              <a:defRPr sz="3000"/>
            </a:pPr>
            <a:r>
              <a:t>Contrasenyes</a:t>
            </a:r>
          </a:p>
          <a:p>
            <a:pPr marL="457200" indent="-342900">
              <a:buSzPts val="3000"/>
              <a:defRPr sz="3000"/>
            </a:pPr>
            <a:r>
              <a:t>Navegabilitat</a:t>
            </a:r>
          </a:p>
        </p:txBody>
      </p:sp>
      <p:sp>
        <p:nvSpPr>
          <p:cNvPr id="1147" name="Google Shape;1009;p21"/>
          <p:cNvSpPr txBox="1"/>
          <p:nvPr>
            <p:ph type="sldNum" sz="quarter" idx="2"/>
          </p:nvPr>
        </p:nvSpPr>
        <p:spPr>
          <a:xfrm>
            <a:off x="8923709" y="4927548"/>
            <a:ext cx="182216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87919">
              <a:srgbClr val="FFFFFF"/>
            </a:gs>
            <a:gs pos="100000">
              <a:srgbClr val="E9EAF2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19199695.jpg" descr="191996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0575" y="1109410"/>
            <a:ext cx="6889335" cy="4592890"/>
          </a:xfrm>
          <a:prstGeom prst="rect">
            <a:avLst/>
          </a:prstGeom>
          <a:ln w="12700">
            <a:miter lim="400000"/>
          </a:ln>
        </p:spPr>
      </p:pic>
      <p:sp>
        <p:nvSpPr>
          <p:cNvPr id="1150" name="Google Shape;1006;p21"/>
          <p:cNvSpPr txBox="1"/>
          <p:nvPr>
            <p:ph type="title"/>
          </p:nvPr>
        </p:nvSpPr>
        <p:spPr>
          <a:xfrm>
            <a:off x="457199" y="681800"/>
            <a:ext cx="3667202" cy="10827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Funcionalitats</a:t>
            </a:r>
          </a:p>
        </p:txBody>
      </p:sp>
      <p:sp>
        <p:nvSpPr>
          <p:cNvPr id="1151" name="Google Shape;1007;p21"/>
          <p:cNvSpPr txBox="1"/>
          <p:nvPr>
            <p:ph type="body" sz="half" idx="1"/>
          </p:nvPr>
        </p:nvSpPr>
        <p:spPr>
          <a:xfrm>
            <a:off x="12699" y="865549"/>
            <a:ext cx="5869263" cy="265350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3000"/>
            </a:pPr>
          </a:p>
          <a:p>
            <a:pPr marL="457200" indent="-342900">
              <a:buSzPts val="3000"/>
              <a:defRPr sz="3000"/>
            </a:pPr>
            <a:r>
              <a:t>Fonts d’aprovisionament</a:t>
            </a:r>
          </a:p>
          <a:p>
            <a:pPr marL="457200" indent="-342900">
              <a:buSzPts val="3000"/>
              <a:defRPr sz="3000"/>
            </a:pPr>
            <a:r>
              <a:t>Mòdul permisos</a:t>
            </a:r>
          </a:p>
        </p:txBody>
      </p:sp>
      <p:sp>
        <p:nvSpPr>
          <p:cNvPr id="1152" name="Google Shape;1009;p21"/>
          <p:cNvSpPr txBox="1"/>
          <p:nvPr>
            <p:ph type="sldNum" sz="quarter" idx="2"/>
          </p:nvPr>
        </p:nvSpPr>
        <p:spPr>
          <a:xfrm>
            <a:off x="8923709" y="4927548"/>
            <a:ext cx="182216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518;p16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  <a:r>
              <a:t>4. </a:t>
            </a:r>
          </a:p>
          <a:p>
            <a:pPr marL="0" indent="0">
              <a:buSzTx/>
              <a:buNone/>
            </a:pPr>
            <a:r>
              <a:t>Conclusions</a:t>
            </a:r>
            <a:br/>
            <a:r>
              <a:rPr i="1" sz="2600"/>
              <a:t>Coneixement adquirit</a:t>
            </a:r>
          </a:p>
        </p:txBody>
      </p:sp>
      <p:sp>
        <p:nvSpPr>
          <p:cNvPr id="1155" name="Google Shape;519;p16"/>
          <p:cNvSpPr txBox="1"/>
          <p:nvPr>
            <p:ph type="sldNum" sz="quarter" idx="2"/>
          </p:nvPr>
        </p:nvSpPr>
        <p:spPr>
          <a:xfrm>
            <a:off x="8923709" y="4927548"/>
            <a:ext cx="182216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225" name="Google Shape;520;p16"/>
          <p:cNvGrpSpPr/>
          <p:nvPr/>
        </p:nvGrpSpPr>
        <p:grpSpPr>
          <a:xfrm>
            <a:off x="6230973" y="930399"/>
            <a:ext cx="2318496" cy="3612483"/>
            <a:chOff x="0" y="0"/>
            <a:chExt cx="2318495" cy="3612482"/>
          </a:xfrm>
        </p:grpSpPr>
        <p:sp>
          <p:nvSpPr>
            <p:cNvPr id="1156" name="Google Shape;521;p16"/>
            <p:cNvSpPr/>
            <p:nvPr/>
          </p:nvSpPr>
          <p:spPr>
            <a:xfrm>
              <a:off x="1513994" y="2634387"/>
              <a:ext cx="673429" cy="389436"/>
            </a:xfrm>
            <a:prstGeom prst="ellipse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57" name="Google Shape;522;p16"/>
            <p:cNvSpPr/>
            <p:nvPr/>
          </p:nvSpPr>
          <p:spPr>
            <a:xfrm>
              <a:off x="1855419" y="2779080"/>
              <a:ext cx="195333" cy="15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19878" fill="norm" stroke="1" extrusionOk="0">
                  <a:moveTo>
                    <a:pt x="19379" y="1"/>
                  </a:moveTo>
                  <a:cubicBezTo>
                    <a:pt x="16854" y="2562"/>
                    <a:pt x="13094" y="219"/>
                    <a:pt x="12947" y="449"/>
                  </a:cubicBezTo>
                  <a:cubicBezTo>
                    <a:pt x="9986" y="3811"/>
                    <a:pt x="6877" y="6974"/>
                    <a:pt x="3635" y="9924"/>
                  </a:cubicBezTo>
                  <a:cubicBezTo>
                    <a:pt x="2063" y="11435"/>
                    <a:pt x="-388" y="13458"/>
                    <a:pt x="52" y="16326"/>
                  </a:cubicBezTo>
                  <a:cubicBezTo>
                    <a:pt x="848" y="21524"/>
                    <a:pt x="7657" y="19923"/>
                    <a:pt x="10224" y="18336"/>
                  </a:cubicBezTo>
                  <a:cubicBezTo>
                    <a:pt x="12790" y="16748"/>
                    <a:pt x="14885" y="14111"/>
                    <a:pt x="17315" y="12267"/>
                  </a:cubicBezTo>
                  <a:cubicBezTo>
                    <a:pt x="19054" y="10986"/>
                    <a:pt x="20762" y="10269"/>
                    <a:pt x="21034" y="7593"/>
                  </a:cubicBezTo>
                  <a:cubicBezTo>
                    <a:pt x="21212" y="6006"/>
                    <a:pt x="19850" y="-76"/>
                    <a:pt x="19379" y="1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58" name="Google Shape;523;p16"/>
            <p:cNvSpPr/>
            <p:nvPr/>
          </p:nvSpPr>
          <p:spPr>
            <a:xfrm>
              <a:off x="1856482" y="2828743"/>
              <a:ext cx="194362" cy="10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19276" fill="norm" stroke="1" extrusionOk="0">
                  <a:moveTo>
                    <a:pt x="21542" y="0"/>
                  </a:moveTo>
                  <a:cubicBezTo>
                    <a:pt x="21207" y="3695"/>
                    <a:pt x="19468" y="4712"/>
                    <a:pt x="17698" y="6596"/>
                  </a:cubicBezTo>
                  <a:cubicBezTo>
                    <a:pt x="15149" y="9294"/>
                    <a:pt x="12903" y="13211"/>
                    <a:pt x="10258" y="15503"/>
                  </a:cubicBezTo>
                  <a:cubicBezTo>
                    <a:pt x="7818" y="17609"/>
                    <a:pt x="1717" y="19715"/>
                    <a:pt x="0" y="14357"/>
                  </a:cubicBezTo>
                  <a:cubicBezTo>
                    <a:pt x="929" y="21600"/>
                    <a:pt x="7818" y="19327"/>
                    <a:pt x="10441" y="17055"/>
                  </a:cubicBezTo>
                  <a:cubicBezTo>
                    <a:pt x="13065" y="14782"/>
                    <a:pt x="15247" y="10957"/>
                    <a:pt x="17752" y="8296"/>
                  </a:cubicBezTo>
                  <a:cubicBezTo>
                    <a:pt x="19544" y="6449"/>
                    <a:pt x="21304" y="5414"/>
                    <a:pt x="21585" y="1552"/>
                  </a:cubicBezTo>
                  <a:cubicBezTo>
                    <a:pt x="21600" y="1033"/>
                    <a:pt x="21585" y="514"/>
                    <a:pt x="21542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59" name="Google Shape;524;p16"/>
            <p:cNvSpPr/>
            <p:nvPr/>
          </p:nvSpPr>
          <p:spPr>
            <a:xfrm>
              <a:off x="1655626" y="2703377"/>
              <a:ext cx="195204" cy="1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19685" fill="norm" stroke="1" extrusionOk="0">
                  <a:moveTo>
                    <a:pt x="19096" y="14"/>
                  </a:moveTo>
                  <a:cubicBezTo>
                    <a:pt x="16569" y="2647"/>
                    <a:pt x="12145" y="-223"/>
                    <a:pt x="11966" y="14"/>
                  </a:cubicBezTo>
                  <a:cubicBezTo>
                    <a:pt x="9331" y="3355"/>
                    <a:pt x="6549" y="6506"/>
                    <a:pt x="3630" y="9452"/>
                  </a:cubicBezTo>
                  <a:cubicBezTo>
                    <a:pt x="2058" y="11005"/>
                    <a:pt x="-396" y="13084"/>
                    <a:pt x="55" y="16033"/>
                  </a:cubicBezTo>
                  <a:cubicBezTo>
                    <a:pt x="841" y="21377"/>
                    <a:pt x="7657" y="19732"/>
                    <a:pt x="10226" y="18099"/>
                  </a:cubicBezTo>
                  <a:cubicBezTo>
                    <a:pt x="12795" y="16467"/>
                    <a:pt x="14902" y="13756"/>
                    <a:pt x="17335" y="11860"/>
                  </a:cubicBezTo>
                  <a:cubicBezTo>
                    <a:pt x="19065" y="10544"/>
                    <a:pt x="20774" y="9807"/>
                    <a:pt x="21047" y="7056"/>
                  </a:cubicBezTo>
                  <a:cubicBezTo>
                    <a:pt x="21204" y="5424"/>
                    <a:pt x="19547" y="-52"/>
                    <a:pt x="19096" y="14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60" name="Google Shape;525;p16"/>
            <p:cNvSpPr/>
            <p:nvPr/>
          </p:nvSpPr>
          <p:spPr>
            <a:xfrm>
              <a:off x="1656035" y="2749932"/>
              <a:ext cx="194362" cy="101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19278" fill="norm" stroke="1" extrusionOk="0">
                  <a:moveTo>
                    <a:pt x="21542" y="0"/>
                  </a:moveTo>
                  <a:cubicBezTo>
                    <a:pt x="21207" y="3695"/>
                    <a:pt x="19469" y="4712"/>
                    <a:pt x="17698" y="6596"/>
                  </a:cubicBezTo>
                  <a:cubicBezTo>
                    <a:pt x="15149" y="9313"/>
                    <a:pt x="12903" y="13211"/>
                    <a:pt x="10258" y="15503"/>
                  </a:cubicBezTo>
                  <a:cubicBezTo>
                    <a:pt x="7818" y="17628"/>
                    <a:pt x="1717" y="19734"/>
                    <a:pt x="0" y="14375"/>
                  </a:cubicBezTo>
                  <a:cubicBezTo>
                    <a:pt x="929" y="21600"/>
                    <a:pt x="7828" y="19327"/>
                    <a:pt x="10442" y="17055"/>
                  </a:cubicBezTo>
                  <a:cubicBezTo>
                    <a:pt x="13055" y="14782"/>
                    <a:pt x="15247" y="10976"/>
                    <a:pt x="17762" y="8296"/>
                  </a:cubicBezTo>
                  <a:cubicBezTo>
                    <a:pt x="19544" y="6449"/>
                    <a:pt x="21304" y="5414"/>
                    <a:pt x="21585" y="1552"/>
                  </a:cubicBezTo>
                  <a:cubicBezTo>
                    <a:pt x="21600" y="1033"/>
                    <a:pt x="21585" y="514"/>
                    <a:pt x="21542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61" name="Google Shape;526;p16"/>
            <p:cNvSpPr/>
            <p:nvPr/>
          </p:nvSpPr>
          <p:spPr>
            <a:xfrm>
              <a:off x="1704740" y="1830638"/>
              <a:ext cx="335776" cy="96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534" fill="norm" stroke="1" extrusionOk="0">
                  <a:moveTo>
                    <a:pt x="21027" y="1870"/>
                  </a:moveTo>
                  <a:cubicBezTo>
                    <a:pt x="20959" y="2663"/>
                    <a:pt x="20257" y="6102"/>
                    <a:pt x="19949" y="7922"/>
                  </a:cubicBezTo>
                  <a:cubicBezTo>
                    <a:pt x="19641" y="9741"/>
                    <a:pt x="19561" y="11974"/>
                    <a:pt x="19561" y="11974"/>
                  </a:cubicBezTo>
                  <a:cubicBezTo>
                    <a:pt x="19561" y="11974"/>
                    <a:pt x="20454" y="13300"/>
                    <a:pt x="21027" y="14858"/>
                  </a:cubicBezTo>
                  <a:cubicBezTo>
                    <a:pt x="21600" y="16417"/>
                    <a:pt x="21027" y="21337"/>
                    <a:pt x="21027" y="21337"/>
                  </a:cubicBezTo>
                  <a:cubicBezTo>
                    <a:pt x="19870" y="21600"/>
                    <a:pt x="18383" y="21600"/>
                    <a:pt x="17226" y="21337"/>
                  </a:cubicBezTo>
                  <a:cubicBezTo>
                    <a:pt x="17226" y="21337"/>
                    <a:pt x="14854" y="17400"/>
                    <a:pt x="13751" y="15626"/>
                  </a:cubicBezTo>
                  <a:cubicBezTo>
                    <a:pt x="12648" y="13852"/>
                    <a:pt x="12463" y="12830"/>
                    <a:pt x="11903" y="11730"/>
                  </a:cubicBezTo>
                  <a:cubicBezTo>
                    <a:pt x="11213" y="10400"/>
                    <a:pt x="9722" y="4191"/>
                    <a:pt x="9722" y="4191"/>
                  </a:cubicBezTo>
                  <a:lnTo>
                    <a:pt x="9106" y="4204"/>
                  </a:lnTo>
                  <a:lnTo>
                    <a:pt x="7529" y="11217"/>
                  </a:lnTo>
                  <a:cubicBezTo>
                    <a:pt x="8018" y="11734"/>
                    <a:pt x="8355" y="12267"/>
                    <a:pt x="8533" y="12808"/>
                  </a:cubicBezTo>
                  <a:cubicBezTo>
                    <a:pt x="8964" y="13950"/>
                    <a:pt x="8077" y="19693"/>
                    <a:pt x="8077" y="19693"/>
                  </a:cubicBezTo>
                  <a:cubicBezTo>
                    <a:pt x="6783" y="19946"/>
                    <a:pt x="5197" y="19923"/>
                    <a:pt x="3968" y="19632"/>
                  </a:cubicBezTo>
                  <a:cubicBezTo>
                    <a:pt x="3968" y="19632"/>
                    <a:pt x="0" y="12024"/>
                    <a:pt x="0" y="10869"/>
                  </a:cubicBezTo>
                  <a:cubicBezTo>
                    <a:pt x="0" y="10104"/>
                    <a:pt x="370" y="0"/>
                    <a:pt x="370" y="0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62" name="Google Shape;527;p16"/>
            <p:cNvSpPr/>
            <p:nvPr/>
          </p:nvSpPr>
          <p:spPr>
            <a:xfrm>
              <a:off x="1780506" y="1230375"/>
              <a:ext cx="214980" cy="209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9" h="20514" fill="norm" stroke="1" extrusionOk="0">
                  <a:moveTo>
                    <a:pt x="16392" y="0"/>
                  </a:moveTo>
                  <a:cubicBezTo>
                    <a:pt x="16392" y="0"/>
                    <a:pt x="16010" y="7569"/>
                    <a:pt x="16178" y="8245"/>
                  </a:cubicBezTo>
                  <a:cubicBezTo>
                    <a:pt x="16346" y="8922"/>
                    <a:pt x="19570" y="11105"/>
                    <a:pt x="20511" y="11925"/>
                  </a:cubicBezTo>
                  <a:cubicBezTo>
                    <a:pt x="21452" y="12745"/>
                    <a:pt x="15395" y="18836"/>
                    <a:pt x="12450" y="20218"/>
                  </a:cubicBezTo>
                  <a:cubicBezTo>
                    <a:pt x="9506" y="21600"/>
                    <a:pt x="169" y="17959"/>
                    <a:pt x="10" y="13269"/>
                  </a:cubicBezTo>
                  <a:cubicBezTo>
                    <a:pt x="-148" y="8579"/>
                    <a:pt x="1604" y="4642"/>
                    <a:pt x="3039" y="4432"/>
                  </a:cubicBezTo>
                  <a:cubicBezTo>
                    <a:pt x="4474" y="4223"/>
                    <a:pt x="16392" y="0"/>
                    <a:pt x="16392" y="0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63" name="Google Shape;528;p16"/>
            <p:cNvSpPr/>
            <p:nvPr/>
          </p:nvSpPr>
          <p:spPr>
            <a:xfrm>
              <a:off x="1441517" y="1297038"/>
              <a:ext cx="324369" cy="463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5" fill="norm" stroke="1" extrusionOk="0">
                  <a:moveTo>
                    <a:pt x="21600" y="98"/>
                  </a:moveTo>
                  <a:cubicBezTo>
                    <a:pt x="21600" y="98"/>
                    <a:pt x="20208" y="-1305"/>
                    <a:pt x="15127" y="6495"/>
                  </a:cubicBezTo>
                  <a:cubicBezTo>
                    <a:pt x="10046" y="14295"/>
                    <a:pt x="6913" y="16342"/>
                    <a:pt x="4635" y="18282"/>
                  </a:cubicBezTo>
                  <a:cubicBezTo>
                    <a:pt x="2576" y="20048"/>
                    <a:pt x="1560" y="17242"/>
                    <a:pt x="1560" y="17242"/>
                  </a:cubicBezTo>
                  <a:cubicBezTo>
                    <a:pt x="1560" y="17242"/>
                    <a:pt x="3198" y="15881"/>
                    <a:pt x="1832" y="15881"/>
                  </a:cubicBezTo>
                  <a:cubicBezTo>
                    <a:pt x="1068" y="15911"/>
                    <a:pt x="0" y="16947"/>
                    <a:pt x="0" y="16947"/>
                  </a:cubicBezTo>
                  <a:lnTo>
                    <a:pt x="1741" y="18781"/>
                  </a:lnTo>
                  <a:lnTo>
                    <a:pt x="6272" y="20295"/>
                  </a:lnTo>
                  <a:cubicBezTo>
                    <a:pt x="6272" y="20295"/>
                    <a:pt x="11820" y="16935"/>
                    <a:pt x="13612" y="14862"/>
                  </a:cubicBezTo>
                  <a:cubicBezTo>
                    <a:pt x="15554" y="13229"/>
                    <a:pt x="18461" y="9988"/>
                    <a:pt x="18461" y="9988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64" name="Google Shape;529;p16"/>
            <p:cNvSpPr/>
            <p:nvPr/>
          </p:nvSpPr>
          <p:spPr>
            <a:xfrm>
              <a:off x="1415665" y="1682741"/>
              <a:ext cx="154800" cy="101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2" h="21451" fill="norm" stroke="1" extrusionOk="0">
                  <a:moveTo>
                    <a:pt x="3442" y="7749"/>
                  </a:moveTo>
                  <a:cubicBezTo>
                    <a:pt x="3339" y="7626"/>
                    <a:pt x="670" y="2616"/>
                    <a:pt x="670" y="2616"/>
                  </a:cubicBezTo>
                  <a:cubicBezTo>
                    <a:pt x="670" y="2616"/>
                    <a:pt x="-927" y="370"/>
                    <a:pt x="810" y="205"/>
                  </a:cubicBezTo>
                  <a:cubicBezTo>
                    <a:pt x="2547" y="40"/>
                    <a:pt x="8743" y="19"/>
                    <a:pt x="8743" y="19"/>
                  </a:cubicBezTo>
                  <a:cubicBezTo>
                    <a:pt x="9376" y="-80"/>
                    <a:pt x="10008" y="207"/>
                    <a:pt x="10518" y="823"/>
                  </a:cubicBezTo>
                  <a:cubicBezTo>
                    <a:pt x="11297" y="1812"/>
                    <a:pt x="20277" y="20160"/>
                    <a:pt x="20277" y="20160"/>
                  </a:cubicBezTo>
                  <a:cubicBezTo>
                    <a:pt x="20277" y="20160"/>
                    <a:pt x="20673" y="21273"/>
                    <a:pt x="19511" y="21396"/>
                  </a:cubicBezTo>
                  <a:cubicBezTo>
                    <a:pt x="18348" y="21520"/>
                    <a:pt x="10825" y="21396"/>
                    <a:pt x="10825" y="21396"/>
                  </a:cubicBezTo>
                  <a:close/>
                </a:path>
              </a:pathLst>
            </a:custGeom>
            <a:solidFill>
              <a:srgbClr val="20232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65" name="Google Shape;530;p16"/>
            <p:cNvSpPr/>
            <p:nvPr/>
          </p:nvSpPr>
          <p:spPr>
            <a:xfrm>
              <a:off x="1420150" y="1704397"/>
              <a:ext cx="101080" cy="8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8" h="20457" fill="norm" stroke="1" extrusionOk="0">
                  <a:moveTo>
                    <a:pt x="3124" y="73"/>
                  </a:moveTo>
                  <a:cubicBezTo>
                    <a:pt x="3124" y="73"/>
                    <a:pt x="-767" y="-849"/>
                    <a:pt x="135" y="3855"/>
                  </a:cubicBezTo>
                  <a:cubicBezTo>
                    <a:pt x="1038" y="8560"/>
                    <a:pt x="6621" y="13430"/>
                    <a:pt x="6621" y="13430"/>
                  </a:cubicBezTo>
                  <a:lnTo>
                    <a:pt x="12449" y="19576"/>
                  </a:lnTo>
                  <a:cubicBezTo>
                    <a:pt x="13904" y="20751"/>
                    <a:pt x="15769" y="20751"/>
                    <a:pt x="17223" y="19576"/>
                  </a:cubicBezTo>
                  <a:cubicBezTo>
                    <a:pt x="18727" y="18394"/>
                    <a:pt x="20833" y="15179"/>
                    <a:pt x="18521" y="12129"/>
                  </a:cubicBezTo>
                  <a:cubicBezTo>
                    <a:pt x="16208" y="9080"/>
                    <a:pt x="14141" y="2390"/>
                    <a:pt x="8238" y="2673"/>
                  </a:cubicBezTo>
                  <a:cubicBezTo>
                    <a:pt x="8238" y="2673"/>
                    <a:pt x="7918" y="900"/>
                    <a:pt x="4478" y="309"/>
                  </a:cubicBezTo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66" name="Google Shape;531;p16"/>
            <p:cNvSpPr/>
            <p:nvPr/>
          </p:nvSpPr>
          <p:spPr>
            <a:xfrm>
              <a:off x="1704513" y="1259666"/>
              <a:ext cx="349668" cy="703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296" fill="norm" stroke="1" extrusionOk="0">
                  <a:moveTo>
                    <a:pt x="15593" y="2063"/>
                  </a:moveTo>
                  <a:cubicBezTo>
                    <a:pt x="15593" y="2063"/>
                    <a:pt x="12174" y="4590"/>
                    <a:pt x="7410" y="4829"/>
                  </a:cubicBezTo>
                  <a:cubicBezTo>
                    <a:pt x="5910" y="4092"/>
                    <a:pt x="5774" y="1474"/>
                    <a:pt x="7854" y="638"/>
                  </a:cubicBezTo>
                  <a:cubicBezTo>
                    <a:pt x="7854" y="638"/>
                    <a:pt x="5940" y="-131"/>
                    <a:pt x="4630" y="19"/>
                  </a:cubicBezTo>
                  <a:cubicBezTo>
                    <a:pt x="3081" y="435"/>
                    <a:pt x="1894" y="1121"/>
                    <a:pt x="1300" y="1945"/>
                  </a:cubicBezTo>
                  <a:cubicBezTo>
                    <a:pt x="423" y="3280"/>
                    <a:pt x="-69" y="4817"/>
                    <a:pt x="8" y="7300"/>
                  </a:cubicBezTo>
                  <a:cubicBezTo>
                    <a:pt x="85" y="9783"/>
                    <a:pt x="8" y="17363"/>
                    <a:pt x="8" y="17363"/>
                  </a:cubicBezTo>
                  <a:cubicBezTo>
                    <a:pt x="8" y="17363"/>
                    <a:pt x="684" y="18969"/>
                    <a:pt x="4992" y="20161"/>
                  </a:cubicBezTo>
                  <a:cubicBezTo>
                    <a:pt x="9300" y="21354"/>
                    <a:pt x="12476" y="21469"/>
                    <a:pt x="15439" y="21130"/>
                  </a:cubicBezTo>
                  <a:cubicBezTo>
                    <a:pt x="17851" y="20851"/>
                    <a:pt x="19842" y="20429"/>
                    <a:pt x="20672" y="19561"/>
                  </a:cubicBezTo>
                  <a:cubicBezTo>
                    <a:pt x="20458" y="17820"/>
                    <a:pt x="18894" y="13281"/>
                    <a:pt x="19487" y="11093"/>
                  </a:cubicBezTo>
                  <a:cubicBezTo>
                    <a:pt x="20079" y="8905"/>
                    <a:pt x="20998" y="7264"/>
                    <a:pt x="21264" y="5497"/>
                  </a:cubicBezTo>
                  <a:cubicBezTo>
                    <a:pt x="21531" y="3730"/>
                    <a:pt x="20790" y="3763"/>
                    <a:pt x="19007" y="3141"/>
                  </a:cubicBezTo>
                  <a:cubicBezTo>
                    <a:pt x="17923" y="2741"/>
                    <a:pt x="16783" y="2381"/>
                    <a:pt x="15593" y="2063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67" name="Google Shape;532;p16"/>
            <p:cNvSpPr/>
            <p:nvPr/>
          </p:nvSpPr>
          <p:spPr>
            <a:xfrm>
              <a:off x="1989237" y="1403634"/>
              <a:ext cx="135501" cy="621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3" h="20661" fill="norm" stroke="1" extrusionOk="0">
                  <a:moveTo>
                    <a:pt x="267" y="18124"/>
                  </a:moveTo>
                  <a:cubicBezTo>
                    <a:pt x="1981" y="17690"/>
                    <a:pt x="4924" y="15287"/>
                    <a:pt x="6610" y="13770"/>
                  </a:cubicBezTo>
                  <a:cubicBezTo>
                    <a:pt x="8237" y="12067"/>
                    <a:pt x="8565" y="10313"/>
                    <a:pt x="7581" y="8585"/>
                  </a:cubicBezTo>
                  <a:cubicBezTo>
                    <a:pt x="6067" y="6515"/>
                    <a:pt x="1867" y="3649"/>
                    <a:pt x="681" y="2462"/>
                  </a:cubicBezTo>
                  <a:cubicBezTo>
                    <a:pt x="-504" y="1275"/>
                    <a:pt x="1067" y="771"/>
                    <a:pt x="3395" y="292"/>
                  </a:cubicBezTo>
                  <a:cubicBezTo>
                    <a:pt x="6124" y="-271"/>
                    <a:pt x="10195" y="-103"/>
                    <a:pt x="12823" y="1547"/>
                  </a:cubicBezTo>
                  <a:cubicBezTo>
                    <a:pt x="16253" y="3828"/>
                    <a:pt x="18557" y="6189"/>
                    <a:pt x="19694" y="8585"/>
                  </a:cubicBezTo>
                  <a:cubicBezTo>
                    <a:pt x="20310" y="10370"/>
                    <a:pt x="19620" y="12165"/>
                    <a:pt x="17652" y="13899"/>
                  </a:cubicBezTo>
                  <a:cubicBezTo>
                    <a:pt x="15895" y="15517"/>
                    <a:pt x="13366" y="16687"/>
                    <a:pt x="10024" y="18169"/>
                  </a:cubicBezTo>
                  <a:cubicBezTo>
                    <a:pt x="9124" y="18570"/>
                    <a:pt x="7067" y="19699"/>
                    <a:pt x="5738" y="20514"/>
                  </a:cubicBezTo>
                  <a:cubicBezTo>
                    <a:pt x="4410" y="21329"/>
                    <a:pt x="-1290" y="18518"/>
                    <a:pt x="267" y="18124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68" name="Google Shape;533;p16"/>
            <p:cNvSpPr/>
            <p:nvPr/>
          </p:nvSpPr>
          <p:spPr>
            <a:xfrm>
              <a:off x="1771636" y="1013200"/>
              <a:ext cx="231962" cy="282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7" h="21188" fill="norm" stroke="1" extrusionOk="0">
                  <a:moveTo>
                    <a:pt x="456" y="7660"/>
                  </a:moveTo>
                  <a:cubicBezTo>
                    <a:pt x="1282" y="3162"/>
                    <a:pt x="5140" y="-242"/>
                    <a:pt x="10667" y="13"/>
                  </a:cubicBezTo>
                  <a:cubicBezTo>
                    <a:pt x="16529" y="271"/>
                    <a:pt x="21031" y="4467"/>
                    <a:pt x="20722" y="9384"/>
                  </a:cubicBezTo>
                  <a:cubicBezTo>
                    <a:pt x="20549" y="12169"/>
                    <a:pt x="18831" y="14725"/>
                    <a:pt x="16081" y="16291"/>
                  </a:cubicBezTo>
                  <a:cubicBezTo>
                    <a:pt x="15882" y="16971"/>
                    <a:pt x="15591" y="17629"/>
                    <a:pt x="15212" y="18252"/>
                  </a:cubicBezTo>
                  <a:cubicBezTo>
                    <a:pt x="13257" y="20170"/>
                    <a:pt x="7348" y="21358"/>
                    <a:pt x="5653" y="21168"/>
                  </a:cubicBezTo>
                  <a:cubicBezTo>
                    <a:pt x="3472" y="20906"/>
                    <a:pt x="2299" y="20141"/>
                    <a:pt x="1256" y="18143"/>
                  </a:cubicBezTo>
                  <a:cubicBezTo>
                    <a:pt x="-569" y="14600"/>
                    <a:pt x="5" y="9884"/>
                    <a:pt x="456" y="7660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69" name="Google Shape;534;p16"/>
            <p:cNvSpPr/>
            <p:nvPr/>
          </p:nvSpPr>
          <p:spPr>
            <a:xfrm>
              <a:off x="1780457" y="988557"/>
              <a:ext cx="245225" cy="242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0" h="20801" fill="norm" stroke="1" extrusionOk="0">
                  <a:moveTo>
                    <a:pt x="14040" y="20801"/>
                  </a:moveTo>
                  <a:lnTo>
                    <a:pt x="13577" y="16304"/>
                  </a:lnTo>
                  <a:cubicBezTo>
                    <a:pt x="13577" y="16304"/>
                    <a:pt x="17080" y="6791"/>
                    <a:pt x="8790" y="8613"/>
                  </a:cubicBezTo>
                  <a:cubicBezTo>
                    <a:pt x="3316" y="9825"/>
                    <a:pt x="1943" y="10344"/>
                    <a:pt x="284" y="6499"/>
                  </a:cubicBezTo>
                  <a:cubicBezTo>
                    <a:pt x="-1376" y="2653"/>
                    <a:pt x="4489" y="-799"/>
                    <a:pt x="11455" y="162"/>
                  </a:cubicBezTo>
                  <a:cubicBezTo>
                    <a:pt x="16449" y="684"/>
                    <a:pt x="20224" y="5137"/>
                    <a:pt x="20128" y="10394"/>
                  </a:cubicBezTo>
                  <a:cubicBezTo>
                    <a:pt x="19905" y="13228"/>
                    <a:pt x="19187" y="18954"/>
                    <a:pt x="14040" y="20801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70" name="Google Shape;535;p16"/>
            <p:cNvSpPr/>
            <p:nvPr/>
          </p:nvSpPr>
          <p:spPr>
            <a:xfrm>
              <a:off x="1971939" y="1365710"/>
              <a:ext cx="151930" cy="206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1" fill="norm" stroke="1" extrusionOk="0">
                  <a:moveTo>
                    <a:pt x="21600" y="16073"/>
                  </a:moveTo>
                  <a:cubicBezTo>
                    <a:pt x="21600" y="16073"/>
                    <a:pt x="13778" y="21423"/>
                    <a:pt x="4505" y="19867"/>
                  </a:cubicBezTo>
                  <a:cubicBezTo>
                    <a:pt x="3123" y="19251"/>
                    <a:pt x="0" y="6748"/>
                    <a:pt x="0" y="6748"/>
                  </a:cubicBezTo>
                  <a:cubicBezTo>
                    <a:pt x="0" y="6748"/>
                    <a:pt x="0" y="-177"/>
                    <a:pt x="7739" y="3"/>
                  </a:cubicBezTo>
                  <a:cubicBezTo>
                    <a:pt x="15478" y="183"/>
                    <a:pt x="21600" y="16073"/>
                    <a:pt x="21600" y="16073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71" name="Google Shape;536;p16"/>
            <p:cNvSpPr/>
            <p:nvPr/>
          </p:nvSpPr>
          <p:spPr>
            <a:xfrm>
              <a:off x="1657586" y="1260306"/>
              <a:ext cx="123451" cy="199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1" fill="norm" stroke="1" extrusionOk="0">
                  <a:moveTo>
                    <a:pt x="8317" y="21124"/>
                  </a:moveTo>
                  <a:cubicBezTo>
                    <a:pt x="8317" y="21124"/>
                    <a:pt x="2075" y="21600"/>
                    <a:pt x="0" y="19818"/>
                  </a:cubicBezTo>
                  <a:cubicBezTo>
                    <a:pt x="374" y="16710"/>
                    <a:pt x="8691" y="860"/>
                    <a:pt x="21600" y="0"/>
                  </a:cubicBezTo>
                  <a:cubicBezTo>
                    <a:pt x="18457" y="1731"/>
                    <a:pt x="15741" y="3731"/>
                    <a:pt x="13538" y="5936"/>
                  </a:cubicBezTo>
                  <a:cubicBezTo>
                    <a:pt x="8929" y="10588"/>
                    <a:pt x="8317" y="21124"/>
                    <a:pt x="8317" y="2112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72" name="Google Shape;537;p16"/>
            <p:cNvSpPr/>
            <p:nvPr/>
          </p:nvSpPr>
          <p:spPr>
            <a:xfrm>
              <a:off x="0" y="3224550"/>
              <a:ext cx="671009" cy="387932"/>
            </a:xfrm>
            <a:prstGeom prst="ellipse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73" name="Google Shape;538;p16"/>
            <p:cNvSpPr/>
            <p:nvPr/>
          </p:nvSpPr>
          <p:spPr>
            <a:xfrm>
              <a:off x="54033" y="1965623"/>
              <a:ext cx="160774" cy="35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fill="norm" stroke="1" extrusionOk="0">
                  <a:moveTo>
                    <a:pt x="4556" y="0"/>
                  </a:moveTo>
                  <a:cubicBezTo>
                    <a:pt x="4069" y="2011"/>
                    <a:pt x="-922" y="10683"/>
                    <a:pt x="151" y="13658"/>
                  </a:cubicBezTo>
                  <a:cubicBezTo>
                    <a:pt x="1224" y="16632"/>
                    <a:pt x="18307" y="21600"/>
                    <a:pt x="18307" y="21600"/>
                  </a:cubicBezTo>
                  <a:lnTo>
                    <a:pt x="20678" y="16513"/>
                  </a:lnTo>
                  <a:lnTo>
                    <a:pt x="11207" y="12066"/>
                  </a:lnTo>
                  <a:lnTo>
                    <a:pt x="13765" y="3639"/>
                  </a:ln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74" name="Google Shape;539;p16"/>
            <p:cNvSpPr/>
            <p:nvPr/>
          </p:nvSpPr>
          <p:spPr>
            <a:xfrm>
              <a:off x="76551" y="1821414"/>
              <a:ext cx="115651" cy="2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44" fill="norm" stroke="1" extrusionOk="0">
                  <a:moveTo>
                    <a:pt x="21600" y="491"/>
                  </a:moveTo>
                  <a:cubicBezTo>
                    <a:pt x="16601" y="-641"/>
                    <a:pt x="10672" y="244"/>
                    <a:pt x="7792" y="2551"/>
                  </a:cubicBezTo>
                  <a:cubicBezTo>
                    <a:pt x="4168" y="5530"/>
                    <a:pt x="344" y="15733"/>
                    <a:pt x="0" y="17481"/>
                  </a:cubicBezTo>
                  <a:cubicBezTo>
                    <a:pt x="0" y="17481"/>
                    <a:pt x="5128" y="20959"/>
                    <a:pt x="12811" y="20379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75" name="Google Shape;540;p16"/>
            <p:cNvSpPr/>
            <p:nvPr/>
          </p:nvSpPr>
          <p:spPr>
            <a:xfrm>
              <a:off x="331351" y="3363572"/>
              <a:ext cx="249286" cy="14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4" h="18076" fill="norm" stroke="1" extrusionOk="0">
                  <a:moveTo>
                    <a:pt x="1026" y="4330"/>
                  </a:moveTo>
                  <a:cubicBezTo>
                    <a:pt x="3382" y="5360"/>
                    <a:pt x="5899" y="4879"/>
                    <a:pt x="8031" y="2992"/>
                  </a:cubicBezTo>
                  <a:cubicBezTo>
                    <a:pt x="9723" y="3080"/>
                    <a:pt x="18887" y="-3120"/>
                    <a:pt x="20128" y="2080"/>
                  </a:cubicBezTo>
                  <a:cubicBezTo>
                    <a:pt x="21219" y="6642"/>
                    <a:pt x="17250" y="10830"/>
                    <a:pt x="15131" y="11680"/>
                  </a:cubicBezTo>
                  <a:cubicBezTo>
                    <a:pt x="10506" y="13442"/>
                    <a:pt x="7083" y="17092"/>
                    <a:pt x="5225" y="17717"/>
                  </a:cubicBezTo>
                  <a:cubicBezTo>
                    <a:pt x="3841" y="18180"/>
                    <a:pt x="2062" y="18480"/>
                    <a:pt x="939" y="16755"/>
                  </a:cubicBezTo>
                  <a:cubicBezTo>
                    <a:pt x="-381" y="14692"/>
                    <a:pt x="-270" y="7017"/>
                    <a:pt x="1026" y="4330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76" name="Google Shape;541;p16"/>
            <p:cNvSpPr/>
            <p:nvPr/>
          </p:nvSpPr>
          <p:spPr>
            <a:xfrm>
              <a:off x="335502" y="3386836"/>
              <a:ext cx="245092" cy="11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039" fill="norm" stroke="1" extrusionOk="0">
                  <a:moveTo>
                    <a:pt x="5186" y="18700"/>
                  </a:moveTo>
                  <a:cubicBezTo>
                    <a:pt x="7158" y="17832"/>
                    <a:pt x="10792" y="12762"/>
                    <a:pt x="15701" y="10314"/>
                  </a:cubicBezTo>
                  <a:cubicBezTo>
                    <a:pt x="17589" y="9359"/>
                    <a:pt x="20836" y="5105"/>
                    <a:pt x="21164" y="0"/>
                  </a:cubicBezTo>
                  <a:cubicBezTo>
                    <a:pt x="21600" y="5834"/>
                    <a:pt x="17807" y="11008"/>
                    <a:pt x="15701" y="12154"/>
                  </a:cubicBezTo>
                  <a:cubicBezTo>
                    <a:pt x="10792" y="14603"/>
                    <a:pt x="7158" y="19673"/>
                    <a:pt x="5186" y="20541"/>
                  </a:cubicBezTo>
                  <a:cubicBezTo>
                    <a:pt x="3717" y="21183"/>
                    <a:pt x="1829" y="21600"/>
                    <a:pt x="638" y="19204"/>
                  </a:cubicBezTo>
                  <a:cubicBezTo>
                    <a:pt x="335" y="18516"/>
                    <a:pt x="116" y="17690"/>
                    <a:pt x="0" y="16790"/>
                  </a:cubicBezTo>
                  <a:cubicBezTo>
                    <a:pt x="1486" y="19086"/>
                    <a:pt x="3409" y="19792"/>
                    <a:pt x="5186" y="1870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77" name="Google Shape;542;p16"/>
            <p:cNvSpPr/>
            <p:nvPr/>
          </p:nvSpPr>
          <p:spPr>
            <a:xfrm>
              <a:off x="148937" y="3281556"/>
              <a:ext cx="249394" cy="14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5" h="18076" fill="norm" stroke="1" extrusionOk="0">
                  <a:moveTo>
                    <a:pt x="1035" y="4330"/>
                  </a:moveTo>
                  <a:cubicBezTo>
                    <a:pt x="3389" y="5360"/>
                    <a:pt x="5905" y="4879"/>
                    <a:pt x="8037" y="2992"/>
                  </a:cubicBezTo>
                  <a:cubicBezTo>
                    <a:pt x="9721" y="3080"/>
                    <a:pt x="18881" y="-3120"/>
                    <a:pt x="20129" y="2080"/>
                  </a:cubicBezTo>
                  <a:cubicBezTo>
                    <a:pt x="21220" y="6642"/>
                    <a:pt x="17252" y="10830"/>
                    <a:pt x="15134" y="11680"/>
                  </a:cubicBezTo>
                  <a:cubicBezTo>
                    <a:pt x="10511" y="13455"/>
                    <a:pt x="7081" y="17092"/>
                    <a:pt x="5223" y="17717"/>
                  </a:cubicBezTo>
                  <a:cubicBezTo>
                    <a:pt x="3840" y="18180"/>
                    <a:pt x="2062" y="18480"/>
                    <a:pt x="948" y="16755"/>
                  </a:cubicBezTo>
                  <a:cubicBezTo>
                    <a:pt x="-380" y="14692"/>
                    <a:pt x="-277" y="7055"/>
                    <a:pt x="1035" y="4330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78" name="Google Shape;543;p16"/>
            <p:cNvSpPr/>
            <p:nvPr/>
          </p:nvSpPr>
          <p:spPr>
            <a:xfrm>
              <a:off x="153489" y="3304817"/>
              <a:ext cx="245190" cy="11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039" fill="norm" stroke="1" extrusionOk="0">
                  <a:moveTo>
                    <a:pt x="5184" y="18700"/>
                  </a:moveTo>
                  <a:cubicBezTo>
                    <a:pt x="7155" y="17832"/>
                    <a:pt x="10796" y="12762"/>
                    <a:pt x="15703" y="10314"/>
                  </a:cubicBezTo>
                  <a:cubicBezTo>
                    <a:pt x="17582" y="9359"/>
                    <a:pt x="20837" y="5105"/>
                    <a:pt x="21164" y="0"/>
                  </a:cubicBezTo>
                  <a:cubicBezTo>
                    <a:pt x="21600" y="5834"/>
                    <a:pt x="17808" y="11008"/>
                    <a:pt x="15703" y="12154"/>
                  </a:cubicBezTo>
                  <a:cubicBezTo>
                    <a:pt x="10796" y="14620"/>
                    <a:pt x="7155" y="19673"/>
                    <a:pt x="5184" y="20541"/>
                  </a:cubicBezTo>
                  <a:cubicBezTo>
                    <a:pt x="3716" y="21183"/>
                    <a:pt x="1829" y="21600"/>
                    <a:pt x="646" y="19204"/>
                  </a:cubicBezTo>
                  <a:cubicBezTo>
                    <a:pt x="343" y="18513"/>
                    <a:pt x="122" y="17688"/>
                    <a:pt x="0" y="16790"/>
                  </a:cubicBezTo>
                  <a:cubicBezTo>
                    <a:pt x="1485" y="19086"/>
                    <a:pt x="3407" y="19793"/>
                    <a:pt x="5184" y="1870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79" name="Google Shape;544;p16"/>
            <p:cNvSpPr/>
            <p:nvPr/>
          </p:nvSpPr>
          <p:spPr>
            <a:xfrm>
              <a:off x="149008" y="2371918"/>
              <a:ext cx="365212" cy="1031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1" h="21419" fill="norm" stroke="1" extrusionOk="0">
                  <a:moveTo>
                    <a:pt x="584" y="13241"/>
                  </a:moveTo>
                  <a:cubicBezTo>
                    <a:pt x="854" y="12372"/>
                    <a:pt x="1341" y="11514"/>
                    <a:pt x="2039" y="10679"/>
                  </a:cubicBezTo>
                  <a:cubicBezTo>
                    <a:pt x="2039" y="10679"/>
                    <a:pt x="1608" y="8468"/>
                    <a:pt x="1390" y="6371"/>
                  </a:cubicBezTo>
                  <a:cubicBezTo>
                    <a:pt x="1140" y="3993"/>
                    <a:pt x="-1089" y="1900"/>
                    <a:pt x="671" y="0"/>
                  </a:cubicBezTo>
                  <a:lnTo>
                    <a:pt x="20511" y="1633"/>
                  </a:lnTo>
                  <a:cubicBezTo>
                    <a:pt x="20511" y="1633"/>
                    <a:pt x="19312" y="11121"/>
                    <a:pt x="19045" y="12266"/>
                  </a:cubicBezTo>
                  <a:cubicBezTo>
                    <a:pt x="18900" y="13159"/>
                    <a:pt x="18603" y="14048"/>
                    <a:pt x="18157" y="14928"/>
                  </a:cubicBezTo>
                  <a:cubicBezTo>
                    <a:pt x="17253" y="16769"/>
                    <a:pt x="15781" y="21148"/>
                    <a:pt x="15781" y="21148"/>
                  </a:cubicBezTo>
                  <a:cubicBezTo>
                    <a:pt x="13689" y="21600"/>
                    <a:pt x="10937" y="21350"/>
                    <a:pt x="10937" y="21350"/>
                  </a:cubicBezTo>
                  <a:cubicBezTo>
                    <a:pt x="10937" y="21350"/>
                    <a:pt x="11090" y="15810"/>
                    <a:pt x="11226" y="14486"/>
                  </a:cubicBezTo>
                  <a:cubicBezTo>
                    <a:pt x="11389" y="12871"/>
                    <a:pt x="11520" y="12990"/>
                    <a:pt x="11520" y="12990"/>
                  </a:cubicBezTo>
                  <a:lnTo>
                    <a:pt x="10866" y="8953"/>
                  </a:lnTo>
                  <a:lnTo>
                    <a:pt x="10441" y="6946"/>
                  </a:lnTo>
                  <a:cubicBezTo>
                    <a:pt x="10441" y="6946"/>
                    <a:pt x="9896" y="8420"/>
                    <a:pt x="9537" y="9736"/>
                  </a:cubicBezTo>
                  <a:cubicBezTo>
                    <a:pt x="9221" y="10883"/>
                    <a:pt x="8447" y="11920"/>
                    <a:pt x="7640" y="14056"/>
                  </a:cubicBezTo>
                  <a:cubicBezTo>
                    <a:pt x="6916" y="15909"/>
                    <a:pt x="5739" y="19632"/>
                    <a:pt x="5739" y="19632"/>
                  </a:cubicBezTo>
                  <a:cubicBezTo>
                    <a:pt x="3646" y="20082"/>
                    <a:pt x="802" y="19708"/>
                    <a:pt x="802" y="19708"/>
                  </a:cubicBezTo>
                  <a:cubicBezTo>
                    <a:pt x="802" y="19708"/>
                    <a:pt x="17" y="14847"/>
                    <a:pt x="584" y="13241"/>
                  </a:cubicBezTo>
                  <a:close/>
                </a:path>
              </a:pathLst>
            </a:custGeom>
            <a:solidFill>
              <a:srgbClr val="E2616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80" name="Google Shape;545;p16"/>
            <p:cNvSpPr/>
            <p:nvPr/>
          </p:nvSpPr>
          <p:spPr>
            <a:xfrm>
              <a:off x="195900" y="1525962"/>
              <a:ext cx="265001" cy="424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2" h="21129" fill="norm" stroke="1" extrusionOk="0">
                  <a:moveTo>
                    <a:pt x="1162" y="15074"/>
                  </a:moveTo>
                  <a:cubicBezTo>
                    <a:pt x="3240" y="15141"/>
                    <a:pt x="4786" y="15485"/>
                    <a:pt x="5041" y="15074"/>
                  </a:cubicBezTo>
                  <a:cubicBezTo>
                    <a:pt x="5266" y="14382"/>
                    <a:pt x="5426" y="13683"/>
                    <a:pt x="5521" y="12979"/>
                  </a:cubicBezTo>
                  <a:cubicBezTo>
                    <a:pt x="5281" y="12587"/>
                    <a:pt x="5071" y="12171"/>
                    <a:pt x="5071" y="12171"/>
                  </a:cubicBezTo>
                  <a:cubicBezTo>
                    <a:pt x="2467" y="11135"/>
                    <a:pt x="1642" y="9316"/>
                    <a:pt x="1320" y="7201"/>
                  </a:cubicBezTo>
                  <a:cubicBezTo>
                    <a:pt x="734" y="3582"/>
                    <a:pt x="3765" y="427"/>
                    <a:pt x="9377" y="35"/>
                  </a:cubicBezTo>
                  <a:cubicBezTo>
                    <a:pt x="14629" y="-323"/>
                    <a:pt x="18538" y="2072"/>
                    <a:pt x="19573" y="5358"/>
                  </a:cubicBezTo>
                  <a:cubicBezTo>
                    <a:pt x="20129" y="6979"/>
                    <a:pt x="21239" y="10041"/>
                    <a:pt x="19738" y="12708"/>
                  </a:cubicBezTo>
                  <a:cubicBezTo>
                    <a:pt x="18898" y="14198"/>
                    <a:pt x="17818" y="15383"/>
                    <a:pt x="16737" y="15611"/>
                  </a:cubicBezTo>
                  <a:cubicBezTo>
                    <a:pt x="15693" y="15590"/>
                    <a:pt x="14651" y="15530"/>
                    <a:pt x="13616" y="15432"/>
                  </a:cubicBezTo>
                  <a:cubicBezTo>
                    <a:pt x="13616" y="15432"/>
                    <a:pt x="13339" y="16433"/>
                    <a:pt x="13144" y="17082"/>
                  </a:cubicBezTo>
                  <a:cubicBezTo>
                    <a:pt x="12949" y="17730"/>
                    <a:pt x="13031" y="18050"/>
                    <a:pt x="15019" y="18858"/>
                  </a:cubicBezTo>
                  <a:cubicBezTo>
                    <a:pt x="17008" y="19666"/>
                    <a:pt x="12018" y="21277"/>
                    <a:pt x="8740" y="21117"/>
                  </a:cubicBezTo>
                  <a:cubicBezTo>
                    <a:pt x="5461" y="20958"/>
                    <a:pt x="1792" y="19666"/>
                    <a:pt x="779" y="18321"/>
                  </a:cubicBezTo>
                  <a:cubicBezTo>
                    <a:pt x="-361" y="16821"/>
                    <a:pt x="-263" y="15030"/>
                    <a:pt x="1162" y="15074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81" name="Google Shape;546;p16"/>
            <p:cNvSpPr/>
            <p:nvPr/>
          </p:nvSpPr>
          <p:spPr>
            <a:xfrm>
              <a:off x="109361" y="1826435"/>
              <a:ext cx="407092" cy="67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405" fill="norm" stroke="1" extrusionOk="0">
                  <a:moveTo>
                    <a:pt x="7218" y="198"/>
                  </a:moveTo>
                  <a:cubicBezTo>
                    <a:pt x="6839" y="789"/>
                    <a:pt x="7812" y="1510"/>
                    <a:pt x="10406" y="2013"/>
                  </a:cubicBezTo>
                  <a:cubicBezTo>
                    <a:pt x="12999" y="2515"/>
                    <a:pt x="13234" y="1868"/>
                    <a:pt x="13234" y="1868"/>
                  </a:cubicBezTo>
                  <a:cubicBezTo>
                    <a:pt x="13234" y="1868"/>
                    <a:pt x="17035" y="2940"/>
                    <a:pt x="18272" y="3473"/>
                  </a:cubicBezTo>
                  <a:cubicBezTo>
                    <a:pt x="19834" y="4145"/>
                    <a:pt x="20522" y="6092"/>
                    <a:pt x="20732" y="9377"/>
                  </a:cubicBezTo>
                  <a:cubicBezTo>
                    <a:pt x="20976" y="13176"/>
                    <a:pt x="20996" y="18815"/>
                    <a:pt x="20791" y="19789"/>
                  </a:cubicBezTo>
                  <a:cubicBezTo>
                    <a:pt x="20791" y="19789"/>
                    <a:pt x="17883" y="21579"/>
                    <a:pt x="14157" y="21391"/>
                  </a:cubicBezTo>
                  <a:cubicBezTo>
                    <a:pt x="10430" y="21203"/>
                    <a:pt x="4180" y="19166"/>
                    <a:pt x="2648" y="17595"/>
                  </a:cubicBezTo>
                  <a:cubicBezTo>
                    <a:pt x="2688" y="14261"/>
                    <a:pt x="3322" y="13719"/>
                    <a:pt x="2449" y="11799"/>
                  </a:cubicBezTo>
                  <a:cubicBezTo>
                    <a:pt x="454" y="7405"/>
                    <a:pt x="-604" y="5605"/>
                    <a:pt x="364" y="2684"/>
                  </a:cubicBezTo>
                  <a:cubicBezTo>
                    <a:pt x="1167" y="278"/>
                    <a:pt x="2289" y="-21"/>
                    <a:pt x="3856" y="1"/>
                  </a:cubicBezTo>
                  <a:cubicBezTo>
                    <a:pt x="4981" y="30"/>
                    <a:pt x="6103" y="96"/>
                    <a:pt x="7218" y="198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82" name="Google Shape;547;p16"/>
            <p:cNvSpPr/>
            <p:nvPr/>
          </p:nvSpPr>
          <p:spPr>
            <a:xfrm>
              <a:off x="397830" y="1910893"/>
              <a:ext cx="513267" cy="402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0850" fill="norm" stroke="1" extrusionOk="0">
                  <a:moveTo>
                    <a:pt x="9421" y="16067"/>
                  </a:moveTo>
                  <a:cubicBezTo>
                    <a:pt x="6974" y="16842"/>
                    <a:pt x="6398" y="14900"/>
                    <a:pt x="6074" y="13291"/>
                  </a:cubicBezTo>
                  <a:cubicBezTo>
                    <a:pt x="5298" y="9392"/>
                    <a:pt x="4874" y="5876"/>
                    <a:pt x="4294" y="3663"/>
                  </a:cubicBezTo>
                  <a:cubicBezTo>
                    <a:pt x="3610" y="1057"/>
                    <a:pt x="2894" y="645"/>
                    <a:pt x="1895" y="142"/>
                  </a:cubicBezTo>
                  <a:cubicBezTo>
                    <a:pt x="695" y="-452"/>
                    <a:pt x="-305" y="806"/>
                    <a:pt x="87" y="4126"/>
                  </a:cubicBezTo>
                  <a:cubicBezTo>
                    <a:pt x="555" y="8049"/>
                    <a:pt x="1167" y="10806"/>
                    <a:pt x="2331" y="15454"/>
                  </a:cubicBezTo>
                  <a:cubicBezTo>
                    <a:pt x="2638" y="16666"/>
                    <a:pt x="3322" y="18819"/>
                    <a:pt x="4330" y="19860"/>
                  </a:cubicBezTo>
                  <a:cubicBezTo>
                    <a:pt x="5594" y="21148"/>
                    <a:pt x="7498" y="21093"/>
                    <a:pt x="10377" y="20192"/>
                  </a:cubicBezTo>
                  <a:cubicBezTo>
                    <a:pt x="11605" y="19805"/>
                    <a:pt x="12953" y="18884"/>
                    <a:pt x="15276" y="17521"/>
                  </a:cubicBezTo>
                  <a:cubicBezTo>
                    <a:pt x="15908" y="17154"/>
                    <a:pt x="16396" y="16902"/>
                    <a:pt x="17596" y="16198"/>
                  </a:cubicBezTo>
                  <a:cubicBezTo>
                    <a:pt x="18798" y="15519"/>
                    <a:pt x="19852" y="14483"/>
                    <a:pt x="20667" y="13180"/>
                  </a:cubicBezTo>
                  <a:cubicBezTo>
                    <a:pt x="21295" y="12038"/>
                    <a:pt x="21183" y="11309"/>
                    <a:pt x="21067" y="11052"/>
                  </a:cubicBezTo>
                  <a:cubicBezTo>
                    <a:pt x="20951" y="10796"/>
                    <a:pt x="20815" y="10987"/>
                    <a:pt x="20479" y="11465"/>
                  </a:cubicBezTo>
                  <a:cubicBezTo>
                    <a:pt x="19996" y="12278"/>
                    <a:pt x="19398" y="12974"/>
                    <a:pt x="18715" y="13517"/>
                  </a:cubicBezTo>
                  <a:cubicBezTo>
                    <a:pt x="18715" y="13517"/>
                    <a:pt x="19491" y="12511"/>
                    <a:pt x="19915" y="11857"/>
                  </a:cubicBezTo>
                  <a:cubicBezTo>
                    <a:pt x="20290" y="11278"/>
                    <a:pt x="20602" y="10638"/>
                    <a:pt x="20843" y="9956"/>
                  </a:cubicBezTo>
                  <a:cubicBezTo>
                    <a:pt x="21063" y="9287"/>
                    <a:pt x="20607" y="8381"/>
                    <a:pt x="20259" y="8859"/>
                  </a:cubicBezTo>
                  <a:cubicBezTo>
                    <a:pt x="19911" y="9337"/>
                    <a:pt x="19747" y="9815"/>
                    <a:pt x="19115" y="10771"/>
                  </a:cubicBezTo>
                  <a:cubicBezTo>
                    <a:pt x="18774" y="11277"/>
                    <a:pt x="18386" y="11731"/>
                    <a:pt x="17960" y="12124"/>
                  </a:cubicBezTo>
                  <a:cubicBezTo>
                    <a:pt x="18352" y="11454"/>
                    <a:pt x="18701" y="10746"/>
                    <a:pt x="19003" y="10006"/>
                  </a:cubicBezTo>
                  <a:cubicBezTo>
                    <a:pt x="19403" y="8975"/>
                    <a:pt x="18064" y="9503"/>
                    <a:pt x="17296" y="10509"/>
                  </a:cubicBezTo>
                  <a:cubicBezTo>
                    <a:pt x="16736" y="11238"/>
                    <a:pt x="16260" y="11661"/>
                    <a:pt x="16244" y="11460"/>
                  </a:cubicBezTo>
                  <a:cubicBezTo>
                    <a:pt x="16228" y="11258"/>
                    <a:pt x="15140" y="12732"/>
                    <a:pt x="14584" y="13472"/>
                  </a:cubicBezTo>
                  <a:cubicBezTo>
                    <a:pt x="14028" y="14211"/>
                    <a:pt x="11753" y="15328"/>
                    <a:pt x="9421" y="16067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83" name="Google Shape;548;p16"/>
            <p:cNvSpPr/>
            <p:nvPr/>
          </p:nvSpPr>
          <p:spPr>
            <a:xfrm>
              <a:off x="379360" y="1902163"/>
              <a:ext cx="157273" cy="230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3" h="20440" fill="norm" stroke="1" extrusionOk="0">
                  <a:moveTo>
                    <a:pt x="5553" y="95"/>
                  </a:moveTo>
                  <a:cubicBezTo>
                    <a:pt x="10774" y="-431"/>
                    <a:pt x="14489" y="1155"/>
                    <a:pt x="16774" y="6499"/>
                  </a:cubicBezTo>
                  <a:cubicBezTo>
                    <a:pt x="19059" y="11843"/>
                    <a:pt x="20693" y="16230"/>
                    <a:pt x="20693" y="16230"/>
                  </a:cubicBezTo>
                  <a:cubicBezTo>
                    <a:pt x="18627" y="18244"/>
                    <a:pt x="15498" y="19647"/>
                    <a:pt x="11948" y="20152"/>
                  </a:cubicBezTo>
                  <a:cubicBezTo>
                    <a:pt x="5693" y="21169"/>
                    <a:pt x="3446" y="19161"/>
                    <a:pt x="3446" y="19161"/>
                  </a:cubicBezTo>
                  <a:cubicBezTo>
                    <a:pt x="3446" y="19161"/>
                    <a:pt x="1710" y="13558"/>
                    <a:pt x="638" y="9748"/>
                  </a:cubicBezTo>
                  <a:cubicBezTo>
                    <a:pt x="-435" y="5939"/>
                    <a:pt x="-907" y="733"/>
                    <a:pt x="5553" y="95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84" name="Google Shape;549;p16"/>
            <p:cNvSpPr/>
            <p:nvPr/>
          </p:nvSpPr>
          <p:spPr>
            <a:xfrm>
              <a:off x="204110" y="1507317"/>
              <a:ext cx="256630" cy="28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21" h="20434" fill="norm" stroke="1" extrusionOk="0">
                  <a:moveTo>
                    <a:pt x="16819" y="8427"/>
                  </a:moveTo>
                  <a:cubicBezTo>
                    <a:pt x="16819" y="8427"/>
                    <a:pt x="21171" y="1542"/>
                    <a:pt x="11739" y="142"/>
                  </a:cubicBezTo>
                  <a:cubicBezTo>
                    <a:pt x="4934" y="-867"/>
                    <a:pt x="561" y="3679"/>
                    <a:pt x="56" y="8609"/>
                  </a:cubicBezTo>
                  <a:cubicBezTo>
                    <a:pt x="-429" y="13323"/>
                    <a:pt x="2360" y="18212"/>
                    <a:pt x="4381" y="20159"/>
                  </a:cubicBezTo>
                  <a:cubicBezTo>
                    <a:pt x="5365" y="20523"/>
                    <a:pt x="7481" y="20733"/>
                    <a:pt x="10263" y="19416"/>
                  </a:cubicBezTo>
                  <a:cubicBezTo>
                    <a:pt x="10374" y="18133"/>
                    <a:pt x="10417" y="16845"/>
                    <a:pt x="10391" y="15557"/>
                  </a:cubicBezTo>
                  <a:cubicBezTo>
                    <a:pt x="10391" y="15557"/>
                    <a:pt x="7076" y="8301"/>
                    <a:pt x="16819" y="8427"/>
                  </a:cubicBezTo>
                  <a:close/>
                </a:path>
              </a:pathLst>
            </a:cu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85" name="Google Shape;550;p16"/>
            <p:cNvSpPr/>
            <p:nvPr/>
          </p:nvSpPr>
          <p:spPr>
            <a:xfrm>
              <a:off x="755845" y="2088053"/>
              <a:ext cx="77662" cy="68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2" h="20196" fill="norm" stroke="1" extrusionOk="0">
                  <a:moveTo>
                    <a:pt x="2118" y="17180"/>
                  </a:moveTo>
                  <a:cubicBezTo>
                    <a:pt x="2118" y="17180"/>
                    <a:pt x="-1559" y="8879"/>
                    <a:pt x="777" y="6811"/>
                  </a:cubicBezTo>
                  <a:cubicBezTo>
                    <a:pt x="3112" y="4743"/>
                    <a:pt x="6443" y="12556"/>
                    <a:pt x="7113" y="15572"/>
                  </a:cubicBezTo>
                  <a:cubicBezTo>
                    <a:pt x="7784" y="18587"/>
                    <a:pt x="6859" y="14652"/>
                    <a:pt x="6859" y="14652"/>
                  </a:cubicBezTo>
                  <a:cubicBezTo>
                    <a:pt x="6859" y="14652"/>
                    <a:pt x="4338" y="5260"/>
                    <a:pt x="5980" y="3450"/>
                  </a:cubicBezTo>
                  <a:cubicBezTo>
                    <a:pt x="7622" y="1641"/>
                    <a:pt x="9819" y="5662"/>
                    <a:pt x="12016" y="11550"/>
                  </a:cubicBezTo>
                  <a:cubicBezTo>
                    <a:pt x="14213" y="17439"/>
                    <a:pt x="12548" y="11062"/>
                    <a:pt x="12548" y="11062"/>
                  </a:cubicBezTo>
                  <a:cubicBezTo>
                    <a:pt x="12548" y="11062"/>
                    <a:pt x="8917" y="1641"/>
                    <a:pt x="10467" y="319"/>
                  </a:cubicBezTo>
                  <a:cubicBezTo>
                    <a:pt x="12548" y="-1404"/>
                    <a:pt x="15971" y="4168"/>
                    <a:pt x="18006" y="9195"/>
                  </a:cubicBezTo>
                  <a:cubicBezTo>
                    <a:pt x="20041" y="14222"/>
                    <a:pt x="15277" y="20196"/>
                    <a:pt x="15277" y="20196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206" name="Google Shape;551;p16"/>
            <p:cNvGrpSpPr/>
            <p:nvPr/>
          </p:nvGrpSpPr>
          <p:grpSpPr>
            <a:xfrm>
              <a:off x="730341" y="2063540"/>
              <a:ext cx="230856" cy="134796"/>
              <a:chOff x="0" y="0"/>
              <a:chExt cx="230855" cy="134794"/>
            </a:xfrm>
          </p:grpSpPr>
          <p:sp>
            <p:nvSpPr>
              <p:cNvPr id="1186" name="Google Shape;552;p16"/>
              <p:cNvSpPr/>
              <p:nvPr/>
            </p:nvSpPr>
            <p:spPr>
              <a:xfrm>
                <a:off x="3705" y="5345"/>
                <a:ext cx="224133" cy="129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7" h="21304" fill="norm" stroke="1" extrusionOk="0">
                    <a:moveTo>
                      <a:pt x="5746" y="20989"/>
                    </a:moveTo>
                    <a:lnTo>
                      <a:pt x="316" y="15503"/>
                    </a:lnTo>
                    <a:cubicBezTo>
                      <a:pt x="-154" y="15039"/>
                      <a:pt x="-89" y="14240"/>
                      <a:pt x="445" y="13696"/>
                    </a:cubicBezTo>
                    <a:lnTo>
                      <a:pt x="13665" y="454"/>
                    </a:lnTo>
                    <a:cubicBezTo>
                      <a:pt x="14232" y="-102"/>
                      <a:pt x="14918" y="-149"/>
                      <a:pt x="15509" y="326"/>
                    </a:cubicBezTo>
                    <a:lnTo>
                      <a:pt x="20985" y="5812"/>
                    </a:lnTo>
                    <a:cubicBezTo>
                      <a:pt x="21446" y="6275"/>
                      <a:pt x="21391" y="7091"/>
                      <a:pt x="20856" y="7619"/>
                    </a:cubicBezTo>
                    <a:lnTo>
                      <a:pt x="7553" y="20861"/>
                    </a:lnTo>
                    <a:cubicBezTo>
                      <a:pt x="6997" y="21403"/>
                      <a:pt x="6326" y="21451"/>
                      <a:pt x="5746" y="20989"/>
                    </a:cubicBez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87" name="Google Shape;553;p16"/>
              <p:cNvSpPr/>
              <p:nvPr/>
            </p:nvSpPr>
            <p:spPr>
              <a:xfrm>
                <a:off x="0" y="85761"/>
                <a:ext cx="1270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9425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88" name="Google Shape;554;p16"/>
              <p:cNvSpPr/>
              <p:nvPr/>
            </p:nvSpPr>
            <p:spPr>
              <a:xfrm>
                <a:off x="218155" y="36346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21600" y="0"/>
                    </a:lnTo>
                    <a:lnTo>
                      <a:pt x="0" y="13292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89" name="Google Shape;555;p16"/>
              <p:cNvSpPr/>
              <p:nvPr/>
            </p:nvSpPr>
            <p:spPr>
              <a:xfrm>
                <a:off x="3705" y="1033"/>
                <a:ext cx="223648" cy="129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303" fill="norm" stroke="1" extrusionOk="0">
                    <a:moveTo>
                      <a:pt x="5758" y="20963"/>
                    </a:moveTo>
                    <a:lnTo>
                      <a:pt x="316" y="15477"/>
                    </a:lnTo>
                    <a:cubicBezTo>
                      <a:pt x="-155" y="15013"/>
                      <a:pt x="-90" y="14198"/>
                      <a:pt x="446" y="13670"/>
                    </a:cubicBezTo>
                    <a:lnTo>
                      <a:pt x="13648" y="460"/>
                    </a:lnTo>
                    <a:cubicBezTo>
                      <a:pt x="14214" y="-105"/>
                      <a:pt x="14904" y="-151"/>
                      <a:pt x="15495" y="332"/>
                    </a:cubicBezTo>
                    <a:lnTo>
                      <a:pt x="20983" y="5818"/>
                    </a:lnTo>
                    <a:cubicBezTo>
                      <a:pt x="21445" y="6281"/>
                      <a:pt x="21390" y="7081"/>
                      <a:pt x="20854" y="7625"/>
                    </a:cubicBezTo>
                    <a:lnTo>
                      <a:pt x="7605" y="20867"/>
                    </a:lnTo>
                    <a:cubicBezTo>
                      <a:pt x="7035" y="21412"/>
                      <a:pt x="6347" y="21449"/>
                      <a:pt x="5758" y="20963"/>
                    </a:cubicBezTo>
                    <a:close/>
                  </a:path>
                </a:pathLst>
              </a:custGeom>
              <a:solidFill>
                <a:srgbClr val="616E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90" name="Google Shape;556;p16"/>
              <p:cNvSpPr/>
              <p:nvPr/>
            </p:nvSpPr>
            <p:spPr>
              <a:xfrm rot="19809977">
                <a:off x="9514" y="10830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770"/>
                      <a:pt x="16771" y="21600"/>
                      <a:pt x="10809" y="21600"/>
                    </a:cubicBezTo>
                    <a:cubicBezTo>
                      <a:pt x="4848" y="21600"/>
                      <a:pt x="0" y="16760"/>
                      <a:pt x="0" y="10800"/>
                    </a:cubicBezTo>
                    <a:cubicBezTo>
                      <a:pt x="0" y="4830"/>
                      <a:pt x="4848" y="0"/>
                      <a:pt x="10809" y="0"/>
                    </a:cubicBezTo>
                    <a:cubicBezTo>
                      <a:pt x="16771" y="0"/>
                      <a:pt x="21600" y="4830"/>
                      <a:pt x="21600" y="10800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91" name="Google Shape;557;p16"/>
              <p:cNvSpPr/>
              <p:nvPr/>
            </p:nvSpPr>
            <p:spPr>
              <a:xfrm rot="19798237">
                <a:off x="9287" y="9623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75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92" name="Google Shape;558;p16"/>
              <p:cNvSpPr/>
              <p:nvPr/>
            </p:nvSpPr>
            <p:spPr>
              <a:xfrm rot="19798237">
                <a:off x="12076" y="9796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93" name="Google Shape;559;p16"/>
              <p:cNvSpPr/>
              <p:nvPr/>
            </p:nvSpPr>
            <p:spPr>
              <a:xfrm rot="19798237">
                <a:off x="14901" y="99453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94" name="Google Shape;560;p16"/>
              <p:cNvSpPr/>
              <p:nvPr/>
            </p:nvSpPr>
            <p:spPr>
              <a:xfrm rot="19798237">
                <a:off x="38688" y="11329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75"/>
                      <a:pt x="16773" y="21600"/>
                      <a:pt x="10809" y="21600"/>
                    </a:cubicBezTo>
                    <a:cubicBezTo>
                      <a:pt x="4846" y="21600"/>
                      <a:pt x="0" y="16764"/>
                      <a:pt x="0" y="10805"/>
                    </a:cubicBezTo>
                    <a:cubicBezTo>
                      <a:pt x="0" y="4836"/>
                      <a:pt x="4846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95" name="Google Shape;561;p16"/>
              <p:cNvSpPr/>
              <p:nvPr/>
            </p:nvSpPr>
            <p:spPr>
              <a:xfrm rot="19798237">
                <a:off x="41465" y="114875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96" name="Google Shape;562;p16"/>
              <p:cNvSpPr/>
              <p:nvPr/>
            </p:nvSpPr>
            <p:spPr>
              <a:xfrm rot="19798237">
                <a:off x="44206" y="11651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46" y="21600"/>
                      <a:pt x="0" y="16764"/>
                      <a:pt x="0" y="10805"/>
                    </a:cubicBezTo>
                    <a:cubicBezTo>
                      <a:pt x="0" y="4836"/>
                      <a:pt x="4846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97" name="Google Shape;563;p16"/>
              <p:cNvSpPr/>
              <p:nvPr/>
            </p:nvSpPr>
            <p:spPr>
              <a:xfrm rot="19798237">
                <a:off x="46982" y="11809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75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98" name="Google Shape;564;p16"/>
              <p:cNvSpPr/>
              <p:nvPr/>
            </p:nvSpPr>
            <p:spPr>
              <a:xfrm>
                <a:off x="26825" y="106362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44" fill="norm" stroke="1" extrusionOk="0">
                    <a:moveTo>
                      <a:pt x="19595" y="20210"/>
                    </a:moveTo>
                    <a:lnTo>
                      <a:pt x="2005" y="7251"/>
                    </a:lnTo>
                    <a:cubicBezTo>
                      <a:pt x="754" y="6015"/>
                      <a:pt x="19" y="4113"/>
                      <a:pt x="0" y="2069"/>
                    </a:cubicBezTo>
                    <a:cubicBezTo>
                      <a:pt x="0" y="340"/>
                      <a:pt x="0" y="-525"/>
                      <a:pt x="2005" y="340"/>
                    </a:cubicBezTo>
                    <a:lnTo>
                      <a:pt x="19595" y="13299"/>
                    </a:lnTo>
                    <a:cubicBezTo>
                      <a:pt x="20837" y="14423"/>
                      <a:pt x="21584" y="16237"/>
                      <a:pt x="21600" y="18197"/>
                    </a:cubicBezTo>
                    <a:cubicBezTo>
                      <a:pt x="21600" y="20210"/>
                      <a:pt x="20710" y="21075"/>
                      <a:pt x="19595" y="20210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99" name="Google Shape;565;p16"/>
              <p:cNvSpPr/>
              <p:nvPr/>
            </p:nvSpPr>
            <p:spPr>
              <a:xfrm>
                <a:off x="199672" y="5247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40" y="7427"/>
                    </a:moveTo>
                    <a:lnTo>
                      <a:pt x="1921" y="21600"/>
                    </a:lnTo>
                    <a:cubicBezTo>
                      <a:pt x="1921" y="21600"/>
                      <a:pt x="0" y="21600"/>
                      <a:pt x="0" y="19577"/>
                    </a:cubicBezTo>
                    <a:cubicBezTo>
                      <a:pt x="96" y="17483"/>
                      <a:pt x="787" y="15523"/>
                      <a:pt x="1921" y="14177"/>
                    </a:cubicBezTo>
                    <a:lnTo>
                      <a:pt x="19440" y="0"/>
                    </a:lnTo>
                    <a:cubicBezTo>
                      <a:pt x="19440" y="0"/>
                      <a:pt x="21600" y="0"/>
                      <a:pt x="21600" y="2023"/>
                    </a:cubicBezTo>
                    <a:cubicBezTo>
                      <a:pt x="21587" y="4220"/>
                      <a:pt x="20770" y="6279"/>
                      <a:pt x="19440" y="7427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00" name="Google Shape;566;p16"/>
              <p:cNvSpPr/>
              <p:nvPr/>
            </p:nvSpPr>
            <p:spPr>
              <a:xfrm>
                <a:off x="188805" y="5879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21600" fill="norm" stroke="1" extrusionOk="0">
                    <a:moveTo>
                      <a:pt x="19403" y="7427"/>
                    </a:moveTo>
                    <a:lnTo>
                      <a:pt x="1916" y="21600"/>
                    </a:lnTo>
                    <a:cubicBezTo>
                      <a:pt x="1916" y="21600"/>
                      <a:pt x="2" y="21600"/>
                      <a:pt x="2" y="19577"/>
                    </a:cubicBezTo>
                    <a:cubicBezTo>
                      <a:pt x="-41" y="17447"/>
                      <a:pt x="679" y="15424"/>
                      <a:pt x="1916" y="14177"/>
                    </a:cubicBezTo>
                    <a:lnTo>
                      <a:pt x="19403" y="0"/>
                    </a:lnTo>
                    <a:cubicBezTo>
                      <a:pt x="19403" y="0"/>
                      <a:pt x="21559" y="0"/>
                      <a:pt x="21559" y="2023"/>
                    </a:cubicBezTo>
                    <a:cubicBezTo>
                      <a:pt x="21504" y="4220"/>
                      <a:pt x="20700" y="6211"/>
                      <a:pt x="19403" y="7427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01" name="Google Shape;567;p16"/>
              <p:cNvSpPr/>
              <p:nvPr/>
            </p:nvSpPr>
            <p:spPr>
              <a:xfrm>
                <a:off x="3705" y="0"/>
                <a:ext cx="224133" cy="129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7" h="21291" fill="norm" stroke="1" extrusionOk="0">
                    <a:moveTo>
                      <a:pt x="5746" y="20948"/>
                    </a:moveTo>
                    <a:lnTo>
                      <a:pt x="316" y="15478"/>
                    </a:lnTo>
                    <a:cubicBezTo>
                      <a:pt x="-154" y="15015"/>
                      <a:pt x="-89" y="14202"/>
                      <a:pt x="445" y="13659"/>
                    </a:cubicBezTo>
                    <a:lnTo>
                      <a:pt x="13665" y="452"/>
                    </a:lnTo>
                    <a:cubicBezTo>
                      <a:pt x="14232" y="-103"/>
                      <a:pt x="14918" y="-149"/>
                      <a:pt x="15509" y="325"/>
                    </a:cubicBezTo>
                    <a:lnTo>
                      <a:pt x="20985" y="5796"/>
                    </a:lnTo>
                    <a:cubicBezTo>
                      <a:pt x="21446" y="6258"/>
                      <a:pt x="21391" y="7072"/>
                      <a:pt x="20856" y="7598"/>
                    </a:cubicBezTo>
                    <a:lnTo>
                      <a:pt x="7636" y="20805"/>
                    </a:lnTo>
                    <a:cubicBezTo>
                      <a:pt x="7060" y="21398"/>
                      <a:pt x="6350" y="21451"/>
                      <a:pt x="5746" y="20948"/>
                    </a:cubicBezTo>
                    <a:close/>
                  </a:path>
                </a:pathLst>
              </a:custGeom>
              <a:solidFill>
                <a:srgbClr val="2023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02" name="Google Shape;568;p16"/>
              <p:cNvSpPr/>
              <p:nvPr/>
            </p:nvSpPr>
            <p:spPr>
              <a:xfrm>
                <a:off x="12147" y="3242"/>
                <a:ext cx="207944" cy="120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3" h="21427" fill="norm" stroke="1" extrusionOk="0">
                    <a:moveTo>
                      <a:pt x="21153" y="5968"/>
                    </a:moveTo>
                    <a:lnTo>
                      <a:pt x="18844" y="3574"/>
                    </a:lnTo>
                    <a:cubicBezTo>
                      <a:pt x="18531" y="3858"/>
                      <a:pt x="18158" y="3858"/>
                      <a:pt x="17845" y="3574"/>
                    </a:cubicBezTo>
                    <a:cubicBezTo>
                      <a:pt x="17565" y="3296"/>
                      <a:pt x="17565" y="2862"/>
                      <a:pt x="17845" y="2585"/>
                    </a:cubicBezTo>
                    <a:lnTo>
                      <a:pt x="15536" y="260"/>
                    </a:lnTo>
                    <a:cubicBezTo>
                      <a:pt x="15133" y="-87"/>
                      <a:pt x="14659" y="-87"/>
                      <a:pt x="14256" y="260"/>
                    </a:cubicBezTo>
                    <a:lnTo>
                      <a:pt x="263" y="14244"/>
                    </a:lnTo>
                    <a:cubicBezTo>
                      <a:pt x="-87" y="14608"/>
                      <a:pt x="-87" y="15181"/>
                      <a:pt x="263" y="15527"/>
                    </a:cubicBezTo>
                    <a:lnTo>
                      <a:pt x="5890" y="21166"/>
                    </a:lnTo>
                    <a:cubicBezTo>
                      <a:pt x="6290" y="21513"/>
                      <a:pt x="6760" y="21513"/>
                      <a:pt x="7160" y="21166"/>
                    </a:cubicBezTo>
                    <a:lnTo>
                      <a:pt x="21153" y="7165"/>
                    </a:lnTo>
                    <a:cubicBezTo>
                      <a:pt x="21513" y="6887"/>
                      <a:pt x="21513" y="6315"/>
                      <a:pt x="21153" y="5968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03" name="Google Shape;569;p16"/>
              <p:cNvSpPr/>
              <p:nvPr/>
            </p:nvSpPr>
            <p:spPr>
              <a:xfrm>
                <a:off x="12147" y="3242"/>
                <a:ext cx="207944" cy="120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3" h="21427" fill="norm" stroke="1" extrusionOk="0">
                    <a:moveTo>
                      <a:pt x="21153" y="5968"/>
                    </a:moveTo>
                    <a:lnTo>
                      <a:pt x="18844" y="3574"/>
                    </a:lnTo>
                    <a:cubicBezTo>
                      <a:pt x="18531" y="3858"/>
                      <a:pt x="18158" y="3858"/>
                      <a:pt x="17845" y="3574"/>
                    </a:cubicBezTo>
                    <a:cubicBezTo>
                      <a:pt x="17565" y="3296"/>
                      <a:pt x="17565" y="2862"/>
                      <a:pt x="17845" y="2585"/>
                    </a:cubicBezTo>
                    <a:lnTo>
                      <a:pt x="15536" y="260"/>
                    </a:lnTo>
                    <a:cubicBezTo>
                      <a:pt x="15133" y="-87"/>
                      <a:pt x="14659" y="-87"/>
                      <a:pt x="14256" y="260"/>
                    </a:cubicBezTo>
                    <a:lnTo>
                      <a:pt x="263" y="14244"/>
                    </a:lnTo>
                    <a:cubicBezTo>
                      <a:pt x="-87" y="14608"/>
                      <a:pt x="-87" y="15181"/>
                      <a:pt x="263" y="15527"/>
                    </a:cubicBezTo>
                    <a:lnTo>
                      <a:pt x="5890" y="21166"/>
                    </a:lnTo>
                    <a:cubicBezTo>
                      <a:pt x="6290" y="21513"/>
                      <a:pt x="6760" y="21513"/>
                      <a:pt x="7160" y="21166"/>
                    </a:cubicBezTo>
                    <a:lnTo>
                      <a:pt x="21153" y="7165"/>
                    </a:lnTo>
                    <a:cubicBezTo>
                      <a:pt x="21513" y="6887"/>
                      <a:pt x="21513" y="6315"/>
                      <a:pt x="21153" y="5968"/>
                    </a:cubicBezTo>
                    <a:close/>
                  </a:path>
                </a:pathLst>
              </a:custGeom>
              <a:solidFill>
                <a:srgbClr val="000000">
                  <a:alpha val="4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04" name="Google Shape;570;p16"/>
              <p:cNvSpPr/>
              <p:nvPr/>
            </p:nvSpPr>
            <p:spPr>
              <a:xfrm>
                <a:off x="182305" y="15356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4"/>
                    </a:moveTo>
                    <a:cubicBezTo>
                      <a:pt x="21600" y="16769"/>
                      <a:pt x="16767" y="21600"/>
                      <a:pt x="10802" y="21600"/>
                    </a:cubicBezTo>
                    <a:cubicBezTo>
                      <a:pt x="4837" y="21600"/>
                      <a:pt x="0" y="16769"/>
                      <a:pt x="0" y="10804"/>
                    </a:cubicBezTo>
                    <a:cubicBezTo>
                      <a:pt x="0" y="4839"/>
                      <a:pt x="4837" y="0"/>
                      <a:pt x="10802" y="0"/>
                    </a:cubicBezTo>
                    <a:cubicBezTo>
                      <a:pt x="16767" y="0"/>
                      <a:pt x="21600" y="4839"/>
                      <a:pt x="21600" y="10804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05" name="Google Shape;571;p16"/>
              <p:cNvSpPr/>
              <p:nvPr/>
            </p:nvSpPr>
            <p:spPr>
              <a:xfrm>
                <a:off x="182306" y="1536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650" fill="norm" stroke="1" extrusionOk="0">
                    <a:moveTo>
                      <a:pt x="0" y="17358"/>
                    </a:moveTo>
                    <a:cubicBezTo>
                      <a:pt x="0" y="17358"/>
                      <a:pt x="0" y="6631"/>
                      <a:pt x="0" y="3559"/>
                    </a:cubicBezTo>
                    <a:cubicBezTo>
                      <a:pt x="6599" y="-1186"/>
                      <a:pt x="14987" y="-1186"/>
                      <a:pt x="21600" y="3559"/>
                    </a:cubicBezTo>
                    <a:cubicBezTo>
                      <a:pt x="21600" y="3559"/>
                      <a:pt x="21600" y="12758"/>
                      <a:pt x="21600" y="17358"/>
                    </a:cubicBezTo>
                    <a:cubicBezTo>
                      <a:pt x="14660" y="20414"/>
                      <a:pt x="6940" y="20414"/>
                      <a:pt x="0" y="17358"/>
                    </a:cubicBezTo>
                    <a:close/>
                  </a:path>
                </a:pathLst>
              </a:custGeom>
              <a:solidFill>
                <a:srgbClr val="FFFFFF">
                  <a:alpha val="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207" name="Google Shape;572;p16"/>
            <p:cNvSpPr/>
            <p:nvPr/>
          </p:nvSpPr>
          <p:spPr>
            <a:xfrm>
              <a:off x="781516" y="2105702"/>
              <a:ext cx="131704" cy="109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19487" fill="norm" stroke="1" extrusionOk="0">
                  <a:moveTo>
                    <a:pt x="16653" y="13742"/>
                  </a:moveTo>
                  <a:cubicBezTo>
                    <a:pt x="16653" y="13742"/>
                    <a:pt x="21600" y="8860"/>
                    <a:pt x="21379" y="2390"/>
                  </a:cubicBezTo>
                  <a:cubicBezTo>
                    <a:pt x="21080" y="-2113"/>
                    <a:pt x="18591" y="1130"/>
                    <a:pt x="18591" y="1130"/>
                  </a:cubicBezTo>
                  <a:lnTo>
                    <a:pt x="16086" y="6099"/>
                  </a:lnTo>
                  <a:cubicBezTo>
                    <a:pt x="14844" y="7935"/>
                    <a:pt x="13224" y="9424"/>
                    <a:pt x="11359" y="10447"/>
                  </a:cubicBezTo>
                  <a:cubicBezTo>
                    <a:pt x="9604" y="10631"/>
                    <a:pt x="7858" y="10914"/>
                    <a:pt x="6129" y="11292"/>
                  </a:cubicBezTo>
                  <a:cubicBezTo>
                    <a:pt x="3056" y="11948"/>
                    <a:pt x="0" y="16157"/>
                    <a:pt x="0" y="16157"/>
                  </a:cubicBezTo>
                  <a:lnTo>
                    <a:pt x="3860" y="19487"/>
                  </a:ln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08" name="Google Shape;573;p16"/>
            <p:cNvSpPr/>
            <p:nvPr/>
          </p:nvSpPr>
          <p:spPr>
            <a:xfrm>
              <a:off x="75191" y="563140"/>
              <a:ext cx="726008" cy="803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547" fill="norm" stroke="1" extrusionOk="0">
                  <a:moveTo>
                    <a:pt x="19829" y="8906"/>
                  </a:moveTo>
                  <a:lnTo>
                    <a:pt x="3167" y="207"/>
                  </a:lnTo>
                  <a:cubicBezTo>
                    <a:pt x="2843" y="5"/>
                    <a:pt x="2435" y="-53"/>
                    <a:pt x="2058" y="50"/>
                  </a:cubicBezTo>
                  <a:cubicBezTo>
                    <a:pt x="1987" y="77"/>
                    <a:pt x="1920" y="112"/>
                    <a:pt x="1859" y="154"/>
                  </a:cubicBezTo>
                  <a:lnTo>
                    <a:pt x="0" y="1116"/>
                  </a:lnTo>
                  <a:lnTo>
                    <a:pt x="1441" y="2646"/>
                  </a:lnTo>
                  <a:lnTo>
                    <a:pt x="1441" y="8927"/>
                  </a:lnTo>
                  <a:cubicBezTo>
                    <a:pt x="1507" y="10029"/>
                    <a:pt x="2149" y="11037"/>
                    <a:pt x="3170" y="11640"/>
                  </a:cubicBezTo>
                  <a:lnTo>
                    <a:pt x="8358" y="14588"/>
                  </a:lnTo>
                  <a:lnTo>
                    <a:pt x="9767" y="17510"/>
                  </a:lnTo>
                  <a:lnTo>
                    <a:pt x="8283" y="19785"/>
                  </a:lnTo>
                  <a:lnTo>
                    <a:pt x="10350" y="18717"/>
                  </a:lnTo>
                  <a:lnTo>
                    <a:pt x="12312" y="16655"/>
                  </a:lnTo>
                  <a:lnTo>
                    <a:pt x="18575" y="19723"/>
                  </a:lnTo>
                  <a:lnTo>
                    <a:pt x="18912" y="21547"/>
                  </a:lnTo>
                  <a:lnTo>
                    <a:pt x="21022" y="20458"/>
                  </a:lnTo>
                  <a:lnTo>
                    <a:pt x="21080" y="20426"/>
                  </a:lnTo>
                  <a:lnTo>
                    <a:pt x="21100" y="20426"/>
                  </a:lnTo>
                  <a:cubicBezTo>
                    <a:pt x="21427" y="20188"/>
                    <a:pt x="21600" y="19817"/>
                    <a:pt x="21561" y="19439"/>
                  </a:cubicBezTo>
                  <a:lnTo>
                    <a:pt x="21561" y="11620"/>
                  </a:lnTo>
                  <a:cubicBezTo>
                    <a:pt x="21495" y="10517"/>
                    <a:pt x="20851" y="9510"/>
                    <a:pt x="19829" y="8906"/>
                  </a:cubicBezTo>
                  <a:close/>
                </a:path>
              </a:pathLst>
            </a:custGeom>
            <a:solidFill>
              <a:srgbClr val="FF7B7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09" name="Google Shape;574;p16"/>
            <p:cNvSpPr/>
            <p:nvPr/>
          </p:nvSpPr>
          <p:spPr>
            <a:xfrm>
              <a:off x="54139" y="602775"/>
              <a:ext cx="677217" cy="766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7" fill="norm" stroke="1" extrusionOk="0">
                  <a:moveTo>
                    <a:pt x="19746" y="9109"/>
                  </a:moveTo>
                  <a:lnTo>
                    <a:pt x="1857" y="219"/>
                  </a:lnTo>
                  <a:cubicBezTo>
                    <a:pt x="829" y="-292"/>
                    <a:pt x="0" y="121"/>
                    <a:pt x="0" y="1141"/>
                  </a:cubicBezTo>
                  <a:lnTo>
                    <a:pt x="0" y="9133"/>
                  </a:lnTo>
                  <a:cubicBezTo>
                    <a:pt x="70" y="10260"/>
                    <a:pt x="760" y="11290"/>
                    <a:pt x="1857" y="11907"/>
                  </a:cubicBezTo>
                  <a:lnTo>
                    <a:pt x="7427" y="14922"/>
                  </a:lnTo>
                  <a:lnTo>
                    <a:pt x="9565" y="19139"/>
                  </a:lnTo>
                  <a:lnTo>
                    <a:pt x="11673" y="17032"/>
                  </a:lnTo>
                  <a:lnTo>
                    <a:pt x="19743" y="20799"/>
                  </a:lnTo>
                  <a:cubicBezTo>
                    <a:pt x="20771" y="21308"/>
                    <a:pt x="21600" y="20895"/>
                    <a:pt x="21600" y="19875"/>
                  </a:cubicBezTo>
                  <a:lnTo>
                    <a:pt x="21600" y="11883"/>
                  </a:lnTo>
                  <a:cubicBezTo>
                    <a:pt x="21530" y="10757"/>
                    <a:pt x="20842" y="9727"/>
                    <a:pt x="19746" y="9109"/>
                  </a:cubicBezTo>
                  <a:close/>
                </a:path>
              </a:pathLst>
            </a:custGeom>
            <a:solidFill>
              <a:srgbClr val="E26D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0" name="Google Shape;575;p16"/>
            <p:cNvSpPr/>
            <p:nvPr/>
          </p:nvSpPr>
          <p:spPr>
            <a:xfrm>
              <a:off x="1589670" y="-1"/>
              <a:ext cx="728826" cy="806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547" fill="norm" stroke="1" extrusionOk="0">
                  <a:moveTo>
                    <a:pt x="19829" y="8905"/>
                  </a:moveTo>
                  <a:lnTo>
                    <a:pt x="3167" y="209"/>
                  </a:lnTo>
                  <a:cubicBezTo>
                    <a:pt x="2843" y="5"/>
                    <a:pt x="2434" y="-53"/>
                    <a:pt x="2057" y="50"/>
                  </a:cubicBezTo>
                  <a:cubicBezTo>
                    <a:pt x="1985" y="76"/>
                    <a:pt x="1918" y="111"/>
                    <a:pt x="1858" y="154"/>
                  </a:cubicBezTo>
                  <a:lnTo>
                    <a:pt x="0" y="1116"/>
                  </a:lnTo>
                  <a:lnTo>
                    <a:pt x="1438" y="2643"/>
                  </a:lnTo>
                  <a:lnTo>
                    <a:pt x="1438" y="8926"/>
                  </a:lnTo>
                  <a:cubicBezTo>
                    <a:pt x="1503" y="10027"/>
                    <a:pt x="2144" y="11034"/>
                    <a:pt x="3164" y="11639"/>
                  </a:cubicBezTo>
                  <a:lnTo>
                    <a:pt x="8356" y="14588"/>
                  </a:lnTo>
                  <a:lnTo>
                    <a:pt x="9765" y="17508"/>
                  </a:lnTo>
                  <a:lnTo>
                    <a:pt x="8284" y="19784"/>
                  </a:lnTo>
                  <a:lnTo>
                    <a:pt x="10352" y="18720"/>
                  </a:lnTo>
                  <a:lnTo>
                    <a:pt x="12313" y="16658"/>
                  </a:lnTo>
                  <a:lnTo>
                    <a:pt x="18572" y="19727"/>
                  </a:lnTo>
                  <a:lnTo>
                    <a:pt x="18912" y="21547"/>
                  </a:lnTo>
                  <a:lnTo>
                    <a:pt x="21020" y="20455"/>
                  </a:lnTo>
                  <a:lnTo>
                    <a:pt x="21077" y="20426"/>
                  </a:lnTo>
                  <a:lnTo>
                    <a:pt x="21098" y="20426"/>
                  </a:lnTo>
                  <a:cubicBezTo>
                    <a:pt x="21426" y="20189"/>
                    <a:pt x="21600" y="19819"/>
                    <a:pt x="21561" y="19440"/>
                  </a:cubicBezTo>
                  <a:lnTo>
                    <a:pt x="21561" y="11639"/>
                  </a:lnTo>
                  <a:cubicBezTo>
                    <a:pt x="21501" y="10529"/>
                    <a:pt x="20858" y="9513"/>
                    <a:pt x="19829" y="8905"/>
                  </a:cubicBezTo>
                  <a:close/>
                </a:path>
              </a:pathLst>
            </a:cu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1" name="Google Shape;576;p16"/>
            <p:cNvSpPr/>
            <p:nvPr/>
          </p:nvSpPr>
          <p:spPr>
            <a:xfrm>
              <a:off x="1568616" y="39748"/>
              <a:ext cx="679747" cy="76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6" fill="norm" stroke="1" extrusionOk="0">
                  <a:moveTo>
                    <a:pt x="19744" y="9111"/>
                  </a:moveTo>
                  <a:lnTo>
                    <a:pt x="1853" y="219"/>
                  </a:lnTo>
                  <a:cubicBezTo>
                    <a:pt x="828" y="-292"/>
                    <a:pt x="0" y="123"/>
                    <a:pt x="0" y="1144"/>
                  </a:cubicBezTo>
                  <a:lnTo>
                    <a:pt x="0" y="9121"/>
                  </a:lnTo>
                  <a:cubicBezTo>
                    <a:pt x="70" y="10247"/>
                    <a:pt x="758" y="11277"/>
                    <a:pt x="1853" y="11895"/>
                  </a:cubicBezTo>
                  <a:lnTo>
                    <a:pt x="7432" y="14921"/>
                  </a:lnTo>
                  <a:lnTo>
                    <a:pt x="9572" y="19141"/>
                  </a:lnTo>
                  <a:lnTo>
                    <a:pt x="11679" y="17032"/>
                  </a:lnTo>
                  <a:lnTo>
                    <a:pt x="19747" y="20797"/>
                  </a:lnTo>
                  <a:cubicBezTo>
                    <a:pt x="20775" y="21308"/>
                    <a:pt x="21600" y="20896"/>
                    <a:pt x="21600" y="19875"/>
                  </a:cubicBezTo>
                  <a:lnTo>
                    <a:pt x="21600" y="11897"/>
                  </a:lnTo>
                  <a:cubicBezTo>
                    <a:pt x="21535" y="10766"/>
                    <a:pt x="20845" y="9730"/>
                    <a:pt x="19744" y="9111"/>
                  </a:cubicBezTo>
                  <a:close/>
                </a:path>
              </a:pathLst>
            </a:custGeom>
            <a:solidFill>
              <a:srgbClr val="FAFB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2" name="Google Shape;577;p16"/>
            <p:cNvSpPr/>
            <p:nvPr/>
          </p:nvSpPr>
          <p:spPr>
            <a:xfrm rot="19801102">
              <a:off x="1692171" y="253051"/>
              <a:ext cx="65942" cy="11436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3" name="Google Shape;578;p16"/>
            <p:cNvSpPr/>
            <p:nvPr/>
          </p:nvSpPr>
          <p:spPr>
            <a:xfrm rot="19821008">
              <a:off x="1864631" y="351224"/>
              <a:ext cx="65950" cy="114378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4" name="Google Shape;579;p16"/>
            <p:cNvSpPr/>
            <p:nvPr/>
          </p:nvSpPr>
          <p:spPr>
            <a:xfrm rot="19801102">
              <a:off x="2025520" y="445916"/>
              <a:ext cx="65941" cy="11436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5" name="Google Shape;580;p16"/>
            <p:cNvSpPr/>
            <p:nvPr/>
          </p:nvSpPr>
          <p:spPr>
            <a:xfrm>
              <a:off x="1071182" y="741134"/>
              <a:ext cx="221724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2" fill="norm" stroke="1" extrusionOk="0">
                  <a:moveTo>
                    <a:pt x="21600" y="14429"/>
                  </a:moveTo>
                  <a:cubicBezTo>
                    <a:pt x="21600" y="9520"/>
                    <a:pt x="16932" y="3510"/>
                    <a:pt x="11183" y="1048"/>
                  </a:cubicBezTo>
                  <a:cubicBezTo>
                    <a:pt x="8115" y="-263"/>
                    <a:pt x="5369" y="-298"/>
                    <a:pt x="3466" y="684"/>
                  </a:cubicBezTo>
                  <a:lnTo>
                    <a:pt x="0" y="2135"/>
                  </a:lnTo>
                  <a:lnTo>
                    <a:pt x="1477" y="2570"/>
                  </a:lnTo>
                  <a:cubicBezTo>
                    <a:pt x="970" y="3503"/>
                    <a:pt x="722" y="4503"/>
                    <a:pt x="748" y="5509"/>
                  </a:cubicBezTo>
                  <a:cubicBezTo>
                    <a:pt x="748" y="10418"/>
                    <a:pt x="5417" y="16421"/>
                    <a:pt x="11165" y="18890"/>
                  </a:cubicBezTo>
                  <a:cubicBezTo>
                    <a:pt x="12051" y="19279"/>
                    <a:pt x="13007" y="19574"/>
                    <a:pt x="14005" y="19766"/>
                  </a:cubicBezTo>
                  <a:lnTo>
                    <a:pt x="14005" y="21302"/>
                  </a:lnTo>
                  <a:lnTo>
                    <a:pt x="18475" y="19437"/>
                  </a:lnTo>
                  <a:cubicBezTo>
                    <a:pt x="20445" y="18602"/>
                    <a:pt x="21600" y="16877"/>
                    <a:pt x="21600" y="14429"/>
                  </a:cubicBezTo>
                  <a:close/>
                </a:path>
              </a:pathLst>
            </a:cu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6" name="Google Shape;581;p16"/>
            <p:cNvSpPr/>
            <p:nvPr/>
          </p:nvSpPr>
          <p:spPr>
            <a:xfrm rot="19801102">
              <a:off x="1059327" y="750524"/>
              <a:ext cx="174871" cy="303538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7" name="Google Shape;582;p16"/>
            <p:cNvSpPr/>
            <p:nvPr/>
          </p:nvSpPr>
          <p:spPr>
            <a:xfrm rot="19801102">
              <a:off x="1091833" y="828269"/>
              <a:ext cx="24898" cy="43254"/>
            </a:xfrm>
            <a:prstGeom prst="ellipse">
              <a:avLst/>
            </a:pr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8" name="Google Shape;583;p16"/>
            <p:cNvSpPr/>
            <p:nvPr/>
          </p:nvSpPr>
          <p:spPr>
            <a:xfrm rot="19801102">
              <a:off x="1174697" y="876075"/>
              <a:ext cx="24899" cy="43254"/>
            </a:xfrm>
            <a:prstGeom prst="ellipse">
              <a:avLst/>
            </a:pr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9" name="Google Shape;584;p16"/>
            <p:cNvSpPr/>
            <p:nvPr/>
          </p:nvSpPr>
          <p:spPr>
            <a:xfrm>
              <a:off x="1104268" y="915816"/>
              <a:ext cx="86902" cy="6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47" fill="norm" stroke="1" extrusionOk="0">
                  <a:moveTo>
                    <a:pt x="0" y="0"/>
                  </a:moveTo>
                  <a:cubicBezTo>
                    <a:pt x="0" y="0"/>
                    <a:pt x="3479" y="11690"/>
                    <a:pt x="10486" y="16645"/>
                  </a:cubicBezTo>
                  <a:cubicBezTo>
                    <a:pt x="17493" y="21600"/>
                    <a:pt x="21600" y="15310"/>
                    <a:pt x="21600" y="15310"/>
                  </a:cubicBezTo>
                  <a:close/>
                </a:path>
              </a:pathLst>
            </a:cu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0" name="Google Shape;585;p16"/>
            <p:cNvSpPr/>
            <p:nvPr/>
          </p:nvSpPr>
          <p:spPr>
            <a:xfrm>
              <a:off x="969447" y="1366982"/>
              <a:ext cx="60462" cy="191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7637"/>
                  </a:moveTo>
                  <a:lnTo>
                    <a:pt x="21600" y="21600"/>
                  </a:lnTo>
                  <a:lnTo>
                    <a:pt x="21600" y="3952"/>
                  </a:lnTo>
                  <a:lnTo>
                    <a:pt x="0" y="0"/>
                  </a:lnTo>
                  <a:lnTo>
                    <a:pt x="0" y="17637"/>
                  </a:lnTo>
                  <a:close/>
                </a:path>
              </a:pathLst>
            </a:custGeom>
            <a:solidFill>
              <a:srgbClr val="1155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1" name="Google Shape;586;p16"/>
            <p:cNvSpPr/>
            <p:nvPr/>
          </p:nvSpPr>
          <p:spPr>
            <a:xfrm>
              <a:off x="969447" y="1338801"/>
              <a:ext cx="111882" cy="63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73" y="21600"/>
                  </a:moveTo>
                  <a:lnTo>
                    <a:pt x="0" y="9655"/>
                  </a:lnTo>
                  <a:lnTo>
                    <a:pt x="9458" y="0"/>
                  </a:lnTo>
                  <a:lnTo>
                    <a:pt x="21600" y="12011"/>
                  </a:lnTo>
                  <a:lnTo>
                    <a:pt x="11673" y="21600"/>
                  </a:lnTo>
                  <a:close/>
                </a:path>
              </a:pathLst>
            </a:custGeom>
            <a:solidFill>
              <a:srgbClr val="3C78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2" name="Google Shape;587;p16"/>
            <p:cNvSpPr/>
            <p:nvPr/>
          </p:nvSpPr>
          <p:spPr>
            <a:xfrm>
              <a:off x="1080539" y="1341456"/>
              <a:ext cx="178828" cy="288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217" fill="norm" stroke="1" extrusionOk="0">
                  <a:moveTo>
                    <a:pt x="21571" y="12653"/>
                  </a:moveTo>
                  <a:cubicBezTo>
                    <a:pt x="21508" y="11553"/>
                    <a:pt x="20537" y="10547"/>
                    <a:pt x="18990" y="9981"/>
                  </a:cubicBezTo>
                  <a:lnTo>
                    <a:pt x="10439" y="6966"/>
                  </a:lnTo>
                  <a:lnTo>
                    <a:pt x="11800" y="3049"/>
                  </a:lnTo>
                  <a:lnTo>
                    <a:pt x="11800" y="2755"/>
                  </a:lnTo>
                  <a:cubicBezTo>
                    <a:pt x="11805" y="2338"/>
                    <a:pt x="11710" y="1924"/>
                    <a:pt x="11518" y="1523"/>
                  </a:cubicBezTo>
                  <a:cubicBezTo>
                    <a:pt x="11260" y="1008"/>
                    <a:pt x="10345" y="-217"/>
                    <a:pt x="9759" y="34"/>
                  </a:cubicBezTo>
                  <a:lnTo>
                    <a:pt x="809" y="3192"/>
                  </a:lnTo>
                  <a:cubicBezTo>
                    <a:pt x="270" y="3285"/>
                    <a:pt x="0" y="3665"/>
                    <a:pt x="0" y="4238"/>
                  </a:cubicBezTo>
                  <a:lnTo>
                    <a:pt x="0" y="13842"/>
                  </a:lnTo>
                  <a:cubicBezTo>
                    <a:pt x="111" y="15004"/>
                    <a:pt x="1117" y="16066"/>
                    <a:pt x="2710" y="16706"/>
                  </a:cubicBezTo>
                  <a:lnTo>
                    <a:pt x="14920" y="21003"/>
                  </a:lnTo>
                  <a:cubicBezTo>
                    <a:pt x="15999" y="21383"/>
                    <a:pt x="16949" y="21240"/>
                    <a:pt x="17360" y="20717"/>
                  </a:cubicBezTo>
                  <a:lnTo>
                    <a:pt x="21430" y="15360"/>
                  </a:lnTo>
                  <a:cubicBezTo>
                    <a:pt x="21552" y="15161"/>
                    <a:pt x="21600" y="14948"/>
                    <a:pt x="21571" y="14737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3" name="Google Shape;588;p16"/>
            <p:cNvSpPr/>
            <p:nvPr/>
          </p:nvSpPr>
          <p:spPr>
            <a:xfrm>
              <a:off x="1184643" y="1582909"/>
              <a:ext cx="35675" cy="65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4648"/>
                  </a:lnTo>
                  <a:lnTo>
                    <a:pt x="1942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4" name="Google Shape;589;p16"/>
            <p:cNvSpPr/>
            <p:nvPr/>
          </p:nvSpPr>
          <p:spPr>
            <a:xfrm>
              <a:off x="1046581" y="1361302"/>
              <a:ext cx="178828" cy="288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220" fill="norm" stroke="1" extrusionOk="0">
                  <a:moveTo>
                    <a:pt x="21571" y="12668"/>
                  </a:moveTo>
                  <a:cubicBezTo>
                    <a:pt x="21501" y="11568"/>
                    <a:pt x="20533" y="10562"/>
                    <a:pt x="18990" y="9993"/>
                  </a:cubicBezTo>
                  <a:lnTo>
                    <a:pt x="10439" y="6981"/>
                  </a:lnTo>
                  <a:lnTo>
                    <a:pt x="11800" y="3051"/>
                  </a:lnTo>
                  <a:lnTo>
                    <a:pt x="11800" y="2764"/>
                  </a:lnTo>
                  <a:cubicBezTo>
                    <a:pt x="11805" y="2345"/>
                    <a:pt x="11710" y="1926"/>
                    <a:pt x="11518" y="1523"/>
                  </a:cubicBezTo>
                  <a:cubicBezTo>
                    <a:pt x="11260" y="1007"/>
                    <a:pt x="10345" y="-212"/>
                    <a:pt x="9759" y="32"/>
                  </a:cubicBezTo>
                  <a:lnTo>
                    <a:pt x="809" y="3194"/>
                  </a:lnTo>
                  <a:cubicBezTo>
                    <a:pt x="270" y="3288"/>
                    <a:pt x="0" y="3675"/>
                    <a:pt x="0" y="4249"/>
                  </a:cubicBezTo>
                  <a:lnTo>
                    <a:pt x="0" y="13829"/>
                  </a:lnTo>
                  <a:cubicBezTo>
                    <a:pt x="108" y="14994"/>
                    <a:pt x="1113" y="16058"/>
                    <a:pt x="2710" y="16698"/>
                  </a:cubicBezTo>
                  <a:lnTo>
                    <a:pt x="14920" y="21001"/>
                  </a:lnTo>
                  <a:cubicBezTo>
                    <a:pt x="15999" y="21388"/>
                    <a:pt x="16949" y="21245"/>
                    <a:pt x="17360" y="20714"/>
                  </a:cubicBezTo>
                  <a:lnTo>
                    <a:pt x="21430" y="15350"/>
                  </a:lnTo>
                  <a:cubicBezTo>
                    <a:pt x="21552" y="15150"/>
                    <a:pt x="21600" y="14937"/>
                    <a:pt x="21571" y="14726"/>
                  </a:cubicBezTo>
                  <a:close/>
                </a:path>
              </a:pathLst>
            </a:custGeom>
            <a:solidFill>
              <a:srgbClr val="EFBD9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84197">
              <a:srgbClr val="FFFFFF"/>
            </a:gs>
            <a:gs pos="100000">
              <a:srgbClr val="E9EAF2"/>
            </a:gs>
          </a:gsLst>
          <a:lin ang="16200038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7" name="5293.jpg" descr="529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57685" y="1029133"/>
            <a:ext cx="8289945" cy="4736667"/>
          </a:xfrm>
          <a:prstGeom prst="rect">
            <a:avLst/>
          </a:prstGeom>
          <a:ln w="12700">
            <a:miter lim="400000"/>
          </a:ln>
        </p:spPr>
      </p:pic>
      <p:sp>
        <p:nvSpPr>
          <p:cNvPr id="1228" name="Google Shape;1735;p29"/>
          <p:cNvSpPr txBox="1"/>
          <p:nvPr>
            <p:ph type="body" sz="quarter" idx="1"/>
          </p:nvPr>
        </p:nvSpPr>
        <p:spPr>
          <a:xfrm>
            <a:off x="457200" y="446350"/>
            <a:ext cx="2563501" cy="13476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  <a:r>
              <a:t>Coneixement</a:t>
            </a:r>
          </a:p>
          <a:p>
            <a:pPr indent="-342900">
              <a:buSzPts val="1200"/>
              <a:defRPr sz="1200"/>
            </a:pPr>
            <a:r>
              <a:t>JAVA</a:t>
            </a:r>
          </a:p>
          <a:p>
            <a:pPr indent="-342900">
              <a:buSzPts val="1200"/>
              <a:defRPr sz="1200"/>
            </a:pPr>
            <a:r>
              <a:t>Eines de desenvolupament</a:t>
            </a:r>
          </a:p>
          <a:p>
            <a:pPr indent="-342900">
              <a:buSzPts val="1200"/>
              <a:defRPr sz="1200"/>
            </a:pPr>
            <a:r>
              <a:t>Tecnologies actuals</a:t>
            </a:r>
          </a:p>
        </p:txBody>
      </p:sp>
      <p:sp>
        <p:nvSpPr>
          <p:cNvPr id="1229" name="Google Shape;1736;p29"/>
          <p:cNvSpPr txBox="1"/>
          <p:nvPr/>
        </p:nvSpPr>
        <p:spPr>
          <a:xfrm>
            <a:off x="3290249" y="446350"/>
            <a:ext cx="2563502" cy="134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Helvetica"/>
              <a:defRPr b="1" sz="1600">
                <a:latin typeface="Barlow Light"/>
                <a:ea typeface="Barlow Light"/>
                <a:cs typeface="Barlow Light"/>
                <a:sym typeface="Barlow Light"/>
              </a:defRPr>
            </a:pPr>
            <a:r>
              <a:t>Laboral</a:t>
            </a:r>
          </a:p>
          <a:p>
            <a:pPr marL="457200" indent="-34290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ts val="1200"/>
              <a:buFont typeface="Helvetica"/>
              <a:buChar char="▸"/>
              <a:defRPr sz="1200">
                <a:latin typeface="Barlow Light"/>
                <a:ea typeface="Barlow Light"/>
                <a:cs typeface="Barlow Light"/>
                <a:sym typeface="Barlow Light"/>
              </a:defRPr>
            </a:pPr>
            <a:r>
              <a:t>Capacitats adquirides</a:t>
            </a:r>
          </a:p>
          <a:p>
            <a:pPr marL="457200" indent="-34290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ts val="1200"/>
              <a:buFont typeface="Helvetica"/>
              <a:buChar char="▸"/>
              <a:defRPr sz="1200">
                <a:latin typeface="Barlow Light"/>
                <a:ea typeface="Barlow Light"/>
                <a:cs typeface="Barlow Light"/>
                <a:sym typeface="Barlow Light"/>
              </a:defRPr>
            </a:pPr>
            <a:r>
              <a:t>Noves possibilitats de feina </a:t>
            </a:r>
          </a:p>
        </p:txBody>
      </p:sp>
      <p:sp>
        <p:nvSpPr>
          <p:cNvPr id="1230" name="Google Shape;1737;p29"/>
          <p:cNvSpPr txBox="1"/>
          <p:nvPr/>
        </p:nvSpPr>
        <p:spPr>
          <a:xfrm>
            <a:off x="6123299" y="2040199"/>
            <a:ext cx="2563501" cy="134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Helvetica"/>
              <a:defRPr b="1" sz="1600">
                <a:latin typeface="Barlow Light"/>
                <a:ea typeface="Barlow Light"/>
                <a:cs typeface="Barlow Light"/>
                <a:sym typeface="Barlow Light"/>
              </a:defRPr>
            </a:pPr>
            <a:r>
              <a:t>Personal</a:t>
            </a:r>
          </a:p>
          <a:p>
            <a:pPr marL="457200" indent="-34290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ts val="1200"/>
              <a:buFont typeface="Helvetica"/>
              <a:buChar char="▸"/>
              <a:defRPr sz="1200">
                <a:latin typeface="Barlow Light"/>
                <a:ea typeface="Barlow Light"/>
                <a:cs typeface="Barlow Light"/>
                <a:sym typeface="Barlow Light"/>
              </a:defRPr>
            </a:pPr>
            <a:r>
              <a:t>Capacitat de superació</a:t>
            </a:r>
          </a:p>
          <a:p>
            <a:pPr marL="457200" indent="-34290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ts val="1200"/>
              <a:buFont typeface="Helvetica"/>
              <a:buChar char="▸"/>
              <a:defRPr sz="1200">
                <a:latin typeface="Barlow Light"/>
                <a:ea typeface="Barlow Light"/>
                <a:cs typeface="Barlow Light"/>
                <a:sym typeface="Barlow Light"/>
              </a:defRPr>
            </a:pPr>
            <a:r>
              <a:t>Sacrifici</a:t>
            </a:r>
          </a:p>
        </p:txBody>
      </p:sp>
      <p:sp>
        <p:nvSpPr>
          <p:cNvPr id="1231" name="Google Shape;1738;p29"/>
          <p:cNvSpPr txBox="1"/>
          <p:nvPr>
            <p:ph type="sldNum" sz="quarter" idx="2"/>
          </p:nvPr>
        </p:nvSpPr>
        <p:spPr>
          <a:xfrm>
            <a:off x="8923709" y="4927548"/>
            <a:ext cx="182216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32" name="Google Shape;1740;p29"/>
          <p:cNvSpPr txBox="1"/>
          <p:nvPr>
            <p:ph type="body" idx="13"/>
          </p:nvPr>
        </p:nvSpPr>
        <p:spPr>
          <a:xfrm>
            <a:off x="6123299" y="446350"/>
            <a:ext cx="2563501" cy="1347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0">
              <a:buSzTx/>
              <a:buNone/>
              <a:defRPr b="1" sz="1600"/>
            </a:pPr>
            <a:r>
              <a:t>Objectius</a:t>
            </a:r>
          </a:p>
          <a:p>
            <a:pPr>
              <a:buSzPts val="1200"/>
              <a:defRPr sz="1200"/>
            </a:pPr>
            <a:r>
              <a:t>Disseny una aplicació web</a:t>
            </a:r>
          </a:p>
          <a:p>
            <a:pPr>
              <a:buSzPts val="1200"/>
              <a:defRPr sz="1200"/>
            </a:pPr>
            <a:r>
              <a:t>Integrar components</a:t>
            </a:r>
          </a:p>
        </p:txBody>
      </p:sp>
      <p:sp>
        <p:nvSpPr>
          <p:cNvPr id="1233" name="Google Shape;1741;p29"/>
          <p:cNvSpPr txBox="1"/>
          <p:nvPr>
            <p:ph type="body" idx="14"/>
          </p:nvPr>
        </p:nvSpPr>
        <p:spPr>
          <a:xfrm>
            <a:off x="6123299" y="3634049"/>
            <a:ext cx="2563501" cy="1347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0">
              <a:buSzTx/>
              <a:buNone/>
              <a:defRPr b="1" sz="1600"/>
            </a:pPr>
            <a:r>
              <a:t>“¿Quién dijo miedo?”</a:t>
            </a:r>
          </a:p>
          <a:p>
            <a:pPr>
              <a:buSzPts val="1200"/>
              <a:defRPr sz="1200"/>
            </a:pPr>
            <a:r>
              <a:t>Treball sota pressió</a:t>
            </a:r>
          </a:p>
          <a:p>
            <a:pPr>
              <a:buSzPts val="1200"/>
              <a:defRPr sz="1200"/>
            </a:pPr>
            <a:r>
              <a:t>Dates d’entrega clau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518;p16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  <a:r>
              <a:t>5. </a:t>
            </a:r>
          </a:p>
          <a:p>
            <a:pPr marL="0" indent="0">
              <a:buSzTx/>
              <a:buNone/>
            </a:pPr>
            <a:r>
              <a:t>Vídeo presentació</a:t>
            </a:r>
            <a:br/>
            <a:r>
              <a:rPr i="1" sz="2600"/>
              <a:t>MYENTITIES</a:t>
            </a:r>
          </a:p>
        </p:txBody>
      </p:sp>
      <p:sp>
        <p:nvSpPr>
          <p:cNvPr id="1236" name="Google Shape;519;p16"/>
          <p:cNvSpPr txBox="1"/>
          <p:nvPr>
            <p:ph type="sldNum" sz="quarter" idx="2"/>
          </p:nvPr>
        </p:nvSpPr>
        <p:spPr>
          <a:xfrm>
            <a:off x="8923709" y="4927548"/>
            <a:ext cx="182216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306" name="Google Shape;520;p16"/>
          <p:cNvGrpSpPr/>
          <p:nvPr/>
        </p:nvGrpSpPr>
        <p:grpSpPr>
          <a:xfrm>
            <a:off x="6230973" y="930399"/>
            <a:ext cx="2318496" cy="3612483"/>
            <a:chOff x="0" y="0"/>
            <a:chExt cx="2318495" cy="3612482"/>
          </a:xfrm>
        </p:grpSpPr>
        <p:sp>
          <p:nvSpPr>
            <p:cNvPr id="1237" name="Google Shape;521;p16"/>
            <p:cNvSpPr/>
            <p:nvPr/>
          </p:nvSpPr>
          <p:spPr>
            <a:xfrm>
              <a:off x="1513994" y="2634387"/>
              <a:ext cx="673429" cy="389436"/>
            </a:xfrm>
            <a:prstGeom prst="ellipse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8" name="Google Shape;522;p16"/>
            <p:cNvSpPr/>
            <p:nvPr/>
          </p:nvSpPr>
          <p:spPr>
            <a:xfrm>
              <a:off x="1855419" y="2779080"/>
              <a:ext cx="195333" cy="15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19878" fill="norm" stroke="1" extrusionOk="0">
                  <a:moveTo>
                    <a:pt x="19379" y="1"/>
                  </a:moveTo>
                  <a:cubicBezTo>
                    <a:pt x="16854" y="2562"/>
                    <a:pt x="13094" y="219"/>
                    <a:pt x="12947" y="449"/>
                  </a:cubicBezTo>
                  <a:cubicBezTo>
                    <a:pt x="9986" y="3811"/>
                    <a:pt x="6877" y="6974"/>
                    <a:pt x="3635" y="9924"/>
                  </a:cubicBezTo>
                  <a:cubicBezTo>
                    <a:pt x="2063" y="11435"/>
                    <a:pt x="-388" y="13458"/>
                    <a:pt x="52" y="16326"/>
                  </a:cubicBezTo>
                  <a:cubicBezTo>
                    <a:pt x="848" y="21524"/>
                    <a:pt x="7657" y="19923"/>
                    <a:pt x="10224" y="18336"/>
                  </a:cubicBezTo>
                  <a:cubicBezTo>
                    <a:pt x="12790" y="16748"/>
                    <a:pt x="14885" y="14111"/>
                    <a:pt x="17315" y="12267"/>
                  </a:cubicBezTo>
                  <a:cubicBezTo>
                    <a:pt x="19054" y="10986"/>
                    <a:pt x="20762" y="10269"/>
                    <a:pt x="21034" y="7593"/>
                  </a:cubicBezTo>
                  <a:cubicBezTo>
                    <a:pt x="21212" y="6006"/>
                    <a:pt x="19850" y="-76"/>
                    <a:pt x="19379" y="1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9" name="Google Shape;523;p16"/>
            <p:cNvSpPr/>
            <p:nvPr/>
          </p:nvSpPr>
          <p:spPr>
            <a:xfrm>
              <a:off x="1856482" y="2828743"/>
              <a:ext cx="194362" cy="10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19276" fill="norm" stroke="1" extrusionOk="0">
                  <a:moveTo>
                    <a:pt x="21542" y="0"/>
                  </a:moveTo>
                  <a:cubicBezTo>
                    <a:pt x="21207" y="3695"/>
                    <a:pt x="19468" y="4712"/>
                    <a:pt x="17698" y="6596"/>
                  </a:cubicBezTo>
                  <a:cubicBezTo>
                    <a:pt x="15149" y="9294"/>
                    <a:pt x="12903" y="13211"/>
                    <a:pt x="10258" y="15503"/>
                  </a:cubicBezTo>
                  <a:cubicBezTo>
                    <a:pt x="7818" y="17609"/>
                    <a:pt x="1717" y="19715"/>
                    <a:pt x="0" y="14357"/>
                  </a:cubicBezTo>
                  <a:cubicBezTo>
                    <a:pt x="929" y="21600"/>
                    <a:pt x="7818" y="19327"/>
                    <a:pt x="10441" y="17055"/>
                  </a:cubicBezTo>
                  <a:cubicBezTo>
                    <a:pt x="13065" y="14782"/>
                    <a:pt x="15247" y="10957"/>
                    <a:pt x="17752" y="8296"/>
                  </a:cubicBezTo>
                  <a:cubicBezTo>
                    <a:pt x="19544" y="6449"/>
                    <a:pt x="21304" y="5414"/>
                    <a:pt x="21585" y="1552"/>
                  </a:cubicBezTo>
                  <a:cubicBezTo>
                    <a:pt x="21600" y="1033"/>
                    <a:pt x="21585" y="514"/>
                    <a:pt x="21542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0" name="Google Shape;524;p16"/>
            <p:cNvSpPr/>
            <p:nvPr/>
          </p:nvSpPr>
          <p:spPr>
            <a:xfrm>
              <a:off x="1655626" y="2703377"/>
              <a:ext cx="195204" cy="1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19685" fill="norm" stroke="1" extrusionOk="0">
                  <a:moveTo>
                    <a:pt x="19096" y="14"/>
                  </a:moveTo>
                  <a:cubicBezTo>
                    <a:pt x="16569" y="2647"/>
                    <a:pt x="12145" y="-223"/>
                    <a:pt x="11966" y="14"/>
                  </a:cubicBezTo>
                  <a:cubicBezTo>
                    <a:pt x="9331" y="3355"/>
                    <a:pt x="6549" y="6506"/>
                    <a:pt x="3630" y="9452"/>
                  </a:cubicBezTo>
                  <a:cubicBezTo>
                    <a:pt x="2058" y="11005"/>
                    <a:pt x="-396" y="13084"/>
                    <a:pt x="55" y="16033"/>
                  </a:cubicBezTo>
                  <a:cubicBezTo>
                    <a:pt x="841" y="21377"/>
                    <a:pt x="7657" y="19732"/>
                    <a:pt x="10226" y="18099"/>
                  </a:cubicBezTo>
                  <a:cubicBezTo>
                    <a:pt x="12795" y="16467"/>
                    <a:pt x="14902" y="13756"/>
                    <a:pt x="17335" y="11860"/>
                  </a:cubicBezTo>
                  <a:cubicBezTo>
                    <a:pt x="19065" y="10544"/>
                    <a:pt x="20774" y="9807"/>
                    <a:pt x="21047" y="7056"/>
                  </a:cubicBezTo>
                  <a:cubicBezTo>
                    <a:pt x="21204" y="5424"/>
                    <a:pt x="19547" y="-52"/>
                    <a:pt x="19096" y="14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1" name="Google Shape;525;p16"/>
            <p:cNvSpPr/>
            <p:nvPr/>
          </p:nvSpPr>
          <p:spPr>
            <a:xfrm>
              <a:off x="1656035" y="2749932"/>
              <a:ext cx="194362" cy="101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19278" fill="norm" stroke="1" extrusionOk="0">
                  <a:moveTo>
                    <a:pt x="21542" y="0"/>
                  </a:moveTo>
                  <a:cubicBezTo>
                    <a:pt x="21207" y="3695"/>
                    <a:pt x="19469" y="4712"/>
                    <a:pt x="17698" y="6596"/>
                  </a:cubicBezTo>
                  <a:cubicBezTo>
                    <a:pt x="15149" y="9313"/>
                    <a:pt x="12903" y="13211"/>
                    <a:pt x="10258" y="15503"/>
                  </a:cubicBezTo>
                  <a:cubicBezTo>
                    <a:pt x="7818" y="17628"/>
                    <a:pt x="1717" y="19734"/>
                    <a:pt x="0" y="14375"/>
                  </a:cubicBezTo>
                  <a:cubicBezTo>
                    <a:pt x="929" y="21600"/>
                    <a:pt x="7828" y="19327"/>
                    <a:pt x="10442" y="17055"/>
                  </a:cubicBezTo>
                  <a:cubicBezTo>
                    <a:pt x="13055" y="14782"/>
                    <a:pt x="15247" y="10976"/>
                    <a:pt x="17762" y="8296"/>
                  </a:cubicBezTo>
                  <a:cubicBezTo>
                    <a:pt x="19544" y="6449"/>
                    <a:pt x="21304" y="5414"/>
                    <a:pt x="21585" y="1552"/>
                  </a:cubicBezTo>
                  <a:cubicBezTo>
                    <a:pt x="21600" y="1033"/>
                    <a:pt x="21585" y="514"/>
                    <a:pt x="21542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2" name="Google Shape;526;p16"/>
            <p:cNvSpPr/>
            <p:nvPr/>
          </p:nvSpPr>
          <p:spPr>
            <a:xfrm>
              <a:off x="1704740" y="1830638"/>
              <a:ext cx="335776" cy="96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534" fill="norm" stroke="1" extrusionOk="0">
                  <a:moveTo>
                    <a:pt x="21027" y="1870"/>
                  </a:moveTo>
                  <a:cubicBezTo>
                    <a:pt x="20959" y="2663"/>
                    <a:pt x="20257" y="6102"/>
                    <a:pt x="19949" y="7922"/>
                  </a:cubicBezTo>
                  <a:cubicBezTo>
                    <a:pt x="19641" y="9741"/>
                    <a:pt x="19561" y="11974"/>
                    <a:pt x="19561" y="11974"/>
                  </a:cubicBezTo>
                  <a:cubicBezTo>
                    <a:pt x="19561" y="11974"/>
                    <a:pt x="20454" y="13300"/>
                    <a:pt x="21027" y="14858"/>
                  </a:cubicBezTo>
                  <a:cubicBezTo>
                    <a:pt x="21600" y="16417"/>
                    <a:pt x="21027" y="21337"/>
                    <a:pt x="21027" y="21337"/>
                  </a:cubicBezTo>
                  <a:cubicBezTo>
                    <a:pt x="19870" y="21600"/>
                    <a:pt x="18383" y="21600"/>
                    <a:pt x="17226" y="21337"/>
                  </a:cubicBezTo>
                  <a:cubicBezTo>
                    <a:pt x="17226" y="21337"/>
                    <a:pt x="14854" y="17400"/>
                    <a:pt x="13751" y="15626"/>
                  </a:cubicBezTo>
                  <a:cubicBezTo>
                    <a:pt x="12648" y="13852"/>
                    <a:pt x="12463" y="12830"/>
                    <a:pt x="11903" y="11730"/>
                  </a:cubicBezTo>
                  <a:cubicBezTo>
                    <a:pt x="11213" y="10400"/>
                    <a:pt x="9722" y="4191"/>
                    <a:pt x="9722" y="4191"/>
                  </a:cubicBezTo>
                  <a:lnTo>
                    <a:pt x="9106" y="4204"/>
                  </a:lnTo>
                  <a:lnTo>
                    <a:pt x="7529" y="11217"/>
                  </a:lnTo>
                  <a:cubicBezTo>
                    <a:pt x="8018" y="11734"/>
                    <a:pt x="8355" y="12267"/>
                    <a:pt x="8533" y="12808"/>
                  </a:cubicBezTo>
                  <a:cubicBezTo>
                    <a:pt x="8964" y="13950"/>
                    <a:pt x="8077" y="19693"/>
                    <a:pt x="8077" y="19693"/>
                  </a:cubicBezTo>
                  <a:cubicBezTo>
                    <a:pt x="6783" y="19946"/>
                    <a:pt x="5197" y="19923"/>
                    <a:pt x="3968" y="19632"/>
                  </a:cubicBezTo>
                  <a:cubicBezTo>
                    <a:pt x="3968" y="19632"/>
                    <a:pt x="0" y="12024"/>
                    <a:pt x="0" y="10869"/>
                  </a:cubicBezTo>
                  <a:cubicBezTo>
                    <a:pt x="0" y="10104"/>
                    <a:pt x="370" y="0"/>
                    <a:pt x="370" y="0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3" name="Google Shape;527;p16"/>
            <p:cNvSpPr/>
            <p:nvPr/>
          </p:nvSpPr>
          <p:spPr>
            <a:xfrm>
              <a:off x="1780506" y="1230375"/>
              <a:ext cx="214980" cy="209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9" h="20514" fill="norm" stroke="1" extrusionOk="0">
                  <a:moveTo>
                    <a:pt x="16392" y="0"/>
                  </a:moveTo>
                  <a:cubicBezTo>
                    <a:pt x="16392" y="0"/>
                    <a:pt x="16010" y="7569"/>
                    <a:pt x="16178" y="8245"/>
                  </a:cubicBezTo>
                  <a:cubicBezTo>
                    <a:pt x="16346" y="8922"/>
                    <a:pt x="19570" y="11105"/>
                    <a:pt x="20511" y="11925"/>
                  </a:cubicBezTo>
                  <a:cubicBezTo>
                    <a:pt x="21452" y="12745"/>
                    <a:pt x="15395" y="18836"/>
                    <a:pt x="12450" y="20218"/>
                  </a:cubicBezTo>
                  <a:cubicBezTo>
                    <a:pt x="9506" y="21600"/>
                    <a:pt x="169" y="17959"/>
                    <a:pt x="10" y="13269"/>
                  </a:cubicBezTo>
                  <a:cubicBezTo>
                    <a:pt x="-148" y="8579"/>
                    <a:pt x="1604" y="4642"/>
                    <a:pt x="3039" y="4432"/>
                  </a:cubicBezTo>
                  <a:cubicBezTo>
                    <a:pt x="4474" y="4223"/>
                    <a:pt x="16392" y="0"/>
                    <a:pt x="16392" y="0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4" name="Google Shape;528;p16"/>
            <p:cNvSpPr/>
            <p:nvPr/>
          </p:nvSpPr>
          <p:spPr>
            <a:xfrm>
              <a:off x="1441517" y="1297038"/>
              <a:ext cx="324369" cy="463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5" fill="norm" stroke="1" extrusionOk="0">
                  <a:moveTo>
                    <a:pt x="21600" y="98"/>
                  </a:moveTo>
                  <a:cubicBezTo>
                    <a:pt x="21600" y="98"/>
                    <a:pt x="20208" y="-1305"/>
                    <a:pt x="15127" y="6495"/>
                  </a:cubicBezTo>
                  <a:cubicBezTo>
                    <a:pt x="10046" y="14295"/>
                    <a:pt x="6913" y="16342"/>
                    <a:pt x="4635" y="18282"/>
                  </a:cubicBezTo>
                  <a:cubicBezTo>
                    <a:pt x="2576" y="20048"/>
                    <a:pt x="1560" y="17242"/>
                    <a:pt x="1560" y="17242"/>
                  </a:cubicBezTo>
                  <a:cubicBezTo>
                    <a:pt x="1560" y="17242"/>
                    <a:pt x="3198" y="15881"/>
                    <a:pt x="1832" y="15881"/>
                  </a:cubicBezTo>
                  <a:cubicBezTo>
                    <a:pt x="1068" y="15911"/>
                    <a:pt x="0" y="16947"/>
                    <a:pt x="0" y="16947"/>
                  </a:cubicBezTo>
                  <a:lnTo>
                    <a:pt x="1741" y="18781"/>
                  </a:lnTo>
                  <a:lnTo>
                    <a:pt x="6272" y="20295"/>
                  </a:lnTo>
                  <a:cubicBezTo>
                    <a:pt x="6272" y="20295"/>
                    <a:pt x="11820" y="16935"/>
                    <a:pt x="13612" y="14862"/>
                  </a:cubicBezTo>
                  <a:cubicBezTo>
                    <a:pt x="15554" y="13229"/>
                    <a:pt x="18461" y="9988"/>
                    <a:pt x="18461" y="9988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5" name="Google Shape;529;p16"/>
            <p:cNvSpPr/>
            <p:nvPr/>
          </p:nvSpPr>
          <p:spPr>
            <a:xfrm>
              <a:off x="1415665" y="1682741"/>
              <a:ext cx="154800" cy="101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2" h="21451" fill="norm" stroke="1" extrusionOk="0">
                  <a:moveTo>
                    <a:pt x="3442" y="7749"/>
                  </a:moveTo>
                  <a:cubicBezTo>
                    <a:pt x="3339" y="7626"/>
                    <a:pt x="670" y="2616"/>
                    <a:pt x="670" y="2616"/>
                  </a:cubicBezTo>
                  <a:cubicBezTo>
                    <a:pt x="670" y="2616"/>
                    <a:pt x="-927" y="370"/>
                    <a:pt x="810" y="205"/>
                  </a:cubicBezTo>
                  <a:cubicBezTo>
                    <a:pt x="2547" y="40"/>
                    <a:pt x="8743" y="19"/>
                    <a:pt x="8743" y="19"/>
                  </a:cubicBezTo>
                  <a:cubicBezTo>
                    <a:pt x="9376" y="-80"/>
                    <a:pt x="10008" y="207"/>
                    <a:pt x="10518" y="823"/>
                  </a:cubicBezTo>
                  <a:cubicBezTo>
                    <a:pt x="11297" y="1812"/>
                    <a:pt x="20277" y="20160"/>
                    <a:pt x="20277" y="20160"/>
                  </a:cubicBezTo>
                  <a:cubicBezTo>
                    <a:pt x="20277" y="20160"/>
                    <a:pt x="20673" y="21273"/>
                    <a:pt x="19511" y="21396"/>
                  </a:cubicBezTo>
                  <a:cubicBezTo>
                    <a:pt x="18348" y="21520"/>
                    <a:pt x="10825" y="21396"/>
                    <a:pt x="10825" y="21396"/>
                  </a:cubicBezTo>
                  <a:close/>
                </a:path>
              </a:pathLst>
            </a:custGeom>
            <a:solidFill>
              <a:srgbClr val="20232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6" name="Google Shape;530;p16"/>
            <p:cNvSpPr/>
            <p:nvPr/>
          </p:nvSpPr>
          <p:spPr>
            <a:xfrm>
              <a:off x="1420150" y="1704397"/>
              <a:ext cx="101080" cy="8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8" h="20457" fill="norm" stroke="1" extrusionOk="0">
                  <a:moveTo>
                    <a:pt x="3124" y="73"/>
                  </a:moveTo>
                  <a:cubicBezTo>
                    <a:pt x="3124" y="73"/>
                    <a:pt x="-767" y="-849"/>
                    <a:pt x="135" y="3855"/>
                  </a:cubicBezTo>
                  <a:cubicBezTo>
                    <a:pt x="1038" y="8560"/>
                    <a:pt x="6621" y="13430"/>
                    <a:pt x="6621" y="13430"/>
                  </a:cubicBezTo>
                  <a:lnTo>
                    <a:pt x="12449" y="19576"/>
                  </a:lnTo>
                  <a:cubicBezTo>
                    <a:pt x="13904" y="20751"/>
                    <a:pt x="15769" y="20751"/>
                    <a:pt x="17223" y="19576"/>
                  </a:cubicBezTo>
                  <a:cubicBezTo>
                    <a:pt x="18727" y="18394"/>
                    <a:pt x="20833" y="15179"/>
                    <a:pt x="18521" y="12129"/>
                  </a:cubicBezTo>
                  <a:cubicBezTo>
                    <a:pt x="16208" y="9080"/>
                    <a:pt x="14141" y="2390"/>
                    <a:pt x="8238" y="2673"/>
                  </a:cubicBezTo>
                  <a:cubicBezTo>
                    <a:pt x="8238" y="2673"/>
                    <a:pt x="7918" y="900"/>
                    <a:pt x="4478" y="309"/>
                  </a:cubicBezTo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7" name="Google Shape;531;p16"/>
            <p:cNvSpPr/>
            <p:nvPr/>
          </p:nvSpPr>
          <p:spPr>
            <a:xfrm>
              <a:off x="1704513" y="1259666"/>
              <a:ext cx="349668" cy="703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296" fill="norm" stroke="1" extrusionOk="0">
                  <a:moveTo>
                    <a:pt x="15593" y="2063"/>
                  </a:moveTo>
                  <a:cubicBezTo>
                    <a:pt x="15593" y="2063"/>
                    <a:pt x="12174" y="4590"/>
                    <a:pt x="7410" y="4829"/>
                  </a:cubicBezTo>
                  <a:cubicBezTo>
                    <a:pt x="5910" y="4092"/>
                    <a:pt x="5774" y="1474"/>
                    <a:pt x="7854" y="638"/>
                  </a:cubicBezTo>
                  <a:cubicBezTo>
                    <a:pt x="7854" y="638"/>
                    <a:pt x="5940" y="-131"/>
                    <a:pt x="4630" y="19"/>
                  </a:cubicBezTo>
                  <a:cubicBezTo>
                    <a:pt x="3081" y="435"/>
                    <a:pt x="1894" y="1121"/>
                    <a:pt x="1300" y="1945"/>
                  </a:cubicBezTo>
                  <a:cubicBezTo>
                    <a:pt x="423" y="3280"/>
                    <a:pt x="-69" y="4817"/>
                    <a:pt x="8" y="7300"/>
                  </a:cubicBezTo>
                  <a:cubicBezTo>
                    <a:pt x="85" y="9783"/>
                    <a:pt x="8" y="17363"/>
                    <a:pt x="8" y="17363"/>
                  </a:cubicBezTo>
                  <a:cubicBezTo>
                    <a:pt x="8" y="17363"/>
                    <a:pt x="684" y="18969"/>
                    <a:pt x="4992" y="20161"/>
                  </a:cubicBezTo>
                  <a:cubicBezTo>
                    <a:pt x="9300" y="21354"/>
                    <a:pt x="12476" y="21469"/>
                    <a:pt x="15439" y="21130"/>
                  </a:cubicBezTo>
                  <a:cubicBezTo>
                    <a:pt x="17851" y="20851"/>
                    <a:pt x="19842" y="20429"/>
                    <a:pt x="20672" y="19561"/>
                  </a:cubicBezTo>
                  <a:cubicBezTo>
                    <a:pt x="20458" y="17820"/>
                    <a:pt x="18894" y="13281"/>
                    <a:pt x="19487" y="11093"/>
                  </a:cubicBezTo>
                  <a:cubicBezTo>
                    <a:pt x="20079" y="8905"/>
                    <a:pt x="20998" y="7264"/>
                    <a:pt x="21264" y="5497"/>
                  </a:cubicBezTo>
                  <a:cubicBezTo>
                    <a:pt x="21531" y="3730"/>
                    <a:pt x="20790" y="3763"/>
                    <a:pt x="19007" y="3141"/>
                  </a:cubicBezTo>
                  <a:cubicBezTo>
                    <a:pt x="17923" y="2741"/>
                    <a:pt x="16783" y="2381"/>
                    <a:pt x="15593" y="2063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8" name="Google Shape;532;p16"/>
            <p:cNvSpPr/>
            <p:nvPr/>
          </p:nvSpPr>
          <p:spPr>
            <a:xfrm>
              <a:off x="1989237" y="1403634"/>
              <a:ext cx="135501" cy="621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3" h="20661" fill="norm" stroke="1" extrusionOk="0">
                  <a:moveTo>
                    <a:pt x="267" y="18124"/>
                  </a:moveTo>
                  <a:cubicBezTo>
                    <a:pt x="1981" y="17690"/>
                    <a:pt x="4924" y="15287"/>
                    <a:pt x="6610" y="13770"/>
                  </a:cubicBezTo>
                  <a:cubicBezTo>
                    <a:pt x="8237" y="12067"/>
                    <a:pt x="8565" y="10313"/>
                    <a:pt x="7581" y="8585"/>
                  </a:cubicBezTo>
                  <a:cubicBezTo>
                    <a:pt x="6067" y="6515"/>
                    <a:pt x="1867" y="3649"/>
                    <a:pt x="681" y="2462"/>
                  </a:cubicBezTo>
                  <a:cubicBezTo>
                    <a:pt x="-504" y="1275"/>
                    <a:pt x="1067" y="771"/>
                    <a:pt x="3395" y="292"/>
                  </a:cubicBezTo>
                  <a:cubicBezTo>
                    <a:pt x="6124" y="-271"/>
                    <a:pt x="10195" y="-103"/>
                    <a:pt x="12823" y="1547"/>
                  </a:cubicBezTo>
                  <a:cubicBezTo>
                    <a:pt x="16253" y="3828"/>
                    <a:pt x="18557" y="6189"/>
                    <a:pt x="19694" y="8585"/>
                  </a:cubicBezTo>
                  <a:cubicBezTo>
                    <a:pt x="20310" y="10370"/>
                    <a:pt x="19620" y="12165"/>
                    <a:pt x="17652" y="13899"/>
                  </a:cubicBezTo>
                  <a:cubicBezTo>
                    <a:pt x="15895" y="15517"/>
                    <a:pt x="13366" y="16687"/>
                    <a:pt x="10024" y="18169"/>
                  </a:cubicBezTo>
                  <a:cubicBezTo>
                    <a:pt x="9124" y="18570"/>
                    <a:pt x="7067" y="19699"/>
                    <a:pt x="5738" y="20514"/>
                  </a:cubicBezTo>
                  <a:cubicBezTo>
                    <a:pt x="4410" y="21329"/>
                    <a:pt x="-1290" y="18518"/>
                    <a:pt x="267" y="18124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9" name="Google Shape;533;p16"/>
            <p:cNvSpPr/>
            <p:nvPr/>
          </p:nvSpPr>
          <p:spPr>
            <a:xfrm>
              <a:off x="1771636" y="1013200"/>
              <a:ext cx="231962" cy="282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7" h="21188" fill="norm" stroke="1" extrusionOk="0">
                  <a:moveTo>
                    <a:pt x="456" y="7660"/>
                  </a:moveTo>
                  <a:cubicBezTo>
                    <a:pt x="1282" y="3162"/>
                    <a:pt x="5140" y="-242"/>
                    <a:pt x="10667" y="13"/>
                  </a:cubicBezTo>
                  <a:cubicBezTo>
                    <a:pt x="16529" y="271"/>
                    <a:pt x="21031" y="4467"/>
                    <a:pt x="20722" y="9384"/>
                  </a:cubicBezTo>
                  <a:cubicBezTo>
                    <a:pt x="20549" y="12169"/>
                    <a:pt x="18831" y="14725"/>
                    <a:pt x="16081" y="16291"/>
                  </a:cubicBezTo>
                  <a:cubicBezTo>
                    <a:pt x="15882" y="16971"/>
                    <a:pt x="15591" y="17629"/>
                    <a:pt x="15212" y="18252"/>
                  </a:cubicBezTo>
                  <a:cubicBezTo>
                    <a:pt x="13257" y="20170"/>
                    <a:pt x="7348" y="21358"/>
                    <a:pt x="5653" y="21168"/>
                  </a:cubicBezTo>
                  <a:cubicBezTo>
                    <a:pt x="3472" y="20906"/>
                    <a:pt x="2299" y="20141"/>
                    <a:pt x="1256" y="18143"/>
                  </a:cubicBezTo>
                  <a:cubicBezTo>
                    <a:pt x="-569" y="14600"/>
                    <a:pt x="5" y="9884"/>
                    <a:pt x="456" y="7660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0" name="Google Shape;534;p16"/>
            <p:cNvSpPr/>
            <p:nvPr/>
          </p:nvSpPr>
          <p:spPr>
            <a:xfrm>
              <a:off x="1780457" y="988557"/>
              <a:ext cx="245225" cy="242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0" h="20801" fill="norm" stroke="1" extrusionOk="0">
                  <a:moveTo>
                    <a:pt x="14040" y="20801"/>
                  </a:moveTo>
                  <a:lnTo>
                    <a:pt x="13577" y="16304"/>
                  </a:lnTo>
                  <a:cubicBezTo>
                    <a:pt x="13577" y="16304"/>
                    <a:pt x="17080" y="6791"/>
                    <a:pt x="8790" y="8613"/>
                  </a:cubicBezTo>
                  <a:cubicBezTo>
                    <a:pt x="3316" y="9825"/>
                    <a:pt x="1943" y="10344"/>
                    <a:pt x="284" y="6499"/>
                  </a:cubicBezTo>
                  <a:cubicBezTo>
                    <a:pt x="-1376" y="2653"/>
                    <a:pt x="4489" y="-799"/>
                    <a:pt x="11455" y="162"/>
                  </a:cubicBezTo>
                  <a:cubicBezTo>
                    <a:pt x="16449" y="684"/>
                    <a:pt x="20224" y="5137"/>
                    <a:pt x="20128" y="10394"/>
                  </a:cubicBezTo>
                  <a:cubicBezTo>
                    <a:pt x="19905" y="13228"/>
                    <a:pt x="19187" y="18954"/>
                    <a:pt x="14040" y="20801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1" name="Google Shape;535;p16"/>
            <p:cNvSpPr/>
            <p:nvPr/>
          </p:nvSpPr>
          <p:spPr>
            <a:xfrm>
              <a:off x="1971939" y="1365710"/>
              <a:ext cx="151930" cy="206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1" fill="norm" stroke="1" extrusionOk="0">
                  <a:moveTo>
                    <a:pt x="21600" y="16073"/>
                  </a:moveTo>
                  <a:cubicBezTo>
                    <a:pt x="21600" y="16073"/>
                    <a:pt x="13778" y="21423"/>
                    <a:pt x="4505" y="19867"/>
                  </a:cubicBezTo>
                  <a:cubicBezTo>
                    <a:pt x="3123" y="19251"/>
                    <a:pt x="0" y="6748"/>
                    <a:pt x="0" y="6748"/>
                  </a:cubicBezTo>
                  <a:cubicBezTo>
                    <a:pt x="0" y="6748"/>
                    <a:pt x="0" y="-177"/>
                    <a:pt x="7739" y="3"/>
                  </a:cubicBezTo>
                  <a:cubicBezTo>
                    <a:pt x="15478" y="183"/>
                    <a:pt x="21600" y="16073"/>
                    <a:pt x="21600" y="16073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2" name="Google Shape;536;p16"/>
            <p:cNvSpPr/>
            <p:nvPr/>
          </p:nvSpPr>
          <p:spPr>
            <a:xfrm>
              <a:off x="1657586" y="1260306"/>
              <a:ext cx="123451" cy="199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1" fill="norm" stroke="1" extrusionOk="0">
                  <a:moveTo>
                    <a:pt x="8317" y="21124"/>
                  </a:moveTo>
                  <a:cubicBezTo>
                    <a:pt x="8317" y="21124"/>
                    <a:pt x="2075" y="21600"/>
                    <a:pt x="0" y="19818"/>
                  </a:cubicBezTo>
                  <a:cubicBezTo>
                    <a:pt x="374" y="16710"/>
                    <a:pt x="8691" y="860"/>
                    <a:pt x="21600" y="0"/>
                  </a:cubicBezTo>
                  <a:cubicBezTo>
                    <a:pt x="18457" y="1731"/>
                    <a:pt x="15741" y="3731"/>
                    <a:pt x="13538" y="5936"/>
                  </a:cubicBezTo>
                  <a:cubicBezTo>
                    <a:pt x="8929" y="10588"/>
                    <a:pt x="8317" y="21124"/>
                    <a:pt x="8317" y="2112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3" name="Google Shape;537;p16"/>
            <p:cNvSpPr/>
            <p:nvPr/>
          </p:nvSpPr>
          <p:spPr>
            <a:xfrm>
              <a:off x="0" y="3224550"/>
              <a:ext cx="671009" cy="387932"/>
            </a:xfrm>
            <a:prstGeom prst="ellipse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4" name="Google Shape;538;p16"/>
            <p:cNvSpPr/>
            <p:nvPr/>
          </p:nvSpPr>
          <p:spPr>
            <a:xfrm>
              <a:off x="54033" y="1965623"/>
              <a:ext cx="160774" cy="35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fill="norm" stroke="1" extrusionOk="0">
                  <a:moveTo>
                    <a:pt x="4556" y="0"/>
                  </a:moveTo>
                  <a:cubicBezTo>
                    <a:pt x="4069" y="2011"/>
                    <a:pt x="-922" y="10683"/>
                    <a:pt x="151" y="13658"/>
                  </a:cubicBezTo>
                  <a:cubicBezTo>
                    <a:pt x="1224" y="16632"/>
                    <a:pt x="18307" y="21600"/>
                    <a:pt x="18307" y="21600"/>
                  </a:cubicBezTo>
                  <a:lnTo>
                    <a:pt x="20678" y="16513"/>
                  </a:lnTo>
                  <a:lnTo>
                    <a:pt x="11207" y="12066"/>
                  </a:lnTo>
                  <a:lnTo>
                    <a:pt x="13765" y="3639"/>
                  </a:ln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5" name="Google Shape;539;p16"/>
            <p:cNvSpPr/>
            <p:nvPr/>
          </p:nvSpPr>
          <p:spPr>
            <a:xfrm>
              <a:off x="76551" y="1821414"/>
              <a:ext cx="115651" cy="2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44" fill="norm" stroke="1" extrusionOk="0">
                  <a:moveTo>
                    <a:pt x="21600" y="491"/>
                  </a:moveTo>
                  <a:cubicBezTo>
                    <a:pt x="16601" y="-641"/>
                    <a:pt x="10672" y="244"/>
                    <a:pt x="7792" y="2551"/>
                  </a:cubicBezTo>
                  <a:cubicBezTo>
                    <a:pt x="4168" y="5530"/>
                    <a:pt x="344" y="15733"/>
                    <a:pt x="0" y="17481"/>
                  </a:cubicBezTo>
                  <a:cubicBezTo>
                    <a:pt x="0" y="17481"/>
                    <a:pt x="5128" y="20959"/>
                    <a:pt x="12811" y="20379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6" name="Google Shape;540;p16"/>
            <p:cNvSpPr/>
            <p:nvPr/>
          </p:nvSpPr>
          <p:spPr>
            <a:xfrm>
              <a:off x="331351" y="3363572"/>
              <a:ext cx="249286" cy="14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4" h="18076" fill="norm" stroke="1" extrusionOk="0">
                  <a:moveTo>
                    <a:pt x="1026" y="4330"/>
                  </a:moveTo>
                  <a:cubicBezTo>
                    <a:pt x="3382" y="5360"/>
                    <a:pt x="5899" y="4879"/>
                    <a:pt x="8031" y="2992"/>
                  </a:cubicBezTo>
                  <a:cubicBezTo>
                    <a:pt x="9723" y="3080"/>
                    <a:pt x="18887" y="-3120"/>
                    <a:pt x="20128" y="2080"/>
                  </a:cubicBezTo>
                  <a:cubicBezTo>
                    <a:pt x="21219" y="6642"/>
                    <a:pt x="17250" y="10830"/>
                    <a:pt x="15131" y="11680"/>
                  </a:cubicBezTo>
                  <a:cubicBezTo>
                    <a:pt x="10506" y="13442"/>
                    <a:pt x="7083" y="17092"/>
                    <a:pt x="5225" y="17717"/>
                  </a:cubicBezTo>
                  <a:cubicBezTo>
                    <a:pt x="3841" y="18180"/>
                    <a:pt x="2062" y="18480"/>
                    <a:pt x="939" y="16755"/>
                  </a:cubicBezTo>
                  <a:cubicBezTo>
                    <a:pt x="-381" y="14692"/>
                    <a:pt x="-270" y="7017"/>
                    <a:pt x="1026" y="4330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7" name="Google Shape;541;p16"/>
            <p:cNvSpPr/>
            <p:nvPr/>
          </p:nvSpPr>
          <p:spPr>
            <a:xfrm>
              <a:off x="335502" y="3386836"/>
              <a:ext cx="245092" cy="11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039" fill="norm" stroke="1" extrusionOk="0">
                  <a:moveTo>
                    <a:pt x="5186" y="18700"/>
                  </a:moveTo>
                  <a:cubicBezTo>
                    <a:pt x="7158" y="17832"/>
                    <a:pt x="10792" y="12762"/>
                    <a:pt x="15701" y="10314"/>
                  </a:cubicBezTo>
                  <a:cubicBezTo>
                    <a:pt x="17589" y="9359"/>
                    <a:pt x="20836" y="5105"/>
                    <a:pt x="21164" y="0"/>
                  </a:cubicBezTo>
                  <a:cubicBezTo>
                    <a:pt x="21600" y="5834"/>
                    <a:pt x="17807" y="11008"/>
                    <a:pt x="15701" y="12154"/>
                  </a:cubicBezTo>
                  <a:cubicBezTo>
                    <a:pt x="10792" y="14603"/>
                    <a:pt x="7158" y="19673"/>
                    <a:pt x="5186" y="20541"/>
                  </a:cubicBezTo>
                  <a:cubicBezTo>
                    <a:pt x="3717" y="21183"/>
                    <a:pt x="1829" y="21600"/>
                    <a:pt x="638" y="19204"/>
                  </a:cubicBezTo>
                  <a:cubicBezTo>
                    <a:pt x="335" y="18516"/>
                    <a:pt x="116" y="17690"/>
                    <a:pt x="0" y="16790"/>
                  </a:cubicBezTo>
                  <a:cubicBezTo>
                    <a:pt x="1486" y="19086"/>
                    <a:pt x="3409" y="19792"/>
                    <a:pt x="5186" y="1870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8" name="Google Shape;542;p16"/>
            <p:cNvSpPr/>
            <p:nvPr/>
          </p:nvSpPr>
          <p:spPr>
            <a:xfrm>
              <a:off x="148937" y="3281556"/>
              <a:ext cx="249394" cy="14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5" h="18076" fill="norm" stroke="1" extrusionOk="0">
                  <a:moveTo>
                    <a:pt x="1035" y="4330"/>
                  </a:moveTo>
                  <a:cubicBezTo>
                    <a:pt x="3389" y="5360"/>
                    <a:pt x="5905" y="4879"/>
                    <a:pt x="8037" y="2992"/>
                  </a:cubicBezTo>
                  <a:cubicBezTo>
                    <a:pt x="9721" y="3080"/>
                    <a:pt x="18881" y="-3120"/>
                    <a:pt x="20129" y="2080"/>
                  </a:cubicBezTo>
                  <a:cubicBezTo>
                    <a:pt x="21220" y="6642"/>
                    <a:pt x="17252" y="10830"/>
                    <a:pt x="15134" y="11680"/>
                  </a:cubicBezTo>
                  <a:cubicBezTo>
                    <a:pt x="10511" y="13455"/>
                    <a:pt x="7081" y="17092"/>
                    <a:pt x="5223" y="17717"/>
                  </a:cubicBezTo>
                  <a:cubicBezTo>
                    <a:pt x="3840" y="18180"/>
                    <a:pt x="2062" y="18480"/>
                    <a:pt x="948" y="16755"/>
                  </a:cubicBezTo>
                  <a:cubicBezTo>
                    <a:pt x="-380" y="14692"/>
                    <a:pt x="-277" y="7055"/>
                    <a:pt x="1035" y="4330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9" name="Google Shape;543;p16"/>
            <p:cNvSpPr/>
            <p:nvPr/>
          </p:nvSpPr>
          <p:spPr>
            <a:xfrm>
              <a:off x="153489" y="3304817"/>
              <a:ext cx="245190" cy="11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039" fill="norm" stroke="1" extrusionOk="0">
                  <a:moveTo>
                    <a:pt x="5184" y="18700"/>
                  </a:moveTo>
                  <a:cubicBezTo>
                    <a:pt x="7155" y="17832"/>
                    <a:pt x="10796" y="12762"/>
                    <a:pt x="15703" y="10314"/>
                  </a:cubicBezTo>
                  <a:cubicBezTo>
                    <a:pt x="17582" y="9359"/>
                    <a:pt x="20837" y="5105"/>
                    <a:pt x="21164" y="0"/>
                  </a:cubicBezTo>
                  <a:cubicBezTo>
                    <a:pt x="21600" y="5834"/>
                    <a:pt x="17808" y="11008"/>
                    <a:pt x="15703" y="12154"/>
                  </a:cubicBezTo>
                  <a:cubicBezTo>
                    <a:pt x="10796" y="14620"/>
                    <a:pt x="7155" y="19673"/>
                    <a:pt x="5184" y="20541"/>
                  </a:cubicBezTo>
                  <a:cubicBezTo>
                    <a:pt x="3716" y="21183"/>
                    <a:pt x="1829" y="21600"/>
                    <a:pt x="646" y="19204"/>
                  </a:cubicBezTo>
                  <a:cubicBezTo>
                    <a:pt x="343" y="18513"/>
                    <a:pt x="122" y="17688"/>
                    <a:pt x="0" y="16790"/>
                  </a:cubicBezTo>
                  <a:cubicBezTo>
                    <a:pt x="1485" y="19086"/>
                    <a:pt x="3407" y="19793"/>
                    <a:pt x="5184" y="1870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0" name="Google Shape;544;p16"/>
            <p:cNvSpPr/>
            <p:nvPr/>
          </p:nvSpPr>
          <p:spPr>
            <a:xfrm>
              <a:off x="149008" y="2371918"/>
              <a:ext cx="365212" cy="1031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1" h="21419" fill="norm" stroke="1" extrusionOk="0">
                  <a:moveTo>
                    <a:pt x="584" y="13241"/>
                  </a:moveTo>
                  <a:cubicBezTo>
                    <a:pt x="854" y="12372"/>
                    <a:pt x="1341" y="11514"/>
                    <a:pt x="2039" y="10679"/>
                  </a:cubicBezTo>
                  <a:cubicBezTo>
                    <a:pt x="2039" y="10679"/>
                    <a:pt x="1608" y="8468"/>
                    <a:pt x="1390" y="6371"/>
                  </a:cubicBezTo>
                  <a:cubicBezTo>
                    <a:pt x="1140" y="3993"/>
                    <a:pt x="-1089" y="1900"/>
                    <a:pt x="671" y="0"/>
                  </a:cubicBezTo>
                  <a:lnTo>
                    <a:pt x="20511" y="1633"/>
                  </a:lnTo>
                  <a:cubicBezTo>
                    <a:pt x="20511" y="1633"/>
                    <a:pt x="19312" y="11121"/>
                    <a:pt x="19045" y="12266"/>
                  </a:cubicBezTo>
                  <a:cubicBezTo>
                    <a:pt x="18900" y="13159"/>
                    <a:pt x="18603" y="14048"/>
                    <a:pt x="18157" y="14928"/>
                  </a:cubicBezTo>
                  <a:cubicBezTo>
                    <a:pt x="17253" y="16769"/>
                    <a:pt x="15781" y="21148"/>
                    <a:pt x="15781" y="21148"/>
                  </a:cubicBezTo>
                  <a:cubicBezTo>
                    <a:pt x="13689" y="21600"/>
                    <a:pt x="10937" y="21350"/>
                    <a:pt x="10937" y="21350"/>
                  </a:cubicBezTo>
                  <a:cubicBezTo>
                    <a:pt x="10937" y="21350"/>
                    <a:pt x="11090" y="15810"/>
                    <a:pt x="11226" y="14486"/>
                  </a:cubicBezTo>
                  <a:cubicBezTo>
                    <a:pt x="11389" y="12871"/>
                    <a:pt x="11520" y="12990"/>
                    <a:pt x="11520" y="12990"/>
                  </a:cubicBezTo>
                  <a:lnTo>
                    <a:pt x="10866" y="8953"/>
                  </a:lnTo>
                  <a:lnTo>
                    <a:pt x="10441" y="6946"/>
                  </a:lnTo>
                  <a:cubicBezTo>
                    <a:pt x="10441" y="6946"/>
                    <a:pt x="9896" y="8420"/>
                    <a:pt x="9537" y="9736"/>
                  </a:cubicBezTo>
                  <a:cubicBezTo>
                    <a:pt x="9221" y="10883"/>
                    <a:pt x="8447" y="11920"/>
                    <a:pt x="7640" y="14056"/>
                  </a:cubicBezTo>
                  <a:cubicBezTo>
                    <a:pt x="6916" y="15909"/>
                    <a:pt x="5739" y="19632"/>
                    <a:pt x="5739" y="19632"/>
                  </a:cubicBezTo>
                  <a:cubicBezTo>
                    <a:pt x="3646" y="20082"/>
                    <a:pt x="802" y="19708"/>
                    <a:pt x="802" y="19708"/>
                  </a:cubicBezTo>
                  <a:cubicBezTo>
                    <a:pt x="802" y="19708"/>
                    <a:pt x="17" y="14847"/>
                    <a:pt x="584" y="13241"/>
                  </a:cubicBezTo>
                  <a:close/>
                </a:path>
              </a:pathLst>
            </a:custGeom>
            <a:solidFill>
              <a:srgbClr val="E2616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1" name="Google Shape;545;p16"/>
            <p:cNvSpPr/>
            <p:nvPr/>
          </p:nvSpPr>
          <p:spPr>
            <a:xfrm>
              <a:off x="195900" y="1525962"/>
              <a:ext cx="265001" cy="424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2" h="21129" fill="norm" stroke="1" extrusionOk="0">
                  <a:moveTo>
                    <a:pt x="1162" y="15074"/>
                  </a:moveTo>
                  <a:cubicBezTo>
                    <a:pt x="3240" y="15141"/>
                    <a:pt x="4786" y="15485"/>
                    <a:pt x="5041" y="15074"/>
                  </a:cubicBezTo>
                  <a:cubicBezTo>
                    <a:pt x="5266" y="14382"/>
                    <a:pt x="5426" y="13683"/>
                    <a:pt x="5521" y="12979"/>
                  </a:cubicBezTo>
                  <a:cubicBezTo>
                    <a:pt x="5281" y="12587"/>
                    <a:pt x="5071" y="12171"/>
                    <a:pt x="5071" y="12171"/>
                  </a:cubicBezTo>
                  <a:cubicBezTo>
                    <a:pt x="2467" y="11135"/>
                    <a:pt x="1642" y="9316"/>
                    <a:pt x="1320" y="7201"/>
                  </a:cubicBezTo>
                  <a:cubicBezTo>
                    <a:pt x="734" y="3582"/>
                    <a:pt x="3765" y="427"/>
                    <a:pt x="9377" y="35"/>
                  </a:cubicBezTo>
                  <a:cubicBezTo>
                    <a:pt x="14629" y="-323"/>
                    <a:pt x="18538" y="2072"/>
                    <a:pt x="19573" y="5358"/>
                  </a:cubicBezTo>
                  <a:cubicBezTo>
                    <a:pt x="20129" y="6979"/>
                    <a:pt x="21239" y="10041"/>
                    <a:pt x="19738" y="12708"/>
                  </a:cubicBezTo>
                  <a:cubicBezTo>
                    <a:pt x="18898" y="14198"/>
                    <a:pt x="17818" y="15383"/>
                    <a:pt x="16737" y="15611"/>
                  </a:cubicBezTo>
                  <a:cubicBezTo>
                    <a:pt x="15693" y="15590"/>
                    <a:pt x="14651" y="15530"/>
                    <a:pt x="13616" y="15432"/>
                  </a:cubicBezTo>
                  <a:cubicBezTo>
                    <a:pt x="13616" y="15432"/>
                    <a:pt x="13339" y="16433"/>
                    <a:pt x="13144" y="17082"/>
                  </a:cubicBezTo>
                  <a:cubicBezTo>
                    <a:pt x="12949" y="17730"/>
                    <a:pt x="13031" y="18050"/>
                    <a:pt x="15019" y="18858"/>
                  </a:cubicBezTo>
                  <a:cubicBezTo>
                    <a:pt x="17008" y="19666"/>
                    <a:pt x="12018" y="21277"/>
                    <a:pt x="8740" y="21117"/>
                  </a:cubicBezTo>
                  <a:cubicBezTo>
                    <a:pt x="5461" y="20958"/>
                    <a:pt x="1792" y="19666"/>
                    <a:pt x="779" y="18321"/>
                  </a:cubicBezTo>
                  <a:cubicBezTo>
                    <a:pt x="-361" y="16821"/>
                    <a:pt x="-263" y="15030"/>
                    <a:pt x="1162" y="15074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2" name="Google Shape;546;p16"/>
            <p:cNvSpPr/>
            <p:nvPr/>
          </p:nvSpPr>
          <p:spPr>
            <a:xfrm>
              <a:off x="109361" y="1826435"/>
              <a:ext cx="407092" cy="67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405" fill="norm" stroke="1" extrusionOk="0">
                  <a:moveTo>
                    <a:pt x="7218" y="198"/>
                  </a:moveTo>
                  <a:cubicBezTo>
                    <a:pt x="6839" y="789"/>
                    <a:pt x="7812" y="1510"/>
                    <a:pt x="10406" y="2013"/>
                  </a:cubicBezTo>
                  <a:cubicBezTo>
                    <a:pt x="12999" y="2515"/>
                    <a:pt x="13234" y="1868"/>
                    <a:pt x="13234" y="1868"/>
                  </a:cubicBezTo>
                  <a:cubicBezTo>
                    <a:pt x="13234" y="1868"/>
                    <a:pt x="17035" y="2940"/>
                    <a:pt x="18272" y="3473"/>
                  </a:cubicBezTo>
                  <a:cubicBezTo>
                    <a:pt x="19834" y="4145"/>
                    <a:pt x="20522" y="6092"/>
                    <a:pt x="20732" y="9377"/>
                  </a:cubicBezTo>
                  <a:cubicBezTo>
                    <a:pt x="20976" y="13176"/>
                    <a:pt x="20996" y="18815"/>
                    <a:pt x="20791" y="19789"/>
                  </a:cubicBezTo>
                  <a:cubicBezTo>
                    <a:pt x="20791" y="19789"/>
                    <a:pt x="17883" y="21579"/>
                    <a:pt x="14157" y="21391"/>
                  </a:cubicBezTo>
                  <a:cubicBezTo>
                    <a:pt x="10430" y="21203"/>
                    <a:pt x="4180" y="19166"/>
                    <a:pt x="2648" y="17595"/>
                  </a:cubicBezTo>
                  <a:cubicBezTo>
                    <a:pt x="2688" y="14261"/>
                    <a:pt x="3322" y="13719"/>
                    <a:pt x="2449" y="11799"/>
                  </a:cubicBezTo>
                  <a:cubicBezTo>
                    <a:pt x="454" y="7405"/>
                    <a:pt x="-604" y="5605"/>
                    <a:pt x="364" y="2684"/>
                  </a:cubicBezTo>
                  <a:cubicBezTo>
                    <a:pt x="1167" y="278"/>
                    <a:pt x="2289" y="-21"/>
                    <a:pt x="3856" y="1"/>
                  </a:cubicBezTo>
                  <a:cubicBezTo>
                    <a:pt x="4981" y="30"/>
                    <a:pt x="6103" y="96"/>
                    <a:pt x="7218" y="198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3" name="Google Shape;547;p16"/>
            <p:cNvSpPr/>
            <p:nvPr/>
          </p:nvSpPr>
          <p:spPr>
            <a:xfrm>
              <a:off x="397830" y="1910893"/>
              <a:ext cx="513267" cy="402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0850" fill="norm" stroke="1" extrusionOk="0">
                  <a:moveTo>
                    <a:pt x="9421" y="16067"/>
                  </a:moveTo>
                  <a:cubicBezTo>
                    <a:pt x="6974" y="16842"/>
                    <a:pt x="6398" y="14900"/>
                    <a:pt x="6074" y="13291"/>
                  </a:cubicBezTo>
                  <a:cubicBezTo>
                    <a:pt x="5298" y="9392"/>
                    <a:pt x="4874" y="5876"/>
                    <a:pt x="4294" y="3663"/>
                  </a:cubicBezTo>
                  <a:cubicBezTo>
                    <a:pt x="3610" y="1057"/>
                    <a:pt x="2894" y="645"/>
                    <a:pt x="1895" y="142"/>
                  </a:cubicBezTo>
                  <a:cubicBezTo>
                    <a:pt x="695" y="-452"/>
                    <a:pt x="-305" y="806"/>
                    <a:pt x="87" y="4126"/>
                  </a:cubicBezTo>
                  <a:cubicBezTo>
                    <a:pt x="555" y="8049"/>
                    <a:pt x="1167" y="10806"/>
                    <a:pt x="2331" y="15454"/>
                  </a:cubicBezTo>
                  <a:cubicBezTo>
                    <a:pt x="2638" y="16666"/>
                    <a:pt x="3322" y="18819"/>
                    <a:pt x="4330" y="19860"/>
                  </a:cubicBezTo>
                  <a:cubicBezTo>
                    <a:pt x="5594" y="21148"/>
                    <a:pt x="7498" y="21093"/>
                    <a:pt x="10377" y="20192"/>
                  </a:cubicBezTo>
                  <a:cubicBezTo>
                    <a:pt x="11605" y="19805"/>
                    <a:pt x="12953" y="18884"/>
                    <a:pt x="15276" y="17521"/>
                  </a:cubicBezTo>
                  <a:cubicBezTo>
                    <a:pt x="15908" y="17154"/>
                    <a:pt x="16396" y="16902"/>
                    <a:pt x="17596" y="16198"/>
                  </a:cubicBezTo>
                  <a:cubicBezTo>
                    <a:pt x="18798" y="15519"/>
                    <a:pt x="19852" y="14483"/>
                    <a:pt x="20667" y="13180"/>
                  </a:cubicBezTo>
                  <a:cubicBezTo>
                    <a:pt x="21295" y="12038"/>
                    <a:pt x="21183" y="11309"/>
                    <a:pt x="21067" y="11052"/>
                  </a:cubicBezTo>
                  <a:cubicBezTo>
                    <a:pt x="20951" y="10796"/>
                    <a:pt x="20815" y="10987"/>
                    <a:pt x="20479" y="11465"/>
                  </a:cubicBezTo>
                  <a:cubicBezTo>
                    <a:pt x="19996" y="12278"/>
                    <a:pt x="19398" y="12974"/>
                    <a:pt x="18715" y="13517"/>
                  </a:cubicBezTo>
                  <a:cubicBezTo>
                    <a:pt x="18715" y="13517"/>
                    <a:pt x="19491" y="12511"/>
                    <a:pt x="19915" y="11857"/>
                  </a:cubicBezTo>
                  <a:cubicBezTo>
                    <a:pt x="20290" y="11278"/>
                    <a:pt x="20602" y="10638"/>
                    <a:pt x="20843" y="9956"/>
                  </a:cubicBezTo>
                  <a:cubicBezTo>
                    <a:pt x="21063" y="9287"/>
                    <a:pt x="20607" y="8381"/>
                    <a:pt x="20259" y="8859"/>
                  </a:cubicBezTo>
                  <a:cubicBezTo>
                    <a:pt x="19911" y="9337"/>
                    <a:pt x="19747" y="9815"/>
                    <a:pt x="19115" y="10771"/>
                  </a:cubicBezTo>
                  <a:cubicBezTo>
                    <a:pt x="18774" y="11277"/>
                    <a:pt x="18386" y="11731"/>
                    <a:pt x="17960" y="12124"/>
                  </a:cubicBezTo>
                  <a:cubicBezTo>
                    <a:pt x="18352" y="11454"/>
                    <a:pt x="18701" y="10746"/>
                    <a:pt x="19003" y="10006"/>
                  </a:cubicBezTo>
                  <a:cubicBezTo>
                    <a:pt x="19403" y="8975"/>
                    <a:pt x="18064" y="9503"/>
                    <a:pt x="17296" y="10509"/>
                  </a:cubicBezTo>
                  <a:cubicBezTo>
                    <a:pt x="16736" y="11238"/>
                    <a:pt x="16260" y="11661"/>
                    <a:pt x="16244" y="11460"/>
                  </a:cubicBezTo>
                  <a:cubicBezTo>
                    <a:pt x="16228" y="11258"/>
                    <a:pt x="15140" y="12732"/>
                    <a:pt x="14584" y="13472"/>
                  </a:cubicBezTo>
                  <a:cubicBezTo>
                    <a:pt x="14028" y="14211"/>
                    <a:pt x="11753" y="15328"/>
                    <a:pt x="9421" y="16067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4" name="Google Shape;548;p16"/>
            <p:cNvSpPr/>
            <p:nvPr/>
          </p:nvSpPr>
          <p:spPr>
            <a:xfrm>
              <a:off x="379360" y="1902163"/>
              <a:ext cx="157273" cy="230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3" h="20440" fill="norm" stroke="1" extrusionOk="0">
                  <a:moveTo>
                    <a:pt x="5553" y="95"/>
                  </a:moveTo>
                  <a:cubicBezTo>
                    <a:pt x="10774" y="-431"/>
                    <a:pt x="14489" y="1155"/>
                    <a:pt x="16774" y="6499"/>
                  </a:cubicBezTo>
                  <a:cubicBezTo>
                    <a:pt x="19059" y="11843"/>
                    <a:pt x="20693" y="16230"/>
                    <a:pt x="20693" y="16230"/>
                  </a:cubicBezTo>
                  <a:cubicBezTo>
                    <a:pt x="18627" y="18244"/>
                    <a:pt x="15498" y="19647"/>
                    <a:pt x="11948" y="20152"/>
                  </a:cubicBezTo>
                  <a:cubicBezTo>
                    <a:pt x="5693" y="21169"/>
                    <a:pt x="3446" y="19161"/>
                    <a:pt x="3446" y="19161"/>
                  </a:cubicBezTo>
                  <a:cubicBezTo>
                    <a:pt x="3446" y="19161"/>
                    <a:pt x="1710" y="13558"/>
                    <a:pt x="638" y="9748"/>
                  </a:cubicBezTo>
                  <a:cubicBezTo>
                    <a:pt x="-435" y="5939"/>
                    <a:pt x="-907" y="733"/>
                    <a:pt x="5553" y="95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5" name="Google Shape;549;p16"/>
            <p:cNvSpPr/>
            <p:nvPr/>
          </p:nvSpPr>
          <p:spPr>
            <a:xfrm>
              <a:off x="204110" y="1507317"/>
              <a:ext cx="256630" cy="28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21" h="20434" fill="norm" stroke="1" extrusionOk="0">
                  <a:moveTo>
                    <a:pt x="16819" y="8427"/>
                  </a:moveTo>
                  <a:cubicBezTo>
                    <a:pt x="16819" y="8427"/>
                    <a:pt x="21171" y="1542"/>
                    <a:pt x="11739" y="142"/>
                  </a:cubicBezTo>
                  <a:cubicBezTo>
                    <a:pt x="4934" y="-867"/>
                    <a:pt x="561" y="3679"/>
                    <a:pt x="56" y="8609"/>
                  </a:cubicBezTo>
                  <a:cubicBezTo>
                    <a:pt x="-429" y="13323"/>
                    <a:pt x="2360" y="18212"/>
                    <a:pt x="4381" y="20159"/>
                  </a:cubicBezTo>
                  <a:cubicBezTo>
                    <a:pt x="5365" y="20523"/>
                    <a:pt x="7481" y="20733"/>
                    <a:pt x="10263" y="19416"/>
                  </a:cubicBezTo>
                  <a:cubicBezTo>
                    <a:pt x="10374" y="18133"/>
                    <a:pt x="10417" y="16845"/>
                    <a:pt x="10391" y="15557"/>
                  </a:cubicBezTo>
                  <a:cubicBezTo>
                    <a:pt x="10391" y="15557"/>
                    <a:pt x="7076" y="8301"/>
                    <a:pt x="16819" y="8427"/>
                  </a:cubicBezTo>
                  <a:close/>
                </a:path>
              </a:pathLst>
            </a:cu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6" name="Google Shape;550;p16"/>
            <p:cNvSpPr/>
            <p:nvPr/>
          </p:nvSpPr>
          <p:spPr>
            <a:xfrm>
              <a:off x="755845" y="2088053"/>
              <a:ext cx="77662" cy="68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2" h="20196" fill="norm" stroke="1" extrusionOk="0">
                  <a:moveTo>
                    <a:pt x="2118" y="17180"/>
                  </a:moveTo>
                  <a:cubicBezTo>
                    <a:pt x="2118" y="17180"/>
                    <a:pt x="-1559" y="8879"/>
                    <a:pt x="777" y="6811"/>
                  </a:cubicBezTo>
                  <a:cubicBezTo>
                    <a:pt x="3112" y="4743"/>
                    <a:pt x="6443" y="12556"/>
                    <a:pt x="7113" y="15572"/>
                  </a:cubicBezTo>
                  <a:cubicBezTo>
                    <a:pt x="7784" y="18587"/>
                    <a:pt x="6859" y="14652"/>
                    <a:pt x="6859" y="14652"/>
                  </a:cubicBezTo>
                  <a:cubicBezTo>
                    <a:pt x="6859" y="14652"/>
                    <a:pt x="4338" y="5260"/>
                    <a:pt x="5980" y="3450"/>
                  </a:cubicBezTo>
                  <a:cubicBezTo>
                    <a:pt x="7622" y="1641"/>
                    <a:pt x="9819" y="5662"/>
                    <a:pt x="12016" y="11550"/>
                  </a:cubicBezTo>
                  <a:cubicBezTo>
                    <a:pt x="14213" y="17439"/>
                    <a:pt x="12548" y="11062"/>
                    <a:pt x="12548" y="11062"/>
                  </a:cubicBezTo>
                  <a:cubicBezTo>
                    <a:pt x="12548" y="11062"/>
                    <a:pt x="8917" y="1641"/>
                    <a:pt x="10467" y="319"/>
                  </a:cubicBezTo>
                  <a:cubicBezTo>
                    <a:pt x="12548" y="-1404"/>
                    <a:pt x="15971" y="4168"/>
                    <a:pt x="18006" y="9195"/>
                  </a:cubicBezTo>
                  <a:cubicBezTo>
                    <a:pt x="20041" y="14222"/>
                    <a:pt x="15277" y="20196"/>
                    <a:pt x="15277" y="20196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287" name="Google Shape;551;p16"/>
            <p:cNvGrpSpPr/>
            <p:nvPr/>
          </p:nvGrpSpPr>
          <p:grpSpPr>
            <a:xfrm>
              <a:off x="730341" y="2063540"/>
              <a:ext cx="230856" cy="134796"/>
              <a:chOff x="0" y="0"/>
              <a:chExt cx="230855" cy="134794"/>
            </a:xfrm>
          </p:grpSpPr>
          <p:sp>
            <p:nvSpPr>
              <p:cNvPr id="1267" name="Google Shape;552;p16"/>
              <p:cNvSpPr/>
              <p:nvPr/>
            </p:nvSpPr>
            <p:spPr>
              <a:xfrm>
                <a:off x="3705" y="5345"/>
                <a:ext cx="224133" cy="129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7" h="21304" fill="norm" stroke="1" extrusionOk="0">
                    <a:moveTo>
                      <a:pt x="5746" y="20989"/>
                    </a:moveTo>
                    <a:lnTo>
                      <a:pt x="316" y="15503"/>
                    </a:lnTo>
                    <a:cubicBezTo>
                      <a:pt x="-154" y="15039"/>
                      <a:pt x="-89" y="14240"/>
                      <a:pt x="445" y="13696"/>
                    </a:cubicBezTo>
                    <a:lnTo>
                      <a:pt x="13665" y="454"/>
                    </a:lnTo>
                    <a:cubicBezTo>
                      <a:pt x="14232" y="-102"/>
                      <a:pt x="14918" y="-149"/>
                      <a:pt x="15509" y="326"/>
                    </a:cubicBezTo>
                    <a:lnTo>
                      <a:pt x="20985" y="5812"/>
                    </a:lnTo>
                    <a:cubicBezTo>
                      <a:pt x="21446" y="6275"/>
                      <a:pt x="21391" y="7091"/>
                      <a:pt x="20856" y="7619"/>
                    </a:cubicBezTo>
                    <a:lnTo>
                      <a:pt x="7553" y="20861"/>
                    </a:lnTo>
                    <a:cubicBezTo>
                      <a:pt x="6997" y="21403"/>
                      <a:pt x="6326" y="21451"/>
                      <a:pt x="5746" y="20989"/>
                    </a:cubicBez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68" name="Google Shape;553;p16"/>
              <p:cNvSpPr/>
              <p:nvPr/>
            </p:nvSpPr>
            <p:spPr>
              <a:xfrm>
                <a:off x="0" y="85761"/>
                <a:ext cx="1270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9425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69" name="Google Shape;554;p16"/>
              <p:cNvSpPr/>
              <p:nvPr/>
            </p:nvSpPr>
            <p:spPr>
              <a:xfrm>
                <a:off x="218155" y="36346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21600" y="0"/>
                    </a:lnTo>
                    <a:lnTo>
                      <a:pt x="0" y="13292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70" name="Google Shape;555;p16"/>
              <p:cNvSpPr/>
              <p:nvPr/>
            </p:nvSpPr>
            <p:spPr>
              <a:xfrm>
                <a:off x="3705" y="1033"/>
                <a:ext cx="223648" cy="129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303" fill="norm" stroke="1" extrusionOk="0">
                    <a:moveTo>
                      <a:pt x="5758" y="20963"/>
                    </a:moveTo>
                    <a:lnTo>
                      <a:pt x="316" y="15477"/>
                    </a:lnTo>
                    <a:cubicBezTo>
                      <a:pt x="-155" y="15013"/>
                      <a:pt x="-90" y="14198"/>
                      <a:pt x="446" y="13670"/>
                    </a:cubicBezTo>
                    <a:lnTo>
                      <a:pt x="13648" y="460"/>
                    </a:lnTo>
                    <a:cubicBezTo>
                      <a:pt x="14214" y="-105"/>
                      <a:pt x="14904" y="-151"/>
                      <a:pt x="15495" y="332"/>
                    </a:cubicBezTo>
                    <a:lnTo>
                      <a:pt x="20983" y="5818"/>
                    </a:lnTo>
                    <a:cubicBezTo>
                      <a:pt x="21445" y="6281"/>
                      <a:pt x="21390" y="7081"/>
                      <a:pt x="20854" y="7625"/>
                    </a:cubicBezTo>
                    <a:lnTo>
                      <a:pt x="7605" y="20867"/>
                    </a:lnTo>
                    <a:cubicBezTo>
                      <a:pt x="7035" y="21412"/>
                      <a:pt x="6347" y="21449"/>
                      <a:pt x="5758" y="20963"/>
                    </a:cubicBezTo>
                    <a:close/>
                  </a:path>
                </a:pathLst>
              </a:custGeom>
              <a:solidFill>
                <a:srgbClr val="616E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71" name="Google Shape;556;p16"/>
              <p:cNvSpPr/>
              <p:nvPr/>
            </p:nvSpPr>
            <p:spPr>
              <a:xfrm rot="19809977">
                <a:off x="9514" y="10830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770"/>
                      <a:pt x="16771" y="21600"/>
                      <a:pt x="10809" y="21600"/>
                    </a:cubicBezTo>
                    <a:cubicBezTo>
                      <a:pt x="4848" y="21600"/>
                      <a:pt x="0" y="16760"/>
                      <a:pt x="0" y="10800"/>
                    </a:cubicBezTo>
                    <a:cubicBezTo>
                      <a:pt x="0" y="4830"/>
                      <a:pt x="4848" y="0"/>
                      <a:pt x="10809" y="0"/>
                    </a:cubicBezTo>
                    <a:cubicBezTo>
                      <a:pt x="16771" y="0"/>
                      <a:pt x="21600" y="4830"/>
                      <a:pt x="21600" y="10800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72" name="Google Shape;557;p16"/>
              <p:cNvSpPr/>
              <p:nvPr/>
            </p:nvSpPr>
            <p:spPr>
              <a:xfrm rot="19798237">
                <a:off x="9287" y="9623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75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73" name="Google Shape;558;p16"/>
              <p:cNvSpPr/>
              <p:nvPr/>
            </p:nvSpPr>
            <p:spPr>
              <a:xfrm rot="19798237">
                <a:off x="12076" y="9796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74" name="Google Shape;559;p16"/>
              <p:cNvSpPr/>
              <p:nvPr/>
            </p:nvSpPr>
            <p:spPr>
              <a:xfrm rot="19798237">
                <a:off x="14901" y="99453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75" name="Google Shape;560;p16"/>
              <p:cNvSpPr/>
              <p:nvPr/>
            </p:nvSpPr>
            <p:spPr>
              <a:xfrm rot="19798237">
                <a:off x="38688" y="11329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75"/>
                      <a:pt x="16773" y="21600"/>
                      <a:pt x="10809" y="21600"/>
                    </a:cubicBezTo>
                    <a:cubicBezTo>
                      <a:pt x="4846" y="21600"/>
                      <a:pt x="0" y="16764"/>
                      <a:pt x="0" y="10805"/>
                    </a:cubicBezTo>
                    <a:cubicBezTo>
                      <a:pt x="0" y="4836"/>
                      <a:pt x="4846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76" name="Google Shape;561;p16"/>
              <p:cNvSpPr/>
              <p:nvPr/>
            </p:nvSpPr>
            <p:spPr>
              <a:xfrm rot="19798237">
                <a:off x="41465" y="114875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77" name="Google Shape;562;p16"/>
              <p:cNvSpPr/>
              <p:nvPr/>
            </p:nvSpPr>
            <p:spPr>
              <a:xfrm rot="19798237">
                <a:off x="44206" y="11651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46" y="21600"/>
                      <a:pt x="0" y="16764"/>
                      <a:pt x="0" y="10805"/>
                    </a:cubicBezTo>
                    <a:cubicBezTo>
                      <a:pt x="0" y="4836"/>
                      <a:pt x="4846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78" name="Google Shape;563;p16"/>
              <p:cNvSpPr/>
              <p:nvPr/>
            </p:nvSpPr>
            <p:spPr>
              <a:xfrm rot="19798237">
                <a:off x="46982" y="11809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75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79" name="Google Shape;564;p16"/>
              <p:cNvSpPr/>
              <p:nvPr/>
            </p:nvSpPr>
            <p:spPr>
              <a:xfrm>
                <a:off x="26825" y="106362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44" fill="norm" stroke="1" extrusionOk="0">
                    <a:moveTo>
                      <a:pt x="19595" y="20210"/>
                    </a:moveTo>
                    <a:lnTo>
                      <a:pt x="2005" y="7251"/>
                    </a:lnTo>
                    <a:cubicBezTo>
                      <a:pt x="754" y="6015"/>
                      <a:pt x="19" y="4113"/>
                      <a:pt x="0" y="2069"/>
                    </a:cubicBezTo>
                    <a:cubicBezTo>
                      <a:pt x="0" y="340"/>
                      <a:pt x="0" y="-525"/>
                      <a:pt x="2005" y="340"/>
                    </a:cubicBezTo>
                    <a:lnTo>
                      <a:pt x="19595" y="13299"/>
                    </a:lnTo>
                    <a:cubicBezTo>
                      <a:pt x="20837" y="14423"/>
                      <a:pt x="21584" y="16237"/>
                      <a:pt x="21600" y="18197"/>
                    </a:cubicBezTo>
                    <a:cubicBezTo>
                      <a:pt x="21600" y="20210"/>
                      <a:pt x="20710" y="21075"/>
                      <a:pt x="19595" y="20210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80" name="Google Shape;565;p16"/>
              <p:cNvSpPr/>
              <p:nvPr/>
            </p:nvSpPr>
            <p:spPr>
              <a:xfrm>
                <a:off x="199672" y="5247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40" y="7427"/>
                    </a:moveTo>
                    <a:lnTo>
                      <a:pt x="1921" y="21600"/>
                    </a:lnTo>
                    <a:cubicBezTo>
                      <a:pt x="1921" y="21600"/>
                      <a:pt x="0" y="21600"/>
                      <a:pt x="0" y="19577"/>
                    </a:cubicBezTo>
                    <a:cubicBezTo>
                      <a:pt x="96" y="17483"/>
                      <a:pt x="787" y="15523"/>
                      <a:pt x="1921" y="14177"/>
                    </a:cubicBezTo>
                    <a:lnTo>
                      <a:pt x="19440" y="0"/>
                    </a:lnTo>
                    <a:cubicBezTo>
                      <a:pt x="19440" y="0"/>
                      <a:pt x="21600" y="0"/>
                      <a:pt x="21600" y="2023"/>
                    </a:cubicBezTo>
                    <a:cubicBezTo>
                      <a:pt x="21587" y="4220"/>
                      <a:pt x="20770" y="6279"/>
                      <a:pt x="19440" y="7427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81" name="Google Shape;566;p16"/>
              <p:cNvSpPr/>
              <p:nvPr/>
            </p:nvSpPr>
            <p:spPr>
              <a:xfrm>
                <a:off x="188805" y="5879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21600" fill="norm" stroke="1" extrusionOk="0">
                    <a:moveTo>
                      <a:pt x="19403" y="7427"/>
                    </a:moveTo>
                    <a:lnTo>
                      <a:pt x="1916" y="21600"/>
                    </a:lnTo>
                    <a:cubicBezTo>
                      <a:pt x="1916" y="21600"/>
                      <a:pt x="2" y="21600"/>
                      <a:pt x="2" y="19577"/>
                    </a:cubicBezTo>
                    <a:cubicBezTo>
                      <a:pt x="-41" y="17447"/>
                      <a:pt x="679" y="15424"/>
                      <a:pt x="1916" y="14177"/>
                    </a:cubicBezTo>
                    <a:lnTo>
                      <a:pt x="19403" y="0"/>
                    </a:lnTo>
                    <a:cubicBezTo>
                      <a:pt x="19403" y="0"/>
                      <a:pt x="21559" y="0"/>
                      <a:pt x="21559" y="2023"/>
                    </a:cubicBezTo>
                    <a:cubicBezTo>
                      <a:pt x="21504" y="4220"/>
                      <a:pt x="20700" y="6211"/>
                      <a:pt x="19403" y="7427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82" name="Google Shape;567;p16"/>
              <p:cNvSpPr/>
              <p:nvPr/>
            </p:nvSpPr>
            <p:spPr>
              <a:xfrm>
                <a:off x="3705" y="0"/>
                <a:ext cx="224133" cy="129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7" h="21291" fill="norm" stroke="1" extrusionOk="0">
                    <a:moveTo>
                      <a:pt x="5746" y="20948"/>
                    </a:moveTo>
                    <a:lnTo>
                      <a:pt x="316" y="15478"/>
                    </a:lnTo>
                    <a:cubicBezTo>
                      <a:pt x="-154" y="15015"/>
                      <a:pt x="-89" y="14202"/>
                      <a:pt x="445" y="13659"/>
                    </a:cubicBezTo>
                    <a:lnTo>
                      <a:pt x="13665" y="452"/>
                    </a:lnTo>
                    <a:cubicBezTo>
                      <a:pt x="14232" y="-103"/>
                      <a:pt x="14918" y="-149"/>
                      <a:pt x="15509" y="325"/>
                    </a:cubicBezTo>
                    <a:lnTo>
                      <a:pt x="20985" y="5796"/>
                    </a:lnTo>
                    <a:cubicBezTo>
                      <a:pt x="21446" y="6258"/>
                      <a:pt x="21391" y="7072"/>
                      <a:pt x="20856" y="7598"/>
                    </a:cubicBezTo>
                    <a:lnTo>
                      <a:pt x="7636" y="20805"/>
                    </a:lnTo>
                    <a:cubicBezTo>
                      <a:pt x="7060" y="21398"/>
                      <a:pt x="6350" y="21451"/>
                      <a:pt x="5746" y="20948"/>
                    </a:cubicBezTo>
                    <a:close/>
                  </a:path>
                </a:pathLst>
              </a:custGeom>
              <a:solidFill>
                <a:srgbClr val="2023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83" name="Google Shape;568;p16"/>
              <p:cNvSpPr/>
              <p:nvPr/>
            </p:nvSpPr>
            <p:spPr>
              <a:xfrm>
                <a:off x="12147" y="3242"/>
                <a:ext cx="207944" cy="120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3" h="21427" fill="norm" stroke="1" extrusionOk="0">
                    <a:moveTo>
                      <a:pt x="21153" y="5968"/>
                    </a:moveTo>
                    <a:lnTo>
                      <a:pt x="18844" y="3574"/>
                    </a:lnTo>
                    <a:cubicBezTo>
                      <a:pt x="18531" y="3858"/>
                      <a:pt x="18158" y="3858"/>
                      <a:pt x="17845" y="3574"/>
                    </a:cubicBezTo>
                    <a:cubicBezTo>
                      <a:pt x="17565" y="3296"/>
                      <a:pt x="17565" y="2862"/>
                      <a:pt x="17845" y="2585"/>
                    </a:cubicBezTo>
                    <a:lnTo>
                      <a:pt x="15536" y="260"/>
                    </a:lnTo>
                    <a:cubicBezTo>
                      <a:pt x="15133" y="-87"/>
                      <a:pt x="14659" y="-87"/>
                      <a:pt x="14256" y="260"/>
                    </a:cubicBezTo>
                    <a:lnTo>
                      <a:pt x="263" y="14244"/>
                    </a:lnTo>
                    <a:cubicBezTo>
                      <a:pt x="-87" y="14608"/>
                      <a:pt x="-87" y="15181"/>
                      <a:pt x="263" y="15527"/>
                    </a:cubicBezTo>
                    <a:lnTo>
                      <a:pt x="5890" y="21166"/>
                    </a:lnTo>
                    <a:cubicBezTo>
                      <a:pt x="6290" y="21513"/>
                      <a:pt x="6760" y="21513"/>
                      <a:pt x="7160" y="21166"/>
                    </a:cubicBezTo>
                    <a:lnTo>
                      <a:pt x="21153" y="7165"/>
                    </a:lnTo>
                    <a:cubicBezTo>
                      <a:pt x="21513" y="6887"/>
                      <a:pt x="21513" y="6315"/>
                      <a:pt x="21153" y="5968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84" name="Google Shape;569;p16"/>
              <p:cNvSpPr/>
              <p:nvPr/>
            </p:nvSpPr>
            <p:spPr>
              <a:xfrm>
                <a:off x="12147" y="3242"/>
                <a:ext cx="207944" cy="120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3" h="21427" fill="norm" stroke="1" extrusionOk="0">
                    <a:moveTo>
                      <a:pt x="21153" y="5968"/>
                    </a:moveTo>
                    <a:lnTo>
                      <a:pt x="18844" y="3574"/>
                    </a:lnTo>
                    <a:cubicBezTo>
                      <a:pt x="18531" y="3858"/>
                      <a:pt x="18158" y="3858"/>
                      <a:pt x="17845" y="3574"/>
                    </a:cubicBezTo>
                    <a:cubicBezTo>
                      <a:pt x="17565" y="3296"/>
                      <a:pt x="17565" y="2862"/>
                      <a:pt x="17845" y="2585"/>
                    </a:cubicBezTo>
                    <a:lnTo>
                      <a:pt x="15536" y="260"/>
                    </a:lnTo>
                    <a:cubicBezTo>
                      <a:pt x="15133" y="-87"/>
                      <a:pt x="14659" y="-87"/>
                      <a:pt x="14256" y="260"/>
                    </a:cubicBezTo>
                    <a:lnTo>
                      <a:pt x="263" y="14244"/>
                    </a:lnTo>
                    <a:cubicBezTo>
                      <a:pt x="-87" y="14608"/>
                      <a:pt x="-87" y="15181"/>
                      <a:pt x="263" y="15527"/>
                    </a:cubicBezTo>
                    <a:lnTo>
                      <a:pt x="5890" y="21166"/>
                    </a:lnTo>
                    <a:cubicBezTo>
                      <a:pt x="6290" y="21513"/>
                      <a:pt x="6760" y="21513"/>
                      <a:pt x="7160" y="21166"/>
                    </a:cubicBezTo>
                    <a:lnTo>
                      <a:pt x="21153" y="7165"/>
                    </a:lnTo>
                    <a:cubicBezTo>
                      <a:pt x="21513" y="6887"/>
                      <a:pt x="21513" y="6315"/>
                      <a:pt x="21153" y="5968"/>
                    </a:cubicBezTo>
                    <a:close/>
                  </a:path>
                </a:pathLst>
              </a:custGeom>
              <a:solidFill>
                <a:srgbClr val="000000">
                  <a:alpha val="4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85" name="Google Shape;570;p16"/>
              <p:cNvSpPr/>
              <p:nvPr/>
            </p:nvSpPr>
            <p:spPr>
              <a:xfrm>
                <a:off x="182305" y="15356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4"/>
                    </a:moveTo>
                    <a:cubicBezTo>
                      <a:pt x="21600" y="16769"/>
                      <a:pt x="16767" y="21600"/>
                      <a:pt x="10802" y="21600"/>
                    </a:cubicBezTo>
                    <a:cubicBezTo>
                      <a:pt x="4837" y="21600"/>
                      <a:pt x="0" y="16769"/>
                      <a:pt x="0" y="10804"/>
                    </a:cubicBezTo>
                    <a:cubicBezTo>
                      <a:pt x="0" y="4839"/>
                      <a:pt x="4837" y="0"/>
                      <a:pt x="10802" y="0"/>
                    </a:cubicBezTo>
                    <a:cubicBezTo>
                      <a:pt x="16767" y="0"/>
                      <a:pt x="21600" y="4839"/>
                      <a:pt x="21600" y="10804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86" name="Google Shape;571;p16"/>
              <p:cNvSpPr/>
              <p:nvPr/>
            </p:nvSpPr>
            <p:spPr>
              <a:xfrm>
                <a:off x="182306" y="1536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650" fill="norm" stroke="1" extrusionOk="0">
                    <a:moveTo>
                      <a:pt x="0" y="17358"/>
                    </a:moveTo>
                    <a:cubicBezTo>
                      <a:pt x="0" y="17358"/>
                      <a:pt x="0" y="6631"/>
                      <a:pt x="0" y="3559"/>
                    </a:cubicBezTo>
                    <a:cubicBezTo>
                      <a:pt x="6599" y="-1186"/>
                      <a:pt x="14987" y="-1186"/>
                      <a:pt x="21600" y="3559"/>
                    </a:cubicBezTo>
                    <a:cubicBezTo>
                      <a:pt x="21600" y="3559"/>
                      <a:pt x="21600" y="12758"/>
                      <a:pt x="21600" y="17358"/>
                    </a:cubicBezTo>
                    <a:cubicBezTo>
                      <a:pt x="14660" y="20414"/>
                      <a:pt x="6940" y="20414"/>
                      <a:pt x="0" y="17358"/>
                    </a:cubicBezTo>
                    <a:close/>
                  </a:path>
                </a:pathLst>
              </a:custGeom>
              <a:solidFill>
                <a:srgbClr val="FFFFFF">
                  <a:alpha val="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288" name="Google Shape;572;p16"/>
            <p:cNvSpPr/>
            <p:nvPr/>
          </p:nvSpPr>
          <p:spPr>
            <a:xfrm>
              <a:off x="781516" y="2105702"/>
              <a:ext cx="131704" cy="109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19487" fill="norm" stroke="1" extrusionOk="0">
                  <a:moveTo>
                    <a:pt x="16653" y="13742"/>
                  </a:moveTo>
                  <a:cubicBezTo>
                    <a:pt x="16653" y="13742"/>
                    <a:pt x="21600" y="8860"/>
                    <a:pt x="21379" y="2390"/>
                  </a:cubicBezTo>
                  <a:cubicBezTo>
                    <a:pt x="21080" y="-2113"/>
                    <a:pt x="18591" y="1130"/>
                    <a:pt x="18591" y="1130"/>
                  </a:cubicBezTo>
                  <a:lnTo>
                    <a:pt x="16086" y="6099"/>
                  </a:lnTo>
                  <a:cubicBezTo>
                    <a:pt x="14844" y="7935"/>
                    <a:pt x="13224" y="9424"/>
                    <a:pt x="11359" y="10447"/>
                  </a:cubicBezTo>
                  <a:cubicBezTo>
                    <a:pt x="9604" y="10631"/>
                    <a:pt x="7858" y="10914"/>
                    <a:pt x="6129" y="11292"/>
                  </a:cubicBezTo>
                  <a:cubicBezTo>
                    <a:pt x="3056" y="11948"/>
                    <a:pt x="0" y="16157"/>
                    <a:pt x="0" y="16157"/>
                  </a:cubicBezTo>
                  <a:lnTo>
                    <a:pt x="3860" y="19487"/>
                  </a:ln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89" name="Google Shape;573;p16"/>
            <p:cNvSpPr/>
            <p:nvPr/>
          </p:nvSpPr>
          <p:spPr>
            <a:xfrm>
              <a:off x="75191" y="563140"/>
              <a:ext cx="726008" cy="803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547" fill="norm" stroke="1" extrusionOk="0">
                  <a:moveTo>
                    <a:pt x="19829" y="8906"/>
                  </a:moveTo>
                  <a:lnTo>
                    <a:pt x="3167" y="207"/>
                  </a:lnTo>
                  <a:cubicBezTo>
                    <a:pt x="2843" y="5"/>
                    <a:pt x="2435" y="-53"/>
                    <a:pt x="2058" y="50"/>
                  </a:cubicBezTo>
                  <a:cubicBezTo>
                    <a:pt x="1987" y="77"/>
                    <a:pt x="1920" y="112"/>
                    <a:pt x="1859" y="154"/>
                  </a:cubicBezTo>
                  <a:lnTo>
                    <a:pt x="0" y="1116"/>
                  </a:lnTo>
                  <a:lnTo>
                    <a:pt x="1441" y="2646"/>
                  </a:lnTo>
                  <a:lnTo>
                    <a:pt x="1441" y="8927"/>
                  </a:lnTo>
                  <a:cubicBezTo>
                    <a:pt x="1507" y="10029"/>
                    <a:pt x="2149" y="11037"/>
                    <a:pt x="3170" y="11640"/>
                  </a:cubicBezTo>
                  <a:lnTo>
                    <a:pt x="8358" y="14588"/>
                  </a:lnTo>
                  <a:lnTo>
                    <a:pt x="9767" y="17510"/>
                  </a:lnTo>
                  <a:lnTo>
                    <a:pt x="8283" y="19785"/>
                  </a:lnTo>
                  <a:lnTo>
                    <a:pt x="10350" y="18717"/>
                  </a:lnTo>
                  <a:lnTo>
                    <a:pt x="12312" y="16655"/>
                  </a:lnTo>
                  <a:lnTo>
                    <a:pt x="18575" y="19723"/>
                  </a:lnTo>
                  <a:lnTo>
                    <a:pt x="18912" y="21547"/>
                  </a:lnTo>
                  <a:lnTo>
                    <a:pt x="21022" y="20458"/>
                  </a:lnTo>
                  <a:lnTo>
                    <a:pt x="21080" y="20426"/>
                  </a:lnTo>
                  <a:lnTo>
                    <a:pt x="21100" y="20426"/>
                  </a:lnTo>
                  <a:cubicBezTo>
                    <a:pt x="21427" y="20188"/>
                    <a:pt x="21600" y="19817"/>
                    <a:pt x="21561" y="19439"/>
                  </a:cubicBezTo>
                  <a:lnTo>
                    <a:pt x="21561" y="11620"/>
                  </a:lnTo>
                  <a:cubicBezTo>
                    <a:pt x="21495" y="10517"/>
                    <a:pt x="20851" y="9510"/>
                    <a:pt x="19829" y="8906"/>
                  </a:cubicBezTo>
                  <a:close/>
                </a:path>
              </a:pathLst>
            </a:custGeom>
            <a:solidFill>
              <a:srgbClr val="FF7B7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0" name="Google Shape;574;p16"/>
            <p:cNvSpPr/>
            <p:nvPr/>
          </p:nvSpPr>
          <p:spPr>
            <a:xfrm>
              <a:off x="54139" y="602775"/>
              <a:ext cx="677217" cy="766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7" fill="norm" stroke="1" extrusionOk="0">
                  <a:moveTo>
                    <a:pt x="19746" y="9109"/>
                  </a:moveTo>
                  <a:lnTo>
                    <a:pt x="1857" y="219"/>
                  </a:lnTo>
                  <a:cubicBezTo>
                    <a:pt x="829" y="-292"/>
                    <a:pt x="0" y="121"/>
                    <a:pt x="0" y="1141"/>
                  </a:cubicBezTo>
                  <a:lnTo>
                    <a:pt x="0" y="9133"/>
                  </a:lnTo>
                  <a:cubicBezTo>
                    <a:pt x="70" y="10260"/>
                    <a:pt x="760" y="11290"/>
                    <a:pt x="1857" y="11907"/>
                  </a:cubicBezTo>
                  <a:lnTo>
                    <a:pt x="7427" y="14922"/>
                  </a:lnTo>
                  <a:lnTo>
                    <a:pt x="9565" y="19139"/>
                  </a:lnTo>
                  <a:lnTo>
                    <a:pt x="11673" y="17032"/>
                  </a:lnTo>
                  <a:lnTo>
                    <a:pt x="19743" y="20799"/>
                  </a:lnTo>
                  <a:cubicBezTo>
                    <a:pt x="20771" y="21308"/>
                    <a:pt x="21600" y="20895"/>
                    <a:pt x="21600" y="19875"/>
                  </a:cubicBezTo>
                  <a:lnTo>
                    <a:pt x="21600" y="11883"/>
                  </a:lnTo>
                  <a:cubicBezTo>
                    <a:pt x="21530" y="10757"/>
                    <a:pt x="20842" y="9727"/>
                    <a:pt x="19746" y="9109"/>
                  </a:cubicBezTo>
                  <a:close/>
                </a:path>
              </a:pathLst>
            </a:custGeom>
            <a:solidFill>
              <a:srgbClr val="E26D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1" name="Google Shape;575;p16"/>
            <p:cNvSpPr/>
            <p:nvPr/>
          </p:nvSpPr>
          <p:spPr>
            <a:xfrm>
              <a:off x="1589670" y="-1"/>
              <a:ext cx="728826" cy="806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547" fill="norm" stroke="1" extrusionOk="0">
                  <a:moveTo>
                    <a:pt x="19829" y="8905"/>
                  </a:moveTo>
                  <a:lnTo>
                    <a:pt x="3167" y="209"/>
                  </a:lnTo>
                  <a:cubicBezTo>
                    <a:pt x="2843" y="5"/>
                    <a:pt x="2434" y="-53"/>
                    <a:pt x="2057" y="50"/>
                  </a:cubicBezTo>
                  <a:cubicBezTo>
                    <a:pt x="1985" y="76"/>
                    <a:pt x="1918" y="111"/>
                    <a:pt x="1858" y="154"/>
                  </a:cubicBezTo>
                  <a:lnTo>
                    <a:pt x="0" y="1116"/>
                  </a:lnTo>
                  <a:lnTo>
                    <a:pt x="1438" y="2643"/>
                  </a:lnTo>
                  <a:lnTo>
                    <a:pt x="1438" y="8926"/>
                  </a:lnTo>
                  <a:cubicBezTo>
                    <a:pt x="1503" y="10027"/>
                    <a:pt x="2144" y="11034"/>
                    <a:pt x="3164" y="11639"/>
                  </a:cubicBezTo>
                  <a:lnTo>
                    <a:pt x="8356" y="14588"/>
                  </a:lnTo>
                  <a:lnTo>
                    <a:pt x="9765" y="17508"/>
                  </a:lnTo>
                  <a:lnTo>
                    <a:pt x="8284" y="19784"/>
                  </a:lnTo>
                  <a:lnTo>
                    <a:pt x="10352" y="18720"/>
                  </a:lnTo>
                  <a:lnTo>
                    <a:pt x="12313" y="16658"/>
                  </a:lnTo>
                  <a:lnTo>
                    <a:pt x="18572" y="19727"/>
                  </a:lnTo>
                  <a:lnTo>
                    <a:pt x="18912" y="21547"/>
                  </a:lnTo>
                  <a:lnTo>
                    <a:pt x="21020" y="20455"/>
                  </a:lnTo>
                  <a:lnTo>
                    <a:pt x="21077" y="20426"/>
                  </a:lnTo>
                  <a:lnTo>
                    <a:pt x="21098" y="20426"/>
                  </a:lnTo>
                  <a:cubicBezTo>
                    <a:pt x="21426" y="20189"/>
                    <a:pt x="21600" y="19819"/>
                    <a:pt x="21561" y="19440"/>
                  </a:cubicBezTo>
                  <a:lnTo>
                    <a:pt x="21561" y="11639"/>
                  </a:lnTo>
                  <a:cubicBezTo>
                    <a:pt x="21501" y="10529"/>
                    <a:pt x="20858" y="9513"/>
                    <a:pt x="19829" y="8905"/>
                  </a:cubicBezTo>
                  <a:close/>
                </a:path>
              </a:pathLst>
            </a:cu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2" name="Google Shape;576;p16"/>
            <p:cNvSpPr/>
            <p:nvPr/>
          </p:nvSpPr>
          <p:spPr>
            <a:xfrm>
              <a:off x="1568616" y="39748"/>
              <a:ext cx="679747" cy="76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6" fill="norm" stroke="1" extrusionOk="0">
                  <a:moveTo>
                    <a:pt x="19744" y="9111"/>
                  </a:moveTo>
                  <a:lnTo>
                    <a:pt x="1853" y="219"/>
                  </a:lnTo>
                  <a:cubicBezTo>
                    <a:pt x="828" y="-292"/>
                    <a:pt x="0" y="123"/>
                    <a:pt x="0" y="1144"/>
                  </a:cubicBezTo>
                  <a:lnTo>
                    <a:pt x="0" y="9121"/>
                  </a:lnTo>
                  <a:cubicBezTo>
                    <a:pt x="70" y="10247"/>
                    <a:pt x="758" y="11277"/>
                    <a:pt x="1853" y="11895"/>
                  </a:cubicBezTo>
                  <a:lnTo>
                    <a:pt x="7432" y="14921"/>
                  </a:lnTo>
                  <a:lnTo>
                    <a:pt x="9572" y="19141"/>
                  </a:lnTo>
                  <a:lnTo>
                    <a:pt x="11679" y="17032"/>
                  </a:lnTo>
                  <a:lnTo>
                    <a:pt x="19747" y="20797"/>
                  </a:lnTo>
                  <a:cubicBezTo>
                    <a:pt x="20775" y="21308"/>
                    <a:pt x="21600" y="20896"/>
                    <a:pt x="21600" y="19875"/>
                  </a:cubicBezTo>
                  <a:lnTo>
                    <a:pt x="21600" y="11897"/>
                  </a:lnTo>
                  <a:cubicBezTo>
                    <a:pt x="21535" y="10766"/>
                    <a:pt x="20845" y="9730"/>
                    <a:pt x="19744" y="9111"/>
                  </a:cubicBezTo>
                  <a:close/>
                </a:path>
              </a:pathLst>
            </a:custGeom>
            <a:solidFill>
              <a:srgbClr val="FAFB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3" name="Google Shape;577;p16"/>
            <p:cNvSpPr/>
            <p:nvPr/>
          </p:nvSpPr>
          <p:spPr>
            <a:xfrm rot="19801102">
              <a:off x="1692171" y="253051"/>
              <a:ext cx="65942" cy="11436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4" name="Google Shape;578;p16"/>
            <p:cNvSpPr/>
            <p:nvPr/>
          </p:nvSpPr>
          <p:spPr>
            <a:xfrm rot="19821008">
              <a:off x="1864631" y="351224"/>
              <a:ext cx="65950" cy="114378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5" name="Google Shape;579;p16"/>
            <p:cNvSpPr/>
            <p:nvPr/>
          </p:nvSpPr>
          <p:spPr>
            <a:xfrm rot="19801102">
              <a:off x="2025520" y="445916"/>
              <a:ext cx="65941" cy="11436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6" name="Google Shape;580;p16"/>
            <p:cNvSpPr/>
            <p:nvPr/>
          </p:nvSpPr>
          <p:spPr>
            <a:xfrm>
              <a:off x="1071182" y="741134"/>
              <a:ext cx="221724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2" fill="norm" stroke="1" extrusionOk="0">
                  <a:moveTo>
                    <a:pt x="21600" y="14429"/>
                  </a:moveTo>
                  <a:cubicBezTo>
                    <a:pt x="21600" y="9520"/>
                    <a:pt x="16932" y="3510"/>
                    <a:pt x="11183" y="1048"/>
                  </a:cubicBezTo>
                  <a:cubicBezTo>
                    <a:pt x="8115" y="-263"/>
                    <a:pt x="5369" y="-298"/>
                    <a:pt x="3466" y="684"/>
                  </a:cubicBezTo>
                  <a:lnTo>
                    <a:pt x="0" y="2135"/>
                  </a:lnTo>
                  <a:lnTo>
                    <a:pt x="1477" y="2570"/>
                  </a:lnTo>
                  <a:cubicBezTo>
                    <a:pt x="970" y="3503"/>
                    <a:pt x="722" y="4503"/>
                    <a:pt x="748" y="5509"/>
                  </a:cubicBezTo>
                  <a:cubicBezTo>
                    <a:pt x="748" y="10418"/>
                    <a:pt x="5417" y="16421"/>
                    <a:pt x="11165" y="18890"/>
                  </a:cubicBezTo>
                  <a:cubicBezTo>
                    <a:pt x="12051" y="19279"/>
                    <a:pt x="13007" y="19574"/>
                    <a:pt x="14005" y="19766"/>
                  </a:cubicBezTo>
                  <a:lnTo>
                    <a:pt x="14005" y="21302"/>
                  </a:lnTo>
                  <a:lnTo>
                    <a:pt x="18475" y="19437"/>
                  </a:lnTo>
                  <a:cubicBezTo>
                    <a:pt x="20445" y="18602"/>
                    <a:pt x="21600" y="16877"/>
                    <a:pt x="21600" y="14429"/>
                  </a:cubicBezTo>
                  <a:close/>
                </a:path>
              </a:pathLst>
            </a:cu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7" name="Google Shape;581;p16"/>
            <p:cNvSpPr/>
            <p:nvPr/>
          </p:nvSpPr>
          <p:spPr>
            <a:xfrm rot="19801102">
              <a:off x="1059327" y="750524"/>
              <a:ext cx="174871" cy="303538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8" name="Google Shape;582;p16"/>
            <p:cNvSpPr/>
            <p:nvPr/>
          </p:nvSpPr>
          <p:spPr>
            <a:xfrm rot="19801102">
              <a:off x="1091833" y="828269"/>
              <a:ext cx="24898" cy="43254"/>
            </a:xfrm>
            <a:prstGeom prst="ellipse">
              <a:avLst/>
            </a:pr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9" name="Google Shape;583;p16"/>
            <p:cNvSpPr/>
            <p:nvPr/>
          </p:nvSpPr>
          <p:spPr>
            <a:xfrm rot="19801102">
              <a:off x="1174697" y="876075"/>
              <a:ext cx="24899" cy="43254"/>
            </a:xfrm>
            <a:prstGeom prst="ellipse">
              <a:avLst/>
            </a:pr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0" name="Google Shape;584;p16"/>
            <p:cNvSpPr/>
            <p:nvPr/>
          </p:nvSpPr>
          <p:spPr>
            <a:xfrm>
              <a:off x="1104268" y="915816"/>
              <a:ext cx="86902" cy="6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47" fill="norm" stroke="1" extrusionOk="0">
                  <a:moveTo>
                    <a:pt x="0" y="0"/>
                  </a:moveTo>
                  <a:cubicBezTo>
                    <a:pt x="0" y="0"/>
                    <a:pt x="3479" y="11690"/>
                    <a:pt x="10486" y="16645"/>
                  </a:cubicBezTo>
                  <a:cubicBezTo>
                    <a:pt x="17493" y="21600"/>
                    <a:pt x="21600" y="15310"/>
                    <a:pt x="21600" y="15310"/>
                  </a:cubicBezTo>
                  <a:close/>
                </a:path>
              </a:pathLst>
            </a:cu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1" name="Google Shape;585;p16"/>
            <p:cNvSpPr/>
            <p:nvPr/>
          </p:nvSpPr>
          <p:spPr>
            <a:xfrm>
              <a:off x="969447" y="1366982"/>
              <a:ext cx="60462" cy="191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7637"/>
                  </a:moveTo>
                  <a:lnTo>
                    <a:pt x="21600" y="21600"/>
                  </a:lnTo>
                  <a:lnTo>
                    <a:pt x="21600" y="3952"/>
                  </a:lnTo>
                  <a:lnTo>
                    <a:pt x="0" y="0"/>
                  </a:lnTo>
                  <a:lnTo>
                    <a:pt x="0" y="17637"/>
                  </a:lnTo>
                  <a:close/>
                </a:path>
              </a:pathLst>
            </a:custGeom>
            <a:solidFill>
              <a:srgbClr val="1155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2" name="Google Shape;586;p16"/>
            <p:cNvSpPr/>
            <p:nvPr/>
          </p:nvSpPr>
          <p:spPr>
            <a:xfrm>
              <a:off x="969447" y="1338801"/>
              <a:ext cx="111882" cy="63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73" y="21600"/>
                  </a:moveTo>
                  <a:lnTo>
                    <a:pt x="0" y="9655"/>
                  </a:lnTo>
                  <a:lnTo>
                    <a:pt x="9458" y="0"/>
                  </a:lnTo>
                  <a:lnTo>
                    <a:pt x="21600" y="12011"/>
                  </a:lnTo>
                  <a:lnTo>
                    <a:pt x="11673" y="21600"/>
                  </a:lnTo>
                  <a:close/>
                </a:path>
              </a:pathLst>
            </a:custGeom>
            <a:solidFill>
              <a:srgbClr val="3C78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3" name="Google Shape;587;p16"/>
            <p:cNvSpPr/>
            <p:nvPr/>
          </p:nvSpPr>
          <p:spPr>
            <a:xfrm>
              <a:off x="1080539" y="1341456"/>
              <a:ext cx="178828" cy="288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217" fill="norm" stroke="1" extrusionOk="0">
                  <a:moveTo>
                    <a:pt x="21571" y="12653"/>
                  </a:moveTo>
                  <a:cubicBezTo>
                    <a:pt x="21508" y="11553"/>
                    <a:pt x="20537" y="10547"/>
                    <a:pt x="18990" y="9981"/>
                  </a:cubicBezTo>
                  <a:lnTo>
                    <a:pt x="10439" y="6966"/>
                  </a:lnTo>
                  <a:lnTo>
                    <a:pt x="11800" y="3049"/>
                  </a:lnTo>
                  <a:lnTo>
                    <a:pt x="11800" y="2755"/>
                  </a:lnTo>
                  <a:cubicBezTo>
                    <a:pt x="11805" y="2338"/>
                    <a:pt x="11710" y="1924"/>
                    <a:pt x="11518" y="1523"/>
                  </a:cubicBezTo>
                  <a:cubicBezTo>
                    <a:pt x="11260" y="1008"/>
                    <a:pt x="10345" y="-217"/>
                    <a:pt x="9759" y="34"/>
                  </a:cubicBezTo>
                  <a:lnTo>
                    <a:pt x="809" y="3192"/>
                  </a:lnTo>
                  <a:cubicBezTo>
                    <a:pt x="270" y="3285"/>
                    <a:pt x="0" y="3665"/>
                    <a:pt x="0" y="4238"/>
                  </a:cubicBezTo>
                  <a:lnTo>
                    <a:pt x="0" y="13842"/>
                  </a:lnTo>
                  <a:cubicBezTo>
                    <a:pt x="111" y="15004"/>
                    <a:pt x="1117" y="16066"/>
                    <a:pt x="2710" y="16706"/>
                  </a:cubicBezTo>
                  <a:lnTo>
                    <a:pt x="14920" y="21003"/>
                  </a:lnTo>
                  <a:cubicBezTo>
                    <a:pt x="15999" y="21383"/>
                    <a:pt x="16949" y="21240"/>
                    <a:pt x="17360" y="20717"/>
                  </a:cubicBezTo>
                  <a:lnTo>
                    <a:pt x="21430" y="15360"/>
                  </a:lnTo>
                  <a:cubicBezTo>
                    <a:pt x="21552" y="15161"/>
                    <a:pt x="21600" y="14948"/>
                    <a:pt x="21571" y="14737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4" name="Google Shape;588;p16"/>
            <p:cNvSpPr/>
            <p:nvPr/>
          </p:nvSpPr>
          <p:spPr>
            <a:xfrm>
              <a:off x="1184643" y="1582909"/>
              <a:ext cx="35675" cy="65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4648"/>
                  </a:lnTo>
                  <a:lnTo>
                    <a:pt x="1942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5" name="Google Shape;589;p16"/>
            <p:cNvSpPr/>
            <p:nvPr/>
          </p:nvSpPr>
          <p:spPr>
            <a:xfrm>
              <a:off x="1046581" y="1361302"/>
              <a:ext cx="178828" cy="288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220" fill="norm" stroke="1" extrusionOk="0">
                  <a:moveTo>
                    <a:pt x="21571" y="12668"/>
                  </a:moveTo>
                  <a:cubicBezTo>
                    <a:pt x="21501" y="11568"/>
                    <a:pt x="20533" y="10562"/>
                    <a:pt x="18990" y="9993"/>
                  </a:cubicBezTo>
                  <a:lnTo>
                    <a:pt x="10439" y="6981"/>
                  </a:lnTo>
                  <a:lnTo>
                    <a:pt x="11800" y="3051"/>
                  </a:lnTo>
                  <a:lnTo>
                    <a:pt x="11800" y="2764"/>
                  </a:lnTo>
                  <a:cubicBezTo>
                    <a:pt x="11805" y="2345"/>
                    <a:pt x="11710" y="1926"/>
                    <a:pt x="11518" y="1523"/>
                  </a:cubicBezTo>
                  <a:cubicBezTo>
                    <a:pt x="11260" y="1007"/>
                    <a:pt x="10345" y="-212"/>
                    <a:pt x="9759" y="32"/>
                  </a:cubicBezTo>
                  <a:lnTo>
                    <a:pt x="809" y="3194"/>
                  </a:lnTo>
                  <a:cubicBezTo>
                    <a:pt x="270" y="3288"/>
                    <a:pt x="0" y="3675"/>
                    <a:pt x="0" y="4249"/>
                  </a:cubicBezTo>
                  <a:lnTo>
                    <a:pt x="0" y="13829"/>
                  </a:lnTo>
                  <a:cubicBezTo>
                    <a:pt x="108" y="14994"/>
                    <a:pt x="1113" y="16058"/>
                    <a:pt x="2710" y="16698"/>
                  </a:cubicBezTo>
                  <a:lnTo>
                    <a:pt x="14920" y="21001"/>
                  </a:lnTo>
                  <a:cubicBezTo>
                    <a:pt x="15999" y="21388"/>
                    <a:pt x="16949" y="21245"/>
                    <a:pt x="17360" y="20714"/>
                  </a:cubicBezTo>
                  <a:lnTo>
                    <a:pt x="21430" y="15350"/>
                  </a:lnTo>
                  <a:cubicBezTo>
                    <a:pt x="21552" y="15150"/>
                    <a:pt x="21600" y="14937"/>
                    <a:pt x="21571" y="14726"/>
                  </a:cubicBezTo>
                  <a:close/>
                </a:path>
              </a:pathLst>
            </a:custGeom>
            <a:solidFill>
              <a:srgbClr val="EFBD9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743;p18"/>
          <p:cNvSpPr txBox="1"/>
          <p:nvPr>
            <p:ph type="sldNum" sz="quarter" idx="2"/>
          </p:nvPr>
        </p:nvSpPr>
        <p:spPr>
          <a:xfrm>
            <a:off x="8923709" y="4927548"/>
            <a:ext cx="182216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09" name="Demo_MyEntities.mov" descr="Demo_MyEntities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08000" y="311150"/>
            <a:ext cx="8128000" cy="4521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438833" fill="hold"/>
                                        <p:tgtEl>
                                          <p:spTgt spid="13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0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2059;p34"/>
          <p:cNvSpPr txBox="1"/>
          <p:nvPr>
            <p:ph type="sldNum" sz="quarter" idx="2"/>
          </p:nvPr>
        </p:nvSpPr>
        <p:spPr>
          <a:xfrm>
            <a:off x="8923709" y="4927548"/>
            <a:ext cx="182216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12" name="Google Shape;2206;p34"/>
          <p:cNvSpPr txBox="1"/>
          <p:nvPr>
            <p:ph type="title" idx="4294967295"/>
          </p:nvPr>
        </p:nvSpPr>
        <p:spPr>
          <a:xfrm>
            <a:off x="685800" y="1202438"/>
            <a:ext cx="4343700" cy="832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694944">
              <a:defRPr sz="5472"/>
            </a:lvl1pPr>
          </a:lstStyle>
          <a:p>
            <a:pPr/>
            <a:r>
              <a:t>Gràcies!</a:t>
            </a:r>
          </a:p>
        </p:txBody>
      </p:sp>
      <p:sp>
        <p:nvSpPr>
          <p:cNvPr id="1313" name="Google Shape;2207;p34"/>
          <p:cNvSpPr txBox="1"/>
          <p:nvPr>
            <p:ph type="body" sz="quarter" idx="4294967295"/>
          </p:nvPr>
        </p:nvSpPr>
        <p:spPr>
          <a:xfrm>
            <a:off x="685800" y="2021059"/>
            <a:ext cx="4343700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 defTabSz="886968">
              <a:spcBef>
                <a:spcPts val="500"/>
              </a:spcBef>
              <a:buSzTx/>
              <a:buNone/>
              <a:defRPr b="1" sz="3492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pPr>
            <a:r>
              <a:t>Xavier Ribes Caelles</a:t>
            </a:r>
          </a:p>
          <a:p>
            <a:pPr marL="0" indent="0" defTabSz="886968">
              <a:spcBef>
                <a:spcPts val="500"/>
              </a:spcBef>
              <a:buSzTx/>
              <a:buNone/>
              <a:defRPr sz="1940"/>
            </a:pPr>
            <a:r>
              <a:t>Correu UOC i personal:</a:t>
            </a:r>
          </a:p>
          <a:p>
            <a:pPr marL="443484" indent="-332613" defTabSz="886968">
              <a:spcBef>
                <a:spcPts val="0"/>
              </a:spcBef>
              <a:buSzPts val="1900"/>
              <a:defRPr sz="1940"/>
            </a:pPr>
            <a:r>
              <a:t>xribes@uoc.com</a:t>
            </a:r>
          </a:p>
          <a:p>
            <a:pPr marL="443484" indent="-332613" defTabSz="886968">
              <a:spcBef>
                <a:spcPts val="0"/>
              </a:spcBef>
              <a:buSzPts val="1900"/>
              <a:defRPr sz="1940"/>
            </a:pPr>
            <a:r>
              <a:t>xribesc@gmail.com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405;p15"/>
          <p:cNvSpPr txBox="1"/>
          <p:nvPr>
            <p:ph type="title"/>
          </p:nvPr>
        </p:nvSpPr>
        <p:spPr>
          <a:xfrm>
            <a:off x="965200" y="135099"/>
            <a:ext cx="4676700" cy="728951"/>
          </a:xfrm>
          <a:prstGeom prst="rect">
            <a:avLst/>
          </a:prstGeom>
        </p:spPr>
        <p:txBody>
          <a:bodyPr/>
          <a:lstStyle>
            <a:lvl1pPr defTabSz="896111">
              <a:defRPr sz="4704"/>
            </a:lvl1pPr>
          </a:lstStyle>
          <a:p>
            <a:pPr/>
            <a:r>
              <a:t>Índex</a:t>
            </a:r>
          </a:p>
        </p:txBody>
      </p:sp>
      <p:sp>
        <p:nvSpPr>
          <p:cNvPr id="390" name="Google Shape;406;p15"/>
          <p:cNvSpPr txBox="1"/>
          <p:nvPr>
            <p:ph type="body" sz="quarter" idx="1"/>
          </p:nvPr>
        </p:nvSpPr>
        <p:spPr>
          <a:xfrm>
            <a:off x="958850" y="859350"/>
            <a:ext cx="4676700" cy="383701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1. Introducció</a:t>
            </a:r>
          </a:p>
        </p:txBody>
      </p:sp>
      <p:grpSp>
        <p:nvGrpSpPr>
          <p:cNvPr id="496" name="Google Shape;408;p15"/>
          <p:cNvGrpSpPr/>
          <p:nvPr/>
        </p:nvGrpSpPr>
        <p:grpSpPr>
          <a:xfrm>
            <a:off x="5435079" y="912423"/>
            <a:ext cx="3239724" cy="3318666"/>
            <a:chOff x="0" y="0"/>
            <a:chExt cx="3239723" cy="3318665"/>
          </a:xfrm>
        </p:grpSpPr>
        <p:sp>
          <p:nvSpPr>
            <p:cNvPr id="391" name="Google Shape;409;p15"/>
            <p:cNvSpPr/>
            <p:nvPr/>
          </p:nvSpPr>
          <p:spPr>
            <a:xfrm>
              <a:off x="-1" y="1861641"/>
              <a:ext cx="952577" cy="551271"/>
            </a:xfrm>
            <a:prstGeom prst="ellipse">
              <a:avLst/>
            </a:prstGeom>
            <a:solidFill>
              <a:srgbClr val="D6D8E5">
                <a:alpha val="149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2" name="Google Shape;410;p15"/>
            <p:cNvSpPr/>
            <p:nvPr/>
          </p:nvSpPr>
          <p:spPr>
            <a:xfrm>
              <a:off x="205135" y="1954094"/>
              <a:ext cx="531314" cy="307428"/>
            </a:xfrm>
            <a:prstGeom prst="ellipse">
              <a:avLst/>
            </a:prstGeom>
            <a:solidFill>
              <a:srgbClr val="EDEFF9">
                <a:alpha val="4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3" name="Google Shape;411;p15"/>
            <p:cNvSpPr/>
            <p:nvPr/>
          </p:nvSpPr>
          <p:spPr>
            <a:xfrm>
              <a:off x="392525" y="2009381"/>
              <a:ext cx="151501" cy="87742"/>
            </a:xfrm>
            <a:prstGeom prst="ellipse">
              <a:avLst/>
            </a:prstGeom>
            <a:solidFill>
              <a:srgbClr val="EDEF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4" name="Google Shape;412;p15"/>
            <p:cNvSpPr/>
            <p:nvPr/>
          </p:nvSpPr>
          <p:spPr>
            <a:xfrm>
              <a:off x="397954" y="1471650"/>
              <a:ext cx="145675" cy="573838"/>
            </a:xfrm>
            <a:prstGeom prst="rect">
              <a:avLst/>
            </a:prstGeom>
            <a:solidFill>
              <a:srgbClr val="EDEF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5" name="Google Shape;413;p15"/>
            <p:cNvSpPr/>
            <p:nvPr/>
          </p:nvSpPr>
          <p:spPr>
            <a:xfrm>
              <a:off x="391002" y="1390120"/>
              <a:ext cx="174078" cy="40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2" h="17622" fill="norm" stroke="1" extrusionOk="0">
                  <a:moveTo>
                    <a:pt x="0" y="3267"/>
                  </a:moveTo>
                  <a:cubicBezTo>
                    <a:pt x="0" y="3267"/>
                    <a:pt x="472" y="8406"/>
                    <a:pt x="10419" y="17622"/>
                  </a:cubicBezTo>
                  <a:cubicBezTo>
                    <a:pt x="10419" y="17622"/>
                    <a:pt x="19681" y="10200"/>
                    <a:pt x="20641" y="3111"/>
                  </a:cubicBezTo>
                  <a:cubicBezTo>
                    <a:pt x="21600" y="-3978"/>
                    <a:pt x="0" y="3267"/>
                    <a:pt x="0" y="3267"/>
                  </a:cubicBezTo>
                  <a:close/>
                </a:path>
              </a:pathLst>
            </a:custGeom>
            <a:solidFill>
              <a:srgbClr val="FFB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6" name="Google Shape;414;p15"/>
            <p:cNvSpPr/>
            <p:nvPr/>
          </p:nvSpPr>
          <p:spPr>
            <a:xfrm>
              <a:off x="71843" y="1020863"/>
              <a:ext cx="277046" cy="435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07" y="0"/>
                  </a:moveTo>
                  <a:lnTo>
                    <a:pt x="1797" y="9368"/>
                  </a:lnTo>
                  <a:lnTo>
                    <a:pt x="0" y="21600"/>
                  </a:lnTo>
                  <a:lnTo>
                    <a:pt x="18275" y="15762"/>
                  </a:lnTo>
                  <a:lnTo>
                    <a:pt x="21600" y="842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7" name="Google Shape;415;p15"/>
            <p:cNvSpPr/>
            <p:nvPr/>
          </p:nvSpPr>
          <p:spPr>
            <a:xfrm>
              <a:off x="608586" y="1020863"/>
              <a:ext cx="277046" cy="435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93" y="0"/>
                  </a:moveTo>
                  <a:lnTo>
                    <a:pt x="19798" y="9368"/>
                  </a:lnTo>
                  <a:lnTo>
                    <a:pt x="21600" y="21600"/>
                  </a:lnTo>
                  <a:lnTo>
                    <a:pt x="3258" y="15357"/>
                  </a:lnTo>
                  <a:lnTo>
                    <a:pt x="0" y="842"/>
                  </a:lnTo>
                  <a:lnTo>
                    <a:pt x="469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8" name="Google Shape;416;p15"/>
            <p:cNvSpPr/>
            <p:nvPr/>
          </p:nvSpPr>
          <p:spPr>
            <a:xfrm>
              <a:off x="379943" y="1383444"/>
              <a:ext cx="192688" cy="111503"/>
            </a:xfrm>
            <a:prstGeom prst="ellipse">
              <a:avLst/>
            </a:prstGeom>
            <a:solidFill>
              <a:srgbClr val="4249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9" name="Google Shape;417;p15"/>
            <p:cNvSpPr/>
            <p:nvPr/>
          </p:nvSpPr>
          <p:spPr>
            <a:xfrm>
              <a:off x="330216" y="1333268"/>
              <a:ext cx="291812" cy="52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0829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0" y="20829"/>
                  </a:lnTo>
                  <a:close/>
                </a:path>
              </a:pathLst>
            </a:custGeom>
            <a:solidFill>
              <a:srgbClr val="4949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0" name="Google Shape;418;p15"/>
            <p:cNvSpPr/>
            <p:nvPr/>
          </p:nvSpPr>
          <p:spPr>
            <a:xfrm>
              <a:off x="330216" y="1298822"/>
              <a:ext cx="292144" cy="169112"/>
            </a:xfrm>
            <a:prstGeom prst="ellipse">
              <a:avLst/>
            </a:prstGeom>
            <a:solidFill>
              <a:srgbClr val="2B303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1" name="Google Shape;419;p15"/>
            <p:cNvSpPr/>
            <p:nvPr/>
          </p:nvSpPr>
          <p:spPr>
            <a:xfrm>
              <a:off x="297572" y="1204111"/>
              <a:ext cx="356505" cy="206280"/>
            </a:xfrm>
            <a:prstGeom prst="ellipse">
              <a:avLst/>
            </a:prstGeom>
            <a:solidFill>
              <a:srgbClr val="EDEF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2" name="Google Shape;420;p15"/>
            <p:cNvSpPr/>
            <p:nvPr/>
          </p:nvSpPr>
          <p:spPr>
            <a:xfrm>
              <a:off x="286274" y="288070"/>
              <a:ext cx="382097" cy="1072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098" fill="norm" stroke="1" extrusionOk="0">
                  <a:moveTo>
                    <a:pt x="21453" y="16438"/>
                  </a:moveTo>
                  <a:cubicBezTo>
                    <a:pt x="21453" y="16601"/>
                    <a:pt x="21453" y="16762"/>
                    <a:pt x="21453" y="16917"/>
                  </a:cubicBezTo>
                  <a:cubicBezTo>
                    <a:pt x="21453" y="17048"/>
                    <a:pt x="21453" y="17178"/>
                    <a:pt x="21453" y="17309"/>
                  </a:cubicBezTo>
                  <a:cubicBezTo>
                    <a:pt x="21453" y="17485"/>
                    <a:pt x="21427" y="17654"/>
                    <a:pt x="21409" y="17818"/>
                  </a:cubicBezTo>
                  <a:cubicBezTo>
                    <a:pt x="21409" y="18023"/>
                    <a:pt x="21368" y="18218"/>
                    <a:pt x="21338" y="18405"/>
                  </a:cubicBezTo>
                  <a:cubicBezTo>
                    <a:pt x="21308" y="18591"/>
                    <a:pt x="21282" y="18774"/>
                    <a:pt x="21245" y="18943"/>
                  </a:cubicBezTo>
                  <a:cubicBezTo>
                    <a:pt x="21092" y="19680"/>
                    <a:pt x="21096" y="20224"/>
                    <a:pt x="20836" y="20436"/>
                  </a:cubicBezTo>
                  <a:cubicBezTo>
                    <a:pt x="19419" y="21600"/>
                    <a:pt x="14626" y="20959"/>
                    <a:pt x="12261" y="20541"/>
                  </a:cubicBezTo>
                  <a:cubicBezTo>
                    <a:pt x="11388" y="20387"/>
                    <a:pt x="10811" y="20260"/>
                    <a:pt x="10811" y="20260"/>
                  </a:cubicBezTo>
                  <a:lnTo>
                    <a:pt x="10596" y="20260"/>
                  </a:lnTo>
                  <a:cubicBezTo>
                    <a:pt x="10596" y="20260"/>
                    <a:pt x="9911" y="20391"/>
                    <a:pt x="8900" y="20532"/>
                  </a:cubicBezTo>
                  <a:cubicBezTo>
                    <a:pt x="6420" y="20884"/>
                    <a:pt x="1999" y="21510"/>
                    <a:pt x="772" y="20433"/>
                  </a:cubicBezTo>
                  <a:cubicBezTo>
                    <a:pt x="552" y="20239"/>
                    <a:pt x="333" y="19601"/>
                    <a:pt x="199" y="18932"/>
                  </a:cubicBezTo>
                  <a:cubicBezTo>
                    <a:pt x="166" y="18765"/>
                    <a:pt x="136" y="18586"/>
                    <a:pt x="106" y="18395"/>
                  </a:cubicBezTo>
                  <a:cubicBezTo>
                    <a:pt x="76" y="18205"/>
                    <a:pt x="61" y="18015"/>
                    <a:pt x="39" y="17810"/>
                  </a:cubicBezTo>
                  <a:cubicBezTo>
                    <a:pt x="39" y="17647"/>
                    <a:pt x="13" y="17479"/>
                    <a:pt x="2" y="17304"/>
                  </a:cubicBezTo>
                  <a:cubicBezTo>
                    <a:pt x="2" y="17173"/>
                    <a:pt x="2" y="17043"/>
                    <a:pt x="2" y="16912"/>
                  </a:cubicBezTo>
                  <a:lnTo>
                    <a:pt x="2" y="16433"/>
                  </a:lnTo>
                  <a:cubicBezTo>
                    <a:pt x="-65" y="11877"/>
                    <a:pt x="1311" y="4591"/>
                    <a:pt x="5855" y="1482"/>
                  </a:cubicBezTo>
                  <a:cubicBezTo>
                    <a:pt x="7167" y="582"/>
                    <a:pt x="8744" y="33"/>
                    <a:pt x="10629" y="0"/>
                  </a:cubicBezTo>
                  <a:lnTo>
                    <a:pt x="10845" y="0"/>
                  </a:lnTo>
                  <a:cubicBezTo>
                    <a:pt x="12704" y="34"/>
                    <a:pt x="14299" y="581"/>
                    <a:pt x="15615" y="1477"/>
                  </a:cubicBezTo>
                  <a:cubicBezTo>
                    <a:pt x="20096" y="4574"/>
                    <a:pt x="21535" y="11831"/>
                    <a:pt x="21453" y="16438"/>
                  </a:cubicBezTo>
                  <a:close/>
                </a:path>
              </a:pathLst>
            </a:custGeom>
            <a:solidFill>
              <a:srgbClr val="EDEF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3" name="Google Shape;421;p15"/>
            <p:cNvSpPr/>
            <p:nvPr/>
          </p:nvSpPr>
          <p:spPr>
            <a:xfrm>
              <a:off x="409409" y="770183"/>
              <a:ext cx="134683" cy="134998"/>
            </a:xfrm>
            <a:prstGeom prst="ellipse">
              <a:avLst/>
            </a:prstGeom>
            <a:solidFill>
              <a:srgbClr val="2B303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4" name="Google Shape;422;p15"/>
            <p:cNvSpPr/>
            <p:nvPr/>
          </p:nvSpPr>
          <p:spPr>
            <a:xfrm>
              <a:off x="399543" y="760293"/>
              <a:ext cx="154416" cy="154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595" y="16762"/>
                    <a:pt x="16763" y="21594"/>
                    <a:pt x="10800" y="21600"/>
                  </a:cubicBezTo>
                  <a:close/>
                  <a:moveTo>
                    <a:pt x="10800" y="2760"/>
                  </a:moveTo>
                  <a:cubicBezTo>
                    <a:pt x="6360" y="2755"/>
                    <a:pt x="2756" y="6350"/>
                    <a:pt x="2751" y="10791"/>
                  </a:cubicBezTo>
                  <a:cubicBezTo>
                    <a:pt x="2746" y="15231"/>
                    <a:pt x="6341" y="18834"/>
                    <a:pt x="10781" y="18840"/>
                  </a:cubicBezTo>
                  <a:cubicBezTo>
                    <a:pt x="15222" y="18845"/>
                    <a:pt x="18825" y="15250"/>
                    <a:pt x="18830" y="10809"/>
                  </a:cubicBezTo>
                  <a:cubicBezTo>
                    <a:pt x="18830" y="10806"/>
                    <a:pt x="18830" y="10803"/>
                    <a:pt x="18830" y="10800"/>
                  </a:cubicBezTo>
                  <a:cubicBezTo>
                    <a:pt x="18825" y="6365"/>
                    <a:pt x="15234" y="2770"/>
                    <a:pt x="10800" y="2760"/>
                  </a:cubicBezTo>
                  <a:close/>
                </a:path>
              </a:pathLst>
            </a:custGeom>
            <a:solidFill>
              <a:srgbClr val="616E8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5" name="Google Shape;423;p15"/>
            <p:cNvSpPr/>
            <p:nvPr/>
          </p:nvSpPr>
          <p:spPr>
            <a:xfrm>
              <a:off x="409409" y="571736"/>
              <a:ext cx="134683" cy="134997"/>
            </a:xfrm>
            <a:prstGeom prst="ellipse">
              <a:avLst/>
            </a:prstGeom>
            <a:solidFill>
              <a:srgbClr val="2B303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6" name="Google Shape;424;p15"/>
            <p:cNvSpPr/>
            <p:nvPr/>
          </p:nvSpPr>
          <p:spPr>
            <a:xfrm>
              <a:off x="399411" y="561913"/>
              <a:ext cx="154548" cy="154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589" fill="norm" stroke="1" extrusionOk="0">
                  <a:moveTo>
                    <a:pt x="10804" y="21589"/>
                  </a:moveTo>
                  <a:cubicBezTo>
                    <a:pt x="4842" y="21595"/>
                    <a:pt x="5" y="16766"/>
                    <a:pt x="0" y="10804"/>
                  </a:cubicBezTo>
                  <a:cubicBezTo>
                    <a:pt x="-5" y="4842"/>
                    <a:pt x="4824" y="5"/>
                    <a:pt x="10786" y="0"/>
                  </a:cubicBezTo>
                  <a:cubicBezTo>
                    <a:pt x="16744" y="-5"/>
                    <a:pt x="21580" y="4818"/>
                    <a:pt x="21590" y="10776"/>
                  </a:cubicBezTo>
                  <a:cubicBezTo>
                    <a:pt x="21595" y="16740"/>
                    <a:pt x="16768" y="21579"/>
                    <a:pt x="10804" y="21589"/>
                  </a:cubicBezTo>
                  <a:close/>
                  <a:moveTo>
                    <a:pt x="10804" y="2775"/>
                  </a:moveTo>
                  <a:cubicBezTo>
                    <a:pt x="6370" y="2770"/>
                    <a:pt x="2771" y="6361"/>
                    <a:pt x="2766" y="10795"/>
                  </a:cubicBezTo>
                  <a:cubicBezTo>
                    <a:pt x="2761" y="15229"/>
                    <a:pt x="6351" y="18827"/>
                    <a:pt x="10786" y="18833"/>
                  </a:cubicBezTo>
                  <a:cubicBezTo>
                    <a:pt x="15220" y="18838"/>
                    <a:pt x="18819" y="15248"/>
                    <a:pt x="18824" y="10813"/>
                  </a:cubicBezTo>
                  <a:cubicBezTo>
                    <a:pt x="18824" y="10807"/>
                    <a:pt x="18824" y="10801"/>
                    <a:pt x="18824" y="10795"/>
                  </a:cubicBezTo>
                  <a:cubicBezTo>
                    <a:pt x="18829" y="6361"/>
                    <a:pt x="15239" y="2762"/>
                    <a:pt x="10804" y="2757"/>
                  </a:cubicBezTo>
                  <a:close/>
                </a:path>
              </a:pathLst>
            </a:custGeom>
            <a:solidFill>
              <a:srgbClr val="616E8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7" name="Google Shape;425;p15"/>
            <p:cNvSpPr/>
            <p:nvPr/>
          </p:nvSpPr>
          <p:spPr>
            <a:xfrm>
              <a:off x="285653" y="1257008"/>
              <a:ext cx="382660" cy="117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50" fill="norm" stroke="1" extrusionOk="0">
                  <a:moveTo>
                    <a:pt x="21600" y="0"/>
                  </a:moveTo>
                  <a:cubicBezTo>
                    <a:pt x="21600" y="1400"/>
                    <a:pt x="21600" y="2777"/>
                    <a:pt x="21600" y="4121"/>
                  </a:cubicBezTo>
                  <a:cubicBezTo>
                    <a:pt x="21226" y="7816"/>
                    <a:pt x="20210" y="11354"/>
                    <a:pt x="18558" y="14198"/>
                  </a:cubicBezTo>
                  <a:cubicBezTo>
                    <a:pt x="14274" y="21600"/>
                    <a:pt x="7345" y="21600"/>
                    <a:pt x="3042" y="14198"/>
                  </a:cubicBezTo>
                  <a:cubicBezTo>
                    <a:pt x="1390" y="11332"/>
                    <a:pt x="378" y="7782"/>
                    <a:pt x="0" y="4121"/>
                  </a:cubicBezTo>
                  <a:lnTo>
                    <a:pt x="0" y="11"/>
                  </a:lnTo>
                  <a:cubicBezTo>
                    <a:pt x="374" y="3774"/>
                    <a:pt x="1383" y="7357"/>
                    <a:pt x="3057" y="10257"/>
                  </a:cubicBezTo>
                  <a:cubicBezTo>
                    <a:pt x="7345" y="17658"/>
                    <a:pt x="14289" y="17658"/>
                    <a:pt x="18572" y="10257"/>
                  </a:cubicBezTo>
                  <a:cubicBezTo>
                    <a:pt x="20213" y="7323"/>
                    <a:pt x="21252" y="3751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8" name="Google Shape;426;p15"/>
            <p:cNvSpPr/>
            <p:nvPr/>
          </p:nvSpPr>
          <p:spPr>
            <a:xfrm>
              <a:off x="285454" y="1295370"/>
              <a:ext cx="382263" cy="11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24" fill="norm" stroke="1" extrusionOk="0">
                  <a:moveTo>
                    <a:pt x="21600" y="45"/>
                  </a:moveTo>
                  <a:cubicBezTo>
                    <a:pt x="21600" y="1564"/>
                    <a:pt x="21574" y="3037"/>
                    <a:pt x="21555" y="4454"/>
                  </a:cubicBezTo>
                  <a:cubicBezTo>
                    <a:pt x="21136" y="7989"/>
                    <a:pt x="20141" y="11355"/>
                    <a:pt x="18562" y="14098"/>
                  </a:cubicBezTo>
                  <a:cubicBezTo>
                    <a:pt x="14274" y="21600"/>
                    <a:pt x="7337" y="21600"/>
                    <a:pt x="3031" y="14098"/>
                  </a:cubicBezTo>
                  <a:cubicBezTo>
                    <a:pt x="1455" y="11333"/>
                    <a:pt x="460" y="7944"/>
                    <a:pt x="37" y="4386"/>
                  </a:cubicBezTo>
                  <a:cubicBezTo>
                    <a:pt x="37" y="2969"/>
                    <a:pt x="11" y="1507"/>
                    <a:pt x="0" y="0"/>
                  </a:cubicBezTo>
                  <a:cubicBezTo>
                    <a:pt x="374" y="3694"/>
                    <a:pt x="1396" y="7208"/>
                    <a:pt x="3027" y="10063"/>
                  </a:cubicBezTo>
                  <a:cubicBezTo>
                    <a:pt x="7318" y="17566"/>
                    <a:pt x="14270" y="17566"/>
                    <a:pt x="18558" y="10063"/>
                  </a:cubicBezTo>
                  <a:cubicBezTo>
                    <a:pt x="20197" y="7219"/>
                    <a:pt x="21207" y="3717"/>
                    <a:pt x="21600" y="4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9" name="Google Shape;427;p15"/>
            <p:cNvSpPr/>
            <p:nvPr/>
          </p:nvSpPr>
          <p:spPr>
            <a:xfrm>
              <a:off x="287573" y="1226545"/>
              <a:ext cx="378091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0" fill="norm" stroke="1" extrusionOk="0">
                  <a:moveTo>
                    <a:pt x="21600" y="104"/>
                  </a:moveTo>
                  <a:cubicBezTo>
                    <a:pt x="21142" y="3899"/>
                    <a:pt x="20159" y="7513"/>
                    <a:pt x="18657" y="10467"/>
                  </a:cubicBezTo>
                  <a:cubicBezTo>
                    <a:pt x="14322" y="19030"/>
                    <a:pt x="7308" y="19030"/>
                    <a:pt x="2954" y="10467"/>
                  </a:cubicBezTo>
                  <a:cubicBezTo>
                    <a:pt x="1441" y="7462"/>
                    <a:pt x="458" y="3834"/>
                    <a:pt x="0" y="0"/>
                  </a:cubicBezTo>
                  <a:cubicBezTo>
                    <a:pt x="30" y="1891"/>
                    <a:pt x="61" y="3666"/>
                    <a:pt x="95" y="5324"/>
                  </a:cubicBezTo>
                  <a:cubicBezTo>
                    <a:pt x="583" y="8900"/>
                    <a:pt x="1536" y="12268"/>
                    <a:pt x="2954" y="15079"/>
                  </a:cubicBezTo>
                  <a:cubicBezTo>
                    <a:pt x="4805" y="18531"/>
                    <a:pt x="6846" y="20614"/>
                    <a:pt x="8946" y="21193"/>
                  </a:cubicBezTo>
                  <a:cubicBezTo>
                    <a:pt x="10078" y="21570"/>
                    <a:pt x="11218" y="21600"/>
                    <a:pt x="12351" y="21284"/>
                  </a:cubicBezTo>
                  <a:cubicBezTo>
                    <a:pt x="14555" y="20807"/>
                    <a:pt x="16702" y="18689"/>
                    <a:pt x="18642" y="15079"/>
                  </a:cubicBezTo>
                  <a:cubicBezTo>
                    <a:pt x="20049" y="12294"/>
                    <a:pt x="20999" y="8964"/>
                    <a:pt x="21490" y="5428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0" name="Google Shape;428;p15"/>
            <p:cNvSpPr/>
            <p:nvPr/>
          </p:nvSpPr>
          <p:spPr>
            <a:xfrm>
              <a:off x="389346" y="287937"/>
              <a:ext cx="173817" cy="8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86" fill="norm" stroke="1" extrusionOk="0">
                  <a:moveTo>
                    <a:pt x="21600" y="17542"/>
                  </a:moveTo>
                  <a:cubicBezTo>
                    <a:pt x="14562" y="21600"/>
                    <a:pt x="7038" y="21600"/>
                    <a:pt x="0" y="17542"/>
                  </a:cubicBezTo>
                  <a:cubicBezTo>
                    <a:pt x="2905" y="6893"/>
                    <a:pt x="6394" y="386"/>
                    <a:pt x="10565" y="0"/>
                  </a:cubicBezTo>
                  <a:lnTo>
                    <a:pt x="11043" y="0"/>
                  </a:lnTo>
                  <a:cubicBezTo>
                    <a:pt x="15198" y="464"/>
                    <a:pt x="18687" y="6940"/>
                    <a:pt x="21600" y="1754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1" name="Google Shape;429;p15"/>
            <p:cNvSpPr/>
            <p:nvPr/>
          </p:nvSpPr>
          <p:spPr>
            <a:xfrm>
              <a:off x="462183" y="1021394"/>
              <a:ext cx="33043" cy="4347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52" name="Google Shape;430;p15"/>
            <p:cNvGrpSpPr/>
            <p:nvPr/>
          </p:nvGrpSpPr>
          <p:grpSpPr>
            <a:xfrm>
              <a:off x="1227038" y="0"/>
              <a:ext cx="2012686" cy="2718770"/>
              <a:chOff x="0" y="0"/>
              <a:chExt cx="2012685" cy="2718769"/>
            </a:xfrm>
          </p:grpSpPr>
          <p:sp>
            <p:nvSpPr>
              <p:cNvPr id="412" name="Google Shape;431;p15"/>
              <p:cNvSpPr/>
              <p:nvPr/>
            </p:nvSpPr>
            <p:spPr>
              <a:xfrm>
                <a:off x="432138" y="2107742"/>
                <a:ext cx="759675" cy="4396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6" h="21348" fill="norm" stroke="1" extrusionOk="0">
                    <a:moveTo>
                      <a:pt x="11317" y="20823"/>
                    </a:moveTo>
                    <a:lnTo>
                      <a:pt x="526" y="10030"/>
                    </a:lnTo>
                    <a:cubicBezTo>
                      <a:pt x="-254" y="9250"/>
                      <a:pt x="-155" y="7890"/>
                      <a:pt x="743" y="6991"/>
                    </a:cubicBezTo>
                    <a:lnTo>
                      <a:pt x="7736" y="0"/>
                    </a:lnTo>
                    <a:lnTo>
                      <a:pt x="21346" y="13610"/>
                    </a:lnTo>
                    <a:lnTo>
                      <a:pt x="14354" y="20604"/>
                    </a:lnTo>
                    <a:cubicBezTo>
                      <a:pt x="13453" y="21503"/>
                      <a:pt x="12095" y="21600"/>
                      <a:pt x="11317" y="20823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13" name="Google Shape;432;p15"/>
              <p:cNvSpPr/>
              <p:nvPr/>
            </p:nvSpPr>
            <p:spPr>
              <a:xfrm>
                <a:off x="460174" y="2091215"/>
                <a:ext cx="759714" cy="439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8" h="21347" fill="norm" stroke="1" extrusionOk="0">
                    <a:moveTo>
                      <a:pt x="11317" y="20823"/>
                    </a:moveTo>
                    <a:lnTo>
                      <a:pt x="526" y="10027"/>
                    </a:lnTo>
                    <a:cubicBezTo>
                      <a:pt x="-252" y="9250"/>
                      <a:pt x="-155" y="7890"/>
                      <a:pt x="743" y="6990"/>
                    </a:cubicBezTo>
                    <a:lnTo>
                      <a:pt x="7738" y="0"/>
                    </a:lnTo>
                    <a:lnTo>
                      <a:pt x="21348" y="13610"/>
                    </a:lnTo>
                    <a:lnTo>
                      <a:pt x="14363" y="20601"/>
                    </a:lnTo>
                    <a:cubicBezTo>
                      <a:pt x="13455" y="21503"/>
                      <a:pt x="12095" y="21600"/>
                      <a:pt x="11317" y="20823"/>
                    </a:cubicBez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14" name="Google Shape;433;p15"/>
              <p:cNvSpPr/>
              <p:nvPr/>
            </p:nvSpPr>
            <p:spPr>
              <a:xfrm>
                <a:off x="1197440" y="2356829"/>
                <a:ext cx="22382" cy="14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21600" y="0"/>
                    </a:lnTo>
                    <a:lnTo>
                      <a:pt x="0" y="19059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15" name="Google Shape;434;p15"/>
              <p:cNvSpPr/>
              <p:nvPr/>
            </p:nvSpPr>
            <p:spPr>
              <a:xfrm>
                <a:off x="460130" y="2256278"/>
                <a:ext cx="22978" cy="14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13824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16" name="Google Shape;435;p15"/>
              <p:cNvSpPr/>
              <p:nvPr/>
            </p:nvSpPr>
            <p:spPr>
              <a:xfrm>
                <a:off x="460174" y="2076481"/>
                <a:ext cx="759714" cy="4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8" h="21346" fill="norm" stroke="1" extrusionOk="0">
                    <a:moveTo>
                      <a:pt x="11317" y="20820"/>
                    </a:moveTo>
                    <a:lnTo>
                      <a:pt x="526" y="10028"/>
                    </a:lnTo>
                    <a:cubicBezTo>
                      <a:pt x="-252" y="9248"/>
                      <a:pt x="-155" y="7892"/>
                      <a:pt x="743" y="6993"/>
                    </a:cubicBezTo>
                    <a:lnTo>
                      <a:pt x="7738" y="0"/>
                    </a:lnTo>
                    <a:lnTo>
                      <a:pt x="21348" y="13612"/>
                    </a:lnTo>
                    <a:lnTo>
                      <a:pt x="14363" y="20601"/>
                    </a:lnTo>
                    <a:cubicBezTo>
                      <a:pt x="13455" y="21500"/>
                      <a:pt x="12095" y="21600"/>
                      <a:pt x="11317" y="20820"/>
                    </a:cubicBezTo>
                    <a:close/>
                  </a:path>
                </a:pathLst>
              </a:custGeom>
              <a:solidFill>
                <a:srgbClr val="D6D8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17" name="Google Shape;436;p15"/>
              <p:cNvSpPr/>
              <p:nvPr/>
            </p:nvSpPr>
            <p:spPr>
              <a:xfrm>
                <a:off x="676788" y="1877769"/>
                <a:ext cx="543034" cy="479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84" y="8990"/>
                    </a:moveTo>
                    <a:lnTo>
                      <a:pt x="0" y="0"/>
                    </a:lnTo>
                    <a:lnTo>
                      <a:pt x="19477" y="12694"/>
                    </a:lnTo>
                    <a:lnTo>
                      <a:pt x="21600" y="21600"/>
                    </a:lnTo>
                    <a:lnTo>
                      <a:pt x="2384" y="8990"/>
                    </a:lnTo>
                    <a:close/>
                  </a:path>
                </a:pathLst>
              </a:custGeom>
              <a:solidFill>
                <a:srgbClr val="9EA1A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18" name="Google Shape;437;p15"/>
              <p:cNvSpPr/>
              <p:nvPr/>
            </p:nvSpPr>
            <p:spPr>
              <a:xfrm>
                <a:off x="1198698" y="2339904"/>
                <a:ext cx="21124" cy="25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10" y="21600"/>
                    </a:moveTo>
                    <a:lnTo>
                      <a:pt x="21600" y="145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EA1A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19" name="Google Shape;438;p15"/>
              <p:cNvSpPr/>
              <p:nvPr/>
            </p:nvSpPr>
            <p:spPr>
              <a:xfrm>
                <a:off x="661359" y="1885269"/>
                <a:ext cx="544226" cy="479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78" y="8977"/>
                    </a:moveTo>
                    <a:lnTo>
                      <a:pt x="0" y="0"/>
                    </a:lnTo>
                    <a:lnTo>
                      <a:pt x="19434" y="12677"/>
                    </a:lnTo>
                    <a:lnTo>
                      <a:pt x="21600" y="21600"/>
                    </a:lnTo>
                    <a:lnTo>
                      <a:pt x="2378" y="8977"/>
                    </a:ln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20" name="Google Shape;439;p15"/>
              <p:cNvSpPr/>
              <p:nvPr/>
            </p:nvSpPr>
            <p:spPr>
              <a:xfrm>
                <a:off x="20725" y="0"/>
                <a:ext cx="1991961" cy="27068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9" fill="norm" stroke="1" extrusionOk="0">
                    <a:moveTo>
                      <a:pt x="21078" y="21405"/>
                    </a:moveTo>
                    <a:lnTo>
                      <a:pt x="522" y="12711"/>
                    </a:lnTo>
                    <a:cubicBezTo>
                      <a:pt x="235" y="12589"/>
                      <a:pt x="0" y="12262"/>
                      <a:pt x="0" y="11980"/>
                    </a:cubicBezTo>
                    <a:lnTo>
                      <a:pt x="0" y="335"/>
                    </a:lnTo>
                    <a:cubicBezTo>
                      <a:pt x="0" y="53"/>
                      <a:pt x="234" y="-76"/>
                      <a:pt x="522" y="46"/>
                    </a:cubicBezTo>
                    <a:lnTo>
                      <a:pt x="21078" y="8738"/>
                    </a:lnTo>
                    <a:cubicBezTo>
                      <a:pt x="21365" y="8860"/>
                      <a:pt x="21600" y="9187"/>
                      <a:pt x="21600" y="9468"/>
                    </a:cubicBezTo>
                    <a:lnTo>
                      <a:pt x="21600" y="21113"/>
                    </a:lnTo>
                    <a:cubicBezTo>
                      <a:pt x="21598" y="21395"/>
                      <a:pt x="21365" y="21524"/>
                      <a:pt x="21078" y="21405"/>
                    </a:cubicBezTo>
                    <a:close/>
                  </a:path>
                </a:pathLst>
              </a:custGeom>
              <a:solidFill>
                <a:srgbClr val="C4C7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21" name="Google Shape;440;p15"/>
              <p:cNvSpPr/>
              <p:nvPr/>
            </p:nvSpPr>
            <p:spPr>
              <a:xfrm>
                <a:off x="1974081" y="2641624"/>
                <a:ext cx="20991" cy="74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18080"/>
                    </a:lnTo>
                    <a:lnTo>
                      <a:pt x="12265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4C7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22" name="Google Shape;441;p15"/>
              <p:cNvSpPr/>
              <p:nvPr/>
            </p:nvSpPr>
            <p:spPr>
              <a:xfrm>
                <a:off x="17348" y="2877"/>
                <a:ext cx="50391" cy="21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09" fill="norm" stroke="1" extrusionOk="0">
                    <a:moveTo>
                      <a:pt x="0" y="11847"/>
                    </a:moveTo>
                    <a:lnTo>
                      <a:pt x="8856" y="0"/>
                    </a:lnTo>
                    <a:lnTo>
                      <a:pt x="21600" y="16821"/>
                    </a:lnTo>
                    <a:cubicBezTo>
                      <a:pt x="21600" y="16821"/>
                      <a:pt x="8033" y="21600"/>
                      <a:pt x="7692" y="21403"/>
                    </a:cubicBezTo>
                    <a:cubicBezTo>
                      <a:pt x="7351" y="21207"/>
                      <a:pt x="0" y="11847"/>
                      <a:pt x="0" y="11847"/>
                    </a:cubicBez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23" name="Google Shape;442;p15"/>
              <p:cNvSpPr/>
              <p:nvPr/>
            </p:nvSpPr>
            <p:spPr>
              <a:xfrm>
                <a:off x="3377" y="10086"/>
                <a:ext cx="1991696" cy="2706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8" fill="norm" stroke="1" extrusionOk="0">
                    <a:moveTo>
                      <a:pt x="21078" y="21402"/>
                    </a:moveTo>
                    <a:lnTo>
                      <a:pt x="522" y="12710"/>
                    </a:lnTo>
                    <a:cubicBezTo>
                      <a:pt x="235" y="12588"/>
                      <a:pt x="0" y="12262"/>
                      <a:pt x="0" y="11980"/>
                    </a:cubicBezTo>
                    <a:lnTo>
                      <a:pt x="0" y="335"/>
                    </a:lnTo>
                    <a:cubicBezTo>
                      <a:pt x="0" y="53"/>
                      <a:pt x="233" y="-76"/>
                      <a:pt x="522" y="46"/>
                    </a:cubicBezTo>
                    <a:lnTo>
                      <a:pt x="21078" y="8738"/>
                    </a:lnTo>
                    <a:cubicBezTo>
                      <a:pt x="21365" y="8860"/>
                      <a:pt x="21600" y="9187"/>
                      <a:pt x="21600" y="9468"/>
                    </a:cubicBezTo>
                    <a:lnTo>
                      <a:pt x="21600" y="21114"/>
                    </a:lnTo>
                    <a:cubicBezTo>
                      <a:pt x="21600" y="21395"/>
                      <a:pt x="21367" y="21524"/>
                      <a:pt x="21078" y="21402"/>
                    </a:cubicBezTo>
                    <a:close/>
                  </a:path>
                </a:pathLst>
              </a:custGeom>
              <a:solidFill>
                <a:srgbClr val="E4E7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24" name="Google Shape;443;p15"/>
              <p:cNvSpPr/>
              <p:nvPr/>
            </p:nvSpPr>
            <p:spPr>
              <a:xfrm>
                <a:off x="-1" y="12012"/>
                <a:ext cx="1991763" cy="2706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8" fill="norm" stroke="1" extrusionOk="0">
                    <a:moveTo>
                      <a:pt x="21078" y="21402"/>
                    </a:moveTo>
                    <a:lnTo>
                      <a:pt x="522" y="12710"/>
                    </a:lnTo>
                    <a:cubicBezTo>
                      <a:pt x="235" y="12588"/>
                      <a:pt x="0" y="12261"/>
                      <a:pt x="0" y="11980"/>
                    </a:cubicBezTo>
                    <a:lnTo>
                      <a:pt x="0" y="335"/>
                    </a:lnTo>
                    <a:cubicBezTo>
                      <a:pt x="0" y="53"/>
                      <a:pt x="234" y="-76"/>
                      <a:pt x="522" y="46"/>
                    </a:cubicBezTo>
                    <a:lnTo>
                      <a:pt x="21078" y="8740"/>
                    </a:lnTo>
                    <a:cubicBezTo>
                      <a:pt x="21365" y="8862"/>
                      <a:pt x="21600" y="9189"/>
                      <a:pt x="21600" y="9471"/>
                    </a:cubicBezTo>
                    <a:lnTo>
                      <a:pt x="21600" y="21113"/>
                    </a:lnTo>
                    <a:cubicBezTo>
                      <a:pt x="21600" y="21395"/>
                      <a:pt x="21366" y="21524"/>
                      <a:pt x="21078" y="21402"/>
                    </a:cubicBezTo>
                    <a:close/>
                  </a:path>
                </a:pathLst>
              </a:custGeom>
              <a:solidFill>
                <a:srgbClr val="D6D8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25" name="Google Shape;444;p15"/>
              <p:cNvSpPr/>
              <p:nvPr/>
            </p:nvSpPr>
            <p:spPr>
              <a:xfrm>
                <a:off x="24433" y="43682"/>
                <a:ext cx="1942233" cy="2579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5" fill="norm" stroke="1" extrusionOk="0">
                    <a:moveTo>
                      <a:pt x="21589" y="21565"/>
                    </a:moveTo>
                    <a:lnTo>
                      <a:pt x="0" y="12173"/>
                    </a:lnTo>
                    <a:lnTo>
                      <a:pt x="7" y="138"/>
                    </a:lnTo>
                    <a:cubicBezTo>
                      <a:pt x="7" y="15"/>
                      <a:pt x="122" y="-35"/>
                      <a:pt x="264" y="27"/>
                    </a:cubicBezTo>
                    <a:lnTo>
                      <a:pt x="21344" y="9195"/>
                    </a:lnTo>
                    <a:cubicBezTo>
                      <a:pt x="21494" y="9269"/>
                      <a:pt x="21589" y="9393"/>
                      <a:pt x="21600" y="95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26" name="Google Shape;445;p15"/>
              <p:cNvSpPr/>
              <p:nvPr/>
            </p:nvSpPr>
            <p:spPr>
              <a:xfrm>
                <a:off x="159380" y="247837"/>
                <a:ext cx="640702" cy="430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10" fill="norm" stroke="1" extrusionOk="0">
                    <a:moveTo>
                      <a:pt x="21283" y="21353"/>
                    </a:moveTo>
                    <a:lnTo>
                      <a:pt x="317" y="3470"/>
                    </a:lnTo>
                    <a:cubicBezTo>
                      <a:pt x="121" y="3261"/>
                      <a:pt x="3" y="2927"/>
                      <a:pt x="0" y="2570"/>
                    </a:cubicBezTo>
                    <a:lnTo>
                      <a:pt x="0" y="410"/>
                    </a:lnTo>
                    <a:cubicBezTo>
                      <a:pt x="0" y="80"/>
                      <a:pt x="141" y="-95"/>
                      <a:pt x="317" y="53"/>
                    </a:cubicBezTo>
                    <a:lnTo>
                      <a:pt x="21283" y="17936"/>
                    </a:lnTo>
                    <a:cubicBezTo>
                      <a:pt x="21478" y="18146"/>
                      <a:pt x="21596" y="18480"/>
                      <a:pt x="21600" y="18837"/>
                    </a:cubicBezTo>
                    <a:lnTo>
                      <a:pt x="21600" y="20997"/>
                    </a:lnTo>
                    <a:cubicBezTo>
                      <a:pt x="21600" y="21343"/>
                      <a:pt x="21457" y="21505"/>
                      <a:pt x="21283" y="21353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27" name="Google Shape;446;p15"/>
              <p:cNvSpPr/>
              <p:nvPr/>
            </p:nvSpPr>
            <p:spPr>
              <a:xfrm>
                <a:off x="162161" y="374178"/>
                <a:ext cx="478077" cy="314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39" fill="norm" stroke="1" extrusionOk="0">
                    <a:moveTo>
                      <a:pt x="21181" y="21261"/>
                    </a:moveTo>
                    <a:lnTo>
                      <a:pt x="428" y="3250"/>
                    </a:lnTo>
                    <a:cubicBezTo>
                      <a:pt x="164" y="2968"/>
                      <a:pt x="5" y="2514"/>
                      <a:pt x="0" y="2027"/>
                    </a:cubicBezTo>
                    <a:lnTo>
                      <a:pt x="0" y="561"/>
                    </a:lnTo>
                    <a:cubicBezTo>
                      <a:pt x="0" y="111"/>
                      <a:pt x="191" y="-132"/>
                      <a:pt x="428" y="75"/>
                    </a:cubicBezTo>
                    <a:lnTo>
                      <a:pt x="21181" y="18086"/>
                    </a:lnTo>
                    <a:cubicBezTo>
                      <a:pt x="21441" y="18372"/>
                      <a:pt x="21597" y="18825"/>
                      <a:pt x="21600" y="19309"/>
                    </a:cubicBezTo>
                    <a:lnTo>
                      <a:pt x="21600" y="20775"/>
                    </a:lnTo>
                    <a:cubicBezTo>
                      <a:pt x="21600" y="21248"/>
                      <a:pt x="21414" y="21468"/>
                      <a:pt x="21181" y="21261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28" name="Google Shape;447;p15"/>
              <p:cNvSpPr/>
              <p:nvPr/>
            </p:nvSpPr>
            <p:spPr>
              <a:xfrm>
                <a:off x="162161" y="456345"/>
                <a:ext cx="478209" cy="314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39" fill="norm" stroke="1" extrusionOk="0">
                    <a:moveTo>
                      <a:pt x="21175" y="21257"/>
                    </a:moveTo>
                    <a:lnTo>
                      <a:pt x="428" y="3260"/>
                    </a:lnTo>
                    <a:cubicBezTo>
                      <a:pt x="164" y="2978"/>
                      <a:pt x="5" y="2524"/>
                      <a:pt x="0" y="2037"/>
                    </a:cubicBezTo>
                    <a:lnTo>
                      <a:pt x="0" y="561"/>
                    </a:lnTo>
                    <a:cubicBezTo>
                      <a:pt x="0" y="111"/>
                      <a:pt x="191" y="-132"/>
                      <a:pt x="428" y="75"/>
                    </a:cubicBezTo>
                    <a:lnTo>
                      <a:pt x="21175" y="18107"/>
                    </a:lnTo>
                    <a:cubicBezTo>
                      <a:pt x="21438" y="18391"/>
                      <a:pt x="21595" y="18845"/>
                      <a:pt x="21600" y="19331"/>
                    </a:cubicBezTo>
                    <a:lnTo>
                      <a:pt x="21600" y="20798"/>
                    </a:lnTo>
                    <a:cubicBezTo>
                      <a:pt x="21594" y="21257"/>
                      <a:pt x="21409" y="21468"/>
                      <a:pt x="21175" y="21257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29" name="Google Shape;448;p15"/>
              <p:cNvSpPr/>
              <p:nvPr/>
            </p:nvSpPr>
            <p:spPr>
              <a:xfrm>
                <a:off x="162161" y="538245"/>
                <a:ext cx="391600" cy="264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93" fill="norm" stroke="1" extrusionOk="0">
                    <a:moveTo>
                      <a:pt x="21078" y="21203"/>
                    </a:moveTo>
                    <a:lnTo>
                      <a:pt x="522" y="3857"/>
                    </a:lnTo>
                    <a:cubicBezTo>
                      <a:pt x="200" y="3522"/>
                      <a:pt x="6" y="2983"/>
                      <a:pt x="0" y="2405"/>
                    </a:cubicBezTo>
                    <a:lnTo>
                      <a:pt x="0" y="665"/>
                    </a:lnTo>
                    <a:cubicBezTo>
                      <a:pt x="0" y="131"/>
                      <a:pt x="234" y="-157"/>
                      <a:pt x="522" y="89"/>
                    </a:cubicBezTo>
                    <a:lnTo>
                      <a:pt x="21078" y="17429"/>
                    </a:lnTo>
                    <a:cubicBezTo>
                      <a:pt x="21400" y="17767"/>
                      <a:pt x="21593" y="18307"/>
                      <a:pt x="21600" y="18886"/>
                    </a:cubicBezTo>
                    <a:lnTo>
                      <a:pt x="21600" y="20626"/>
                    </a:lnTo>
                    <a:cubicBezTo>
                      <a:pt x="21600" y="21187"/>
                      <a:pt x="21366" y="21443"/>
                      <a:pt x="21078" y="2120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30" name="Google Shape;449;p15"/>
              <p:cNvSpPr/>
              <p:nvPr/>
            </p:nvSpPr>
            <p:spPr>
              <a:xfrm>
                <a:off x="159380" y="1109011"/>
                <a:ext cx="640702" cy="430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14" fill="norm" stroke="1" extrusionOk="0">
                    <a:moveTo>
                      <a:pt x="21283" y="21359"/>
                    </a:moveTo>
                    <a:lnTo>
                      <a:pt x="317" y="3473"/>
                    </a:lnTo>
                    <a:cubicBezTo>
                      <a:pt x="121" y="3264"/>
                      <a:pt x="3" y="2930"/>
                      <a:pt x="0" y="2572"/>
                    </a:cubicBezTo>
                    <a:lnTo>
                      <a:pt x="0" y="412"/>
                    </a:lnTo>
                    <a:cubicBezTo>
                      <a:pt x="0" y="65"/>
                      <a:pt x="141" y="-93"/>
                      <a:pt x="317" y="55"/>
                    </a:cubicBezTo>
                    <a:lnTo>
                      <a:pt x="21283" y="17941"/>
                    </a:lnTo>
                    <a:cubicBezTo>
                      <a:pt x="21478" y="18151"/>
                      <a:pt x="21596" y="18485"/>
                      <a:pt x="21600" y="18842"/>
                    </a:cubicBezTo>
                    <a:lnTo>
                      <a:pt x="21600" y="21002"/>
                    </a:lnTo>
                    <a:cubicBezTo>
                      <a:pt x="21600" y="21349"/>
                      <a:pt x="21457" y="21507"/>
                      <a:pt x="21283" y="21359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31" name="Google Shape;450;p15"/>
              <p:cNvSpPr/>
              <p:nvPr/>
            </p:nvSpPr>
            <p:spPr>
              <a:xfrm>
                <a:off x="162161" y="1235672"/>
                <a:ext cx="478209" cy="314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45" fill="norm" stroke="1" extrusionOk="0">
                    <a:moveTo>
                      <a:pt x="21175" y="21269"/>
                    </a:moveTo>
                    <a:lnTo>
                      <a:pt x="428" y="3258"/>
                    </a:lnTo>
                    <a:cubicBezTo>
                      <a:pt x="164" y="2973"/>
                      <a:pt x="5" y="2517"/>
                      <a:pt x="0" y="2029"/>
                    </a:cubicBezTo>
                    <a:lnTo>
                      <a:pt x="0" y="561"/>
                    </a:lnTo>
                    <a:cubicBezTo>
                      <a:pt x="0" y="88"/>
                      <a:pt x="191" y="-128"/>
                      <a:pt x="428" y="79"/>
                    </a:cubicBezTo>
                    <a:lnTo>
                      <a:pt x="21175" y="18090"/>
                    </a:lnTo>
                    <a:cubicBezTo>
                      <a:pt x="21437" y="18377"/>
                      <a:pt x="21594" y="18832"/>
                      <a:pt x="21600" y="19320"/>
                    </a:cubicBezTo>
                    <a:lnTo>
                      <a:pt x="21600" y="20788"/>
                    </a:lnTo>
                    <a:cubicBezTo>
                      <a:pt x="21594" y="21256"/>
                      <a:pt x="21409" y="21472"/>
                      <a:pt x="21175" y="21269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32" name="Google Shape;451;p15"/>
              <p:cNvSpPr/>
              <p:nvPr/>
            </p:nvSpPr>
            <p:spPr>
              <a:xfrm>
                <a:off x="162161" y="1317488"/>
                <a:ext cx="478209" cy="314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42" fill="norm" stroke="1" extrusionOk="0">
                    <a:moveTo>
                      <a:pt x="21175" y="21266"/>
                    </a:moveTo>
                    <a:lnTo>
                      <a:pt x="428" y="3247"/>
                    </a:lnTo>
                    <a:cubicBezTo>
                      <a:pt x="164" y="2964"/>
                      <a:pt x="6" y="2510"/>
                      <a:pt x="0" y="2023"/>
                    </a:cubicBezTo>
                    <a:lnTo>
                      <a:pt x="0" y="556"/>
                    </a:lnTo>
                    <a:cubicBezTo>
                      <a:pt x="0" y="106"/>
                      <a:pt x="191" y="-132"/>
                      <a:pt x="428" y="75"/>
                    </a:cubicBezTo>
                    <a:lnTo>
                      <a:pt x="21175" y="18071"/>
                    </a:lnTo>
                    <a:cubicBezTo>
                      <a:pt x="21437" y="18358"/>
                      <a:pt x="21594" y="18813"/>
                      <a:pt x="21600" y="19299"/>
                    </a:cubicBezTo>
                    <a:lnTo>
                      <a:pt x="21600" y="20766"/>
                    </a:lnTo>
                    <a:cubicBezTo>
                      <a:pt x="21594" y="21252"/>
                      <a:pt x="21409" y="21468"/>
                      <a:pt x="21175" y="21266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33" name="Google Shape;452;p15"/>
              <p:cNvSpPr/>
              <p:nvPr/>
            </p:nvSpPr>
            <p:spPr>
              <a:xfrm>
                <a:off x="162161" y="1399407"/>
                <a:ext cx="391600" cy="264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04" fill="norm" stroke="1" extrusionOk="0">
                    <a:moveTo>
                      <a:pt x="21078" y="21218"/>
                    </a:moveTo>
                    <a:lnTo>
                      <a:pt x="522" y="3865"/>
                    </a:lnTo>
                    <a:cubicBezTo>
                      <a:pt x="200" y="3528"/>
                      <a:pt x="6" y="2986"/>
                      <a:pt x="0" y="2406"/>
                    </a:cubicBezTo>
                    <a:lnTo>
                      <a:pt x="0" y="665"/>
                    </a:lnTo>
                    <a:cubicBezTo>
                      <a:pt x="0" y="104"/>
                      <a:pt x="234" y="-152"/>
                      <a:pt x="522" y="94"/>
                    </a:cubicBezTo>
                    <a:lnTo>
                      <a:pt x="21078" y="17447"/>
                    </a:lnTo>
                    <a:cubicBezTo>
                      <a:pt x="21400" y="17786"/>
                      <a:pt x="21593" y="18326"/>
                      <a:pt x="21600" y="18906"/>
                    </a:cubicBezTo>
                    <a:lnTo>
                      <a:pt x="21600" y="20647"/>
                    </a:lnTo>
                    <a:cubicBezTo>
                      <a:pt x="21600" y="21208"/>
                      <a:pt x="21366" y="21448"/>
                      <a:pt x="21078" y="212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34" name="Google Shape;453;p15"/>
              <p:cNvSpPr/>
              <p:nvPr/>
            </p:nvSpPr>
            <p:spPr>
              <a:xfrm>
                <a:off x="950324" y="1591822"/>
                <a:ext cx="871065" cy="809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42" fill="norm" stroke="1" extrusionOk="0">
                    <a:moveTo>
                      <a:pt x="167" y="1391"/>
                    </a:moveTo>
                    <a:cubicBezTo>
                      <a:pt x="167" y="1391"/>
                      <a:pt x="1869" y="2884"/>
                      <a:pt x="4325" y="845"/>
                    </a:cubicBezTo>
                    <a:cubicBezTo>
                      <a:pt x="6079" y="-658"/>
                      <a:pt x="7647" y="200"/>
                      <a:pt x="8520" y="715"/>
                    </a:cubicBezTo>
                    <a:cubicBezTo>
                      <a:pt x="9394" y="1230"/>
                      <a:pt x="10655" y="1545"/>
                      <a:pt x="13057" y="6079"/>
                    </a:cubicBezTo>
                    <a:cubicBezTo>
                      <a:pt x="13057" y="6079"/>
                      <a:pt x="13838" y="7500"/>
                      <a:pt x="15129" y="8279"/>
                    </a:cubicBezTo>
                    <a:cubicBezTo>
                      <a:pt x="16420" y="9058"/>
                      <a:pt x="17040" y="8677"/>
                      <a:pt x="18055" y="7078"/>
                    </a:cubicBezTo>
                    <a:cubicBezTo>
                      <a:pt x="19070" y="5479"/>
                      <a:pt x="19735" y="3708"/>
                      <a:pt x="21600" y="4864"/>
                    </a:cubicBezTo>
                    <a:lnTo>
                      <a:pt x="21600" y="20942"/>
                    </a:lnTo>
                    <a:lnTo>
                      <a:pt x="0" y="7922"/>
                    </a:lnTo>
                    <a:lnTo>
                      <a:pt x="0" y="1286"/>
                    </a:lnTo>
                    <a:close/>
                  </a:path>
                </a:pathLst>
              </a:custGeom>
              <a:solidFill>
                <a:srgbClr val="F5F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35" name="Google Shape;454;p15"/>
              <p:cNvSpPr/>
              <p:nvPr/>
            </p:nvSpPr>
            <p:spPr>
              <a:xfrm>
                <a:off x="162360" y="665837"/>
                <a:ext cx="614878" cy="717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87" fill="norm" stroke="1" extrusionOk="0">
                    <a:moveTo>
                      <a:pt x="21267" y="21454"/>
                    </a:moveTo>
                    <a:lnTo>
                      <a:pt x="333" y="11115"/>
                    </a:lnTo>
                    <a:cubicBezTo>
                      <a:pt x="127" y="10989"/>
                      <a:pt x="4" y="10788"/>
                      <a:pt x="0" y="10572"/>
                    </a:cubicBezTo>
                    <a:lnTo>
                      <a:pt x="0" y="247"/>
                    </a:lnTo>
                    <a:cubicBezTo>
                      <a:pt x="0" y="48"/>
                      <a:pt x="149" y="-57"/>
                      <a:pt x="333" y="32"/>
                    </a:cubicBezTo>
                    <a:lnTo>
                      <a:pt x="21267" y="10371"/>
                    </a:lnTo>
                    <a:cubicBezTo>
                      <a:pt x="21473" y="10497"/>
                      <a:pt x="21596" y="10698"/>
                      <a:pt x="21600" y="10914"/>
                    </a:cubicBezTo>
                    <a:lnTo>
                      <a:pt x="21600" y="21243"/>
                    </a:lnTo>
                    <a:cubicBezTo>
                      <a:pt x="21600" y="21448"/>
                      <a:pt x="21451" y="21543"/>
                      <a:pt x="21267" y="21454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36" name="Google Shape;455;p15"/>
              <p:cNvSpPr/>
              <p:nvPr/>
            </p:nvSpPr>
            <p:spPr>
              <a:xfrm>
                <a:off x="950324" y="1631137"/>
                <a:ext cx="871065" cy="770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479"/>
                    </a:lnTo>
                    <a:lnTo>
                      <a:pt x="21600" y="21600"/>
                    </a:lnTo>
                    <a:lnTo>
                      <a:pt x="21600" y="4178"/>
                    </a:lnTo>
                  </a:path>
                </a:pathLst>
              </a:custGeom>
              <a:noFill/>
              <a:ln w="9525" cap="flat">
                <a:solidFill>
                  <a:srgbClr val="E9EAF2"/>
                </a:solidFill>
                <a:prstDash val="solid"/>
                <a:miter lim="8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37" name="Google Shape;456;p15"/>
              <p:cNvSpPr/>
              <p:nvPr/>
            </p:nvSpPr>
            <p:spPr>
              <a:xfrm>
                <a:off x="1292658" y="1622575"/>
                <a:ext cx="1" cy="472956"/>
              </a:xfrm>
              <a:prstGeom prst="line">
                <a:avLst/>
              </a:prstGeom>
              <a:noFill/>
              <a:ln w="9525" cap="flat">
                <a:solidFill>
                  <a:srgbClr val="E9EAF2"/>
                </a:solidFill>
                <a:prstDash val="solid"/>
                <a:miter lim="8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8" name="Google Shape;457;p15"/>
              <p:cNvSpPr/>
              <p:nvPr/>
            </p:nvSpPr>
            <p:spPr>
              <a:xfrm>
                <a:off x="1559175" y="1921706"/>
                <a:ext cx="1" cy="328002"/>
              </a:xfrm>
              <a:prstGeom prst="line">
                <a:avLst/>
              </a:prstGeom>
              <a:noFill/>
              <a:ln w="9525" cap="flat">
                <a:solidFill>
                  <a:srgbClr val="E9EAF2"/>
                </a:solidFill>
                <a:prstDash val="solid"/>
                <a:miter lim="8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9" name="Google Shape;458;p15"/>
              <p:cNvSpPr/>
              <p:nvPr/>
            </p:nvSpPr>
            <p:spPr>
              <a:xfrm>
                <a:off x="950324" y="1592151"/>
                <a:ext cx="871065" cy="334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492" fill="norm" stroke="1" extrusionOk="0">
                    <a:moveTo>
                      <a:pt x="0" y="2292"/>
                    </a:moveTo>
                    <a:cubicBezTo>
                      <a:pt x="3832" y="6746"/>
                      <a:pt x="4374" y="-3323"/>
                      <a:pt x="8550" y="1196"/>
                    </a:cubicBezTo>
                    <a:cubicBezTo>
                      <a:pt x="12725" y="5715"/>
                      <a:pt x="12149" y="11603"/>
                      <a:pt x="15231" y="14940"/>
                    </a:cubicBezTo>
                    <a:cubicBezTo>
                      <a:pt x="18313" y="18277"/>
                      <a:pt x="18385" y="5244"/>
                      <a:pt x="21600" y="8725"/>
                    </a:cubicBezTo>
                  </a:path>
                </a:pathLst>
              </a:custGeom>
              <a:noFill/>
              <a:ln w="14525" cap="flat">
                <a:solidFill>
                  <a:srgbClr val="E9EAF2"/>
                </a:solidFill>
                <a:prstDash val="solid"/>
                <a:miter lim="8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40" name="Google Shape;459;p15"/>
              <p:cNvSpPr/>
              <p:nvPr/>
            </p:nvSpPr>
            <p:spPr>
              <a:xfrm rot="19798237">
                <a:off x="1275860" y="1593515"/>
                <a:ext cx="33476" cy="58222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41" name="Google Shape;460;p15"/>
              <p:cNvSpPr/>
              <p:nvPr/>
            </p:nvSpPr>
            <p:spPr>
              <a:xfrm rot="19809977">
                <a:off x="1816719" y="1758229"/>
                <a:ext cx="33622" cy="58477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42" name="Google Shape;461;p15"/>
              <p:cNvSpPr/>
              <p:nvPr/>
            </p:nvSpPr>
            <p:spPr>
              <a:xfrm rot="19809977">
                <a:off x="1553400" y="1894381"/>
                <a:ext cx="33622" cy="58478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43" name="Google Shape;462;p15"/>
              <p:cNvSpPr/>
              <p:nvPr/>
            </p:nvSpPr>
            <p:spPr>
              <a:xfrm rot="19798237">
                <a:off x="933569" y="1612475"/>
                <a:ext cx="33476" cy="5822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44" name="Google Shape;463;p15"/>
              <p:cNvSpPr/>
              <p:nvPr/>
            </p:nvSpPr>
            <p:spPr>
              <a:xfrm>
                <a:off x="929731" y="963328"/>
                <a:ext cx="54827" cy="220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41" fill="norm" stroke="1" extrusionOk="0">
                    <a:moveTo>
                      <a:pt x="17791" y="21133"/>
                    </a:moveTo>
                    <a:lnTo>
                      <a:pt x="3730" y="19146"/>
                    </a:lnTo>
                    <a:cubicBezTo>
                      <a:pt x="1430" y="18742"/>
                      <a:pt x="47" y="18096"/>
                      <a:pt x="0" y="17403"/>
                    </a:cubicBezTo>
                    <a:lnTo>
                      <a:pt x="0" y="797"/>
                    </a:lnTo>
                    <a:cubicBezTo>
                      <a:pt x="0" y="127"/>
                      <a:pt x="1669" y="-180"/>
                      <a:pt x="3730" y="107"/>
                    </a:cubicBezTo>
                    <a:lnTo>
                      <a:pt x="17791" y="2100"/>
                    </a:lnTo>
                    <a:cubicBezTo>
                      <a:pt x="20087" y="2490"/>
                      <a:pt x="21498" y="3122"/>
                      <a:pt x="21600" y="3805"/>
                    </a:cubicBezTo>
                    <a:lnTo>
                      <a:pt x="21600" y="20443"/>
                    </a:lnTo>
                    <a:cubicBezTo>
                      <a:pt x="21600" y="21113"/>
                      <a:pt x="19852" y="21420"/>
                      <a:pt x="17791" y="21133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45" name="Google Shape;464;p15"/>
              <p:cNvSpPr/>
              <p:nvPr/>
            </p:nvSpPr>
            <p:spPr>
              <a:xfrm>
                <a:off x="1012235" y="831735"/>
                <a:ext cx="54629" cy="399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6" fill="norm" stroke="1" extrusionOk="0">
                    <a:moveTo>
                      <a:pt x="17856" y="21336"/>
                    </a:moveTo>
                    <a:lnTo>
                      <a:pt x="3744" y="20228"/>
                    </a:lnTo>
                    <a:cubicBezTo>
                      <a:pt x="1432" y="20006"/>
                      <a:pt x="42" y="19647"/>
                      <a:pt x="0" y="19263"/>
                    </a:cubicBezTo>
                    <a:lnTo>
                      <a:pt x="0" y="443"/>
                    </a:lnTo>
                    <a:cubicBezTo>
                      <a:pt x="0" y="88"/>
                      <a:pt x="1676" y="-104"/>
                      <a:pt x="3744" y="59"/>
                    </a:cubicBezTo>
                    <a:lnTo>
                      <a:pt x="17856" y="1167"/>
                    </a:lnTo>
                    <a:cubicBezTo>
                      <a:pt x="20165" y="1392"/>
                      <a:pt x="21553" y="1751"/>
                      <a:pt x="21600" y="2137"/>
                    </a:cubicBezTo>
                    <a:lnTo>
                      <a:pt x="21600" y="20956"/>
                    </a:lnTo>
                    <a:cubicBezTo>
                      <a:pt x="21495" y="21326"/>
                      <a:pt x="19820" y="21496"/>
                      <a:pt x="17856" y="213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46" name="Google Shape;465;p15"/>
              <p:cNvSpPr/>
              <p:nvPr/>
            </p:nvSpPr>
            <p:spPr>
              <a:xfrm>
                <a:off x="1176384" y="961072"/>
                <a:ext cx="54629" cy="365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80" fill="norm" stroke="1" extrusionOk="0">
                    <a:moveTo>
                      <a:pt x="17856" y="21313"/>
                    </a:moveTo>
                    <a:lnTo>
                      <a:pt x="3744" y="20106"/>
                    </a:lnTo>
                    <a:cubicBezTo>
                      <a:pt x="1427" y="19862"/>
                      <a:pt x="34" y="19468"/>
                      <a:pt x="0" y="19047"/>
                    </a:cubicBezTo>
                    <a:lnTo>
                      <a:pt x="0" y="485"/>
                    </a:lnTo>
                    <a:cubicBezTo>
                      <a:pt x="0" y="77"/>
                      <a:pt x="1675" y="-109"/>
                      <a:pt x="3744" y="66"/>
                    </a:cubicBezTo>
                    <a:lnTo>
                      <a:pt x="17856" y="1272"/>
                    </a:lnTo>
                    <a:cubicBezTo>
                      <a:pt x="20165" y="1518"/>
                      <a:pt x="21553" y="1911"/>
                      <a:pt x="21600" y="2332"/>
                    </a:cubicBezTo>
                    <a:lnTo>
                      <a:pt x="21600" y="20897"/>
                    </a:lnTo>
                    <a:cubicBezTo>
                      <a:pt x="21600" y="21305"/>
                      <a:pt x="19924" y="21491"/>
                      <a:pt x="17856" y="21313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47" name="Google Shape;466;p15"/>
              <p:cNvSpPr/>
              <p:nvPr/>
            </p:nvSpPr>
            <p:spPr>
              <a:xfrm>
                <a:off x="1258623" y="1063129"/>
                <a:ext cx="54629" cy="311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39" fill="norm" stroke="1" extrusionOk="0">
                    <a:moveTo>
                      <a:pt x="17856" y="21260"/>
                    </a:moveTo>
                    <a:lnTo>
                      <a:pt x="3744" y="19845"/>
                    </a:lnTo>
                    <a:cubicBezTo>
                      <a:pt x="1435" y="19557"/>
                      <a:pt x="47" y="19096"/>
                      <a:pt x="0" y="18602"/>
                    </a:cubicBezTo>
                    <a:lnTo>
                      <a:pt x="0" y="565"/>
                    </a:lnTo>
                    <a:cubicBezTo>
                      <a:pt x="0" y="110"/>
                      <a:pt x="1675" y="-131"/>
                      <a:pt x="3744" y="74"/>
                    </a:cubicBezTo>
                    <a:lnTo>
                      <a:pt x="17856" y="1493"/>
                    </a:lnTo>
                    <a:cubicBezTo>
                      <a:pt x="20168" y="1779"/>
                      <a:pt x="21558" y="2238"/>
                      <a:pt x="21600" y="2731"/>
                    </a:cubicBezTo>
                    <a:lnTo>
                      <a:pt x="21600" y="20768"/>
                    </a:lnTo>
                    <a:cubicBezTo>
                      <a:pt x="21600" y="21251"/>
                      <a:pt x="19924" y="21469"/>
                      <a:pt x="17856" y="2126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48" name="Google Shape;467;p15"/>
              <p:cNvSpPr/>
              <p:nvPr/>
            </p:nvSpPr>
            <p:spPr>
              <a:xfrm>
                <a:off x="1422374" y="1290893"/>
                <a:ext cx="54562" cy="178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54" fill="norm" stroke="1" extrusionOk="0">
                    <a:moveTo>
                      <a:pt x="17878" y="21021"/>
                    </a:moveTo>
                    <a:lnTo>
                      <a:pt x="3722" y="18571"/>
                    </a:lnTo>
                    <a:cubicBezTo>
                      <a:pt x="1418" y="18071"/>
                      <a:pt x="37" y="17274"/>
                      <a:pt x="0" y="16420"/>
                    </a:cubicBezTo>
                    <a:lnTo>
                      <a:pt x="0" y="988"/>
                    </a:lnTo>
                    <a:cubicBezTo>
                      <a:pt x="0" y="153"/>
                      <a:pt x="1652" y="-225"/>
                      <a:pt x="3722" y="137"/>
                    </a:cubicBezTo>
                    <a:lnTo>
                      <a:pt x="17878" y="2587"/>
                    </a:lnTo>
                    <a:cubicBezTo>
                      <a:pt x="20171" y="3089"/>
                      <a:pt x="21550" y="3885"/>
                      <a:pt x="21600" y="4738"/>
                    </a:cubicBezTo>
                    <a:lnTo>
                      <a:pt x="21600" y="20170"/>
                    </a:lnTo>
                    <a:cubicBezTo>
                      <a:pt x="21600" y="20997"/>
                      <a:pt x="19922" y="21375"/>
                      <a:pt x="17878" y="21021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49" name="Google Shape;468;p15"/>
              <p:cNvSpPr/>
              <p:nvPr/>
            </p:nvSpPr>
            <p:spPr>
              <a:xfrm>
                <a:off x="1504812" y="1026275"/>
                <a:ext cx="54629" cy="490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36" fill="norm" stroke="1" extrusionOk="0">
                    <a:moveTo>
                      <a:pt x="17751" y="21386"/>
                    </a:moveTo>
                    <a:lnTo>
                      <a:pt x="3744" y="20481"/>
                    </a:lnTo>
                    <a:cubicBezTo>
                      <a:pt x="1432" y="20300"/>
                      <a:pt x="42" y="20007"/>
                      <a:pt x="0" y="19692"/>
                    </a:cubicBezTo>
                    <a:lnTo>
                      <a:pt x="0" y="364"/>
                    </a:lnTo>
                    <a:cubicBezTo>
                      <a:pt x="0" y="56"/>
                      <a:pt x="1675" y="-83"/>
                      <a:pt x="3744" y="50"/>
                    </a:cubicBezTo>
                    <a:lnTo>
                      <a:pt x="17856" y="953"/>
                    </a:lnTo>
                    <a:cubicBezTo>
                      <a:pt x="20168" y="1136"/>
                      <a:pt x="21558" y="1430"/>
                      <a:pt x="21600" y="1745"/>
                    </a:cubicBezTo>
                    <a:lnTo>
                      <a:pt x="21600" y="21073"/>
                    </a:lnTo>
                    <a:cubicBezTo>
                      <a:pt x="21495" y="21378"/>
                      <a:pt x="19820" y="21517"/>
                      <a:pt x="17751" y="2138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50" name="Google Shape;469;p15"/>
              <p:cNvSpPr/>
              <p:nvPr/>
            </p:nvSpPr>
            <p:spPr>
              <a:xfrm>
                <a:off x="1705114" y="1454534"/>
                <a:ext cx="54629" cy="178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57" fill="norm" stroke="1" extrusionOk="0">
                    <a:moveTo>
                      <a:pt x="17856" y="21024"/>
                    </a:moveTo>
                    <a:lnTo>
                      <a:pt x="3744" y="18566"/>
                    </a:lnTo>
                    <a:cubicBezTo>
                      <a:pt x="1432" y="18072"/>
                      <a:pt x="42" y="17276"/>
                      <a:pt x="0" y="16423"/>
                    </a:cubicBezTo>
                    <a:lnTo>
                      <a:pt x="0" y="983"/>
                    </a:lnTo>
                    <a:cubicBezTo>
                      <a:pt x="0" y="156"/>
                      <a:pt x="1675" y="-222"/>
                      <a:pt x="3744" y="132"/>
                    </a:cubicBezTo>
                    <a:lnTo>
                      <a:pt x="17856" y="2590"/>
                    </a:lnTo>
                    <a:cubicBezTo>
                      <a:pt x="20173" y="3086"/>
                      <a:pt x="21566" y="3885"/>
                      <a:pt x="21600" y="4741"/>
                    </a:cubicBezTo>
                    <a:lnTo>
                      <a:pt x="21600" y="20173"/>
                    </a:lnTo>
                    <a:cubicBezTo>
                      <a:pt x="21600" y="21000"/>
                      <a:pt x="19924" y="21378"/>
                      <a:pt x="17856" y="21024"/>
                    </a:cubicBezTo>
                    <a:close/>
                  </a:path>
                </a:pathLst>
              </a:custGeom>
              <a:solidFill>
                <a:srgbClr val="E9EA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51" name="Google Shape;470;p15"/>
              <p:cNvSpPr/>
              <p:nvPr/>
            </p:nvSpPr>
            <p:spPr>
              <a:xfrm>
                <a:off x="1787353" y="1459511"/>
                <a:ext cx="54629" cy="220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41" fill="norm" stroke="1" extrusionOk="0">
                    <a:moveTo>
                      <a:pt x="17856" y="21127"/>
                    </a:moveTo>
                    <a:lnTo>
                      <a:pt x="3744" y="19136"/>
                    </a:lnTo>
                    <a:cubicBezTo>
                      <a:pt x="1427" y="18734"/>
                      <a:pt x="34" y="18087"/>
                      <a:pt x="0" y="17393"/>
                    </a:cubicBezTo>
                    <a:lnTo>
                      <a:pt x="0" y="798"/>
                    </a:lnTo>
                    <a:cubicBezTo>
                      <a:pt x="0" y="127"/>
                      <a:pt x="1676" y="-179"/>
                      <a:pt x="3744" y="108"/>
                    </a:cubicBezTo>
                    <a:lnTo>
                      <a:pt x="17856" y="2093"/>
                    </a:lnTo>
                    <a:cubicBezTo>
                      <a:pt x="20165" y="2497"/>
                      <a:pt x="21553" y="3143"/>
                      <a:pt x="21600" y="3836"/>
                    </a:cubicBezTo>
                    <a:lnTo>
                      <a:pt x="21600" y="20464"/>
                    </a:lnTo>
                    <a:cubicBezTo>
                      <a:pt x="21600" y="21127"/>
                      <a:pt x="19924" y="21421"/>
                      <a:pt x="17856" y="211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453" name="Google Shape;471;p15"/>
            <p:cNvSpPr/>
            <p:nvPr/>
          </p:nvSpPr>
          <p:spPr>
            <a:xfrm>
              <a:off x="376452" y="2953338"/>
              <a:ext cx="630999" cy="365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0" h="20859" fill="norm" stroke="1" extrusionOk="0">
                  <a:moveTo>
                    <a:pt x="10530" y="20093"/>
                  </a:moveTo>
                  <a:lnTo>
                    <a:pt x="749" y="10339"/>
                  </a:lnTo>
                  <a:cubicBezTo>
                    <a:pt x="-360" y="9229"/>
                    <a:pt x="-222" y="7307"/>
                    <a:pt x="1060" y="6019"/>
                  </a:cubicBezTo>
                  <a:lnTo>
                    <a:pt x="6025" y="1059"/>
                  </a:lnTo>
                  <a:cubicBezTo>
                    <a:pt x="7305" y="-218"/>
                    <a:pt x="9235" y="-370"/>
                    <a:pt x="10350" y="767"/>
                  </a:cubicBezTo>
                  <a:lnTo>
                    <a:pt x="20131" y="10536"/>
                  </a:lnTo>
                  <a:cubicBezTo>
                    <a:pt x="21240" y="11643"/>
                    <a:pt x="21102" y="13568"/>
                    <a:pt x="19820" y="14852"/>
                  </a:cubicBezTo>
                  <a:lnTo>
                    <a:pt x="14855" y="19813"/>
                  </a:lnTo>
                  <a:cubicBezTo>
                    <a:pt x="13575" y="21071"/>
                    <a:pt x="11645" y="21230"/>
                    <a:pt x="10530" y="20093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4" name="Google Shape;472;p15"/>
            <p:cNvSpPr/>
            <p:nvPr/>
          </p:nvSpPr>
          <p:spPr>
            <a:xfrm>
              <a:off x="507723" y="2607243"/>
              <a:ext cx="631183" cy="63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387" fill="norm" stroke="1" extrusionOk="0">
                  <a:moveTo>
                    <a:pt x="21576" y="16347"/>
                  </a:moveTo>
                  <a:lnTo>
                    <a:pt x="21576" y="2401"/>
                  </a:lnTo>
                  <a:lnTo>
                    <a:pt x="1" y="0"/>
                  </a:lnTo>
                  <a:lnTo>
                    <a:pt x="1" y="14033"/>
                  </a:lnTo>
                  <a:cubicBezTo>
                    <a:pt x="-13" y="14463"/>
                    <a:pt x="227" y="14872"/>
                    <a:pt x="770" y="15177"/>
                  </a:cubicBezTo>
                  <a:lnTo>
                    <a:pt x="10874" y="20946"/>
                  </a:lnTo>
                  <a:cubicBezTo>
                    <a:pt x="12019" y="21600"/>
                    <a:pt x="14020" y="21517"/>
                    <a:pt x="15342" y="20763"/>
                  </a:cubicBezTo>
                  <a:lnTo>
                    <a:pt x="20471" y="17833"/>
                  </a:lnTo>
                  <a:cubicBezTo>
                    <a:pt x="21216" y="17408"/>
                    <a:pt x="21587" y="16860"/>
                    <a:pt x="21564" y="16347"/>
                  </a:cubicBezTo>
                  <a:close/>
                </a:path>
              </a:pathLst>
            </a:cu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5" name="Google Shape;473;p15"/>
            <p:cNvSpPr/>
            <p:nvPr/>
          </p:nvSpPr>
          <p:spPr>
            <a:xfrm>
              <a:off x="507723" y="2509293"/>
              <a:ext cx="630819" cy="36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0879" fill="norm" stroke="1" extrusionOk="0">
                  <a:moveTo>
                    <a:pt x="21546" y="12242"/>
                  </a:moveTo>
                  <a:lnTo>
                    <a:pt x="21546" y="9664"/>
                  </a:lnTo>
                  <a:lnTo>
                    <a:pt x="19888" y="9664"/>
                  </a:lnTo>
                  <a:lnTo>
                    <a:pt x="10681" y="750"/>
                  </a:lnTo>
                  <a:cubicBezTo>
                    <a:pt x="9536" y="-361"/>
                    <a:pt x="7537" y="-221"/>
                    <a:pt x="6216" y="1057"/>
                  </a:cubicBezTo>
                  <a:lnTo>
                    <a:pt x="1091" y="6039"/>
                  </a:lnTo>
                  <a:cubicBezTo>
                    <a:pt x="1000" y="6126"/>
                    <a:pt x="911" y="6221"/>
                    <a:pt x="826" y="6323"/>
                  </a:cubicBezTo>
                  <a:lnTo>
                    <a:pt x="1" y="5614"/>
                  </a:lnTo>
                  <a:cubicBezTo>
                    <a:pt x="1" y="5614"/>
                    <a:pt x="1" y="8340"/>
                    <a:pt x="1" y="8431"/>
                  </a:cubicBezTo>
                  <a:cubicBezTo>
                    <a:pt x="-13" y="9152"/>
                    <a:pt x="227" y="9846"/>
                    <a:pt x="770" y="10361"/>
                  </a:cubicBezTo>
                  <a:lnTo>
                    <a:pt x="10866" y="20132"/>
                  </a:lnTo>
                  <a:cubicBezTo>
                    <a:pt x="12011" y="21239"/>
                    <a:pt x="14010" y="21099"/>
                    <a:pt x="15331" y="19821"/>
                  </a:cubicBezTo>
                  <a:lnTo>
                    <a:pt x="20456" y="14862"/>
                  </a:lnTo>
                  <a:cubicBezTo>
                    <a:pt x="21223" y="14103"/>
                    <a:pt x="21587" y="13156"/>
                    <a:pt x="21544" y="12261"/>
                  </a:cubicBezTo>
                  <a:close/>
                </a:path>
              </a:pathLst>
            </a:custGeom>
            <a:solidFill>
              <a:srgbClr val="EDF0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6" name="Google Shape;474;p15"/>
            <p:cNvSpPr/>
            <p:nvPr/>
          </p:nvSpPr>
          <p:spPr>
            <a:xfrm>
              <a:off x="507624" y="2460146"/>
              <a:ext cx="630999" cy="365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0" h="20881" fill="norm" stroke="1" extrusionOk="0">
                  <a:moveTo>
                    <a:pt x="10530" y="20133"/>
                  </a:moveTo>
                  <a:lnTo>
                    <a:pt x="749" y="10352"/>
                  </a:lnTo>
                  <a:cubicBezTo>
                    <a:pt x="-360" y="9244"/>
                    <a:pt x="-222" y="7315"/>
                    <a:pt x="1060" y="6025"/>
                  </a:cubicBezTo>
                  <a:lnTo>
                    <a:pt x="6025" y="1060"/>
                  </a:lnTo>
                  <a:cubicBezTo>
                    <a:pt x="7305" y="-222"/>
                    <a:pt x="9241" y="-359"/>
                    <a:pt x="10350" y="749"/>
                  </a:cubicBezTo>
                  <a:lnTo>
                    <a:pt x="20131" y="10530"/>
                  </a:lnTo>
                  <a:cubicBezTo>
                    <a:pt x="21240" y="11638"/>
                    <a:pt x="21102" y="13567"/>
                    <a:pt x="19820" y="14857"/>
                  </a:cubicBezTo>
                  <a:lnTo>
                    <a:pt x="14855" y="19821"/>
                  </a:lnTo>
                  <a:cubicBezTo>
                    <a:pt x="13575" y="21104"/>
                    <a:pt x="11639" y="21241"/>
                    <a:pt x="10530" y="20133"/>
                  </a:cubicBezTo>
                  <a:close/>
                </a:path>
              </a:pathLst>
            </a:custGeom>
            <a:solidFill>
              <a:srgbClr val="E2E5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7" name="Google Shape;475;p15"/>
            <p:cNvSpPr/>
            <p:nvPr/>
          </p:nvSpPr>
          <p:spPr>
            <a:xfrm>
              <a:off x="668908" y="2552593"/>
              <a:ext cx="90318" cy="5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78" fill="norm" stroke="1" extrusionOk="0">
                  <a:moveTo>
                    <a:pt x="21600" y="9827"/>
                  </a:moveTo>
                  <a:lnTo>
                    <a:pt x="21600" y="3632"/>
                  </a:lnTo>
                  <a:lnTo>
                    <a:pt x="19193" y="3632"/>
                  </a:lnTo>
                  <a:lnTo>
                    <a:pt x="18449" y="2883"/>
                  </a:lnTo>
                  <a:cubicBezTo>
                    <a:pt x="13646" y="-961"/>
                    <a:pt x="7970" y="-961"/>
                    <a:pt x="3167" y="2883"/>
                  </a:cubicBezTo>
                  <a:cubicBezTo>
                    <a:pt x="2714" y="3297"/>
                    <a:pt x="2285" y="3775"/>
                    <a:pt x="1885" y="4307"/>
                  </a:cubicBezTo>
                  <a:lnTo>
                    <a:pt x="0" y="3632"/>
                  </a:lnTo>
                  <a:lnTo>
                    <a:pt x="0" y="9827"/>
                  </a:lnTo>
                  <a:cubicBezTo>
                    <a:pt x="181" y="12881"/>
                    <a:pt x="1390" y="15546"/>
                    <a:pt x="3167" y="16795"/>
                  </a:cubicBezTo>
                  <a:cubicBezTo>
                    <a:pt x="7970" y="20639"/>
                    <a:pt x="13646" y="20639"/>
                    <a:pt x="18449" y="16795"/>
                  </a:cubicBezTo>
                  <a:cubicBezTo>
                    <a:pt x="20226" y="15551"/>
                    <a:pt x="21432" y="12881"/>
                    <a:pt x="21600" y="982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8" name="Google Shape;476;p15"/>
            <p:cNvSpPr/>
            <p:nvPr/>
          </p:nvSpPr>
          <p:spPr>
            <a:xfrm>
              <a:off x="668908" y="2536095"/>
              <a:ext cx="90318" cy="5230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9" name="Google Shape;477;p15"/>
            <p:cNvSpPr/>
            <p:nvPr/>
          </p:nvSpPr>
          <p:spPr>
            <a:xfrm>
              <a:off x="782085" y="2616358"/>
              <a:ext cx="90297" cy="52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8" h="19688" fill="norm" stroke="1" extrusionOk="0">
                  <a:moveTo>
                    <a:pt x="20343" y="11994"/>
                  </a:moveTo>
                  <a:cubicBezTo>
                    <a:pt x="19781" y="14077"/>
                    <a:pt x="18805" y="15780"/>
                    <a:pt x="17579" y="16821"/>
                  </a:cubicBezTo>
                  <a:cubicBezTo>
                    <a:pt x="13000" y="20644"/>
                    <a:pt x="7596" y="20644"/>
                    <a:pt x="3017" y="16821"/>
                  </a:cubicBezTo>
                  <a:cubicBezTo>
                    <a:pt x="1791" y="15780"/>
                    <a:pt x="815" y="14077"/>
                    <a:pt x="253" y="11994"/>
                  </a:cubicBezTo>
                  <a:cubicBezTo>
                    <a:pt x="-502" y="8794"/>
                    <a:pt x="434" y="5368"/>
                    <a:pt x="3017" y="2867"/>
                  </a:cubicBezTo>
                  <a:cubicBezTo>
                    <a:pt x="7596" y="-956"/>
                    <a:pt x="13000" y="-956"/>
                    <a:pt x="17579" y="2867"/>
                  </a:cubicBezTo>
                  <a:cubicBezTo>
                    <a:pt x="20177" y="5243"/>
                    <a:pt x="21098" y="8669"/>
                    <a:pt x="20343" y="119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0" name="Google Shape;478;p15"/>
            <p:cNvSpPr/>
            <p:nvPr/>
          </p:nvSpPr>
          <p:spPr>
            <a:xfrm>
              <a:off x="783387" y="2627707"/>
              <a:ext cx="87876" cy="40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19216" fill="norm" stroke="1" extrusionOk="0">
                  <a:moveTo>
                    <a:pt x="21484" y="9624"/>
                  </a:moveTo>
                  <a:cubicBezTo>
                    <a:pt x="20882" y="12221"/>
                    <a:pt x="19836" y="14344"/>
                    <a:pt x="18522" y="15641"/>
                  </a:cubicBezTo>
                  <a:cubicBezTo>
                    <a:pt x="13615" y="20408"/>
                    <a:pt x="7823" y="20408"/>
                    <a:pt x="2916" y="15641"/>
                  </a:cubicBezTo>
                  <a:cubicBezTo>
                    <a:pt x="1185" y="15401"/>
                    <a:pt x="-116" y="12504"/>
                    <a:pt x="8" y="9175"/>
                  </a:cubicBezTo>
                  <a:cubicBezTo>
                    <a:pt x="120" y="6175"/>
                    <a:pt x="1359" y="3790"/>
                    <a:pt x="2916" y="3575"/>
                  </a:cubicBezTo>
                  <a:cubicBezTo>
                    <a:pt x="7823" y="-1192"/>
                    <a:pt x="13615" y="-1192"/>
                    <a:pt x="18522" y="3575"/>
                  </a:cubicBezTo>
                  <a:cubicBezTo>
                    <a:pt x="19839" y="4878"/>
                    <a:pt x="20885" y="7014"/>
                    <a:pt x="21484" y="962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1" name="Google Shape;479;p15"/>
            <p:cNvSpPr/>
            <p:nvPr/>
          </p:nvSpPr>
          <p:spPr>
            <a:xfrm>
              <a:off x="887088" y="2680952"/>
              <a:ext cx="90318" cy="5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78" fill="norm" stroke="1" extrusionOk="0">
                  <a:moveTo>
                    <a:pt x="21600" y="9827"/>
                  </a:moveTo>
                  <a:lnTo>
                    <a:pt x="21600" y="3632"/>
                  </a:lnTo>
                  <a:lnTo>
                    <a:pt x="19193" y="3632"/>
                  </a:lnTo>
                  <a:lnTo>
                    <a:pt x="18449" y="2883"/>
                  </a:lnTo>
                  <a:cubicBezTo>
                    <a:pt x="13646" y="-961"/>
                    <a:pt x="7970" y="-961"/>
                    <a:pt x="3167" y="2883"/>
                  </a:cubicBezTo>
                  <a:cubicBezTo>
                    <a:pt x="2719" y="3300"/>
                    <a:pt x="2290" y="3767"/>
                    <a:pt x="1885" y="4282"/>
                  </a:cubicBezTo>
                  <a:lnTo>
                    <a:pt x="0" y="3632"/>
                  </a:lnTo>
                  <a:lnTo>
                    <a:pt x="0" y="9827"/>
                  </a:lnTo>
                  <a:cubicBezTo>
                    <a:pt x="181" y="12881"/>
                    <a:pt x="1390" y="15546"/>
                    <a:pt x="3167" y="16795"/>
                  </a:cubicBezTo>
                  <a:cubicBezTo>
                    <a:pt x="7970" y="20639"/>
                    <a:pt x="13646" y="20639"/>
                    <a:pt x="18449" y="16795"/>
                  </a:cubicBezTo>
                  <a:cubicBezTo>
                    <a:pt x="20226" y="15551"/>
                    <a:pt x="21432" y="12881"/>
                    <a:pt x="21600" y="982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2" name="Google Shape;480;p15"/>
            <p:cNvSpPr/>
            <p:nvPr/>
          </p:nvSpPr>
          <p:spPr>
            <a:xfrm>
              <a:off x="887088" y="2664455"/>
              <a:ext cx="90318" cy="523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3" name="Google Shape;481;p15"/>
            <p:cNvSpPr/>
            <p:nvPr/>
          </p:nvSpPr>
          <p:spPr>
            <a:xfrm>
              <a:off x="2370182" y="3028894"/>
              <a:ext cx="326178" cy="188758"/>
            </a:xfrm>
            <a:prstGeom prst="ellipse">
              <a:avLst/>
            </a:pr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4" name="Google Shape;482;p15"/>
            <p:cNvSpPr/>
            <p:nvPr/>
          </p:nvSpPr>
          <p:spPr>
            <a:xfrm>
              <a:off x="2472203" y="2204397"/>
              <a:ext cx="169411" cy="248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0378" fill="norm" stroke="1" extrusionOk="0">
                  <a:moveTo>
                    <a:pt x="7321" y="673"/>
                  </a:moveTo>
                  <a:cubicBezTo>
                    <a:pt x="8134" y="-214"/>
                    <a:pt x="14470" y="-802"/>
                    <a:pt x="16549" y="2785"/>
                  </a:cubicBezTo>
                  <a:cubicBezTo>
                    <a:pt x="17362" y="4146"/>
                    <a:pt x="17215" y="7625"/>
                    <a:pt x="17873" y="9807"/>
                  </a:cubicBezTo>
                  <a:cubicBezTo>
                    <a:pt x="18531" y="11990"/>
                    <a:pt x="20083" y="13231"/>
                    <a:pt x="20643" y="15001"/>
                  </a:cubicBezTo>
                  <a:cubicBezTo>
                    <a:pt x="21204" y="16770"/>
                    <a:pt x="20294" y="19742"/>
                    <a:pt x="13917" y="20270"/>
                  </a:cubicBezTo>
                  <a:cubicBezTo>
                    <a:pt x="7541" y="20798"/>
                    <a:pt x="2642" y="19296"/>
                    <a:pt x="1139" y="17935"/>
                  </a:cubicBezTo>
                  <a:cubicBezTo>
                    <a:pt x="-363" y="16574"/>
                    <a:pt x="-396" y="13678"/>
                    <a:pt x="1139" y="12121"/>
                  </a:cubicBezTo>
                  <a:cubicBezTo>
                    <a:pt x="2675" y="10564"/>
                    <a:pt x="3893" y="9307"/>
                    <a:pt x="3853" y="7282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5" name="Google Shape;483;p15"/>
            <p:cNvSpPr/>
            <p:nvPr/>
          </p:nvSpPr>
          <p:spPr>
            <a:xfrm>
              <a:off x="2485049" y="2202111"/>
              <a:ext cx="80867" cy="100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19795" fill="norm" stroke="1" extrusionOk="0">
                  <a:moveTo>
                    <a:pt x="20678" y="592"/>
                  </a:moveTo>
                  <a:cubicBezTo>
                    <a:pt x="20678" y="592"/>
                    <a:pt x="10756" y="-1622"/>
                    <a:pt x="4745" y="2517"/>
                  </a:cubicBezTo>
                  <a:cubicBezTo>
                    <a:pt x="709" y="5403"/>
                    <a:pt x="-922" y="9783"/>
                    <a:pt x="512" y="13887"/>
                  </a:cubicBezTo>
                  <a:cubicBezTo>
                    <a:pt x="1308" y="16310"/>
                    <a:pt x="2916" y="19611"/>
                    <a:pt x="5405" y="19795"/>
                  </a:cubicBezTo>
                  <a:cubicBezTo>
                    <a:pt x="7894" y="19978"/>
                    <a:pt x="20678" y="592"/>
                    <a:pt x="20678" y="592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6" name="Google Shape;484;p15"/>
            <p:cNvSpPr/>
            <p:nvPr/>
          </p:nvSpPr>
          <p:spPr>
            <a:xfrm>
              <a:off x="2500890" y="2311100"/>
              <a:ext cx="100087" cy="11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9" h="20664" fill="norm" stroke="1" extrusionOk="0">
                  <a:moveTo>
                    <a:pt x="16180" y="0"/>
                  </a:moveTo>
                  <a:cubicBezTo>
                    <a:pt x="16180" y="0"/>
                    <a:pt x="15657" y="7970"/>
                    <a:pt x="15818" y="8557"/>
                  </a:cubicBezTo>
                  <a:cubicBezTo>
                    <a:pt x="15979" y="9144"/>
                    <a:pt x="19253" y="9779"/>
                    <a:pt x="20178" y="10415"/>
                  </a:cubicBezTo>
                  <a:cubicBezTo>
                    <a:pt x="21104" y="11051"/>
                    <a:pt x="15415" y="19204"/>
                    <a:pt x="12531" y="20402"/>
                  </a:cubicBezTo>
                  <a:cubicBezTo>
                    <a:pt x="9646" y="21600"/>
                    <a:pt x="698" y="18532"/>
                    <a:pt x="67" y="14486"/>
                  </a:cubicBezTo>
                  <a:cubicBezTo>
                    <a:pt x="-496" y="10745"/>
                    <a:pt x="2630" y="7848"/>
                    <a:pt x="3837" y="6833"/>
                  </a:cubicBezTo>
                  <a:cubicBezTo>
                    <a:pt x="4657" y="6762"/>
                    <a:pt x="5482" y="6742"/>
                    <a:pt x="6306" y="6772"/>
                  </a:cubicBezTo>
                  <a:lnTo>
                    <a:pt x="6574" y="2909"/>
                  </a:lnTo>
                  <a:cubicBezTo>
                    <a:pt x="10492" y="1772"/>
                    <a:pt x="16180" y="0"/>
                    <a:pt x="16180" y="0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7" name="Google Shape;485;p15"/>
            <p:cNvSpPr/>
            <p:nvPr/>
          </p:nvSpPr>
          <p:spPr>
            <a:xfrm>
              <a:off x="2409373" y="2392662"/>
              <a:ext cx="84838" cy="198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37" h="20757" fill="norm" stroke="1" extrusionOk="0">
                  <a:moveTo>
                    <a:pt x="14816" y="28"/>
                  </a:moveTo>
                  <a:cubicBezTo>
                    <a:pt x="14816" y="-104"/>
                    <a:pt x="13353" y="265"/>
                    <a:pt x="13353" y="272"/>
                  </a:cubicBezTo>
                  <a:cubicBezTo>
                    <a:pt x="13353" y="279"/>
                    <a:pt x="12666" y="11924"/>
                    <a:pt x="11467" y="12981"/>
                  </a:cubicBezTo>
                  <a:cubicBezTo>
                    <a:pt x="8411" y="15451"/>
                    <a:pt x="323" y="19639"/>
                    <a:pt x="119" y="20105"/>
                  </a:cubicBezTo>
                  <a:cubicBezTo>
                    <a:pt x="-481" y="21496"/>
                    <a:pt x="1245" y="20251"/>
                    <a:pt x="4023" y="20105"/>
                  </a:cubicBezTo>
                  <a:cubicBezTo>
                    <a:pt x="5588" y="20014"/>
                    <a:pt x="14787" y="15590"/>
                    <a:pt x="16849" y="14581"/>
                  </a:cubicBezTo>
                  <a:lnTo>
                    <a:pt x="16980" y="14616"/>
                  </a:lnTo>
                  <a:lnTo>
                    <a:pt x="16980" y="14505"/>
                  </a:lnTo>
                  <a:lnTo>
                    <a:pt x="17244" y="14373"/>
                  </a:lnTo>
                  <a:cubicBezTo>
                    <a:pt x="17296" y="14057"/>
                    <a:pt x="17296" y="13742"/>
                    <a:pt x="17244" y="13426"/>
                  </a:cubicBezTo>
                  <a:cubicBezTo>
                    <a:pt x="21119" y="772"/>
                    <a:pt x="16410" y="-69"/>
                    <a:pt x="14816" y="28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8" name="Google Shape;486;p15"/>
            <p:cNvSpPr/>
            <p:nvPr/>
          </p:nvSpPr>
          <p:spPr>
            <a:xfrm>
              <a:off x="2471818" y="2347794"/>
              <a:ext cx="145813" cy="16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19975" fill="norm" stroke="1" extrusionOk="0">
                  <a:moveTo>
                    <a:pt x="14656" y="1666"/>
                  </a:moveTo>
                  <a:cubicBezTo>
                    <a:pt x="16211" y="1887"/>
                    <a:pt x="17977" y="2661"/>
                    <a:pt x="18222" y="3450"/>
                  </a:cubicBezTo>
                  <a:cubicBezTo>
                    <a:pt x="18862" y="6306"/>
                    <a:pt x="18711" y="9268"/>
                    <a:pt x="17783" y="12054"/>
                  </a:cubicBezTo>
                  <a:cubicBezTo>
                    <a:pt x="16439" y="15369"/>
                    <a:pt x="15535" y="17477"/>
                    <a:pt x="14757" y="18905"/>
                  </a:cubicBezTo>
                  <a:cubicBezTo>
                    <a:pt x="14757" y="18905"/>
                    <a:pt x="8055" y="21589"/>
                    <a:pt x="2646" y="18455"/>
                  </a:cubicBezTo>
                  <a:cubicBezTo>
                    <a:pt x="2646" y="18455"/>
                    <a:pt x="2274" y="14903"/>
                    <a:pt x="2249" y="13001"/>
                  </a:cubicBezTo>
                  <a:cubicBezTo>
                    <a:pt x="-2738" y="8936"/>
                    <a:pt x="1530" y="3924"/>
                    <a:pt x="5756" y="32"/>
                  </a:cubicBezTo>
                  <a:cubicBezTo>
                    <a:pt x="6262" y="-11"/>
                    <a:pt x="6771" y="-11"/>
                    <a:pt x="7277" y="32"/>
                  </a:cubicBezTo>
                  <a:cubicBezTo>
                    <a:pt x="7277" y="32"/>
                    <a:pt x="3508" y="4200"/>
                    <a:pt x="6128" y="6568"/>
                  </a:cubicBezTo>
                  <a:cubicBezTo>
                    <a:pt x="11748" y="4942"/>
                    <a:pt x="12864" y="2574"/>
                    <a:pt x="14656" y="1666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9" name="Google Shape;487;p15"/>
            <p:cNvSpPr/>
            <p:nvPr/>
          </p:nvSpPr>
          <p:spPr>
            <a:xfrm>
              <a:off x="2497757" y="2210125"/>
              <a:ext cx="107307" cy="13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6" h="21348" fill="norm" stroke="1" extrusionOk="0">
                  <a:moveTo>
                    <a:pt x="435" y="7614"/>
                  </a:moveTo>
                  <a:cubicBezTo>
                    <a:pt x="1259" y="3136"/>
                    <a:pt x="5100" y="-252"/>
                    <a:pt x="10577" y="15"/>
                  </a:cubicBezTo>
                  <a:cubicBezTo>
                    <a:pt x="16388" y="279"/>
                    <a:pt x="20843" y="4465"/>
                    <a:pt x="20530" y="9363"/>
                  </a:cubicBezTo>
                  <a:cubicBezTo>
                    <a:pt x="20351" y="12151"/>
                    <a:pt x="18628" y="14706"/>
                    <a:pt x="15877" y="16261"/>
                  </a:cubicBezTo>
                  <a:cubicBezTo>
                    <a:pt x="15688" y="16939"/>
                    <a:pt x="15403" y="17595"/>
                    <a:pt x="15027" y="18216"/>
                  </a:cubicBezTo>
                  <a:cubicBezTo>
                    <a:pt x="13088" y="20119"/>
                    <a:pt x="7928" y="21327"/>
                    <a:pt x="6229" y="21348"/>
                  </a:cubicBezTo>
                  <a:cubicBezTo>
                    <a:pt x="4758" y="21348"/>
                    <a:pt x="3490" y="20204"/>
                    <a:pt x="2108" y="18281"/>
                  </a:cubicBezTo>
                  <a:cubicBezTo>
                    <a:pt x="-757" y="14273"/>
                    <a:pt x="-22" y="9827"/>
                    <a:pt x="435" y="7614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0" name="Google Shape;488;p15"/>
            <p:cNvSpPr/>
            <p:nvPr/>
          </p:nvSpPr>
          <p:spPr>
            <a:xfrm>
              <a:off x="2502083" y="2209399"/>
              <a:ext cx="107768" cy="101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3" h="20733" fill="norm" stroke="1" extrusionOk="0">
                  <a:moveTo>
                    <a:pt x="11699" y="275"/>
                  </a:moveTo>
                  <a:cubicBezTo>
                    <a:pt x="15582" y="1073"/>
                    <a:pt x="18843" y="2237"/>
                    <a:pt x="19918" y="6255"/>
                  </a:cubicBezTo>
                  <a:cubicBezTo>
                    <a:pt x="20642" y="9043"/>
                    <a:pt x="21600" y="14374"/>
                    <a:pt x="20694" y="16552"/>
                  </a:cubicBezTo>
                  <a:lnTo>
                    <a:pt x="20125" y="18162"/>
                  </a:lnTo>
                  <a:lnTo>
                    <a:pt x="15375" y="20733"/>
                  </a:lnTo>
                  <a:cubicBezTo>
                    <a:pt x="15375" y="20733"/>
                    <a:pt x="13149" y="18798"/>
                    <a:pt x="13848" y="13129"/>
                  </a:cubicBezTo>
                  <a:cubicBezTo>
                    <a:pt x="13821" y="12364"/>
                    <a:pt x="13588" y="11623"/>
                    <a:pt x="13175" y="10991"/>
                  </a:cubicBezTo>
                  <a:cubicBezTo>
                    <a:pt x="12877" y="10454"/>
                    <a:pt x="12656" y="9875"/>
                    <a:pt x="12515" y="9273"/>
                  </a:cubicBezTo>
                  <a:cubicBezTo>
                    <a:pt x="11951" y="7741"/>
                    <a:pt x="10849" y="6492"/>
                    <a:pt x="9435" y="5782"/>
                  </a:cubicBezTo>
                  <a:cubicBezTo>
                    <a:pt x="5901" y="3712"/>
                    <a:pt x="725" y="5498"/>
                    <a:pt x="0" y="6255"/>
                  </a:cubicBezTo>
                  <a:cubicBezTo>
                    <a:pt x="2062" y="1627"/>
                    <a:pt x="6938" y="-867"/>
                    <a:pt x="11699" y="275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1" name="Google Shape;489;p15"/>
            <p:cNvSpPr/>
            <p:nvPr/>
          </p:nvSpPr>
          <p:spPr>
            <a:xfrm>
              <a:off x="2520140" y="3090815"/>
              <a:ext cx="84727" cy="64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0" h="19877" fill="norm" stroke="1" extrusionOk="0">
                  <a:moveTo>
                    <a:pt x="19540" y="0"/>
                  </a:moveTo>
                  <a:cubicBezTo>
                    <a:pt x="16997" y="2542"/>
                    <a:pt x="13050" y="793"/>
                    <a:pt x="12935" y="1017"/>
                  </a:cubicBezTo>
                  <a:cubicBezTo>
                    <a:pt x="9975" y="4141"/>
                    <a:pt x="6877" y="7062"/>
                    <a:pt x="3654" y="9763"/>
                  </a:cubicBezTo>
                  <a:cubicBezTo>
                    <a:pt x="2002" y="11288"/>
                    <a:pt x="-392" y="13342"/>
                    <a:pt x="54" y="16271"/>
                  </a:cubicBezTo>
                  <a:cubicBezTo>
                    <a:pt x="846" y="21539"/>
                    <a:pt x="7683" y="19932"/>
                    <a:pt x="10259" y="18305"/>
                  </a:cubicBezTo>
                  <a:cubicBezTo>
                    <a:pt x="12836" y="16678"/>
                    <a:pt x="14949" y="14034"/>
                    <a:pt x="17393" y="12203"/>
                  </a:cubicBezTo>
                  <a:cubicBezTo>
                    <a:pt x="19127" y="10881"/>
                    <a:pt x="20845" y="10170"/>
                    <a:pt x="21125" y="7485"/>
                  </a:cubicBezTo>
                  <a:cubicBezTo>
                    <a:pt x="21208" y="5797"/>
                    <a:pt x="19986" y="-61"/>
                    <a:pt x="19540" y="0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2" name="Google Shape;490;p15"/>
            <p:cNvSpPr/>
            <p:nvPr/>
          </p:nvSpPr>
          <p:spPr>
            <a:xfrm>
              <a:off x="2520226" y="3111524"/>
              <a:ext cx="84381" cy="44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19282" fill="norm" stroke="1" extrusionOk="0">
                  <a:moveTo>
                    <a:pt x="21552" y="0"/>
                  </a:moveTo>
                  <a:cubicBezTo>
                    <a:pt x="21197" y="3711"/>
                    <a:pt x="19468" y="4726"/>
                    <a:pt x="17689" y="6610"/>
                  </a:cubicBezTo>
                  <a:cubicBezTo>
                    <a:pt x="15148" y="9307"/>
                    <a:pt x="12911" y="13221"/>
                    <a:pt x="10268" y="15512"/>
                  </a:cubicBezTo>
                  <a:cubicBezTo>
                    <a:pt x="7625" y="17802"/>
                    <a:pt x="1711" y="19716"/>
                    <a:pt x="0" y="14381"/>
                  </a:cubicBezTo>
                  <a:cubicBezTo>
                    <a:pt x="932" y="21600"/>
                    <a:pt x="7828" y="19339"/>
                    <a:pt x="10437" y="17048"/>
                  </a:cubicBezTo>
                  <a:cubicBezTo>
                    <a:pt x="13047" y="14758"/>
                    <a:pt x="15249" y="10959"/>
                    <a:pt x="17757" y="8350"/>
                  </a:cubicBezTo>
                  <a:cubicBezTo>
                    <a:pt x="19536" y="6466"/>
                    <a:pt x="21298" y="5451"/>
                    <a:pt x="21586" y="1624"/>
                  </a:cubicBezTo>
                  <a:cubicBezTo>
                    <a:pt x="21600" y="1082"/>
                    <a:pt x="21588" y="539"/>
                    <a:pt x="21552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3" name="Google Shape;491;p15"/>
            <p:cNvSpPr/>
            <p:nvPr/>
          </p:nvSpPr>
          <p:spPr>
            <a:xfrm>
              <a:off x="2455666" y="3076546"/>
              <a:ext cx="77598" cy="6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2" h="19892" fill="norm" stroke="1" extrusionOk="0">
                  <a:moveTo>
                    <a:pt x="19391" y="1"/>
                  </a:moveTo>
                  <a:cubicBezTo>
                    <a:pt x="16860" y="2520"/>
                    <a:pt x="13053" y="1096"/>
                    <a:pt x="12874" y="1337"/>
                  </a:cubicBezTo>
                  <a:cubicBezTo>
                    <a:pt x="9924" y="4395"/>
                    <a:pt x="6843" y="7263"/>
                    <a:pt x="3645" y="9925"/>
                  </a:cubicBezTo>
                  <a:cubicBezTo>
                    <a:pt x="2065" y="11436"/>
                    <a:pt x="-395" y="13451"/>
                    <a:pt x="54" y="16343"/>
                  </a:cubicBezTo>
                  <a:cubicBezTo>
                    <a:pt x="844" y="21535"/>
                    <a:pt x="7649" y="19936"/>
                    <a:pt x="10234" y="18359"/>
                  </a:cubicBezTo>
                  <a:cubicBezTo>
                    <a:pt x="12820" y="16781"/>
                    <a:pt x="14885" y="14130"/>
                    <a:pt x="17327" y="12290"/>
                  </a:cubicBezTo>
                  <a:cubicBezTo>
                    <a:pt x="19122" y="10976"/>
                    <a:pt x="20756" y="10297"/>
                    <a:pt x="21025" y="7624"/>
                  </a:cubicBezTo>
                  <a:cubicBezTo>
                    <a:pt x="21205" y="6003"/>
                    <a:pt x="19840" y="-65"/>
                    <a:pt x="19391" y="1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4" name="Google Shape;492;p15"/>
            <p:cNvSpPr/>
            <p:nvPr/>
          </p:nvSpPr>
          <p:spPr>
            <a:xfrm>
              <a:off x="2456064" y="3096392"/>
              <a:ext cx="77250" cy="40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19290" fill="norm" stroke="1" extrusionOk="0">
                  <a:moveTo>
                    <a:pt x="21539" y="0"/>
                  </a:moveTo>
                  <a:cubicBezTo>
                    <a:pt x="21187" y="3705"/>
                    <a:pt x="19448" y="4719"/>
                    <a:pt x="17672" y="6588"/>
                  </a:cubicBezTo>
                  <a:cubicBezTo>
                    <a:pt x="15136" y="9312"/>
                    <a:pt x="12898" y="13207"/>
                    <a:pt x="10270" y="15519"/>
                  </a:cubicBezTo>
                  <a:cubicBezTo>
                    <a:pt x="7642" y="17831"/>
                    <a:pt x="1721" y="19731"/>
                    <a:pt x="0" y="14379"/>
                  </a:cubicBezTo>
                  <a:cubicBezTo>
                    <a:pt x="925" y="21600"/>
                    <a:pt x="7827" y="19351"/>
                    <a:pt x="10455" y="17071"/>
                  </a:cubicBezTo>
                  <a:cubicBezTo>
                    <a:pt x="13082" y="14791"/>
                    <a:pt x="15247" y="10958"/>
                    <a:pt x="17764" y="8298"/>
                  </a:cubicBezTo>
                  <a:cubicBezTo>
                    <a:pt x="19614" y="6397"/>
                    <a:pt x="21298" y="5416"/>
                    <a:pt x="21576" y="1552"/>
                  </a:cubicBezTo>
                  <a:cubicBezTo>
                    <a:pt x="21600" y="1032"/>
                    <a:pt x="21587" y="513"/>
                    <a:pt x="21539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5" name="Google Shape;493;p15"/>
            <p:cNvSpPr/>
            <p:nvPr/>
          </p:nvSpPr>
          <p:spPr>
            <a:xfrm>
              <a:off x="2468163" y="2516383"/>
              <a:ext cx="165760" cy="58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4" h="21410" fill="norm" stroke="1" extrusionOk="0">
                  <a:moveTo>
                    <a:pt x="529" y="3182"/>
                  </a:moveTo>
                  <a:cubicBezTo>
                    <a:pt x="1097" y="1884"/>
                    <a:pt x="2728" y="0"/>
                    <a:pt x="2728" y="0"/>
                  </a:cubicBezTo>
                  <a:cubicBezTo>
                    <a:pt x="4270" y="211"/>
                    <a:pt x="5938" y="331"/>
                    <a:pt x="7637" y="355"/>
                  </a:cubicBezTo>
                  <a:cubicBezTo>
                    <a:pt x="10129" y="352"/>
                    <a:pt x="12615" y="282"/>
                    <a:pt x="15063" y="144"/>
                  </a:cubicBezTo>
                  <a:cubicBezTo>
                    <a:pt x="15860" y="553"/>
                    <a:pt x="16734" y="948"/>
                    <a:pt x="17680" y="1329"/>
                  </a:cubicBezTo>
                  <a:cubicBezTo>
                    <a:pt x="18959" y="1848"/>
                    <a:pt x="21443" y="2983"/>
                    <a:pt x="20841" y="4968"/>
                  </a:cubicBezTo>
                  <a:cubicBezTo>
                    <a:pt x="20448" y="6265"/>
                    <a:pt x="17964" y="11774"/>
                    <a:pt x="17964" y="11774"/>
                  </a:cubicBezTo>
                  <a:cubicBezTo>
                    <a:pt x="18932" y="12700"/>
                    <a:pt x="19447" y="13662"/>
                    <a:pt x="19495" y="14630"/>
                  </a:cubicBezTo>
                  <a:cubicBezTo>
                    <a:pt x="19260" y="15782"/>
                    <a:pt x="18740" y="16927"/>
                    <a:pt x="17939" y="18056"/>
                  </a:cubicBezTo>
                  <a:lnTo>
                    <a:pt x="16459" y="21182"/>
                  </a:lnTo>
                  <a:cubicBezTo>
                    <a:pt x="16459" y="21182"/>
                    <a:pt x="14486" y="21600"/>
                    <a:pt x="13114" y="21304"/>
                  </a:cubicBezTo>
                  <a:lnTo>
                    <a:pt x="13290" y="18245"/>
                  </a:lnTo>
                  <a:cubicBezTo>
                    <a:pt x="13122" y="17496"/>
                    <a:pt x="12863" y="16392"/>
                    <a:pt x="12704" y="15687"/>
                  </a:cubicBezTo>
                  <a:cubicBezTo>
                    <a:pt x="12437" y="14537"/>
                    <a:pt x="11734" y="12714"/>
                    <a:pt x="11534" y="12261"/>
                  </a:cubicBezTo>
                  <a:cubicBezTo>
                    <a:pt x="11333" y="11808"/>
                    <a:pt x="10831" y="11008"/>
                    <a:pt x="10589" y="10117"/>
                  </a:cubicBezTo>
                  <a:cubicBezTo>
                    <a:pt x="10346" y="9226"/>
                    <a:pt x="9209" y="4691"/>
                    <a:pt x="9209" y="4691"/>
                  </a:cubicBezTo>
                  <a:lnTo>
                    <a:pt x="9050" y="5541"/>
                  </a:lnTo>
                  <a:cubicBezTo>
                    <a:pt x="9050" y="5541"/>
                    <a:pt x="8891" y="6919"/>
                    <a:pt x="8214" y="8619"/>
                  </a:cubicBezTo>
                  <a:cubicBezTo>
                    <a:pt x="7536" y="10320"/>
                    <a:pt x="7302" y="11067"/>
                    <a:pt x="7302" y="11067"/>
                  </a:cubicBezTo>
                  <a:cubicBezTo>
                    <a:pt x="7944" y="11410"/>
                    <a:pt x="8394" y="11781"/>
                    <a:pt x="8632" y="12166"/>
                  </a:cubicBezTo>
                  <a:cubicBezTo>
                    <a:pt x="8749" y="12533"/>
                    <a:pt x="10179" y="15440"/>
                    <a:pt x="9326" y="16918"/>
                  </a:cubicBezTo>
                  <a:lnTo>
                    <a:pt x="7561" y="20680"/>
                  </a:lnTo>
                  <a:cubicBezTo>
                    <a:pt x="6674" y="20860"/>
                    <a:pt x="5544" y="20904"/>
                    <a:pt x="4526" y="20797"/>
                  </a:cubicBezTo>
                  <a:lnTo>
                    <a:pt x="3489" y="17006"/>
                  </a:lnTo>
                  <a:cubicBezTo>
                    <a:pt x="2795" y="15565"/>
                    <a:pt x="1323" y="12508"/>
                    <a:pt x="1097" y="12112"/>
                  </a:cubicBezTo>
                  <a:cubicBezTo>
                    <a:pt x="596" y="11311"/>
                    <a:pt x="300" y="10500"/>
                    <a:pt x="211" y="9686"/>
                  </a:cubicBezTo>
                  <a:cubicBezTo>
                    <a:pt x="-157" y="8042"/>
                    <a:pt x="-40" y="4476"/>
                    <a:pt x="529" y="3182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6" name="Google Shape;494;p15"/>
            <p:cNvSpPr/>
            <p:nvPr/>
          </p:nvSpPr>
          <p:spPr>
            <a:xfrm>
              <a:off x="2461081" y="2502180"/>
              <a:ext cx="176667" cy="386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06" h="19934" fill="norm" stroke="1" extrusionOk="0">
                  <a:moveTo>
                    <a:pt x="12949" y="236"/>
                  </a:moveTo>
                  <a:lnTo>
                    <a:pt x="16044" y="3373"/>
                  </a:lnTo>
                  <a:cubicBezTo>
                    <a:pt x="16044" y="3373"/>
                    <a:pt x="20794" y="6862"/>
                    <a:pt x="15874" y="15832"/>
                  </a:cubicBezTo>
                  <a:lnTo>
                    <a:pt x="16790" y="18601"/>
                  </a:lnTo>
                  <a:cubicBezTo>
                    <a:pt x="16790" y="18601"/>
                    <a:pt x="7534" y="21600"/>
                    <a:pt x="1338" y="18601"/>
                  </a:cubicBezTo>
                  <a:cubicBezTo>
                    <a:pt x="1338" y="18601"/>
                    <a:pt x="-806" y="10310"/>
                    <a:pt x="334" y="6488"/>
                  </a:cubicBezTo>
                  <a:cubicBezTo>
                    <a:pt x="972" y="4292"/>
                    <a:pt x="1936" y="2123"/>
                    <a:pt x="3218" y="0"/>
                  </a:cubicBezTo>
                  <a:cubicBezTo>
                    <a:pt x="3218" y="0"/>
                    <a:pt x="4738" y="847"/>
                    <a:pt x="12542" y="288"/>
                  </a:cubicBezTo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7" name="Google Shape;495;p15"/>
            <p:cNvSpPr/>
            <p:nvPr/>
          </p:nvSpPr>
          <p:spPr>
            <a:xfrm>
              <a:off x="2467452" y="2347722"/>
              <a:ext cx="49464" cy="51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29" fill="norm" stroke="1" extrusionOk="0">
                  <a:moveTo>
                    <a:pt x="21600" y="126"/>
                  </a:moveTo>
                  <a:cubicBezTo>
                    <a:pt x="21600" y="126"/>
                    <a:pt x="11132" y="-2571"/>
                    <a:pt x="0" y="16940"/>
                  </a:cubicBezTo>
                  <a:lnTo>
                    <a:pt x="4164" y="19029"/>
                  </a:lnTo>
                  <a:cubicBezTo>
                    <a:pt x="4164" y="19029"/>
                    <a:pt x="15123" y="5131"/>
                    <a:pt x="21600" y="126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8" name="Google Shape;496;p15"/>
            <p:cNvSpPr/>
            <p:nvPr/>
          </p:nvSpPr>
          <p:spPr>
            <a:xfrm>
              <a:off x="2329724" y="2576779"/>
              <a:ext cx="177194" cy="10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2603"/>
                  </a:moveTo>
                  <a:lnTo>
                    <a:pt x="12576" y="0"/>
                  </a:lnTo>
                  <a:lnTo>
                    <a:pt x="21600" y="8983"/>
                  </a:lnTo>
                  <a:lnTo>
                    <a:pt x="9024" y="21600"/>
                  </a:lnTo>
                  <a:lnTo>
                    <a:pt x="0" y="12603"/>
                  </a:ln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9" name="Google Shape;497;p15"/>
            <p:cNvSpPr/>
            <p:nvPr/>
          </p:nvSpPr>
          <p:spPr>
            <a:xfrm>
              <a:off x="2385080" y="2581136"/>
              <a:ext cx="37412" cy="3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0878" fill="norm" stroke="1" extrusionOk="0">
                  <a:moveTo>
                    <a:pt x="19848" y="16"/>
                  </a:moveTo>
                  <a:cubicBezTo>
                    <a:pt x="16126" y="451"/>
                    <a:pt x="12526" y="1815"/>
                    <a:pt x="9296" y="4013"/>
                  </a:cubicBezTo>
                  <a:cubicBezTo>
                    <a:pt x="8107" y="5222"/>
                    <a:pt x="6835" y="6305"/>
                    <a:pt x="5486" y="7256"/>
                  </a:cubicBezTo>
                  <a:cubicBezTo>
                    <a:pt x="4914" y="7567"/>
                    <a:pt x="4343" y="8011"/>
                    <a:pt x="3733" y="8322"/>
                  </a:cubicBezTo>
                  <a:cubicBezTo>
                    <a:pt x="2827" y="8708"/>
                    <a:pt x="2004" y="9330"/>
                    <a:pt x="1334" y="10143"/>
                  </a:cubicBezTo>
                  <a:cubicBezTo>
                    <a:pt x="671" y="11285"/>
                    <a:pt x="313" y="12631"/>
                    <a:pt x="305" y="14007"/>
                  </a:cubicBezTo>
                  <a:cubicBezTo>
                    <a:pt x="0" y="15655"/>
                    <a:pt x="-76" y="17352"/>
                    <a:pt x="76" y="19027"/>
                  </a:cubicBezTo>
                  <a:cubicBezTo>
                    <a:pt x="610" y="21514"/>
                    <a:pt x="2819" y="21292"/>
                    <a:pt x="3886" y="19560"/>
                  </a:cubicBezTo>
                  <a:cubicBezTo>
                    <a:pt x="4465" y="18694"/>
                    <a:pt x="4797" y="17637"/>
                    <a:pt x="4838" y="16539"/>
                  </a:cubicBezTo>
                  <a:cubicBezTo>
                    <a:pt x="4903" y="14411"/>
                    <a:pt x="5836" y="12444"/>
                    <a:pt x="7353" y="11254"/>
                  </a:cubicBezTo>
                  <a:lnTo>
                    <a:pt x="21524" y="993"/>
                  </a:lnTo>
                  <a:cubicBezTo>
                    <a:pt x="21189" y="300"/>
                    <a:pt x="20526" y="-86"/>
                    <a:pt x="19848" y="16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0" name="Google Shape;498;p15"/>
            <p:cNvSpPr/>
            <p:nvPr/>
          </p:nvSpPr>
          <p:spPr>
            <a:xfrm>
              <a:off x="2441222" y="2378200"/>
              <a:ext cx="176667" cy="224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1585" fill="norm" stroke="1" extrusionOk="0">
                  <a:moveTo>
                    <a:pt x="21003" y="1707"/>
                  </a:moveTo>
                  <a:cubicBezTo>
                    <a:pt x="20597" y="357"/>
                    <a:pt x="19274" y="790"/>
                    <a:pt x="18135" y="0"/>
                  </a:cubicBezTo>
                  <a:cubicBezTo>
                    <a:pt x="15499" y="2988"/>
                    <a:pt x="17251" y="11066"/>
                    <a:pt x="17610" y="11926"/>
                  </a:cubicBezTo>
                  <a:lnTo>
                    <a:pt x="7479" y="17093"/>
                  </a:lnTo>
                  <a:lnTo>
                    <a:pt x="6794" y="17430"/>
                  </a:lnTo>
                  <a:cubicBezTo>
                    <a:pt x="5641" y="18036"/>
                    <a:pt x="4368" y="18480"/>
                    <a:pt x="3027" y="18743"/>
                  </a:cubicBezTo>
                  <a:cubicBezTo>
                    <a:pt x="2016" y="18838"/>
                    <a:pt x="1490" y="19979"/>
                    <a:pt x="407" y="20081"/>
                  </a:cubicBezTo>
                  <a:cubicBezTo>
                    <a:pt x="174" y="20088"/>
                    <a:pt x="-8" y="20244"/>
                    <a:pt x="0" y="20430"/>
                  </a:cubicBezTo>
                  <a:cubicBezTo>
                    <a:pt x="4" y="20517"/>
                    <a:pt x="50" y="20600"/>
                    <a:pt x="128" y="20660"/>
                  </a:cubicBezTo>
                  <a:cubicBezTo>
                    <a:pt x="558" y="20992"/>
                    <a:pt x="1721" y="20718"/>
                    <a:pt x="2517" y="19979"/>
                  </a:cubicBezTo>
                  <a:cubicBezTo>
                    <a:pt x="2513" y="19995"/>
                    <a:pt x="2513" y="20013"/>
                    <a:pt x="2517" y="20030"/>
                  </a:cubicBezTo>
                  <a:cubicBezTo>
                    <a:pt x="2530" y="20270"/>
                    <a:pt x="2700" y="20488"/>
                    <a:pt x="2963" y="20603"/>
                  </a:cubicBezTo>
                  <a:cubicBezTo>
                    <a:pt x="3022" y="20631"/>
                    <a:pt x="3087" y="20649"/>
                    <a:pt x="3155" y="20654"/>
                  </a:cubicBezTo>
                  <a:cubicBezTo>
                    <a:pt x="3155" y="20708"/>
                    <a:pt x="3174" y="20761"/>
                    <a:pt x="3210" y="20807"/>
                  </a:cubicBezTo>
                  <a:cubicBezTo>
                    <a:pt x="3327" y="20997"/>
                    <a:pt x="3554" y="21128"/>
                    <a:pt x="3816" y="21157"/>
                  </a:cubicBezTo>
                  <a:cubicBezTo>
                    <a:pt x="3933" y="21425"/>
                    <a:pt x="4258" y="21600"/>
                    <a:pt x="4612" y="21584"/>
                  </a:cubicBezTo>
                  <a:cubicBezTo>
                    <a:pt x="4845" y="21575"/>
                    <a:pt x="5064" y="21495"/>
                    <a:pt x="5225" y="21361"/>
                  </a:cubicBezTo>
                  <a:cubicBezTo>
                    <a:pt x="6089" y="21097"/>
                    <a:pt x="6852" y="20658"/>
                    <a:pt x="7439" y="20087"/>
                  </a:cubicBezTo>
                  <a:cubicBezTo>
                    <a:pt x="7958" y="19656"/>
                    <a:pt x="8506" y="19247"/>
                    <a:pt x="9080" y="18864"/>
                  </a:cubicBezTo>
                  <a:cubicBezTo>
                    <a:pt x="11828" y="17915"/>
                    <a:pt x="20071" y="15099"/>
                    <a:pt x="20437" y="14697"/>
                  </a:cubicBezTo>
                  <a:cubicBezTo>
                    <a:pt x="21011" y="14092"/>
                    <a:pt x="21592" y="3619"/>
                    <a:pt x="21003" y="1707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1" name="Google Shape;499;p15"/>
            <p:cNvSpPr/>
            <p:nvPr/>
          </p:nvSpPr>
          <p:spPr>
            <a:xfrm>
              <a:off x="2574192" y="2367179"/>
              <a:ext cx="50657" cy="72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4" h="19304" fill="norm" stroke="1" extrusionOk="0">
                  <a:moveTo>
                    <a:pt x="19529" y="17803"/>
                  </a:moveTo>
                  <a:cubicBezTo>
                    <a:pt x="19529" y="17803"/>
                    <a:pt x="8860" y="21033"/>
                    <a:pt x="0" y="18016"/>
                  </a:cubicBezTo>
                  <a:lnTo>
                    <a:pt x="1285" y="6710"/>
                  </a:lnTo>
                  <a:cubicBezTo>
                    <a:pt x="1285" y="6710"/>
                    <a:pt x="1416" y="640"/>
                    <a:pt x="9411" y="36"/>
                  </a:cubicBezTo>
                  <a:cubicBezTo>
                    <a:pt x="17406" y="-567"/>
                    <a:pt x="21600" y="6373"/>
                    <a:pt x="19529" y="17803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95" name="Google Shape;500;p15"/>
            <p:cNvGrpSpPr/>
            <p:nvPr/>
          </p:nvGrpSpPr>
          <p:grpSpPr>
            <a:xfrm>
              <a:off x="414301" y="2311693"/>
              <a:ext cx="416697" cy="933932"/>
              <a:chOff x="0" y="0"/>
              <a:chExt cx="416696" cy="933930"/>
            </a:xfrm>
          </p:grpSpPr>
          <p:sp>
            <p:nvSpPr>
              <p:cNvPr id="482" name="Google Shape;501;p15"/>
              <p:cNvSpPr/>
              <p:nvPr/>
            </p:nvSpPr>
            <p:spPr>
              <a:xfrm flipH="1">
                <a:off x="43" y="153225"/>
                <a:ext cx="64821" cy="233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4" h="21600" fill="norm" stroke="1" extrusionOk="0">
                    <a:moveTo>
                      <a:pt x="4736" y="0"/>
                    </a:moveTo>
                    <a:cubicBezTo>
                      <a:pt x="9544" y="383"/>
                      <a:pt x="12236" y="1857"/>
                      <a:pt x="16419" y="5012"/>
                    </a:cubicBezTo>
                    <a:cubicBezTo>
                      <a:pt x="19900" y="7874"/>
                      <a:pt x="21600" y="10881"/>
                      <a:pt x="21444" y="13904"/>
                    </a:cubicBezTo>
                    <a:cubicBezTo>
                      <a:pt x="20098" y="16878"/>
                      <a:pt x="15698" y="19192"/>
                      <a:pt x="5073" y="21600"/>
                    </a:cubicBezTo>
                    <a:lnTo>
                      <a:pt x="0" y="18997"/>
                    </a:lnTo>
                    <a:cubicBezTo>
                      <a:pt x="0" y="18997"/>
                      <a:pt x="10409" y="16427"/>
                      <a:pt x="11467" y="13454"/>
                    </a:cubicBezTo>
                    <a:cubicBezTo>
                      <a:pt x="12068" y="11785"/>
                      <a:pt x="5073" y="6162"/>
                      <a:pt x="5073" y="6007"/>
                    </a:cubicBezTo>
                    <a:cubicBezTo>
                      <a:pt x="5073" y="5852"/>
                      <a:pt x="4736" y="0"/>
                      <a:pt x="4736" y="0"/>
                    </a:cubicBezTo>
                    <a:close/>
                  </a:path>
                </a:pathLst>
              </a:custGeom>
              <a:solidFill>
                <a:srgbClr val="9C64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3" name="Google Shape;502;p15"/>
              <p:cNvSpPr/>
              <p:nvPr/>
            </p:nvSpPr>
            <p:spPr>
              <a:xfrm flipH="1">
                <a:off x="171501" y="880445"/>
                <a:ext cx="94483" cy="53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16" h="18116" fill="norm" stroke="1" extrusionOk="0">
                    <a:moveTo>
                      <a:pt x="19287" y="4352"/>
                    </a:moveTo>
                    <a:cubicBezTo>
                      <a:pt x="17181" y="5361"/>
                      <a:pt x="14901" y="4876"/>
                      <a:pt x="13040" y="3023"/>
                    </a:cubicBezTo>
                    <a:cubicBezTo>
                      <a:pt x="11353" y="3023"/>
                      <a:pt x="1436" y="-3105"/>
                      <a:pt x="186" y="2088"/>
                    </a:cubicBezTo>
                    <a:cubicBezTo>
                      <a:pt x="-907" y="6640"/>
                      <a:pt x="3076" y="10873"/>
                      <a:pt x="5184" y="11685"/>
                    </a:cubicBezTo>
                    <a:cubicBezTo>
                      <a:pt x="9870" y="13433"/>
                      <a:pt x="13243" y="17075"/>
                      <a:pt x="15117" y="17690"/>
                    </a:cubicBezTo>
                    <a:cubicBezTo>
                      <a:pt x="16555" y="18495"/>
                      <a:pt x="18152" y="18145"/>
                      <a:pt x="19397" y="16755"/>
                    </a:cubicBezTo>
                    <a:cubicBezTo>
                      <a:pt x="20693" y="14688"/>
                      <a:pt x="20584" y="7059"/>
                      <a:pt x="19287" y="4352"/>
                    </a:cubicBezTo>
                    <a:close/>
                  </a:path>
                </a:pathLst>
              </a:custGeom>
              <a:solidFill>
                <a:srgbClr val="3822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4" name="Google Shape;503;p15"/>
              <p:cNvSpPr/>
              <p:nvPr/>
            </p:nvSpPr>
            <p:spPr>
              <a:xfrm flipH="1">
                <a:off x="173088" y="889371"/>
                <a:ext cx="92989" cy="44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0" h="21071" fill="norm" stroke="1" extrusionOk="0">
                    <a:moveTo>
                      <a:pt x="16009" y="18724"/>
                    </a:moveTo>
                    <a:cubicBezTo>
                      <a:pt x="14023" y="17865"/>
                      <a:pt x="10398" y="12781"/>
                      <a:pt x="5482" y="10307"/>
                    </a:cubicBezTo>
                    <a:cubicBezTo>
                      <a:pt x="3612" y="9379"/>
                      <a:pt x="351" y="5085"/>
                      <a:pt x="37" y="0"/>
                    </a:cubicBezTo>
                    <a:cubicBezTo>
                      <a:pt x="-410" y="5841"/>
                      <a:pt x="3347" y="11028"/>
                      <a:pt x="5482" y="12093"/>
                    </a:cubicBezTo>
                    <a:cubicBezTo>
                      <a:pt x="10448" y="14533"/>
                      <a:pt x="14023" y="19618"/>
                      <a:pt x="16009" y="20476"/>
                    </a:cubicBezTo>
                    <a:cubicBezTo>
                      <a:pt x="17533" y="21600"/>
                      <a:pt x="19225" y="21112"/>
                      <a:pt x="20544" y="19171"/>
                    </a:cubicBezTo>
                    <a:cubicBezTo>
                      <a:pt x="20841" y="18463"/>
                      <a:pt x="21061" y="17632"/>
                      <a:pt x="21190" y="16732"/>
                    </a:cubicBezTo>
                    <a:cubicBezTo>
                      <a:pt x="19710" y="19051"/>
                      <a:pt x="17791" y="19789"/>
                      <a:pt x="16009" y="18724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5" name="Google Shape;504;p15"/>
              <p:cNvSpPr/>
              <p:nvPr/>
            </p:nvSpPr>
            <p:spPr>
              <a:xfrm flipH="1">
                <a:off x="54597" y="820060"/>
                <a:ext cx="91065" cy="51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15" h="18125" fill="norm" stroke="1" extrusionOk="0">
                    <a:moveTo>
                      <a:pt x="19289" y="4349"/>
                    </a:moveTo>
                    <a:cubicBezTo>
                      <a:pt x="17377" y="5385"/>
                      <a:pt x="15265" y="4878"/>
                      <a:pt x="13634" y="2993"/>
                    </a:cubicBezTo>
                    <a:cubicBezTo>
                      <a:pt x="12014" y="2993"/>
                      <a:pt x="1432" y="-3097"/>
                      <a:pt x="185" y="2097"/>
                    </a:cubicBezTo>
                    <a:cubicBezTo>
                      <a:pt x="-901" y="6651"/>
                      <a:pt x="3069" y="10848"/>
                      <a:pt x="5176" y="11666"/>
                    </a:cubicBezTo>
                    <a:cubicBezTo>
                      <a:pt x="9810" y="13432"/>
                      <a:pt x="13278" y="17091"/>
                      <a:pt x="15092" y="17705"/>
                    </a:cubicBezTo>
                    <a:cubicBezTo>
                      <a:pt x="16531" y="18503"/>
                      <a:pt x="18126" y="18150"/>
                      <a:pt x="19370" y="16758"/>
                    </a:cubicBezTo>
                    <a:cubicBezTo>
                      <a:pt x="20699" y="14685"/>
                      <a:pt x="20586" y="7061"/>
                      <a:pt x="19289" y="4349"/>
                    </a:cubicBezTo>
                    <a:close/>
                  </a:path>
                </a:pathLst>
              </a:custGeom>
              <a:solidFill>
                <a:srgbClr val="3822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6" name="Google Shape;505;p15"/>
              <p:cNvSpPr/>
              <p:nvPr/>
            </p:nvSpPr>
            <p:spPr>
              <a:xfrm flipH="1">
                <a:off x="56146" y="828558"/>
                <a:ext cx="89481" cy="42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3" h="21073" fill="norm" stroke="1" extrusionOk="0">
                    <a:moveTo>
                      <a:pt x="16022" y="18742"/>
                    </a:moveTo>
                    <a:cubicBezTo>
                      <a:pt x="14043" y="17851"/>
                      <a:pt x="10412" y="12792"/>
                      <a:pt x="5489" y="10333"/>
                    </a:cubicBezTo>
                    <a:cubicBezTo>
                      <a:pt x="3613" y="9371"/>
                      <a:pt x="326" y="5095"/>
                      <a:pt x="33" y="0"/>
                    </a:cubicBezTo>
                    <a:cubicBezTo>
                      <a:pt x="-397" y="5844"/>
                      <a:pt x="3475" y="11046"/>
                      <a:pt x="5489" y="12079"/>
                    </a:cubicBezTo>
                    <a:cubicBezTo>
                      <a:pt x="10412" y="14538"/>
                      <a:pt x="14095" y="19633"/>
                      <a:pt x="16022" y="20488"/>
                    </a:cubicBezTo>
                    <a:cubicBezTo>
                      <a:pt x="17551" y="21600"/>
                      <a:pt x="19245" y="21108"/>
                      <a:pt x="20566" y="19170"/>
                    </a:cubicBezTo>
                    <a:cubicBezTo>
                      <a:pt x="20870" y="18468"/>
                      <a:pt x="21088" y="17623"/>
                      <a:pt x="21203" y="16711"/>
                    </a:cubicBezTo>
                    <a:cubicBezTo>
                      <a:pt x="19730" y="19052"/>
                      <a:pt x="17807" y="19804"/>
                      <a:pt x="16022" y="18742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7" name="Google Shape;506;p15"/>
              <p:cNvSpPr/>
              <p:nvPr/>
            </p:nvSpPr>
            <p:spPr>
              <a:xfrm flipH="1">
                <a:off x="27225" y="337770"/>
                <a:ext cx="181534" cy="559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5" h="21344" fill="norm" stroke="1" extrusionOk="0">
                    <a:moveTo>
                      <a:pt x="19269" y="14416"/>
                    </a:moveTo>
                    <a:cubicBezTo>
                      <a:pt x="19271" y="13740"/>
                      <a:pt x="18915" y="13069"/>
                      <a:pt x="18217" y="12432"/>
                    </a:cubicBezTo>
                    <a:cubicBezTo>
                      <a:pt x="18217" y="12432"/>
                      <a:pt x="18912" y="9717"/>
                      <a:pt x="19447" y="7933"/>
                    </a:cubicBezTo>
                    <a:cubicBezTo>
                      <a:pt x="20227" y="5304"/>
                      <a:pt x="21465" y="5043"/>
                      <a:pt x="21143" y="3445"/>
                    </a:cubicBezTo>
                    <a:cubicBezTo>
                      <a:pt x="20820" y="1964"/>
                      <a:pt x="18242" y="1004"/>
                      <a:pt x="17572" y="0"/>
                    </a:cubicBezTo>
                    <a:lnTo>
                      <a:pt x="4453" y="338"/>
                    </a:lnTo>
                    <a:cubicBezTo>
                      <a:pt x="4453" y="338"/>
                      <a:pt x="3308" y="1556"/>
                      <a:pt x="1832" y="3980"/>
                    </a:cubicBezTo>
                    <a:cubicBezTo>
                      <a:pt x="357" y="6405"/>
                      <a:pt x="255" y="9287"/>
                      <a:pt x="374" y="13104"/>
                    </a:cubicBezTo>
                    <a:cubicBezTo>
                      <a:pt x="374" y="14088"/>
                      <a:pt x="-135" y="14943"/>
                      <a:pt x="35" y="17395"/>
                    </a:cubicBezTo>
                    <a:cubicBezTo>
                      <a:pt x="153" y="19042"/>
                      <a:pt x="442" y="21062"/>
                      <a:pt x="442" y="21062"/>
                    </a:cubicBezTo>
                    <a:cubicBezTo>
                      <a:pt x="2358" y="21600"/>
                      <a:pt x="3690" y="21203"/>
                      <a:pt x="3690" y="21203"/>
                    </a:cubicBezTo>
                    <a:cubicBezTo>
                      <a:pt x="3690" y="21203"/>
                      <a:pt x="7082" y="16321"/>
                      <a:pt x="7548" y="15201"/>
                    </a:cubicBezTo>
                    <a:cubicBezTo>
                      <a:pt x="7904" y="14581"/>
                      <a:pt x="7746" y="13941"/>
                      <a:pt x="7090" y="13348"/>
                    </a:cubicBezTo>
                    <a:cubicBezTo>
                      <a:pt x="7090" y="13348"/>
                      <a:pt x="8074" y="11814"/>
                      <a:pt x="8787" y="10607"/>
                    </a:cubicBezTo>
                    <a:cubicBezTo>
                      <a:pt x="9635" y="9134"/>
                      <a:pt x="11882" y="5955"/>
                      <a:pt x="11882" y="5955"/>
                    </a:cubicBezTo>
                    <a:cubicBezTo>
                      <a:pt x="11882" y="5955"/>
                      <a:pt x="11500" y="10840"/>
                      <a:pt x="12153" y="11803"/>
                    </a:cubicBezTo>
                    <a:cubicBezTo>
                      <a:pt x="12806" y="12765"/>
                      <a:pt x="12917" y="13603"/>
                      <a:pt x="13476" y="14912"/>
                    </a:cubicBezTo>
                    <a:cubicBezTo>
                      <a:pt x="14146" y="16493"/>
                      <a:pt x="14452" y="18809"/>
                      <a:pt x="14452" y="18809"/>
                    </a:cubicBezTo>
                    <a:cubicBezTo>
                      <a:pt x="16453" y="19226"/>
                      <a:pt x="17343" y="18907"/>
                      <a:pt x="17343" y="18907"/>
                    </a:cubicBezTo>
                    <a:cubicBezTo>
                      <a:pt x="17343" y="18907"/>
                      <a:pt x="19269" y="15800"/>
                      <a:pt x="19269" y="14416"/>
                    </a:cubicBezTo>
                    <a:close/>
                  </a:path>
                </a:pathLst>
              </a:custGeom>
              <a:solidFill>
                <a:srgbClr val="9C64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8" name="Google Shape;507;p15"/>
              <p:cNvSpPr/>
              <p:nvPr/>
            </p:nvSpPr>
            <p:spPr>
              <a:xfrm flipH="1">
                <a:off x="27310" y="337770"/>
                <a:ext cx="180673" cy="3126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6" h="20066" fill="norm" stroke="1" extrusionOk="0">
                    <a:moveTo>
                      <a:pt x="17482" y="0"/>
                    </a:moveTo>
                    <a:cubicBezTo>
                      <a:pt x="18859" y="774"/>
                      <a:pt x="21136" y="3129"/>
                      <a:pt x="21136" y="6692"/>
                    </a:cubicBezTo>
                    <a:cubicBezTo>
                      <a:pt x="21136" y="10702"/>
                      <a:pt x="20074" y="9891"/>
                      <a:pt x="19564" y="14307"/>
                    </a:cubicBezTo>
                    <a:lnTo>
                      <a:pt x="19054" y="18723"/>
                    </a:lnTo>
                    <a:cubicBezTo>
                      <a:pt x="19054" y="18723"/>
                      <a:pt x="8067" y="21600"/>
                      <a:pt x="233" y="18933"/>
                    </a:cubicBezTo>
                    <a:cubicBezTo>
                      <a:pt x="-464" y="18098"/>
                      <a:pt x="496" y="8809"/>
                      <a:pt x="1873" y="5507"/>
                    </a:cubicBezTo>
                    <a:cubicBezTo>
                      <a:pt x="3249" y="2206"/>
                      <a:pt x="4192" y="588"/>
                      <a:pt x="4192" y="588"/>
                    </a:cubicBezTo>
                    <a:cubicBezTo>
                      <a:pt x="4192" y="588"/>
                      <a:pt x="14296" y="2084"/>
                      <a:pt x="174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9" name="Google Shape;508;p15"/>
              <p:cNvSpPr/>
              <p:nvPr/>
            </p:nvSpPr>
            <p:spPr>
              <a:xfrm flipH="1">
                <a:off x="49523" y="40"/>
                <a:ext cx="122409" cy="197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9" h="21138" fill="norm" stroke="1" extrusionOk="0">
                    <a:moveTo>
                      <a:pt x="19163" y="16347"/>
                    </a:moveTo>
                    <a:cubicBezTo>
                      <a:pt x="15161" y="16192"/>
                      <a:pt x="14773" y="16620"/>
                      <a:pt x="14457" y="15709"/>
                    </a:cubicBezTo>
                    <a:cubicBezTo>
                      <a:pt x="14348" y="15382"/>
                      <a:pt x="14118" y="13124"/>
                      <a:pt x="14118" y="13124"/>
                    </a:cubicBezTo>
                    <a:cubicBezTo>
                      <a:pt x="14487" y="12822"/>
                      <a:pt x="14824" y="12505"/>
                      <a:pt x="15125" y="12174"/>
                    </a:cubicBezTo>
                    <a:cubicBezTo>
                      <a:pt x="17847" y="11119"/>
                      <a:pt x="19643" y="9306"/>
                      <a:pt x="19976" y="7276"/>
                    </a:cubicBezTo>
                    <a:cubicBezTo>
                      <a:pt x="20562" y="3655"/>
                      <a:pt x="16470" y="414"/>
                      <a:pt x="10831" y="34"/>
                    </a:cubicBezTo>
                    <a:cubicBezTo>
                      <a:pt x="5531" y="-316"/>
                      <a:pt x="1626" y="2075"/>
                      <a:pt x="583" y="5360"/>
                    </a:cubicBezTo>
                    <a:cubicBezTo>
                      <a:pt x="25" y="6980"/>
                      <a:pt x="-557" y="10289"/>
                      <a:pt x="1020" y="12945"/>
                    </a:cubicBezTo>
                    <a:cubicBezTo>
                      <a:pt x="1905" y="14447"/>
                      <a:pt x="2730" y="15499"/>
                      <a:pt x="4840" y="15444"/>
                    </a:cubicBezTo>
                    <a:cubicBezTo>
                      <a:pt x="5544" y="15404"/>
                      <a:pt x="6242" y="15326"/>
                      <a:pt x="6926" y="15210"/>
                    </a:cubicBezTo>
                    <a:cubicBezTo>
                      <a:pt x="7039" y="15833"/>
                      <a:pt x="7080" y="16460"/>
                      <a:pt x="7047" y="17087"/>
                    </a:cubicBezTo>
                    <a:cubicBezTo>
                      <a:pt x="7047" y="17749"/>
                      <a:pt x="7169" y="18076"/>
                      <a:pt x="5155" y="18870"/>
                    </a:cubicBezTo>
                    <a:cubicBezTo>
                      <a:pt x="3142" y="19664"/>
                      <a:pt x="8187" y="21284"/>
                      <a:pt x="11474" y="21128"/>
                    </a:cubicBezTo>
                    <a:cubicBezTo>
                      <a:pt x="14761" y="20973"/>
                      <a:pt x="18448" y="19696"/>
                      <a:pt x="19466" y="18333"/>
                    </a:cubicBezTo>
                    <a:cubicBezTo>
                      <a:pt x="20582" y="16807"/>
                      <a:pt x="21043" y="16417"/>
                      <a:pt x="19163" y="16347"/>
                    </a:cubicBezTo>
                    <a:close/>
                  </a:path>
                </a:pathLst>
              </a:custGeom>
              <a:solidFill>
                <a:srgbClr val="9C64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0" name="Google Shape;509;p15"/>
              <p:cNvSpPr/>
              <p:nvPr/>
            </p:nvSpPr>
            <p:spPr>
              <a:xfrm flipH="1">
                <a:off x="-1" y="175726"/>
                <a:ext cx="46778" cy="82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09" fill="norm" stroke="1" extrusionOk="0">
                    <a:moveTo>
                      <a:pt x="3354" y="19009"/>
                    </a:moveTo>
                    <a:cubicBezTo>
                      <a:pt x="3354" y="19009"/>
                      <a:pt x="15865" y="17611"/>
                      <a:pt x="21600" y="14849"/>
                    </a:cubicBezTo>
                    <a:cubicBezTo>
                      <a:pt x="21600" y="14849"/>
                      <a:pt x="14154" y="3200"/>
                      <a:pt x="9391" y="305"/>
                    </a:cubicBezTo>
                    <a:cubicBezTo>
                      <a:pt x="4628" y="-2591"/>
                      <a:pt x="0" y="16097"/>
                      <a:pt x="0" y="16097"/>
                    </a:cubicBezTo>
                    <a:close/>
                  </a:path>
                </a:pathLst>
              </a:cu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1" name="Google Shape;510;p15"/>
              <p:cNvSpPr/>
              <p:nvPr/>
            </p:nvSpPr>
            <p:spPr>
              <a:xfrm flipH="1">
                <a:off x="32033" y="151637"/>
                <a:ext cx="146068" cy="208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5" h="20647" fill="norm" stroke="1" extrusionOk="0">
                    <a:moveTo>
                      <a:pt x="13527" y="42"/>
                    </a:moveTo>
                    <a:cubicBezTo>
                      <a:pt x="14144" y="588"/>
                      <a:pt x="14214" y="1270"/>
                      <a:pt x="11837" y="1701"/>
                    </a:cubicBezTo>
                    <a:cubicBezTo>
                      <a:pt x="10108" y="2050"/>
                      <a:pt x="8259" y="1948"/>
                      <a:pt x="6627" y="1414"/>
                    </a:cubicBezTo>
                    <a:cubicBezTo>
                      <a:pt x="4753" y="1976"/>
                      <a:pt x="2952" y="2654"/>
                      <a:pt x="1244" y="3439"/>
                    </a:cubicBezTo>
                    <a:cubicBezTo>
                      <a:pt x="-779" y="8178"/>
                      <a:pt x="850" y="8788"/>
                      <a:pt x="0" y="12185"/>
                    </a:cubicBezTo>
                    <a:cubicBezTo>
                      <a:pt x="334" y="13894"/>
                      <a:pt x="728" y="18303"/>
                      <a:pt x="830" y="19301"/>
                    </a:cubicBezTo>
                    <a:cubicBezTo>
                      <a:pt x="5372" y="21556"/>
                      <a:pt x="14589" y="20788"/>
                      <a:pt x="16653" y="18396"/>
                    </a:cubicBezTo>
                    <a:cubicBezTo>
                      <a:pt x="16690" y="17600"/>
                      <a:pt x="16794" y="16807"/>
                      <a:pt x="16966" y="16020"/>
                    </a:cubicBezTo>
                    <a:cubicBezTo>
                      <a:pt x="19131" y="10318"/>
                      <a:pt x="20821" y="8839"/>
                      <a:pt x="20224" y="4530"/>
                    </a:cubicBezTo>
                    <a:cubicBezTo>
                      <a:pt x="19880" y="2074"/>
                      <a:pt x="19607" y="839"/>
                      <a:pt x="17766" y="179"/>
                    </a:cubicBezTo>
                    <a:cubicBezTo>
                      <a:pt x="16367" y="2"/>
                      <a:pt x="14942" y="-44"/>
                      <a:pt x="13527" y="42"/>
                    </a:cubicBezTo>
                    <a:close/>
                  </a:path>
                </a:pathLst>
              </a:custGeom>
              <a:solidFill>
                <a:srgbClr val="F4F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2" name="Google Shape;511;p15"/>
              <p:cNvSpPr/>
              <p:nvPr/>
            </p:nvSpPr>
            <p:spPr>
              <a:xfrm flipH="1">
                <a:off x="135501" y="194680"/>
                <a:ext cx="281196" cy="202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3" h="21253" fill="norm" stroke="1" extrusionOk="0">
                    <a:moveTo>
                      <a:pt x="2729" y="15216"/>
                    </a:moveTo>
                    <a:cubicBezTo>
                      <a:pt x="3285" y="15383"/>
                      <a:pt x="3832" y="15602"/>
                      <a:pt x="4367" y="15872"/>
                    </a:cubicBezTo>
                    <a:cubicBezTo>
                      <a:pt x="4868" y="16241"/>
                      <a:pt x="5408" y="16498"/>
                      <a:pt x="5966" y="16635"/>
                    </a:cubicBezTo>
                    <a:cubicBezTo>
                      <a:pt x="6567" y="16764"/>
                      <a:pt x="7505" y="16330"/>
                      <a:pt x="9127" y="15262"/>
                    </a:cubicBezTo>
                    <a:cubicBezTo>
                      <a:pt x="10902" y="13991"/>
                      <a:pt x="12508" y="12304"/>
                      <a:pt x="13876" y="10275"/>
                    </a:cubicBezTo>
                    <a:cubicBezTo>
                      <a:pt x="15430" y="7692"/>
                      <a:pt x="16818" y="4924"/>
                      <a:pt x="18024" y="2001"/>
                    </a:cubicBezTo>
                    <a:cubicBezTo>
                      <a:pt x="18728" y="209"/>
                      <a:pt x="19618" y="-241"/>
                      <a:pt x="20393" y="110"/>
                    </a:cubicBezTo>
                    <a:cubicBezTo>
                      <a:pt x="21321" y="537"/>
                      <a:pt x="21436" y="1826"/>
                      <a:pt x="20393" y="4235"/>
                    </a:cubicBezTo>
                    <a:cubicBezTo>
                      <a:pt x="19062" y="7383"/>
                      <a:pt x="17468" y="10299"/>
                      <a:pt x="15644" y="12921"/>
                    </a:cubicBezTo>
                    <a:cubicBezTo>
                      <a:pt x="14206" y="14931"/>
                      <a:pt x="12531" y="16581"/>
                      <a:pt x="10693" y="17802"/>
                    </a:cubicBezTo>
                    <a:cubicBezTo>
                      <a:pt x="9383" y="18754"/>
                      <a:pt x="7980" y="19435"/>
                      <a:pt x="6528" y="19822"/>
                    </a:cubicBezTo>
                    <a:cubicBezTo>
                      <a:pt x="6021" y="19975"/>
                      <a:pt x="5677" y="20272"/>
                      <a:pt x="4738" y="20730"/>
                    </a:cubicBezTo>
                    <a:cubicBezTo>
                      <a:pt x="3804" y="21204"/>
                      <a:pt x="2803" y="21359"/>
                      <a:pt x="1818" y="21180"/>
                    </a:cubicBezTo>
                    <a:cubicBezTo>
                      <a:pt x="1004" y="20959"/>
                      <a:pt x="726" y="20699"/>
                      <a:pt x="693" y="20417"/>
                    </a:cubicBezTo>
                    <a:cubicBezTo>
                      <a:pt x="660" y="20135"/>
                      <a:pt x="824" y="19937"/>
                      <a:pt x="1206" y="19975"/>
                    </a:cubicBezTo>
                    <a:cubicBezTo>
                      <a:pt x="1808" y="20108"/>
                      <a:pt x="2422" y="20088"/>
                      <a:pt x="3018" y="19914"/>
                    </a:cubicBezTo>
                    <a:cubicBezTo>
                      <a:pt x="3018" y="19914"/>
                      <a:pt x="2178" y="19876"/>
                      <a:pt x="1681" y="19792"/>
                    </a:cubicBezTo>
                    <a:cubicBezTo>
                      <a:pt x="1235" y="19724"/>
                      <a:pt x="798" y="19570"/>
                      <a:pt x="382" y="19334"/>
                    </a:cubicBezTo>
                    <a:cubicBezTo>
                      <a:pt x="-17" y="19098"/>
                      <a:pt x="-164" y="18221"/>
                      <a:pt x="240" y="18251"/>
                    </a:cubicBezTo>
                    <a:cubicBezTo>
                      <a:pt x="644" y="18282"/>
                      <a:pt x="917" y="18450"/>
                      <a:pt x="1659" y="18556"/>
                    </a:cubicBezTo>
                    <a:cubicBezTo>
                      <a:pt x="2051" y="18623"/>
                      <a:pt x="2447" y="18623"/>
                      <a:pt x="2838" y="18556"/>
                    </a:cubicBezTo>
                    <a:cubicBezTo>
                      <a:pt x="2347" y="18444"/>
                      <a:pt x="1863" y="18275"/>
                      <a:pt x="1392" y="18053"/>
                    </a:cubicBezTo>
                    <a:cubicBezTo>
                      <a:pt x="1001" y="17908"/>
                      <a:pt x="650" y="17606"/>
                      <a:pt x="382" y="17184"/>
                    </a:cubicBezTo>
                    <a:cubicBezTo>
                      <a:pt x="245" y="16963"/>
                      <a:pt x="284" y="16421"/>
                      <a:pt x="759" y="16559"/>
                    </a:cubicBezTo>
                    <a:cubicBezTo>
                      <a:pt x="1330" y="16837"/>
                      <a:pt x="1924" y="17019"/>
                      <a:pt x="2527" y="17100"/>
                    </a:cubicBezTo>
                    <a:cubicBezTo>
                      <a:pt x="3133" y="17100"/>
                      <a:pt x="3564" y="17031"/>
                      <a:pt x="3488" y="16902"/>
                    </a:cubicBezTo>
                    <a:cubicBezTo>
                      <a:pt x="3411" y="16772"/>
                      <a:pt x="3051" y="16787"/>
                      <a:pt x="2593" y="16429"/>
                    </a:cubicBezTo>
                    <a:cubicBezTo>
                      <a:pt x="2134" y="16071"/>
                      <a:pt x="1861" y="15377"/>
                      <a:pt x="2047" y="15041"/>
                    </a:cubicBezTo>
                    <a:cubicBezTo>
                      <a:pt x="2232" y="14705"/>
                      <a:pt x="2232" y="14957"/>
                      <a:pt x="2729" y="15216"/>
                    </a:cubicBezTo>
                    <a:close/>
                  </a:path>
                </a:pathLst>
              </a:custGeom>
              <a:solidFill>
                <a:srgbClr val="9C64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3" name="Google Shape;512;p15"/>
              <p:cNvSpPr/>
              <p:nvPr/>
            </p:nvSpPr>
            <p:spPr>
              <a:xfrm flipH="1">
                <a:off x="131169" y="182884"/>
                <a:ext cx="76857" cy="79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5" h="19552" fill="norm" stroke="1" extrusionOk="0">
                    <a:moveTo>
                      <a:pt x="12447" y="19552"/>
                    </a:moveTo>
                    <a:cubicBezTo>
                      <a:pt x="7719" y="18882"/>
                      <a:pt x="3346" y="16715"/>
                      <a:pt x="0" y="13383"/>
                    </a:cubicBezTo>
                    <a:lnTo>
                      <a:pt x="7534" y="3179"/>
                    </a:lnTo>
                    <a:cubicBezTo>
                      <a:pt x="7534" y="3179"/>
                      <a:pt x="11774" y="-2048"/>
                      <a:pt x="17378" y="903"/>
                    </a:cubicBezTo>
                    <a:cubicBezTo>
                      <a:pt x="17378" y="903"/>
                      <a:pt x="21600" y="1348"/>
                      <a:pt x="17378" y="9987"/>
                    </a:cubicBezTo>
                    <a:cubicBezTo>
                      <a:pt x="15942" y="13273"/>
                      <a:pt x="14295" y="16468"/>
                      <a:pt x="12447" y="19552"/>
                    </a:cubicBezTo>
                    <a:close/>
                  </a:path>
                </a:pathLst>
              </a:cu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4" name="Google Shape;513;p15"/>
              <p:cNvSpPr/>
              <p:nvPr/>
            </p:nvSpPr>
            <p:spPr>
              <a:xfrm flipH="1">
                <a:off x="23805" y="-1"/>
                <a:ext cx="153288" cy="250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9" h="20913" fill="norm" stroke="1" extrusionOk="0">
                    <a:moveTo>
                      <a:pt x="365" y="2667"/>
                    </a:moveTo>
                    <a:cubicBezTo>
                      <a:pt x="685" y="1423"/>
                      <a:pt x="2475" y="573"/>
                      <a:pt x="4398" y="752"/>
                    </a:cubicBezTo>
                    <a:cubicBezTo>
                      <a:pt x="5747" y="164"/>
                      <a:pt x="7376" y="-92"/>
                      <a:pt x="8990" y="30"/>
                    </a:cubicBezTo>
                    <a:cubicBezTo>
                      <a:pt x="12659" y="279"/>
                      <a:pt x="15058" y="1848"/>
                      <a:pt x="16168" y="4212"/>
                    </a:cubicBezTo>
                    <a:cubicBezTo>
                      <a:pt x="16713" y="5398"/>
                      <a:pt x="17076" y="6616"/>
                      <a:pt x="17251" y="7848"/>
                    </a:cubicBezTo>
                    <a:cubicBezTo>
                      <a:pt x="18353" y="13151"/>
                      <a:pt x="21321" y="17357"/>
                      <a:pt x="18549" y="18932"/>
                    </a:cubicBezTo>
                    <a:cubicBezTo>
                      <a:pt x="15776" y="20508"/>
                      <a:pt x="8178" y="21508"/>
                      <a:pt x="5004" y="20520"/>
                    </a:cubicBezTo>
                    <a:cubicBezTo>
                      <a:pt x="1831" y="19532"/>
                      <a:pt x="7618" y="10394"/>
                      <a:pt x="1336" y="5315"/>
                    </a:cubicBezTo>
                    <a:cubicBezTo>
                      <a:pt x="-139" y="4109"/>
                      <a:pt x="-279" y="3267"/>
                      <a:pt x="365" y="2667"/>
                    </a:cubicBezTo>
                    <a:close/>
                  </a:path>
                </a:pathLst>
              </a:custGeom>
              <a:solidFill>
                <a:srgbClr val="3A2C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497" name="Google Shape;406;p15"/>
          <p:cNvSpPr txBox="1"/>
          <p:nvPr/>
        </p:nvSpPr>
        <p:spPr>
          <a:xfrm>
            <a:off x="1212850" y="1214950"/>
            <a:ext cx="4676700" cy="38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110000"/>
              </a:lnSpc>
              <a:defRPr sz="2000">
                <a:solidFill>
                  <a:srgbClr val="757B89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</a:lstStyle>
          <a:p>
            <a:pPr/>
            <a:r>
              <a:t>1.1 Motivació</a:t>
            </a:r>
          </a:p>
        </p:txBody>
      </p:sp>
      <p:sp>
        <p:nvSpPr>
          <p:cNvPr id="498" name="Google Shape;406;p15"/>
          <p:cNvSpPr txBox="1"/>
          <p:nvPr/>
        </p:nvSpPr>
        <p:spPr>
          <a:xfrm>
            <a:off x="1212850" y="1570550"/>
            <a:ext cx="4676700" cy="38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110000"/>
              </a:lnSpc>
              <a:defRPr sz="2000">
                <a:solidFill>
                  <a:srgbClr val="757B89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</a:lstStyle>
          <a:p>
            <a:pPr/>
            <a:r>
              <a:t>1.2 Objectius</a:t>
            </a:r>
          </a:p>
        </p:txBody>
      </p:sp>
      <p:sp>
        <p:nvSpPr>
          <p:cNvPr id="499" name="Google Shape;406;p15"/>
          <p:cNvSpPr txBox="1"/>
          <p:nvPr/>
        </p:nvSpPr>
        <p:spPr>
          <a:xfrm>
            <a:off x="958850" y="2418364"/>
            <a:ext cx="4676700" cy="38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110000"/>
              </a:lnSpc>
              <a:defRPr sz="2000">
                <a:solidFill>
                  <a:srgbClr val="757B89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</a:lstStyle>
          <a:p>
            <a:pPr/>
            <a:r>
              <a:t>2. Disseny</a:t>
            </a:r>
          </a:p>
        </p:txBody>
      </p:sp>
      <p:sp>
        <p:nvSpPr>
          <p:cNvPr id="500" name="Google Shape;406;p15"/>
          <p:cNvSpPr txBox="1"/>
          <p:nvPr/>
        </p:nvSpPr>
        <p:spPr>
          <a:xfrm>
            <a:off x="1212850" y="2813151"/>
            <a:ext cx="4676700" cy="38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110000"/>
              </a:lnSpc>
              <a:defRPr sz="2000">
                <a:solidFill>
                  <a:srgbClr val="757B89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</a:lstStyle>
          <a:p>
            <a:pPr/>
            <a:r>
              <a:t>2.1 Arquitectura de l’aplicació</a:t>
            </a:r>
          </a:p>
        </p:txBody>
      </p:sp>
      <p:sp>
        <p:nvSpPr>
          <p:cNvPr id="501" name="Google Shape;406;p15"/>
          <p:cNvSpPr txBox="1"/>
          <p:nvPr/>
        </p:nvSpPr>
        <p:spPr>
          <a:xfrm>
            <a:off x="1212850" y="3156051"/>
            <a:ext cx="4676700" cy="38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110000"/>
              </a:lnSpc>
              <a:defRPr sz="2000">
                <a:solidFill>
                  <a:srgbClr val="757B89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</a:lstStyle>
          <a:p>
            <a:pPr/>
            <a:r>
              <a:t>2.2 Llenguatges utilitzats</a:t>
            </a:r>
          </a:p>
        </p:txBody>
      </p:sp>
      <p:sp>
        <p:nvSpPr>
          <p:cNvPr id="502" name="Google Shape;406;p15"/>
          <p:cNvSpPr txBox="1"/>
          <p:nvPr/>
        </p:nvSpPr>
        <p:spPr>
          <a:xfrm>
            <a:off x="1212850" y="1949551"/>
            <a:ext cx="4676700" cy="38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110000"/>
              </a:lnSpc>
              <a:defRPr sz="2000">
                <a:solidFill>
                  <a:srgbClr val="757B89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</a:lstStyle>
          <a:p>
            <a:pPr/>
            <a:r>
              <a:t>1.3 Planificació</a:t>
            </a:r>
          </a:p>
        </p:txBody>
      </p:sp>
      <p:sp>
        <p:nvSpPr>
          <p:cNvPr id="503" name="Google Shape;406;p15"/>
          <p:cNvSpPr txBox="1"/>
          <p:nvPr/>
        </p:nvSpPr>
        <p:spPr>
          <a:xfrm>
            <a:off x="958850" y="3621777"/>
            <a:ext cx="4676700" cy="38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110000"/>
              </a:lnSpc>
              <a:defRPr sz="2000">
                <a:solidFill>
                  <a:srgbClr val="757B89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</a:lstStyle>
          <a:p>
            <a:pPr/>
            <a:r>
              <a:t>3. Millores</a:t>
            </a:r>
          </a:p>
        </p:txBody>
      </p:sp>
      <p:sp>
        <p:nvSpPr>
          <p:cNvPr id="504" name="Google Shape;406;p15"/>
          <p:cNvSpPr txBox="1"/>
          <p:nvPr/>
        </p:nvSpPr>
        <p:spPr>
          <a:xfrm>
            <a:off x="958850" y="4087502"/>
            <a:ext cx="4676700" cy="38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110000"/>
              </a:lnSpc>
              <a:defRPr sz="2000">
                <a:solidFill>
                  <a:srgbClr val="757B89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</a:lstStyle>
          <a:p>
            <a:pPr/>
            <a:r>
              <a:t>4. Conclusions</a:t>
            </a:r>
          </a:p>
        </p:txBody>
      </p:sp>
      <p:sp>
        <p:nvSpPr>
          <p:cNvPr id="505" name="Google Shape;406;p15"/>
          <p:cNvSpPr txBox="1"/>
          <p:nvPr/>
        </p:nvSpPr>
        <p:spPr>
          <a:xfrm>
            <a:off x="958850" y="4553228"/>
            <a:ext cx="4676700" cy="38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110000"/>
              </a:lnSpc>
              <a:defRPr sz="2000">
                <a:solidFill>
                  <a:srgbClr val="757B89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</a:lstStyle>
          <a:p>
            <a:pPr/>
            <a:r>
              <a:t>5. Vídeo demostració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2212;p35"/>
          <p:cNvSpPr txBox="1"/>
          <p:nvPr>
            <p:ph type="title"/>
          </p:nvPr>
        </p:nvSpPr>
        <p:spPr>
          <a:xfrm>
            <a:off x="457199" y="605600"/>
            <a:ext cx="5640902" cy="1082701"/>
          </a:xfrm>
          <a:prstGeom prst="rect">
            <a:avLst/>
          </a:prstGeom>
        </p:spPr>
        <p:txBody>
          <a:bodyPr/>
          <a:lstStyle/>
          <a:p>
            <a:pPr/>
            <a:r>
              <a:t>Credits</a:t>
            </a:r>
          </a:p>
        </p:txBody>
      </p:sp>
      <p:sp>
        <p:nvSpPr>
          <p:cNvPr id="1316" name="Google Shape;2213;p35"/>
          <p:cNvSpPr txBox="1"/>
          <p:nvPr>
            <p:ph type="body" idx="1"/>
          </p:nvPr>
        </p:nvSpPr>
        <p:spPr>
          <a:xfrm>
            <a:off x="457200" y="1462349"/>
            <a:ext cx="8191800" cy="264090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/>
            </a:pPr>
          </a:p>
          <a:p>
            <a:pPr indent="-381000">
              <a:lnSpc>
                <a:spcPct val="115000"/>
              </a:lnSpc>
              <a:buSzPts val="2400"/>
              <a:defRPr sz="2400"/>
            </a:pPr>
            <a:r>
              <a:t>Presentation template by </a:t>
            </a:r>
            <a:r>
              <a:rPr u="sng">
                <a:solidFill>
                  <a:schemeClr val="accent2"/>
                </a:solidFill>
                <a:uFill>
                  <a:solidFill>
                    <a:schemeClr val="accent2"/>
                  </a:solidFill>
                </a:uFill>
                <a:hlinkClick r:id="rId2" invalidUrl="" action="" tgtFrame="" tooltip="" history="1" highlightClick="0" endSnd="0"/>
              </a:rPr>
              <a:t>SlidesCarnival</a:t>
            </a:r>
          </a:p>
          <a:p>
            <a:pPr indent="-381000">
              <a:lnSpc>
                <a:spcPct val="115000"/>
              </a:lnSpc>
              <a:spcBef>
                <a:spcPts val="0"/>
              </a:spcBef>
              <a:buSzPts val="2400"/>
              <a:defRPr sz="2400"/>
            </a:pPr>
            <a:r>
              <a:t>Illustrations by </a:t>
            </a:r>
            <a:r>
              <a:rPr u="sng">
                <a:solidFill>
                  <a:schemeClr val="accent2"/>
                </a:solidFill>
                <a:uFill>
                  <a:solidFill>
                    <a:schemeClr val="accent2"/>
                  </a:solidFill>
                </a:uFill>
                <a:hlinkClick r:id="rId3" invalidUrl="" action="" tgtFrame="" tooltip="" history="1" highlightClick="0" endSnd="0"/>
              </a:rPr>
              <a:t>Sergei Tikhonov</a:t>
            </a:r>
          </a:p>
          <a:p>
            <a:pPr indent="-381000">
              <a:lnSpc>
                <a:spcPct val="115000"/>
              </a:lnSpc>
              <a:spcBef>
                <a:spcPts val="0"/>
              </a:spcBef>
              <a:buSzPts val="2400"/>
              <a:defRPr sz="2400"/>
            </a:pPr>
            <a:r>
              <a:t>Photographs by </a:t>
            </a:r>
            <a:r>
              <a:rPr u="sng">
                <a:solidFill>
                  <a:schemeClr val="accent2"/>
                </a:solidFill>
                <a:uFill>
                  <a:solidFill>
                    <a:schemeClr val="accent2"/>
                  </a:solidFill>
                </a:uFill>
                <a:hlinkClick r:id="rId4" invalidUrl="" action="" tgtFrame="" tooltip="" history="1" highlightClick="0" endSnd="0"/>
              </a:rPr>
              <a:t>Unsplash</a:t>
            </a:r>
            <a:r>
              <a:t> and </a:t>
            </a:r>
            <a:r>
              <a:rPr u="sng">
                <a:solidFill>
                  <a:schemeClr val="accent2"/>
                </a:solidFill>
                <a:uFill>
                  <a:solidFill>
                    <a:schemeClr val="accent2"/>
                  </a:solidFill>
                </a:uFill>
                <a:hlinkClick r:id="rId5" invalidUrl="" action="" tgtFrame="" tooltip="" history="1" highlightClick="0" endSnd="0"/>
              </a:rPr>
              <a:t>Freepik</a:t>
            </a:r>
          </a:p>
        </p:txBody>
      </p:sp>
      <p:sp>
        <p:nvSpPr>
          <p:cNvPr id="1317" name="Google Shape;2214;p35"/>
          <p:cNvSpPr txBox="1"/>
          <p:nvPr>
            <p:ph type="sldNum" sz="quarter" idx="2"/>
          </p:nvPr>
        </p:nvSpPr>
        <p:spPr>
          <a:xfrm>
            <a:off x="8923709" y="4927548"/>
            <a:ext cx="182216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18;p16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  <a:r>
              <a:t>1. </a:t>
            </a:r>
          </a:p>
          <a:p>
            <a:pPr marL="0" indent="0">
              <a:buSzTx/>
              <a:buNone/>
            </a:pPr>
            <a:r>
              <a:t>Introducció</a:t>
            </a:r>
            <a:br/>
            <a:r>
              <a:rPr i="1" sz="2600"/>
              <a:t>Presentació del projecte</a:t>
            </a:r>
          </a:p>
        </p:txBody>
      </p:sp>
      <p:sp>
        <p:nvSpPr>
          <p:cNvPr id="508" name="Google Shape;519;p16"/>
          <p:cNvSpPr txBox="1"/>
          <p:nvPr>
            <p:ph type="sldNum" sz="quarter" idx="2"/>
          </p:nvPr>
        </p:nvSpPr>
        <p:spPr>
          <a:xfrm>
            <a:off x="8978924" y="4927548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78" name="Google Shape;520;p16"/>
          <p:cNvGrpSpPr/>
          <p:nvPr/>
        </p:nvGrpSpPr>
        <p:grpSpPr>
          <a:xfrm>
            <a:off x="6230973" y="930399"/>
            <a:ext cx="2318496" cy="3612483"/>
            <a:chOff x="0" y="0"/>
            <a:chExt cx="2318495" cy="3612482"/>
          </a:xfrm>
        </p:grpSpPr>
        <p:sp>
          <p:nvSpPr>
            <p:cNvPr id="509" name="Google Shape;521;p16"/>
            <p:cNvSpPr/>
            <p:nvPr/>
          </p:nvSpPr>
          <p:spPr>
            <a:xfrm>
              <a:off x="1513994" y="2634387"/>
              <a:ext cx="673429" cy="389436"/>
            </a:xfrm>
            <a:prstGeom prst="ellipse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0" name="Google Shape;522;p16"/>
            <p:cNvSpPr/>
            <p:nvPr/>
          </p:nvSpPr>
          <p:spPr>
            <a:xfrm>
              <a:off x="1855419" y="2779080"/>
              <a:ext cx="195333" cy="15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19878" fill="norm" stroke="1" extrusionOk="0">
                  <a:moveTo>
                    <a:pt x="19379" y="1"/>
                  </a:moveTo>
                  <a:cubicBezTo>
                    <a:pt x="16854" y="2562"/>
                    <a:pt x="13094" y="219"/>
                    <a:pt x="12947" y="449"/>
                  </a:cubicBezTo>
                  <a:cubicBezTo>
                    <a:pt x="9986" y="3811"/>
                    <a:pt x="6877" y="6974"/>
                    <a:pt x="3635" y="9924"/>
                  </a:cubicBezTo>
                  <a:cubicBezTo>
                    <a:pt x="2063" y="11435"/>
                    <a:pt x="-388" y="13458"/>
                    <a:pt x="52" y="16326"/>
                  </a:cubicBezTo>
                  <a:cubicBezTo>
                    <a:pt x="848" y="21524"/>
                    <a:pt x="7657" y="19923"/>
                    <a:pt x="10224" y="18336"/>
                  </a:cubicBezTo>
                  <a:cubicBezTo>
                    <a:pt x="12790" y="16748"/>
                    <a:pt x="14885" y="14111"/>
                    <a:pt x="17315" y="12267"/>
                  </a:cubicBezTo>
                  <a:cubicBezTo>
                    <a:pt x="19054" y="10986"/>
                    <a:pt x="20762" y="10269"/>
                    <a:pt x="21034" y="7593"/>
                  </a:cubicBezTo>
                  <a:cubicBezTo>
                    <a:pt x="21212" y="6006"/>
                    <a:pt x="19850" y="-76"/>
                    <a:pt x="19379" y="1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1" name="Google Shape;523;p16"/>
            <p:cNvSpPr/>
            <p:nvPr/>
          </p:nvSpPr>
          <p:spPr>
            <a:xfrm>
              <a:off x="1856482" y="2828743"/>
              <a:ext cx="194362" cy="10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19276" fill="norm" stroke="1" extrusionOk="0">
                  <a:moveTo>
                    <a:pt x="21542" y="0"/>
                  </a:moveTo>
                  <a:cubicBezTo>
                    <a:pt x="21207" y="3695"/>
                    <a:pt x="19468" y="4712"/>
                    <a:pt x="17698" y="6596"/>
                  </a:cubicBezTo>
                  <a:cubicBezTo>
                    <a:pt x="15149" y="9294"/>
                    <a:pt x="12903" y="13211"/>
                    <a:pt x="10258" y="15503"/>
                  </a:cubicBezTo>
                  <a:cubicBezTo>
                    <a:pt x="7818" y="17609"/>
                    <a:pt x="1717" y="19715"/>
                    <a:pt x="0" y="14357"/>
                  </a:cubicBezTo>
                  <a:cubicBezTo>
                    <a:pt x="929" y="21600"/>
                    <a:pt x="7818" y="19327"/>
                    <a:pt x="10441" y="17055"/>
                  </a:cubicBezTo>
                  <a:cubicBezTo>
                    <a:pt x="13065" y="14782"/>
                    <a:pt x="15247" y="10957"/>
                    <a:pt x="17752" y="8296"/>
                  </a:cubicBezTo>
                  <a:cubicBezTo>
                    <a:pt x="19544" y="6449"/>
                    <a:pt x="21304" y="5414"/>
                    <a:pt x="21585" y="1552"/>
                  </a:cubicBezTo>
                  <a:cubicBezTo>
                    <a:pt x="21600" y="1033"/>
                    <a:pt x="21585" y="514"/>
                    <a:pt x="21542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2" name="Google Shape;524;p16"/>
            <p:cNvSpPr/>
            <p:nvPr/>
          </p:nvSpPr>
          <p:spPr>
            <a:xfrm>
              <a:off x="1655626" y="2703377"/>
              <a:ext cx="195204" cy="1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19685" fill="norm" stroke="1" extrusionOk="0">
                  <a:moveTo>
                    <a:pt x="19096" y="14"/>
                  </a:moveTo>
                  <a:cubicBezTo>
                    <a:pt x="16569" y="2647"/>
                    <a:pt x="12145" y="-223"/>
                    <a:pt x="11966" y="14"/>
                  </a:cubicBezTo>
                  <a:cubicBezTo>
                    <a:pt x="9331" y="3355"/>
                    <a:pt x="6549" y="6506"/>
                    <a:pt x="3630" y="9452"/>
                  </a:cubicBezTo>
                  <a:cubicBezTo>
                    <a:pt x="2058" y="11005"/>
                    <a:pt x="-396" y="13084"/>
                    <a:pt x="55" y="16033"/>
                  </a:cubicBezTo>
                  <a:cubicBezTo>
                    <a:pt x="841" y="21377"/>
                    <a:pt x="7657" y="19732"/>
                    <a:pt x="10226" y="18099"/>
                  </a:cubicBezTo>
                  <a:cubicBezTo>
                    <a:pt x="12795" y="16467"/>
                    <a:pt x="14902" y="13756"/>
                    <a:pt x="17335" y="11860"/>
                  </a:cubicBezTo>
                  <a:cubicBezTo>
                    <a:pt x="19065" y="10544"/>
                    <a:pt x="20774" y="9807"/>
                    <a:pt x="21047" y="7056"/>
                  </a:cubicBezTo>
                  <a:cubicBezTo>
                    <a:pt x="21204" y="5424"/>
                    <a:pt x="19547" y="-52"/>
                    <a:pt x="19096" y="14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3" name="Google Shape;525;p16"/>
            <p:cNvSpPr/>
            <p:nvPr/>
          </p:nvSpPr>
          <p:spPr>
            <a:xfrm>
              <a:off x="1656035" y="2749932"/>
              <a:ext cx="194362" cy="101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19278" fill="norm" stroke="1" extrusionOk="0">
                  <a:moveTo>
                    <a:pt x="21542" y="0"/>
                  </a:moveTo>
                  <a:cubicBezTo>
                    <a:pt x="21207" y="3695"/>
                    <a:pt x="19469" y="4712"/>
                    <a:pt x="17698" y="6596"/>
                  </a:cubicBezTo>
                  <a:cubicBezTo>
                    <a:pt x="15149" y="9313"/>
                    <a:pt x="12903" y="13211"/>
                    <a:pt x="10258" y="15503"/>
                  </a:cubicBezTo>
                  <a:cubicBezTo>
                    <a:pt x="7818" y="17628"/>
                    <a:pt x="1717" y="19734"/>
                    <a:pt x="0" y="14375"/>
                  </a:cubicBezTo>
                  <a:cubicBezTo>
                    <a:pt x="929" y="21600"/>
                    <a:pt x="7828" y="19327"/>
                    <a:pt x="10442" y="17055"/>
                  </a:cubicBezTo>
                  <a:cubicBezTo>
                    <a:pt x="13055" y="14782"/>
                    <a:pt x="15247" y="10976"/>
                    <a:pt x="17762" y="8296"/>
                  </a:cubicBezTo>
                  <a:cubicBezTo>
                    <a:pt x="19544" y="6449"/>
                    <a:pt x="21304" y="5414"/>
                    <a:pt x="21585" y="1552"/>
                  </a:cubicBezTo>
                  <a:cubicBezTo>
                    <a:pt x="21600" y="1033"/>
                    <a:pt x="21585" y="514"/>
                    <a:pt x="21542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4" name="Google Shape;526;p16"/>
            <p:cNvSpPr/>
            <p:nvPr/>
          </p:nvSpPr>
          <p:spPr>
            <a:xfrm>
              <a:off x="1704740" y="1830638"/>
              <a:ext cx="335776" cy="96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534" fill="norm" stroke="1" extrusionOk="0">
                  <a:moveTo>
                    <a:pt x="21027" y="1870"/>
                  </a:moveTo>
                  <a:cubicBezTo>
                    <a:pt x="20959" y="2663"/>
                    <a:pt x="20257" y="6102"/>
                    <a:pt x="19949" y="7922"/>
                  </a:cubicBezTo>
                  <a:cubicBezTo>
                    <a:pt x="19641" y="9741"/>
                    <a:pt x="19561" y="11974"/>
                    <a:pt x="19561" y="11974"/>
                  </a:cubicBezTo>
                  <a:cubicBezTo>
                    <a:pt x="19561" y="11974"/>
                    <a:pt x="20454" y="13300"/>
                    <a:pt x="21027" y="14858"/>
                  </a:cubicBezTo>
                  <a:cubicBezTo>
                    <a:pt x="21600" y="16417"/>
                    <a:pt x="21027" y="21337"/>
                    <a:pt x="21027" y="21337"/>
                  </a:cubicBezTo>
                  <a:cubicBezTo>
                    <a:pt x="19870" y="21600"/>
                    <a:pt x="18383" y="21600"/>
                    <a:pt x="17226" y="21337"/>
                  </a:cubicBezTo>
                  <a:cubicBezTo>
                    <a:pt x="17226" y="21337"/>
                    <a:pt x="14854" y="17400"/>
                    <a:pt x="13751" y="15626"/>
                  </a:cubicBezTo>
                  <a:cubicBezTo>
                    <a:pt x="12648" y="13852"/>
                    <a:pt x="12463" y="12830"/>
                    <a:pt x="11903" y="11730"/>
                  </a:cubicBezTo>
                  <a:cubicBezTo>
                    <a:pt x="11213" y="10400"/>
                    <a:pt x="9722" y="4191"/>
                    <a:pt x="9722" y="4191"/>
                  </a:cubicBezTo>
                  <a:lnTo>
                    <a:pt x="9106" y="4204"/>
                  </a:lnTo>
                  <a:lnTo>
                    <a:pt x="7529" y="11217"/>
                  </a:lnTo>
                  <a:cubicBezTo>
                    <a:pt x="8018" y="11734"/>
                    <a:pt x="8355" y="12267"/>
                    <a:pt x="8533" y="12808"/>
                  </a:cubicBezTo>
                  <a:cubicBezTo>
                    <a:pt x="8964" y="13950"/>
                    <a:pt x="8077" y="19693"/>
                    <a:pt x="8077" y="19693"/>
                  </a:cubicBezTo>
                  <a:cubicBezTo>
                    <a:pt x="6783" y="19946"/>
                    <a:pt x="5197" y="19923"/>
                    <a:pt x="3968" y="19632"/>
                  </a:cubicBezTo>
                  <a:cubicBezTo>
                    <a:pt x="3968" y="19632"/>
                    <a:pt x="0" y="12024"/>
                    <a:pt x="0" y="10869"/>
                  </a:cubicBezTo>
                  <a:cubicBezTo>
                    <a:pt x="0" y="10104"/>
                    <a:pt x="370" y="0"/>
                    <a:pt x="370" y="0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5" name="Google Shape;527;p16"/>
            <p:cNvSpPr/>
            <p:nvPr/>
          </p:nvSpPr>
          <p:spPr>
            <a:xfrm>
              <a:off x="1780506" y="1230375"/>
              <a:ext cx="214980" cy="209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9" h="20514" fill="norm" stroke="1" extrusionOk="0">
                  <a:moveTo>
                    <a:pt x="16392" y="0"/>
                  </a:moveTo>
                  <a:cubicBezTo>
                    <a:pt x="16392" y="0"/>
                    <a:pt x="16010" y="7569"/>
                    <a:pt x="16178" y="8245"/>
                  </a:cubicBezTo>
                  <a:cubicBezTo>
                    <a:pt x="16346" y="8922"/>
                    <a:pt x="19570" y="11105"/>
                    <a:pt x="20511" y="11925"/>
                  </a:cubicBezTo>
                  <a:cubicBezTo>
                    <a:pt x="21452" y="12745"/>
                    <a:pt x="15395" y="18836"/>
                    <a:pt x="12450" y="20218"/>
                  </a:cubicBezTo>
                  <a:cubicBezTo>
                    <a:pt x="9506" y="21600"/>
                    <a:pt x="169" y="17959"/>
                    <a:pt x="10" y="13269"/>
                  </a:cubicBezTo>
                  <a:cubicBezTo>
                    <a:pt x="-148" y="8579"/>
                    <a:pt x="1604" y="4642"/>
                    <a:pt x="3039" y="4432"/>
                  </a:cubicBezTo>
                  <a:cubicBezTo>
                    <a:pt x="4474" y="4223"/>
                    <a:pt x="16392" y="0"/>
                    <a:pt x="16392" y="0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6" name="Google Shape;528;p16"/>
            <p:cNvSpPr/>
            <p:nvPr/>
          </p:nvSpPr>
          <p:spPr>
            <a:xfrm>
              <a:off x="1441517" y="1297038"/>
              <a:ext cx="324369" cy="463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5" fill="norm" stroke="1" extrusionOk="0">
                  <a:moveTo>
                    <a:pt x="21600" y="98"/>
                  </a:moveTo>
                  <a:cubicBezTo>
                    <a:pt x="21600" y="98"/>
                    <a:pt x="20208" y="-1305"/>
                    <a:pt x="15127" y="6495"/>
                  </a:cubicBezTo>
                  <a:cubicBezTo>
                    <a:pt x="10046" y="14295"/>
                    <a:pt x="6913" y="16342"/>
                    <a:pt x="4635" y="18282"/>
                  </a:cubicBezTo>
                  <a:cubicBezTo>
                    <a:pt x="2576" y="20048"/>
                    <a:pt x="1560" y="17242"/>
                    <a:pt x="1560" y="17242"/>
                  </a:cubicBezTo>
                  <a:cubicBezTo>
                    <a:pt x="1560" y="17242"/>
                    <a:pt x="3198" y="15881"/>
                    <a:pt x="1832" y="15881"/>
                  </a:cubicBezTo>
                  <a:cubicBezTo>
                    <a:pt x="1068" y="15911"/>
                    <a:pt x="0" y="16947"/>
                    <a:pt x="0" y="16947"/>
                  </a:cubicBezTo>
                  <a:lnTo>
                    <a:pt x="1741" y="18781"/>
                  </a:lnTo>
                  <a:lnTo>
                    <a:pt x="6272" y="20295"/>
                  </a:lnTo>
                  <a:cubicBezTo>
                    <a:pt x="6272" y="20295"/>
                    <a:pt x="11820" y="16935"/>
                    <a:pt x="13612" y="14862"/>
                  </a:cubicBezTo>
                  <a:cubicBezTo>
                    <a:pt x="15554" y="13229"/>
                    <a:pt x="18461" y="9988"/>
                    <a:pt x="18461" y="9988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7" name="Google Shape;529;p16"/>
            <p:cNvSpPr/>
            <p:nvPr/>
          </p:nvSpPr>
          <p:spPr>
            <a:xfrm>
              <a:off x="1415665" y="1682741"/>
              <a:ext cx="154800" cy="101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2" h="21451" fill="norm" stroke="1" extrusionOk="0">
                  <a:moveTo>
                    <a:pt x="3442" y="7749"/>
                  </a:moveTo>
                  <a:cubicBezTo>
                    <a:pt x="3339" y="7626"/>
                    <a:pt x="670" y="2616"/>
                    <a:pt x="670" y="2616"/>
                  </a:cubicBezTo>
                  <a:cubicBezTo>
                    <a:pt x="670" y="2616"/>
                    <a:pt x="-927" y="370"/>
                    <a:pt x="810" y="205"/>
                  </a:cubicBezTo>
                  <a:cubicBezTo>
                    <a:pt x="2547" y="40"/>
                    <a:pt x="8743" y="19"/>
                    <a:pt x="8743" y="19"/>
                  </a:cubicBezTo>
                  <a:cubicBezTo>
                    <a:pt x="9376" y="-80"/>
                    <a:pt x="10008" y="207"/>
                    <a:pt x="10518" y="823"/>
                  </a:cubicBezTo>
                  <a:cubicBezTo>
                    <a:pt x="11297" y="1812"/>
                    <a:pt x="20277" y="20160"/>
                    <a:pt x="20277" y="20160"/>
                  </a:cubicBezTo>
                  <a:cubicBezTo>
                    <a:pt x="20277" y="20160"/>
                    <a:pt x="20673" y="21273"/>
                    <a:pt x="19511" y="21396"/>
                  </a:cubicBezTo>
                  <a:cubicBezTo>
                    <a:pt x="18348" y="21520"/>
                    <a:pt x="10825" y="21396"/>
                    <a:pt x="10825" y="21396"/>
                  </a:cubicBezTo>
                  <a:close/>
                </a:path>
              </a:pathLst>
            </a:custGeom>
            <a:solidFill>
              <a:srgbClr val="20232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8" name="Google Shape;530;p16"/>
            <p:cNvSpPr/>
            <p:nvPr/>
          </p:nvSpPr>
          <p:spPr>
            <a:xfrm>
              <a:off x="1420150" y="1704397"/>
              <a:ext cx="101080" cy="8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8" h="20457" fill="norm" stroke="1" extrusionOk="0">
                  <a:moveTo>
                    <a:pt x="3124" y="73"/>
                  </a:moveTo>
                  <a:cubicBezTo>
                    <a:pt x="3124" y="73"/>
                    <a:pt x="-767" y="-849"/>
                    <a:pt x="135" y="3855"/>
                  </a:cubicBezTo>
                  <a:cubicBezTo>
                    <a:pt x="1038" y="8560"/>
                    <a:pt x="6621" y="13430"/>
                    <a:pt x="6621" y="13430"/>
                  </a:cubicBezTo>
                  <a:lnTo>
                    <a:pt x="12449" y="19576"/>
                  </a:lnTo>
                  <a:cubicBezTo>
                    <a:pt x="13904" y="20751"/>
                    <a:pt x="15769" y="20751"/>
                    <a:pt x="17223" y="19576"/>
                  </a:cubicBezTo>
                  <a:cubicBezTo>
                    <a:pt x="18727" y="18394"/>
                    <a:pt x="20833" y="15179"/>
                    <a:pt x="18521" y="12129"/>
                  </a:cubicBezTo>
                  <a:cubicBezTo>
                    <a:pt x="16208" y="9080"/>
                    <a:pt x="14141" y="2390"/>
                    <a:pt x="8238" y="2673"/>
                  </a:cubicBezTo>
                  <a:cubicBezTo>
                    <a:pt x="8238" y="2673"/>
                    <a:pt x="7918" y="900"/>
                    <a:pt x="4478" y="309"/>
                  </a:cubicBezTo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9" name="Google Shape;531;p16"/>
            <p:cNvSpPr/>
            <p:nvPr/>
          </p:nvSpPr>
          <p:spPr>
            <a:xfrm>
              <a:off x="1704513" y="1259666"/>
              <a:ext cx="349668" cy="703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296" fill="norm" stroke="1" extrusionOk="0">
                  <a:moveTo>
                    <a:pt x="15593" y="2063"/>
                  </a:moveTo>
                  <a:cubicBezTo>
                    <a:pt x="15593" y="2063"/>
                    <a:pt x="12174" y="4590"/>
                    <a:pt x="7410" y="4829"/>
                  </a:cubicBezTo>
                  <a:cubicBezTo>
                    <a:pt x="5910" y="4092"/>
                    <a:pt x="5774" y="1474"/>
                    <a:pt x="7854" y="638"/>
                  </a:cubicBezTo>
                  <a:cubicBezTo>
                    <a:pt x="7854" y="638"/>
                    <a:pt x="5940" y="-131"/>
                    <a:pt x="4630" y="19"/>
                  </a:cubicBezTo>
                  <a:cubicBezTo>
                    <a:pt x="3081" y="435"/>
                    <a:pt x="1894" y="1121"/>
                    <a:pt x="1300" y="1945"/>
                  </a:cubicBezTo>
                  <a:cubicBezTo>
                    <a:pt x="423" y="3280"/>
                    <a:pt x="-69" y="4817"/>
                    <a:pt x="8" y="7300"/>
                  </a:cubicBezTo>
                  <a:cubicBezTo>
                    <a:pt x="85" y="9783"/>
                    <a:pt x="8" y="17363"/>
                    <a:pt x="8" y="17363"/>
                  </a:cubicBezTo>
                  <a:cubicBezTo>
                    <a:pt x="8" y="17363"/>
                    <a:pt x="684" y="18969"/>
                    <a:pt x="4992" y="20161"/>
                  </a:cubicBezTo>
                  <a:cubicBezTo>
                    <a:pt x="9300" y="21354"/>
                    <a:pt x="12476" y="21469"/>
                    <a:pt x="15439" y="21130"/>
                  </a:cubicBezTo>
                  <a:cubicBezTo>
                    <a:pt x="17851" y="20851"/>
                    <a:pt x="19842" y="20429"/>
                    <a:pt x="20672" y="19561"/>
                  </a:cubicBezTo>
                  <a:cubicBezTo>
                    <a:pt x="20458" y="17820"/>
                    <a:pt x="18894" y="13281"/>
                    <a:pt x="19487" y="11093"/>
                  </a:cubicBezTo>
                  <a:cubicBezTo>
                    <a:pt x="20079" y="8905"/>
                    <a:pt x="20998" y="7264"/>
                    <a:pt x="21264" y="5497"/>
                  </a:cubicBezTo>
                  <a:cubicBezTo>
                    <a:pt x="21531" y="3730"/>
                    <a:pt x="20790" y="3763"/>
                    <a:pt x="19007" y="3141"/>
                  </a:cubicBezTo>
                  <a:cubicBezTo>
                    <a:pt x="17923" y="2741"/>
                    <a:pt x="16783" y="2381"/>
                    <a:pt x="15593" y="2063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0" name="Google Shape;532;p16"/>
            <p:cNvSpPr/>
            <p:nvPr/>
          </p:nvSpPr>
          <p:spPr>
            <a:xfrm>
              <a:off x="1989237" y="1403634"/>
              <a:ext cx="135501" cy="621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3" h="20661" fill="norm" stroke="1" extrusionOk="0">
                  <a:moveTo>
                    <a:pt x="267" y="18124"/>
                  </a:moveTo>
                  <a:cubicBezTo>
                    <a:pt x="1981" y="17690"/>
                    <a:pt x="4924" y="15287"/>
                    <a:pt x="6610" y="13770"/>
                  </a:cubicBezTo>
                  <a:cubicBezTo>
                    <a:pt x="8237" y="12067"/>
                    <a:pt x="8565" y="10313"/>
                    <a:pt x="7581" y="8585"/>
                  </a:cubicBezTo>
                  <a:cubicBezTo>
                    <a:pt x="6067" y="6515"/>
                    <a:pt x="1867" y="3649"/>
                    <a:pt x="681" y="2462"/>
                  </a:cubicBezTo>
                  <a:cubicBezTo>
                    <a:pt x="-504" y="1275"/>
                    <a:pt x="1067" y="771"/>
                    <a:pt x="3395" y="292"/>
                  </a:cubicBezTo>
                  <a:cubicBezTo>
                    <a:pt x="6124" y="-271"/>
                    <a:pt x="10195" y="-103"/>
                    <a:pt x="12823" y="1547"/>
                  </a:cubicBezTo>
                  <a:cubicBezTo>
                    <a:pt x="16253" y="3828"/>
                    <a:pt x="18557" y="6189"/>
                    <a:pt x="19694" y="8585"/>
                  </a:cubicBezTo>
                  <a:cubicBezTo>
                    <a:pt x="20310" y="10370"/>
                    <a:pt x="19620" y="12165"/>
                    <a:pt x="17652" y="13899"/>
                  </a:cubicBezTo>
                  <a:cubicBezTo>
                    <a:pt x="15895" y="15517"/>
                    <a:pt x="13366" y="16687"/>
                    <a:pt x="10024" y="18169"/>
                  </a:cubicBezTo>
                  <a:cubicBezTo>
                    <a:pt x="9124" y="18570"/>
                    <a:pt x="7067" y="19699"/>
                    <a:pt x="5738" y="20514"/>
                  </a:cubicBezTo>
                  <a:cubicBezTo>
                    <a:pt x="4410" y="21329"/>
                    <a:pt x="-1290" y="18518"/>
                    <a:pt x="267" y="18124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1" name="Google Shape;533;p16"/>
            <p:cNvSpPr/>
            <p:nvPr/>
          </p:nvSpPr>
          <p:spPr>
            <a:xfrm>
              <a:off x="1771636" y="1013200"/>
              <a:ext cx="231962" cy="282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7" h="21188" fill="norm" stroke="1" extrusionOk="0">
                  <a:moveTo>
                    <a:pt x="456" y="7660"/>
                  </a:moveTo>
                  <a:cubicBezTo>
                    <a:pt x="1282" y="3162"/>
                    <a:pt x="5140" y="-242"/>
                    <a:pt x="10667" y="13"/>
                  </a:cubicBezTo>
                  <a:cubicBezTo>
                    <a:pt x="16529" y="271"/>
                    <a:pt x="21031" y="4467"/>
                    <a:pt x="20722" y="9384"/>
                  </a:cubicBezTo>
                  <a:cubicBezTo>
                    <a:pt x="20549" y="12169"/>
                    <a:pt x="18831" y="14725"/>
                    <a:pt x="16081" y="16291"/>
                  </a:cubicBezTo>
                  <a:cubicBezTo>
                    <a:pt x="15882" y="16971"/>
                    <a:pt x="15591" y="17629"/>
                    <a:pt x="15212" y="18252"/>
                  </a:cubicBezTo>
                  <a:cubicBezTo>
                    <a:pt x="13257" y="20170"/>
                    <a:pt x="7348" y="21358"/>
                    <a:pt x="5653" y="21168"/>
                  </a:cubicBezTo>
                  <a:cubicBezTo>
                    <a:pt x="3472" y="20906"/>
                    <a:pt x="2299" y="20141"/>
                    <a:pt x="1256" y="18143"/>
                  </a:cubicBezTo>
                  <a:cubicBezTo>
                    <a:pt x="-569" y="14600"/>
                    <a:pt x="5" y="9884"/>
                    <a:pt x="456" y="7660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2" name="Google Shape;534;p16"/>
            <p:cNvSpPr/>
            <p:nvPr/>
          </p:nvSpPr>
          <p:spPr>
            <a:xfrm>
              <a:off x="1780457" y="988557"/>
              <a:ext cx="245225" cy="242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0" h="20801" fill="norm" stroke="1" extrusionOk="0">
                  <a:moveTo>
                    <a:pt x="14040" y="20801"/>
                  </a:moveTo>
                  <a:lnTo>
                    <a:pt x="13577" y="16304"/>
                  </a:lnTo>
                  <a:cubicBezTo>
                    <a:pt x="13577" y="16304"/>
                    <a:pt x="17080" y="6791"/>
                    <a:pt x="8790" y="8613"/>
                  </a:cubicBezTo>
                  <a:cubicBezTo>
                    <a:pt x="3316" y="9825"/>
                    <a:pt x="1943" y="10344"/>
                    <a:pt x="284" y="6499"/>
                  </a:cubicBezTo>
                  <a:cubicBezTo>
                    <a:pt x="-1376" y="2653"/>
                    <a:pt x="4489" y="-799"/>
                    <a:pt x="11455" y="162"/>
                  </a:cubicBezTo>
                  <a:cubicBezTo>
                    <a:pt x="16449" y="684"/>
                    <a:pt x="20224" y="5137"/>
                    <a:pt x="20128" y="10394"/>
                  </a:cubicBezTo>
                  <a:cubicBezTo>
                    <a:pt x="19905" y="13228"/>
                    <a:pt x="19187" y="18954"/>
                    <a:pt x="14040" y="20801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3" name="Google Shape;535;p16"/>
            <p:cNvSpPr/>
            <p:nvPr/>
          </p:nvSpPr>
          <p:spPr>
            <a:xfrm>
              <a:off x="1971939" y="1365710"/>
              <a:ext cx="151930" cy="206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1" fill="norm" stroke="1" extrusionOk="0">
                  <a:moveTo>
                    <a:pt x="21600" y="16073"/>
                  </a:moveTo>
                  <a:cubicBezTo>
                    <a:pt x="21600" y="16073"/>
                    <a:pt x="13778" y="21423"/>
                    <a:pt x="4505" y="19867"/>
                  </a:cubicBezTo>
                  <a:cubicBezTo>
                    <a:pt x="3123" y="19251"/>
                    <a:pt x="0" y="6748"/>
                    <a:pt x="0" y="6748"/>
                  </a:cubicBezTo>
                  <a:cubicBezTo>
                    <a:pt x="0" y="6748"/>
                    <a:pt x="0" y="-177"/>
                    <a:pt x="7739" y="3"/>
                  </a:cubicBezTo>
                  <a:cubicBezTo>
                    <a:pt x="15478" y="183"/>
                    <a:pt x="21600" y="16073"/>
                    <a:pt x="21600" y="16073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4" name="Google Shape;536;p16"/>
            <p:cNvSpPr/>
            <p:nvPr/>
          </p:nvSpPr>
          <p:spPr>
            <a:xfrm>
              <a:off x="1657586" y="1260306"/>
              <a:ext cx="123451" cy="199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1" fill="norm" stroke="1" extrusionOk="0">
                  <a:moveTo>
                    <a:pt x="8317" y="21124"/>
                  </a:moveTo>
                  <a:cubicBezTo>
                    <a:pt x="8317" y="21124"/>
                    <a:pt x="2075" y="21600"/>
                    <a:pt x="0" y="19818"/>
                  </a:cubicBezTo>
                  <a:cubicBezTo>
                    <a:pt x="374" y="16710"/>
                    <a:pt x="8691" y="860"/>
                    <a:pt x="21600" y="0"/>
                  </a:cubicBezTo>
                  <a:cubicBezTo>
                    <a:pt x="18457" y="1731"/>
                    <a:pt x="15741" y="3731"/>
                    <a:pt x="13538" y="5936"/>
                  </a:cubicBezTo>
                  <a:cubicBezTo>
                    <a:pt x="8929" y="10588"/>
                    <a:pt x="8317" y="21124"/>
                    <a:pt x="8317" y="2112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5" name="Google Shape;537;p16"/>
            <p:cNvSpPr/>
            <p:nvPr/>
          </p:nvSpPr>
          <p:spPr>
            <a:xfrm>
              <a:off x="0" y="3224550"/>
              <a:ext cx="671009" cy="387932"/>
            </a:xfrm>
            <a:prstGeom prst="ellipse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6" name="Google Shape;538;p16"/>
            <p:cNvSpPr/>
            <p:nvPr/>
          </p:nvSpPr>
          <p:spPr>
            <a:xfrm>
              <a:off x="54033" y="1965623"/>
              <a:ext cx="160774" cy="35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fill="norm" stroke="1" extrusionOk="0">
                  <a:moveTo>
                    <a:pt x="4556" y="0"/>
                  </a:moveTo>
                  <a:cubicBezTo>
                    <a:pt x="4069" y="2011"/>
                    <a:pt x="-922" y="10683"/>
                    <a:pt x="151" y="13658"/>
                  </a:cubicBezTo>
                  <a:cubicBezTo>
                    <a:pt x="1224" y="16632"/>
                    <a:pt x="18307" y="21600"/>
                    <a:pt x="18307" y="21600"/>
                  </a:cubicBezTo>
                  <a:lnTo>
                    <a:pt x="20678" y="16513"/>
                  </a:lnTo>
                  <a:lnTo>
                    <a:pt x="11207" y="12066"/>
                  </a:lnTo>
                  <a:lnTo>
                    <a:pt x="13765" y="3639"/>
                  </a:ln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7" name="Google Shape;539;p16"/>
            <p:cNvSpPr/>
            <p:nvPr/>
          </p:nvSpPr>
          <p:spPr>
            <a:xfrm>
              <a:off x="76551" y="1821414"/>
              <a:ext cx="115651" cy="2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44" fill="norm" stroke="1" extrusionOk="0">
                  <a:moveTo>
                    <a:pt x="21600" y="491"/>
                  </a:moveTo>
                  <a:cubicBezTo>
                    <a:pt x="16601" y="-641"/>
                    <a:pt x="10672" y="244"/>
                    <a:pt x="7792" y="2551"/>
                  </a:cubicBezTo>
                  <a:cubicBezTo>
                    <a:pt x="4168" y="5530"/>
                    <a:pt x="344" y="15733"/>
                    <a:pt x="0" y="17481"/>
                  </a:cubicBezTo>
                  <a:cubicBezTo>
                    <a:pt x="0" y="17481"/>
                    <a:pt x="5128" y="20959"/>
                    <a:pt x="12811" y="20379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8" name="Google Shape;540;p16"/>
            <p:cNvSpPr/>
            <p:nvPr/>
          </p:nvSpPr>
          <p:spPr>
            <a:xfrm>
              <a:off x="331351" y="3363572"/>
              <a:ext cx="249286" cy="14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4" h="18076" fill="norm" stroke="1" extrusionOk="0">
                  <a:moveTo>
                    <a:pt x="1026" y="4330"/>
                  </a:moveTo>
                  <a:cubicBezTo>
                    <a:pt x="3382" y="5360"/>
                    <a:pt x="5899" y="4879"/>
                    <a:pt x="8031" y="2992"/>
                  </a:cubicBezTo>
                  <a:cubicBezTo>
                    <a:pt x="9723" y="3080"/>
                    <a:pt x="18887" y="-3120"/>
                    <a:pt x="20128" y="2080"/>
                  </a:cubicBezTo>
                  <a:cubicBezTo>
                    <a:pt x="21219" y="6642"/>
                    <a:pt x="17250" y="10830"/>
                    <a:pt x="15131" y="11680"/>
                  </a:cubicBezTo>
                  <a:cubicBezTo>
                    <a:pt x="10506" y="13442"/>
                    <a:pt x="7083" y="17092"/>
                    <a:pt x="5225" y="17717"/>
                  </a:cubicBezTo>
                  <a:cubicBezTo>
                    <a:pt x="3841" y="18180"/>
                    <a:pt x="2062" y="18480"/>
                    <a:pt x="939" y="16755"/>
                  </a:cubicBezTo>
                  <a:cubicBezTo>
                    <a:pt x="-381" y="14692"/>
                    <a:pt x="-270" y="7017"/>
                    <a:pt x="1026" y="4330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9" name="Google Shape;541;p16"/>
            <p:cNvSpPr/>
            <p:nvPr/>
          </p:nvSpPr>
          <p:spPr>
            <a:xfrm>
              <a:off x="335502" y="3386836"/>
              <a:ext cx="245092" cy="11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039" fill="norm" stroke="1" extrusionOk="0">
                  <a:moveTo>
                    <a:pt x="5186" y="18700"/>
                  </a:moveTo>
                  <a:cubicBezTo>
                    <a:pt x="7158" y="17832"/>
                    <a:pt x="10792" y="12762"/>
                    <a:pt x="15701" y="10314"/>
                  </a:cubicBezTo>
                  <a:cubicBezTo>
                    <a:pt x="17589" y="9359"/>
                    <a:pt x="20836" y="5105"/>
                    <a:pt x="21164" y="0"/>
                  </a:cubicBezTo>
                  <a:cubicBezTo>
                    <a:pt x="21600" y="5834"/>
                    <a:pt x="17807" y="11008"/>
                    <a:pt x="15701" y="12154"/>
                  </a:cubicBezTo>
                  <a:cubicBezTo>
                    <a:pt x="10792" y="14603"/>
                    <a:pt x="7158" y="19673"/>
                    <a:pt x="5186" y="20541"/>
                  </a:cubicBezTo>
                  <a:cubicBezTo>
                    <a:pt x="3717" y="21183"/>
                    <a:pt x="1829" y="21600"/>
                    <a:pt x="638" y="19204"/>
                  </a:cubicBezTo>
                  <a:cubicBezTo>
                    <a:pt x="335" y="18516"/>
                    <a:pt x="116" y="17690"/>
                    <a:pt x="0" y="16790"/>
                  </a:cubicBezTo>
                  <a:cubicBezTo>
                    <a:pt x="1486" y="19086"/>
                    <a:pt x="3409" y="19792"/>
                    <a:pt x="5186" y="1870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0" name="Google Shape;542;p16"/>
            <p:cNvSpPr/>
            <p:nvPr/>
          </p:nvSpPr>
          <p:spPr>
            <a:xfrm>
              <a:off x="148937" y="3281556"/>
              <a:ext cx="249394" cy="14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5" h="18076" fill="norm" stroke="1" extrusionOk="0">
                  <a:moveTo>
                    <a:pt x="1035" y="4330"/>
                  </a:moveTo>
                  <a:cubicBezTo>
                    <a:pt x="3389" y="5360"/>
                    <a:pt x="5905" y="4879"/>
                    <a:pt x="8037" y="2992"/>
                  </a:cubicBezTo>
                  <a:cubicBezTo>
                    <a:pt x="9721" y="3080"/>
                    <a:pt x="18881" y="-3120"/>
                    <a:pt x="20129" y="2080"/>
                  </a:cubicBezTo>
                  <a:cubicBezTo>
                    <a:pt x="21220" y="6642"/>
                    <a:pt x="17252" y="10830"/>
                    <a:pt x="15134" y="11680"/>
                  </a:cubicBezTo>
                  <a:cubicBezTo>
                    <a:pt x="10511" y="13455"/>
                    <a:pt x="7081" y="17092"/>
                    <a:pt x="5223" y="17717"/>
                  </a:cubicBezTo>
                  <a:cubicBezTo>
                    <a:pt x="3840" y="18180"/>
                    <a:pt x="2062" y="18480"/>
                    <a:pt x="948" y="16755"/>
                  </a:cubicBezTo>
                  <a:cubicBezTo>
                    <a:pt x="-380" y="14692"/>
                    <a:pt x="-277" y="7055"/>
                    <a:pt x="1035" y="4330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1" name="Google Shape;543;p16"/>
            <p:cNvSpPr/>
            <p:nvPr/>
          </p:nvSpPr>
          <p:spPr>
            <a:xfrm>
              <a:off x="153489" y="3304817"/>
              <a:ext cx="245190" cy="11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039" fill="norm" stroke="1" extrusionOk="0">
                  <a:moveTo>
                    <a:pt x="5184" y="18700"/>
                  </a:moveTo>
                  <a:cubicBezTo>
                    <a:pt x="7155" y="17832"/>
                    <a:pt x="10796" y="12762"/>
                    <a:pt x="15703" y="10314"/>
                  </a:cubicBezTo>
                  <a:cubicBezTo>
                    <a:pt x="17582" y="9359"/>
                    <a:pt x="20837" y="5105"/>
                    <a:pt x="21164" y="0"/>
                  </a:cubicBezTo>
                  <a:cubicBezTo>
                    <a:pt x="21600" y="5834"/>
                    <a:pt x="17808" y="11008"/>
                    <a:pt x="15703" y="12154"/>
                  </a:cubicBezTo>
                  <a:cubicBezTo>
                    <a:pt x="10796" y="14620"/>
                    <a:pt x="7155" y="19673"/>
                    <a:pt x="5184" y="20541"/>
                  </a:cubicBezTo>
                  <a:cubicBezTo>
                    <a:pt x="3716" y="21183"/>
                    <a:pt x="1829" y="21600"/>
                    <a:pt x="646" y="19204"/>
                  </a:cubicBezTo>
                  <a:cubicBezTo>
                    <a:pt x="343" y="18513"/>
                    <a:pt x="122" y="17688"/>
                    <a:pt x="0" y="16790"/>
                  </a:cubicBezTo>
                  <a:cubicBezTo>
                    <a:pt x="1485" y="19086"/>
                    <a:pt x="3407" y="19793"/>
                    <a:pt x="5184" y="1870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2" name="Google Shape;544;p16"/>
            <p:cNvSpPr/>
            <p:nvPr/>
          </p:nvSpPr>
          <p:spPr>
            <a:xfrm>
              <a:off x="149008" y="2371918"/>
              <a:ext cx="365212" cy="1031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1" h="21419" fill="norm" stroke="1" extrusionOk="0">
                  <a:moveTo>
                    <a:pt x="584" y="13241"/>
                  </a:moveTo>
                  <a:cubicBezTo>
                    <a:pt x="854" y="12372"/>
                    <a:pt x="1341" y="11514"/>
                    <a:pt x="2039" y="10679"/>
                  </a:cubicBezTo>
                  <a:cubicBezTo>
                    <a:pt x="2039" y="10679"/>
                    <a:pt x="1608" y="8468"/>
                    <a:pt x="1390" y="6371"/>
                  </a:cubicBezTo>
                  <a:cubicBezTo>
                    <a:pt x="1140" y="3993"/>
                    <a:pt x="-1089" y="1900"/>
                    <a:pt x="671" y="0"/>
                  </a:cubicBezTo>
                  <a:lnTo>
                    <a:pt x="20511" y="1633"/>
                  </a:lnTo>
                  <a:cubicBezTo>
                    <a:pt x="20511" y="1633"/>
                    <a:pt x="19312" y="11121"/>
                    <a:pt x="19045" y="12266"/>
                  </a:cubicBezTo>
                  <a:cubicBezTo>
                    <a:pt x="18900" y="13159"/>
                    <a:pt x="18603" y="14048"/>
                    <a:pt x="18157" y="14928"/>
                  </a:cubicBezTo>
                  <a:cubicBezTo>
                    <a:pt x="17253" y="16769"/>
                    <a:pt x="15781" y="21148"/>
                    <a:pt x="15781" y="21148"/>
                  </a:cubicBezTo>
                  <a:cubicBezTo>
                    <a:pt x="13689" y="21600"/>
                    <a:pt x="10937" y="21350"/>
                    <a:pt x="10937" y="21350"/>
                  </a:cubicBezTo>
                  <a:cubicBezTo>
                    <a:pt x="10937" y="21350"/>
                    <a:pt x="11090" y="15810"/>
                    <a:pt x="11226" y="14486"/>
                  </a:cubicBezTo>
                  <a:cubicBezTo>
                    <a:pt x="11389" y="12871"/>
                    <a:pt x="11520" y="12990"/>
                    <a:pt x="11520" y="12990"/>
                  </a:cubicBezTo>
                  <a:lnTo>
                    <a:pt x="10866" y="8953"/>
                  </a:lnTo>
                  <a:lnTo>
                    <a:pt x="10441" y="6946"/>
                  </a:lnTo>
                  <a:cubicBezTo>
                    <a:pt x="10441" y="6946"/>
                    <a:pt x="9896" y="8420"/>
                    <a:pt x="9537" y="9736"/>
                  </a:cubicBezTo>
                  <a:cubicBezTo>
                    <a:pt x="9221" y="10883"/>
                    <a:pt x="8447" y="11920"/>
                    <a:pt x="7640" y="14056"/>
                  </a:cubicBezTo>
                  <a:cubicBezTo>
                    <a:pt x="6916" y="15909"/>
                    <a:pt x="5739" y="19632"/>
                    <a:pt x="5739" y="19632"/>
                  </a:cubicBezTo>
                  <a:cubicBezTo>
                    <a:pt x="3646" y="20082"/>
                    <a:pt x="802" y="19708"/>
                    <a:pt x="802" y="19708"/>
                  </a:cubicBezTo>
                  <a:cubicBezTo>
                    <a:pt x="802" y="19708"/>
                    <a:pt x="17" y="14847"/>
                    <a:pt x="584" y="13241"/>
                  </a:cubicBezTo>
                  <a:close/>
                </a:path>
              </a:pathLst>
            </a:custGeom>
            <a:solidFill>
              <a:srgbClr val="E2616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3" name="Google Shape;545;p16"/>
            <p:cNvSpPr/>
            <p:nvPr/>
          </p:nvSpPr>
          <p:spPr>
            <a:xfrm>
              <a:off x="195900" y="1525962"/>
              <a:ext cx="265001" cy="424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2" h="21129" fill="norm" stroke="1" extrusionOk="0">
                  <a:moveTo>
                    <a:pt x="1162" y="15074"/>
                  </a:moveTo>
                  <a:cubicBezTo>
                    <a:pt x="3240" y="15141"/>
                    <a:pt x="4786" y="15485"/>
                    <a:pt x="5041" y="15074"/>
                  </a:cubicBezTo>
                  <a:cubicBezTo>
                    <a:pt x="5266" y="14382"/>
                    <a:pt x="5426" y="13683"/>
                    <a:pt x="5521" y="12979"/>
                  </a:cubicBezTo>
                  <a:cubicBezTo>
                    <a:pt x="5281" y="12587"/>
                    <a:pt x="5071" y="12171"/>
                    <a:pt x="5071" y="12171"/>
                  </a:cubicBezTo>
                  <a:cubicBezTo>
                    <a:pt x="2467" y="11135"/>
                    <a:pt x="1642" y="9316"/>
                    <a:pt x="1320" y="7201"/>
                  </a:cubicBezTo>
                  <a:cubicBezTo>
                    <a:pt x="734" y="3582"/>
                    <a:pt x="3765" y="427"/>
                    <a:pt x="9377" y="35"/>
                  </a:cubicBezTo>
                  <a:cubicBezTo>
                    <a:pt x="14629" y="-323"/>
                    <a:pt x="18538" y="2072"/>
                    <a:pt x="19573" y="5358"/>
                  </a:cubicBezTo>
                  <a:cubicBezTo>
                    <a:pt x="20129" y="6979"/>
                    <a:pt x="21239" y="10041"/>
                    <a:pt x="19738" y="12708"/>
                  </a:cubicBezTo>
                  <a:cubicBezTo>
                    <a:pt x="18898" y="14198"/>
                    <a:pt x="17818" y="15383"/>
                    <a:pt x="16737" y="15611"/>
                  </a:cubicBezTo>
                  <a:cubicBezTo>
                    <a:pt x="15693" y="15590"/>
                    <a:pt x="14651" y="15530"/>
                    <a:pt x="13616" y="15432"/>
                  </a:cubicBezTo>
                  <a:cubicBezTo>
                    <a:pt x="13616" y="15432"/>
                    <a:pt x="13339" y="16433"/>
                    <a:pt x="13144" y="17082"/>
                  </a:cubicBezTo>
                  <a:cubicBezTo>
                    <a:pt x="12949" y="17730"/>
                    <a:pt x="13031" y="18050"/>
                    <a:pt x="15019" y="18858"/>
                  </a:cubicBezTo>
                  <a:cubicBezTo>
                    <a:pt x="17008" y="19666"/>
                    <a:pt x="12018" y="21277"/>
                    <a:pt x="8740" y="21117"/>
                  </a:cubicBezTo>
                  <a:cubicBezTo>
                    <a:pt x="5461" y="20958"/>
                    <a:pt x="1792" y="19666"/>
                    <a:pt x="779" y="18321"/>
                  </a:cubicBezTo>
                  <a:cubicBezTo>
                    <a:pt x="-361" y="16821"/>
                    <a:pt x="-263" y="15030"/>
                    <a:pt x="1162" y="15074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4" name="Google Shape;546;p16"/>
            <p:cNvSpPr/>
            <p:nvPr/>
          </p:nvSpPr>
          <p:spPr>
            <a:xfrm>
              <a:off x="109361" y="1826435"/>
              <a:ext cx="407092" cy="67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405" fill="norm" stroke="1" extrusionOk="0">
                  <a:moveTo>
                    <a:pt x="7218" y="198"/>
                  </a:moveTo>
                  <a:cubicBezTo>
                    <a:pt x="6839" y="789"/>
                    <a:pt x="7812" y="1510"/>
                    <a:pt x="10406" y="2013"/>
                  </a:cubicBezTo>
                  <a:cubicBezTo>
                    <a:pt x="12999" y="2515"/>
                    <a:pt x="13234" y="1868"/>
                    <a:pt x="13234" y="1868"/>
                  </a:cubicBezTo>
                  <a:cubicBezTo>
                    <a:pt x="13234" y="1868"/>
                    <a:pt x="17035" y="2940"/>
                    <a:pt x="18272" y="3473"/>
                  </a:cubicBezTo>
                  <a:cubicBezTo>
                    <a:pt x="19834" y="4145"/>
                    <a:pt x="20522" y="6092"/>
                    <a:pt x="20732" y="9377"/>
                  </a:cubicBezTo>
                  <a:cubicBezTo>
                    <a:pt x="20976" y="13176"/>
                    <a:pt x="20996" y="18815"/>
                    <a:pt x="20791" y="19789"/>
                  </a:cubicBezTo>
                  <a:cubicBezTo>
                    <a:pt x="20791" y="19789"/>
                    <a:pt x="17883" y="21579"/>
                    <a:pt x="14157" y="21391"/>
                  </a:cubicBezTo>
                  <a:cubicBezTo>
                    <a:pt x="10430" y="21203"/>
                    <a:pt x="4180" y="19166"/>
                    <a:pt x="2648" y="17595"/>
                  </a:cubicBezTo>
                  <a:cubicBezTo>
                    <a:pt x="2688" y="14261"/>
                    <a:pt x="3322" y="13719"/>
                    <a:pt x="2449" y="11799"/>
                  </a:cubicBezTo>
                  <a:cubicBezTo>
                    <a:pt x="454" y="7405"/>
                    <a:pt x="-604" y="5605"/>
                    <a:pt x="364" y="2684"/>
                  </a:cubicBezTo>
                  <a:cubicBezTo>
                    <a:pt x="1167" y="278"/>
                    <a:pt x="2289" y="-21"/>
                    <a:pt x="3856" y="1"/>
                  </a:cubicBezTo>
                  <a:cubicBezTo>
                    <a:pt x="4981" y="30"/>
                    <a:pt x="6103" y="96"/>
                    <a:pt x="7218" y="198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5" name="Google Shape;547;p16"/>
            <p:cNvSpPr/>
            <p:nvPr/>
          </p:nvSpPr>
          <p:spPr>
            <a:xfrm>
              <a:off x="397830" y="1910893"/>
              <a:ext cx="513267" cy="402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0850" fill="norm" stroke="1" extrusionOk="0">
                  <a:moveTo>
                    <a:pt x="9421" y="16067"/>
                  </a:moveTo>
                  <a:cubicBezTo>
                    <a:pt x="6974" y="16842"/>
                    <a:pt x="6398" y="14900"/>
                    <a:pt x="6074" y="13291"/>
                  </a:cubicBezTo>
                  <a:cubicBezTo>
                    <a:pt x="5298" y="9392"/>
                    <a:pt x="4874" y="5876"/>
                    <a:pt x="4294" y="3663"/>
                  </a:cubicBezTo>
                  <a:cubicBezTo>
                    <a:pt x="3610" y="1057"/>
                    <a:pt x="2894" y="645"/>
                    <a:pt x="1895" y="142"/>
                  </a:cubicBezTo>
                  <a:cubicBezTo>
                    <a:pt x="695" y="-452"/>
                    <a:pt x="-305" y="806"/>
                    <a:pt x="87" y="4126"/>
                  </a:cubicBezTo>
                  <a:cubicBezTo>
                    <a:pt x="555" y="8049"/>
                    <a:pt x="1167" y="10806"/>
                    <a:pt x="2331" y="15454"/>
                  </a:cubicBezTo>
                  <a:cubicBezTo>
                    <a:pt x="2638" y="16666"/>
                    <a:pt x="3322" y="18819"/>
                    <a:pt x="4330" y="19860"/>
                  </a:cubicBezTo>
                  <a:cubicBezTo>
                    <a:pt x="5594" y="21148"/>
                    <a:pt x="7498" y="21093"/>
                    <a:pt x="10377" y="20192"/>
                  </a:cubicBezTo>
                  <a:cubicBezTo>
                    <a:pt x="11605" y="19805"/>
                    <a:pt x="12953" y="18884"/>
                    <a:pt x="15276" y="17521"/>
                  </a:cubicBezTo>
                  <a:cubicBezTo>
                    <a:pt x="15908" y="17154"/>
                    <a:pt x="16396" y="16902"/>
                    <a:pt x="17596" y="16198"/>
                  </a:cubicBezTo>
                  <a:cubicBezTo>
                    <a:pt x="18798" y="15519"/>
                    <a:pt x="19852" y="14483"/>
                    <a:pt x="20667" y="13180"/>
                  </a:cubicBezTo>
                  <a:cubicBezTo>
                    <a:pt x="21295" y="12038"/>
                    <a:pt x="21183" y="11309"/>
                    <a:pt x="21067" y="11052"/>
                  </a:cubicBezTo>
                  <a:cubicBezTo>
                    <a:pt x="20951" y="10796"/>
                    <a:pt x="20815" y="10987"/>
                    <a:pt x="20479" y="11465"/>
                  </a:cubicBezTo>
                  <a:cubicBezTo>
                    <a:pt x="19996" y="12278"/>
                    <a:pt x="19398" y="12974"/>
                    <a:pt x="18715" y="13517"/>
                  </a:cubicBezTo>
                  <a:cubicBezTo>
                    <a:pt x="18715" y="13517"/>
                    <a:pt x="19491" y="12511"/>
                    <a:pt x="19915" y="11857"/>
                  </a:cubicBezTo>
                  <a:cubicBezTo>
                    <a:pt x="20290" y="11278"/>
                    <a:pt x="20602" y="10638"/>
                    <a:pt x="20843" y="9956"/>
                  </a:cubicBezTo>
                  <a:cubicBezTo>
                    <a:pt x="21063" y="9287"/>
                    <a:pt x="20607" y="8381"/>
                    <a:pt x="20259" y="8859"/>
                  </a:cubicBezTo>
                  <a:cubicBezTo>
                    <a:pt x="19911" y="9337"/>
                    <a:pt x="19747" y="9815"/>
                    <a:pt x="19115" y="10771"/>
                  </a:cubicBezTo>
                  <a:cubicBezTo>
                    <a:pt x="18774" y="11277"/>
                    <a:pt x="18386" y="11731"/>
                    <a:pt x="17960" y="12124"/>
                  </a:cubicBezTo>
                  <a:cubicBezTo>
                    <a:pt x="18352" y="11454"/>
                    <a:pt x="18701" y="10746"/>
                    <a:pt x="19003" y="10006"/>
                  </a:cubicBezTo>
                  <a:cubicBezTo>
                    <a:pt x="19403" y="8975"/>
                    <a:pt x="18064" y="9503"/>
                    <a:pt x="17296" y="10509"/>
                  </a:cubicBezTo>
                  <a:cubicBezTo>
                    <a:pt x="16736" y="11238"/>
                    <a:pt x="16260" y="11661"/>
                    <a:pt x="16244" y="11460"/>
                  </a:cubicBezTo>
                  <a:cubicBezTo>
                    <a:pt x="16228" y="11258"/>
                    <a:pt x="15140" y="12732"/>
                    <a:pt x="14584" y="13472"/>
                  </a:cubicBezTo>
                  <a:cubicBezTo>
                    <a:pt x="14028" y="14211"/>
                    <a:pt x="11753" y="15328"/>
                    <a:pt x="9421" y="16067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6" name="Google Shape;548;p16"/>
            <p:cNvSpPr/>
            <p:nvPr/>
          </p:nvSpPr>
          <p:spPr>
            <a:xfrm>
              <a:off x="379360" y="1902163"/>
              <a:ext cx="157273" cy="230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3" h="20440" fill="norm" stroke="1" extrusionOk="0">
                  <a:moveTo>
                    <a:pt x="5553" y="95"/>
                  </a:moveTo>
                  <a:cubicBezTo>
                    <a:pt x="10774" y="-431"/>
                    <a:pt x="14489" y="1155"/>
                    <a:pt x="16774" y="6499"/>
                  </a:cubicBezTo>
                  <a:cubicBezTo>
                    <a:pt x="19059" y="11843"/>
                    <a:pt x="20693" y="16230"/>
                    <a:pt x="20693" y="16230"/>
                  </a:cubicBezTo>
                  <a:cubicBezTo>
                    <a:pt x="18627" y="18244"/>
                    <a:pt x="15498" y="19647"/>
                    <a:pt x="11948" y="20152"/>
                  </a:cubicBezTo>
                  <a:cubicBezTo>
                    <a:pt x="5693" y="21169"/>
                    <a:pt x="3446" y="19161"/>
                    <a:pt x="3446" y="19161"/>
                  </a:cubicBezTo>
                  <a:cubicBezTo>
                    <a:pt x="3446" y="19161"/>
                    <a:pt x="1710" y="13558"/>
                    <a:pt x="638" y="9748"/>
                  </a:cubicBezTo>
                  <a:cubicBezTo>
                    <a:pt x="-435" y="5939"/>
                    <a:pt x="-907" y="733"/>
                    <a:pt x="5553" y="95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7" name="Google Shape;549;p16"/>
            <p:cNvSpPr/>
            <p:nvPr/>
          </p:nvSpPr>
          <p:spPr>
            <a:xfrm>
              <a:off x="204110" y="1507317"/>
              <a:ext cx="256630" cy="28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21" h="20434" fill="norm" stroke="1" extrusionOk="0">
                  <a:moveTo>
                    <a:pt x="16819" y="8427"/>
                  </a:moveTo>
                  <a:cubicBezTo>
                    <a:pt x="16819" y="8427"/>
                    <a:pt x="21171" y="1542"/>
                    <a:pt x="11739" y="142"/>
                  </a:cubicBezTo>
                  <a:cubicBezTo>
                    <a:pt x="4934" y="-867"/>
                    <a:pt x="561" y="3679"/>
                    <a:pt x="56" y="8609"/>
                  </a:cubicBezTo>
                  <a:cubicBezTo>
                    <a:pt x="-429" y="13323"/>
                    <a:pt x="2360" y="18212"/>
                    <a:pt x="4381" y="20159"/>
                  </a:cubicBezTo>
                  <a:cubicBezTo>
                    <a:pt x="5365" y="20523"/>
                    <a:pt x="7481" y="20733"/>
                    <a:pt x="10263" y="19416"/>
                  </a:cubicBezTo>
                  <a:cubicBezTo>
                    <a:pt x="10374" y="18133"/>
                    <a:pt x="10417" y="16845"/>
                    <a:pt x="10391" y="15557"/>
                  </a:cubicBezTo>
                  <a:cubicBezTo>
                    <a:pt x="10391" y="15557"/>
                    <a:pt x="7076" y="8301"/>
                    <a:pt x="16819" y="8427"/>
                  </a:cubicBezTo>
                  <a:close/>
                </a:path>
              </a:pathLst>
            </a:cu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8" name="Google Shape;550;p16"/>
            <p:cNvSpPr/>
            <p:nvPr/>
          </p:nvSpPr>
          <p:spPr>
            <a:xfrm>
              <a:off x="755845" y="2088053"/>
              <a:ext cx="77662" cy="68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2" h="20196" fill="norm" stroke="1" extrusionOk="0">
                  <a:moveTo>
                    <a:pt x="2118" y="17180"/>
                  </a:moveTo>
                  <a:cubicBezTo>
                    <a:pt x="2118" y="17180"/>
                    <a:pt x="-1559" y="8879"/>
                    <a:pt x="777" y="6811"/>
                  </a:cubicBezTo>
                  <a:cubicBezTo>
                    <a:pt x="3112" y="4743"/>
                    <a:pt x="6443" y="12556"/>
                    <a:pt x="7113" y="15572"/>
                  </a:cubicBezTo>
                  <a:cubicBezTo>
                    <a:pt x="7784" y="18587"/>
                    <a:pt x="6859" y="14652"/>
                    <a:pt x="6859" y="14652"/>
                  </a:cubicBezTo>
                  <a:cubicBezTo>
                    <a:pt x="6859" y="14652"/>
                    <a:pt x="4338" y="5260"/>
                    <a:pt x="5980" y="3450"/>
                  </a:cubicBezTo>
                  <a:cubicBezTo>
                    <a:pt x="7622" y="1641"/>
                    <a:pt x="9819" y="5662"/>
                    <a:pt x="12016" y="11550"/>
                  </a:cubicBezTo>
                  <a:cubicBezTo>
                    <a:pt x="14213" y="17439"/>
                    <a:pt x="12548" y="11062"/>
                    <a:pt x="12548" y="11062"/>
                  </a:cubicBezTo>
                  <a:cubicBezTo>
                    <a:pt x="12548" y="11062"/>
                    <a:pt x="8917" y="1641"/>
                    <a:pt x="10467" y="319"/>
                  </a:cubicBezTo>
                  <a:cubicBezTo>
                    <a:pt x="12548" y="-1404"/>
                    <a:pt x="15971" y="4168"/>
                    <a:pt x="18006" y="9195"/>
                  </a:cubicBezTo>
                  <a:cubicBezTo>
                    <a:pt x="20041" y="14222"/>
                    <a:pt x="15277" y="20196"/>
                    <a:pt x="15277" y="20196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559" name="Google Shape;551;p16"/>
            <p:cNvGrpSpPr/>
            <p:nvPr/>
          </p:nvGrpSpPr>
          <p:grpSpPr>
            <a:xfrm>
              <a:off x="730341" y="2063540"/>
              <a:ext cx="230856" cy="134796"/>
              <a:chOff x="0" y="0"/>
              <a:chExt cx="230855" cy="134794"/>
            </a:xfrm>
          </p:grpSpPr>
          <p:sp>
            <p:nvSpPr>
              <p:cNvPr id="539" name="Google Shape;552;p16"/>
              <p:cNvSpPr/>
              <p:nvPr/>
            </p:nvSpPr>
            <p:spPr>
              <a:xfrm>
                <a:off x="3705" y="5345"/>
                <a:ext cx="224133" cy="129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7" h="21304" fill="norm" stroke="1" extrusionOk="0">
                    <a:moveTo>
                      <a:pt x="5746" y="20989"/>
                    </a:moveTo>
                    <a:lnTo>
                      <a:pt x="316" y="15503"/>
                    </a:lnTo>
                    <a:cubicBezTo>
                      <a:pt x="-154" y="15039"/>
                      <a:pt x="-89" y="14240"/>
                      <a:pt x="445" y="13696"/>
                    </a:cubicBezTo>
                    <a:lnTo>
                      <a:pt x="13665" y="454"/>
                    </a:lnTo>
                    <a:cubicBezTo>
                      <a:pt x="14232" y="-102"/>
                      <a:pt x="14918" y="-149"/>
                      <a:pt x="15509" y="326"/>
                    </a:cubicBezTo>
                    <a:lnTo>
                      <a:pt x="20985" y="5812"/>
                    </a:lnTo>
                    <a:cubicBezTo>
                      <a:pt x="21446" y="6275"/>
                      <a:pt x="21391" y="7091"/>
                      <a:pt x="20856" y="7619"/>
                    </a:cubicBezTo>
                    <a:lnTo>
                      <a:pt x="7553" y="20861"/>
                    </a:lnTo>
                    <a:cubicBezTo>
                      <a:pt x="6997" y="21403"/>
                      <a:pt x="6326" y="21451"/>
                      <a:pt x="5746" y="20989"/>
                    </a:cubicBez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0" name="Google Shape;553;p16"/>
              <p:cNvSpPr/>
              <p:nvPr/>
            </p:nvSpPr>
            <p:spPr>
              <a:xfrm>
                <a:off x="0" y="85761"/>
                <a:ext cx="1270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9425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1" name="Google Shape;554;p16"/>
              <p:cNvSpPr/>
              <p:nvPr/>
            </p:nvSpPr>
            <p:spPr>
              <a:xfrm>
                <a:off x="218155" y="36346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21600" y="0"/>
                    </a:lnTo>
                    <a:lnTo>
                      <a:pt x="0" y="13292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2" name="Google Shape;555;p16"/>
              <p:cNvSpPr/>
              <p:nvPr/>
            </p:nvSpPr>
            <p:spPr>
              <a:xfrm>
                <a:off x="3705" y="1033"/>
                <a:ext cx="223648" cy="129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303" fill="norm" stroke="1" extrusionOk="0">
                    <a:moveTo>
                      <a:pt x="5758" y="20963"/>
                    </a:moveTo>
                    <a:lnTo>
                      <a:pt x="316" y="15477"/>
                    </a:lnTo>
                    <a:cubicBezTo>
                      <a:pt x="-155" y="15013"/>
                      <a:pt x="-90" y="14198"/>
                      <a:pt x="446" y="13670"/>
                    </a:cubicBezTo>
                    <a:lnTo>
                      <a:pt x="13648" y="460"/>
                    </a:lnTo>
                    <a:cubicBezTo>
                      <a:pt x="14214" y="-105"/>
                      <a:pt x="14904" y="-151"/>
                      <a:pt x="15495" y="332"/>
                    </a:cubicBezTo>
                    <a:lnTo>
                      <a:pt x="20983" y="5818"/>
                    </a:lnTo>
                    <a:cubicBezTo>
                      <a:pt x="21445" y="6281"/>
                      <a:pt x="21390" y="7081"/>
                      <a:pt x="20854" y="7625"/>
                    </a:cubicBezTo>
                    <a:lnTo>
                      <a:pt x="7605" y="20867"/>
                    </a:lnTo>
                    <a:cubicBezTo>
                      <a:pt x="7035" y="21412"/>
                      <a:pt x="6347" y="21449"/>
                      <a:pt x="5758" y="20963"/>
                    </a:cubicBezTo>
                    <a:close/>
                  </a:path>
                </a:pathLst>
              </a:custGeom>
              <a:solidFill>
                <a:srgbClr val="616E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3" name="Google Shape;556;p16"/>
              <p:cNvSpPr/>
              <p:nvPr/>
            </p:nvSpPr>
            <p:spPr>
              <a:xfrm rot="19809977">
                <a:off x="9514" y="10830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770"/>
                      <a:pt x="16771" y="21600"/>
                      <a:pt x="10809" y="21600"/>
                    </a:cubicBezTo>
                    <a:cubicBezTo>
                      <a:pt x="4848" y="21600"/>
                      <a:pt x="0" y="16760"/>
                      <a:pt x="0" y="10800"/>
                    </a:cubicBezTo>
                    <a:cubicBezTo>
                      <a:pt x="0" y="4830"/>
                      <a:pt x="4848" y="0"/>
                      <a:pt x="10809" y="0"/>
                    </a:cubicBezTo>
                    <a:cubicBezTo>
                      <a:pt x="16771" y="0"/>
                      <a:pt x="21600" y="4830"/>
                      <a:pt x="21600" y="10800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4" name="Google Shape;557;p16"/>
              <p:cNvSpPr/>
              <p:nvPr/>
            </p:nvSpPr>
            <p:spPr>
              <a:xfrm rot="19798237">
                <a:off x="9287" y="9623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75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5" name="Google Shape;558;p16"/>
              <p:cNvSpPr/>
              <p:nvPr/>
            </p:nvSpPr>
            <p:spPr>
              <a:xfrm rot="19798237">
                <a:off x="12076" y="9796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6" name="Google Shape;559;p16"/>
              <p:cNvSpPr/>
              <p:nvPr/>
            </p:nvSpPr>
            <p:spPr>
              <a:xfrm rot="19798237">
                <a:off x="14901" y="99453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7" name="Google Shape;560;p16"/>
              <p:cNvSpPr/>
              <p:nvPr/>
            </p:nvSpPr>
            <p:spPr>
              <a:xfrm rot="19798237">
                <a:off x="38688" y="11329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75"/>
                      <a:pt x="16773" y="21600"/>
                      <a:pt x="10809" y="21600"/>
                    </a:cubicBezTo>
                    <a:cubicBezTo>
                      <a:pt x="4846" y="21600"/>
                      <a:pt x="0" y="16764"/>
                      <a:pt x="0" y="10805"/>
                    </a:cubicBezTo>
                    <a:cubicBezTo>
                      <a:pt x="0" y="4836"/>
                      <a:pt x="4846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8" name="Google Shape;561;p16"/>
              <p:cNvSpPr/>
              <p:nvPr/>
            </p:nvSpPr>
            <p:spPr>
              <a:xfrm rot="19798237">
                <a:off x="41465" y="114875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9" name="Google Shape;562;p16"/>
              <p:cNvSpPr/>
              <p:nvPr/>
            </p:nvSpPr>
            <p:spPr>
              <a:xfrm rot="19798237">
                <a:off x="44206" y="11651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46" y="21600"/>
                      <a:pt x="0" y="16764"/>
                      <a:pt x="0" y="10805"/>
                    </a:cubicBezTo>
                    <a:cubicBezTo>
                      <a:pt x="0" y="4836"/>
                      <a:pt x="4846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0" name="Google Shape;563;p16"/>
              <p:cNvSpPr/>
              <p:nvPr/>
            </p:nvSpPr>
            <p:spPr>
              <a:xfrm rot="19798237">
                <a:off x="46982" y="11809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75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1" name="Google Shape;564;p16"/>
              <p:cNvSpPr/>
              <p:nvPr/>
            </p:nvSpPr>
            <p:spPr>
              <a:xfrm>
                <a:off x="26825" y="106362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44" fill="norm" stroke="1" extrusionOk="0">
                    <a:moveTo>
                      <a:pt x="19595" y="20210"/>
                    </a:moveTo>
                    <a:lnTo>
                      <a:pt x="2005" y="7251"/>
                    </a:lnTo>
                    <a:cubicBezTo>
                      <a:pt x="754" y="6015"/>
                      <a:pt x="19" y="4113"/>
                      <a:pt x="0" y="2069"/>
                    </a:cubicBezTo>
                    <a:cubicBezTo>
                      <a:pt x="0" y="340"/>
                      <a:pt x="0" y="-525"/>
                      <a:pt x="2005" y="340"/>
                    </a:cubicBezTo>
                    <a:lnTo>
                      <a:pt x="19595" y="13299"/>
                    </a:lnTo>
                    <a:cubicBezTo>
                      <a:pt x="20837" y="14423"/>
                      <a:pt x="21584" y="16237"/>
                      <a:pt x="21600" y="18197"/>
                    </a:cubicBezTo>
                    <a:cubicBezTo>
                      <a:pt x="21600" y="20210"/>
                      <a:pt x="20710" y="21075"/>
                      <a:pt x="19595" y="20210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2" name="Google Shape;565;p16"/>
              <p:cNvSpPr/>
              <p:nvPr/>
            </p:nvSpPr>
            <p:spPr>
              <a:xfrm>
                <a:off x="199672" y="5247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40" y="7427"/>
                    </a:moveTo>
                    <a:lnTo>
                      <a:pt x="1921" y="21600"/>
                    </a:lnTo>
                    <a:cubicBezTo>
                      <a:pt x="1921" y="21600"/>
                      <a:pt x="0" y="21600"/>
                      <a:pt x="0" y="19577"/>
                    </a:cubicBezTo>
                    <a:cubicBezTo>
                      <a:pt x="96" y="17483"/>
                      <a:pt x="787" y="15523"/>
                      <a:pt x="1921" y="14177"/>
                    </a:cubicBezTo>
                    <a:lnTo>
                      <a:pt x="19440" y="0"/>
                    </a:lnTo>
                    <a:cubicBezTo>
                      <a:pt x="19440" y="0"/>
                      <a:pt x="21600" y="0"/>
                      <a:pt x="21600" y="2023"/>
                    </a:cubicBezTo>
                    <a:cubicBezTo>
                      <a:pt x="21587" y="4220"/>
                      <a:pt x="20770" y="6279"/>
                      <a:pt x="19440" y="7427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3" name="Google Shape;566;p16"/>
              <p:cNvSpPr/>
              <p:nvPr/>
            </p:nvSpPr>
            <p:spPr>
              <a:xfrm>
                <a:off x="188805" y="5879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21600" fill="norm" stroke="1" extrusionOk="0">
                    <a:moveTo>
                      <a:pt x="19403" y="7427"/>
                    </a:moveTo>
                    <a:lnTo>
                      <a:pt x="1916" y="21600"/>
                    </a:lnTo>
                    <a:cubicBezTo>
                      <a:pt x="1916" y="21600"/>
                      <a:pt x="2" y="21600"/>
                      <a:pt x="2" y="19577"/>
                    </a:cubicBezTo>
                    <a:cubicBezTo>
                      <a:pt x="-41" y="17447"/>
                      <a:pt x="679" y="15424"/>
                      <a:pt x="1916" y="14177"/>
                    </a:cubicBezTo>
                    <a:lnTo>
                      <a:pt x="19403" y="0"/>
                    </a:lnTo>
                    <a:cubicBezTo>
                      <a:pt x="19403" y="0"/>
                      <a:pt x="21559" y="0"/>
                      <a:pt x="21559" y="2023"/>
                    </a:cubicBezTo>
                    <a:cubicBezTo>
                      <a:pt x="21504" y="4220"/>
                      <a:pt x="20700" y="6211"/>
                      <a:pt x="19403" y="7427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4" name="Google Shape;567;p16"/>
              <p:cNvSpPr/>
              <p:nvPr/>
            </p:nvSpPr>
            <p:spPr>
              <a:xfrm>
                <a:off x="3705" y="0"/>
                <a:ext cx="224133" cy="129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7" h="21291" fill="norm" stroke="1" extrusionOk="0">
                    <a:moveTo>
                      <a:pt x="5746" y="20948"/>
                    </a:moveTo>
                    <a:lnTo>
                      <a:pt x="316" y="15478"/>
                    </a:lnTo>
                    <a:cubicBezTo>
                      <a:pt x="-154" y="15015"/>
                      <a:pt x="-89" y="14202"/>
                      <a:pt x="445" y="13659"/>
                    </a:cubicBezTo>
                    <a:lnTo>
                      <a:pt x="13665" y="452"/>
                    </a:lnTo>
                    <a:cubicBezTo>
                      <a:pt x="14232" y="-103"/>
                      <a:pt x="14918" y="-149"/>
                      <a:pt x="15509" y="325"/>
                    </a:cubicBezTo>
                    <a:lnTo>
                      <a:pt x="20985" y="5796"/>
                    </a:lnTo>
                    <a:cubicBezTo>
                      <a:pt x="21446" y="6258"/>
                      <a:pt x="21391" y="7072"/>
                      <a:pt x="20856" y="7598"/>
                    </a:cubicBezTo>
                    <a:lnTo>
                      <a:pt x="7636" y="20805"/>
                    </a:lnTo>
                    <a:cubicBezTo>
                      <a:pt x="7060" y="21398"/>
                      <a:pt x="6350" y="21451"/>
                      <a:pt x="5746" y="20948"/>
                    </a:cubicBezTo>
                    <a:close/>
                  </a:path>
                </a:pathLst>
              </a:custGeom>
              <a:solidFill>
                <a:srgbClr val="2023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5" name="Google Shape;568;p16"/>
              <p:cNvSpPr/>
              <p:nvPr/>
            </p:nvSpPr>
            <p:spPr>
              <a:xfrm>
                <a:off x="12147" y="3242"/>
                <a:ext cx="207944" cy="120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3" h="21427" fill="norm" stroke="1" extrusionOk="0">
                    <a:moveTo>
                      <a:pt x="21153" y="5968"/>
                    </a:moveTo>
                    <a:lnTo>
                      <a:pt x="18844" y="3574"/>
                    </a:lnTo>
                    <a:cubicBezTo>
                      <a:pt x="18531" y="3858"/>
                      <a:pt x="18158" y="3858"/>
                      <a:pt x="17845" y="3574"/>
                    </a:cubicBezTo>
                    <a:cubicBezTo>
                      <a:pt x="17565" y="3296"/>
                      <a:pt x="17565" y="2862"/>
                      <a:pt x="17845" y="2585"/>
                    </a:cubicBezTo>
                    <a:lnTo>
                      <a:pt x="15536" y="260"/>
                    </a:lnTo>
                    <a:cubicBezTo>
                      <a:pt x="15133" y="-87"/>
                      <a:pt x="14659" y="-87"/>
                      <a:pt x="14256" y="260"/>
                    </a:cubicBezTo>
                    <a:lnTo>
                      <a:pt x="263" y="14244"/>
                    </a:lnTo>
                    <a:cubicBezTo>
                      <a:pt x="-87" y="14608"/>
                      <a:pt x="-87" y="15181"/>
                      <a:pt x="263" y="15527"/>
                    </a:cubicBezTo>
                    <a:lnTo>
                      <a:pt x="5890" y="21166"/>
                    </a:lnTo>
                    <a:cubicBezTo>
                      <a:pt x="6290" y="21513"/>
                      <a:pt x="6760" y="21513"/>
                      <a:pt x="7160" y="21166"/>
                    </a:cubicBezTo>
                    <a:lnTo>
                      <a:pt x="21153" y="7165"/>
                    </a:lnTo>
                    <a:cubicBezTo>
                      <a:pt x="21513" y="6887"/>
                      <a:pt x="21513" y="6315"/>
                      <a:pt x="21153" y="5968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6" name="Google Shape;569;p16"/>
              <p:cNvSpPr/>
              <p:nvPr/>
            </p:nvSpPr>
            <p:spPr>
              <a:xfrm>
                <a:off x="12147" y="3242"/>
                <a:ext cx="207944" cy="120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3" h="21427" fill="norm" stroke="1" extrusionOk="0">
                    <a:moveTo>
                      <a:pt x="21153" y="5968"/>
                    </a:moveTo>
                    <a:lnTo>
                      <a:pt x="18844" y="3574"/>
                    </a:lnTo>
                    <a:cubicBezTo>
                      <a:pt x="18531" y="3858"/>
                      <a:pt x="18158" y="3858"/>
                      <a:pt x="17845" y="3574"/>
                    </a:cubicBezTo>
                    <a:cubicBezTo>
                      <a:pt x="17565" y="3296"/>
                      <a:pt x="17565" y="2862"/>
                      <a:pt x="17845" y="2585"/>
                    </a:cubicBezTo>
                    <a:lnTo>
                      <a:pt x="15536" y="260"/>
                    </a:lnTo>
                    <a:cubicBezTo>
                      <a:pt x="15133" y="-87"/>
                      <a:pt x="14659" y="-87"/>
                      <a:pt x="14256" y="260"/>
                    </a:cubicBezTo>
                    <a:lnTo>
                      <a:pt x="263" y="14244"/>
                    </a:lnTo>
                    <a:cubicBezTo>
                      <a:pt x="-87" y="14608"/>
                      <a:pt x="-87" y="15181"/>
                      <a:pt x="263" y="15527"/>
                    </a:cubicBezTo>
                    <a:lnTo>
                      <a:pt x="5890" y="21166"/>
                    </a:lnTo>
                    <a:cubicBezTo>
                      <a:pt x="6290" y="21513"/>
                      <a:pt x="6760" y="21513"/>
                      <a:pt x="7160" y="21166"/>
                    </a:cubicBezTo>
                    <a:lnTo>
                      <a:pt x="21153" y="7165"/>
                    </a:lnTo>
                    <a:cubicBezTo>
                      <a:pt x="21513" y="6887"/>
                      <a:pt x="21513" y="6315"/>
                      <a:pt x="21153" y="5968"/>
                    </a:cubicBezTo>
                    <a:close/>
                  </a:path>
                </a:pathLst>
              </a:custGeom>
              <a:solidFill>
                <a:srgbClr val="000000">
                  <a:alpha val="4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7" name="Google Shape;570;p16"/>
              <p:cNvSpPr/>
              <p:nvPr/>
            </p:nvSpPr>
            <p:spPr>
              <a:xfrm>
                <a:off x="182305" y="15356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4"/>
                    </a:moveTo>
                    <a:cubicBezTo>
                      <a:pt x="21600" y="16769"/>
                      <a:pt x="16767" y="21600"/>
                      <a:pt x="10802" y="21600"/>
                    </a:cubicBezTo>
                    <a:cubicBezTo>
                      <a:pt x="4837" y="21600"/>
                      <a:pt x="0" y="16769"/>
                      <a:pt x="0" y="10804"/>
                    </a:cubicBezTo>
                    <a:cubicBezTo>
                      <a:pt x="0" y="4839"/>
                      <a:pt x="4837" y="0"/>
                      <a:pt x="10802" y="0"/>
                    </a:cubicBezTo>
                    <a:cubicBezTo>
                      <a:pt x="16767" y="0"/>
                      <a:pt x="21600" y="4839"/>
                      <a:pt x="21600" y="10804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8" name="Google Shape;571;p16"/>
              <p:cNvSpPr/>
              <p:nvPr/>
            </p:nvSpPr>
            <p:spPr>
              <a:xfrm>
                <a:off x="182306" y="1536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650" fill="norm" stroke="1" extrusionOk="0">
                    <a:moveTo>
                      <a:pt x="0" y="17358"/>
                    </a:moveTo>
                    <a:cubicBezTo>
                      <a:pt x="0" y="17358"/>
                      <a:pt x="0" y="6631"/>
                      <a:pt x="0" y="3559"/>
                    </a:cubicBezTo>
                    <a:cubicBezTo>
                      <a:pt x="6599" y="-1186"/>
                      <a:pt x="14987" y="-1186"/>
                      <a:pt x="21600" y="3559"/>
                    </a:cubicBezTo>
                    <a:cubicBezTo>
                      <a:pt x="21600" y="3559"/>
                      <a:pt x="21600" y="12758"/>
                      <a:pt x="21600" y="17358"/>
                    </a:cubicBezTo>
                    <a:cubicBezTo>
                      <a:pt x="14660" y="20414"/>
                      <a:pt x="6940" y="20414"/>
                      <a:pt x="0" y="17358"/>
                    </a:cubicBezTo>
                    <a:close/>
                  </a:path>
                </a:pathLst>
              </a:custGeom>
              <a:solidFill>
                <a:srgbClr val="FFFFFF">
                  <a:alpha val="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560" name="Google Shape;572;p16"/>
            <p:cNvSpPr/>
            <p:nvPr/>
          </p:nvSpPr>
          <p:spPr>
            <a:xfrm>
              <a:off x="781516" y="2105702"/>
              <a:ext cx="131704" cy="109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19487" fill="norm" stroke="1" extrusionOk="0">
                  <a:moveTo>
                    <a:pt x="16653" y="13742"/>
                  </a:moveTo>
                  <a:cubicBezTo>
                    <a:pt x="16653" y="13742"/>
                    <a:pt x="21600" y="8860"/>
                    <a:pt x="21379" y="2390"/>
                  </a:cubicBezTo>
                  <a:cubicBezTo>
                    <a:pt x="21080" y="-2113"/>
                    <a:pt x="18591" y="1130"/>
                    <a:pt x="18591" y="1130"/>
                  </a:cubicBezTo>
                  <a:lnTo>
                    <a:pt x="16086" y="6099"/>
                  </a:lnTo>
                  <a:cubicBezTo>
                    <a:pt x="14844" y="7935"/>
                    <a:pt x="13224" y="9424"/>
                    <a:pt x="11359" y="10447"/>
                  </a:cubicBezTo>
                  <a:cubicBezTo>
                    <a:pt x="9604" y="10631"/>
                    <a:pt x="7858" y="10914"/>
                    <a:pt x="6129" y="11292"/>
                  </a:cubicBezTo>
                  <a:cubicBezTo>
                    <a:pt x="3056" y="11948"/>
                    <a:pt x="0" y="16157"/>
                    <a:pt x="0" y="16157"/>
                  </a:cubicBezTo>
                  <a:lnTo>
                    <a:pt x="3860" y="19487"/>
                  </a:ln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61" name="Google Shape;573;p16"/>
            <p:cNvSpPr/>
            <p:nvPr/>
          </p:nvSpPr>
          <p:spPr>
            <a:xfrm>
              <a:off x="75191" y="563140"/>
              <a:ext cx="726008" cy="803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547" fill="norm" stroke="1" extrusionOk="0">
                  <a:moveTo>
                    <a:pt x="19829" y="8906"/>
                  </a:moveTo>
                  <a:lnTo>
                    <a:pt x="3167" y="207"/>
                  </a:lnTo>
                  <a:cubicBezTo>
                    <a:pt x="2843" y="5"/>
                    <a:pt x="2435" y="-53"/>
                    <a:pt x="2058" y="50"/>
                  </a:cubicBezTo>
                  <a:cubicBezTo>
                    <a:pt x="1987" y="77"/>
                    <a:pt x="1920" y="112"/>
                    <a:pt x="1859" y="154"/>
                  </a:cubicBezTo>
                  <a:lnTo>
                    <a:pt x="0" y="1116"/>
                  </a:lnTo>
                  <a:lnTo>
                    <a:pt x="1441" y="2646"/>
                  </a:lnTo>
                  <a:lnTo>
                    <a:pt x="1441" y="8927"/>
                  </a:lnTo>
                  <a:cubicBezTo>
                    <a:pt x="1507" y="10029"/>
                    <a:pt x="2149" y="11037"/>
                    <a:pt x="3170" y="11640"/>
                  </a:cubicBezTo>
                  <a:lnTo>
                    <a:pt x="8358" y="14588"/>
                  </a:lnTo>
                  <a:lnTo>
                    <a:pt x="9767" y="17510"/>
                  </a:lnTo>
                  <a:lnTo>
                    <a:pt x="8283" y="19785"/>
                  </a:lnTo>
                  <a:lnTo>
                    <a:pt x="10350" y="18717"/>
                  </a:lnTo>
                  <a:lnTo>
                    <a:pt x="12312" y="16655"/>
                  </a:lnTo>
                  <a:lnTo>
                    <a:pt x="18575" y="19723"/>
                  </a:lnTo>
                  <a:lnTo>
                    <a:pt x="18912" y="21547"/>
                  </a:lnTo>
                  <a:lnTo>
                    <a:pt x="21022" y="20458"/>
                  </a:lnTo>
                  <a:lnTo>
                    <a:pt x="21080" y="20426"/>
                  </a:lnTo>
                  <a:lnTo>
                    <a:pt x="21100" y="20426"/>
                  </a:lnTo>
                  <a:cubicBezTo>
                    <a:pt x="21427" y="20188"/>
                    <a:pt x="21600" y="19817"/>
                    <a:pt x="21561" y="19439"/>
                  </a:cubicBezTo>
                  <a:lnTo>
                    <a:pt x="21561" y="11620"/>
                  </a:lnTo>
                  <a:cubicBezTo>
                    <a:pt x="21495" y="10517"/>
                    <a:pt x="20851" y="9510"/>
                    <a:pt x="19829" y="8906"/>
                  </a:cubicBezTo>
                  <a:close/>
                </a:path>
              </a:pathLst>
            </a:custGeom>
            <a:solidFill>
              <a:srgbClr val="FF7B7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62" name="Google Shape;574;p16"/>
            <p:cNvSpPr/>
            <p:nvPr/>
          </p:nvSpPr>
          <p:spPr>
            <a:xfrm>
              <a:off x="54139" y="602775"/>
              <a:ext cx="677217" cy="766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7" fill="norm" stroke="1" extrusionOk="0">
                  <a:moveTo>
                    <a:pt x="19746" y="9109"/>
                  </a:moveTo>
                  <a:lnTo>
                    <a:pt x="1857" y="219"/>
                  </a:lnTo>
                  <a:cubicBezTo>
                    <a:pt x="829" y="-292"/>
                    <a:pt x="0" y="121"/>
                    <a:pt x="0" y="1141"/>
                  </a:cubicBezTo>
                  <a:lnTo>
                    <a:pt x="0" y="9133"/>
                  </a:lnTo>
                  <a:cubicBezTo>
                    <a:pt x="70" y="10260"/>
                    <a:pt x="760" y="11290"/>
                    <a:pt x="1857" y="11907"/>
                  </a:cubicBezTo>
                  <a:lnTo>
                    <a:pt x="7427" y="14922"/>
                  </a:lnTo>
                  <a:lnTo>
                    <a:pt x="9565" y="19139"/>
                  </a:lnTo>
                  <a:lnTo>
                    <a:pt x="11673" y="17032"/>
                  </a:lnTo>
                  <a:lnTo>
                    <a:pt x="19743" y="20799"/>
                  </a:lnTo>
                  <a:cubicBezTo>
                    <a:pt x="20771" y="21308"/>
                    <a:pt x="21600" y="20895"/>
                    <a:pt x="21600" y="19875"/>
                  </a:cubicBezTo>
                  <a:lnTo>
                    <a:pt x="21600" y="11883"/>
                  </a:lnTo>
                  <a:cubicBezTo>
                    <a:pt x="21530" y="10757"/>
                    <a:pt x="20842" y="9727"/>
                    <a:pt x="19746" y="9109"/>
                  </a:cubicBezTo>
                  <a:close/>
                </a:path>
              </a:pathLst>
            </a:custGeom>
            <a:solidFill>
              <a:srgbClr val="E26D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63" name="Google Shape;575;p16"/>
            <p:cNvSpPr/>
            <p:nvPr/>
          </p:nvSpPr>
          <p:spPr>
            <a:xfrm>
              <a:off x="1589670" y="-1"/>
              <a:ext cx="728826" cy="806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547" fill="norm" stroke="1" extrusionOk="0">
                  <a:moveTo>
                    <a:pt x="19829" y="8905"/>
                  </a:moveTo>
                  <a:lnTo>
                    <a:pt x="3167" y="209"/>
                  </a:lnTo>
                  <a:cubicBezTo>
                    <a:pt x="2843" y="5"/>
                    <a:pt x="2434" y="-53"/>
                    <a:pt x="2057" y="50"/>
                  </a:cubicBezTo>
                  <a:cubicBezTo>
                    <a:pt x="1985" y="76"/>
                    <a:pt x="1918" y="111"/>
                    <a:pt x="1858" y="154"/>
                  </a:cubicBezTo>
                  <a:lnTo>
                    <a:pt x="0" y="1116"/>
                  </a:lnTo>
                  <a:lnTo>
                    <a:pt x="1438" y="2643"/>
                  </a:lnTo>
                  <a:lnTo>
                    <a:pt x="1438" y="8926"/>
                  </a:lnTo>
                  <a:cubicBezTo>
                    <a:pt x="1503" y="10027"/>
                    <a:pt x="2144" y="11034"/>
                    <a:pt x="3164" y="11639"/>
                  </a:cubicBezTo>
                  <a:lnTo>
                    <a:pt x="8356" y="14588"/>
                  </a:lnTo>
                  <a:lnTo>
                    <a:pt x="9765" y="17508"/>
                  </a:lnTo>
                  <a:lnTo>
                    <a:pt x="8284" y="19784"/>
                  </a:lnTo>
                  <a:lnTo>
                    <a:pt x="10352" y="18720"/>
                  </a:lnTo>
                  <a:lnTo>
                    <a:pt x="12313" y="16658"/>
                  </a:lnTo>
                  <a:lnTo>
                    <a:pt x="18572" y="19727"/>
                  </a:lnTo>
                  <a:lnTo>
                    <a:pt x="18912" y="21547"/>
                  </a:lnTo>
                  <a:lnTo>
                    <a:pt x="21020" y="20455"/>
                  </a:lnTo>
                  <a:lnTo>
                    <a:pt x="21077" y="20426"/>
                  </a:lnTo>
                  <a:lnTo>
                    <a:pt x="21098" y="20426"/>
                  </a:lnTo>
                  <a:cubicBezTo>
                    <a:pt x="21426" y="20189"/>
                    <a:pt x="21600" y="19819"/>
                    <a:pt x="21561" y="19440"/>
                  </a:cubicBezTo>
                  <a:lnTo>
                    <a:pt x="21561" y="11639"/>
                  </a:lnTo>
                  <a:cubicBezTo>
                    <a:pt x="21501" y="10529"/>
                    <a:pt x="20858" y="9513"/>
                    <a:pt x="19829" y="8905"/>
                  </a:cubicBezTo>
                  <a:close/>
                </a:path>
              </a:pathLst>
            </a:cu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64" name="Google Shape;576;p16"/>
            <p:cNvSpPr/>
            <p:nvPr/>
          </p:nvSpPr>
          <p:spPr>
            <a:xfrm>
              <a:off x="1568616" y="39748"/>
              <a:ext cx="679747" cy="76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6" fill="norm" stroke="1" extrusionOk="0">
                  <a:moveTo>
                    <a:pt x="19744" y="9111"/>
                  </a:moveTo>
                  <a:lnTo>
                    <a:pt x="1853" y="219"/>
                  </a:lnTo>
                  <a:cubicBezTo>
                    <a:pt x="828" y="-292"/>
                    <a:pt x="0" y="123"/>
                    <a:pt x="0" y="1144"/>
                  </a:cubicBezTo>
                  <a:lnTo>
                    <a:pt x="0" y="9121"/>
                  </a:lnTo>
                  <a:cubicBezTo>
                    <a:pt x="70" y="10247"/>
                    <a:pt x="758" y="11277"/>
                    <a:pt x="1853" y="11895"/>
                  </a:cubicBezTo>
                  <a:lnTo>
                    <a:pt x="7432" y="14921"/>
                  </a:lnTo>
                  <a:lnTo>
                    <a:pt x="9572" y="19141"/>
                  </a:lnTo>
                  <a:lnTo>
                    <a:pt x="11679" y="17032"/>
                  </a:lnTo>
                  <a:lnTo>
                    <a:pt x="19747" y="20797"/>
                  </a:lnTo>
                  <a:cubicBezTo>
                    <a:pt x="20775" y="21308"/>
                    <a:pt x="21600" y="20896"/>
                    <a:pt x="21600" y="19875"/>
                  </a:cubicBezTo>
                  <a:lnTo>
                    <a:pt x="21600" y="11897"/>
                  </a:lnTo>
                  <a:cubicBezTo>
                    <a:pt x="21535" y="10766"/>
                    <a:pt x="20845" y="9730"/>
                    <a:pt x="19744" y="9111"/>
                  </a:cubicBezTo>
                  <a:close/>
                </a:path>
              </a:pathLst>
            </a:custGeom>
            <a:solidFill>
              <a:srgbClr val="FAFB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65" name="Google Shape;577;p16"/>
            <p:cNvSpPr/>
            <p:nvPr/>
          </p:nvSpPr>
          <p:spPr>
            <a:xfrm rot="19801102">
              <a:off x="1692171" y="253051"/>
              <a:ext cx="65942" cy="11436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66" name="Google Shape;578;p16"/>
            <p:cNvSpPr/>
            <p:nvPr/>
          </p:nvSpPr>
          <p:spPr>
            <a:xfrm rot="19821008">
              <a:off x="1864631" y="351224"/>
              <a:ext cx="65950" cy="114378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67" name="Google Shape;579;p16"/>
            <p:cNvSpPr/>
            <p:nvPr/>
          </p:nvSpPr>
          <p:spPr>
            <a:xfrm rot="19801102">
              <a:off x="2025520" y="445916"/>
              <a:ext cx="65941" cy="11436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68" name="Google Shape;580;p16"/>
            <p:cNvSpPr/>
            <p:nvPr/>
          </p:nvSpPr>
          <p:spPr>
            <a:xfrm>
              <a:off x="1071182" y="741134"/>
              <a:ext cx="221724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2" fill="norm" stroke="1" extrusionOk="0">
                  <a:moveTo>
                    <a:pt x="21600" y="14429"/>
                  </a:moveTo>
                  <a:cubicBezTo>
                    <a:pt x="21600" y="9520"/>
                    <a:pt x="16932" y="3510"/>
                    <a:pt x="11183" y="1048"/>
                  </a:cubicBezTo>
                  <a:cubicBezTo>
                    <a:pt x="8115" y="-263"/>
                    <a:pt x="5369" y="-298"/>
                    <a:pt x="3466" y="684"/>
                  </a:cubicBezTo>
                  <a:lnTo>
                    <a:pt x="0" y="2135"/>
                  </a:lnTo>
                  <a:lnTo>
                    <a:pt x="1477" y="2570"/>
                  </a:lnTo>
                  <a:cubicBezTo>
                    <a:pt x="970" y="3503"/>
                    <a:pt x="722" y="4503"/>
                    <a:pt x="748" y="5509"/>
                  </a:cubicBezTo>
                  <a:cubicBezTo>
                    <a:pt x="748" y="10418"/>
                    <a:pt x="5417" y="16421"/>
                    <a:pt x="11165" y="18890"/>
                  </a:cubicBezTo>
                  <a:cubicBezTo>
                    <a:pt x="12051" y="19279"/>
                    <a:pt x="13007" y="19574"/>
                    <a:pt x="14005" y="19766"/>
                  </a:cubicBezTo>
                  <a:lnTo>
                    <a:pt x="14005" y="21302"/>
                  </a:lnTo>
                  <a:lnTo>
                    <a:pt x="18475" y="19437"/>
                  </a:lnTo>
                  <a:cubicBezTo>
                    <a:pt x="20445" y="18602"/>
                    <a:pt x="21600" y="16877"/>
                    <a:pt x="21600" y="14429"/>
                  </a:cubicBezTo>
                  <a:close/>
                </a:path>
              </a:pathLst>
            </a:cu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69" name="Google Shape;581;p16"/>
            <p:cNvSpPr/>
            <p:nvPr/>
          </p:nvSpPr>
          <p:spPr>
            <a:xfrm rot="19801102">
              <a:off x="1059327" y="750524"/>
              <a:ext cx="174871" cy="303538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70" name="Google Shape;582;p16"/>
            <p:cNvSpPr/>
            <p:nvPr/>
          </p:nvSpPr>
          <p:spPr>
            <a:xfrm rot="19801102">
              <a:off x="1091833" y="828269"/>
              <a:ext cx="24898" cy="43254"/>
            </a:xfrm>
            <a:prstGeom prst="ellipse">
              <a:avLst/>
            </a:pr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71" name="Google Shape;583;p16"/>
            <p:cNvSpPr/>
            <p:nvPr/>
          </p:nvSpPr>
          <p:spPr>
            <a:xfrm rot="19801102">
              <a:off x="1174697" y="876075"/>
              <a:ext cx="24899" cy="43254"/>
            </a:xfrm>
            <a:prstGeom prst="ellipse">
              <a:avLst/>
            </a:pr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72" name="Google Shape;584;p16"/>
            <p:cNvSpPr/>
            <p:nvPr/>
          </p:nvSpPr>
          <p:spPr>
            <a:xfrm>
              <a:off x="1104268" y="915816"/>
              <a:ext cx="86902" cy="6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47" fill="norm" stroke="1" extrusionOk="0">
                  <a:moveTo>
                    <a:pt x="0" y="0"/>
                  </a:moveTo>
                  <a:cubicBezTo>
                    <a:pt x="0" y="0"/>
                    <a:pt x="3479" y="11690"/>
                    <a:pt x="10486" y="16645"/>
                  </a:cubicBezTo>
                  <a:cubicBezTo>
                    <a:pt x="17493" y="21600"/>
                    <a:pt x="21600" y="15310"/>
                    <a:pt x="21600" y="15310"/>
                  </a:cubicBezTo>
                  <a:close/>
                </a:path>
              </a:pathLst>
            </a:cu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73" name="Google Shape;585;p16"/>
            <p:cNvSpPr/>
            <p:nvPr/>
          </p:nvSpPr>
          <p:spPr>
            <a:xfrm>
              <a:off x="969447" y="1366982"/>
              <a:ext cx="60462" cy="191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7637"/>
                  </a:moveTo>
                  <a:lnTo>
                    <a:pt x="21600" y="21600"/>
                  </a:lnTo>
                  <a:lnTo>
                    <a:pt x="21600" y="3952"/>
                  </a:lnTo>
                  <a:lnTo>
                    <a:pt x="0" y="0"/>
                  </a:lnTo>
                  <a:lnTo>
                    <a:pt x="0" y="17637"/>
                  </a:lnTo>
                  <a:close/>
                </a:path>
              </a:pathLst>
            </a:custGeom>
            <a:solidFill>
              <a:srgbClr val="1155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74" name="Google Shape;586;p16"/>
            <p:cNvSpPr/>
            <p:nvPr/>
          </p:nvSpPr>
          <p:spPr>
            <a:xfrm>
              <a:off x="969447" y="1338801"/>
              <a:ext cx="111882" cy="63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73" y="21600"/>
                  </a:moveTo>
                  <a:lnTo>
                    <a:pt x="0" y="9655"/>
                  </a:lnTo>
                  <a:lnTo>
                    <a:pt x="9458" y="0"/>
                  </a:lnTo>
                  <a:lnTo>
                    <a:pt x="21600" y="12011"/>
                  </a:lnTo>
                  <a:lnTo>
                    <a:pt x="11673" y="21600"/>
                  </a:lnTo>
                  <a:close/>
                </a:path>
              </a:pathLst>
            </a:custGeom>
            <a:solidFill>
              <a:srgbClr val="3C78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75" name="Google Shape;587;p16"/>
            <p:cNvSpPr/>
            <p:nvPr/>
          </p:nvSpPr>
          <p:spPr>
            <a:xfrm>
              <a:off x="1080539" y="1341456"/>
              <a:ext cx="178828" cy="288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217" fill="norm" stroke="1" extrusionOk="0">
                  <a:moveTo>
                    <a:pt x="21571" y="12653"/>
                  </a:moveTo>
                  <a:cubicBezTo>
                    <a:pt x="21508" y="11553"/>
                    <a:pt x="20537" y="10547"/>
                    <a:pt x="18990" y="9981"/>
                  </a:cubicBezTo>
                  <a:lnTo>
                    <a:pt x="10439" y="6966"/>
                  </a:lnTo>
                  <a:lnTo>
                    <a:pt x="11800" y="3049"/>
                  </a:lnTo>
                  <a:lnTo>
                    <a:pt x="11800" y="2755"/>
                  </a:lnTo>
                  <a:cubicBezTo>
                    <a:pt x="11805" y="2338"/>
                    <a:pt x="11710" y="1924"/>
                    <a:pt x="11518" y="1523"/>
                  </a:cubicBezTo>
                  <a:cubicBezTo>
                    <a:pt x="11260" y="1008"/>
                    <a:pt x="10345" y="-217"/>
                    <a:pt x="9759" y="34"/>
                  </a:cubicBezTo>
                  <a:lnTo>
                    <a:pt x="809" y="3192"/>
                  </a:lnTo>
                  <a:cubicBezTo>
                    <a:pt x="270" y="3285"/>
                    <a:pt x="0" y="3665"/>
                    <a:pt x="0" y="4238"/>
                  </a:cubicBezTo>
                  <a:lnTo>
                    <a:pt x="0" y="13842"/>
                  </a:lnTo>
                  <a:cubicBezTo>
                    <a:pt x="111" y="15004"/>
                    <a:pt x="1117" y="16066"/>
                    <a:pt x="2710" y="16706"/>
                  </a:cubicBezTo>
                  <a:lnTo>
                    <a:pt x="14920" y="21003"/>
                  </a:lnTo>
                  <a:cubicBezTo>
                    <a:pt x="15999" y="21383"/>
                    <a:pt x="16949" y="21240"/>
                    <a:pt x="17360" y="20717"/>
                  </a:cubicBezTo>
                  <a:lnTo>
                    <a:pt x="21430" y="15360"/>
                  </a:lnTo>
                  <a:cubicBezTo>
                    <a:pt x="21552" y="15161"/>
                    <a:pt x="21600" y="14948"/>
                    <a:pt x="21571" y="14737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76" name="Google Shape;588;p16"/>
            <p:cNvSpPr/>
            <p:nvPr/>
          </p:nvSpPr>
          <p:spPr>
            <a:xfrm>
              <a:off x="1184643" y="1582909"/>
              <a:ext cx="35675" cy="65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4648"/>
                  </a:lnTo>
                  <a:lnTo>
                    <a:pt x="1942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77" name="Google Shape;589;p16"/>
            <p:cNvSpPr/>
            <p:nvPr/>
          </p:nvSpPr>
          <p:spPr>
            <a:xfrm>
              <a:off x="1046581" y="1361302"/>
              <a:ext cx="178828" cy="288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220" fill="norm" stroke="1" extrusionOk="0">
                  <a:moveTo>
                    <a:pt x="21571" y="12668"/>
                  </a:moveTo>
                  <a:cubicBezTo>
                    <a:pt x="21501" y="11568"/>
                    <a:pt x="20533" y="10562"/>
                    <a:pt x="18990" y="9993"/>
                  </a:cubicBezTo>
                  <a:lnTo>
                    <a:pt x="10439" y="6981"/>
                  </a:lnTo>
                  <a:lnTo>
                    <a:pt x="11800" y="3051"/>
                  </a:lnTo>
                  <a:lnTo>
                    <a:pt x="11800" y="2764"/>
                  </a:lnTo>
                  <a:cubicBezTo>
                    <a:pt x="11805" y="2345"/>
                    <a:pt x="11710" y="1926"/>
                    <a:pt x="11518" y="1523"/>
                  </a:cubicBezTo>
                  <a:cubicBezTo>
                    <a:pt x="11260" y="1007"/>
                    <a:pt x="10345" y="-212"/>
                    <a:pt x="9759" y="32"/>
                  </a:cubicBezTo>
                  <a:lnTo>
                    <a:pt x="809" y="3194"/>
                  </a:lnTo>
                  <a:cubicBezTo>
                    <a:pt x="270" y="3288"/>
                    <a:pt x="0" y="3675"/>
                    <a:pt x="0" y="4249"/>
                  </a:cubicBezTo>
                  <a:lnTo>
                    <a:pt x="0" y="13829"/>
                  </a:lnTo>
                  <a:cubicBezTo>
                    <a:pt x="108" y="14994"/>
                    <a:pt x="1113" y="16058"/>
                    <a:pt x="2710" y="16698"/>
                  </a:cubicBezTo>
                  <a:lnTo>
                    <a:pt x="14920" y="21001"/>
                  </a:lnTo>
                  <a:cubicBezTo>
                    <a:pt x="15999" y="21388"/>
                    <a:pt x="16949" y="21245"/>
                    <a:pt x="17360" y="20714"/>
                  </a:cubicBezTo>
                  <a:lnTo>
                    <a:pt x="21430" y="15350"/>
                  </a:lnTo>
                  <a:cubicBezTo>
                    <a:pt x="21552" y="15150"/>
                    <a:pt x="21600" y="14937"/>
                    <a:pt x="21571" y="14726"/>
                  </a:cubicBezTo>
                  <a:close/>
                </a:path>
              </a:pathLst>
            </a:custGeom>
            <a:solidFill>
              <a:srgbClr val="EFBD9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94;p17"/>
          <p:cNvSpPr txBox="1"/>
          <p:nvPr>
            <p:ph type="title"/>
          </p:nvPr>
        </p:nvSpPr>
        <p:spPr>
          <a:xfrm>
            <a:off x="457199" y="605600"/>
            <a:ext cx="5640902" cy="1082701"/>
          </a:xfrm>
          <a:prstGeom prst="rect">
            <a:avLst/>
          </a:prstGeom>
        </p:spPr>
        <p:txBody>
          <a:bodyPr/>
          <a:lstStyle/>
          <a:p>
            <a:pPr/>
            <a:r>
              <a:t>1.1 Motivació</a:t>
            </a:r>
          </a:p>
        </p:txBody>
      </p:sp>
      <p:sp>
        <p:nvSpPr>
          <p:cNvPr id="581" name="Google Shape;595;p17"/>
          <p:cNvSpPr txBox="1"/>
          <p:nvPr>
            <p:ph type="body" sz="half" idx="1"/>
          </p:nvPr>
        </p:nvSpPr>
        <p:spPr>
          <a:xfrm>
            <a:off x="457199" y="1995750"/>
            <a:ext cx="5640902" cy="2640901"/>
          </a:xfrm>
          <a:prstGeom prst="rect">
            <a:avLst/>
          </a:prstGeom>
        </p:spPr>
        <p:txBody>
          <a:bodyPr/>
          <a:lstStyle/>
          <a:p>
            <a:pPr/>
            <a:r>
              <a:t>Proveir un sistema de gestió d’entitats</a:t>
            </a:r>
            <a:br/>
          </a:p>
          <a:p>
            <a:pPr>
              <a:spcBef>
                <a:spcPts val="0"/>
              </a:spcBef>
            </a:pPr>
            <a:r>
              <a:t>Dissenyar una aplicació fàcil d'utilitzar </a:t>
            </a:r>
            <a:br/>
          </a:p>
          <a:p>
            <a:pPr>
              <a:spcBef>
                <a:spcPts val="0"/>
              </a:spcBef>
            </a:pPr>
            <a:r>
              <a:t>Obtenir coneixement </a:t>
            </a:r>
          </a:p>
        </p:txBody>
      </p:sp>
      <p:sp>
        <p:nvSpPr>
          <p:cNvPr id="582" name="Google Shape;596;p17"/>
          <p:cNvSpPr txBox="1"/>
          <p:nvPr>
            <p:ph type="sldNum" sz="quarter" idx="2"/>
          </p:nvPr>
        </p:nvSpPr>
        <p:spPr>
          <a:xfrm>
            <a:off x="8978924" y="4927548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722" name="Google Shape;597;p17"/>
          <p:cNvGrpSpPr/>
          <p:nvPr/>
        </p:nvGrpSpPr>
        <p:grpSpPr>
          <a:xfrm>
            <a:off x="5796743" y="1573487"/>
            <a:ext cx="2928489" cy="3139481"/>
            <a:chOff x="0" y="0"/>
            <a:chExt cx="2928487" cy="3139480"/>
          </a:xfrm>
        </p:grpSpPr>
        <p:sp>
          <p:nvSpPr>
            <p:cNvPr id="583" name="Google Shape;598;p17"/>
            <p:cNvSpPr/>
            <p:nvPr/>
          </p:nvSpPr>
          <p:spPr>
            <a:xfrm>
              <a:off x="1114415" y="2099329"/>
              <a:ext cx="651820" cy="377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21313" fill="norm" stroke="1" extrusionOk="0">
                  <a:moveTo>
                    <a:pt x="9851" y="21013"/>
                  </a:moveTo>
                  <a:lnTo>
                    <a:pt x="300" y="11462"/>
                  </a:lnTo>
                  <a:cubicBezTo>
                    <a:pt x="-144" y="11016"/>
                    <a:pt x="-89" y="10240"/>
                    <a:pt x="426" y="9727"/>
                  </a:cubicBezTo>
                  <a:lnTo>
                    <a:pt x="9725" y="425"/>
                  </a:lnTo>
                  <a:cubicBezTo>
                    <a:pt x="10240" y="-88"/>
                    <a:pt x="11017" y="-144"/>
                    <a:pt x="11461" y="299"/>
                  </a:cubicBezTo>
                  <a:lnTo>
                    <a:pt x="21010" y="9850"/>
                  </a:lnTo>
                  <a:cubicBezTo>
                    <a:pt x="21456" y="10296"/>
                    <a:pt x="21399" y="11072"/>
                    <a:pt x="20886" y="11585"/>
                  </a:cubicBezTo>
                  <a:lnTo>
                    <a:pt x="11585" y="20887"/>
                  </a:lnTo>
                  <a:cubicBezTo>
                    <a:pt x="11072" y="21403"/>
                    <a:pt x="10295" y="21456"/>
                    <a:pt x="9851" y="21013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4" name="Google Shape;599;p17"/>
            <p:cNvSpPr/>
            <p:nvPr/>
          </p:nvSpPr>
          <p:spPr>
            <a:xfrm>
              <a:off x="123347" y="2370178"/>
              <a:ext cx="1172798" cy="678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27" y="0"/>
                  </a:moveTo>
                  <a:lnTo>
                    <a:pt x="21427" y="2"/>
                  </a:lnTo>
                  <a:lnTo>
                    <a:pt x="7838" y="13589"/>
                  </a:lnTo>
                  <a:lnTo>
                    <a:pt x="0" y="21426"/>
                  </a:lnTo>
                  <a:lnTo>
                    <a:pt x="174" y="21600"/>
                  </a:lnTo>
                  <a:lnTo>
                    <a:pt x="8012" y="13761"/>
                  </a:lnTo>
                  <a:lnTo>
                    <a:pt x="21600" y="174"/>
                  </a:lnTo>
                  <a:lnTo>
                    <a:pt x="21427" y="0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5" name="Google Shape;600;p17"/>
            <p:cNvSpPr/>
            <p:nvPr/>
          </p:nvSpPr>
          <p:spPr>
            <a:xfrm>
              <a:off x="1135072" y="2087261"/>
              <a:ext cx="652355" cy="377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2" fill="norm" stroke="1" extrusionOk="0">
                  <a:moveTo>
                    <a:pt x="21584" y="9438"/>
                  </a:moveTo>
                  <a:lnTo>
                    <a:pt x="21107" y="9687"/>
                  </a:lnTo>
                  <a:lnTo>
                    <a:pt x="11609" y="299"/>
                  </a:lnTo>
                  <a:cubicBezTo>
                    <a:pt x="11160" y="-144"/>
                    <a:pt x="10377" y="-88"/>
                    <a:pt x="9853" y="426"/>
                  </a:cubicBezTo>
                  <a:lnTo>
                    <a:pt x="433" y="9733"/>
                  </a:lnTo>
                  <a:lnTo>
                    <a:pt x="411" y="9758"/>
                  </a:lnTo>
                  <a:lnTo>
                    <a:pt x="0" y="9543"/>
                  </a:lnTo>
                  <a:lnTo>
                    <a:pt x="0" y="10598"/>
                  </a:lnTo>
                  <a:cubicBezTo>
                    <a:pt x="0" y="10637"/>
                    <a:pt x="0" y="10675"/>
                    <a:pt x="0" y="10718"/>
                  </a:cubicBezTo>
                  <a:lnTo>
                    <a:pt x="0" y="10802"/>
                  </a:lnTo>
                  <a:cubicBezTo>
                    <a:pt x="35" y="11086"/>
                    <a:pt x="144" y="11328"/>
                    <a:pt x="296" y="11456"/>
                  </a:cubicBezTo>
                  <a:lnTo>
                    <a:pt x="9968" y="21013"/>
                  </a:lnTo>
                  <a:cubicBezTo>
                    <a:pt x="10418" y="21456"/>
                    <a:pt x="11201" y="21403"/>
                    <a:pt x="11727" y="20886"/>
                  </a:cubicBezTo>
                  <a:lnTo>
                    <a:pt x="21173" y="11593"/>
                  </a:lnTo>
                  <a:cubicBezTo>
                    <a:pt x="21396" y="11423"/>
                    <a:pt x="21555" y="11075"/>
                    <a:pt x="21600" y="10665"/>
                  </a:cubicBezTo>
                  <a:close/>
                </a:path>
              </a:pathLst>
            </a:custGeom>
            <a:solidFill>
              <a:srgbClr val="D5D6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6" name="Google Shape;601;p17"/>
            <p:cNvSpPr/>
            <p:nvPr/>
          </p:nvSpPr>
          <p:spPr>
            <a:xfrm>
              <a:off x="1135406" y="2067681"/>
              <a:ext cx="651831" cy="377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21311" fill="norm" stroke="1" extrusionOk="0">
                  <a:moveTo>
                    <a:pt x="9850" y="21009"/>
                  </a:moveTo>
                  <a:lnTo>
                    <a:pt x="299" y="11467"/>
                  </a:lnTo>
                  <a:cubicBezTo>
                    <a:pt x="-145" y="11024"/>
                    <a:pt x="-88" y="10247"/>
                    <a:pt x="425" y="9734"/>
                  </a:cubicBezTo>
                  <a:lnTo>
                    <a:pt x="9726" y="428"/>
                  </a:lnTo>
                  <a:cubicBezTo>
                    <a:pt x="10239" y="-89"/>
                    <a:pt x="11016" y="-145"/>
                    <a:pt x="11460" y="301"/>
                  </a:cubicBezTo>
                  <a:lnTo>
                    <a:pt x="21011" y="9857"/>
                  </a:lnTo>
                  <a:cubicBezTo>
                    <a:pt x="21455" y="10303"/>
                    <a:pt x="21400" y="11080"/>
                    <a:pt x="20885" y="11594"/>
                  </a:cubicBezTo>
                  <a:lnTo>
                    <a:pt x="11586" y="20900"/>
                  </a:lnTo>
                  <a:cubicBezTo>
                    <a:pt x="11071" y="21399"/>
                    <a:pt x="10294" y="21455"/>
                    <a:pt x="9850" y="21009"/>
                  </a:cubicBezTo>
                  <a:close/>
                </a:path>
              </a:pathLst>
            </a:custGeom>
            <a:solidFill>
              <a:srgbClr val="E9EA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Google Shape;602;p17"/>
            <p:cNvSpPr/>
            <p:nvPr/>
          </p:nvSpPr>
          <p:spPr>
            <a:xfrm>
              <a:off x="1337692" y="2177762"/>
              <a:ext cx="246968" cy="142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321" fill="norm" stroke="1" extrusionOk="0">
                  <a:moveTo>
                    <a:pt x="21588" y="9435"/>
                  </a:moveTo>
                  <a:lnTo>
                    <a:pt x="21588" y="5725"/>
                  </a:lnTo>
                  <a:lnTo>
                    <a:pt x="18495" y="7116"/>
                  </a:lnTo>
                  <a:lnTo>
                    <a:pt x="11614" y="298"/>
                  </a:lnTo>
                  <a:cubicBezTo>
                    <a:pt x="11050" y="-141"/>
                    <a:pt x="10397" y="-93"/>
                    <a:pt x="9856" y="428"/>
                  </a:cubicBezTo>
                  <a:lnTo>
                    <a:pt x="3165" y="7033"/>
                  </a:lnTo>
                  <a:lnTo>
                    <a:pt x="2" y="5604"/>
                  </a:lnTo>
                  <a:lnTo>
                    <a:pt x="2" y="10530"/>
                  </a:lnTo>
                  <a:cubicBezTo>
                    <a:pt x="-1" y="10567"/>
                    <a:pt x="-1" y="10604"/>
                    <a:pt x="2" y="10641"/>
                  </a:cubicBezTo>
                  <a:lnTo>
                    <a:pt x="2" y="10734"/>
                  </a:lnTo>
                  <a:cubicBezTo>
                    <a:pt x="36" y="11019"/>
                    <a:pt x="147" y="11259"/>
                    <a:pt x="300" y="11384"/>
                  </a:cubicBezTo>
                  <a:lnTo>
                    <a:pt x="9986" y="21022"/>
                  </a:lnTo>
                  <a:cubicBezTo>
                    <a:pt x="10551" y="21459"/>
                    <a:pt x="11202" y="21414"/>
                    <a:pt x="11745" y="20901"/>
                  </a:cubicBezTo>
                  <a:lnTo>
                    <a:pt x="21176" y="11625"/>
                  </a:lnTo>
                  <a:cubicBezTo>
                    <a:pt x="21398" y="11454"/>
                    <a:pt x="21556" y="11107"/>
                    <a:pt x="21599" y="10697"/>
                  </a:cubicBezTo>
                  <a:lnTo>
                    <a:pt x="21599" y="9473"/>
                  </a:lnTo>
                  <a:close/>
                </a:path>
              </a:pathLst>
            </a:custGeom>
            <a:solidFill>
              <a:srgbClr val="D5D6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8" name="Google Shape;603;p17"/>
            <p:cNvSpPr/>
            <p:nvPr/>
          </p:nvSpPr>
          <p:spPr>
            <a:xfrm>
              <a:off x="1337517" y="2144109"/>
              <a:ext cx="247155" cy="14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3" h="21318" fill="norm" stroke="1" extrusionOk="0">
                  <a:moveTo>
                    <a:pt x="9862" y="21030"/>
                  </a:moveTo>
                  <a:lnTo>
                    <a:pt x="301" y="11444"/>
                  </a:lnTo>
                  <a:cubicBezTo>
                    <a:pt x="-143" y="10998"/>
                    <a:pt x="-89" y="10219"/>
                    <a:pt x="424" y="9708"/>
                  </a:cubicBezTo>
                  <a:lnTo>
                    <a:pt x="9723" y="428"/>
                  </a:lnTo>
                  <a:cubicBezTo>
                    <a:pt x="10260" y="-96"/>
                    <a:pt x="10909" y="-141"/>
                    <a:pt x="11468" y="307"/>
                  </a:cubicBezTo>
                  <a:lnTo>
                    <a:pt x="21013" y="9866"/>
                  </a:lnTo>
                  <a:cubicBezTo>
                    <a:pt x="21457" y="10311"/>
                    <a:pt x="21403" y="11091"/>
                    <a:pt x="20890" y="11611"/>
                  </a:cubicBezTo>
                  <a:lnTo>
                    <a:pt x="11591" y="20891"/>
                  </a:lnTo>
                  <a:cubicBezTo>
                    <a:pt x="11059" y="21407"/>
                    <a:pt x="10419" y="21459"/>
                    <a:pt x="9862" y="21030"/>
                  </a:cubicBezTo>
                  <a:close/>
                </a:path>
              </a:pathLst>
            </a:custGeom>
            <a:solidFill>
              <a:srgbClr val="E9EA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9" name="Google Shape;604;p17"/>
            <p:cNvSpPr/>
            <p:nvPr/>
          </p:nvSpPr>
          <p:spPr>
            <a:xfrm>
              <a:off x="800891" y="1598304"/>
              <a:ext cx="1322144" cy="617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5" y="21600"/>
                  </a:moveTo>
                  <a:lnTo>
                    <a:pt x="0" y="869"/>
                  </a:lnTo>
                  <a:lnTo>
                    <a:pt x="21600" y="0"/>
                  </a:lnTo>
                  <a:lnTo>
                    <a:pt x="10785" y="21600"/>
                  </a:ln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0" name="Google Shape;605;p17"/>
            <p:cNvSpPr/>
            <p:nvPr/>
          </p:nvSpPr>
          <p:spPr>
            <a:xfrm>
              <a:off x="509337" y="0"/>
              <a:ext cx="1877767" cy="1882657"/>
            </a:xfrm>
            <a:prstGeom prst="ellipse">
              <a:avLst/>
            </a:prstGeom>
            <a:solidFill>
              <a:srgbClr val="E9EA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1" name="Google Shape;606;p17"/>
            <p:cNvSpPr/>
            <p:nvPr/>
          </p:nvSpPr>
          <p:spPr>
            <a:xfrm>
              <a:off x="524146" y="65068"/>
              <a:ext cx="1797872" cy="1608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35" y="4247"/>
                  </a:moveTo>
                  <a:lnTo>
                    <a:pt x="8173" y="4097"/>
                  </a:lnTo>
                  <a:lnTo>
                    <a:pt x="8173" y="3773"/>
                  </a:lnTo>
                  <a:cubicBezTo>
                    <a:pt x="8119" y="3781"/>
                    <a:pt x="8065" y="3781"/>
                    <a:pt x="8011" y="3773"/>
                  </a:cubicBezTo>
                  <a:cubicBezTo>
                    <a:pt x="7983" y="3759"/>
                    <a:pt x="8002" y="3671"/>
                    <a:pt x="8002" y="3671"/>
                  </a:cubicBezTo>
                  <a:lnTo>
                    <a:pt x="8135" y="3543"/>
                  </a:lnTo>
                  <a:lnTo>
                    <a:pt x="7869" y="3606"/>
                  </a:lnTo>
                  <a:lnTo>
                    <a:pt x="7774" y="3773"/>
                  </a:lnTo>
                  <a:lnTo>
                    <a:pt x="7475" y="3980"/>
                  </a:lnTo>
                  <a:lnTo>
                    <a:pt x="7609" y="4063"/>
                  </a:lnTo>
                  <a:lnTo>
                    <a:pt x="7695" y="4127"/>
                  </a:lnTo>
                  <a:lnTo>
                    <a:pt x="7823" y="4148"/>
                  </a:lnTo>
                  <a:lnTo>
                    <a:pt x="7823" y="4054"/>
                  </a:lnTo>
                  <a:cubicBezTo>
                    <a:pt x="7823" y="4054"/>
                    <a:pt x="7972" y="4011"/>
                    <a:pt x="8008" y="4075"/>
                  </a:cubicBezTo>
                  <a:lnTo>
                    <a:pt x="7990" y="4193"/>
                  </a:lnTo>
                  <a:lnTo>
                    <a:pt x="8135" y="4247"/>
                  </a:lnTo>
                  <a:close/>
                  <a:moveTo>
                    <a:pt x="4839" y="8861"/>
                  </a:moveTo>
                  <a:cubicBezTo>
                    <a:pt x="4761" y="8822"/>
                    <a:pt x="4672" y="8822"/>
                    <a:pt x="4594" y="8861"/>
                  </a:cubicBezTo>
                  <a:cubicBezTo>
                    <a:pt x="4596" y="8982"/>
                    <a:pt x="4511" y="9083"/>
                    <a:pt x="4404" y="9089"/>
                  </a:cubicBezTo>
                  <a:lnTo>
                    <a:pt x="4621" y="9225"/>
                  </a:lnTo>
                  <a:lnTo>
                    <a:pt x="4839" y="9134"/>
                  </a:lnTo>
                  <a:lnTo>
                    <a:pt x="5124" y="9028"/>
                  </a:lnTo>
                  <a:lnTo>
                    <a:pt x="5367" y="9225"/>
                  </a:lnTo>
                  <a:cubicBezTo>
                    <a:pt x="5551" y="8975"/>
                    <a:pt x="5367" y="8830"/>
                    <a:pt x="5367" y="8830"/>
                  </a:cubicBezTo>
                  <a:lnTo>
                    <a:pt x="4839" y="8861"/>
                  </a:lnTo>
                  <a:close/>
                  <a:moveTo>
                    <a:pt x="9468" y="13507"/>
                  </a:moveTo>
                  <a:lnTo>
                    <a:pt x="9257" y="13457"/>
                  </a:lnTo>
                  <a:lnTo>
                    <a:pt x="8890" y="13196"/>
                  </a:lnTo>
                  <a:lnTo>
                    <a:pt x="8568" y="13196"/>
                  </a:lnTo>
                  <a:lnTo>
                    <a:pt x="8290" y="13034"/>
                  </a:lnTo>
                  <a:lnTo>
                    <a:pt x="8179" y="13034"/>
                  </a:lnTo>
                  <a:cubicBezTo>
                    <a:pt x="8179" y="13034"/>
                    <a:pt x="8202" y="12860"/>
                    <a:pt x="8168" y="12847"/>
                  </a:cubicBezTo>
                  <a:cubicBezTo>
                    <a:pt x="8134" y="12835"/>
                    <a:pt x="7891" y="12673"/>
                    <a:pt x="7891" y="12673"/>
                  </a:cubicBezTo>
                  <a:lnTo>
                    <a:pt x="7701" y="12748"/>
                  </a:lnTo>
                  <a:lnTo>
                    <a:pt x="7701" y="12599"/>
                  </a:lnTo>
                  <a:lnTo>
                    <a:pt x="7568" y="12536"/>
                  </a:lnTo>
                  <a:lnTo>
                    <a:pt x="7457" y="12536"/>
                  </a:lnTo>
                  <a:lnTo>
                    <a:pt x="7468" y="12411"/>
                  </a:lnTo>
                  <a:cubicBezTo>
                    <a:pt x="7468" y="12411"/>
                    <a:pt x="7568" y="12190"/>
                    <a:pt x="7513" y="12152"/>
                  </a:cubicBezTo>
                  <a:cubicBezTo>
                    <a:pt x="7458" y="12113"/>
                    <a:pt x="7257" y="11615"/>
                    <a:pt x="7257" y="11615"/>
                  </a:cubicBezTo>
                  <a:lnTo>
                    <a:pt x="6959" y="11428"/>
                  </a:lnTo>
                  <a:lnTo>
                    <a:pt x="6637" y="11428"/>
                  </a:lnTo>
                  <a:lnTo>
                    <a:pt x="6359" y="11129"/>
                  </a:lnTo>
                  <a:lnTo>
                    <a:pt x="6082" y="10879"/>
                  </a:lnTo>
                  <a:lnTo>
                    <a:pt x="5926" y="10531"/>
                  </a:lnTo>
                  <a:lnTo>
                    <a:pt x="5759" y="10406"/>
                  </a:lnTo>
                  <a:cubicBezTo>
                    <a:pt x="5759" y="10406"/>
                    <a:pt x="5570" y="10543"/>
                    <a:pt x="5525" y="10531"/>
                  </a:cubicBezTo>
                  <a:cubicBezTo>
                    <a:pt x="5481" y="10518"/>
                    <a:pt x="5203" y="10406"/>
                    <a:pt x="5203" y="10406"/>
                  </a:cubicBezTo>
                  <a:lnTo>
                    <a:pt x="4970" y="10332"/>
                  </a:lnTo>
                  <a:lnTo>
                    <a:pt x="4679" y="10485"/>
                  </a:lnTo>
                  <a:lnTo>
                    <a:pt x="4679" y="10819"/>
                  </a:lnTo>
                  <a:lnTo>
                    <a:pt x="4568" y="10735"/>
                  </a:lnTo>
                  <a:lnTo>
                    <a:pt x="4568" y="10610"/>
                  </a:lnTo>
                  <a:lnTo>
                    <a:pt x="4667" y="10399"/>
                  </a:lnTo>
                  <a:lnTo>
                    <a:pt x="4712" y="10249"/>
                  </a:lnTo>
                  <a:lnTo>
                    <a:pt x="4612" y="10200"/>
                  </a:lnTo>
                  <a:lnTo>
                    <a:pt x="4479" y="10374"/>
                  </a:lnTo>
                  <a:lnTo>
                    <a:pt x="4146" y="10485"/>
                  </a:lnTo>
                  <a:lnTo>
                    <a:pt x="4079" y="10647"/>
                  </a:lnTo>
                  <a:lnTo>
                    <a:pt x="3923" y="10809"/>
                  </a:lnTo>
                  <a:lnTo>
                    <a:pt x="3879" y="10946"/>
                  </a:lnTo>
                  <a:lnTo>
                    <a:pt x="3634" y="10722"/>
                  </a:lnTo>
                  <a:cubicBezTo>
                    <a:pt x="3552" y="10770"/>
                    <a:pt x="3466" y="10812"/>
                    <a:pt x="3379" y="10846"/>
                  </a:cubicBezTo>
                  <a:cubicBezTo>
                    <a:pt x="3288" y="10793"/>
                    <a:pt x="3203" y="10730"/>
                    <a:pt x="3123" y="10659"/>
                  </a:cubicBezTo>
                  <a:lnTo>
                    <a:pt x="3001" y="10398"/>
                  </a:lnTo>
                  <a:lnTo>
                    <a:pt x="3068" y="10050"/>
                  </a:lnTo>
                  <a:lnTo>
                    <a:pt x="3123" y="9688"/>
                  </a:lnTo>
                  <a:lnTo>
                    <a:pt x="2912" y="9538"/>
                  </a:lnTo>
                  <a:lnTo>
                    <a:pt x="2623" y="9538"/>
                  </a:lnTo>
                  <a:lnTo>
                    <a:pt x="2399" y="9464"/>
                  </a:lnTo>
                  <a:lnTo>
                    <a:pt x="2503" y="9277"/>
                  </a:lnTo>
                  <a:lnTo>
                    <a:pt x="2626" y="9003"/>
                  </a:lnTo>
                  <a:lnTo>
                    <a:pt x="2737" y="8804"/>
                  </a:lnTo>
                  <a:cubicBezTo>
                    <a:pt x="2737" y="8804"/>
                    <a:pt x="2768" y="8713"/>
                    <a:pt x="2804" y="8692"/>
                  </a:cubicBezTo>
                  <a:cubicBezTo>
                    <a:pt x="2945" y="8609"/>
                    <a:pt x="2804" y="8530"/>
                    <a:pt x="2804" y="8530"/>
                  </a:cubicBezTo>
                  <a:cubicBezTo>
                    <a:pt x="2804" y="8530"/>
                    <a:pt x="2506" y="8505"/>
                    <a:pt x="2459" y="8530"/>
                  </a:cubicBezTo>
                  <a:cubicBezTo>
                    <a:pt x="2413" y="8555"/>
                    <a:pt x="2292" y="8630"/>
                    <a:pt x="2292" y="8630"/>
                  </a:cubicBezTo>
                  <a:lnTo>
                    <a:pt x="2292" y="8916"/>
                  </a:lnTo>
                  <a:lnTo>
                    <a:pt x="2069" y="9028"/>
                  </a:lnTo>
                  <a:lnTo>
                    <a:pt x="1724" y="9112"/>
                  </a:lnTo>
                  <a:lnTo>
                    <a:pt x="1491" y="8849"/>
                  </a:lnTo>
                  <a:cubicBezTo>
                    <a:pt x="1458" y="8813"/>
                    <a:pt x="1380" y="8402"/>
                    <a:pt x="1380" y="8402"/>
                  </a:cubicBezTo>
                  <a:lnTo>
                    <a:pt x="1524" y="8252"/>
                  </a:lnTo>
                  <a:lnTo>
                    <a:pt x="1591" y="8128"/>
                  </a:lnTo>
                  <a:lnTo>
                    <a:pt x="1602" y="7829"/>
                  </a:lnTo>
                  <a:lnTo>
                    <a:pt x="1746" y="7692"/>
                  </a:lnTo>
                  <a:lnTo>
                    <a:pt x="1802" y="7530"/>
                  </a:lnTo>
                  <a:lnTo>
                    <a:pt x="1967" y="7395"/>
                  </a:lnTo>
                  <a:lnTo>
                    <a:pt x="2126" y="7232"/>
                  </a:lnTo>
                  <a:lnTo>
                    <a:pt x="2271" y="7182"/>
                  </a:lnTo>
                  <a:lnTo>
                    <a:pt x="2471" y="7232"/>
                  </a:lnTo>
                  <a:cubicBezTo>
                    <a:pt x="2482" y="7148"/>
                    <a:pt x="2849" y="7182"/>
                    <a:pt x="2849" y="7182"/>
                  </a:cubicBezTo>
                  <a:lnTo>
                    <a:pt x="2993" y="7174"/>
                  </a:lnTo>
                  <a:lnTo>
                    <a:pt x="2982" y="7083"/>
                  </a:lnTo>
                  <a:cubicBezTo>
                    <a:pt x="3049" y="7020"/>
                    <a:pt x="3271" y="7083"/>
                    <a:pt x="3271" y="7083"/>
                  </a:cubicBezTo>
                  <a:lnTo>
                    <a:pt x="3569" y="7055"/>
                  </a:lnTo>
                  <a:cubicBezTo>
                    <a:pt x="3635" y="7071"/>
                    <a:pt x="3690" y="7222"/>
                    <a:pt x="3690" y="7222"/>
                  </a:cubicBezTo>
                  <a:lnTo>
                    <a:pt x="3557" y="7359"/>
                  </a:lnTo>
                  <a:lnTo>
                    <a:pt x="3646" y="7657"/>
                  </a:lnTo>
                  <a:lnTo>
                    <a:pt x="3735" y="7794"/>
                  </a:lnTo>
                  <a:lnTo>
                    <a:pt x="3701" y="7931"/>
                  </a:lnTo>
                  <a:lnTo>
                    <a:pt x="3915" y="7896"/>
                  </a:lnTo>
                  <a:cubicBezTo>
                    <a:pt x="3919" y="7817"/>
                    <a:pt x="3922" y="7738"/>
                    <a:pt x="3926" y="7659"/>
                  </a:cubicBezTo>
                  <a:lnTo>
                    <a:pt x="3937" y="7372"/>
                  </a:lnTo>
                  <a:lnTo>
                    <a:pt x="3904" y="7058"/>
                  </a:lnTo>
                  <a:lnTo>
                    <a:pt x="4104" y="6575"/>
                  </a:lnTo>
                  <a:lnTo>
                    <a:pt x="4915" y="5991"/>
                  </a:lnTo>
                  <a:cubicBezTo>
                    <a:pt x="4911" y="5920"/>
                    <a:pt x="4907" y="5849"/>
                    <a:pt x="4904" y="5779"/>
                  </a:cubicBezTo>
                  <a:lnTo>
                    <a:pt x="4959" y="5474"/>
                  </a:lnTo>
                  <a:lnTo>
                    <a:pt x="5103" y="5530"/>
                  </a:lnTo>
                  <a:lnTo>
                    <a:pt x="5359" y="5190"/>
                  </a:lnTo>
                  <a:lnTo>
                    <a:pt x="5692" y="5066"/>
                  </a:lnTo>
                  <a:lnTo>
                    <a:pt x="5892" y="4914"/>
                  </a:lnTo>
                  <a:lnTo>
                    <a:pt x="5992" y="4689"/>
                  </a:lnTo>
                  <a:lnTo>
                    <a:pt x="6359" y="4565"/>
                  </a:lnTo>
                  <a:lnTo>
                    <a:pt x="6726" y="4354"/>
                  </a:lnTo>
                  <a:lnTo>
                    <a:pt x="6557" y="4555"/>
                  </a:lnTo>
                  <a:lnTo>
                    <a:pt x="6535" y="4730"/>
                  </a:lnTo>
                  <a:lnTo>
                    <a:pt x="6735" y="4679"/>
                  </a:lnTo>
                  <a:lnTo>
                    <a:pt x="6913" y="4568"/>
                  </a:lnTo>
                  <a:lnTo>
                    <a:pt x="7068" y="4518"/>
                  </a:lnTo>
                  <a:lnTo>
                    <a:pt x="7212" y="4468"/>
                  </a:lnTo>
                  <a:lnTo>
                    <a:pt x="7257" y="4356"/>
                  </a:lnTo>
                  <a:lnTo>
                    <a:pt x="7157" y="4356"/>
                  </a:lnTo>
                  <a:lnTo>
                    <a:pt x="7001" y="4294"/>
                  </a:lnTo>
                  <a:lnTo>
                    <a:pt x="6778" y="4107"/>
                  </a:lnTo>
                  <a:cubicBezTo>
                    <a:pt x="6773" y="4066"/>
                    <a:pt x="6785" y="4025"/>
                    <a:pt x="6811" y="3995"/>
                  </a:cubicBezTo>
                  <a:lnTo>
                    <a:pt x="6911" y="3894"/>
                  </a:lnTo>
                  <a:cubicBezTo>
                    <a:pt x="6911" y="3894"/>
                    <a:pt x="6955" y="3833"/>
                    <a:pt x="6922" y="3833"/>
                  </a:cubicBezTo>
                  <a:cubicBezTo>
                    <a:pt x="6890" y="3833"/>
                    <a:pt x="6644" y="3773"/>
                    <a:pt x="6644" y="3773"/>
                  </a:cubicBezTo>
                  <a:lnTo>
                    <a:pt x="6377" y="3894"/>
                  </a:lnTo>
                  <a:lnTo>
                    <a:pt x="6226" y="3894"/>
                  </a:lnTo>
                  <a:lnTo>
                    <a:pt x="6415" y="3709"/>
                  </a:lnTo>
                  <a:lnTo>
                    <a:pt x="6626" y="3709"/>
                  </a:lnTo>
                  <a:lnTo>
                    <a:pt x="6860" y="3646"/>
                  </a:lnTo>
                  <a:lnTo>
                    <a:pt x="7344" y="3646"/>
                  </a:lnTo>
                  <a:lnTo>
                    <a:pt x="7611" y="3584"/>
                  </a:lnTo>
                  <a:lnTo>
                    <a:pt x="7801" y="3469"/>
                  </a:lnTo>
                  <a:lnTo>
                    <a:pt x="8035" y="3443"/>
                  </a:lnTo>
                  <a:lnTo>
                    <a:pt x="8102" y="3163"/>
                  </a:lnTo>
                  <a:lnTo>
                    <a:pt x="7946" y="3013"/>
                  </a:lnTo>
                  <a:lnTo>
                    <a:pt x="7722" y="2884"/>
                  </a:lnTo>
                  <a:lnTo>
                    <a:pt x="7677" y="2590"/>
                  </a:lnTo>
                  <a:lnTo>
                    <a:pt x="7555" y="2291"/>
                  </a:lnTo>
                  <a:lnTo>
                    <a:pt x="7444" y="2291"/>
                  </a:lnTo>
                  <a:lnTo>
                    <a:pt x="7433" y="2453"/>
                  </a:lnTo>
                  <a:lnTo>
                    <a:pt x="7256" y="2453"/>
                  </a:lnTo>
                  <a:lnTo>
                    <a:pt x="7211" y="2552"/>
                  </a:lnTo>
                  <a:lnTo>
                    <a:pt x="7144" y="2602"/>
                  </a:lnTo>
                  <a:lnTo>
                    <a:pt x="7033" y="2627"/>
                  </a:lnTo>
                  <a:lnTo>
                    <a:pt x="6933" y="2515"/>
                  </a:lnTo>
                  <a:lnTo>
                    <a:pt x="7066" y="2354"/>
                  </a:lnTo>
                  <a:lnTo>
                    <a:pt x="6911" y="2191"/>
                  </a:lnTo>
                  <a:lnTo>
                    <a:pt x="6722" y="2080"/>
                  </a:lnTo>
                  <a:lnTo>
                    <a:pt x="6524" y="2080"/>
                  </a:lnTo>
                  <a:lnTo>
                    <a:pt x="6380" y="2129"/>
                  </a:lnTo>
                  <a:lnTo>
                    <a:pt x="6180" y="2390"/>
                  </a:lnTo>
                  <a:lnTo>
                    <a:pt x="6024" y="2540"/>
                  </a:lnTo>
                  <a:lnTo>
                    <a:pt x="6069" y="2677"/>
                  </a:lnTo>
                  <a:lnTo>
                    <a:pt x="6012" y="2885"/>
                  </a:lnTo>
                  <a:lnTo>
                    <a:pt x="6046" y="2968"/>
                  </a:lnTo>
                  <a:lnTo>
                    <a:pt x="5856" y="3043"/>
                  </a:lnTo>
                  <a:lnTo>
                    <a:pt x="5645" y="3093"/>
                  </a:lnTo>
                  <a:lnTo>
                    <a:pt x="5557" y="3068"/>
                  </a:lnTo>
                  <a:lnTo>
                    <a:pt x="5490" y="3168"/>
                  </a:lnTo>
                  <a:lnTo>
                    <a:pt x="5612" y="3448"/>
                  </a:lnTo>
                  <a:lnTo>
                    <a:pt x="5490" y="3541"/>
                  </a:lnTo>
                  <a:lnTo>
                    <a:pt x="5323" y="3541"/>
                  </a:lnTo>
                  <a:lnTo>
                    <a:pt x="5183" y="3338"/>
                  </a:lnTo>
                  <a:lnTo>
                    <a:pt x="5149" y="3223"/>
                  </a:lnTo>
                  <a:lnTo>
                    <a:pt x="5249" y="3161"/>
                  </a:lnTo>
                  <a:lnTo>
                    <a:pt x="5174" y="3012"/>
                  </a:lnTo>
                  <a:lnTo>
                    <a:pt x="4941" y="2999"/>
                  </a:lnTo>
                  <a:lnTo>
                    <a:pt x="4630" y="2783"/>
                  </a:lnTo>
                  <a:lnTo>
                    <a:pt x="4486" y="2783"/>
                  </a:lnTo>
                  <a:lnTo>
                    <a:pt x="4452" y="2650"/>
                  </a:lnTo>
                  <a:lnTo>
                    <a:pt x="4352" y="2601"/>
                  </a:lnTo>
                  <a:lnTo>
                    <a:pt x="4497" y="2414"/>
                  </a:lnTo>
                  <a:lnTo>
                    <a:pt x="4708" y="2277"/>
                  </a:lnTo>
                  <a:lnTo>
                    <a:pt x="5074" y="2127"/>
                  </a:lnTo>
                  <a:lnTo>
                    <a:pt x="5208" y="2078"/>
                  </a:lnTo>
                  <a:lnTo>
                    <a:pt x="5496" y="2003"/>
                  </a:lnTo>
                  <a:lnTo>
                    <a:pt x="5690" y="1882"/>
                  </a:lnTo>
                  <a:lnTo>
                    <a:pt x="5868" y="1708"/>
                  </a:lnTo>
                  <a:lnTo>
                    <a:pt x="6101" y="1708"/>
                  </a:lnTo>
                  <a:lnTo>
                    <a:pt x="6379" y="1629"/>
                  </a:lnTo>
                  <a:lnTo>
                    <a:pt x="6557" y="1629"/>
                  </a:lnTo>
                  <a:lnTo>
                    <a:pt x="6632" y="1397"/>
                  </a:lnTo>
                  <a:lnTo>
                    <a:pt x="6276" y="1397"/>
                  </a:lnTo>
                  <a:lnTo>
                    <a:pt x="6143" y="1512"/>
                  </a:lnTo>
                  <a:lnTo>
                    <a:pt x="5909" y="1512"/>
                  </a:lnTo>
                  <a:cubicBezTo>
                    <a:pt x="5860" y="1457"/>
                    <a:pt x="5798" y="1417"/>
                    <a:pt x="5731" y="1397"/>
                  </a:cubicBezTo>
                  <a:lnTo>
                    <a:pt x="5731" y="1305"/>
                  </a:lnTo>
                  <a:lnTo>
                    <a:pt x="5853" y="1181"/>
                  </a:lnTo>
                  <a:lnTo>
                    <a:pt x="6012" y="1047"/>
                  </a:lnTo>
                  <a:cubicBezTo>
                    <a:pt x="6068" y="968"/>
                    <a:pt x="6113" y="880"/>
                    <a:pt x="6146" y="786"/>
                  </a:cubicBezTo>
                  <a:lnTo>
                    <a:pt x="6468" y="910"/>
                  </a:lnTo>
                  <a:lnTo>
                    <a:pt x="6711" y="896"/>
                  </a:lnTo>
                  <a:lnTo>
                    <a:pt x="6879" y="885"/>
                  </a:lnTo>
                  <a:lnTo>
                    <a:pt x="7090" y="898"/>
                  </a:lnTo>
                  <a:lnTo>
                    <a:pt x="7212" y="948"/>
                  </a:lnTo>
                  <a:cubicBezTo>
                    <a:pt x="7179" y="1047"/>
                    <a:pt x="7046" y="973"/>
                    <a:pt x="7046" y="973"/>
                  </a:cubicBezTo>
                  <a:lnTo>
                    <a:pt x="6646" y="1022"/>
                  </a:lnTo>
                  <a:lnTo>
                    <a:pt x="6468" y="1131"/>
                  </a:lnTo>
                  <a:lnTo>
                    <a:pt x="6524" y="994"/>
                  </a:lnTo>
                  <a:lnTo>
                    <a:pt x="6334" y="1006"/>
                  </a:lnTo>
                  <a:lnTo>
                    <a:pt x="6111" y="1168"/>
                  </a:lnTo>
                  <a:lnTo>
                    <a:pt x="6266" y="1255"/>
                  </a:lnTo>
                  <a:lnTo>
                    <a:pt x="6633" y="1255"/>
                  </a:lnTo>
                  <a:lnTo>
                    <a:pt x="6833" y="1339"/>
                  </a:lnTo>
                  <a:lnTo>
                    <a:pt x="7000" y="1264"/>
                  </a:lnTo>
                  <a:lnTo>
                    <a:pt x="7177" y="1339"/>
                  </a:lnTo>
                  <a:lnTo>
                    <a:pt x="7389" y="1414"/>
                  </a:lnTo>
                  <a:lnTo>
                    <a:pt x="7133" y="1503"/>
                  </a:lnTo>
                  <a:lnTo>
                    <a:pt x="6910" y="1621"/>
                  </a:lnTo>
                  <a:lnTo>
                    <a:pt x="6686" y="1675"/>
                  </a:lnTo>
                  <a:lnTo>
                    <a:pt x="6509" y="1750"/>
                  </a:lnTo>
                  <a:lnTo>
                    <a:pt x="6583" y="1924"/>
                  </a:lnTo>
                  <a:lnTo>
                    <a:pt x="7050" y="1912"/>
                  </a:lnTo>
                  <a:lnTo>
                    <a:pt x="7344" y="2115"/>
                  </a:lnTo>
                  <a:lnTo>
                    <a:pt x="7589" y="2115"/>
                  </a:lnTo>
                  <a:lnTo>
                    <a:pt x="7600" y="2003"/>
                  </a:lnTo>
                  <a:lnTo>
                    <a:pt x="7655" y="1891"/>
                  </a:lnTo>
                  <a:lnTo>
                    <a:pt x="7767" y="1866"/>
                  </a:lnTo>
                  <a:lnTo>
                    <a:pt x="7677" y="1729"/>
                  </a:lnTo>
                  <a:lnTo>
                    <a:pt x="7645" y="1625"/>
                  </a:lnTo>
                  <a:lnTo>
                    <a:pt x="7777" y="1625"/>
                  </a:lnTo>
                  <a:lnTo>
                    <a:pt x="7889" y="1716"/>
                  </a:lnTo>
                  <a:cubicBezTo>
                    <a:pt x="7978" y="1791"/>
                    <a:pt x="8166" y="1625"/>
                    <a:pt x="8166" y="1625"/>
                  </a:cubicBezTo>
                  <a:lnTo>
                    <a:pt x="8445" y="1507"/>
                  </a:lnTo>
                  <a:lnTo>
                    <a:pt x="8100" y="1393"/>
                  </a:lnTo>
                  <a:lnTo>
                    <a:pt x="7989" y="1269"/>
                  </a:lnTo>
                  <a:cubicBezTo>
                    <a:pt x="8022" y="1193"/>
                    <a:pt x="7622" y="1082"/>
                    <a:pt x="7622" y="1082"/>
                  </a:cubicBezTo>
                  <a:lnTo>
                    <a:pt x="7311" y="870"/>
                  </a:lnTo>
                  <a:lnTo>
                    <a:pt x="7236" y="783"/>
                  </a:lnTo>
                  <a:lnTo>
                    <a:pt x="6972" y="783"/>
                  </a:lnTo>
                  <a:lnTo>
                    <a:pt x="7183" y="683"/>
                  </a:lnTo>
                  <a:lnTo>
                    <a:pt x="7704" y="745"/>
                  </a:lnTo>
                  <a:lnTo>
                    <a:pt x="7971" y="683"/>
                  </a:lnTo>
                  <a:lnTo>
                    <a:pt x="8582" y="509"/>
                  </a:lnTo>
                  <a:lnTo>
                    <a:pt x="8993" y="397"/>
                  </a:lnTo>
                  <a:lnTo>
                    <a:pt x="9291" y="272"/>
                  </a:lnTo>
                  <a:lnTo>
                    <a:pt x="8946" y="212"/>
                  </a:lnTo>
                  <a:cubicBezTo>
                    <a:pt x="8946" y="212"/>
                    <a:pt x="8702" y="287"/>
                    <a:pt x="8668" y="287"/>
                  </a:cubicBezTo>
                  <a:cubicBezTo>
                    <a:pt x="8635" y="287"/>
                    <a:pt x="8346" y="312"/>
                    <a:pt x="8313" y="312"/>
                  </a:cubicBezTo>
                  <a:lnTo>
                    <a:pt x="7534" y="312"/>
                  </a:lnTo>
                  <a:lnTo>
                    <a:pt x="7291" y="374"/>
                  </a:lnTo>
                  <a:lnTo>
                    <a:pt x="7514" y="437"/>
                  </a:lnTo>
                  <a:lnTo>
                    <a:pt x="7381" y="520"/>
                  </a:lnTo>
                  <a:lnTo>
                    <a:pt x="7147" y="520"/>
                  </a:lnTo>
                  <a:lnTo>
                    <a:pt x="7014" y="570"/>
                  </a:lnTo>
                  <a:lnTo>
                    <a:pt x="7191" y="421"/>
                  </a:lnTo>
                  <a:lnTo>
                    <a:pt x="7003" y="371"/>
                  </a:lnTo>
                  <a:lnTo>
                    <a:pt x="6770" y="433"/>
                  </a:lnTo>
                  <a:lnTo>
                    <a:pt x="6480" y="620"/>
                  </a:lnTo>
                  <a:lnTo>
                    <a:pt x="6614" y="670"/>
                  </a:lnTo>
                  <a:lnTo>
                    <a:pt x="6803" y="586"/>
                  </a:lnTo>
                  <a:lnTo>
                    <a:pt x="6958" y="623"/>
                  </a:lnTo>
                  <a:lnTo>
                    <a:pt x="6792" y="673"/>
                  </a:lnTo>
                  <a:lnTo>
                    <a:pt x="6725" y="773"/>
                  </a:lnTo>
                  <a:lnTo>
                    <a:pt x="6836" y="810"/>
                  </a:lnTo>
                  <a:lnTo>
                    <a:pt x="6538" y="835"/>
                  </a:lnTo>
                  <a:lnTo>
                    <a:pt x="6016" y="736"/>
                  </a:lnTo>
                  <a:lnTo>
                    <a:pt x="5805" y="1021"/>
                  </a:lnTo>
                  <a:lnTo>
                    <a:pt x="5382" y="1355"/>
                  </a:lnTo>
                  <a:lnTo>
                    <a:pt x="5493" y="1455"/>
                  </a:lnTo>
                  <a:lnTo>
                    <a:pt x="5419" y="1507"/>
                  </a:lnTo>
                  <a:lnTo>
                    <a:pt x="5319" y="1567"/>
                  </a:lnTo>
                  <a:lnTo>
                    <a:pt x="5030" y="1507"/>
                  </a:lnTo>
                  <a:lnTo>
                    <a:pt x="4630" y="1625"/>
                  </a:lnTo>
                  <a:lnTo>
                    <a:pt x="3747" y="2107"/>
                  </a:lnTo>
                  <a:cubicBezTo>
                    <a:pt x="1427" y="4650"/>
                    <a:pt x="801" y="6108"/>
                    <a:pt x="0" y="9570"/>
                  </a:cubicBezTo>
                  <a:lnTo>
                    <a:pt x="900" y="9336"/>
                  </a:lnTo>
                  <a:lnTo>
                    <a:pt x="1056" y="9523"/>
                  </a:lnTo>
                  <a:lnTo>
                    <a:pt x="1323" y="9573"/>
                  </a:lnTo>
                  <a:lnTo>
                    <a:pt x="1501" y="9697"/>
                  </a:lnTo>
                  <a:lnTo>
                    <a:pt x="1689" y="9614"/>
                  </a:lnTo>
                  <a:lnTo>
                    <a:pt x="1845" y="9788"/>
                  </a:lnTo>
                  <a:lnTo>
                    <a:pt x="2190" y="9999"/>
                  </a:lnTo>
                  <a:lnTo>
                    <a:pt x="2523" y="10050"/>
                  </a:lnTo>
                  <a:lnTo>
                    <a:pt x="2623" y="10423"/>
                  </a:lnTo>
                  <a:cubicBezTo>
                    <a:pt x="2623" y="10423"/>
                    <a:pt x="2856" y="10659"/>
                    <a:pt x="2846" y="10709"/>
                  </a:cubicBezTo>
                  <a:cubicBezTo>
                    <a:pt x="2837" y="10759"/>
                    <a:pt x="2921" y="10983"/>
                    <a:pt x="2969" y="10983"/>
                  </a:cubicBezTo>
                  <a:cubicBezTo>
                    <a:pt x="3080" y="11028"/>
                    <a:pt x="3188" y="11082"/>
                    <a:pt x="3291" y="11145"/>
                  </a:cubicBezTo>
                  <a:lnTo>
                    <a:pt x="3480" y="11170"/>
                  </a:lnTo>
                  <a:lnTo>
                    <a:pt x="3554" y="10983"/>
                  </a:lnTo>
                  <a:lnTo>
                    <a:pt x="3721" y="10983"/>
                  </a:lnTo>
                  <a:lnTo>
                    <a:pt x="3721" y="11170"/>
                  </a:lnTo>
                  <a:lnTo>
                    <a:pt x="3789" y="11270"/>
                  </a:lnTo>
                  <a:lnTo>
                    <a:pt x="3810" y="11555"/>
                  </a:lnTo>
                  <a:lnTo>
                    <a:pt x="3877" y="11768"/>
                  </a:lnTo>
                  <a:lnTo>
                    <a:pt x="3766" y="11905"/>
                  </a:lnTo>
                  <a:lnTo>
                    <a:pt x="3588" y="12155"/>
                  </a:lnTo>
                  <a:lnTo>
                    <a:pt x="3364" y="12502"/>
                  </a:lnTo>
                  <a:lnTo>
                    <a:pt x="3387" y="12836"/>
                  </a:lnTo>
                  <a:lnTo>
                    <a:pt x="3331" y="13060"/>
                  </a:lnTo>
                  <a:lnTo>
                    <a:pt x="3498" y="13122"/>
                  </a:lnTo>
                  <a:lnTo>
                    <a:pt x="3353" y="13346"/>
                  </a:lnTo>
                  <a:cubicBezTo>
                    <a:pt x="3383" y="13440"/>
                    <a:pt x="3408" y="13536"/>
                    <a:pt x="3428" y="13632"/>
                  </a:cubicBezTo>
                  <a:cubicBezTo>
                    <a:pt x="3462" y="13739"/>
                    <a:pt x="3503" y="13843"/>
                    <a:pt x="3550" y="13944"/>
                  </a:cubicBezTo>
                  <a:lnTo>
                    <a:pt x="3706" y="14093"/>
                  </a:lnTo>
                  <a:lnTo>
                    <a:pt x="3773" y="14344"/>
                  </a:lnTo>
                  <a:lnTo>
                    <a:pt x="4151" y="15215"/>
                  </a:lnTo>
                  <a:lnTo>
                    <a:pt x="4417" y="15466"/>
                  </a:lnTo>
                  <a:lnTo>
                    <a:pt x="4806" y="15690"/>
                  </a:lnTo>
                  <a:cubicBezTo>
                    <a:pt x="4806" y="15690"/>
                    <a:pt x="5051" y="15988"/>
                    <a:pt x="5062" y="16024"/>
                  </a:cubicBezTo>
                  <a:cubicBezTo>
                    <a:pt x="5073" y="16059"/>
                    <a:pt x="5195" y="16608"/>
                    <a:pt x="5195" y="16608"/>
                  </a:cubicBezTo>
                  <a:cubicBezTo>
                    <a:pt x="5193" y="16711"/>
                    <a:pt x="5192" y="16813"/>
                    <a:pt x="5190" y="16916"/>
                  </a:cubicBezTo>
                  <a:lnTo>
                    <a:pt x="5265" y="17239"/>
                  </a:lnTo>
                  <a:lnTo>
                    <a:pt x="5287" y="17600"/>
                  </a:lnTo>
                  <a:lnTo>
                    <a:pt x="5320" y="18101"/>
                  </a:lnTo>
                  <a:lnTo>
                    <a:pt x="5431" y="18500"/>
                  </a:lnTo>
                  <a:lnTo>
                    <a:pt x="5531" y="19023"/>
                  </a:lnTo>
                  <a:lnTo>
                    <a:pt x="5409" y="19197"/>
                  </a:lnTo>
                  <a:lnTo>
                    <a:pt x="5484" y="19455"/>
                  </a:lnTo>
                  <a:lnTo>
                    <a:pt x="5573" y="19832"/>
                  </a:lnTo>
                  <a:lnTo>
                    <a:pt x="5728" y="20019"/>
                  </a:lnTo>
                  <a:cubicBezTo>
                    <a:pt x="5725" y="20119"/>
                    <a:pt x="5721" y="20218"/>
                    <a:pt x="5718" y="20318"/>
                  </a:cubicBezTo>
                  <a:lnTo>
                    <a:pt x="5751" y="20616"/>
                  </a:lnTo>
                  <a:lnTo>
                    <a:pt x="6440" y="21438"/>
                  </a:lnTo>
                  <a:lnTo>
                    <a:pt x="6573" y="21600"/>
                  </a:lnTo>
                  <a:lnTo>
                    <a:pt x="6573" y="21214"/>
                  </a:lnTo>
                  <a:lnTo>
                    <a:pt x="6796" y="21070"/>
                  </a:lnTo>
                  <a:lnTo>
                    <a:pt x="6796" y="20841"/>
                  </a:lnTo>
                  <a:lnTo>
                    <a:pt x="6573" y="20729"/>
                  </a:lnTo>
                  <a:lnTo>
                    <a:pt x="6573" y="20554"/>
                  </a:lnTo>
                  <a:lnTo>
                    <a:pt x="6682" y="20442"/>
                  </a:lnTo>
                  <a:lnTo>
                    <a:pt x="6793" y="20243"/>
                  </a:lnTo>
                  <a:lnTo>
                    <a:pt x="6793" y="20081"/>
                  </a:lnTo>
                  <a:cubicBezTo>
                    <a:pt x="6884" y="20044"/>
                    <a:pt x="6793" y="19931"/>
                    <a:pt x="6793" y="19931"/>
                  </a:cubicBezTo>
                  <a:lnTo>
                    <a:pt x="6640" y="19931"/>
                  </a:lnTo>
                  <a:lnTo>
                    <a:pt x="6629" y="19770"/>
                  </a:lnTo>
                  <a:lnTo>
                    <a:pt x="6773" y="19770"/>
                  </a:lnTo>
                  <a:lnTo>
                    <a:pt x="6833" y="19870"/>
                  </a:lnTo>
                  <a:lnTo>
                    <a:pt x="6951" y="19770"/>
                  </a:lnTo>
                  <a:lnTo>
                    <a:pt x="6862" y="19571"/>
                  </a:lnTo>
                  <a:cubicBezTo>
                    <a:pt x="6884" y="19509"/>
                    <a:pt x="7040" y="19571"/>
                    <a:pt x="7040" y="19571"/>
                  </a:cubicBezTo>
                  <a:lnTo>
                    <a:pt x="7306" y="19396"/>
                  </a:lnTo>
                  <a:lnTo>
                    <a:pt x="7417" y="19247"/>
                  </a:lnTo>
                  <a:lnTo>
                    <a:pt x="7417" y="19048"/>
                  </a:lnTo>
                  <a:lnTo>
                    <a:pt x="7291" y="18920"/>
                  </a:lnTo>
                  <a:lnTo>
                    <a:pt x="7179" y="18720"/>
                  </a:lnTo>
                  <a:lnTo>
                    <a:pt x="7312" y="18720"/>
                  </a:lnTo>
                  <a:cubicBezTo>
                    <a:pt x="7312" y="18720"/>
                    <a:pt x="7513" y="18833"/>
                    <a:pt x="7579" y="18720"/>
                  </a:cubicBezTo>
                  <a:cubicBezTo>
                    <a:pt x="7645" y="18608"/>
                    <a:pt x="7746" y="18459"/>
                    <a:pt x="7746" y="18459"/>
                  </a:cubicBezTo>
                  <a:lnTo>
                    <a:pt x="7868" y="18136"/>
                  </a:lnTo>
                  <a:cubicBezTo>
                    <a:pt x="7868" y="18136"/>
                    <a:pt x="8102" y="17662"/>
                    <a:pt x="8124" y="17625"/>
                  </a:cubicBezTo>
                  <a:cubicBezTo>
                    <a:pt x="8146" y="17587"/>
                    <a:pt x="8124" y="17123"/>
                    <a:pt x="8124" y="17123"/>
                  </a:cubicBezTo>
                  <a:lnTo>
                    <a:pt x="8491" y="16789"/>
                  </a:lnTo>
                  <a:lnTo>
                    <a:pt x="8735" y="16789"/>
                  </a:lnTo>
                  <a:lnTo>
                    <a:pt x="8935" y="16415"/>
                  </a:lnTo>
                  <a:lnTo>
                    <a:pt x="9091" y="16170"/>
                  </a:lnTo>
                  <a:lnTo>
                    <a:pt x="9091" y="15752"/>
                  </a:lnTo>
                  <a:lnTo>
                    <a:pt x="9146" y="15354"/>
                  </a:lnTo>
                  <a:lnTo>
                    <a:pt x="9059" y="14965"/>
                  </a:lnTo>
                  <a:lnTo>
                    <a:pt x="9370" y="14504"/>
                  </a:lnTo>
                  <a:lnTo>
                    <a:pt x="9603" y="14253"/>
                  </a:lnTo>
                  <a:lnTo>
                    <a:pt x="9514" y="13793"/>
                  </a:lnTo>
                  <a:lnTo>
                    <a:pt x="9468" y="13507"/>
                  </a:lnTo>
                  <a:close/>
                  <a:moveTo>
                    <a:pt x="11944" y="3724"/>
                  </a:moveTo>
                  <a:lnTo>
                    <a:pt x="12019" y="3773"/>
                  </a:lnTo>
                  <a:lnTo>
                    <a:pt x="12120" y="3675"/>
                  </a:lnTo>
                  <a:lnTo>
                    <a:pt x="12264" y="3675"/>
                  </a:lnTo>
                  <a:lnTo>
                    <a:pt x="12397" y="3625"/>
                  </a:lnTo>
                  <a:lnTo>
                    <a:pt x="12456" y="3533"/>
                  </a:lnTo>
                  <a:lnTo>
                    <a:pt x="12428" y="3406"/>
                  </a:lnTo>
                  <a:lnTo>
                    <a:pt x="12485" y="3338"/>
                  </a:lnTo>
                  <a:cubicBezTo>
                    <a:pt x="12492" y="3235"/>
                    <a:pt x="12346" y="3161"/>
                    <a:pt x="12346" y="3161"/>
                  </a:cubicBezTo>
                  <a:lnTo>
                    <a:pt x="12264" y="3161"/>
                  </a:lnTo>
                  <a:lnTo>
                    <a:pt x="12163" y="3292"/>
                  </a:lnTo>
                  <a:lnTo>
                    <a:pt x="12055" y="3292"/>
                  </a:lnTo>
                  <a:lnTo>
                    <a:pt x="12017" y="3441"/>
                  </a:lnTo>
                  <a:lnTo>
                    <a:pt x="12033" y="3553"/>
                  </a:lnTo>
                  <a:lnTo>
                    <a:pt x="11944" y="3615"/>
                  </a:lnTo>
                  <a:lnTo>
                    <a:pt x="11944" y="3724"/>
                  </a:lnTo>
                  <a:close/>
                  <a:moveTo>
                    <a:pt x="12615" y="2783"/>
                  </a:moveTo>
                  <a:lnTo>
                    <a:pt x="12502" y="2840"/>
                  </a:lnTo>
                  <a:lnTo>
                    <a:pt x="12502" y="3031"/>
                  </a:lnTo>
                  <a:lnTo>
                    <a:pt x="12515" y="3080"/>
                  </a:lnTo>
                  <a:cubicBezTo>
                    <a:pt x="12523" y="3120"/>
                    <a:pt x="12527" y="3160"/>
                    <a:pt x="12527" y="3200"/>
                  </a:cubicBezTo>
                  <a:lnTo>
                    <a:pt x="12609" y="3264"/>
                  </a:lnTo>
                  <a:lnTo>
                    <a:pt x="12691" y="3321"/>
                  </a:lnTo>
                  <a:lnTo>
                    <a:pt x="12729" y="3404"/>
                  </a:lnTo>
                  <a:cubicBezTo>
                    <a:pt x="12729" y="3404"/>
                    <a:pt x="12717" y="3488"/>
                    <a:pt x="12673" y="3488"/>
                  </a:cubicBezTo>
                  <a:lnTo>
                    <a:pt x="12571" y="3524"/>
                  </a:lnTo>
                  <a:lnTo>
                    <a:pt x="12609" y="3601"/>
                  </a:lnTo>
                  <a:cubicBezTo>
                    <a:pt x="12609" y="3601"/>
                    <a:pt x="12535" y="3644"/>
                    <a:pt x="12527" y="3679"/>
                  </a:cubicBezTo>
                  <a:lnTo>
                    <a:pt x="12597" y="3736"/>
                  </a:lnTo>
                  <a:lnTo>
                    <a:pt x="12533" y="3807"/>
                  </a:lnTo>
                  <a:lnTo>
                    <a:pt x="12395" y="3807"/>
                  </a:lnTo>
                  <a:lnTo>
                    <a:pt x="12395" y="3890"/>
                  </a:lnTo>
                  <a:lnTo>
                    <a:pt x="12685" y="3890"/>
                  </a:lnTo>
                  <a:lnTo>
                    <a:pt x="12805" y="3807"/>
                  </a:lnTo>
                  <a:lnTo>
                    <a:pt x="12982" y="3842"/>
                  </a:lnTo>
                  <a:cubicBezTo>
                    <a:pt x="12982" y="3842"/>
                    <a:pt x="13127" y="3807"/>
                    <a:pt x="13159" y="3807"/>
                  </a:cubicBezTo>
                  <a:lnTo>
                    <a:pt x="13133" y="3771"/>
                  </a:lnTo>
                  <a:lnTo>
                    <a:pt x="13178" y="3707"/>
                  </a:lnTo>
                  <a:lnTo>
                    <a:pt x="13247" y="3615"/>
                  </a:lnTo>
                  <a:lnTo>
                    <a:pt x="13159" y="3575"/>
                  </a:lnTo>
                  <a:lnTo>
                    <a:pt x="13058" y="3540"/>
                  </a:lnTo>
                  <a:lnTo>
                    <a:pt x="13071" y="3420"/>
                  </a:lnTo>
                  <a:lnTo>
                    <a:pt x="12975" y="3337"/>
                  </a:lnTo>
                  <a:lnTo>
                    <a:pt x="12831" y="3248"/>
                  </a:lnTo>
                  <a:lnTo>
                    <a:pt x="12818" y="3085"/>
                  </a:lnTo>
                  <a:lnTo>
                    <a:pt x="12831" y="2944"/>
                  </a:lnTo>
                  <a:lnTo>
                    <a:pt x="12682" y="2944"/>
                  </a:lnTo>
                  <a:lnTo>
                    <a:pt x="12650" y="2873"/>
                  </a:lnTo>
                  <a:lnTo>
                    <a:pt x="12738" y="2781"/>
                  </a:lnTo>
                  <a:lnTo>
                    <a:pt x="12615" y="2783"/>
                  </a:lnTo>
                  <a:close/>
                  <a:moveTo>
                    <a:pt x="13443" y="3392"/>
                  </a:moveTo>
                  <a:lnTo>
                    <a:pt x="13443" y="3338"/>
                  </a:lnTo>
                  <a:lnTo>
                    <a:pt x="13544" y="3338"/>
                  </a:lnTo>
                  <a:lnTo>
                    <a:pt x="13601" y="3292"/>
                  </a:lnTo>
                  <a:lnTo>
                    <a:pt x="13601" y="3115"/>
                  </a:lnTo>
                  <a:lnTo>
                    <a:pt x="13675" y="3073"/>
                  </a:lnTo>
                  <a:lnTo>
                    <a:pt x="13650" y="2931"/>
                  </a:lnTo>
                  <a:lnTo>
                    <a:pt x="13531" y="2885"/>
                  </a:lnTo>
                  <a:lnTo>
                    <a:pt x="13355" y="2948"/>
                  </a:lnTo>
                  <a:lnTo>
                    <a:pt x="13355" y="3052"/>
                  </a:lnTo>
                  <a:lnTo>
                    <a:pt x="13247" y="3066"/>
                  </a:lnTo>
                  <a:lnTo>
                    <a:pt x="13222" y="3161"/>
                  </a:lnTo>
                  <a:lnTo>
                    <a:pt x="13297" y="3200"/>
                  </a:lnTo>
                  <a:lnTo>
                    <a:pt x="13177" y="3278"/>
                  </a:lnTo>
                  <a:lnTo>
                    <a:pt x="13145" y="3338"/>
                  </a:lnTo>
                  <a:lnTo>
                    <a:pt x="13246" y="3441"/>
                  </a:lnTo>
                  <a:lnTo>
                    <a:pt x="13443" y="3392"/>
                  </a:lnTo>
                  <a:close/>
                  <a:moveTo>
                    <a:pt x="19809" y="7682"/>
                  </a:moveTo>
                  <a:lnTo>
                    <a:pt x="20226" y="7932"/>
                  </a:lnTo>
                  <a:lnTo>
                    <a:pt x="20442" y="7839"/>
                  </a:lnTo>
                  <a:lnTo>
                    <a:pt x="20585" y="8066"/>
                  </a:lnTo>
                  <a:lnTo>
                    <a:pt x="20967" y="8160"/>
                  </a:lnTo>
                  <a:lnTo>
                    <a:pt x="21134" y="8254"/>
                  </a:lnTo>
                  <a:lnTo>
                    <a:pt x="21600" y="7099"/>
                  </a:lnTo>
                  <a:cubicBezTo>
                    <a:pt x="20891" y="5332"/>
                    <a:pt x="19958" y="3371"/>
                    <a:pt x="18054" y="1827"/>
                  </a:cubicBezTo>
                  <a:lnTo>
                    <a:pt x="17669" y="1852"/>
                  </a:lnTo>
                  <a:lnTo>
                    <a:pt x="17586" y="2040"/>
                  </a:lnTo>
                  <a:lnTo>
                    <a:pt x="17408" y="1966"/>
                  </a:lnTo>
                  <a:lnTo>
                    <a:pt x="17323" y="1799"/>
                  </a:lnTo>
                  <a:lnTo>
                    <a:pt x="17156" y="1799"/>
                  </a:lnTo>
                  <a:lnTo>
                    <a:pt x="17230" y="1882"/>
                  </a:lnTo>
                  <a:lnTo>
                    <a:pt x="17291" y="2017"/>
                  </a:lnTo>
                  <a:lnTo>
                    <a:pt x="17027" y="2017"/>
                  </a:lnTo>
                  <a:lnTo>
                    <a:pt x="17027" y="2183"/>
                  </a:lnTo>
                  <a:lnTo>
                    <a:pt x="16840" y="2152"/>
                  </a:lnTo>
                  <a:lnTo>
                    <a:pt x="16726" y="2133"/>
                  </a:lnTo>
                  <a:lnTo>
                    <a:pt x="16661" y="2169"/>
                  </a:lnTo>
                  <a:lnTo>
                    <a:pt x="16721" y="2210"/>
                  </a:lnTo>
                  <a:lnTo>
                    <a:pt x="16804" y="2231"/>
                  </a:lnTo>
                  <a:lnTo>
                    <a:pt x="16729" y="2262"/>
                  </a:lnTo>
                  <a:lnTo>
                    <a:pt x="16629" y="2217"/>
                  </a:lnTo>
                  <a:lnTo>
                    <a:pt x="16505" y="2170"/>
                  </a:lnTo>
                  <a:lnTo>
                    <a:pt x="16468" y="2077"/>
                  </a:lnTo>
                  <a:lnTo>
                    <a:pt x="16376" y="1994"/>
                  </a:lnTo>
                  <a:lnTo>
                    <a:pt x="16270" y="1978"/>
                  </a:lnTo>
                  <a:lnTo>
                    <a:pt x="16196" y="1880"/>
                  </a:lnTo>
                  <a:lnTo>
                    <a:pt x="16358" y="1896"/>
                  </a:lnTo>
                  <a:lnTo>
                    <a:pt x="16501" y="1968"/>
                  </a:lnTo>
                  <a:lnTo>
                    <a:pt x="16620" y="1984"/>
                  </a:lnTo>
                  <a:cubicBezTo>
                    <a:pt x="16620" y="1984"/>
                    <a:pt x="16695" y="1963"/>
                    <a:pt x="16703" y="1978"/>
                  </a:cubicBezTo>
                  <a:cubicBezTo>
                    <a:pt x="16760" y="1998"/>
                    <a:pt x="16819" y="2012"/>
                    <a:pt x="16878" y="2019"/>
                  </a:cubicBezTo>
                  <a:lnTo>
                    <a:pt x="16975" y="1936"/>
                  </a:lnTo>
                  <a:lnTo>
                    <a:pt x="16811" y="1799"/>
                  </a:lnTo>
                  <a:lnTo>
                    <a:pt x="16521" y="1703"/>
                  </a:lnTo>
                  <a:lnTo>
                    <a:pt x="16009" y="1629"/>
                  </a:lnTo>
                  <a:cubicBezTo>
                    <a:pt x="15939" y="1610"/>
                    <a:pt x="15870" y="1586"/>
                    <a:pt x="15802" y="1558"/>
                  </a:cubicBezTo>
                  <a:lnTo>
                    <a:pt x="15632" y="1512"/>
                  </a:lnTo>
                  <a:lnTo>
                    <a:pt x="15259" y="1512"/>
                  </a:lnTo>
                  <a:lnTo>
                    <a:pt x="14693" y="1629"/>
                  </a:lnTo>
                  <a:lnTo>
                    <a:pt x="14380" y="1852"/>
                  </a:lnTo>
                  <a:lnTo>
                    <a:pt x="14007" y="2229"/>
                  </a:lnTo>
                  <a:lnTo>
                    <a:pt x="13666" y="2286"/>
                  </a:lnTo>
                  <a:cubicBezTo>
                    <a:pt x="13613" y="2335"/>
                    <a:pt x="13564" y="2388"/>
                    <a:pt x="13517" y="2445"/>
                  </a:cubicBezTo>
                  <a:lnTo>
                    <a:pt x="13592" y="2627"/>
                  </a:lnTo>
                  <a:lnTo>
                    <a:pt x="13573" y="2710"/>
                  </a:lnTo>
                  <a:lnTo>
                    <a:pt x="13624" y="2756"/>
                  </a:lnTo>
                  <a:lnTo>
                    <a:pt x="13661" y="2840"/>
                  </a:lnTo>
                  <a:lnTo>
                    <a:pt x="13712" y="2923"/>
                  </a:lnTo>
                  <a:lnTo>
                    <a:pt x="13900" y="2892"/>
                  </a:lnTo>
                  <a:lnTo>
                    <a:pt x="14103" y="2764"/>
                  </a:lnTo>
                  <a:lnTo>
                    <a:pt x="14260" y="2856"/>
                  </a:lnTo>
                  <a:lnTo>
                    <a:pt x="14380" y="3088"/>
                  </a:lnTo>
                  <a:lnTo>
                    <a:pt x="14402" y="3228"/>
                  </a:lnTo>
                  <a:lnTo>
                    <a:pt x="14545" y="3259"/>
                  </a:lnTo>
                  <a:lnTo>
                    <a:pt x="14642" y="3166"/>
                  </a:lnTo>
                  <a:lnTo>
                    <a:pt x="14743" y="3140"/>
                  </a:lnTo>
                  <a:lnTo>
                    <a:pt x="14799" y="2954"/>
                  </a:lnTo>
                  <a:lnTo>
                    <a:pt x="14808" y="2810"/>
                  </a:lnTo>
                  <a:lnTo>
                    <a:pt x="14946" y="2764"/>
                  </a:lnTo>
                  <a:lnTo>
                    <a:pt x="14946" y="2668"/>
                  </a:lnTo>
                  <a:lnTo>
                    <a:pt x="14896" y="2627"/>
                  </a:lnTo>
                  <a:lnTo>
                    <a:pt x="14831" y="2581"/>
                  </a:lnTo>
                  <a:lnTo>
                    <a:pt x="14808" y="2414"/>
                  </a:lnTo>
                  <a:lnTo>
                    <a:pt x="15019" y="2264"/>
                  </a:lnTo>
                  <a:cubicBezTo>
                    <a:pt x="15019" y="2264"/>
                    <a:pt x="15130" y="2151"/>
                    <a:pt x="15130" y="2131"/>
                  </a:cubicBezTo>
                  <a:cubicBezTo>
                    <a:pt x="15130" y="2110"/>
                    <a:pt x="15186" y="2042"/>
                    <a:pt x="15186" y="2042"/>
                  </a:cubicBezTo>
                  <a:cubicBezTo>
                    <a:pt x="15186" y="2042"/>
                    <a:pt x="15273" y="2048"/>
                    <a:pt x="15301" y="2053"/>
                  </a:cubicBezTo>
                  <a:cubicBezTo>
                    <a:pt x="15329" y="2058"/>
                    <a:pt x="15475" y="2115"/>
                    <a:pt x="15475" y="2115"/>
                  </a:cubicBezTo>
                  <a:lnTo>
                    <a:pt x="15531" y="2161"/>
                  </a:lnTo>
                  <a:lnTo>
                    <a:pt x="15361" y="2254"/>
                  </a:lnTo>
                  <a:lnTo>
                    <a:pt x="15260" y="2368"/>
                  </a:lnTo>
                  <a:lnTo>
                    <a:pt x="15186" y="2425"/>
                  </a:lnTo>
                  <a:lnTo>
                    <a:pt x="15255" y="2605"/>
                  </a:lnTo>
                  <a:lnTo>
                    <a:pt x="15434" y="2708"/>
                  </a:lnTo>
                  <a:lnTo>
                    <a:pt x="15596" y="2672"/>
                  </a:lnTo>
                  <a:lnTo>
                    <a:pt x="15851" y="2658"/>
                  </a:lnTo>
                  <a:cubicBezTo>
                    <a:pt x="15851" y="2658"/>
                    <a:pt x="16144" y="2723"/>
                    <a:pt x="16158" y="2734"/>
                  </a:cubicBezTo>
                  <a:cubicBezTo>
                    <a:pt x="16171" y="2745"/>
                    <a:pt x="16073" y="2780"/>
                    <a:pt x="16073" y="2780"/>
                  </a:cubicBezTo>
                  <a:lnTo>
                    <a:pt x="15959" y="2816"/>
                  </a:lnTo>
                  <a:lnTo>
                    <a:pt x="15895" y="2863"/>
                  </a:lnTo>
                  <a:lnTo>
                    <a:pt x="15786" y="2801"/>
                  </a:lnTo>
                  <a:cubicBezTo>
                    <a:pt x="15742" y="2767"/>
                    <a:pt x="15691" y="2747"/>
                    <a:pt x="15637" y="2744"/>
                  </a:cubicBezTo>
                  <a:cubicBezTo>
                    <a:pt x="15592" y="2754"/>
                    <a:pt x="15550" y="2775"/>
                    <a:pt x="15513" y="2806"/>
                  </a:cubicBezTo>
                  <a:lnTo>
                    <a:pt x="15582" y="2925"/>
                  </a:lnTo>
                  <a:lnTo>
                    <a:pt x="15678" y="2997"/>
                  </a:lnTo>
                  <a:cubicBezTo>
                    <a:pt x="15678" y="2997"/>
                    <a:pt x="15637" y="3131"/>
                    <a:pt x="15610" y="3126"/>
                  </a:cubicBezTo>
                  <a:cubicBezTo>
                    <a:pt x="15582" y="3121"/>
                    <a:pt x="15535" y="3028"/>
                    <a:pt x="15535" y="3028"/>
                  </a:cubicBezTo>
                  <a:lnTo>
                    <a:pt x="15429" y="2982"/>
                  </a:lnTo>
                  <a:lnTo>
                    <a:pt x="15360" y="3028"/>
                  </a:lnTo>
                  <a:lnTo>
                    <a:pt x="15369" y="3142"/>
                  </a:lnTo>
                  <a:lnTo>
                    <a:pt x="15339" y="3302"/>
                  </a:lnTo>
                  <a:lnTo>
                    <a:pt x="15224" y="3386"/>
                  </a:lnTo>
                  <a:lnTo>
                    <a:pt x="15141" y="3458"/>
                  </a:lnTo>
                  <a:lnTo>
                    <a:pt x="15030" y="3386"/>
                  </a:lnTo>
                  <a:lnTo>
                    <a:pt x="14888" y="3433"/>
                  </a:lnTo>
                  <a:lnTo>
                    <a:pt x="14639" y="3417"/>
                  </a:lnTo>
                  <a:lnTo>
                    <a:pt x="14584" y="3473"/>
                  </a:lnTo>
                  <a:lnTo>
                    <a:pt x="14496" y="3433"/>
                  </a:lnTo>
                  <a:cubicBezTo>
                    <a:pt x="14496" y="3433"/>
                    <a:pt x="14280" y="3443"/>
                    <a:pt x="14266" y="3448"/>
                  </a:cubicBezTo>
                  <a:cubicBezTo>
                    <a:pt x="14216" y="3429"/>
                    <a:pt x="14169" y="3405"/>
                    <a:pt x="14123" y="3376"/>
                  </a:cubicBezTo>
                  <a:lnTo>
                    <a:pt x="14068" y="3236"/>
                  </a:lnTo>
                  <a:lnTo>
                    <a:pt x="14137" y="3144"/>
                  </a:lnTo>
                  <a:lnTo>
                    <a:pt x="14105" y="3102"/>
                  </a:lnTo>
                  <a:lnTo>
                    <a:pt x="14077" y="3025"/>
                  </a:lnTo>
                  <a:lnTo>
                    <a:pt x="14123" y="2962"/>
                  </a:lnTo>
                  <a:lnTo>
                    <a:pt x="14054" y="2942"/>
                  </a:lnTo>
                  <a:lnTo>
                    <a:pt x="13939" y="3071"/>
                  </a:lnTo>
                  <a:cubicBezTo>
                    <a:pt x="13937" y="3112"/>
                    <a:pt x="13936" y="3154"/>
                    <a:pt x="13934" y="3195"/>
                  </a:cubicBezTo>
                  <a:cubicBezTo>
                    <a:pt x="13934" y="3195"/>
                    <a:pt x="13994" y="3314"/>
                    <a:pt x="13999" y="3329"/>
                  </a:cubicBezTo>
                  <a:cubicBezTo>
                    <a:pt x="14002" y="3365"/>
                    <a:pt x="14004" y="3401"/>
                    <a:pt x="14003" y="3438"/>
                  </a:cubicBezTo>
                  <a:lnTo>
                    <a:pt x="13888" y="3489"/>
                  </a:lnTo>
                  <a:lnTo>
                    <a:pt x="13764" y="3530"/>
                  </a:lnTo>
                  <a:lnTo>
                    <a:pt x="13787" y="3582"/>
                  </a:lnTo>
                  <a:lnTo>
                    <a:pt x="13916" y="3608"/>
                  </a:lnTo>
                  <a:lnTo>
                    <a:pt x="13874" y="3691"/>
                  </a:lnTo>
                  <a:lnTo>
                    <a:pt x="13800" y="3696"/>
                  </a:lnTo>
                  <a:lnTo>
                    <a:pt x="13763" y="3800"/>
                  </a:lnTo>
                  <a:lnTo>
                    <a:pt x="13740" y="3857"/>
                  </a:lnTo>
                  <a:lnTo>
                    <a:pt x="13639" y="3826"/>
                  </a:lnTo>
                  <a:lnTo>
                    <a:pt x="13643" y="3753"/>
                  </a:lnTo>
                  <a:lnTo>
                    <a:pt x="13648" y="3661"/>
                  </a:lnTo>
                  <a:lnTo>
                    <a:pt x="13607" y="3614"/>
                  </a:lnTo>
                  <a:lnTo>
                    <a:pt x="13546" y="3686"/>
                  </a:lnTo>
                  <a:lnTo>
                    <a:pt x="13482" y="3779"/>
                  </a:lnTo>
                  <a:lnTo>
                    <a:pt x="13333" y="3810"/>
                  </a:lnTo>
                  <a:lnTo>
                    <a:pt x="13264" y="3872"/>
                  </a:lnTo>
                  <a:lnTo>
                    <a:pt x="13218" y="3985"/>
                  </a:lnTo>
                  <a:lnTo>
                    <a:pt x="13107" y="4042"/>
                  </a:lnTo>
                  <a:lnTo>
                    <a:pt x="13020" y="4104"/>
                  </a:lnTo>
                  <a:lnTo>
                    <a:pt x="12886" y="4027"/>
                  </a:lnTo>
                  <a:lnTo>
                    <a:pt x="12868" y="4063"/>
                  </a:lnTo>
                  <a:lnTo>
                    <a:pt x="12896" y="4140"/>
                  </a:lnTo>
                  <a:lnTo>
                    <a:pt x="12863" y="4182"/>
                  </a:lnTo>
                  <a:lnTo>
                    <a:pt x="12688" y="4166"/>
                  </a:lnTo>
                  <a:lnTo>
                    <a:pt x="12591" y="4151"/>
                  </a:lnTo>
                  <a:lnTo>
                    <a:pt x="12577" y="4295"/>
                  </a:lnTo>
                  <a:lnTo>
                    <a:pt x="12748" y="4326"/>
                  </a:lnTo>
                  <a:lnTo>
                    <a:pt x="12831" y="4410"/>
                  </a:lnTo>
                  <a:cubicBezTo>
                    <a:pt x="12831" y="4410"/>
                    <a:pt x="12896" y="4497"/>
                    <a:pt x="12909" y="4497"/>
                  </a:cubicBezTo>
                  <a:cubicBezTo>
                    <a:pt x="12922" y="4497"/>
                    <a:pt x="13016" y="4523"/>
                    <a:pt x="13016" y="4523"/>
                  </a:cubicBezTo>
                  <a:lnTo>
                    <a:pt x="12978" y="4750"/>
                  </a:lnTo>
                  <a:lnTo>
                    <a:pt x="12896" y="4962"/>
                  </a:lnTo>
                  <a:lnTo>
                    <a:pt x="12550" y="4957"/>
                  </a:lnTo>
                  <a:lnTo>
                    <a:pt x="12172" y="4947"/>
                  </a:lnTo>
                  <a:lnTo>
                    <a:pt x="12052" y="4998"/>
                  </a:lnTo>
                  <a:lnTo>
                    <a:pt x="12015" y="5116"/>
                  </a:lnTo>
                  <a:lnTo>
                    <a:pt x="12048" y="5241"/>
                  </a:lnTo>
                  <a:lnTo>
                    <a:pt x="11981" y="5474"/>
                  </a:lnTo>
                  <a:lnTo>
                    <a:pt x="11953" y="5598"/>
                  </a:lnTo>
                  <a:cubicBezTo>
                    <a:pt x="11953" y="5641"/>
                    <a:pt x="11958" y="5683"/>
                    <a:pt x="11966" y="5724"/>
                  </a:cubicBezTo>
                  <a:cubicBezTo>
                    <a:pt x="11976" y="5739"/>
                    <a:pt x="12031" y="5848"/>
                    <a:pt x="12031" y="5848"/>
                  </a:cubicBezTo>
                  <a:lnTo>
                    <a:pt x="11989" y="6023"/>
                  </a:lnTo>
                  <a:lnTo>
                    <a:pt x="12114" y="6065"/>
                  </a:lnTo>
                  <a:lnTo>
                    <a:pt x="12321" y="6080"/>
                  </a:lnTo>
                  <a:lnTo>
                    <a:pt x="12431" y="6148"/>
                  </a:lnTo>
                  <a:lnTo>
                    <a:pt x="12515" y="6163"/>
                  </a:lnTo>
                  <a:lnTo>
                    <a:pt x="12653" y="6096"/>
                  </a:lnTo>
                  <a:lnTo>
                    <a:pt x="12860" y="6065"/>
                  </a:lnTo>
                  <a:lnTo>
                    <a:pt x="13054" y="5884"/>
                  </a:lnTo>
                  <a:lnTo>
                    <a:pt x="13022" y="5662"/>
                  </a:lnTo>
                  <a:lnTo>
                    <a:pt x="13141" y="5495"/>
                  </a:lnTo>
                  <a:lnTo>
                    <a:pt x="13394" y="5315"/>
                  </a:lnTo>
                  <a:lnTo>
                    <a:pt x="13505" y="5273"/>
                  </a:lnTo>
                  <a:lnTo>
                    <a:pt x="13491" y="5088"/>
                  </a:lnTo>
                  <a:lnTo>
                    <a:pt x="13640" y="4989"/>
                  </a:lnTo>
                  <a:lnTo>
                    <a:pt x="13789" y="5046"/>
                  </a:lnTo>
                  <a:lnTo>
                    <a:pt x="13891" y="4984"/>
                  </a:lnTo>
                  <a:lnTo>
                    <a:pt x="14202" y="4877"/>
                  </a:lnTo>
                  <a:lnTo>
                    <a:pt x="14511" y="5198"/>
                  </a:lnTo>
                  <a:lnTo>
                    <a:pt x="14934" y="5523"/>
                  </a:lnTo>
                  <a:cubicBezTo>
                    <a:pt x="14934" y="5523"/>
                    <a:pt x="15022" y="5719"/>
                    <a:pt x="15027" y="5734"/>
                  </a:cubicBezTo>
                  <a:cubicBezTo>
                    <a:pt x="15010" y="5782"/>
                    <a:pt x="14988" y="5827"/>
                    <a:pt x="14962" y="5869"/>
                  </a:cubicBezTo>
                  <a:lnTo>
                    <a:pt x="14724" y="5869"/>
                  </a:lnTo>
                  <a:lnTo>
                    <a:pt x="14635" y="5891"/>
                  </a:lnTo>
                  <a:cubicBezTo>
                    <a:pt x="14635" y="5891"/>
                    <a:pt x="14662" y="5968"/>
                    <a:pt x="14680" y="5968"/>
                  </a:cubicBezTo>
                  <a:cubicBezTo>
                    <a:pt x="14698" y="5968"/>
                    <a:pt x="14888" y="6067"/>
                    <a:pt x="14888" y="6067"/>
                  </a:cubicBezTo>
                  <a:lnTo>
                    <a:pt x="14948" y="6118"/>
                  </a:lnTo>
                  <a:lnTo>
                    <a:pt x="14980" y="6108"/>
                  </a:lnTo>
                  <a:lnTo>
                    <a:pt x="14975" y="6010"/>
                  </a:lnTo>
                  <a:lnTo>
                    <a:pt x="14994" y="5917"/>
                  </a:lnTo>
                  <a:lnTo>
                    <a:pt x="15058" y="5927"/>
                  </a:lnTo>
                  <a:cubicBezTo>
                    <a:pt x="15084" y="5895"/>
                    <a:pt x="15107" y="5861"/>
                    <a:pt x="15127" y="5824"/>
                  </a:cubicBezTo>
                  <a:cubicBezTo>
                    <a:pt x="15147" y="5778"/>
                    <a:pt x="15168" y="5733"/>
                    <a:pt x="15191" y="5690"/>
                  </a:cubicBezTo>
                  <a:lnTo>
                    <a:pt x="15141" y="5581"/>
                  </a:lnTo>
                  <a:lnTo>
                    <a:pt x="15169" y="5509"/>
                  </a:lnTo>
                  <a:lnTo>
                    <a:pt x="15244" y="5520"/>
                  </a:lnTo>
                  <a:lnTo>
                    <a:pt x="15253" y="5627"/>
                  </a:lnTo>
                  <a:lnTo>
                    <a:pt x="15280" y="5627"/>
                  </a:lnTo>
                  <a:lnTo>
                    <a:pt x="15271" y="5494"/>
                  </a:lnTo>
                  <a:lnTo>
                    <a:pt x="15197" y="5442"/>
                  </a:lnTo>
                  <a:lnTo>
                    <a:pt x="15097" y="5368"/>
                  </a:lnTo>
                  <a:lnTo>
                    <a:pt x="15027" y="5255"/>
                  </a:lnTo>
                  <a:lnTo>
                    <a:pt x="14907" y="5218"/>
                  </a:lnTo>
                  <a:lnTo>
                    <a:pt x="14770" y="5110"/>
                  </a:lnTo>
                  <a:lnTo>
                    <a:pt x="14738" y="4986"/>
                  </a:lnTo>
                  <a:lnTo>
                    <a:pt x="14609" y="4914"/>
                  </a:lnTo>
                  <a:lnTo>
                    <a:pt x="14575" y="4801"/>
                  </a:lnTo>
                  <a:lnTo>
                    <a:pt x="14612" y="4682"/>
                  </a:lnTo>
                  <a:lnTo>
                    <a:pt x="14695" y="4666"/>
                  </a:lnTo>
                  <a:cubicBezTo>
                    <a:pt x="14697" y="4704"/>
                    <a:pt x="14698" y="4742"/>
                    <a:pt x="14699" y="4780"/>
                  </a:cubicBezTo>
                  <a:lnTo>
                    <a:pt x="14782" y="4811"/>
                  </a:lnTo>
                  <a:lnTo>
                    <a:pt x="14838" y="4775"/>
                  </a:lnTo>
                  <a:lnTo>
                    <a:pt x="14921" y="4942"/>
                  </a:lnTo>
                  <a:lnTo>
                    <a:pt x="15091" y="5049"/>
                  </a:lnTo>
                  <a:lnTo>
                    <a:pt x="15225" y="5133"/>
                  </a:lnTo>
                  <a:lnTo>
                    <a:pt x="15308" y="5144"/>
                  </a:lnTo>
                  <a:lnTo>
                    <a:pt x="15446" y="5311"/>
                  </a:lnTo>
                  <a:lnTo>
                    <a:pt x="15478" y="5527"/>
                  </a:lnTo>
                  <a:lnTo>
                    <a:pt x="15736" y="5827"/>
                  </a:lnTo>
                  <a:lnTo>
                    <a:pt x="15773" y="6038"/>
                  </a:lnTo>
                  <a:lnTo>
                    <a:pt x="15957" y="6183"/>
                  </a:lnTo>
                  <a:lnTo>
                    <a:pt x="16008" y="6136"/>
                  </a:lnTo>
                  <a:lnTo>
                    <a:pt x="15980" y="6002"/>
                  </a:lnTo>
                  <a:lnTo>
                    <a:pt x="16082" y="5941"/>
                  </a:lnTo>
                  <a:lnTo>
                    <a:pt x="16049" y="5847"/>
                  </a:lnTo>
                  <a:lnTo>
                    <a:pt x="15947" y="5808"/>
                  </a:lnTo>
                  <a:lnTo>
                    <a:pt x="15906" y="5715"/>
                  </a:lnTo>
                  <a:lnTo>
                    <a:pt x="15924" y="5565"/>
                  </a:lnTo>
                  <a:lnTo>
                    <a:pt x="15865" y="5488"/>
                  </a:lnTo>
                  <a:lnTo>
                    <a:pt x="15920" y="5498"/>
                  </a:lnTo>
                  <a:lnTo>
                    <a:pt x="15961" y="5555"/>
                  </a:lnTo>
                  <a:lnTo>
                    <a:pt x="16026" y="5457"/>
                  </a:lnTo>
                  <a:lnTo>
                    <a:pt x="16136" y="5462"/>
                  </a:lnTo>
                  <a:lnTo>
                    <a:pt x="16247" y="5514"/>
                  </a:lnTo>
                  <a:lnTo>
                    <a:pt x="16330" y="5641"/>
                  </a:lnTo>
                  <a:lnTo>
                    <a:pt x="16413" y="5785"/>
                  </a:lnTo>
                  <a:cubicBezTo>
                    <a:pt x="16413" y="5785"/>
                    <a:pt x="16357" y="5821"/>
                    <a:pt x="16353" y="5837"/>
                  </a:cubicBezTo>
                  <a:cubicBezTo>
                    <a:pt x="16364" y="5877"/>
                    <a:pt x="16379" y="5915"/>
                    <a:pt x="16399" y="5951"/>
                  </a:cubicBezTo>
                  <a:lnTo>
                    <a:pt x="16505" y="6058"/>
                  </a:lnTo>
                  <a:lnTo>
                    <a:pt x="16588" y="6189"/>
                  </a:lnTo>
                  <a:lnTo>
                    <a:pt x="16753" y="6184"/>
                  </a:lnTo>
                  <a:lnTo>
                    <a:pt x="16772" y="6267"/>
                  </a:lnTo>
                  <a:lnTo>
                    <a:pt x="16892" y="6282"/>
                  </a:lnTo>
                  <a:lnTo>
                    <a:pt x="17007" y="6251"/>
                  </a:lnTo>
                  <a:lnTo>
                    <a:pt x="17039" y="6168"/>
                  </a:lnTo>
                  <a:lnTo>
                    <a:pt x="17090" y="6245"/>
                  </a:lnTo>
                  <a:lnTo>
                    <a:pt x="17224" y="6297"/>
                  </a:lnTo>
                  <a:lnTo>
                    <a:pt x="17338" y="6287"/>
                  </a:lnTo>
                  <a:lnTo>
                    <a:pt x="17435" y="6168"/>
                  </a:lnTo>
                  <a:lnTo>
                    <a:pt x="17522" y="6209"/>
                  </a:lnTo>
                  <a:lnTo>
                    <a:pt x="17587" y="6255"/>
                  </a:lnTo>
                  <a:lnTo>
                    <a:pt x="17564" y="6359"/>
                  </a:lnTo>
                  <a:lnTo>
                    <a:pt x="17622" y="6571"/>
                  </a:lnTo>
                  <a:lnTo>
                    <a:pt x="17538" y="6786"/>
                  </a:lnTo>
                  <a:lnTo>
                    <a:pt x="17538" y="7066"/>
                  </a:lnTo>
                  <a:lnTo>
                    <a:pt x="17035" y="7066"/>
                  </a:lnTo>
                  <a:lnTo>
                    <a:pt x="16844" y="7150"/>
                  </a:lnTo>
                  <a:lnTo>
                    <a:pt x="16535" y="6977"/>
                  </a:lnTo>
                  <a:lnTo>
                    <a:pt x="16332" y="7004"/>
                  </a:lnTo>
                  <a:lnTo>
                    <a:pt x="15985" y="6863"/>
                  </a:lnTo>
                  <a:lnTo>
                    <a:pt x="15711" y="6863"/>
                  </a:lnTo>
                  <a:lnTo>
                    <a:pt x="15628" y="6947"/>
                  </a:lnTo>
                  <a:lnTo>
                    <a:pt x="15675" y="7094"/>
                  </a:lnTo>
                  <a:lnTo>
                    <a:pt x="15568" y="7214"/>
                  </a:lnTo>
                  <a:lnTo>
                    <a:pt x="15293" y="7027"/>
                  </a:lnTo>
                  <a:lnTo>
                    <a:pt x="15078" y="7054"/>
                  </a:lnTo>
                  <a:lnTo>
                    <a:pt x="14995" y="6893"/>
                  </a:lnTo>
                  <a:lnTo>
                    <a:pt x="14672" y="6787"/>
                  </a:lnTo>
                  <a:lnTo>
                    <a:pt x="14448" y="6665"/>
                  </a:lnTo>
                  <a:lnTo>
                    <a:pt x="14277" y="6571"/>
                  </a:lnTo>
                  <a:lnTo>
                    <a:pt x="14480" y="6304"/>
                  </a:lnTo>
                  <a:lnTo>
                    <a:pt x="14420" y="6077"/>
                  </a:lnTo>
                  <a:lnTo>
                    <a:pt x="14277" y="5982"/>
                  </a:lnTo>
                  <a:lnTo>
                    <a:pt x="13429" y="6090"/>
                  </a:lnTo>
                  <a:lnTo>
                    <a:pt x="13095" y="6237"/>
                  </a:lnTo>
                  <a:lnTo>
                    <a:pt x="12879" y="6250"/>
                  </a:lnTo>
                  <a:lnTo>
                    <a:pt x="12656" y="6344"/>
                  </a:lnTo>
                  <a:lnTo>
                    <a:pt x="12381" y="6277"/>
                  </a:lnTo>
                  <a:lnTo>
                    <a:pt x="12202" y="6518"/>
                  </a:lnTo>
                  <a:lnTo>
                    <a:pt x="11987" y="6678"/>
                  </a:lnTo>
                  <a:lnTo>
                    <a:pt x="11793" y="7133"/>
                  </a:lnTo>
                  <a:lnTo>
                    <a:pt x="11844" y="7334"/>
                  </a:lnTo>
                  <a:lnTo>
                    <a:pt x="11593" y="7602"/>
                  </a:lnTo>
                  <a:lnTo>
                    <a:pt x="11343" y="7709"/>
                  </a:lnTo>
                  <a:lnTo>
                    <a:pt x="11224" y="7959"/>
                  </a:lnTo>
                  <a:cubicBezTo>
                    <a:pt x="11224" y="7959"/>
                    <a:pt x="10960" y="8615"/>
                    <a:pt x="10937" y="8668"/>
                  </a:cubicBezTo>
                  <a:cubicBezTo>
                    <a:pt x="10913" y="8722"/>
                    <a:pt x="10937" y="9057"/>
                    <a:pt x="10937" y="9057"/>
                  </a:cubicBezTo>
                  <a:lnTo>
                    <a:pt x="11044" y="9444"/>
                  </a:lnTo>
                  <a:lnTo>
                    <a:pt x="10793" y="10100"/>
                  </a:lnTo>
                  <a:lnTo>
                    <a:pt x="10889" y="10421"/>
                  </a:lnTo>
                  <a:lnTo>
                    <a:pt x="11020" y="10715"/>
                  </a:lnTo>
                  <a:lnTo>
                    <a:pt x="11367" y="11264"/>
                  </a:lnTo>
                  <a:cubicBezTo>
                    <a:pt x="11363" y="11356"/>
                    <a:pt x="11360" y="11448"/>
                    <a:pt x="11356" y="11540"/>
                  </a:cubicBezTo>
                  <a:lnTo>
                    <a:pt x="12070" y="12148"/>
                  </a:lnTo>
                  <a:lnTo>
                    <a:pt x="12549" y="11933"/>
                  </a:lnTo>
                  <a:lnTo>
                    <a:pt x="13010" y="12097"/>
                  </a:lnTo>
                  <a:lnTo>
                    <a:pt x="13582" y="11749"/>
                  </a:lnTo>
                  <a:cubicBezTo>
                    <a:pt x="13582" y="11749"/>
                    <a:pt x="13774" y="11749"/>
                    <a:pt x="13833" y="11869"/>
                  </a:cubicBezTo>
                  <a:cubicBezTo>
                    <a:pt x="13893" y="11990"/>
                    <a:pt x="13929" y="12097"/>
                    <a:pt x="14143" y="12097"/>
                  </a:cubicBezTo>
                  <a:cubicBezTo>
                    <a:pt x="14358" y="12097"/>
                    <a:pt x="14466" y="12365"/>
                    <a:pt x="14466" y="12365"/>
                  </a:cubicBezTo>
                  <a:lnTo>
                    <a:pt x="14371" y="12672"/>
                  </a:lnTo>
                  <a:lnTo>
                    <a:pt x="14418" y="12832"/>
                  </a:lnTo>
                  <a:lnTo>
                    <a:pt x="14323" y="13083"/>
                  </a:lnTo>
                  <a:lnTo>
                    <a:pt x="14547" y="13604"/>
                  </a:lnTo>
                  <a:lnTo>
                    <a:pt x="14714" y="14006"/>
                  </a:lnTo>
                  <a:lnTo>
                    <a:pt x="14869" y="14394"/>
                  </a:lnTo>
                  <a:lnTo>
                    <a:pt x="14905" y="14889"/>
                  </a:lnTo>
                  <a:lnTo>
                    <a:pt x="14869" y="15170"/>
                  </a:lnTo>
                  <a:lnTo>
                    <a:pt x="14594" y="15705"/>
                  </a:lnTo>
                  <a:lnTo>
                    <a:pt x="14678" y="16535"/>
                  </a:lnTo>
                  <a:lnTo>
                    <a:pt x="14773" y="16722"/>
                  </a:lnTo>
                  <a:lnTo>
                    <a:pt x="14738" y="16855"/>
                  </a:lnTo>
                  <a:lnTo>
                    <a:pt x="14905" y="17057"/>
                  </a:lnTo>
                  <a:lnTo>
                    <a:pt x="15013" y="17524"/>
                  </a:lnTo>
                  <a:lnTo>
                    <a:pt x="14917" y="17966"/>
                  </a:lnTo>
                  <a:lnTo>
                    <a:pt x="15060" y="18300"/>
                  </a:lnTo>
                  <a:cubicBezTo>
                    <a:pt x="15060" y="18300"/>
                    <a:pt x="15191" y="18662"/>
                    <a:pt x="15203" y="18702"/>
                  </a:cubicBezTo>
                  <a:cubicBezTo>
                    <a:pt x="15215" y="18742"/>
                    <a:pt x="15299" y="18876"/>
                    <a:pt x="15287" y="18942"/>
                  </a:cubicBezTo>
                  <a:cubicBezTo>
                    <a:pt x="15275" y="19009"/>
                    <a:pt x="15239" y="19184"/>
                    <a:pt x="15239" y="19184"/>
                  </a:cubicBezTo>
                  <a:lnTo>
                    <a:pt x="15287" y="19451"/>
                  </a:lnTo>
                  <a:lnTo>
                    <a:pt x="15896" y="19451"/>
                  </a:lnTo>
                  <a:lnTo>
                    <a:pt x="16183" y="19344"/>
                  </a:lnTo>
                  <a:lnTo>
                    <a:pt x="16887" y="18542"/>
                  </a:lnTo>
                  <a:cubicBezTo>
                    <a:pt x="16952" y="18456"/>
                    <a:pt x="17011" y="18367"/>
                    <a:pt x="17066" y="18274"/>
                  </a:cubicBezTo>
                  <a:cubicBezTo>
                    <a:pt x="17078" y="18233"/>
                    <a:pt x="17174" y="17739"/>
                    <a:pt x="17174" y="17739"/>
                  </a:cubicBezTo>
                  <a:lnTo>
                    <a:pt x="17675" y="17511"/>
                  </a:lnTo>
                  <a:lnTo>
                    <a:pt x="17675" y="17074"/>
                  </a:lnTo>
                  <a:lnTo>
                    <a:pt x="17568" y="16726"/>
                  </a:lnTo>
                  <a:lnTo>
                    <a:pt x="17830" y="16445"/>
                  </a:lnTo>
                  <a:lnTo>
                    <a:pt x="18536" y="15990"/>
                  </a:lnTo>
                  <a:lnTo>
                    <a:pt x="18595" y="15642"/>
                  </a:lnTo>
                  <a:lnTo>
                    <a:pt x="18595" y="15041"/>
                  </a:lnTo>
                  <a:lnTo>
                    <a:pt x="18463" y="14585"/>
                  </a:lnTo>
                  <a:lnTo>
                    <a:pt x="18499" y="14305"/>
                  </a:lnTo>
                  <a:lnTo>
                    <a:pt x="18377" y="14184"/>
                  </a:lnTo>
                  <a:lnTo>
                    <a:pt x="18604" y="13810"/>
                  </a:lnTo>
                  <a:lnTo>
                    <a:pt x="18688" y="13314"/>
                  </a:lnTo>
                  <a:lnTo>
                    <a:pt x="19022" y="13087"/>
                  </a:lnTo>
                  <a:lnTo>
                    <a:pt x="19096" y="12859"/>
                  </a:lnTo>
                  <a:lnTo>
                    <a:pt x="19705" y="12152"/>
                  </a:lnTo>
                  <a:lnTo>
                    <a:pt x="19897" y="11479"/>
                  </a:lnTo>
                  <a:lnTo>
                    <a:pt x="20076" y="11107"/>
                  </a:lnTo>
                  <a:lnTo>
                    <a:pt x="20076" y="10705"/>
                  </a:lnTo>
                  <a:lnTo>
                    <a:pt x="19909" y="10638"/>
                  </a:lnTo>
                  <a:lnTo>
                    <a:pt x="19717" y="10812"/>
                  </a:lnTo>
                  <a:lnTo>
                    <a:pt x="19455" y="10839"/>
                  </a:lnTo>
                  <a:lnTo>
                    <a:pt x="19180" y="10922"/>
                  </a:lnTo>
                  <a:lnTo>
                    <a:pt x="18953" y="10761"/>
                  </a:lnTo>
                  <a:lnTo>
                    <a:pt x="18977" y="10561"/>
                  </a:lnTo>
                  <a:lnTo>
                    <a:pt x="18691" y="10200"/>
                  </a:lnTo>
                  <a:lnTo>
                    <a:pt x="18404" y="10012"/>
                  </a:lnTo>
                  <a:lnTo>
                    <a:pt x="18272" y="9531"/>
                  </a:lnTo>
                  <a:lnTo>
                    <a:pt x="17992" y="9232"/>
                  </a:lnTo>
                  <a:lnTo>
                    <a:pt x="17968" y="8858"/>
                  </a:lnTo>
                  <a:lnTo>
                    <a:pt x="17765" y="8524"/>
                  </a:lnTo>
                  <a:lnTo>
                    <a:pt x="17514" y="7896"/>
                  </a:lnTo>
                  <a:lnTo>
                    <a:pt x="17251" y="7602"/>
                  </a:lnTo>
                  <a:lnTo>
                    <a:pt x="17227" y="7360"/>
                  </a:lnTo>
                  <a:lnTo>
                    <a:pt x="17335" y="7415"/>
                  </a:lnTo>
                  <a:lnTo>
                    <a:pt x="17455" y="7522"/>
                  </a:lnTo>
                  <a:lnTo>
                    <a:pt x="17502" y="7722"/>
                  </a:lnTo>
                  <a:cubicBezTo>
                    <a:pt x="17598" y="7722"/>
                    <a:pt x="17634" y="7522"/>
                    <a:pt x="17634" y="7522"/>
                  </a:cubicBezTo>
                  <a:lnTo>
                    <a:pt x="17717" y="7722"/>
                  </a:lnTo>
                  <a:lnTo>
                    <a:pt x="17801" y="7973"/>
                  </a:lnTo>
                  <a:lnTo>
                    <a:pt x="18064" y="8414"/>
                  </a:lnTo>
                  <a:lnTo>
                    <a:pt x="18207" y="8441"/>
                  </a:lnTo>
                  <a:lnTo>
                    <a:pt x="18374" y="8829"/>
                  </a:lnTo>
                  <a:lnTo>
                    <a:pt x="18362" y="9003"/>
                  </a:lnTo>
                  <a:lnTo>
                    <a:pt x="18840" y="9552"/>
                  </a:lnTo>
                  <a:lnTo>
                    <a:pt x="18923" y="10060"/>
                  </a:lnTo>
                  <a:lnTo>
                    <a:pt x="19007" y="10288"/>
                  </a:lnTo>
                  <a:lnTo>
                    <a:pt x="19162" y="10461"/>
                  </a:lnTo>
                  <a:lnTo>
                    <a:pt x="19879" y="10248"/>
                  </a:lnTo>
                  <a:lnTo>
                    <a:pt x="20010" y="10113"/>
                  </a:lnTo>
                  <a:lnTo>
                    <a:pt x="20320" y="10006"/>
                  </a:lnTo>
                  <a:lnTo>
                    <a:pt x="20320" y="9846"/>
                  </a:lnTo>
                  <a:lnTo>
                    <a:pt x="20679" y="9579"/>
                  </a:lnTo>
                  <a:lnTo>
                    <a:pt x="20828" y="9268"/>
                  </a:lnTo>
                  <a:lnTo>
                    <a:pt x="20914" y="9110"/>
                  </a:lnTo>
                  <a:lnTo>
                    <a:pt x="21034" y="8923"/>
                  </a:lnTo>
                  <a:lnTo>
                    <a:pt x="20837" y="8618"/>
                  </a:lnTo>
                  <a:lnTo>
                    <a:pt x="20561" y="8357"/>
                  </a:lnTo>
                  <a:lnTo>
                    <a:pt x="20473" y="8106"/>
                  </a:lnTo>
                  <a:lnTo>
                    <a:pt x="20372" y="8133"/>
                  </a:lnTo>
                  <a:lnTo>
                    <a:pt x="20297" y="8373"/>
                  </a:lnTo>
                  <a:lnTo>
                    <a:pt x="20023" y="8457"/>
                  </a:lnTo>
                  <a:lnTo>
                    <a:pt x="19880" y="8350"/>
                  </a:lnTo>
                  <a:lnTo>
                    <a:pt x="19832" y="8123"/>
                  </a:lnTo>
                  <a:lnTo>
                    <a:pt x="19736" y="8150"/>
                  </a:lnTo>
                  <a:lnTo>
                    <a:pt x="19593" y="7855"/>
                  </a:lnTo>
                  <a:lnTo>
                    <a:pt x="19461" y="7771"/>
                  </a:lnTo>
                  <a:lnTo>
                    <a:pt x="19294" y="7464"/>
                  </a:lnTo>
                  <a:lnTo>
                    <a:pt x="19414" y="7316"/>
                  </a:lnTo>
                  <a:lnTo>
                    <a:pt x="19809" y="7682"/>
                  </a:lnTo>
                  <a:close/>
                  <a:moveTo>
                    <a:pt x="14218" y="5713"/>
                  </a:moveTo>
                  <a:lnTo>
                    <a:pt x="14243" y="5585"/>
                  </a:lnTo>
                  <a:lnTo>
                    <a:pt x="14243" y="5401"/>
                  </a:lnTo>
                  <a:cubicBezTo>
                    <a:pt x="14217" y="5375"/>
                    <a:pt x="14186" y="5358"/>
                    <a:pt x="14152" y="5352"/>
                  </a:cubicBezTo>
                  <a:cubicBezTo>
                    <a:pt x="14127" y="5352"/>
                    <a:pt x="14104" y="5362"/>
                    <a:pt x="14085" y="5380"/>
                  </a:cubicBezTo>
                  <a:lnTo>
                    <a:pt x="14085" y="5585"/>
                  </a:lnTo>
                  <a:cubicBezTo>
                    <a:pt x="14092" y="5627"/>
                    <a:pt x="14092" y="5670"/>
                    <a:pt x="14085" y="5713"/>
                  </a:cubicBezTo>
                  <a:lnTo>
                    <a:pt x="14218" y="5713"/>
                  </a:lnTo>
                  <a:close/>
                  <a:moveTo>
                    <a:pt x="14218" y="5161"/>
                  </a:moveTo>
                  <a:cubicBezTo>
                    <a:pt x="14223" y="5115"/>
                    <a:pt x="14194" y="5073"/>
                    <a:pt x="14153" y="5068"/>
                  </a:cubicBezTo>
                  <a:cubicBezTo>
                    <a:pt x="14145" y="5067"/>
                    <a:pt x="14137" y="5067"/>
                    <a:pt x="14129" y="5069"/>
                  </a:cubicBezTo>
                  <a:lnTo>
                    <a:pt x="14085" y="5210"/>
                  </a:lnTo>
                  <a:lnTo>
                    <a:pt x="14129" y="5316"/>
                  </a:lnTo>
                  <a:lnTo>
                    <a:pt x="14218" y="5316"/>
                  </a:lnTo>
                  <a:lnTo>
                    <a:pt x="14218" y="5161"/>
                  </a:lnTo>
                  <a:close/>
                  <a:moveTo>
                    <a:pt x="10960" y="1507"/>
                  </a:moveTo>
                  <a:lnTo>
                    <a:pt x="11408" y="1507"/>
                  </a:lnTo>
                  <a:lnTo>
                    <a:pt x="11651" y="1114"/>
                  </a:lnTo>
                  <a:lnTo>
                    <a:pt x="12213" y="1114"/>
                  </a:lnTo>
                  <a:lnTo>
                    <a:pt x="12303" y="864"/>
                  </a:lnTo>
                  <a:lnTo>
                    <a:pt x="12648" y="659"/>
                  </a:lnTo>
                  <a:cubicBezTo>
                    <a:pt x="12811" y="499"/>
                    <a:pt x="12648" y="210"/>
                    <a:pt x="12648" y="210"/>
                  </a:cubicBezTo>
                  <a:lnTo>
                    <a:pt x="11944" y="112"/>
                  </a:lnTo>
                  <a:lnTo>
                    <a:pt x="11245" y="212"/>
                  </a:lnTo>
                  <a:lnTo>
                    <a:pt x="10228" y="0"/>
                  </a:lnTo>
                  <a:lnTo>
                    <a:pt x="9601" y="319"/>
                  </a:lnTo>
                  <a:cubicBezTo>
                    <a:pt x="9601" y="319"/>
                    <a:pt x="9150" y="592"/>
                    <a:pt x="9089" y="570"/>
                  </a:cubicBezTo>
                  <a:cubicBezTo>
                    <a:pt x="8968" y="558"/>
                    <a:pt x="8845" y="558"/>
                    <a:pt x="8723" y="570"/>
                  </a:cubicBezTo>
                  <a:cubicBezTo>
                    <a:pt x="8723" y="570"/>
                    <a:pt x="8947" y="797"/>
                    <a:pt x="9048" y="820"/>
                  </a:cubicBezTo>
                  <a:cubicBezTo>
                    <a:pt x="9122" y="833"/>
                    <a:pt x="9198" y="833"/>
                    <a:pt x="9272" y="820"/>
                  </a:cubicBezTo>
                  <a:cubicBezTo>
                    <a:pt x="9272" y="820"/>
                    <a:pt x="9272" y="1042"/>
                    <a:pt x="9313" y="1093"/>
                  </a:cubicBezTo>
                  <a:cubicBezTo>
                    <a:pt x="9455" y="1276"/>
                    <a:pt x="9164" y="1412"/>
                    <a:pt x="9164" y="1412"/>
                  </a:cubicBezTo>
                  <a:lnTo>
                    <a:pt x="9164" y="1628"/>
                  </a:lnTo>
                  <a:cubicBezTo>
                    <a:pt x="9164" y="1628"/>
                    <a:pt x="9196" y="2034"/>
                    <a:pt x="9256" y="2016"/>
                  </a:cubicBezTo>
                  <a:cubicBezTo>
                    <a:pt x="9317" y="1998"/>
                    <a:pt x="9416" y="2232"/>
                    <a:pt x="9416" y="2232"/>
                  </a:cubicBezTo>
                  <a:lnTo>
                    <a:pt x="9603" y="2460"/>
                  </a:lnTo>
                  <a:lnTo>
                    <a:pt x="9945" y="2460"/>
                  </a:lnTo>
                  <a:lnTo>
                    <a:pt x="10372" y="1891"/>
                  </a:lnTo>
                  <a:lnTo>
                    <a:pt x="10793" y="1686"/>
                  </a:lnTo>
                  <a:lnTo>
                    <a:pt x="10960" y="1507"/>
                  </a:lnTo>
                  <a:close/>
                  <a:moveTo>
                    <a:pt x="19745" y="15132"/>
                  </a:moveTo>
                  <a:lnTo>
                    <a:pt x="19690" y="14965"/>
                  </a:lnTo>
                  <a:lnTo>
                    <a:pt x="19627" y="15036"/>
                  </a:lnTo>
                  <a:lnTo>
                    <a:pt x="19572" y="15178"/>
                  </a:lnTo>
                  <a:lnTo>
                    <a:pt x="19446" y="15261"/>
                  </a:lnTo>
                  <a:lnTo>
                    <a:pt x="19391" y="15447"/>
                  </a:lnTo>
                  <a:lnTo>
                    <a:pt x="19312" y="15668"/>
                  </a:lnTo>
                  <a:lnTo>
                    <a:pt x="19004" y="15774"/>
                  </a:lnTo>
                  <a:lnTo>
                    <a:pt x="18869" y="16030"/>
                  </a:lnTo>
                  <a:lnTo>
                    <a:pt x="18838" y="16455"/>
                  </a:lnTo>
                  <a:lnTo>
                    <a:pt x="18728" y="16665"/>
                  </a:lnTo>
                  <a:lnTo>
                    <a:pt x="18602" y="16815"/>
                  </a:lnTo>
                  <a:lnTo>
                    <a:pt x="18649" y="17066"/>
                  </a:lnTo>
                  <a:lnTo>
                    <a:pt x="18736" y="17181"/>
                  </a:lnTo>
                  <a:lnTo>
                    <a:pt x="18649" y="17313"/>
                  </a:lnTo>
                  <a:lnTo>
                    <a:pt x="18736" y="17397"/>
                  </a:lnTo>
                  <a:lnTo>
                    <a:pt x="19028" y="17397"/>
                  </a:lnTo>
                  <a:lnTo>
                    <a:pt x="19193" y="17123"/>
                  </a:lnTo>
                  <a:cubicBezTo>
                    <a:pt x="19193" y="17123"/>
                    <a:pt x="19327" y="16804"/>
                    <a:pt x="19327" y="16778"/>
                  </a:cubicBezTo>
                  <a:cubicBezTo>
                    <a:pt x="19327" y="16751"/>
                    <a:pt x="19391" y="16460"/>
                    <a:pt x="19391" y="16460"/>
                  </a:cubicBezTo>
                  <a:lnTo>
                    <a:pt x="19619" y="16125"/>
                  </a:lnTo>
                  <a:lnTo>
                    <a:pt x="19619" y="15663"/>
                  </a:lnTo>
                  <a:lnTo>
                    <a:pt x="19777" y="15663"/>
                  </a:lnTo>
                  <a:lnTo>
                    <a:pt x="19730" y="15335"/>
                  </a:lnTo>
                  <a:lnTo>
                    <a:pt x="19745" y="15132"/>
                  </a:lnTo>
                  <a:close/>
                  <a:moveTo>
                    <a:pt x="3822" y="8355"/>
                  </a:moveTo>
                  <a:lnTo>
                    <a:pt x="3476" y="8223"/>
                  </a:lnTo>
                  <a:cubicBezTo>
                    <a:pt x="3476" y="8223"/>
                    <a:pt x="3380" y="8238"/>
                    <a:pt x="3267" y="8268"/>
                  </a:cubicBezTo>
                  <a:cubicBezTo>
                    <a:pt x="3185" y="8287"/>
                    <a:pt x="3104" y="8315"/>
                    <a:pt x="3026" y="8352"/>
                  </a:cubicBezTo>
                  <a:lnTo>
                    <a:pt x="3516" y="8539"/>
                  </a:lnTo>
                  <a:lnTo>
                    <a:pt x="3715" y="8539"/>
                  </a:lnTo>
                  <a:lnTo>
                    <a:pt x="4046" y="8858"/>
                  </a:lnTo>
                  <a:lnTo>
                    <a:pt x="4269" y="8858"/>
                  </a:lnTo>
                  <a:cubicBezTo>
                    <a:pt x="4269" y="8858"/>
                    <a:pt x="4452" y="8767"/>
                    <a:pt x="4391" y="8607"/>
                  </a:cubicBezTo>
                  <a:lnTo>
                    <a:pt x="4107" y="8493"/>
                  </a:lnTo>
                  <a:lnTo>
                    <a:pt x="3822" y="8355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2" name="Google Shape;607;p17"/>
            <p:cNvSpPr/>
            <p:nvPr/>
          </p:nvSpPr>
          <p:spPr>
            <a:xfrm>
              <a:off x="509075" y="462452"/>
              <a:ext cx="1838877" cy="1420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2" h="19745" fill="norm" stroke="1" extrusionOk="0">
                  <a:moveTo>
                    <a:pt x="11286" y="16832"/>
                  </a:moveTo>
                  <a:cubicBezTo>
                    <a:pt x="5603" y="16827"/>
                    <a:pt x="999" y="10961"/>
                    <a:pt x="1003" y="3731"/>
                  </a:cubicBezTo>
                  <a:cubicBezTo>
                    <a:pt x="1004" y="2468"/>
                    <a:pt x="1148" y="1211"/>
                    <a:pt x="1432" y="0"/>
                  </a:cubicBezTo>
                  <a:cubicBezTo>
                    <a:pt x="-1458" y="6222"/>
                    <a:pt x="164" y="14246"/>
                    <a:pt x="5054" y="17923"/>
                  </a:cubicBezTo>
                  <a:cubicBezTo>
                    <a:pt x="9945" y="21600"/>
                    <a:pt x="16252" y="19537"/>
                    <a:pt x="19142" y="13315"/>
                  </a:cubicBezTo>
                  <a:cubicBezTo>
                    <a:pt x="19567" y="12399"/>
                    <a:pt x="19903" y="11422"/>
                    <a:pt x="20142" y="10403"/>
                  </a:cubicBezTo>
                  <a:cubicBezTo>
                    <a:pt x="18293" y="14389"/>
                    <a:pt x="14925" y="16834"/>
                    <a:pt x="11286" y="16832"/>
                  </a:cubicBezTo>
                  <a:close/>
                </a:path>
              </a:pathLst>
            </a:custGeom>
            <a:solidFill>
              <a:srgbClr val="000000">
                <a:alpha val="47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3" name="Google Shape;608;p17"/>
            <p:cNvSpPr/>
            <p:nvPr/>
          </p:nvSpPr>
          <p:spPr>
            <a:xfrm>
              <a:off x="-1" y="2868773"/>
              <a:ext cx="421047" cy="24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51" y="21600"/>
                  </a:moveTo>
                  <a:lnTo>
                    <a:pt x="0" y="12952"/>
                  </a:lnTo>
                  <a:lnTo>
                    <a:pt x="12949" y="0"/>
                  </a:lnTo>
                  <a:lnTo>
                    <a:pt x="21600" y="8648"/>
                  </a:lnTo>
                  <a:lnTo>
                    <a:pt x="8651" y="21600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4" name="Google Shape;609;p17"/>
            <p:cNvSpPr/>
            <p:nvPr/>
          </p:nvSpPr>
          <p:spPr>
            <a:xfrm>
              <a:off x="32511" y="2753688"/>
              <a:ext cx="279334" cy="161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lnTo>
                    <a:pt x="0" y="10796"/>
                  </a:lnTo>
                  <a:lnTo>
                    <a:pt x="10800" y="0"/>
                  </a:lnTo>
                  <a:lnTo>
                    <a:pt x="21600" y="10796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E9EA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5" name="Google Shape;610;p17"/>
            <p:cNvSpPr/>
            <p:nvPr/>
          </p:nvSpPr>
          <p:spPr>
            <a:xfrm>
              <a:off x="32511" y="2834496"/>
              <a:ext cx="139668" cy="242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4398"/>
                  </a:lnTo>
                  <a:lnTo>
                    <a:pt x="0" y="0"/>
                  </a:lnTo>
                  <a:lnTo>
                    <a:pt x="21600" y="7202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C5C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6" name="Google Shape;611;p17"/>
            <p:cNvSpPr/>
            <p:nvPr/>
          </p:nvSpPr>
          <p:spPr>
            <a:xfrm>
              <a:off x="172178" y="2834496"/>
              <a:ext cx="139667" cy="242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4398"/>
                  </a:moveTo>
                  <a:lnTo>
                    <a:pt x="0" y="21600"/>
                  </a:lnTo>
                  <a:lnTo>
                    <a:pt x="0" y="7202"/>
                  </a:lnTo>
                  <a:lnTo>
                    <a:pt x="21600" y="0"/>
                  </a:lnTo>
                  <a:lnTo>
                    <a:pt x="21600" y="14398"/>
                  </a:lnTo>
                  <a:close/>
                </a:path>
              </a:pathLst>
            </a:custGeom>
            <a:solidFill>
              <a:srgbClr val="D5D6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7" name="Google Shape;612;p17"/>
            <p:cNvSpPr/>
            <p:nvPr/>
          </p:nvSpPr>
          <p:spPr>
            <a:xfrm>
              <a:off x="354584" y="2931166"/>
              <a:ext cx="104269" cy="58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2" h="18075" fill="norm" stroke="1" extrusionOk="0">
                  <a:moveTo>
                    <a:pt x="1029" y="4363"/>
                  </a:moveTo>
                  <a:cubicBezTo>
                    <a:pt x="3387" y="5384"/>
                    <a:pt x="5904" y="4904"/>
                    <a:pt x="8040" y="3023"/>
                  </a:cubicBezTo>
                  <a:cubicBezTo>
                    <a:pt x="9720" y="3023"/>
                    <a:pt x="18918" y="-3118"/>
                    <a:pt x="20127" y="2105"/>
                  </a:cubicBezTo>
                  <a:cubicBezTo>
                    <a:pt x="21215" y="6659"/>
                    <a:pt x="17250" y="10887"/>
                    <a:pt x="15123" y="11671"/>
                  </a:cubicBezTo>
                  <a:cubicBezTo>
                    <a:pt x="10494" y="13450"/>
                    <a:pt x="7073" y="17104"/>
                    <a:pt x="5211" y="17717"/>
                  </a:cubicBezTo>
                  <a:cubicBezTo>
                    <a:pt x="3821" y="18176"/>
                    <a:pt x="2033" y="18482"/>
                    <a:pt x="933" y="16760"/>
                  </a:cubicBezTo>
                  <a:cubicBezTo>
                    <a:pt x="-385" y="14732"/>
                    <a:pt x="-264" y="7079"/>
                    <a:pt x="1029" y="4363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8" name="Google Shape;613;p17"/>
            <p:cNvSpPr/>
            <p:nvPr/>
          </p:nvSpPr>
          <p:spPr>
            <a:xfrm>
              <a:off x="356330" y="2940996"/>
              <a:ext cx="102544" cy="49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033" fill="norm" stroke="1" extrusionOk="0">
                  <a:moveTo>
                    <a:pt x="5182" y="18773"/>
                  </a:moveTo>
                  <a:cubicBezTo>
                    <a:pt x="7157" y="17893"/>
                    <a:pt x="10787" y="12827"/>
                    <a:pt x="15700" y="10347"/>
                  </a:cubicBezTo>
                  <a:cubicBezTo>
                    <a:pt x="17585" y="9387"/>
                    <a:pt x="20830" y="5013"/>
                    <a:pt x="21164" y="0"/>
                  </a:cubicBezTo>
                  <a:cubicBezTo>
                    <a:pt x="21600" y="5840"/>
                    <a:pt x="17803" y="11040"/>
                    <a:pt x="15700" y="12107"/>
                  </a:cubicBezTo>
                  <a:cubicBezTo>
                    <a:pt x="10787" y="14587"/>
                    <a:pt x="7157" y="19680"/>
                    <a:pt x="5182" y="20533"/>
                  </a:cubicBezTo>
                  <a:cubicBezTo>
                    <a:pt x="3707" y="21173"/>
                    <a:pt x="1809" y="21600"/>
                    <a:pt x="641" y="19200"/>
                  </a:cubicBezTo>
                  <a:cubicBezTo>
                    <a:pt x="337" y="18499"/>
                    <a:pt x="117" y="17659"/>
                    <a:pt x="0" y="16747"/>
                  </a:cubicBezTo>
                  <a:cubicBezTo>
                    <a:pt x="1475" y="19090"/>
                    <a:pt x="3398" y="19843"/>
                    <a:pt x="5182" y="18773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9" name="Google Shape;614;p17"/>
            <p:cNvSpPr/>
            <p:nvPr/>
          </p:nvSpPr>
          <p:spPr>
            <a:xfrm>
              <a:off x="269776" y="2885879"/>
              <a:ext cx="104277" cy="58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3" h="18075" fill="norm" stroke="1" extrusionOk="0">
                  <a:moveTo>
                    <a:pt x="1026" y="4363"/>
                  </a:moveTo>
                  <a:cubicBezTo>
                    <a:pt x="3382" y="5396"/>
                    <a:pt x="5900" y="4914"/>
                    <a:pt x="8033" y="3023"/>
                  </a:cubicBezTo>
                  <a:cubicBezTo>
                    <a:pt x="9712" y="3023"/>
                    <a:pt x="18906" y="-3118"/>
                    <a:pt x="20114" y="2105"/>
                  </a:cubicBezTo>
                  <a:cubicBezTo>
                    <a:pt x="21213" y="6678"/>
                    <a:pt x="17238" y="10906"/>
                    <a:pt x="15124" y="11671"/>
                  </a:cubicBezTo>
                  <a:cubicBezTo>
                    <a:pt x="10497" y="13450"/>
                    <a:pt x="7079" y="17104"/>
                    <a:pt x="5218" y="17717"/>
                  </a:cubicBezTo>
                  <a:cubicBezTo>
                    <a:pt x="3829" y="18176"/>
                    <a:pt x="2041" y="18482"/>
                    <a:pt x="942" y="16760"/>
                  </a:cubicBezTo>
                  <a:cubicBezTo>
                    <a:pt x="-387" y="14732"/>
                    <a:pt x="-266" y="7079"/>
                    <a:pt x="1026" y="4363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0" name="Google Shape;615;p17"/>
            <p:cNvSpPr/>
            <p:nvPr/>
          </p:nvSpPr>
          <p:spPr>
            <a:xfrm>
              <a:off x="271451" y="2895709"/>
              <a:ext cx="102607" cy="49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033" fill="norm" stroke="1" extrusionOk="0">
                  <a:moveTo>
                    <a:pt x="5192" y="18773"/>
                  </a:moveTo>
                  <a:cubicBezTo>
                    <a:pt x="7166" y="17920"/>
                    <a:pt x="10794" y="12827"/>
                    <a:pt x="15703" y="10347"/>
                  </a:cubicBezTo>
                  <a:cubicBezTo>
                    <a:pt x="17588" y="9387"/>
                    <a:pt x="20831" y="5013"/>
                    <a:pt x="21164" y="0"/>
                  </a:cubicBezTo>
                  <a:cubicBezTo>
                    <a:pt x="21600" y="5867"/>
                    <a:pt x="17806" y="11040"/>
                    <a:pt x="15703" y="12107"/>
                  </a:cubicBezTo>
                  <a:cubicBezTo>
                    <a:pt x="10794" y="14587"/>
                    <a:pt x="7166" y="19680"/>
                    <a:pt x="5192" y="20533"/>
                  </a:cubicBezTo>
                  <a:cubicBezTo>
                    <a:pt x="3718" y="21173"/>
                    <a:pt x="1820" y="21600"/>
                    <a:pt x="654" y="19200"/>
                  </a:cubicBezTo>
                  <a:cubicBezTo>
                    <a:pt x="348" y="18509"/>
                    <a:pt x="124" y="17677"/>
                    <a:pt x="0" y="16773"/>
                  </a:cubicBezTo>
                  <a:cubicBezTo>
                    <a:pt x="1484" y="19096"/>
                    <a:pt x="3406" y="19837"/>
                    <a:pt x="5192" y="18773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1" name="Google Shape;616;p17"/>
            <p:cNvSpPr/>
            <p:nvPr/>
          </p:nvSpPr>
          <p:spPr>
            <a:xfrm>
              <a:off x="77455" y="2662188"/>
              <a:ext cx="336149" cy="289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0621" fill="norm" stroke="1" extrusionOk="0">
                  <a:moveTo>
                    <a:pt x="4121" y="12742"/>
                  </a:moveTo>
                  <a:cubicBezTo>
                    <a:pt x="6437" y="13892"/>
                    <a:pt x="8623" y="14069"/>
                    <a:pt x="10410" y="12990"/>
                  </a:cubicBezTo>
                  <a:lnTo>
                    <a:pt x="12256" y="11786"/>
                  </a:lnTo>
                  <a:cubicBezTo>
                    <a:pt x="12366" y="14476"/>
                    <a:pt x="12471" y="17060"/>
                    <a:pt x="12471" y="17060"/>
                  </a:cubicBezTo>
                  <a:cubicBezTo>
                    <a:pt x="12471" y="17060"/>
                    <a:pt x="13886" y="18272"/>
                    <a:pt x="14987" y="17193"/>
                  </a:cubicBezTo>
                  <a:cubicBezTo>
                    <a:pt x="14987" y="17193"/>
                    <a:pt x="15218" y="13414"/>
                    <a:pt x="15454" y="9702"/>
                  </a:cubicBezTo>
                  <a:lnTo>
                    <a:pt x="17401" y="8428"/>
                  </a:lnTo>
                  <a:cubicBezTo>
                    <a:pt x="17357" y="8626"/>
                    <a:pt x="17334" y="8830"/>
                    <a:pt x="17331" y="9034"/>
                  </a:cubicBezTo>
                  <a:cubicBezTo>
                    <a:pt x="17331" y="9742"/>
                    <a:pt x="17777" y="20228"/>
                    <a:pt x="17777" y="20228"/>
                  </a:cubicBezTo>
                  <a:cubicBezTo>
                    <a:pt x="17777" y="20228"/>
                    <a:pt x="19204" y="21188"/>
                    <a:pt x="20305" y="20108"/>
                  </a:cubicBezTo>
                  <a:cubicBezTo>
                    <a:pt x="20305" y="20108"/>
                    <a:pt x="21046" y="7955"/>
                    <a:pt x="21218" y="6012"/>
                  </a:cubicBezTo>
                  <a:cubicBezTo>
                    <a:pt x="21410" y="3831"/>
                    <a:pt x="19259" y="2756"/>
                    <a:pt x="17903" y="3313"/>
                  </a:cubicBezTo>
                  <a:lnTo>
                    <a:pt x="15826" y="4198"/>
                  </a:lnTo>
                  <a:cubicBezTo>
                    <a:pt x="15869" y="3588"/>
                    <a:pt x="15904" y="3114"/>
                    <a:pt x="15928" y="2849"/>
                  </a:cubicBezTo>
                  <a:cubicBezTo>
                    <a:pt x="16120" y="663"/>
                    <a:pt x="13968" y="-412"/>
                    <a:pt x="12616" y="145"/>
                  </a:cubicBezTo>
                  <a:cubicBezTo>
                    <a:pt x="11378" y="654"/>
                    <a:pt x="3019" y="4194"/>
                    <a:pt x="3019" y="4194"/>
                  </a:cubicBezTo>
                  <a:cubicBezTo>
                    <a:pt x="3072" y="5102"/>
                    <a:pt x="3170" y="6006"/>
                    <a:pt x="3313" y="6902"/>
                  </a:cubicBezTo>
                  <a:lnTo>
                    <a:pt x="14" y="6587"/>
                  </a:lnTo>
                  <a:cubicBezTo>
                    <a:pt x="-190" y="10092"/>
                    <a:pt x="1820" y="11591"/>
                    <a:pt x="4121" y="12742"/>
                  </a:cubicBezTo>
                  <a:close/>
                  <a:moveTo>
                    <a:pt x="9905" y="6702"/>
                  </a:moveTo>
                  <a:lnTo>
                    <a:pt x="12115" y="5260"/>
                  </a:lnTo>
                  <a:cubicBezTo>
                    <a:pt x="12077" y="5436"/>
                    <a:pt x="12052" y="5615"/>
                    <a:pt x="12040" y="5795"/>
                  </a:cubicBezTo>
                  <a:close/>
                </a:path>
              </a:pathLst>
            </a:custGeom>
            <a:solidFill>
              <a:srgbClr val="616E8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2" name="Google Shape;617;p17"/>
            <p:cNvSpPr/>
            <p:nvPr/>
          </p:nvSpPr>
          <p:spPr>
            <a:xfrm>
              <a:off x="48954" y="2605198"/>
              <a:ext cx="72285" cy="12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1279" y="11085"/>
                    <a:pt x="3838" y="12681"/>
                  </a:cubicBezTo>
                  <a:cubicBezTo>
                    <a:pt x="6397" y="14277"/>
                    <a:pt x="14962" y="15365"/>
                    <a:pt x="14962" y="15365"/>
                  </a:cubicBezTo>
                  <a:lnTo>
                    <a:pt x="21600" y="21600"/>
                  </a:lnTo>
                  <a:cubicBezTo>
                    <a:pt x="21600" y="21600"/>
                    <a:pt x="15537" y="1796"/>
                    <a:pt x="14184" y="1321"/>
                  </a:cubicBezTo>
                  <a:cubicBezTo>
                    <a:pt x="12830" y="84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3" name="Google Shape;618;p17"/>
            <p:cNvSpPr/>
            <p:nvPr/>
          </p:nvSpPr>
          <p:spPr>
            <a:xfrm>
              <a:off x="43431" y="2530524"/>
              <a:ext cx="48273" cy="93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36" fill="norm" stroke="1" extrusionOk="0">
                  <a:moveTo>
                    <a:pt x="21600" y="496"/>
                  </a:moveTo>
                  <a:cubicBezTo>
                    <a:pt x="16579" y="-644"/>
                    <a:pt x="10614" y="240"/>
                    <a:pt x="7718" y="2553"/>
                  </a:cubicBezTo>
                  <a:cubicBezTo>
                    <a:pt x="4081" y="5522"/>
                    <a:pt x="278" y="15725"/>
                    <a:pt x="0" y="17469"/>
                  </a:cubicBezTo>
                  <a:cubicBezTo>
                    <a:pt x="0" y="17469"/>
                    <a:pt x="5136" y="20956"/>
                    <a:pt x="12827" y="20370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4" name="Google Shape;619;p17"/>
            <p:cNvSpPr/>
            <p:nvPr/>
          </p:nvSpPr>
          <p:spPr>
            <a:xfrm>
              <a:off x="93114" y="2406835"/>
              <a:ext cx="110506" cy="177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6" h="21129" fill="norm" stroke="1" extrusionOk="0">
                  <a:moveTo>
                    <a:pt x="1143" y="15068"/>
                  </a:moveTo>
                  <a:cubicBezTo>
                    <a:pt x="3227" y="15135"/>
                    <a:pt x="4782" y="15483"/>
                    <a:pt x="5035" y="15068"/>
                  </a:cubicBezTo>
                  <a:cubicBezTo>
                    <a:pt x="5264" y="14378"/>
                    <a:pt x="5426" y="13679"/>
                    <a:pt x="5519" y="12976"/>
                  </a:cubicBezTo>
                  <a:cubicBezTo>
                    <a:pt x="5277" y="12591"/>
                    <a:pt x="5070" y="12170"/>
                    <a:pt x="5070" y="12170"/>
                  </a:cubicBezTo>
                  <a:cubicBezTo>
                    <a:pt x="2444" y="11134"/>
                    <a:pt x="1615" y="9315"/>
                    <a:pt x="1282" y="7201"/>
                  </a:cubicBezTo>
                  <a:cubicBezTo>
                    <a:pt x="694" y="3584"/>
                    <a:pt x="3734" y="412"/>
                    <a:pt x="9341" y="35"/>
                  </a:cubicBezTo>
                  <a:cubicBezTo>
                    <a:pt x="14638" y="-320"/>
                    <a:pt x="18552" y="2069"/>
                    <a:pt x="19577" y="5352"/>
                  </a:cubicBezTo>
                  <a:cubicBezTo>
                    <a:pt x="20141" y="6979"/>
                    <a:pt x="21258" y="10040"/>
                    <a:pt x="19750" y="12702"/>
                  </a:cubicBezTo>
                  <a:cubicBezTo>
                    <a:pt x="18909" y="14181"/>
                    <a:pt x="17815" y="15379"/>
                    <a:pt x="16733" y="15608"/>
                  </a:cubicBezTo>
                  <a:cubicBezTo>
                    <a:pt x="15684" y="15591"/>
                    <a:pt x="14638" y="15531"/>
                    <a:pt x="13601" y="15431"/>
                  </a:cubicBezTo>
                  <a:cubicBezTo>
                    <a:pt x="13601" y="15431"/>
                    <a:pt x="13325" y="16437"/>
                    <a:pt x="13129" y="17087"/>
                  </a:cubicBezTo>
                  <a:cubicBezTo>
                    <a:pt x="12933" y="17738"/>
                    <a:pt x="13014" y="18071"/>
                    <a:pt x="15006" y="18862"/>
                  </a:cubicBezTo>
                  <a:cubicBezTo>
                    <a:pt x="16998" y="19653"/>
                    <a:pt x="11989" y="21280"/>
                    <a:pt x="8708" y="21117"/>
                  </a:cubicBezTo>
                  <a:cubicBezTo>
                    <a:pt x="5427" y="20955"/>
                    <a:pt x="1731" y="19690"/>
                    <a:pt x="717" y="18322"/>
                  </a:cubicBezTo>
                  <a:cubicBezTo>
                    <a:pt x="-342" y="16821"/>
                    <a:pt x="-250" y="15024"/>
                    <a:pt x="1143" y="15068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686" name="Google Shape;620;p17"/>
            <p:cNvGrpSpPr/>
            <p:nvPr/>
          </p:nvGrpSpPr>
          <p:grpSpPr>
            <a:xfrm>
              <a:off x="160109" y="2549994"/>
              <a:ext cx="228673" cy="241990"/>
              <a:chOff x="0" y="0"/>
              <a:chExt cx="228671" cy="241988"/>
            </a:xfrm>
          </p:grpSpPr>
          <p:grpSp>
            <p:nvGrpSpPr>
              <p:cNvPr id="675" name="Google Shape;621;p17"/>
              <p:cNvGrpSpPr/>
              <p:nvPr/>
            </p:nvGrpSpPr>
            <p:grpSpPr>
              <a:xfrm>
                <a:off x="-1" y="107272"/>
                <a:ext cx="224143" cy="134717"/>
                <a:chOff x="0" y="0"/>
                <a:chExt cx="224142" cy="134715"/>
              </a:xfrm>
            </p:grpSpPr>
            <p:sp>
              <p:nvSpPr>
                <p:cNvPr id="605" name="Google Shape;622;p17"/>
                <p:cNvSpPr/>
                <p:nvPr/>
              </p:nvSpPr>
              <p:spPr>
                <a:xfrm>
                  <a:off x="92" y="54991"/>
                  <a:ext cx="224050" cy="79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91" fill="norm" stroke="1" extrusionOk="0">
                      <a:moveTo>
                        <a:pt x="21600" y="5618"/>
                      </a:moveTo>
                      <a:cubicBezTo>
                        <a:pt x="21600" y="6495"/>
                        <a:pt x="21434" y="7306"/>
                        <a:pt x="21163" y="7747"/>
                      </a:cubicBezTo>
                      <a:lnTo>
                        <a:pt x="12903" y="21162"/>
                      </a:lnTo>
                      <a:cubicBezTo>
                        <a:pt x="12630" y="21600"/>
                        <a:pt x="12296" y="21600"/>
                        <a:pt x="12023" y="21162"/>
                      </a:cubicBezTo>
                      <a:lnTo>
                        <a:pt x="443" y="2381"/>
                      </a:lnTo>
                      <a:cubicBezTo>
                        <a:pt x="169" y="1947"/>
                        <a:pt x="0" y="1134"/>
                        <a:pt x="0" y="25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06" name="Google Shape;623;p17"/>
                <p:cNvSpPr/>
                <p:nvPr/>
              </p:nvSpPr>
              <p:spPr>
                <a:xfrm>
                  <a:off x="129335" y="75955"/>
                  <a:ext cx="94807" cy="58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3" fill="norm" stroke="1" extrusionOk="0">
                      <a:moveTo>
                        <a:pt x="20568" y="2859"/>
                      </a:moveTo>
                      <a:lnTo>
                        <a:pt x="1046" y="21158"/>
                      </a:lnTo>
                      <a:cubicBezTo>
                        <a:pt x="727" y="21449"/>
                        <a:pt x="366" y="21600"/>
                        <a:pt x="0" y="21593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ubicBezTo>
                        <a:pt x="21590" y="1180"/>
                        <a:pt x="21198" y="2265"/>
                        <a:pt x="20568" y="2859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07" name="Google Shape;624;p17"/>
                <p:cNvSpPr/>
                <p:nvPr/>
              </p:nvSpPr>
              <p:spPr>
                <a:xfrm>
                  <a:off x="-1" y="0"/>
                  <a:ext cx="224019" cy="1296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554" fill="norm" stroke="1" extrusionOk="0">
                      <a:moveTo>
                        <a:pt x="12759" y="21415"/>
                      </a:moveTo>
                      <a:cubicBezTo>
                        <a:pt x="12574" y="21600"/>
                        <a:pt x="12346" y="21600"/>
                        <a:pt x="12161" y="21415"/>
                      </a:cubicBezTo>
                      <a:lnTo>
                        <a:pt x="116" y="9399"/>
                      </a:lnTo>
                      <a:cubicBezTo>
                        <a:pt x="-39" y="9255"/>
                        <a:pt x="-39" y="9006"/>
                        <a:pt x="116" y="8851"/>
                      </a:cubicBezTo>
                      <a:lnTo>
                        <a:pt x="8960" y="0"/>
                      </a:lnTo>
                      <a:lnTo>
                        <a:pt x="21561" y="12605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610" name="Google Shape;625;p17"/>
                <p:cNvGrpSpPr/>
                <p:nvPr/>
              </p:nvGrpSpPr>
              <p:grpSpPr>
                <a:xfrm>
                  <a:off x="52583" y="62767"/>
                  <a:ext cx="63226" cy="36579"/>
                  <a:chOff x="0" y="0"/>
                  <a:chExt cx="63225" cy="36578"/>
                </a:xfrm>
              </p:grpSpPr>
              <p:sp>
                <p:nvSpPr>
                  <p:cNvPr id="608" name="Google Shape;626;p17"/>
                  <p:cNvSpPr/>
                  <p:nvPr/>
                </p:nvSpPr>
                <p:spPr>
                  <a:xfrm>
                    <a:off x="-1" y="-1"/>
                    <a:ext cx="63227" cy="365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7714"/>
                        </a:moveTo>
                        <a:lnTo>
                          <a:pt x="212" y="7898"/>
                        </a:lnTo>
                        <a:lnTo>
                          <a:pt x="13884" y="21600"/>
                        </a:lnTo>
                        <a:lnTo>
                          <a:pt x="21388" y="14069"/>
                        </a:lnTo>
                        <a:lnTo>
                          <a:pt x="21600" y="13886"/>
                        </a:lnTo>
                        <a:lnTo>
                          <a:pt x="7716" y="0"/>
                        </a:lnTo>
                        <a:lnTo>
                          <a:pt x="0" y="771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609" name="Google Shape;627;p17"/>
                  <p:cNvSpPr/>
                  <p:nvPr/>
                </p:nvSpPr>
                <p:spPr>
                  <a:xfrm>
                    <a:off x="620" y="683"/>
                    <a:ext cx="61985" cy="358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7637"/>
                        </a:moveTo>
                        <a:lnTo>
                          <a:pt x="13946" y="21600"/>
                        </a:lnTo>
                        <a:lnTo>
                          <a:pt x="21600" y="13926"/>
                        </a:lnTo>
                        <a:lnTo>
                          <a:pt x="7654" y="0"/>
                        </a:lnTo>
                        <a:lnTo>
                          <a:pt x="0" y="7637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611" name="Google Shape;628;p17"/>
                <p:cNvSpPr/>
                <p:nvPr/>
              </p:nvSpPr>
              <p:spPr>
                <a:xfrm>
                  <a:off x="189905" y="73077"/>
                  <a:ext cx="13870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6" h="21210" fill="norm" stroke="1" extrusionOk="0">
                      <a:moveTo>
                        <a:pt x="452" y="11786"/>
                      </a:moveTo>
                      <a:lnTo>
                        <a:pt x="9263" y="20657"/>
                      </a:lnTo>
                      <a:cubicBezTo>
                        <a:pt x="10162" y="21395"/>
                        <a:pt x="11206" y="21395"/>
                        <a:pt x="12105" y="20657"/>
                      </a:cubicBezTo>
                      <a:lnTo>
                        <a:pt x="20536" y="12279"/>
                      </a:lnTo>
                      <a:cubicBezTo>
                        <a:pt x="21389" y="12279"/>
                        <a:pt x="21389" y="10144"/>
                        <a:pt x="20536" y="9487"/>
                      </a:cubicBezTo>
                      <a:lnTo>
                        <a:pt x="11726" y="616"/>
                      </a:lnTo>
                      <a:cubicBezTo>
                        <a:pt x="10837" y="-205"/>
                        <a:pt x="9772" y="-205"/>
                        <a:pt x="8884" y="616"/>
                      </a:cubicBezTo>
                      <a:lnTo>
                        <a:pt x="547" y="8994"/>
                      </a:lnTo>
                      <a:cubicBezTo>
                        <a:pt x="-116" y="8994"/>
                        <a:pt x="-211" y="10144"/>
                        <a:pt x="452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12" name="Google Shape;629;p17"/>
                <p:cNvSpPr/>
                <p:nvPr/>
              </p:nvSpPr>
              <p:spPr>
                <a:xfrm>
                  <a:off x="181725" y="68038"/>
                  <a:ext cx="13884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786"/>
                      </a:moveTo>
                      <a:lnTo>
                        <a:pt x="9303" y="20657"/>
                      </a:lnTo>
                      <a:cubicBezTo>
                        <a:pt x="10167" y="21395"/>
                        <a:pt x="11176" y="21395"/>
                        <a:pt x="12038" y="20657"/>
                      </a:cubicBezTo>
                      <a:lnTo>
                        <a:pt x="20434" y="12279"/>
                      </a:lnTo>
                      <a:cubicBezTo>
                        <a:pt x="21283" y="11458"/>
                        <a:pt x="21377" y="10144"/>
                        <a:pt x="20434" y="9487"/>
                      </a:cubicBezTo>
                      <a:lnTo>
                        <a:pt x="11661" y="616"/>
                      </a:lnTo>
                      <a:cubicBezTo>
                        <a:pt x="10810" y="-205"/>
                        <a:pt x="9777" y="-205"/>
                        <a:pt x="8926" y="616"/>
                      </a:cubicBezTo>
                      <a:lnTo>
                        <a:pt x="532" y="8994"/>
                      </a:lnTo>
                      <a:cubicBezTo>
                        <a:pt x="-129" y="9815"/>
                        <a:pt x="-223" y="10965"/>
                        <a:pt x="532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13" name="Google Shape;630;p17"/>
                <p:cNvSpPr/>
                <p:nvPr/>
              </p:nvSpPr>
              <p:spPr>
                <a:xfrm>
                  <a:off x="173573" y="63310"/>
                  <a:ext cx="13846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9" h="21210" fill="norm" stroke="1" extrusionOk="0">
                      <a:moveTo>
                        <a:pt x="474" y="11786"/>
                      </a:moveTo>
                      <a:lnTo>
                        <a:pt x="9284" y="20657"/>
                      </a:lnTo>
                      <a:cubicBezTo>
                        <a:pt x="10184" y="21395"/>
                        <a:pt x="11228" y="21395"/>
                        <a:pt x="12126" y="20657"/>
                      </a:cubicBezTo>
                      <a:lnTo>
                        <a:pt x="20464" y="12279"/>
                      </a:lnTo>
                      <a:cubicBezTo>
                        <a:pt x="21316" y="11458"/>
                        <a:pt x="21411" y="10142"/>
                        <a:pt x="20464" y="9487"/>
                      </a:cubicBezTo>
                      <a:lnTo>
                        <a:pt x="11653" y="616"/>
                      </a:lnTo>
                      <a:cubicBezTo>
                        <a:pt x="10764" y="-205"/>
                        <a:pt x="9699" y="-205"/>
                        <a:pt x="8811" y="616"/>
                      </a:cubicBezTo>
                      <a:lnTo>
                        <a:pt x="379" y="8994"/>
                      </a:lnTo>
                      <a:cubicBezTo>
                        <a:pt x="-94" y="9815"/>
                        <a:pt x="-189" y="10965"/>
                        <a:pt x="474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14" name="Google Shape;631;p17"/>
                <p:cNvSpPr/>
                <p:nvPr/>
              </p:nvSpPr>
              <p:spPr>
                <a:xfrm>
                  <a:off x="165406" y="58582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786"/>
                      </a:moveTo>
                      <a:lnTo>
                        <a:pt x="9303" y="20657"/>
                      </a:lnTo>
                      <a:cubicBezTo>
                        <a:pt x="10167" y="21395"/>
                        <a:pt x="11176" y="21395"/>
                        <a:pt x="12038" y="20657"/>
                      </a:cubicBezTo>
                      <a:lnTo>
                        <a:pt x="20434" y="12279"/>
                      </a:lnTo>
                      <a:cubicBezTo>
                        <a:pt x="21283" y="11458"/>
                        <a:pt x="21377" y="10144"/>
                        <a:pt x="20434" y="9487"/>
                      </a:cubicBezTo>
                      <a:lnTo>
                        <a:pt x="11661" y="616"/>
                      </a:lnTo>
                      <a:cubicBezTo>
                        <a:pt x="10777" y="-205"/>
                        <a:pt x="9716" y="-205"/>
                        <a:pt x="8832" y="616"/>
                      </a:cubicBezTo>
                      <a:lnTo>
                        <a:pt x="532" y="8994"/>
                      </a:lnTo>
                      <a:cubicBezTo>
                        <a:pt x="-129" y="9815"/>
                        <a:pt x="-223" y="10965"/>
                        <a:pt x="532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15" name="Google Shape;632;p17"/>
                <p:cNvSpPr/>
                <p:nvPr/>
              </p:nvSpPr>
              <p:spPr>
                <a:xfrm>
                  <a:off x="157216" y="53855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786"/>
                      </a:moveTo>
                      <a:lnTo>
                        <a:pt x="9303" y="20657"/>
                      </a:lnTo>
                      <a:cubicBezTo>
                        <a:pt x="10167" y="21395"/>
                        <a:pt x="11176" y="21395"/>
                        <a:pt x="12038" y="20657"/>
                      </a:cubicBezTo>
                      <a:lnTo>
                        <a:pt x="20434" y="12279"/>
                      </a:lnTo>
                      <a:cubicBezTo>
                        <a:pt x="21283" y="11458"/>
                        <a:pt x="21377" y="10144"/>
                        <a:pt x="20434" y="9487"/>
                      </a:cubicBezTo>
                      <a:lnTo>
                        <a:pt x="11661" y="616"/>
                      </a:lnTo>
                      <a:cubicBezTo>
                        <a:pt x="10810" y="-205"/>
                        <a:pt x="9777" y="-205"/>
                        <a:pt x="8926" y="616"/>
                      </a:cubicBezTo>
                      <a:lnTo>
                        <a:pt x="532" y="8994"/>
                      </a:lnTo>
                      <a:cubicBezTo>
                        <a:pt x="-129" y="9815"/>
                        <a:pt x="-223" y="10965"/>
                        <a:pt x="532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16" name="Google Shape;633;p17"/>
                <p:cNvSpPr/>
                <p:nvPr/>
              </p:nvSpPr>
              <p:spPr>
                <a:xfrm>
                  <a:off x="149073" y="49127"/>
                  <a:ext cx="13853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1" h="21210" fill="norm" stroke="1" extrusionOk="0">
                      <a:moveTo>
                        <a:pt x="462" y="11786"/>
                      </a:moveTo>
                      <a:lnTo>
                        <a:pt x="9273" y="20657"/>
                      </a:lnTo>
                      <a:cubicBezTo>
                        <a:pt x="10172" y="21395"/>
                        <a:pt x="11216" y="21395"/>
                        <a:pt x="12115" y="20657"/>
                      </a:cubicBezTo>
                      <a:lnTo>
                        <a:pt x="20546" y="12279"/>
                      </a:lnTo>
                      <a:cubicBezTo>
                        <a:pt x="21304" y="11458"/>
                        <a:pt x="21399" y="10142"/>
                        <a:pt x="20546" y="9487"/>
                      </a:cubicBezTo>
                      <a:lnTo>
                        <a:pt x="11736" y="616"/>
                      </a:lnTo>
                      <a:cubicBezTo>
                        <a:pt x="10847" y="-205"/>
                        <a:pt x="9782" y="-205"/>
                        <a:pt x="8894" y="616"/>
                      </a:cubicBezTo>
                      <a:lnTo>
                        <a:pt x="462" y="8994"/>
                      </a:lnTo>
                      <a:cubicBezTo>
                        <a:pt x="-106" y="9321"/>
                        <a:pt x="-201" y="10965"/>
                        <a:pt x="462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17" name="Google Shape;634;p17"/>
                <p:cNvSpPr/>
                <p:nvPr/>
              </p:nvSpPr>
              <p:spPr>
                <a:xfrm>
                  <a:off x="140898" y="44399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786"/>
                      </a:moveTo>
                      <a:lnTo>
                        <a:pt x="9303" y="20657"/>
                      </a:lnTo>
                      <a:cubicBezTo>
                        <a:pt x="10166" y="21395"/>
                        <a:pt x="11176" y="21395"/>
                        <a:pt x="12038" y="20657"/>
                      </a:cubicBezTo>
                      <a:lnTo>
                        <a:pt x="20434" y="12279"/>
                      </a:lnTo>
                      <a:cubicBezTo>
                        <a:pt x="21283" y="12279"/>
                        <a:pt x="21377" y="10144"/>
                        <a:pt x="20434" y="9487"/>
                      </a:cubicBezTo>
                      <a:lnTo>
                        <a:pt x="11661" y="616"/>
                      </a:lnTo>
                      <a:cubicBezTo>
                        <a:pt x="10777" y="-205"/>
                        <a:pt x="9716" y="-205"/>
                        <a:pt x="8832" y="616"/>
                      </a:cubicBezTo>
                      <a:lnTo>
                        <a:pt x="532" y="8994"/>
                      </a:lnTo>
                      <a:cubicBezTo>
                        <a:pt x="-129" y="9815"/>
                        <a:pt x="-223" y="10965"/>
                        <a:pt x="532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18" name="Google Shape;635;p17"/>
                <p:cNvSpPr/>
                <p:nvPr/>
              </p:nvSpPr>
              <p:spPr>
                <a:xfrm>
                  <a:off x="132708" y="39671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786"/>
                      </a:moveTo>
                      <a:lnTo>
                        <a:pt x="9303" y="20657"/>
                      </a:lnTo>
                      <a:cubicBezTo>
                        <a:pt x="10199" y="21395"/>
                        <a:pt x="11238" y="21395"/>
                        <a:pt x="12133" y="20657"/>
                      </a:cubicBezTo>
                      <a:lnTo>
                        <a:pt x="20434" y="12279"/>
                      </a:lnTo>
                      <a:cubicBezTo>
                        <a:pt x="21283" y="11458"/>
                        <a:pt x="21377" y="10144"/>
                        <a:pt x="20434" y="9487"/>
                      </a:cubicBezTo>
                      <a:lnTo>
                        <a:pt x="11661" y="616"/>
                      </a:lnTo>
                      <a:cubicBezTo>
                        <a:pt x="10810" y="-205"/>
                        <a:pt x="9777" y="-205"/>
                        <a:pt x="8926" y="616"/>
                      </a:cubicBezTo>
                      <a:lnTo>
                        <a:pt x="532" y="8994"/>
                      </a:lnTo>
                      <a:cubicBezTo>
                        <a:pt x="-129" y="9815"/>
                        <a:pt x="-223" y="10965"/>
                        <a:pt x="532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19" name="Google Shape;636;p17"/>
                <p:cNvSpPr/>
                <p:nvPr/>
              </p:nvSpPr>
              <p:spPr>
                <a:xfrm>
                  <a:off x="124565" y="34943"/>
                  <a:ext cx="13853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1" h="21210" fill="norm" stroke="1" extrusionOk="0">
                      <a:moveTo>
                        <a:pt x="462" y="11786"/>
                      </a:moveTo>
                      <a:lnTo>
                        <a:pt x="9273" y="20657"/>
                      </a:lnTo>
                      <a:cubicBezTo>
                        <a:pt x="10172" y="21395"/>
                        <a:pt x="11216" y="21395"/>
                        <a:pt x="12115" y="20657"/>
                      </a:cubicBezTo>
                      <a:lnTo>
                        <a:pt x="20546" y="12279"/>
                      </a:lnTo>
                      <a:cubicBezTo>
                        <a:pt x="21304" y="11458"/>
                        <a:pt x="21399" y="10142"/>
                        <a:pt x="20546" y="9487"/>
                      </a:cubicBezTo>
                      <a:lnTo>
                        <a:pt x="11736" y="616"/>
                      </a:lnTo>
                      <a:cubicBezTo>
                        <a:pt x="10847" y="-205"/>
                        <a:pt x="9782" y="-205"/>
                        <a:pt x="8894" y="616"/>
                      </a:cubicBezTo>
                      <a:lnTo>
                        <a:pt x="462" y="8994"/>
                      </a:lnTo>
                      <a:cubicBezTo>
                        <a:pt x="-106" y="9815"/>
                        <a:pt x="-201" y="10965"/>
                        <a:pt x="462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20" name="Google Shape;637;p17"/>
                <p:cNvSpPr/>
                <p:nvPr/>
              </p:nvSpPr>
              <p:spPr>
                <a:xfrm>
                  <a:off x="116390" y="30228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29" fill="norm" stroke="1" extrusionOk="0">
                      <a:moveTo>
                        <a:pt x="532" y="11768"/>
                      </a:moveTo>
                      <a:lnTo>
                        <a:pt x="9303" y="20672"/>
                      </a:lnTo>
                      <a:cubicBezTo>
                        <a:pt x="10166" y="21415"/>
                        <a:pt x="11176" y="21415"/>
                        <a:pt x="12038" y="20672"/>
                      </a:cubicBezTo>
                      <a:lnTo>
                        <a:pt x="20434" y="12263"/>
                      </a:lnTo>
                      <a:cubicBezTo>
                        <a:pt x="21283" y="11439"/>
                        <a:pt x="21377" y="10120"/>
                        <a:pt x="20434" y="9460"/>
                      </a:cubicBezTo>
                      <a:lnTo>
                        <a:pt x="11661" y="556"/>
                      </a:lnTo>
                      <a:cubicBezTo>
                        <a:pt x="10798" y="-185"/>
                        <a:pt x="9790" y="-185"/>
                        <a:pt x="8926" y="556"/>
                      </a:cubicBezTo>
                      <a:lnTo>
                        <a:pt x="532" y="9131"/>
                      </a:lnTo>
                      <a:cubicBezTo>
                        <a:pt x="-129" y="9955"/>
                        <a:pt x="-223" y="10944"/>
                        <a:pt x="532" y="1176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21" name="Google Shape;638;p17"/>
                <p:cNvSpPr/>
                <p:nvPr/>
              </p:nvSpPr>
              <p:spPr>
                <a:xfrm>
                  <a:off x="108200" y="25500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29" fill="norm" stroke="1" extrusionOk="0">
                      <a:moveTo>
                        <a:pt x="532" y="11767"/>
                      </a:moveTo>
                      <a:lnTo>
                        <a:pt x="9303" y="20671"/>
                      </a:lnTo>
                      <a:cubicBezTo>
                        <a:pt x="10199" y="21414"/>
                        <a:pt x="11238" y="21414"/>
                        <a:pt x="12133" y="20671"/>
                      </a:cubicBezTo>
                      <a:lnTo>
                        <a:pt x="20434" y="12262"/>
                      </a:lnTo>
                      <a:cubicBezTo>
                        <a:pt x="21283" y="11438"/>
                        <a:pt x="21377" y="10119"/>
                        <a:pt x="20434" y="9459"/>
                      </a:cubicBezTo>
                      <a:lnTo>
                        <a:pt x="11661" y="557"/>
                      </a:lnTo>
                      <a:cubicBezTo>
                        <a:pt x="10798" y="-186"/>
                        <a:pt x="9790" y="-186"/>
                        <a:pt x="8926" y="557"/>
                      </a:cubicBezTo>
                      <a:lnTo>
                        <a:pt x="532" y="9129"/>
                      </a:lnTo>
                      <a:cubicBezTo>
                        <a:pt x="-129" y="9790"/>
                        <a:pt x="-223" y="10943"/>
                        <a:pt x="532" y="11767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22" name="Google Shape;639;p17"/>
                <p:cNvSpPr/>
                <p:nvPr/>
              </p:nvSpPr>
              <p:spPr>
                <a:xfrm>
                  <a:off x="100094" y="20772"/>
                  <a:ext cx="13940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8" h="21229" fill="norm" stroke="1" extrusionOk="0">
                      <a:moveTo>
                        <a:pt x="589" y="11767"/>
                      </a:moveTo>
                      <a:lnTo>
                        <a:pt x="9323" y="20671"/>
                      </a:lnTo>
                      <a:cubicBezTo>
                        <a:pt x="10215" y="21414"/>
                        <a:pt x="11250" y="21414"/>
                        <a:pt x="12141" y="20671"/>
                      </a:cubicBezTo>
                      <a:lnTo>
                        <a:pt x="20499" y="12262"/>
                      </a:lnTo>
                      <a:cubicBezTo>
                        <a:pt x="21250" y="11438"/>
                        <a:pt x="21344" y="10119"/>
                        <a:pt x="20499" y="9459"/>
                      </a:cubicBezTo>
                      <a:lnTo>
                        <a:pt x="11765" y="557"/>
                      </a:lnTo>
                      <a:cubicBezTo>
                        <a:pt x="10873" y="-186"/>
                        <a:pt x="9839" y="-186"/>
                        <a:pt x="8947" y="557"/>
                      </a:cubicBezTo>
                      <a:lnTo>
                        <a:pt x="683" y="9129"/>
                      </a:lnTo>
                      <a:cubicBezTo>
                        <a:pt x="-162" y="9790"/>
                        <a:pt x="-256" y="10943"/>
                        <a:pt x="589" y="11767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23" name="Google Shape;640;p17"/>
                <p:cNvSpPr/>
                <p:nvPr/>
              </p:nvSpPr>
              <p:spPr>
                <a:xfrm>
                  <a:off x="91882" y="15994"/>
                  <a:ext cx="13884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889"/>
                      </a:moveTo>
                      <a:lnTo>
                        <a:pt x="9303" y="20594"/>
                      </a:lnTo>
                      <a:cubicBezTo>
                        <a:pt x="10154" y="21415"/>
                        <a:pt x="11188" y="21415"/>
                        <a:pt x="12038" y="20594"/>
                      </a:cubicBezTo>
                      <a:lnTo>
                        <a:pt x="20434" y="12216"/>
                      </a:lnTo>
                      <a:cubicBezTo>
                        <a:pt x="21283" y="12216"/>
                        <a:pt x="21377" y="10081"/>
                        <a:pt x="20434" y="9424"/>
                      </a:cubicBezTo>
                      <a:lnTo>
                        <a:pt x="11661" y="555"/>
                      </a:lnTo>
                      <a:cubicBezTo>
                        <a:pt x="10798" y="-185"/>
                        <a:pt x="9790" y="-185"/>
                        <a:pt x="8926" y="555"/>
                      </a:cubicBezTo>
                      <a:lnTo>
                        <a:pt x="532" y="9095"/>
                      </a:lnTo>
                      <a:cubicBezTo>
                        <a:pt x="-129" y="9917"/>
                        <a:pt x="-223" y="11066"/>
                        <a:pt x="532" y="1188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24" name="Google Shape;641;p17"/>
                <p:cNvSpPr/>
                <p:nvPr/>
              </p:nvSpPr>
              <p:spPr>
                <a:xfrm>
                  <a:off x="79775" y="10134"/>
                  <a:ext cx="17801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1" h="21279" fill="norm" stroke="1" extrusionOk="0">
                      <a:moveTo>
                        <a:pt x="426" y="9224"/>
                      </a:moveTo>
                      <a:lnTo>
                        <a:pt x="11966" y="20796"/>
                      </a:lnTo>
                      <a:cubicBezTo>
                        <a:pt x="12660" y="21439"/>
                        <a:pt x="13491" y="21439"/>
                        <a:pt x="14185" y="20796"/>
                      </a:cubicBezTo>
                      <a:lnTo>
                        <a:pt x="20694" y="14239"/>
                      </a:lnTo>
                      <a:cubicBezTo>
                        <a:pt x="21360" y="13596"/>
                        <a:pt x="21434" y="12568"/>
                        <a:pt x="20694" y="12054"/>
                      </a:cubicBezTo>
                      <a:lnTo>
                        <a:pt x="9081" y="482"/>
                      </a:lnTo>
                      <a:cubicBezTo>
                        <a:pt x="8414" y="-161"/>
                        <a:pt x="7602" y="-161"/>
                        <a:pt x="6935" y="482"/>
                      </a:cubicBezTo>
                      <a:lnTo>
                        <a:pt x="352" y="7039"/>
                      </a:lnTo>
                      <a:cubicBezTo>
                        <a:pt x="-92" y="7682"/>
                        <a:pt x="-166" y="8710"/>
                        <a:pt x="426" y="922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25" name="Google Shape;642;p17"/>
                <p:cNvSpPr/>
                <p:nvPr/>
              </p:nvSpPr>
              <p:spPr>
                <a:xfrm>
                  <a:off x="169873" y="70301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889"/>
                      </a:moveTo>
                      <a:lnTo>
                        <a:pt x="9303" y="20594"/>
                      </a:lnTo>
                      <a:cubicBezTo>
                        <a:pt x="10154" y="21415"/>
                        <a:pt x="11188" y="21415"/>
                        <a:pt x="12038" y="20594"/>
                      </a:cubicBezTo>
                      <a:lnTo>
                        <a:pt x="20434" y="12216"/>
                      </a:lnTo>
                      <a:cubicBezTo>
                        <a:pt x="21283" y="11395"/>
                        <a:pt x="21377" y="10081"/>
                        <a:pt x="20434" y="9424"/>
                      </a:cubicBezTo>
                      <a:lnTo>
                        <a:pt x="11661" y="553"/>
                      </a:lnTo>
                      <a:cubicBezTo>
                        <a:pt x="10767" y="-185"/>
                        <a:pt x="9727" y="-185"/>
                        <a:pt x="8832" y="553"/>
                      </a:cubicBezTo>
                      <a:lnTo>
                        <a:pt x="532" y="9097"/>
                      </a:lnTo>
                      <a:cubicBezTo>
                        <a:pt x="-129" y="9917"/>
                        <a:pt x="-223" y="11066"/>
                        <a:pt x="532" y="1188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26" name="Google Shape;643;p17"/>
                <p:cNvSpPr/>
                <p:nvPr/>
              </p:nvSpPr>
              <p:spPr>
                <a:xfrm>
                  <a:off x="161684" y="65573"/>
                  <a:ext cx="13884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889"/>
                      </a:moveTo>
                      <a:lnTo>
                        <a:pt x="9303" y="20594"/>
                      </a:lnTo>
                      <a:cubicBezTo>
                        <a:pt x="10154" y="21415"/>
                        <a:pt x="11188" y="21415"/>
                        <a:pt x="12038" y="20594"/>
                      </a:cubicBezTo>
                      <a:lnTo>
                        <a:pt x="20434" y="12216"/>
                      </a:lnTo>
                      <a:cubicBezTo>
                        <a:pt x="21283" y="11395"/>
                        <a:pt x="21377" y="10081"/>
                        <a:pt x="20434" y="9424"/>
                      </a:cubicBezTo>
                      <a:lnTo>
                        <a:pt x="11661" y="553"/>
                      </a:lnTo>
                      <a:cubicBezTo>
                        <a:pt x="10798" y="-185"/>
                        <a:pt x="9790" y="-185"/>
                        <a:pt x="8926" y="553"/>
                      </a:cubicBezTo>
                      <a:lnTo>
                        <a:pt x="532" y="9097"/>
                      </a:lnTo>
                      <a:cubicBezTo>
                        <a:pt x="-129" y="9917"/>
                        <a:pt x="-223" y="11066"/>
                        <a:pt x="532" y="1188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27" name="Google Shape;644;p17"/>
                <p:cNvSpPr/>
                <p:nvPr/>
              </p:nvSpPr>
              <p:spPr>
                <a:xfrm>
                  <a:off x="153494" y="60596"/>
                  <a:ext cx="13884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889"/>
                      </a:moveTo>
                      <a:lnTo>
                        <a:pt x="9303" y="20594"/>
                      </a:lnTo>
                      <a:cubicBezTo>
                        <a:pt x="10154" y="21415"/>
                        <a:pt x="11188" y="21415"/>
                        <a:pt x="12038" y="20594"/>
                      </a:cubicBezTo>
                      <a:lnTo>
                        <a:pt x="20434" y="12216"/>
                      </a:lnTo>
                      <a:cubicBezTo>
                        <a:pt x="21283" y="11395"/>
                        <a:pt x="21377" y="10081"/>
                        <a:pt x="20434" y="9424"/>
                      </a:cubicBezTo>
                      <a:lnTo>
                        <a:pt x="11661" y="553"/>
                      </a:lnTo>
                      <a:cubicBezTo>
                        <a:pt x="10798" y="-185"/>
                        <a:pt x="9790" y="-185"/>
                        <a:pt x="8926" y="553"/>
                      </a:cubicBezTo>
                      <a:lnTo>
                        <a:pt x="532" y="8931"/>
                      </a:lnTo>
                      <a:cubicBezTo>
                        <a:pt x="-129" y="10409"/>
                        <a:pt x="-223" y="11889"/>
                        <a:pt x="532" y="1188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28" name="Google Shape;645;p17"/>
                <p:cNvSpPr/>
                <p:nvPr/>
              </p:nvSpPr>
              <p:spPr>
                <a:xfrm>
                  <a:off x="145303" y="56094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786"/>
                      </a:moveTo>
                      <a:lnTo>
                        <a:pt x="9303" y="20657"/>
                      </a:lnTo>
                      <a:cubicBezTo>
                        <a:pt x="10199" y="21395"/>
                        <a:pt x="11238" y="21395"/>
                        <a:pt x="12133" y="20657"/>
                      </a:cubicBezTo>
                      <a:lnTo>
                        <a:pt x="20434" y="12279"/>
                      </a:lnTo>
                      <a:cubicBezTo>
                        <a:pt x="21283" y="11458"/>
                        <a:pt x="21377" y="10144"/>
                        <a:pt x="20434" y="9487"/>
                      </a:cubicBezTo>
                      <a:lnTo>
                        <a:pt x="11661" y="616"/>
                      </a:lnTo>
                      <a:cubicBezTo>
                        <a:pt x="10810" y="-205"/>
                        <a:pt x="9777" y="-205"/>
                        <a:pt x="8926" y="616"/>
                      </a:cubicBezTo>
                      <a:lnTo>
                        <a:pt x="532" y="8994"/>
                      </a:lnTo>
                      <a:cubicBezTo>
                        <a:pt x="-129" y="9815"/>
                        <a:pt x="-223" y="11129"/>
                        <a:pt x="532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29" name="Google Shape;646;p17"/>
                <p:cNvSpPr/>
                <p:nvPr/>
              </p:nvSpPr>
              <p:spPr>
                <a:xfrm>
                  <a:off x="137261" y="51428"/>
                  <a:ext cx="139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4" h="21210" fill="norm" stroke="1" extrusionOk="0">
                      <a:moveTo>
                        <a:pt x="678" y="11786"/>
                      </a:moveTo>
                      <a:lnTo>
                        <a:pt x="9374" y="20657"/>
                      </a:lnTo>
                      <a:cubicBezTo>
                        <a:pt x="10262" y="21395"/>
                        <a:pt x="11293" y="21395"/>
                        <a:pt x="12179" y="20657"/>
                      </a:cubicBezTo>
                      <a:lnTo>
                        <a:pt x="20408" y="12279"/>
                      </a:lnTo>
                      <a:cubicBezTo>
                        <a:pt x="21249" y="12279"/>
                        <a:pt x="21343" y="10144"/>
                        <a:pt x="20408" y="9487"/>
                      </a:cubicBezTo>
                      <a:lnTo>
                        <a:pt x="11712" y="616"/>
                      </a:lnTo>
                      <a:cubicBezTo>
                        <a:pt x="10835" y="-205"/>
                        <a:pt x="9784" y="-205"/>
                        <a:pt x="8907" y="616"/>
                      </a:cubicBezTo>
                      <a:lnTo>
                        <a:pt x="585" y="8994"/>
                      </a:lnTo>
                      <a:cubicBezTo>
                        <a:pt x="-163" y="9815"/>
                        <a:pt x="-257" y="10965"/>
                        <a:pt x="678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30" name="Google Shape;647;p17"/>
                <p:cNvSpPr/>
                <p:nvPr/>
              </p:nvSpPr>
              <p:spPr>
                <a:xfrm>
                  <a:off x="129032" y="46662"/>
                  <a:ext cx="13853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1" h="21210" fill="norm" stroke="1" extrusionOk="0">
                      <a:moveTo>
                        <a:pt x="462" y="11889"/>
                      </a:moveTo>
                      <a:lnTo>
                        <a:pt x="9273" y="20594"/>
                      </a:lnTo>
                      <a:cubicBezTo>
                        <a:pt x="10161" y="21415"/>
                        <a:pt x="11226" y="21415"/>
                        <a:pt x="12115" y="20594"/>
                      </a:cubicBezTo>
                      <a:lnTo>
                        <a:pt x="20546" y="12216"/>
                      </a:lnTo>
                      <a:cubicBezTo>
                        <a:pt x="21304" y="12216"/>
                        <a:pt x="21399" y="10081"/>
                        <a:pt x="20546" y="9424"/>
                      </a:cubicBezTo>
                      <a:lnTo>
                        <a:pt x="11736" y="555"/>
                      </a:lnTo>
                      <a:cubicBezTo>
                        <a:pt x="10837" y="-185"/>
                        <a:pt x="9793" y="-185"/>
                        <a:pt x="8894" y="555"/>
                      </a:cubicBezTo>
                      <a:lnTo>
                        <a:pt x="462" y="9095"/>
                      </a:lnTo>
                      <a:cubicBezTo>
                        <a:pt x="-106" y="9917"/>
                        <a:pt x="-201" y="11066"/>
                        <a:pt x="462" y="1188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31" name="Google Shape;648;p17"/>
                <p:cNvSpPr/>
                <p:nvPr/>
              </p:nvSpPr>
              <p:spPr>
                <a:xfrm>
                  <a:off x="120848" y="41934"/>
                  <a:ext cx="13870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6" h="21210" fill="norm" stroke="1" extrusionOk="0">
                      <a:moveTo>
                        <a:pt x="452" y="11889"/>
                      </a:moveTo>
                      <a:lnTo>
                        <a:pt x="9263" y="20594"/>
                      </a:lnTo>
                      <a:cubicBezTo>
                        <a:pt x="10151" y="21415"/>
                        <a:pt x="11216" y="21415"/>
                        <a:pt x="12105" y="20594"/>
                      </a:cubicBezTo>
                      <a:lnTo>
                        <a:pt x="20536" y="12216"/>
                      </a:lnTo>
                      <a:cubicBezTo>
                        <a:pt x="21389" y="11395"/>
                        <a:pt x="21389" y="10081"/>
                        <a:pt x="20536" y="9424"/>
                      </a:cubicBezTo>
                      <a:lnTo>
                        <a:pt x="11726" y="553"/>
                      </a:lnTo>
                      <a:cubicBezTo>
                        <a:pt x="10827" y="-185"/>
                        <a:pt x="9783" y="-185"/>
                        <a:pt x="8884" y="553"/>
                      </a:cubicBezTo>
                      <a:lnTo>
                        <a:pt x="547" y="8931"/>
                      </a:lnTo>
                      <a:cubicBezTo>
                        <a:pt x="-116" y="9917"/>
                        <a:pt x="-211" y="11889"/>
                        <a:pt x="452" y="1188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32" name="Google Shape;649;p17"/>
                <p:cNvSpPr/>
                <p:nvPr/>
              </p:nvSpPr>
              <p:spPr>
                <a:xfrm>
                  <a:off x="112727" y="37206"/>
                  <a:ext cx="13701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10" h="21210" fill="norm" stroke="1" extrusionOk="0">
                      <a:moveTo>
                        <a:pt x="254" y="11725"/>
                      </a:moveTo>
                      <a:lnTo>
                        <a:pt x="9104" y="20594"/>
                      </a:lnTo>
                      <a:cubicBezTo>
                        <a:pt x="9962" y="21415"/>
                        <a:pt x="11005" y="21415"/>
                        <a:pt x="11863" y="20594"/>
                      </a:cubicBezTo>
                      <a:lnTo>
                        <a:pt x="20332" y="12216"/>
                      </a:lnTo>
                      <a:cubicBezTo>
                        <a:pt x="21188" y="11395"/>
                        <a:pt x="21283" y="10081"/>
                        <a:pt x="20332" y="9424"/>
                      </a:cubicBezTo>
                      <a:lnTo>
                        <a:pt x="11483" y="553"/>
                      </a:lnTo>
                      <a:cubicBezTo>
                        <a:pt x="10579" y="-185"/>
                        <a:pt x="9530" y="-185"/>
                        <a:pt x="8628" y="553"/>
                      </a:cubicBezTo>
                      <a:lnTo>
                        <a:pt x="254" y="8931"/>
                      </a:lnTo>
                      <a:cubicBezTo>
                        <a:pt x="254" y="9752"/>
                        <a:pt x="-317" y="11066"/>
                        <a:pt x="254" y="11725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33" name="Google Shape;650;p17"/>
                <p:cNvSpPr/>
                <p:nvPr/>
              </p:nvSpPr>
              <p:spPr>
                <a:xfrm>
                  <a:off x="104477" y="32455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786"/>
                      </a:moveTo>
                      <a:lnTo>
                        <a:pt x="9303" y="20657"/>
                      </a:lnTo>
                      <a:cubicBezTo>
                        <a:pt x="10167" y="21395"/>
                        <a:pt x="11176" y="21395"/>
                        <a:pt x="12038" y="20657"/>
                      </a:cubicBezTo>
                      <a:lnTo>
                        <a:pt x="20434" y="12279"/>
                      </a:lnTo>
                      <a:cubicBezTo>
                        <a:pt x="21283" y="11294"/>
                        <a:pt x="21377" y="10144"/>
                        <a:pt x="20434" y="9323"/>
                      </a:cubicBezTo>
                      <a:lnTo>
                        <a:pt x="11661" y="616"/>
                      </a:lnTo>
                      <a:cubicBezTo>
                        <a:pt x="10810" y="-205"/>
                        <a:pt x="9777" y="-205"/>
                        <a:pt x="8926" y="616"/>
                      </a:cubicBezTo>
                      <a:lnTo>
                        <a:pt x="532" y="8994"/>
                      </a:lnTo>
                      <a:cubicBezTo>
                        <a:pt x="-129" y="9815"/>
                        <a:pt x="-223" y="11129"/>
                        <a:pt x="532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34" name="Google Shape;651;p17"/>
                <p:cNvSpPr/>
                <p:nvPr/>
              </p:nvSpPr>
              <p:spPr>
                <a:xfrm>
                  <a:off x="96287" y="27727"/>
                  <a:ext cx="13884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786"/>
                      </a:moveTo>
                      <a:lnTo>
                        <a:pt x="9303" y="20657"/>
                      </a:lnTo>
                      <a:cubicBezTo>
                        <a:pt x="10167" y="21395"/>
                        <a:pt x="11176" y="21395"/>
                        <a:pt x="12038" y="20657"/>
                      </a:cubicBezTo>
                      <a:lnTo>
                        <a:pt x="20434" y="12115"/>
                      </a:lnTo>
                      <a:cubicBezTo>
                        <a:pt x="21283" y="11293"/>
                        <a:pt x="21377" y="10142"/>
                        <a:pt x="20434" y="9321"/>
                      </a:cubicBezTo>
                      <a:lnTo>
                        <a:pt x="11661" y="616"/>
                      </a:lnTo>
                      <a:cubicBezTo>
                        <a:pt x="10810" y="-205"/>
                        <a:pt x="9777" y="-205"/>
                        <a:pt x="8926" y="616"/>
                      </a:cubicBezTo>
                      <a:lnTo>
                        <a:pt x="532" y="8994"/>
                      </a:lnTo>
                      <a:cubicBezTo>
                        <a:pt x="-129" y="9815"/>
                        <a:pt x="-223" y="11129"/>
                        <a:pt x="532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35" name="Google Shape;652;p17"/>
                <p:cNvSpPr/>
                <p:nvPr/>
              </p:nvSpPr>
              <p:spPr>
                <a:xfrm>
                  <a:off x="88167" y="23291"/>
                  <a:ext cx="13814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4" h="21232" fill="norm" stroke="1" extrusionOk="0">
                      <a:moveTo>
                        <a:pt x="429" y="11843"/>
                      </a:moveTo>
                      <a:lnTo>
                        <a:pt x="9278" y="20679"/>
                      </a:lnTo>
                      <a:cubicBezTo>
                        <a:pt x="10180" y="21416"/>
                        <a:pt x="11229" y="21416"/>
                        <a:pt x="12132" y="20679"/>
                      </a:cubicBezTo>
                      <a:lnTo>
                        <a:pt x="20506" y="12170"/>
                      </a:lnTo>
                      <a:cubicBezTo>
                        <a:pt x="21362" y="12170"/>
                        <a:pt x="21457" y="10206"/>
                        <a:pt x="20506" y="9389"/>
                      </a:cubicBezTo>
                      <a:lnTo>
                        <a:pt x="11657" y="551"/>
                      </a:lnTo>
                      <a:cubicBezTo>
                        <a:pt x="10786" y="-184"/>
                        <a:pt x="9768" y="-184"/>
                        <a:pt x="8897" y="551"/>
                      </a:cubicBezTo>
                      <a:lnTo>
                        <a:pt x="429" y="8897"/>
                      </a:lnTo>
                      <a:cubicBezTo>
                        <a:pt x="-143" y="9060"/>
                        <a:pt x="-143" y="10369"/>
                        <a:pt x="429" y="11843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36" name="Google Shape;653;p17"/>
                <p:cNvSpPr/>
                <p:nvPr/>
              </p:nvSpPr>
              <p:spPr>
                <a:xfrm>
                  <a:off x="79899" y="18284"/>
                  <a:ext cx="13892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7" h="21229" fill="norm" stroke="1" extrusionOk="0">
                      <a:moveTo>
                        <a:pt x="543" y="11767"/>
                      </a:moveTo>
                      <a:lnTo>
                        <a:pt x="9314" y="20671"/>
                      </a:lnTo>
                      <a:cubicBezTo>
                        <a:pt x="10210" y="21414"/>
                        <a:pt x="11249" y="21414"/>
                        <a:pt x="12145" y="20671"/>
                      </a:cubicBezTo>
                      <a:lnTo>
                        <a:pt x="20445" y="12262"/>
                      </a:lnTo>
                      <a:cubicBezTo>
                        <a:pt x="21294" y="11438"/>
                        <a:pt x="21388" y="10119"/>
                        <a:pt x="20445" y="9459"/>
                      </a:cubicBezTo>
                      <a:lnTo>
                        <a:pt x="11673" y="557"/>
                      </a:lnTo>
                      <a:cubicBezTo>
                        <a:pt x="10778" y="-186"/>
                        <a:pt x="9738" y="-186"/>
                        <a:pt x="8843" y="557"/>
                      </a:cubicBezTo>
                      <a:lnTo>
                        <a:pt x="448" y="8964"/>
                      </a:lnTo>
                      <a:cubicBezTo>
                        <a:pt x="-118" y="9790"/>
                        <a:pt x="-212" y="11107"/>
                        <a:pt x="543" y="11767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37" name="Google Shape;654;p17"/>
                <p:cNvSpPr/>
                <p:nvPr/>
              </p:nvSpPr>
              <p:spPr>
                <a:xfrm>
                  <a:off x="178055" y="76180"/>
                  <a:ext cx="17803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3" h="21295" fill="norm" stroke="1" extrusionOk="0">
                      <a:moveTo>
                        <a:pt x="354" y="9278"/>
                      </a:moveTo>
                      <a:lnTo>
                        <a:pt x="11967" y="20815"/>
                      </a:lnTo>
                      <a:cubicBezTo>
                        <a:pt x="12634" y="21456"/>
                        <a:pt x="13445" y="21456"/>
                        <a:pt x="14112" y="20815"/>
                      </a:cubicBezTo>
                      <a:lnTo>
                        <a:pt x="20696" y="14277"/>
                      </a:lnTo>
                      <a:cubicBezTo>
                        <a:pt x="21362" y="13636"/>
                        <a:pt x="21436" y="12611"/>
                        <a:pt x="20696" y="12098"/>
                      </a:cubicBezTo>
                      <a:lnTo>
                        <a:pt x="9156" y="433"/>
                      </a:lnTo>
                      <a:cubicBezTo>
                        <a:pt x="8455" y="-144"/>
                        <a:pt x="7639" y="-144"/>
                        <a:pt x="6937" y="433"/>
                      </a:cubicBezTo>
                      <a:lnTo>
                        <a:pt x="428" y="6970"/>
                      </a:lnTo>
                      <a:cubicBezTo>
                        <a:pt x="-90" y="7740"/>
                        <a:pt x="-164" y="8766"/>
                        <a:pt x="354" y="927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38" name="Google Shape;655;p17"/>
                <p:cNvSpPr/>
                <p:nvPr/>
              </p:nvSpPr>
              <p:spPr>
                <a:xfrm>
                  <a:off x="63814" y="15185"/>
                  <a:ext cx="21903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8" h="21344" fill="norm" stroke="1" extrusionOk="0">
                      <a:moveTo>
                        <a:pt x="15368" y="419"/>
                      </a:moveTo>
                      <a:lnTo>
                        <a:pt x="20995" y="6697"/>
                      </a:lnTo>
                      <a:cubicBezTo>
                        <a:pt x="21479" y="6697"/>
                        <a:pt x="21479" y="7975"/>
                        <a:pt x="20995" y="8440"/>
                      </a:cubicBezTo>
                      <a:lnTo>
                        <a:pt x="15308" y="14835"/>
                      </a:lnTo>
                      <a:cubicBezTo>
                        <a:pt x="14789" y="15300"/>
                        <a:pt x="14192" y="15300"/>
                        <a:pt x="13674" y="14835"/>
                      </a:cubicBezTo>
                      <a:lnTo>
                        <a:pt x="13190" y="14254"/>
                      </a:lnTo>
                      <a:cubicBezTo>
                        <a:pt x="12714" y="13800"/>
                        <a:pt x="12153" y="13800"/>
                        <a:pt x="11678" y="14254"/>
                      </a:cubicBezTo>
                      <a:lnTo>
                        <a:pt x="5627" y="20996"/>
                      </a:lnTo>
                      <a:cubicBezTo>
                        <a:pt x="5089" y="21461"/>
                        <a:pt x="4471" y="21461"/>
                        <a:pt x="3933" y="20996"/>
                      </a:cubicBezTo>
                      <a:lnTo>
                        <a:pt x="363" y="17044"/>
                      </a:lnTo>
                      <a:cubicBezTo>
                        <a:pt x="-121" y="16462"/>
                        <a:pt x="-121" y="15649"/>
                        <a:pt x="363" y="15184"/>
                      </a:cubicBezTo>
                      <a:lnTo>
                        <a:pt x="5990" y="8905"/>
                      </a:lnTo>
                      <a:lnTo>
                        <a:pt x="7139" y="7626"/>
                      </a:lnTo>
                      <a:lnTo>
                        <a:pt x="7986" y="6697"/>
                      </a:lnTo>
                      <a:lnTo>
                        <a:pt x="8833" y="5767"/>
                      </a:lnTo>
                      <a:lnTo>
                        <a:pt x="13674" y="419"/>
                      </a:lnTo>
                      <a:cubicBezTo>
                        <a:pt x="14201" y="-139"/>
                        <a:pt x="14840" y="-139"/>
                        <a:pt x="15368" y="41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39" name="Google Shape;656;p17"/>
                <p:cNvSpPr/>
                <p:nvPr/>
              </p:nvSpPr>
              <p:spPr>
                <a:xfrm>
                  <a:off x="158209" y="91055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786"/>
                      </a:moveTo>
                      <a:lnTo>
                        <a:pt x="9303" y="20657"/>
                      </a:lnTo>
                      <a:cubicBezTo>
                        <a:pt x="10167" y="21395"/>
                        <a:pt x="11176" y="21395"/>
                        <a:pt x="12038" y="20657"/>
                      </a:cubicBezTo>
                      <a:lnTo>
                        <a:pt x="20434" y="12115"/>
                      </a:lnTo>
                      <a:cubicBezTo>
                        <a:pt x="21283" y="12115"/>
                        <a:pt x="21377" y="10144"/>
                        <a:pt x="20434" y="9321"/>
                      </a:cubicBezTo>
                      <a:lnTo>
                        <a:pt x="11661" y="616"/>
                      </a:lnTo>
                      <a:cubicBezTo>
                        <a:pt x="10777" y="-205"/>
                        <a:pt x="9716" y="-205"/>
                        <a:pt x="8832" y="616"/>
                      </a:cubicBezTo>
                      <a:lnTo>
                        <a:pt x="532" y="8994"/>
                      </a:lnTo>
                      <a:cubicBezTo>
                        <a:pt x="-129" y="9815"/>
                        <a:pt x="-223" y="11129"/>
                        <a:pt x="532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40" name="Google Shape;657;p17"/>
                <p:cNvSpPr/>
                <p:nvPr/>
              </p:nvSpPr>
              <p:spPr>
                <a:xfrm>
                  <a:off x="150120" y="86350"/>
                  <a:ext cx="13551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4" h="21210" fill="norm" stroke="1" extrusionOk="0">
                      <a:moveTo>
                        <a:pt x="0" y="11723"/>
                      </a:moveTo>
                      <a:lnTo>
                        <a:pt x="9089" y="20594"/>
                      </a:lnTo>
                      <a:cubicBezTo>
                        <a:pt x="10006" y="21415"/>
                        <a:pt x="11105" y="21415"/>
                        <a:pt x="12021" y="20594"/>
                      </a:cubicBezTo>
                      <a:lnTo>
                        <a:pt x="20720" y="12216"/>
                      </a:lnTo>
                      <a:cubicBezTo>
                        <a:pt x="21502" y="12216"/>
                        <a:pt x="21600" y="10081"/>
                        <a:pt x="20720" y="9424"/>
                      </a:cubicBezTo>
                      <a:lnTo>
                        <a:pt x="11630" y="555"/>
                      </a:lnTo>
                      <a:cubicBezTo>
                        <a:pt x="10703" y="-185"/>
                        <a:pt x="9626" y="-185"/>
                        <a:pt x="8698" y="555"/>
                      </a:cubicBezTo>
                      <a:lnTo>
                        <a:pt x="0" y="8931"/>
                      </a:lnTo>
                      <a:cubicBezTo>
                        <a:pt x="0" y="9588"/>
                        <a:pt x="0" y="11066"/>
                        <a:pt x="0" y="11723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41" name="Google Shape;658;p17"/>
                <p:cNvSpPr/>
                <p:nvPr/>
              </p:nvSpPr>
              <p:spPr>
                <a:xfrm>
                  <a:off x="141891" y="81622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889"/>
                      </a:moveTo>
                      <a:lnTo>
                        <a:pt x="9303" y="20594"/>
                      </a:lnTo>
                      <a:cubicBezTo>
                        <a:pt x="10188" y="21415"/>
                        <a:pt x="11248" y="21415"/>
                        <a:pt x="12133" y="20594"/>
                      </a:cubicBezTo>
                      <a:lnTo>
                        <a:pt x="20434" y="12216"/>
                      </a:lnTo>
                      <a:cubicBezTo>
                        <a:pt x="21283" y="11395"/>
                        <a:pt x="21377" y="10081"/>
                        <a:pt x="20434" y="9424"/>
                      </a:cubicBezTo>
                      <a:lnTo>
                        <a:pt x="11661" y="555"/>
                      </a:lnTo>
                      <a:cubicBezTo>
                        <a:pt x="10798" y="-185"/>
                        <a:pt x="9789" y="-185"/>
                        <a:pt x="8926" y="555"/>
                      </a:cubicBezTo>
                      <a:lnTo>
                        <a:pt x="532" y="9095"/>
                      </a:lnTo>
                      <a:cubicBezTo>
                        <a:pt x="-129" y="9917"/>
                        <a:pt x="-223" y="11066"/>
                        <a:pt x="532" y="1188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42" name="Google Shape;659;p17"/>
                <p:cNvSpPr/>
                <p:nvPr/>
              </p:nvSpPr>
              <p:spPr>
                <a:xfrm>
                  <a:off x="72538" y="41475"/>
                  <a:ext cx="13870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5" h="21210" fill="norm" stroke="1" extrusionOk="0">
                      <a:moveTo>
                        <a:pt x="510" y="11786"/>
                      </a:moveTo>
                      <a:lnTo>
                        <a:pt x="9321" y="20657"/>
                      </a:lnTo>
                      <a:cubicBezTo>
                        <a:pt x="10220" y="21395"/>
                        <a:pt x="11264" y="21395"/>
                        <a:pt x="12163" y="20657"/>
                      </a:cubicBezTo>
                      <a:lnTo>
                        <a:pt x="20500" y="12115"/>
                      </a:lnTo>
                      <a:cubicBezTo>
                        <a:pt x="21352" y="11294"/>
                        <a:pt x="21447" y="10144"/>
                        <a:pt x="20500" y="9321"/>
                      </a:cubicBezTo>
                      <a:lnTo>
                        <a:pt x="11690" y="616"/>
                      </a:lnTo>
                      <a:cubicBezTo>
                        <a:pt x="10801" y="-205"/>
                        <a:pt x="9736" y="-205"/>
                        <a:pt x="8848" y="616"/>
                      </a:cubicBezTo>
                      <a:lnTo>
                        <a:pt x="415" y="8994"/>
                      </a:lnTo>
                      <a:cubicBezTo>
                        <a:pt x="-153" y="9815"/>
                        <a:pt x="-153" y="11129"/>
                        <a:pt x="510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43" name="Google Shape;660;p17"/>
                <p:cNvSpPr/>
                <p:nvPr/>
              </p:nvSpPr>
              <p:spPr>
                <a:xfrm>
                  <a:off x="64395" y="36771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723"/>
                      </a:moveTo>
                      <a:lnTo>
                        <a:pt x="9303" y="20594"/>
                      </a:lnTo>
                      <a:cubicBezTo>
                        <a:pt x="10154" y="21415"/>
                        <a:pt x="11188" y="21415"/>
                        <a:pt x="12038" y="20594"/>
                      </a:cubicBezTo>
                      <a:lnTo>
                        <a:pt x="20434" y="12216"/>
                      </a:lnTo>
                      <a:cubicBezTo>
                        <a:pt x="21283" y="11395"/>
                        <a:pt x="21377" y="10081"/>
                        <a:pt x="20434" y="9424"/>
                      </a:cubicBezTo>
                      <a:lnTo>
                        <a:pt x="11661" y="555"/>
                      </a:lnTo>
                      <a:cubicBezTo>
                        <a:pt x="10798" y="-185"/>
                        <a:pt x="9789" y="-185"/>
                        <a:pt x="8926" y="555"/>
                      </a:cubicBezTo>
                      <a:lnTo>
                        <a:pt x="532" y="8931"/>
                      </a:lnTo>
                      <a:cubicBezTo>
                        <a:pt x="-129" y="9095"/>
                        <a:pt x="-223" y="11066"/>
                        <a:pt x="532" y="11723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44" name="Google Shape;661;p17"/>
                <p:cNvSpPr/>
                <p:nvPr/>
              </p:nvSpPr>
              <p:spPr>
                <a:xfrm>
                  <a:off x="56267" y="32043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889"/>
                      </a:moveTo>
                      <a:lnTo>
                        <a:pt x="9303" y="20594"/>
                      </a:lnTo>
                      <a:cubicBezTo>
                        <a:pt x="10154" y="21415"/>
                        <a:pt x="11188" y="21415"/>
                        <a:pt x="12038" y="20594"/>
                      </a:cubicBezTo>
                      <a:lnTo>
                        <a:pt x="20434" y="12216"/>
                      </a:lnTo>
                      <a:cubicBezTo>
                        <a:pt x="21283" y="11395"/>
                        <a:pt x="21377" y="10081"/>
                        <a:pt x="20434" y="9424"/>
                      </a:cubicBezTo>
                      <a:lnTo>
                        <a:pt x="11661" y="555"/>
                      </a:lnTo>
                      <a:cubicBezTo>
                        <a:pt x="10767" y="-185"/>
                        <a:pt x="9727" y="-185"/>
                        <a:pt x="8832" y="555"/>
                      </a:cubicBezTo>
                      <a:lnTo>
                        <a:pt x="532" y="9095"/>
                      </a:lnTo>
                      <a:cubicBezTo>
                        <a:pt x="-129" y="9917"/>
                        <a:pt x="-223" y="11066"/>
                        <a:pt x="532" y="1188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45" name="Google Shape;662;p17"/>
                <p:cNvSpPr/>
                <p:nvPr/>
              </p:nvSpPr>
              <p:spPr>
                <a:xfrm>
                  <a:off x="48123" y="27354"/>
                  <a:ext cx="13854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1" h="21210" fill="norm" stroke="1" extrusionOk="0">
                      <a:moveTo>
                        <a:pt x="462" y="11786"/>
                      </a:moveTo>
                      <a:lnTo>
                        <a:pt x="9273" y="20657"/>
                      </a:lnTo>
                      <a:cubicBezTo>
                        <a:pt x="10172" y="21395"/>
                        <a:pt x="11216" y="21395"/>
                        <a:pt x="12115" y="20657"/>
                      </a:cubicBezTo>
                      <a:lnTo>
                        <a:pt x="20546" y="12279"/>
                      </a:lnTo>
                      <a:cubicBezTo>
                        <a:pt x="21304" y="11458"/>
                        <a:pt x="21399" y="10142"/>
                        <a:pt x="20546" y="9487"/>
                      </a:cubicBezTo>
                      <a:lnTo>
                        <a:pt x="11736" y="616"/>
                      </a:lnTo>
                      <a:cubicBezTo>
                        <a:pt x="10847" y="-205"/>
                        <a:pt x="9782" y="-205"/>
                        <a:pt x="8894" y="616"/>
                      </a:cubicBezTo>
                      <a:lnTo>
                        <a:pt x="462" y="8994"/>
                      </a:lnTo>
                      <a:cubicBezTo>
                        <a:pt x="-106" y="9815"/>
                        <a:pt x="-201" y="10965"/>
                        <a:pt x="462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46" name="Google Shape;663;p17"/>
                <p:cNvSpPr/>
                <p:nvPr/>
              </p:nvSpPr>
              <p:spPr>
                <a:xfrm>
                  <a:off x="131630" y="76343"/>
                  <a:ext cx="16018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0" h="21259" fill="norm" stroke="1" extrusionOk="0">
                      <a:moveTo>
                        <a:pt x="493" y="10155"/>
                      </a:moveTo>
                      <a:lnTo>
                        <a:pt x="10923" y="20775"/>
                      </a:lnTo>
                      <a:cubicBezTo>
                        <a:pt x="11675" y="21421"/>
                        <a:pt x="12553" y="21421"/>
                        <a:pt x="13305" y="20775"/>
                      </a:cubicBezTo>
                      <a:lnTo>
                        <a:pt x="20615" y="13456"/>
                      </a:lnTo>
                      <a:cubicBezTo>
                        <a:pt x="21354" y="12737"/>
                        <a:pt x="21436" y="11589"/>
                        <a:pt x="20615" y="11015"/>
                      </a:cubicBezTo>
                      <a:lnTo>
                        <a:pt x="10184" y="538"/>
                      </a:lnTo>
                      <a:cubicBezTo>
                        <a:pt x="9443" y="-179"/>
                        <a:pt x="8543" y="-179"/>
                        <a:pt x="7802" y="538"/>
                      </a:cubicBezTo>
                      <a:lnTo>
                        <a:pt x="493" y="7858"/>
                      </a:lnTo>
                      <a:cubicBezTo>
                        <a:pt x="-164" y="8432"/>
                        <a:pt x="-164" y="9581"/>
                        <a:pt x="493" y="10155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47" name="Google Shape;664;p17"/>
                <p:cNvSpPr/>
                <p:nvPr/>
              </p:nvSpPr>
              <p:spPr>
                <a:xfrm>
                  <a:off x="80715" y="46817"/>
                  <a:ext cx="15946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6" h="21259" fill="norm" stroke="1" extrusionOk="0">
                      <a:moveTo>
                        <a:pt x="379" y="10242"/>
                      </a:moveTo>
                      <a:lnTo>
                        <a:pt x="10850" y="20721"/>
                      </a:lnTo>
                      <a:cubicBezTo>
                        <a:pt x="11623" y="21438"/>
                        <a:pt x="12550" y="21438"/>
                        <a:pt x="13323" y="20721"/>
                      </a:cubicBezTo>
                      <a:lnTo>
                        <a:pt x="20660" y="13401"/>
                      </a:lnTo>
                      <a:cubicBezTo>
                        <a:pt x="21320" y="12683"/>
                        <a:pt x="21402" y="11535"/>
                        <a:pt x="20660" y="10961"/>
                      </a:cubicBezTo>
                      <a:lnTo>
                        <a:pt x="10355" y="484"/>
                      </a:lnTo>
                      <a:cubicBezTo>
                        <a:pt x="9572" y="-162"/>
                        <a:pt x="8664" y="-162"/>
                        <a:pt x="7882" y="484"/>
                      </a:cubicBezTo>
                      <a:lnTo>
                        <a:pt x="626" y="7803"/>
                      </a:lnTo>
                      <a:cubicBezTo>
                        <a:pt x="-116" y="8522"/>
                        <a:pt x="-198" y="9670"/>
                        <a:pt x="379" y="10242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48" name="Google Shape;665;p17"/>
                <p:cNvSpPr/>
                <p:nvPr/>
              </p:nvSpPr>
              <p:spPr>
                <a:xfrm>
                  <a:off x="90942" y="54446"/>
                  <a:ext cx="46468" cy="269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4" h="21476" fill="norm" stroke="1" extrusionOk="0">
                      <a:moveTo>
                        <a:pt x="137" y="3563"/>
                      </a:moveTo>
                      <a:lnTo>
                        <a:pt x="17869" y="21290"/>
                      </a:lnTo>
                      <a:cubicBezTo>
                        <a:pt x="18127" y="21538"/>
                        <a:pt x="18442" y="21538"/>
                        <a:pt x="18700" y="21290"/>
                      </a:cubicBezTo>
                      <a:lnTo>
                        <a:pt x="21250" y="18757"/>
                      </a:lnTo>
                      <a:cubicBezTo>
                        <a:pt x="21507" y="18509"/>
                        <a:pt x="21536" y="18111"/>
                        <a:pt x="21250" y="17913"/>
                      </a:cubicBezTo>
                      <a:lnTo>
                        <a:pt x="3545" y="186"/>
                      </a:lnTo>
                      <a:cubicBezTo>
                        <a:pt x="3277" y="-62"/>
                        <a:pt x="2955" y="-62"/>
                        <a:pt x="2686" y="186"/>
                      </a:cubicBezTo>
                      <a:lnTo>
                        <a:pt x="165" y="2719"/>
                      </a:lnTo>
                      <a:cubicBezTo>
                        <a:pt x="-35" y="2967"/>
                        <a:pt x="-64" y="3364"/>
                        <a:pt x="137" y="3563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49" name="Google Shape;666;p17"/>
                <p:cNvSpPr/>
                <p:nvPr/>
              </p:nvSpPr>
              <p:spPr>
                <a:xfrm>
                  <a:off x="159745" y="73598"/>
                  <a:ext cx="13853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1" h="21210" fill="norm" stroke="1" extrusionOk="0">
                      <a:moveTo>
                        <a:pt x="462" y="11889"/>
                      </a:moveTo>
                      <a:lnTo>
                        <a:pt x="9273" y="20594"/>
                      </a:lnTo>
                      <a:cubicBezTo>
                        <a:pt x="10161" y="21415"/>
                        <a:pt x="11226" y="21415"/>
                        <a:pt x="12115" y="20594"/>
                      </a:cubicBezTo>
                      <a:lnTo>
                        <a:pt x="20546" y="12216"/>
                      </a:lnTo>
                      <a:cubicBezTo>
                        <a:pt x="21304" y="11395"/>
                        <a:pt x="21399" y="10081"/>
                        <a:pt x="20546" y="9424"/>
                      </a:cubicBezTo>
                      <a:lnTo>
                        <a:pt x="11736" y="553"/>
                      </a:lnTo>
                      <a:cubicBezTo>
                        <a:pt x="10837" y="-185"/>
                        <a:pt x="9793" y="-185"/>
                        <a:pt x="8894" y="553"/>
                      </a:cubicBezTo>
                      <a:lnTo>
                        <a:pt x="462" y="9097"/>
                      </a:lnTo>
                      <a:cubicBezTo>
                        <a:pt x="-106" y="10409"/>
                        <a:pt x="-201" y="10409"/>
                        <a:pt x="462" y="1188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50" name="Google Shape;667;p17"/>
                <p:cNvSpPr/>
                <p:nvPr/>
              </p:nvSpPr>
              <p:spPr>
                <a:xfrm>
                  <a:off x="151570" y="68909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786"/>
                      </a:moveTo>
                      <a:lnTo>
                        <a:pt x="9303" y="20657"/>
                      </a:lnTo>
                      <a:cubicBezTo>
                        <a:pt x="10167" y="21395"/>
                        <a:pt x="11176" y="21395"/>
                        <a:pt x="12038" y="20657"/>
                      </a:cubicBezTo>
                      <a:lnTo>
                        <a:pt x="20434" y="12279"/>
                      </a:lnTo>
                      <a:cubicBezTo>
                        <a:pt x="21283" y="12279"/>
                        <a:pt x="21377" y="10144"/>
                        <a:pt x="20434" y="9487"/>
                      </a:cubicBezTo>
                      <a:lnTo>
                        <a:pt x="11661" y="616"/>
                      </a:lnTo>
                      <a:cubicBezTo>
                        <a:pt x="10810" y="-205"/>
                        <a:pt x="9777" y="-205"/>
                        <a:pt x="8926" y="616"/>
                      </a:cubicBezTo>
                      <a:lnTo>
                        <a:pt x="532" y="8994"/>
                      </a:lnTo>
                      <a:cubicBezTo>
                        <a:pt x="-129" y="9815"/>
                        <a:pt x="-223" y="10965"/>
                        <a:pt x="532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51" name="Google Shape;668;p17"/>
                <p:cNvSpPr/>
                <p:nvPr/>
              </p:nvSpPr>
              <p:spPr>
                <a:xfrm>
                  <a:off x="143473" y="64193"/>
                  <a:ext cx="13993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7" h="21229" fill="norm" stroke="1" extrusionOk="0">
                      <a:moveTo>
                        <a:pt x="667" y="11767"/>
                      </a:moveTo>
                      <a:lnTo>
                        <a:pt x="9364" y="20671"/>
                      </a:lnTo>
                      <a:cubicBezTo>
                        <a:pt x="10251" y="21414"/>
                        <a:pt x="11281" y="21414"/>
                        <a:pt x="12169" y="20671"/>
                      </a:cubicBezTo>
                      <a:lnTo>
                        <a:pt x="20490" y="12262"/>
                      </a:lnTo>
                      <a:cubicBezTo>
                        <a:pt x="21238" y="11438"/>
                        <a:pt x="21332" y="10119"/>
                        <a:pt x="20490" y="9459"/>
                      </a:cubicBezTo>
                      <a:lnTo>
                        <a:pt x="11795" y="557"/>
                      </a:lnTo>
                      <a:cubicBezTo>
                        <a:pt x="10907" y="-186"/>
                        <a:pt x="9877" y="-186"/>
                        <a:pt x="8990" y="557"/>
                      </a:cubicBezTo>
                      <a:lnTo>
                        <a:pt x="667" y="8964"/>
                      </a:lnTo>
                      <a:cubicBezTo>
                        <a:pt x="-174" y="9790"/>
                        <a:pt x="-268" y="11107"/>
                        <a:pt x="667" y="11767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52" name="Google Shape;669;p17"/>
                <p:cNvSpPr/>
                <p:nvPr/>
              </p:nvSpPr>
              <p:spPr>
                <a:xfrm>
                  <a:off x="135252" y="59477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723"/>
                      </a:moveTo>
                      <a:lnTo>
                        <a:pt x="9303" y="20594"/>
                      </a:lnTo>
                      <a:cubicBezTo>
                        <a:pt x="10154" y="21415"/>
                        <a:pt x="11188" y="21415"/>
                        <a:pt x="12038" y="20594"/>
                      </a:cubicBezTo>
                      <a:lnTo>
                        <a:pt x="20434" y="12216"/>
                      </a:lnTo>
                      <a:cubicBezTo>
                        <a:pt x="21283" y="11395"/>
                        <a:pt x="21377" y="10245"/>
                        <a:pt x="20434" y="9424"/>
                      </a:cubicBezTo>
                      <a:lnTo>
                        <a:pt x="11661" y="555"/>
                      </a:lnTo>
                      <a:cubicBezTo>
                        <a:pt x="10798" y="-185"/>
                        <a:pt x="9789" y="-185"/>
                        <a:pt x="8926" y="555"/>
                      </a:cubicBezTo>
                      <a:lnTo>
                        <a:pt x="532" y="8931"/>
                      </a:lnTo>
                      <a:cubicBezTo>
                        <a:pt x="-129" y="9754"/>
                        <a:pt x="-223" y="11066"/>
                        <a:pt x="532" y="11723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53" name="Google Shape;670;p17"/>
                <p:cNvSpPr/>
                <p:nvPr/>
              </p:nvSpPr>
              <p:spPr>
                <a:xfrm>
                  <a:off x="127109" y="54726"/>
                  <a:ext cx="13853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1" h="21210" fill="norm" stroke="1" extrusionOk="0">
                      <a:moveTo>
                        <a:pt x="462" y="11786"/>
                      </a:moveTo>
                      <a:lnTo>
                        <a:pt x="9273" y="20657"/>
                      </a:lnTo>
                      <a:cubicBezTo>
                        <a:pt x="10172" y="21395"/>
                        <a:pt x="11216" y="21395"/>
                        <a:pt x="12115" y="20657"/>
                      </a:cubicBezTo>
                      <a:lnTo>
                        <a:pt x="20546" y="12115"/>
                      </a:lnTo>
                      <a:cubicBezTo>
                        <a:pt x="21304" y="11293"/>
                        <a:pt x="21399" y="10144"/>
                        <a:pt x="20546" y="9321"/>
                      </a:cubicBezTo>
                      <a:lnTo>
                        <a:pt x="11736" y="616"/>
                      </a:lnTo>
                      <a:cubicBezTo>
                        <a:pt x="10847" y="-205"/>
                        <a:pt x="9782" y="-205"/>
                        <a:pt x="8894" y="616"/>
                      </a:cubicBezTo>
                      <a:lnTo>
                        <a:pt x="462" y="8994"/>
                      </a:lnTo>
                      <a:cubicBezTo>
                        <a:pt x="-106" y="9815"/>
                        <a:pt x="-201" y="10965"/>
                        <a:pt x="462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54" name="Google Shape;671;p17"/>
                <p:cNvSpPr/>
                <p:nvPr/>
              </p:nvSpPr>
              <p:spPr>
                <a:xfrm>
                  <a:off x="119097" y="49998"/>
                  <a:ext cx="1353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9" h="21210" fill="norm" stroke="1" extrusionOk="0">
                      <a:moveTo>
                        <a:pt x="0" y="11786"/>
                      </a:moveTo>
                      <a:lnTo>
                        <a:pt x="9089" y="20657"/>
                      </a:lnTo>
                      <a:cubicBezTo>
                        <a:pt x="9984" y="21395"/>
                        <a:pt x="11029" y="21395"/>
                        <a:pt x="11923" y="20657"/>
                      </a:cubicBezTo>
                      <a:lnTo>
                        <a:pt x="20623" y="12115"/>
                      </a:lnTo>
                      <a:cubicBezTo>
                        <a:pt x="21502" y="11294"/>
                        <a:pt x="21600" y="10144"/>
                        <a:pt x="20623" y="9323"/>
                      </a:cubicBezTo>
                      <a:lnTo>
                        <a:pt x="11532" y="616"/>
                      </a:lnTo>
                      <a:cubicBezTo>
                        <a:pt x="10651" y="-205"/>
                        <a:pt x="9580" y="-205"/>
                        <a:pt x="8698" y="616"/>
                      </a:cubicBezTo>
                      <a:lnTo>
                        <a:pt x="0" y="8994"/>
                      </a:lnTo>
                      <a:cubicBezTo>
                        <a:pt x="0" y="9815"/>
                        <a:pt x="0" y="11129"/>
                        <a:pt x="0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55" name="Google Shape;672;p17"/>
                <p:cNvSpPr/>
                <p:nvPr/>
              </p:nvSpPr>
              <p:spPr>
                <a:xfrm>
                  <a:off x="110790" y="45270"/>
                  <a:ext cx="13853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1" h="21210" fill="norm" stroke="1" extrusionOk="0">
                      <a:moveTo>
                        <a:pt x="462" y="11786"/>
                      </a:moveTo>
                      <a:lnTo>
                        <a:pt x="9273" y="20657"/>
                      </a:lnTo>
                      <a:cubicBezTo>
                        <a:pt x="10172" y="21395"/>
                        <a:pt x="11216" y="21395"/>
                        <a:pt x="12115" y="20657"/>
                      </a:cubicBezTo>
                      <a:lnTo>
                        <a:pt x="20546" y="12115"/>
                      </a:lnTo>
                      <a:cubicBezTo>
                        <a:pt x="21304" y="11294"/>
                        <a:pt x="21399" y="10144"/>
                        <a:pt x="20546" y="9323"/>
                      </a:cubicBezTo>
                      <a:lnTo>
                        <a:pt x="11736" y="616"/>
                      </a:lnTo>
                      <a:cubicBezTo>
                        <a:pt x="10847" y="-205"/>
                        <a:pt x="9782" y="-205"/>
                        <a:pt x="8894" y="616"/>
                      </a:cubicBezTo>
                      <a:lnTo>
                        <a:pt x="462" y="8994"/>
                      </a:lnTo>
                      <a:cubicBezTo>
                        <a:pt x="-106" y="9815"/>
                        <a:pt x="-201" y="11129"/>
                        <a:pt x="462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56" name="Google Shape;673;p17"/>
                <p:cNvSpPr/>
                <p:nvPr/>
              </p:nvSpPr>
              <p:spPr>
                <a:xfrm>
                  <a:off x="102616" y="40542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786"/>
                      </a:moveTo>
                      <a:lnTo>
                        <a:pt x="9303" y="20657"/>
                      </a:lnTo>
                      <a:cubicBezTo>
                        <a:pt x="10167" y="21395"/>
                        <a:pt x="11176" y="21395"/>
                        <a:pt x="12038" y="20657"/>
                      </a:cubicBezTo>
                      <a:lnTo>
                        <a:pt x="20434" y="12279"/>
                      </a:lnTo>
                      <a:cubicBezTo>
                        <a:pt x="21283" y="11458"/>
                        <a:pt x="21377" y="10144"/>
                        <a:pt x="20434" y="9321"/>
                      </a:cubicBezTo>
                      <a:lnTo>
                        <a:pt x="11661" y="616"/>
                      </a:lnTo>
                      <a:cubicBezTo>
                        <a:pt x="10810" y="-205"/>
                        <a:pt x="9777" y="-205"/>
                        <a:pt x="8926" y="616"/>
                      </a:cubicBezTo>
                      <a:lnTo>
                        <a:pt x="532" y="8994"/>
                      </a:lnTo>
                      <a:cubicBezTo>
                        <a:pt x="-129" y="9815"/>
                        <a:pt x="-223" y="11129"/>
                        <a:pt x="532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57" name="Google Shape;674;p17"/>
                <p:cNvSpPr/>
                <p:nvPr/>
              </p:nvSpPr>
              <p:spPr>
                <a:xfrm>
                  <a:off x="94402" y="35752"/>
                  <a:ext cx="13924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64" h="21210" fill="norm" stroke="1" extrusionOk="0">
                      <a:moveTo>
                        <a:pt x="566" y="11786"/>
                      </a:moveTo>
                      <a:lnTo>
                        <a:pt x="9337" y="20657"/>
                      </a:lnTo>
                      <a:cubicBezTo>
                        <a:pt x="10233" y="21395"/>
                        <a:pt x="11272" y="21395"/>
                        <a:pt x="12167" y="20657"/>
                      </a:cubicBezTo>
                      <a:lnTo>
                        <a:pt x="20562" y="12279"/>
                      </a:lnTo>
                      <a:cubicBezTo>
                        <a:pt x="21317" y="12279"/>
                        <a:pt x="21411" y="10144"/>
                        <a:pt x="20562" y="9487"/>
                      </a:cubicBezTo>
                      <a:lnTo>
                        <a:pt x="11789" y="616"/>
                      </a:lnTo>
                      <a:cubicBezTo>
                        <a:pt x="10905" y="-205"/>
                        <a:pt x="9845" y="-205"/>
                        <a:pt x="8960" y="616"/>
                      </a:cubicBezTo>
                      <a:lnTo>
                        <a:pt x="566" y="8994"/>
                      </a:lnTo>
                      <a:cubicBezTo>
                        <a:pt x="-189" y="9980"/>
                        <a:pt x="-189" y="11786"/>
                        <a:pt x="566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58" name="Google Shape;675;p17"/>
                <p:cNvSpPr/>
                <p:nvPr/>
              </p:nvSpPr>
              <p:spPr>
                <a:xfrm>
                  <a:off x="86298" y="31110"/>
                  <a:ext cx="13884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889"/>
                      </a:moveTo>
                      <a:lnTo>
                        <a:pt x="9303" y="20594"/>
                      </a:lnTo>
                      <a:cubicBezTo>
                        <a:pt x="10154" y="21415"/>
                        <a:pt x="11188" y="21415"/>
                        <a:pt x="12038" y="20594"/>
                      </a:cubicBezTo>
                      <a:lnTo>
                        <a:pt x="20434" y="12216"/>
                      </a:lnTo>
                      <a:cubicBezTo>
                        <a:pt x="21283" y="12216"/>
                        <a:pt x="21377" y="10081"/>
                        <a:pt x="20434" y="9424"/>
                      </a:cubicBezTo>
                      <a:lnTo>
                        <a:pt x="11661" y="555"/>
                      </a:lnTo>
                      <a:cubicBezTo>
                        <a:pt x="10798" y="-185"/>
                        <a:pt x="9789" y="-185"/>
                        <a:pt x="8926" y="555"/>
                      </a:cubicBezTo>
                      <a:lnTo>
                        <a:pt x="532" y="8931"/>
                      </a:lnTo>
                      <a:cubicBezTo>
                        <a:pt x="-129" y="9754"/>
                        <a:pt x="-223" y="11066"/>
                        <a:pt x="532" y="1188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59" name="Google Shape;676;p17"/>
                <p:cNvSpPr/>
                <p:nvPr/>
              </p:nvSpPr>
              <p:spPr>
                <a:xfrm>
                  <a:off x="78154" y="26382"/>
                  <a:ext cx="13853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1" h="21210" fill="norm" stroke="1" extrusionOk="0">
                      <a:moveTo>
                        <a:pt x="462" y="11889"/>
                      </a:moveTo>
                      <a:lnTo>
                        <a:pt x="9273" y="20594"/>
                      </a:lnTo>
                      <a:cubicBezTo>
                        <a:pt x="10161" y="21415"/>
                        <a:pt x="11226" y="21415"/>
                        <a:pt x="12115" y="20594"/>
                      </a:cubicBezTo>
                      <a:lnTo>
                        <a:pt x="20546" y="12216"/>
                      </a:lnTo>
                      <a:cubicBezTo>
                        <a:pt x="21304" y="11395"/>
                        <a:pt x="21399" y="10081"/>
                        <a:pt x="20546" y="9424"/>
                      </a:cubicBezTo>
                      <a:lnTo>
                        <a:pt x="11736" y="553"/>
                      </a:lnTo>
                      <a:cubicBezTo>
                        <a:pt x="10837" y="-185"/>
                        <a:pt x="9793" y="-185"/>
                        <a:pt x="8894" y="553"/>
                      </a:cubicBezTo>
                      <a:lnTo>
                        <a:pt x="462" y="8931"/>
                      </a:lnTo>
                      <a:cubicBezTo>
                        <a:pt x="-106" y="9917"/>
                        <a:pt x="-201" y="11066"/>
                        <a:pt x="462" y="1188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60" name="Google Shape;677;p17"/>
                <p:cNvSpPr/>
                <p:nvPr/>
              </p:nvSpPr>
              <p:spPr>
                <a:xfrm>
                  <a:off x="69979" y="21654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889"/>
                      </a:moveTo>
                      <a:lnTo>
                        <a:pt x="9303" y="20594"/>
                      </a:lnTo>
                      <a:cubicBezTo>
                        <a:pt x="10154" y="21415"/>
                        <a:pt x="11188" y="21415"/>
                        <a:pt x="12038" y="20594"/>
                      </a:cubicBezTo>
                      <a:lnTo>
                        <a:pt x="20434" y="12216"/>
                      </a:lnTo>
                      <a:cubicBezTo>
                        <a:pt x="21283" y="11395"/>
                        <a:pt x="21377" y="10081"/>
                        <a:pt x="20434" y="9424"/>
                      </a:cubicBezTo>
                      <a:lnTo>
                        <a:pt x="11661" y="553"/>
                      </a:lnTo>
                      <a:cubicBezTo>
                        <a:pt x="10798" y="-185"/>
                        <a:pt x="9789" y="-185"/>
                        <a:pt x="8926" y="553"/>
                      </a:cubicBezTo>
                      <a:lnTo>
                        <a:pt x="532" y="9097"/>
                      </a:lnTo>
                      <a:cubicBezTo>
                        <a:pt x="-129" y="9917"/>
                        <a:pt x="-223" y="11066"/>
                        <a:pt x="532" y="1188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61" name="Google Shape;678;p17"/>
                <p:cNvSpPr/>
                <p:nvPr/>
              </p:nvSpPr>
              <p:spPr>
                <a:xfrm>
                  <a:off x="167888" y="80409"/>
                  <a:ext cx="20027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5" h="21328" fill="norm" stroke="1" extrusionOk="0">
                      <a:moveTo>
                        <a:pt x="371" y="7720"/>
                      </a:moveTo>
                      <a:lnTo>
                        <a:pt x="13014" y="20898"/>
                      </a:lnTo>
                      <a:cubicBezTo>
                        <a:pt x="13633" y="21471"/>
                        <a:pt x="14372" y="21471"/>
                        <a:pt x="14991" y="20898"/>
                      </a:cubicBezTo>
                      <a:lnTo>
                        <a:pt x="20785" y="15054"/>
                      </a:lnTo>
                      <a:cubicBezTo>
                        <a:pt x="21378" y="14481"/>
                        <a:pt x="21444" y="13679"/>
                        <a:pt x="20785" y="13106"/>
                      </a:cubicBezTo>
                      <a:lnTo>
                        <a:pt x="8141" y="386"/>
                      </a:lnTo>
                      <a:cubicBezTo>
                        <a:pt x="7539" y="-129"/>
                        <a:pt x="6835" y="-129"/>
                        <a:pt x="6232" y="386"/>
                      </a:cubicBezTo>
                      <a:lnTo>
                        <a:pt x="371" y="6346"/>
                      </a:lnTo>
                      <a:cubicBezTo>
                        <a:pt x="-90" y="6346"/>
                        <a:pt x="-156" y="7147"/>
                        <a:pt x="371" y="7720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62" name="Google Shape;679;p17"/>
                <p:cNvSpPr/>
                <p:nvPr/>
              </p:nvSpPr>
              <p:spPr>
                <a:xfrm>
                  <a:off x="155882" y="80542"/>
                  <a:ext cx="13978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3" h="21210" fill="norm" stroke="1" extrusionOk="0">
                      <a:moveTo>
                        <a:pt x="667" y="11786"/>
                      </a:moveTo>
                      <a:lnTo>
                        <a:pt x="9364" y="20657"/>
                      </a:lnTo>
                      <a:cubicBezTo>
                        <a:pt x="10219" y="21395"/>
                        <a:pt x="11219" y="21395"/>
                        <a:pt x="12075" y="20657"/>
                      </a:cubicBezTo>
                      <a:lnTo>
                        <a:pt x="20397" y="12115"/>
                      </a:lnTo>
                      <a:cubicBezTo>
                        <a:pt x="21238" y="12115"/>
                        <a:pt x="21332" y="10144"/>
                        <a:pt x="20397" y="9321"/>
                      </a:cubicBezTo>
                      <a:lnTo>
                        <a:pt x="11701" y="616"/>
                      </a:lnTo>
                      <a:cubicBezTo>
                        <a:pt x="10858" y="-205"/>
                        <a:pt x="9833" y="-205"/>
                        <a:pt x="8990" y="616"/>
                      </a:cubicBezTo>
                      <a:lnTo>
                        <a:pt x="667" y="8501"/>
                      </a:lnTo>
                      <a:cubicBezTo>
                        <a:pt x="-174" y="9815"/>
                        <a:pt x="-268" y="11129"/>
                        <a:pt x="667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63" name="Google Shape;680;p17"/>
                <p:cNvSpPr/>
                <p:nvPr/>
              </p:nvSpPr>
              <p:spPr>
                <a:xfrm>
                  <a:off x="147715" y="75814"/>
                  <a:ext cx="13846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1" h="21210" fill="norm" stroke="1" extrusionOk="0">
                      <a:moveTo>
                        <a:pt x="452" y="11786"/>
                      </a:moveTo>
                      <a:lnTo>
                        <a:pt x="9263" y="20657"/>
                      </a:lnTo>
                      <a:cubicBezTo>
                        <a:pt x="10162" y="21395"/>
                        <a:pt x="11206" y="21395"/>
                        <a:pt x="12105" y="20657"/>
                      </a:cubicBezTo>
                      <a:lnTo>
                        <a:pt x="20536" y="12115"/>
                      </a:lnTo>
                      <a:cubicBezTo>
                        <a:pt x="21294" y="11294"/>
                        <a:pt x="21389" y="10144"/>
                        <a:pt x="20536" y="9323"/>
                      </a:cubicBezTo>
                      <a:lnTo>
                        <a:pt x="11726" y="616"/>
                      </a:lnTo>
                      <a:cubicBezTo>
                        <a:pt x="10837" y="-205"/>
                        <a:pt x="9772" y="-205"/>
                        <a:pt x="8884" y="616"/>
                      </a:cubicBezTo>
                      <a:lnTo>
                        <a:pt x="547" y="8994"/>
                      </a:lnTo>
                      <a:cubicBezTo>
                        <a:pt x="-116" y="9815"/>
                        <a:pt x="-211" y="11129"/>
                        <a:pt x="452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64" name="Google Shape;681;p17"/>
                <p:cNvSpPr/>
                <p:nvPr/>
              </p:nvSpPr>
              <p:spPr>
                <a:xfrm>
                  <a:off x="139533" y="71086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786"/>
                      </a:moveTo>
                      <a:lnTo>
                        <a:pt x="9303" y="20657"/>
                      </a:lnTo>
                      <a:cubicBezTo>
                        <a:pt x="10166" y="21395"/>
                        <a:pt x="11176" y="21395"/>
                        <a:pt x="12038" y="20657"/>
                      </a:cubicBezTo>
                      <a:lnTo>
                        <a:pt x="20434" y="12279"/>
                      </a:lnTo>
                      <a:cubicBezTo>
                        <a:pt x="21283" y="11293"/>
                        <a:pt x="21377" y="10142"/>
                        <a:pt x="20434" y="9321"/>
                      </a:cubicBezTo>
                      <a:lnTo>
                        <a:pt x="11661" y="616"/>
                      </a:lnTo>
                      <a:cubicBezTo>
                        <a:pt x="10810" y="-205"/>
                        <a:pt x="9777" y="-205"/>
                        <a:pt x="8926" y="616"/>
                      </a:cubicBezTo>
                      <a:lnTo>
                        <a:pt x="532" y="8994"/>
                      </a:lnTo>
                      <a:cubicBezTo>
                        <a:pt x="-129" y="9815"/>
                        <a:pt x="-223" y="11129"/>
                        <a:pt x="532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65" name="Google Shape;682;p17"/>
                <p:cNvSpPr/>
                <p:nvPr/>
              </p:nvSpPr>
              <p:spPr>
                <a:xfrm>
                  <a:off x="131506" y="66358"/>
                  <a:ext cx="13574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0" h="21210" fill="norm" stroke="1" extrusionOk="0">
                      <a:moveTo>
                        <a:pt x="0" y="11786"/>
                      </a:moveTo>
                      <a:lnTo>
                        <a:pt x="9089" y="20657"/>
                      </a:lnTo>
                      <a:cubicBezTo>
                        <a:pt x="10017" y="21395"/>
                        <a:pt x="11094" y="21395"/>
                        <a:pt x="12021" y="20657"/>
                      </a:cubicBezTo>
                      <a:lnTo>
                        <a:pt x="20720" y="12279"/>
                      </a:lnTo>
                      <a:cubicBezTo>
                        <a:pt x="21600" y="11458"/>
                        <a:pt x="21600" y="10144"/>
                        <a:pt x="20720" y="9487"/>
                      </a:cubicBezTo>
                      <a:lnTo>
                        <a:pt x="11630" y="616"/>
                      </a:lnTo>
                      <a:cubicBezTo>
                        <a:pt x="10714" y="-205"/>
                        <a:pt x="9615" y="-205"/>
                        <a:pt x="8698" y="616"/>
                      </a:cubicBezTo>
                      <a:lnTo>
                        <a:pt x="98" y="8994"/>
                      </a:lnTo>
                      <a:cubicBezTo>
                        <a:pt x="0" y="9815"/>
                        <a:pt x="0" y="11129"/>
                        <a:pt x="0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66" name="Google Shape;683;p17"/>
                <p:cNvSpPr/>
                <p:nvPr/>
              </p:nvSpPr>
              <p:spPr>
                <a:xfrm>
                  <a:off x="123215" y="61654"/>
                  <a:ext cx="13884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723"/>
                      </a:moveTo>
                      <a:lnTo>
                        <a:pt x="9303" y="20594"/>
                      </a:lnTo>
                      <a:cubicBezTo>
                        <a:pt x="10188" y="21415"/>
                        <a:pt x="11248" y="21415"/>
                        <a:pt x="12133" y="20594"/>
                      </a:cubicBezTo>
                      <a:lnTo>
                        <a:pt x="20434" y="12216"/>
                      </a:lnTo>
                      <a:cubicBezTo>
                        <a:pt x="21283" y="11395"/>
                        <a:pt x="21377" y="10081"/>
                        <a:pt x="20434" y="9424"/>
                      </a:cubicBezTo>
                      <a:lnTo>
                        <a:pt x="11661" y="555"/>
                      </a:lnTo>
                      <a:cubicBezTo>
                        <a:pt x="10798" y="-185"/>
                        <a:pt x="9789" y="-185"/>
                        <a:pt x="8926" y="555"/>
                      </a:cubicBezTo>
                      <a:lnTo>
                        <a:pt x="532" y="8931"/>
                      </a:lnTo>
                      <a:cubicBezTo>
                        <a:pt x="-129" y="9095"/>
                        <a:pt x="-223" y="11066"/>
                        <a:pt x="532" y="11723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67" name="Google Shape;684;p17"/>
                <p:cNvSpPr/>
                <p:nvPr/>
              </p:nvSpPr>
              <p:spPr>
                <a:xfrm>
                  <a:off x="115078" y="56926"/>
                  <a:ext cx="13893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0" h="21210" fill="norm" stroke="1" extrusionOk="0">
                      <a:moveTo>
                        <a:pt x="450" y="11889"/>
                      </a:moveTo>
                      <a:lnTo>
                        <a:pt x="9222" y="20594"/>
                      </a:lnTo>
                      <a:cubicBezTo>
                        <a:pt x="10107" y="21415"/>
                        <a:pt x="11167" y="21415"/>
                        <a:pt x="12052" y="20594"/>
                      </a:cubicBezTo>
                      <a:lnTo>
                        <a:pt x="20447" y="12216"/>
                      </a:lnTo>
                      <a:cubicBezTo>
                        <a:pt x="21296" y="11395"/>
                        <a:pt x="21390" y="10081"/>
                        <a:pt x="20447" y="9424"/>
                      </a:cubicBezTo>
                      <a:lnTo>
                        <a:pt x="11675" y="555"/>
                      </a:lnTo>
                      <a:cubicBezTo>
                        <a:pt x="10780" y="-185"/>
                        <a:pt x="9741" y="-185"/>
                        <a:pt x="8845" y="555"/>
                      </a:cubicBezTo>
                      <a:lnTo>
                        <a:pt x="545" y="9095"/>
                      </a:lnTo>
                      <a:cubicBezTo>
                        <a:pt x="-116" y="9917"/>
                        <a:pt x="-210" y="11066"/>
                        <a:pt x="450" y="1188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68" name="Google Shape;685;p17"/>
                <p:cNvSpPr/>
                <p:nvPr/>
              </p:nvSpPr>
              <p:spPr>
                <a:xfrm>
                  <a:off x="106827" y="52198"/>
                  <a:ext cx="13954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9" h="21210" fill="norm" stroke="1" extrusionOk="0">
                      <a:moveTo>
                        <a:pt x="634" y="11889"/>
                      </a:moveTo>
                      <a:lnTo>
                        <a:pt x="9369" y="20594"/>
                      </a:lnTo>
                      <a:cubicBezTo>
                        <a:pt x="10249" y="21415"/>
                        <a:pt x="11304" y="21415"/>
                        <a:pt x="12186" y="20594"/>
                      </a:cubicBezTo>
                      <a:lnTo>
                        <a:pt x="20450" y="12216"/>
                      </a:lnTo>
                      <a:cubicBezTo>
                        <a:pt x="21295" y="11395"/>
                        <a:pt x="21389" y="10081"/>
                        <a:pt x="20450" y="9424"/>
                      </a:cubicBezTo>
                      <a:lnTo>
                        <a:pt x="11716" y="553"/>
                      </a:lnTo>
                      <a:cubicBezTo>
                        <a:pt x="10856" y="-185"/>
                        <a:pt x="9852" y="-185"/>
                        <a:pt x="8992" y="553"/>
                      </a:cubicBezTo>
                      <a:lnTo>
                        <a:pt x="634" y="9097"/>
                      </a:lnTo>
                      <a:cubicBezTo>
                        <a:pt x="-211" y="9917"/>
                        <a:pt x="-211" y="11066"/>
                        <a:pt x="634" y="1188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69" name="Google Shape;686;p17"/>
                <p:cNvSpPr/>
                <p:nvPr/>
              </p:nvSpPr>
              <p:spPr>
                <a:xfrm>
                  <a:off x="98768" y="47471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10" fill="norm" stroke="1" extrusionOk="0">
                      <a:moveTo>
                        <a:pt x="532" y="11889"/>
                      </a:moveTo>
                      <a:lnTo>
                        <a:pt x="9303" y="20594"/>
                      </a:lnTo>
                      <a:cubicBezTo>
                        <a:pt x="10154" y="21415"/>
                        <a:pt x="11188" y="21415"/>
                        <a:pt x="12038" y="20594"/>
                      </a:cubicBezTo>
                      <a:lnTo>
                        <a:pt x="20434" y="12216"/>
                      </a:lnTo>
                      <a:cubicBezTo>
                        <a:pt x="21283" y="12216"/>
                        <a:pt x="21377" y="10081"/>
                        <a:pt x="20434" y="9424"/>
                      </a:cubicBezTo>
                      <a:lnTo>
                        <a:pt x="11661" y="555"/>
                      </a:lnTo>
                      <a:cubicBezTo>
                        <a:pt x="10767" y="-185"/>
                        <a:pt x="9727" y="-185"/>
                        <a:pt x="8832" y="555"/>
                      </a:cubicBezTo>
                      <a:lnTo>
                        <a:pt x="532" y="9095"/>
                      </a:lnTo>
                      <a:cubicBezTo>
                        <a:pt x="-129" y="9917"/>
                        <a:pt x="-223" y="11066"/>
                        <a:pt x="532" y="1188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70" name="Google Shape;687;p17"/>
                <p:cNvSpPr/>
                <p:nvPr/>
              </p:nvSpPr>
              <p:spPr>
                <a:xfrm>
                  <a:off x="90571" y="42782"/>
                  <a:ext cx="13892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7" h="21210" fill="norm" stroke="1" extrusionOk="0">
                      <a:moveTo>
                        <a:pt x="543" y="11786"/>
                      </a:moveTo>
                      <a:lnTo>
                        <a:pt x="9314" y="20657"/>
                      </a:lnTo>
                      <a:cubicBezTo>
                        <a:pt x="10210" y="21395"/>
                        <a:pt x="11249" y="21395"/>
                        <a:pt x="12145" y="20657"/>
                      </a:cubicBezTo>
                      <a:lnTo>
                        <a:pt x="20445" y="12279"/>
                      </a:lnTo>
                      <a:cubicBezTo>
                        <a:pt x="21294" y="11458"/>
                        <a:pt x="21388" y="10144"/>
                        <a:pt x="20445" y="9487"/>
                      </a:cubicBezTo>
                      <a:lnTo>
                        <a:pt x="11673" y="616"/>
                      </a:lnTo>
                      <a:cubicBezTo>
                        <a:pt x="10788" y="-205"/>
                        <a:pt x="9728" y="-205"/>
                        <a:pt x="8843" y="616"/>
                      </a:cubicBezTo>
                      <a:lnTo>
                        <a:pt x="448" y="8994"/>
                      </a:lnTo>
                      <a:cubicBezTo>
                        <a:pt x="-118" y="9651"/>
                        <a:pt x="-212" y="10965"/>
                        <a:pt x="543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71" name="Google Shape;688;p17"/>
                <p:cNvSpPr/>
                <p:nvPr/>
              </p:nvSpPr>
              <p:spPr>
                <a:xfrm>
                  <a:off x="82451" y="38066"/>
                  <a:ext cx="13885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229" fill="norm" stroke="1" extrusionOk="0">
                      <a:moveTo>
                        <a:pt x="532" y="11767"/>
                      </a:moveTo>
                      <a:lnTo>
                        <a:pt x="9303" y="20671"/>
                      </a:lnTo>
                      <a:cubicBezTo>
                        <a:pt x="10167" y="21414"/>
                        <a:pt x="11176" y="21414"/>
                        <a:pt x="12038" y="20671"/>
                      </a:cubicBezTo>
                      <a:lnTo>
                        <a:pt x="20434" y="12262"/>
                      </a:lnTo>
                      <a:cubicBezTo>
                        <a:pt x="21283" y="11438"/>
                        <a:pt x="21377" y="10119"/>
                        <a:pt x="20434" y="9459"/>
                      </a:cubicBezTo>
                      <a:lnTo>
                        <a:pt x="11661" y="557"/>
                      </a:lnTo>
                      <a:cubicBezTo>
                        <a:pt x="10767" y="-186"/>
                        <a:pt x="9727" y="-186"/>
                        <a:pt x="8832" y="557"/>
                      </a:cubicBezTo>
                      <a:lnTo>
                        <a:pt x="532" y="8964"/>
                      </a:lnTo>
                      <a:cubicBezTo>
                        <a:pt x="-129" y="9790"/>
                        <a:pt x="-223" y="11107"/>
                        <a:pt x="532" y="11767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72" name="Google Shape;689;p17"/>
                <p:cNvSpPr/>
                <p:nvPr/>
              </p:nvSpPr>
              <p:spPr>
                <a:xfrm>
                  <a:off x="74276" y="33326"/>
                  <a:ext cx="13869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5" h="21210" fill="norm" stroke="1" extrusionOk="0">
                      <a:moveTo>
                        <a:pt x="510" y="11786"/>
                      </a:moveTo>
                      <a:lnTo>
                        <a:pt x="9321" y="20657"/>
                      </a:lnTo>
                      <a:cubicBezTo>
                        <a:pt x="10220" y="21395"/>
                        <a:pt x="11264" y="21395"/>
                        <a:pt x="12163" y="20657"/>
                      </a:cubicBezTo>
                      <a:lnTo>
                        <a:pt x="20500" y="12115"/>
                      </a:lnTo>
                      <a:cubicBezTo>
                        <a:pt x="21352" y="11293"/>
                        <a:pt x="21447" y="10144"/>
                        <a:pt x="20500" y="9321"/>
                      </a:cubicBezTo>
                      <a:lnTo>
                        <a:pt x="11690" y="616"/>
                      </a:lnTo>
                      <a:cubicBezTo>
                        <a:pt x="10801" y="-205"/>
                        <a:pt x="9736" y="-205"/>
                        <a:pt x="8848" y="616"/>
                      </a:cubicBezTo>
                      <a:lnTo>
                        <a:pt x="415" y="8994"/>
                      </a:lnTo>
                      <a:cubicBezTo>
                        <a:pt x="-153" y="9815"/>
                        <a:pt x="-153" y="11129"/>
                        <a:pt x="510" y="1178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73" name="Google Shape;690;p17"/>
                <p:cNvSpPr/>
                <p:nvPr/>
              </p:nvSpPr>
              <p:spPr>
                <a:xfrm>
                  <a:off x="56019" y="25084"/>
                  <a:ext cx="23998" cy="138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372" fill="norm" stroke="1" extrusionOk="0">
                      <a:moveTo>
                        <a:pt x="310" y="6872"/>
                      </a:moveTo>
                      <a:lnTo>
                        <a:pt x="14416" y="21049"/>
                      </a:lnTo>
                      <a:cubicBezTo>
                        <a:pt x="14920" y="21480"/>
                        <a:pt x="15509" y="21480"/>
                        <a:pt x="16014" y="21049"/>
                      </a:cubicBezTo>
                      <a:lnTo>
                        <a:pt x="20918" y="16068"/>
                      </a:lnTo>
                      <a:cubicBezTo>
                        <a:pt x="21414" y="15589"/>
                        <a:pt x="21469" y="14918"/>
                        <a:pt x="20918" y="14440"/>
                      </a:cubicBezTo>
                      <a:lnTo>
                        <a:pt x="6812" y="359"/>
                      </a:lnTo>
                      <a:cubicBezTo>
                        <a:pt x="6315" y="-120"/>
                        <a:pt x="5711" y="-120"/>
                        <a:pt x="5214" y="359"/>
                      </a:cubicBezTo>
                      <a:lnTo>
                        <a:pt x="310" y="5244"/>
                      </a:lnTo>
                      <a:cubicBezTo>
                        <a:pt x="-76" y="5723"/>
                        <a:pt x="-131" y="6489"/>
                        <a:pt x="310" y="6872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74" name="Google Shape;691;p17"/>
                <p:cNvSpPr/>
                <p:nvPr/>
              </p:nvSpPr>
              <p:spPr>
                <a:xfrm>
                  <a:off x="164018" y="86102"/>
                  <a:ext cx="15956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99" h="21262" fill="norm" stroke="1" extrusionOk="0">
                      <a:moveTo>
                        <a:pt x="412" y="10320"/>
                      </a:moveTo>
                      <a:lnTo>
                        <a:pt x="10882" y="20727"/>
                      </a:lnTo>
                      <a:cubicBezTo>
                        <a:pt x="11655" y="21440"/>
                        <a:pt x="12582" y="21440"/>
                        <a:pt x="13355" y="20727"/>
                      </a:cubicBezTo>
                      <a:lnTo>
                        <a:pt x="20611" y="13456"/>
                      </a:lnTo>
                      <a:cubicBezTo>
                        <a:pt x="21353" y="12743"/>
                        <a:pt x="21435" y="11602"/>
                        <a:pt x="20611" y="11032"/>
                      </a:cubicBezTo>
                      <a:lnTo>
                        <a:pt x="10140" y="481"/>
                      </a:lnTo>
                      <a:cubicBezTo>
                        <a:pt x="9358" y="-160"/>
                        <a:pt x="8449" y="-160"/>
                        <a:pt x="7667" y="481"/>
                      </a:cubicBezTo>
                      <a:lnTo>
                        <a:pt x="330" y="7753"/>
                      </a:lnTo>
                      <a:cubicBezTo>
                        <a:pt x="-83" y="8038"/>
                        <a:pt x="-165" y="9179"/>
                        <a:pt x="412" y="10320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685" name="Google Shape;692;p17"/>
              <p:cNvGrpSpPr/>
              <p:nvPr/>
            </p:nvGrpSpPr>
            <p:grpSpPr>
              <a:xfrm>
                <a:off x="91062" y="-1"/>
                <a:ext cx="137610" cy="183105"/>
                <a:chOff x="0" y="0"/>
                <a:chExt cx="137609" cy="183103"/>
              </a:xfrm>
            </p:grpSpPr>
            <p:grpSp>
              <p:nvGrpSpPr>
                <p:cNvPr id="681" name="Google Shape;693;p17"/>
                <p:cNvGrpSpPr/>
                <p:nvPr/>
              </p:nvGrpSpPr>
              <p:grpSpPr>
                <a:xfrm>
                  <a:off x="2161" y="-1"/>
                  <a:ext cx="135449" cy="183105"/>
                  <a:chOff x="0" y="0"/>
                  <a:chExt cx="135447" cy="183103"/>
                </a:xfrm>
              </p:grpSpPr>
              <p:sp>
                <p:nvSpPr>
                  <p:cNvPr id="676" name="Google Shape;694;p17"/>
                  <p:cNvSpPr/>
                  <p:nvPr/>
                </p:nvSpPr>
                <p:spPr>
                  <a:xfrm>
                    <a:off x="0" y="-1"/>
                    <a:ext cx="135448" cy="18310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553" fill="norm" stroke="1" extrusionOk="0">
                        <a:moveTo>
                          <a:pt x="20878" y="21553"/>
                        </a:moveTo>
                        <a:lnTo>
                          <a:pt x="0" y="12627"/>
                        </a:lnTo>
                        <a:lnTo>
                          <a:pt x="0" y="480"/>
                        </a:lnTo>
                        <a:lnTo>
                          <a:pt x="158" y="201"/>
                        </a:lnTo>
                        <a:lnTo>
                          <a:pt x="336" y="143"/>
                        </a:lnTo>
                        <a:cubicBezTo>
                          <a:pt x="780" y="-47"/>
                          <a:pt x="1327" y="-47"/>
                          <a:pt x="1771" y="143"/>
                        </a:cubicBezTo>
                        <a:lnTo>
                          <a:pt x="20878" y="8307"/>
                        </a:lnTo>
                        <a:cubicBezTo>
                          <a:pt x="21323" y="8497"/>
                          <a:pt x="21598" y="8849"/>
                          <a:pt x="21600" y="9230"/>
                        </a:cubicBezTo>
                        <a:lnTo>
                          <a:pt x="21600" y="20630"/>
                        </a:lnTo>
                        <a:cubicBezTo>
                          <a:pt x="21471" y="21216"/>
                          <a:pt x="21323" y="21363"/>
                          <a:pt x="20878" y="21553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677" name="Google Shape;695;p17"/>
                  <p:cNvSpPr/>
                  <p:nvPr/>
                </p:nvSpPr>
                <p:spPr>
                  <a:xfrm>
                    <a:off x="0" y="-1"/>
                    <a:ext cx="134393" cy="830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496" fill="norm" stroke="1" extrusionOk="0">
                        <a:moveTo>
                          <a:pt x="19117" y="21496"/>
                        </a:moveTo>
                        <a:lnTo>
                          <a:pt x="0" y="1940"/>
                        </a:lnTo>
                        <a:lnTo>
                          <a:pt x="0" y="1054"/>
                        </a:lnTo>
                        <a:lnTo>
                          <a:pt x="160" y="442"/>
                        </a:lnTo>
                        <a:lnTo>
                          <a:pt x="339" y="313"/>
                        </a:lnTo>
                        <a:cubicBezTo>
                          <a:pt x="786" y="-104"/>
                          <a:pt x="1338" y="-104"/>
                          <a:pt x="1785" y="313"/>
                        </a:cubicBezTo>
                        <a:lnTo>
                          <a:pt x="21041" y="18274"/>
                        </a:lnTo>
                        <a:cubicBezTo>
                          <a:pt x="21277" y="18490"/>
                          <a:pt x="21470" y="18809"/>
                          <a:pt x="21600" y="19192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678" name="Google Shape;696;p17"/>
                  <p:cNvSpPr/>
                  <p:nvPr/>
                </p:nvSpPr>
                <p:spPr>
                  <a:xfrm>
                    <a:off x="0" y="1449"/>
                    <a:ext cx="130918" cy="1816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596" fill="norm" stroke="1" extrusionOk="0">
                        <a:moveTo>
                          <a:pt x="502" y="30"/>
                        </a:moveTo>
                        <a:lnTo>
                          <a:pt x="21242" y="8683"/>
                        </a:lnTo>
                        <a:cubicBezTo>
                          <a:pt x="21463" y="8777"/>
                          <a:pt x="21599" y="8949"/>
                          <a:pt x="21600" y="9134"/>
                        </a:cubicBezTo>
                        <a:lnTo>
                          <a:pt x="21600" y="21596"/>
                        </a:lnTo>
                        <a:lnTo>
                          <a:pt x="0" y="12581"/>
                        </a:lnTo>
                        <a:lnTo>
                          <a:pt x="0" y="237"/>
                        </a:lnTo>
                        <a:cubicBezTo>
                          <a:pt x="5" y="102"/>
                          <a:pt x="160" y="-4"/>
                          <a:pt x="346" y="0"/>
                        </a:cubicBezTo>
                        <a:cubicBezTo>
                          <a:pt x="401" y="0"/>
                          <a:pt x="454" y="11"/>
                          <a:pt x="502" y="30"/>
                        </a:cubicBezTo>
                        <a:close/>
                      </a:path>
                    </a:pathLst>
                  </a:custGeom>
                  <a:solidFill>
                    <a:srgbClr val="DCEE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679" name="Google Shape;697;p17"/>
                  <p:cNvSpPr/>
                  <p:nvPr/>
                </p:nvSpPr>
                <p:spPr>
                  <a:xfrm>
                    <a:off x="0" y="1449"/>
                    <a:ext cx="130918" cy="1816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596" fill="norm" stroke="1" extrusionOk="0">
                        <a:moveTo>
                          <a:pt x="502" y="30"/>
                        </a:moveTo>
                        <a:lnTo>
                          <a:pt x="21242" y="8683"/>
                        </a:lnTo>
                        <a:cubicBezTo>
                          <a:pt x="21463" y="8777"/>
                          <a:pt x="21599" y="8949"/>
                          <a:pt x="21600" y="9134"/>
                        </a:cubicBezTo>
                        <a:lnTo>
                          <a:pt x="21600" y="21596"/>
                        </a:lnTo>
                        <a:lnTo>
                          <a:pt x="0" y="12581"/>
                        </a:lnTo>
                        <a:lnTo>
                          <a:pt x="0" y="237"/>
                        </a:lnTo>
                        <a:cubicBezTo>
                          <a:pt x="5" y="102"/>
                          <a:pt x="160" y="-4"/>
                          <a:pt x="346" y="0"/>
                        </a:cubicBezTo>
                        <a:cubicBezTo>
                          <a:pt x="401" y="0"/>
                          <a:pt x="454" y="11"/>
                          <a:pt x="502" y="30"/>
                        </a:cubicBezTo>
                        <a:close/>
                      </a:path>
                    </a:pathLst>
                  </a:custGeom>
                  <a:solidFill>
                    <a:srgbClr val="F4F4F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680" name="Google Shape;698;p17"/>
                  <p:cNvSpPr/>
                  <p:nvPr/>
                </p:nvSpPr>
                <p:spPr>
                  <a:xfrm>
                    <a:off x="0" y="103539"/>
                    <a:ext cx="130918" cy="795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21600" y="20570"/>
                        </a:lnTo>
                        <a:lnTo>
                          <a:pt x="0" y="0"/>
                        </a:lnTo>
                        <a:lnTo>
                          <a:pt x="0" y="1013"/>
                        </a:ln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682" name="Google Shape;699;p17"/>
                <p:cNvSpPr/>
                <p:nvPr/>
              </p:nvSpPr>
              <p:spPr>
                <a:xfrm>
                  <a:off x="0" y="7118"/>
                  <a:ext cx="12700" cy="94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0" y="0"/>
                      </a:lnTo>
                      <a:lnTo>
                        <a:pt x="21600" y="213"/>
                      </a:lnTo>
                      <a:lnTo>
                        <a:pt x="21600" y="21415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83" name="Google Shape;700;p17"/>
                <p:cNvSpPr/>
                <p:nvPr/>
              </p:nvSpPr>
              <p:spPr>
                <a:xfrm>
                  <a:off x="7125" y="8051"/>
                  <a:ext cx="121798" cy="163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12298"/>
                      </a:lnTo>
                      <a:lnTo>
                        <a:pt x="21600" y="21600"/>
                      </a:lnTo>
                      <a:lnTo>
                        <a:pt x="21600" y="93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84" name="Google Shape;701;p17"/>
                <p:cNvSpPr/>
                <p:nvPr/>
              </p:nvSpPr>
              <p:spPr>
                <a:xfrm>
                  <a:off x="5574" y="100989"/>
                  <a:ext cx="123349" cy="72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42"/>
                      </a:moveTo>
                      <a:lnTo>
                        <a:pt x="21600" y="21600"/>
                      </a:lnTo>
                      <a:lnTo>
                        <a:pt x="21600" y="21041"/>
                      </a:lnTo>
                      <a:lnTo>
                        <a:pt x="272" y="0"/>
                      </a:lnTo>
                      <a:lnTo>
                        <a:pt x="0" y="24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687" name="Google Shape;702;p17"/>
            <p:cNvSpPr/>
            <p:nvPr/>
          </p:nvSpPr>
          <p:spPr>
            <a:xfrm>
              <a:off x="57032" y="2532648"/>
              <a:ext cx="170300" cy="282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4" h="21403" fill="norm" stroke="1" extrusionOk="0">
                  <a:moveTo>
                    <a:pt x="7221" y="199"/>
                  </a:moveTo>
                  <a:cubicBezTo>
                    <a:pt x="6840" y="788"/>
                    <a:pt x="7809" y="1508"/>
                    <a:pt x="10402" y="2012"/>
                  </a:cubicBezTo>
                  <a:cubicBezTo>
                    <a:pt x="12995" y="2516"/>
                    <a:pt x="13232" y="1871"/>
                    <a:pt x="13232" y="1871"/>
                  </a:cubicBezTo>
                  <a:cubicBezTo>
                    <a:pt x="14961" y="2348"/>
                    <a:pt x="16646" y="2882"/>
                    <a:pt x="18281" y="3472"/>
                  </a:cubicBezTo>
                  <a:cubicBezTo>
                    <a:pt x="19806" y="4145"/>
                    <a:pt x="20523" y="6090"/>
                    <a:pt x="20737" y="9377"/>
                  </a:cubicBezTo>
                  <a:cubicBezTo>
                    <a:pt x="20981" y="13177"/>
                    <a:pt x="20996" y="18795"/>
                    <a:pt x="20798" y="19789"/>
                  </a:cubicBezTo>
                  <a:cubicBezTo>
                    <a:pt x="20798" y="19789"/>
                    <a:pt x="17884" y="21578"/>
                    <a:pt x="14162" y="21390"/>
                  </a:cubicBezTo>
                  <a:cubicBezTo>
                    <a:pt x="10440" y="21201"/>
                    <a:pt x="4171" y="19167"/>
                    <a:pt x="2645" y="17594"/>
                  </a:cubicBezTo>
                  <a:cubicBezTo>
                    <a:pt x="2691" y="14260"/>
                    <a:pt x="3316" y="13719"/>
                    <a:pt x="2447" y="11798"/>
                  </a:cubicBezTo>
                  <a:cubicBezTo>
                    <a:pt x="449" y="7404"/>
                    <a:pt x="-604" y="5605"/>
                    <a:pt x="365" y="2686"/>
                  </a:cubicBezTo>
                  <a:cubicBezTo>
                    <a:pt x="1166" y="279"/>
                    <a:pt x="2287" y="-22"/>
                    <a:pt x="3827" y="2"/>
                  </a:cubicBezTo>
                  <a:cubicBezTo>
                    <a:pt x="4964" y="30"/>
                    <a:pt x="6097" y="96"/>
                    <a:pt x="7221" y="199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8" name="Google Shape;703;p17"/>
            <p:cNvSpPr/>
            <p:nvPr/>
          </p:nvSpPr>
          <p:spPr>
            <a:xfrm>
              <a:off x="179853" y="2580269"/>
              <a:ext cx="216025" cy="168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0847" fill="norm" stroke="1" extrusionOk="0">
                  <a:moveTo>
                    <a:pt x="9403" y="16072"/>
                  </a:moveTo>
                  <a:cubicBezTo>
                    <a:pt x="6964" y="16840"/>
                    <a:pt x="6385" y="14903"/>
                    <a:pt x="6062" y="13297"/>
                  </a:cubicBezTo>
                  <a:cubicBezTo>
                    <a:pt x="5288" y="9399"/>
                    <a:pt x="4843" y="5887"/>
                    <a:pt x="4288" y="3673"/>
                  </a:cubicBezTo>
                  <a:cubicBezTo>
                    <a:pt x="3605" y="1067"/>
                    <a:pt x="2892" y="652"/>
                    <a:pt x="1886" y="145"/>
                  </a:cubicBezTo>
                  <a:cubicBezTo>
                    <a:pt x="709" y="-455"/>
                    <a:pt x="-309" y="806"/>
                    <a:pt x="87" y="4119"/>
                  </a:cubicBezTo>
                  <a:cubicBezTo>
                    <a:pt x="567" y="7971"/>
                    <a:pt x="1316" y="11762"/>
                    <a:pt x="2325" y="15449"/>
                  </a:cubicBezTo>
                  <a:cubicBezTo>
                    <a:pt x="2630" y="16664"/>
                    <a:pt x="3312" y="18816"/>
                    <a:pt x="4330" y="19861"/>
                  </a:cubicBezTo>
                  <a:cubicBezTo>
                    <a:pt x="5592" y="21145"/>
                    <a:pt x="7488" y="21091"/>
                    <a:pt x="10360" y="20184"/>
                  </a:cubicBezTo>
                  <a:cubicBezTo>
                    <a:pt x="11579" y="19800"/>
                    <a:pt x="12933" y="18877"/>
                    <a:pt x="15237" y="17517"/>
                  </a:cubicBezTo>
                  <a:cubicBezTo>
                    <a:pt x="15847" y="17148"/>
                    <a:pt x="16341" y="16910"/>
                    <a:pt x="17536" y="16202"/>
                  </a:cubicBezTo>
                  <a:cubicBezTo>
                    <a:pt x="18729" y="15522"/>
                    <a:pt x="19775" y="14488"/>
                    <a:pt x="20584" y="13189"/>
                  </a:cubicBezTo>
                  <a:cubicBezTo>
                    <a:pt x="21193" y="12051"/>
                    <a:pt x="21291" y="11513"/>
                    <a:pt x="21193" y="11252"/>
                  </a:cubicBezTo>
                  <a:cubicBezTo>
                    <a:pt x="21096" y="10991"/>
                    <a:pt x="20748" y="10998"/>
                    <a:pt x="20413" y="11475"/>
                  </a:cubicBezTo>
                  <a:cubicBezTo>
                    <a:pt x="19934" y="12291"/>
                    <a:pt x="19339" y="12987"/>
                    <a:pt x="18657" y="13527"/>
                  </a:cubicBezTo>
                  <a:cubicBezTo>
                    <a:pt x="18657" y="13527"/>
                    <a:pt x="19432" y="12520"/>
                    <a:pt x="19846" y="11867"/>
                  </a:cubicBezTo>
                  <a:cubicBezTo>
                    <a:pt x="20223" y="11291"/>
                    <a:pt x="20535" y="10652"/>
                    <a:pt x="20773" y="9968"/>
                  </a:cubicBezTo>
                  <a:cubicBezTo>
                    <a:pt x="20992" y="9300"/>
                    <a:pt x="20535" y="8393"/>
                    <a:pt x="20163" y="8869"/>
                  </a:cubicBezTo>
                  <a:cubicBezTo>
                    <a:pt x="19791" y="9346"/>
                    <a:pt x="19651" y="9830"/>
                    <a:pt x="19017" y="10783"/>
                  </a:cubicBezTo>
                  <a:cubicBezTo>
                    <a:pt x="18685" y="11292"/>
                    <a:pt x="18307" y="11749"/>
                    <a:pt x="17889" y="12144"/>
                  </a:cubicBezTo>
                  <a:cubicBezTo>
                    <a:pt x="18281" y="11476"/>
                    <a:pt x="18630" y="10769"/>
                    <a:pt x="18932" y="10030"/>
                  </a:cubicBezTo>
                  <a:cubicBezTo>
                    <a:pt x="19200" y="9450"/>
                    <a:pt x="19331" y="8786"/>
                    <a:pt x="19310" y="8116"/>
                  </a:cubicBezTo>
                  <a:cubicBezTo>
                    <a:pt x="19310" y="7770"/>
                    <a:pt x="18901" y="7347"/>
                    <a:pt x="18535" y="8016"/>
                  </a:cubicBezTo>
                  <a:cubicBezTo>
                    <a:pt x="18181" y="8922"/>
                    <a:pt x="17740" y="9772"/>
                    <a:pt x="17225" y="10545"/>
                  </a:cubicBezTo>
                  <a:cubicBezTo>
                    <a:pt x="16664" y="11275"/>
                    <a:pt x="16194" y="11690"/>
                    <a:pt x="16176" y="11490"/>
                  </a:cubicBezTo>
                  <a:cubicBezTo>
                    <a:pt x="16158" y="11291"/>
                    <a:pt x="16517" y="10891"/>
                    <a:pt x="16713" y="10038"/>
                  </a:cubicBezTo>
                  <a:cubicBezTo>
                    <a:pt x="16908" y="9184"/>
                    <a:pt x="16713" y="8285"/>
                    <a:pt x="16341" y="8193"/>
                  </a:cubicBezTo>
                  <a:cubicBezTo>
                    <a:pt x="15969" y="8100"/>
                    <a:pt x="16042" y="8116"/>
                    <a:pt x="15731" y="8915"/>
                  </a:cubicBezTo>
                  <a:cubicBezTo>
                    <a:pt x="15324" y="9733"/>
                    <a:pt x="14960" y="10583"/>
                    <a:pt x="14640" y="11460"/>
                  </a:cubicBezTo>
                  <a:cubicBezTo>
                    <a:pt x="14448" y="12278"/>
                    <a:pt x="14103" y="13027"/>
                    <a:pt x="13634" y="13643"/>
                  </a:cubicBezTo>
                  <a:cubicBezTo>
                    <a:pt x="13055" y="14442"/>
                    <a:pt x="11726" y="15334"/>
                    <a:pt x="9403" y="16072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9" name="Google Shape;704;p17"/>
            <p:cNvSpPr/>
            <p:nvPr/>
          </p:nvSpPr>
          <p:spPr>
            <a:xfrm>
              <a:off x="172151" y="2576693"/>
              <a:ext cx="65797" cy="96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0435" fill="norm" stroke="1" extrusionOk="0">
                  <a:moveTo>
                    <a:pt x="5574" y="95"/>
                  </a:moveTo>
                  <a:cubicBezTo>
                    <a:pt x="10789" y="-431"/>
                    <a:pt x="14480" y="1160"/>
                    <a:pt x="16804" y="6484"/>
                  </a:cubicBezTo>
                  <a:cubicBezTo>
                    <a:pt x="19128" y="11809"/>
                    <a:pt x="20710" y="16199"/>
                    <a:pt x="20710" y="16199"/>
                  </a:cubicBezTo>
                  <a:cubicBezTo>
                    <a:pt x="18642" y="18219"/>
                    <a:pt x="15505" y="19631"/>
                    <a:pt x="11941" y="20143"/>
                  </a:cubicBezTo>
                  <a:cubicBezTo>
                    <a:pt x="5692" y="21169"/>
                    <a:pt x="3446" y="19157"/>
                    <a:pt x="3446" y="19157"/>
                  </a:cubicBezTo>
                  <a:cubicBezTo>
                    <a:pt x="3446" y="19157"/>
                    <a:pt x="1707" y="13570"/>
                    <a:pt x="633" y="9771"/>
                  </a:cubicBezTo>
                  <a:cubicBezTo>
                    <a:pt x="-441" y="5971"/>
                    <a:pt x="-890" y="739"/>
                    <a:pt x="5574" y="95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0" name="Google Shape;705;p17"/>
            <p:cNvSpPr/>
            <p:nvPr/>
          </p:nvSpPr>
          <p:spPr>
            <a:xfrm>
              <a:off x="96705" y="2399016"/>
              <a:ext cx="107390" cy="118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9" h="20464" fill="norm" stroke="1" extrusionOk="0">
                  <a:moveTo>
                    <a:pt x="16817" y="8450"/>
                  </a:moveTo>
                  <a:cubicBezTo>
                    <a:pt x="16817" y="8450"/>
                    <a:pt x="21172" y="1549"/>
                    <a:pt x="11731" y="143"/>
                  </a:cubicBezTo>
                  <a:cubicBezTo>
                    <a:pt x="4926" y="-876"/>
                    <a:pt x="560" y="3685"/>
                    <a:pt x="56" y="8633"/>
                  </a:cubicBezTo>
                  <a:cubicBezTo>
                    <a:pt x="-428" y="13355"/>
                    <a:pt x="2362" y="18292"/>
                    <a:pt x="4380" y="20202"/>
                  </a:cubicBezTo>
                  <a:cubicBezTo>
                    <a:pt x="6360" y="20724"/>
                    <a:pt x="8455" y="20460"/>
                    <a:pt x="10259" y="19462"/>
                  </a:cubicBezTo>
                  <a:cubicBezTo>
                    <a:pt x="10367" y="18177"/>
                    <a:pt x="10408" y="16887"/>
                    <a:pt x="10382" y="15598"/>
                  </a:cubicBezTo>
                  <a:cubicBezTo>
                    <a:pt x="10382" y="15598"/>
                    <a:pt x="7067" y="8322"/>
                    <a:pt x="16817" y="8450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1" name="Google Shape;706;p17"/>
            <p:cNvSpPr/>
            <p:nvPr/>
          </p:nvSpPr>
          <p:spPr>
            <a:xfrm>
              <a:off x="216727" y="2833874"/>
              <a:ext cx="95118" cy="131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9712"/>
                  </a:moveTo>
                  <a:lnTo>
                    <a:pt x="21600" y="0"/>
                  </a:lnTo>
                  <a:lnTo>
                    <a:pt x="0" y="9136"/>
                  </a:lnTo>
                  <a:lnTo>
                    <a:pt x="8313" y="21600"/>
                  </a:lnTo>
                  <a:lnTo>
                    <a:pt x="21600" y="19712"/>
                  </a:lnTo>
                  <a:close/>
                </a:path>
              </a:pathLst>
            </a:custGeom>
            <a:solidFill>
              <a:srgbClr val="D5D6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2" name="Google Shape;707;p17"/>
            <p:cNvSpPr/>
            <p:nvPr/>
          </p:nvSpPr>
          <p:spPr>
            <a:xfrm>
              <a:off x="249487" y="2819567"/>
              <a:ext cx="62358" cy="36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2569"/>
                  </a:moveTo>
                  <a:lnTo>
                    <a:pt x="12638" y="0"/>
                  </a:lnTo>
                  <a:lnTo>
                    <a:pt x="21600" y="8846"/>
                  </a:lnTo>
                  <a:lnTo>
                    <a:pt x="8490" y="21600"/>
                  </a:lnTo>
                  <a:lnTo>
                    <a:pt x="0" y="12569"/>
                  </a:lnTo>
                  <a:close/>
                </a:path>
              </a:pathLst>
            </a:custGeom>
            <a:solidFill>
              <a:srgbClr val="E9EA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3" name="Google Shape;708;p17"/>
            <p:cNvSpPr/>
            <p:nvPr/>
          </p:nvSpPr>
          <p:spPr>
            <a:xfrm>
              <a:off x="1436555" y="2200911"/>
              <a:ext cx="50755" cy="29363"/>
            </a:xfrm>
            <a:prstGeom prst="ellipse">
              <a:avLst/>
            </a:prstGeom>
            <a:solidFill>
              <a:srgbClr val="D5D6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4" name="Google Shape;709;p17"/>
            <p:cNvSpPr/>
            <p:nvPr/>
          </p:nvSpPr>
          <p:spPr>
            <a:xfrm flipH="1">
              <a:off x="1632342" y="2370178"/>
              <a:ext cx="1172799" cy="678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27" y="0"/>
                  </a:moveTo>
                  <a:lnTo>
                    <a:pt x="21427" y="2"/>
                  </a:lnTo>
                  <a:lnTo>
                    <a:pt x="7838" y="13589"/>
                  </a:lnTo>
                  <a:lnTo>
                    <a:pt x="0" y="21426"/>
                  </a:lnTo>
                  <a:lnTo>
                    <a:pt x="174" y="21600"/>
                  </a:lnTo>
                  <a:lnTo>
                    <a:pt x="8012" y="13761"/>
                  </a:lnTo>
                  <a:lnTo>
                    <a:pt x="21600" y="174"/>
                  </a:lnTo>
                  <a:lnTo>
                    <a:pt x="21427" y="0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5" name="Google Shape;710;p17"/>
            <p:cNvSpPr/>
            <p:nvPr/>
          </p:nvSpPr>
          <p:spPr>
            <a:xfrm rot="10800000">
              <a:off x="2507442" y="2897865"/>
              <a:ext cx="421046" cy="24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51" y="21600"/>
                  </a:moveTo>
                  <a:lnTo>
                    <a:pt x="0" y="12952"/>
                  </a:lnTo>
                  <a:lnTo>
                    <a:pt x="12949" y="0"/>
                  </a:lnTo>
                  <a:lnTo>
                    <a:pt x="21600" y="8648"/>
                  </a:lnTo>
                  <a:lnTo>
                    <a:pt x="8651" y="21600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6" name="Google Shape;711;p17"/>
            <p:cNvSpPr/>
            <p:nvPr/>
          </p:nvSpPr>
          <p:spPr>
            <a:xfrm flipH="1">
              <a:off x="2616643" y="2753688"/>
              <a:ext cx="279333" cy="161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lnTo>
                    <a:pt x="0" y="10796"/>
                  </a:lnTo>
                  <a:lnTo>
                    <a:pt x="10800" y="0"/>
                  </a:lnTo>
                  <a:lnTo>
                    <a:pt x="21600" y="10796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E9EA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7" name="Google Shape;712;p17"/>
            <p:cNvSpPr/>
            <p:nvPr/>
          </p:nvSpPr>
          <p:spPr>
            <a:xfrm flipH="1">
              <a:off x="2756309" y="2834496"/>
              <a:ext cx="139667" cy="242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4398"/>
                  </a:lnTo>
                  <a:lnTo>
                    <a:pt x="0" y="0"/>
                  </a:lnTo>
                  <a:lnTo>
                    <a:pt x="21600" y="7202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C5C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8" name="Google Shape;713;p17"/>
            <p:cNvSpPr/>
            <p:nvPr/>
          </p:nvSpPr>
          <p:spPr>
            <a:xfrm flipH="1">
              <a:off x="2616643" y="2834496"/>
              <a:ext cx="139667" cy="242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4398"/>
                  </a:moveTo>
                  <a:lnTo>
                    <a:pt x="0" y="21600"/>
                  </a:lnTo>
                  <a:lnTo>
                    <a:pt x="0" y="7202"/>
                  </a:lnTo>
                  <a:lnTo>
                    <a:pt x="21600" y="0"/>
                  </a:lnTo>
                  <a:lnTo>
                    <a:pt x="21600" y="14398"/>
                  </a:lnTo>
                  <a:close/>
                </a:path>
              </a:pathLst>
            </a:custGeom>
            <a:solidFill>
              <a:srgbClr val="D5D6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9" name="Google Shape;714;p17"/>
            <p:cNvSpPr/>
            <p:nvPr/>
          </p:nvSpPr>
          <p:spPr>
            <a:xfrm>
              <a:off x="2722115" y="2487571"/>
              <a:ext cx="141921" cy="207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0380" fill="norm" stroke="1" extrusionOk="0">
                  <a:moveTo>
                    <a:pt x="7333" y="674"/>
                  </a:moveTo>
                  <a:cubicBezTo>
                    <a:pt x="8164" y="-214"/>
                    <a:pt x="14482" y="-803"/>
                    <a:pt x="16559" y="2792"/>
                  </a:cubicBezTo>
                  <a:cubicBezTo>
                    <a:pt x="17351" y="4152"/>
                    <a:pt x="17225" y="7630"/>
                    <a:pt x="17882" y="9819"/>
                  </a:cubicBezTo>
                  <a:cubicBezTo>
                    <a:pt x="18539" y="12008"/>
                    <a:pt x="20104" y="13245"/>
                    <a:pt x="20654" y="15000"/>
                  </a:cubicBezTo>
                  <a:cubicBezTo>
                    <a:pt x="21205" y="16756"/>
                    <a:pt x="20307" y="19748"/>
                    <a:pt x="13892" y="20272"/>
                  </a:cubicBezTo>
                  <a:cubicBezTo>
                    <a:pt x="7478" y="20797"/>
                    <a:pt x="2648" y="19314"/>
                    <a:pt x="1141" y="17947"/>
                  </a:cubicBezTo>
                  <a:cubicBezTo>
                    <a:pt x="-366" y="16581"/>
                    <a:pt x="-395" y="13685"/>
                    <a:pt x="1141" y="12118"/>
                  </a:cubicBezTo>
                  <a:cubicBezTo>
                    <a:pt x="2677" y="10551"/>
                    <a:pt x="3894" y="9301"/>
                    <a:pt x="3855" y="7274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0" name="Google Shape;715;p17"/>
            <p:cNvSpPr/>
            <p:nvPr/>
          </p:nvSpPr>
          <p:spPr>
            <a:xfrm>
              <a:off x="2732875" y="2485769"/>
              <a:ext cx="67980" cy="83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4" h="19827" fill="norm" stroke="1" extrusionOk="0">
                  <a:moveTo>
                    <a:pt x="20674" y="567"/>
                  </a:moveTo>
                  <a:cubicBezTo>
                    <a:pt x="20674" y="567"/>
                    <a:pt x="10647" y="-1587"/>
                    <a:pt x="4731" y="2502"/>
                  </a:cubicBezTo>
                  <a:cubicBezTo>
                    <a:pt x="698" y="5387"/>
                    <a:pt x="-926" y="9783"/>
                    <a:pt x="520" y="13895"/>
                  </a:cubicBezTo>
                  <a:cubicBezTo>
                    <a:pt x="1322" y="16330"/>
                    <a:pt x="2906" y="19638"/>
                    <a:pt x="5393" y="19826"/>
                  </a:cubicBezTo>
                  <a:cubicBezTo>
                    <a:pt x="7880" y="20013"/>
                    <a:pt x="20674" y="567"/>
                    <a:pt x="20674" y="567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1" name="Google Shape;716;p17"/>
            <p:cNvSpPr/>
            <p:nvPr/>
          </p:nvSpPr>
          <p:spPr>
            <a:xfrm>
              <a:off x="2746162" y="2576701"/>
              <a:ext cx="83854" cy="93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1" h="20659" fill="norm" stroke="1" extrusionOk="0">
                  <a:moveTo>
                    <a:pt x="16169" y="0"/>
                  </a:moveTo>
                  <a:cubicBezTo>
                    <a:pt x="16169" y="0"/>
                    <a:pt x="15659" y="7984"/>
                    <a:pt x="15819" y="8564"/>
                  </a:cubicBezTo>
                  <a:cubicBezTo>
                    <a:pt x="15978" y="9145"/>
                    <a:pt x="19246" y="9711"/>
                    <a:pt x="20171" y="10408"/>
                  </a:cubicBezTo>
                  <a:cubicBezTo>
                    <a:pt x="21095" y="11105"/>
                    <a:pt x="15388" y="19190"/>
                    <a:pt x="12519" y="20395"/>
                  </a:cubicBezTo>
                  <a:cubicBezTo>
                    <a:pt x="9649" y="21600"/>
                    <a:pt x="691" y="18523"/>
                    <a:pt x="69" y="14473"/>
                  </a:cubicBezTo>
                  <a:cubicBezTo>
                    <a:pt x="-505" y="10756"/>
                    <a:pt x="2635" y="7853"/>
                    <a:pt x="3847" y="6837"/>
                  </a:cubicBezTo>
                  <a:cubicBezTo>
                    <a:pt x="4665" y="6783"/>
                    <a:pt x="5484" y="6783"/>
                    <a:pt x="6302" y="6837"/>
                  </a:cubicBezTo>
                  <a:lnTo>
                    <a:pt x="6573" y="2976"/>
                  </a:lnTo>
                  <a:cubicBezTo>
                    <a:pt x="10478" y="1727"/>
                    <a:pt x="16169" y="0"/>
                    <a:pt x="16169" y="0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2" name="Google Shape;717;p17"/>
            <p:cNvSpPr/>
            <p:nvPr/>
          </p:nvSpPr>
          <p:spPr>
            <a:xfrm>
              <a:off x="2602979" y="2614141"/>
              <a:ext cx="158244" cy="22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501" fill="norm" stroke="1" extrusionOk="0">
                  <a:moveTo>
                    <a:pt x="13824" y="14872"/>
                  </a:moveTo>
                  <a:cubicBezTo>
                    <a:pt x="12454" y="16217"/>
                    <a:pt x="10835" y="17421"/>
                    <a:pt x="9011" y="18454"/>
                  </a:cubicBezTo>
                  <a:cubicBezTo>
                    <a:pt x="8429" y="18892"/>
                    <a:pt x="7880" y="19352"/>
                    <a:pt x="7366" y="19832"/>
                  </a:cubicBezTo>
                  <a:cubicBezTo>
                    <a:pt x="6502" y="20545"/>
                    <a:pt x="5383" y="21076"/>
                    <a:pt x="4128" y="21368"/>
                  </a:cubicBezTo>
                  <a:cubicBezTo>
                    <a:pt x="3037" y="21569"/>
                    <a:pt x="2579" y="21519"/>
                    <a:pt x="2368" y="21368"/>
                  </a:cubicBezTo>
                  <a:cubicBezTo>
                    <a:pt x="2157" y="21217"/>
                    <a:pt x="2272" y="21003"/>
                    <a:pt x="2747" y="20864"/>
                  </a:cubicBezTo>
                  <a:cubicBezTo>
                    <a:pt x="3524" y="20700"/>
                    <a:pt x="4245" y="20424"/>
                    <a:pt x="4867" y="20052"/>
                  </a:cubicBezTo>
                  <a:cubicBezTo>
                    <a:pt x="4867" y="20052"/>
                    <a:pt x="3855" y="20386"/>
                    <a:pt x="3213" y="20543"/>
                  </a:cubicBezTo>
                  <a:cubicBezTo>
                    <a:pt x="2645" y="20684"/>
                    <a:pt x="2053" y="20769"/>
                    <a:pt x="1453" y="20795"/>
                  </a:cubicBezTo>
                  <a:cubicBezTo>
                    <a:pt x="846" y="20795"/>
                    <a:pt x="222" y="20298"/>
                    <a:pt x="697" y="20165"/>
                  </a:cubicBezTo>
                  <a:cubicBezTo>
                    <a:pt x="1172" y="20033"/>
                    <a:pt x="1576" y="20002"/>
                    <a:pt x="2544" y="19756"/>
                  </a:cubicBezTo>
                  <a:cubicBezTo>
                    <a:pt x="3041" y="19630"/>
                    <a:pt x="3511" y="19456"/>
                    <a:pt x="3943" y="19240"/>
                  </a:cubicBezTo>
                  <a:cubicBezTo>
                    <a:pt x="3293" y="19377"/>
                    <a:pt x="2628" y="19476"/>
                    <a:pt x="1955" y="19536"/>
                  </a:cubicBezTo>
                  <a:cubicBezTo>
                    <a:pt x="1393" y="19602"/>
                    <a:pt x="817" y="19554"/>
                    <a:pt x="292" y="19398"/>
                  </a:cubicBezTo>
                  <a:cubicBezTo>
                    <a:pt x="10" y="19310"/>
                    <a:pt x="-236" y="18944"/>
                    <a:pt x="397" y="18825"/>
                  </a:cubicBezTo>
                  <a:cubicBezTo>
                    <a:pt x="1216" y="18768"/>
                    <a:pt x="2021" y="18635"/>
                    <a:pt x="2791" y="18428"/>
                  </a:cubicBezTo>
                  <a:cubicBezTo>
                    <a:pt x="3530" y="18189"/>
                    <a:pt x="3996" y="17937"/>
                    <a:pt x="3829" y="17887"/>
                  </a:cubicBezTo>
                  <a:cubicBezTo>
                    <a:pt x="3662" y="17837"/>
                    <a:pt x="3248" y="18000"/>
                    <a:pt x="2509" y="17963"/>
                  </a:cubicBezTo>
                  <a:cubicBezTo>
                    <a:pt x="1770" y="17925"/>
                    <a:pt x="1075" y="17585"/>
                    <a:pt x="1084" y="17333"/>
                  </a:cubicBezTo>
                  <a:cubicBezTo>
                    <a:pt x="1092" y="17082"/>
                    <a:pt x="1242" y="17207"/>
                    <a:pt x="1964" y="17163"/>
                  </a:cubicBezTo>
                  <a:cubicBezTo>
                    <a:pt x="2730" y="17029"/>
                    <a:pt x="3509" y="16934"/>
                    <a:pt x="4295" y="16880"/>
                  </a:cubicBezTo>
                  <a:cubicBezTo>
                    <a:pt x="5073" y="16901"/>
                    <a:pt x="5851" y="16836"/>
                    <a:pt x="6600" y="16685"/>
                  </a:cubicBezTo>
                  <a:cubicBezTo>
                    <a:pt x="7383" y="16515"/>
                    <a:pt x="9152" y="14998"/>
                    <a:pt x="10507" y="13607"/>
                  </a:cubicBezTo>
                  <a:cubicBezTo>
                    <a:pt x="11981" y="12051"/>
                    <a:pt x="13148" y="10357"/>
                    <a:pt x="13973" y="8572"/>
                  </a:cubicBezTo>
                  <a:cubicBezTo>
                    <a:pt x="14783" y="6684"/>
                    <a:pt x="15733" y="3078"/>
                    <a:pt x="16446" y="1832"/>
                  </a:cubicBezTo>
                  <a:cubicBezTo>
                    <a:pt x="17158" y="586"/>
                    <a:pt x="18328" y="26"/>
                    <a:pt x="19463" y="0"/>
                  </a:cubicBezTo>
                  <a:cubicBezTo>
                    <a:pt x="20792" y="-31"/>
                    <a:pt x="21364" y="1221"/>
                    <a:pt x="21012" y="2304"/>
                  </a:cubicBezTo>
                  <a:cubicBezTo>
                    <a:pt x="20396" y="4161"/>
                    <a:pt x="17440" y="11474"/>
                    <a:pt x="13824" y="14872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3" name="Google Shape;718;p17"/>
            <p:cNvSpPr/>
            <p:nvPr/>
          </p:nvSpPr>
          <p:spPr>
            <a:xfrm>
              <a:off x="2721754" y="2607422"/>
              <a:ext cx="122236" cy="161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259" fill="norm" stroke="1" extrusionOk="0">
                  <a:moveTo>
                    <a:pt x="14651" y="1539"/>
                  </a:moveTo>
                  <a:cubicBezTo>
                    <a:pt x="16196" y="1747"/>
                    <a:pt x="17961" y="2460"/>
                    <a:pt x="18202" y="3199"/>
                  </a:cubicBezTo>
                  <a:cubicBezTo>
                    <a:pt x="18847" y="5843"/>
                    <a:pt x="18695" y="8586"/>
                    <a:pt x="17761" y="11163"/>
                  </a:cubicBezTo>
                  <a:cubicBezTo>
                    <a:pt x="16426" y="14241"/>
                    <a:pt x="14902" y="19779"/>
                    <a:pt x="14139" y="21110"/>
                  </a:cubicBezTo>
                  <a:cubicBezTo>
                    <a:pt x="10150" y="21591"/>
                    <a:pt x="6089" y="20902"/>
                    <a:pt x="2604" y="19153"/>
                  </a:cubicBezTo>
                  <a:cubicBezTo>
                    <a:pt x="2604" y="19153"/>
                    <a:pt x="2283" y="13815"/>
                    <a:pt x="2263" y="12050"/>
                  </a:cubicBezTo>
                  <a:cubicBezTo>
                    <a:pt x="-2753" y="8285"/>
                    <a:pt x="1540" y="3634"/>
                    <a:pt x="5753" y="26"/>
                  </a:cubicBezTo>
                  <a:cubicBezTo>
                    <a:pt x="6261" y="-9"/>
                    <a:pt x="6770" y="-9"/>
                    <a:pt x="7278" y="26"/>
                  </a:cubicBezTo>
                  <a:cubicBezTo>
                    <a:pt x="7278" y="26"/>
                    <a:pt x="3516" y="3886"/>
                    <a:pt x="6125" y="6112"/>
                  </a:cubicBezTo>
                  <a:cubicBezTo>
                    <a:pt x="11742" y="4590"/>
                    <a:pt x="12855" y="2408"/>
                    <a:pt x="14651" y="153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4" name="Google Shape;719;p17"/>
            <p:cNvSpPr/>
            <p:nvPr/>
          </p:nvSpPr>
          <p:spPr>
            <a:xfrm>
              <a:off x="2743526" y="2492187"/>
              <a:ext cx="89924" cy="110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370" fill="norm" stroke="1" extrusionOk="0">
                  <a:moveTo>
                    <a:pt x="427" y="7644"/>
                  </a:moveTo>
                  <a:cubicBezTo>
                    <a:pt x="1270" y="3154"/>
                    <a:pt x="5111" y="-230"/>
                    <a:pt x="10593" y="12"/>
                  </a:cubicBezTo>
                  <a:cubicBezTo>
                    <a:pt x="16407" y="290"/>
                    <a:pt x="20852" y="4497"/>
                    <a:pt x="20522" y="9407"/>
                  </a:cubicBezTo>
                  <a:cubicBezTo>
                    <a:pt x="20521" y="9421"/>
                    <a:pt x="20521" y="9436"/>
                    <a:pt x="20519" y="9451"/>
                  </a:cubicBezTo>
                  <a:cubicBezTo>
                    <a:pt x="20310" y="12208"/>
                    <a:pt x="18596" y="14727"/>
                    <a:pt x="15880" y="16269"/>
                  </a:cubicBezTo>
                  <a:cubicBezTo>
                    <a:pt x="15690" y="16952"/>
                    <a:pt x="15407" y="17613"/>
                    <a:pt x="15037" y="18241"/>
                  </a:cubicBezTo>
                  <a:cubicBezTo>
                    <a:pt x="13094" y="20149"/>
                    <a:pt x="7943" y="21357"/>
                    <a:pt x="6241" y="21370"/>
                  </a:cubicBezTo>
                  <a:cubicBezTo>
                    <a:pt x="4734" y="21370"/>
                    <a:pt x="3499" y="20225"/>
                    <a:pt x="2114" y="18304"/>
                  </a:cubicBezTo>
                  <a:cubicBezTo>
                    <a:pt x="-748" y="14323"/>
                    <a:pt x="-25" y="9870"/>
                    <a:pt x="427" y="7644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5" name="Google Shape;720;p17"/>
            <p:cNvSpPr/>
            <p:nvPr/>
          </p:nvSpPr>
          <p:spPr>
            <a:xfrm>
              <a:off x="2747175" y="2491752"/>
              <a:ext cx="90279" cy="8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3" h="20724" fill="norm" stroke="1" extrusionOk="0">
                  <a:moveTo>
                    <a:pt x="11692" y="283"/>
                  </a:moveTo>
                  <a:cubicBezTo>
                    <a:pt x="15615" y="1071"/>
                    <a:pt x="18846" y="2229"/>
                    <a:pt x="19908" y="6265"/>
                  </a:cubicBezTo>
                  <a:cubicBezTo>
                    <a:pt x="20646" y="9032"/>
                    <a:pt x="21600" y="14307"/>
                    <a:pt x="20692" y="16558"/>
                  </a:cubicBezTo>
                  <a:lnTo>
                    <a:pt x="20123" y="18167"/>
                  </a:lnTo>
                  <a:lnTo>
                    <a:pt x="15369" y="20724"/>
                  </a:lnTo>
                  <a:cubicBezTo>
                    <a:pt x="15369" y="20724"/>
                    <a:pt x="13154" y="18794"/>
                    <a:pt x="13831" y="13133"/>
                  </a:cubicBezTo>
                  <a:cubicBezTo>
                    <a:pt x="13811" y="12369"/>
                    <a:pt x="13580" y="11626"/>
                    <a:pt x="13169" y="10994"/>
                  </a:cubicBezTo>
                  <a:cubicBezTo>
                    <a:pt x="12868" y="10460"/>
                    <a:pt x="12649" y="9879"/>
                    <a:pt x="12523" y="9273"/>
                  </a:cubicBezTo>
                  <a:cubicBezTo>
                    <a:pt x="11957" y="7748"/>
                    <a:pt x="10857" y="6506"/>
                    <a:pt x="9446" y="5799"/>
                  </a:cubicBezTo>
                  <a:cubicBezTo>
                    <a:pt x="6405" y="4394"/>
                    <a:pt x="2908" y="4561"/>
                    <a:pt x="0" y="6249"/>
                  </a:cubicBezTo>
                  <a:cubicBezTo>
                    <a:pt x="2052" y="1616"/>
                    <a:pt x="6935" y="-876"/>
                    <a:pt x="11692" y="283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6" name="Google Shape;721;p17"/>
            <p:cNvSpPr/>
            <p:nvPr/>
          </p:nvSpPr>
          <p:spPr>
            <a:xfrm>
              <a:off x="2638808" y="3049584"/>
              <a:ext cx="70995" cy="5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6" h="19864" fill="norm" stroke="1" extrusionOk="0">
                  <a:moveTo>
                    <a:pt x="19523" y="1"/>
                  </a:moveTo>
                  <a:cubicBezTo>
                    <a:pt x="17001" y="2419"/>
                    <a:pt x="13072" y="775"/>
                    <a:pt x="12877" y="1016"/>
                  </a:cubicBezTo>
                  <a:cubicBezTo>
                    <a:pt x="9927" y="4135"/>
                    <a:pt x="6841" y="7050"/>
                    <a:pt x="3631" y="9748"/>
                  </a:cubicBezTo>
                  <a:cubicBezTo>
                    <a:pt x="2067" y="11272"/>
                    <a:pt x="-396" y="13328"/>
                    <a:pt x="54" y="16279"/>
                  </a:cubicBezTo>
                  <a:cubicBezTo>
                    <a:pt x="855" y="21528"/>
                    <a:pt x="7658" y="19907"/>
                    <a:pt x="10238" y="18311"/>
                  </a:cubicBezTo>
                  <a:cubicBezTo>
                    <a:pt x="12818" y="16714"/>
                    <a:pt x="14890" y="14030"/>
                    <a:pt x="17334" y="12167"/>
                  </a:cubicBezTo>
                  <a:cubicBezTo>
                    <a:pt x="19054" y="10837"/>
                    <a:pt x="20774" y="10135"/>
                    <a:pt x="21028" y="7329"/>
                  </a:cubicBezTo>
                  <a:cubicBezTo>
                    <a:pt x="21204" y="5781"/>
                    <a:pt x="19973" y="-72"/>
                    <a:pt x="19523" y="1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7" name="Google Shape;722;p17"/>
            <p:cNvSpPr/>
            <p:nvPr/>
          </p:nvSpPr>
          <p:spPr>
            <a:xfrm>
              <a:off x="2639122" y="3066858"/>
              <a:ext cx="70673" cy="36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19276" fill="norm" stroke="1" extrusionOk="0">
                  <a:moveTo>
                    <a:pt x="21553" y="0"/>
                  </a:moveTo>
                  <a:cubicBezTo>
                    <a:pt x="21211" y="3686"/>
                    <a:pt x="19539" y="4720"/>
                    <a:pt x="17706" y="6580"/>
                  </a:cubicBezTo>
                  <a:cubicBezTo>
                    <a:pt x="15148" y="9301"/>
                    <a:pt x="12912" y="13194"/>
                    <a:pt x="10253" y="15503"/>
                  </a:cubicBezTo>
                  <a:cubicBezTo>
                    <a:pt x="7594" y="17810"/>
                    <a:pt x="1712" y="19705"/>
                    <a:pt x="0" y="14365"/>
                  </a:cubicBezTo>
                  <a:cubicBezTo>
                    <a:pt x="926" y="21600"/>
                    <a:pt x="7816" y="19326"/>
                    <a:pt x="10455" y="17053"/>
                  </a:cubicBezTo>
                  <a:cubicBezTo>
                    <a:pt x="13093" y="14779"/>
                    <a:pt x="15249" y="10955"/>
                    <a:pt x="17766" y="8302"/>
                  </a:cubicBezTo>
                  <a:cubicBezTo>
                    <a:pt x="19539" y="6407"/>
                    <a:pt x="21312" y="5408"/>
                    <a:pt x="21574" y="1412"/>
                  </a:cubicBezTo>
                  <a:cubicBezTo>
                    <a:pt x="21600" y="942"/>
                    <a:pt x="21592" y="468"/>
                    <a:pt x="21553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8" name="Google Shape;723;p17"/>
            <p:cNvSpPr/>
            <p:nvPr/>
          </p:nvSpPr>
          <p:spPr>
            <a:xfrm>
              <a:off x="2603289" y="3026248"/>
              <a:ext cx="64987" cy="50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2" h="19940" fill="norm" stroke="1" extrusionOk="0">
                  <a:moveTo>
                    <a:pt x="19545" y="0"/>
                  </a:moveTo>
                  <a:cubicBezTo>
                    <a:pt x="17007" y="2612"/>
                    <a:pt x="13091" y="1097"/>
                    <a:pt x="12962" y="1332"/>
                  </a:cubicBezTo>
                  <a:cubicBezTo>
                    <a:pt x="9995" y="4400"/>
                    <a:pt x="6893" y="7269"/>
                    <a:pt x="3668" y="9925"/>
                  </a:cubicBezTo>
                  <a:cubicBezTo>
                    <a:pt x="2076" y="11440"/>
                    <a:pt x="-398" y="13477"/>
                    <a:pt x="54" y="16376"/>
                  </a:cubicBezTo>
                  <a:cubicBezTo>
                    <a:pt x="850" y="21600"/>
                    <a:pt x="7713" y="19981"/>
                    <a:pt x="10316" y="18387"/>
                  </a:cubicBezTo>
                  <a:cubicBezTo>
                    <a:pt x="12919" y="16794"/>
                    <a:pt x="15006" y="14156"/>
                    <a:pt x="17458" y="12328"/>
                  </a:cubicBezTo>
                  <a:cubicBezTo>
                    <a:pt x="19201" y="10996"/>
                    <a:pt x="20922" y="10317"/>
                    <a:pt x="21202" y="7627"/>
                  </a:cubicBezTo>
                  <a:cubicBezTo>
                    <a:pt x="21129" y="4965"/>
                    <a:pt x="20563" y="2358"/>
                    <a:pt x="19545" y="0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9" name="Google Shape;724;p17"/>
            <p:cNvSpPr/>
            <p:nvPr/>
          </p:nvSpPr>
          <p:spPr>
            <a:xfrm>
              <a:off x="2603588" y="3042860"/>
              <a:ext cx="64729" cy="33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19283" fill="norm" stroke="1" extrusionOk="0">
                  <a:moveTo>
                    <a:pt x="21554" y="0"/>
                  </a:moveTo>
                  <a:cubicBezTo>
                    <a:pt x="21202" y="3763"/>
                    <a:pt x="19464" y="4704"/>
                    <a:pt x="17683" y="6585"/>
                  </a:cubicBezTo>
                  <a:cubicBezTo>
                    <a:pt x="15220" y="9332"/>
                    <a:pt x="13020" y="13095"/>
                    <a:pt x="10249" y="15504"/>
                  </a:cubicBezTo>
                  <a:cubicBezTo>
                    <a:pt x="7478" y="17912"/>
                    <a:pt x="1715" y="19718"/>
                    <a:pt x="0" y="14375"/>
                  </a:cubicBezTo>
                  <a:cubicBezTo>
                    <a:pt x="924" y="21600"/>
                    <a:pt x="7808" y="19342"/>
                    <a:pt x="10447" y="17046"/>
                  </a:cubicBezTo>
                  <a:cubicBezTo>
                    <a:pt x="13086" y="14751"/>
                    <a:pt x="15242" y="10951"/>
                    <a:pt x="17749" y="8316"/>
                  </a:cubicBezTo>
                  <a:cubicBezTo>
                    <a:pt x="19530" y="6397"/>
                    <a:pt x="21290" y="5419"/>
                    <a:pt x="21576" y="1543"/>
                  </a:cubicBezTo>
                  <a:cubicBezTo>
                    <a:pt x="21600" y="1029"/>
                    <a:pt x="21591" y="512"/>
                    <a:pt x="21554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0" name="Google Shape;725;p17"/>
            <p:cNvSpPr/>
            <p:nvPr/>
          </p:nvSpPr>
          <p:spPr>
            <a:xfrm>
              <a:off x="2627387" y="2766566"/>
              <a:ext cx="154746" cy="266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491" fill="norm" stroke="1" extrusionOk="0">
                  <a:moveTo>
                    <a:pt x="21367" y="791"/>
                  </a:moveTo>
                  <a:cubicBezTo>
                    <a:pt x="18157" y="1039"/>
                    <a:pt x="14892" y="765"/>
                    <a:pt x="11935" y="0"/>
                  </a:cubicBezTo>
                  <a:cubicBezTo>
                    <a:pt x="11990" y="584"/>
                    <a:pt x="12045" y="1099"/>
                    <a:pt x="12045" y="1099"/>
                  </a:cubicBezTo>
                  <a:cubicBezTo>
                    <a:pt x="8204" y="2692"/>
                    <a:pt x="504" y="5315"/>
                    <a:pt x="0" y="7142"/>
                  </a:cubicBezTo>
                  <a:cubicBezTo>
                    <a:pt x="504" y="12908"/>
                    <a:pt x="2017" y="21149"/>
                    <a:pt x="2447" y="21265"/>
                  </a:cubicBezTo>
                  <a:cubicBezTo>
                    <a:pt x="3648" y="21600"/>
                    <a:pt x="4492" y="21547"/>
                    <a:pt x="5060" y="21212"/>
                  </a:cubicBezTo>
                  <a:cubicBezTo>
                    <a:pt x="5060" y="21212"/>
                    <a:pt x="7480" y="16327"/>
                    <a:pt x="6774" y="9159"/>
                  </a:cubicBezTo>
                  <a:cubicBezTo>
                    <a:pt x="6774" y="9159"/>
                    <a:pt x="20203" y="5713"/>
                    <a:pt x="21083" y="3850"/>
                  </a:cubicBezTo>
                  <a:cubicBezTo>
                    <a:pt x="21475" y="3089"/>
                    <a:pt x="21600" y="2291"/>
                    <a:pt x="21450" y="1503"/>
                  </a:cubicBezTo>
                  <a:cubicBezTo>
                    <a:pt x="21441" y="1269"/>
                    <a:pt x="21413" y="1019"/>
                    <a:pt x="21367" y="791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1" name="Google Shape;726;p17"/>
            <p:cNvSpPr/>
            <p:nvPr/>
          </p:nvSpPr>
          <p:spPr>
            <a:xfrm>
              <a:off x="2669580" y="2767094"/>
              <a:ext cx="154058" cy="288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499" fill="norm" stroke="1" extrusionOk="0">
                  <a:moveTo>
                    <a:pt x="20095" y="0"/>
                  </a:moveTo>
                  <a:cubicBezTo>
                    <a:pt x="17534" y="612"/>
                    <a:pt x="14692" y="815"/>
                    <a:pt x="11917" y="584"/>
                  </a:cubicBezTo>
                  <a:cubicBezTo>
                    <a:pt x="11917" y="1295"/>
                    <a:pt x="12111" y="2634"/>
                    <a:pt x="12111" y="2634"/>
                  </a:cubicBezTo>
                  <a:cubicBezTo>
                    <a:pt x="8225" y="4077"/>
                    <a:pt x="499" y="6529"/>
                    <a:pt x="0" y="8217"/>
                  </a:cubicBezTo>
                  <a:cubicBezTo>
                    <a:pt x="499" y="13549"/>
                    <a:pt x="1440" y="21266"/>
                    <a:pt x="1846" y="21364"/>
                  </a:cubicBezTo>
                  <a:cubicBezTo>
                    <a:pt x="2907" y="21600"/>
                    <a:pt x="4122" y="21524"/>
                    <a:pt x="5049" y="21163"/>
                  </a:cubicBezTo>
                  <a:cubicBezTo>
                    <a:pt x="5049" y="21163"/>
                    <a:pt x="7495" y="16704"/>
                    <a:pt x="6785" y="10081"/>
                  </a:cubicBezTo>
                  <a:cubicBezTo>
                    <a:pt x="6785" y="9958"/>
                    <a:pt x="18378" y="6922"/>
                    <a:pt x="19846" y="6122"/>
                  </a:cubicBezTo>
                  <a:cubicBezTo>
                    <a:pt x="21314" y="5323"/>
                    <a:pt x="21600" y="4126"/>
                    <a:pt x="21563" y="2992"/>
                  </a:cubicBezTo>
                  <a:cubicBezTo>
                    <a:pt x="21462" y="1952"/>
                    <a:pt x="20963" y="934"/>
                    <a:pt x="20095" y="0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2" name="Google Shape;727;p17"/>
            <p:cNvSpPr/>
            <p:nvPr/>
          </p:nvSpPr>
          <p:spPr>
            <a:xfrm>
              <a:off x="2612206" y="2748899"/>
              <a:ext cx="230382" cy="21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9" h="20509" fill="norm" stroke="1" extrusionOk="0">
                  <a:moveTo>
                    <a:pt x="18871" y="3233"/>
                  </a:moveTo>
                  <a:cubicBezTo>
                    <a:pt x="18871" y="3233"/>
                    <a:pt x="21486" y="8482"/>
                    <a:pt x="17133" y="11179"/>
                  </a:cubicBezTo>
                  <a:cubicBezTo>
                    <a:pt x="12538" y="14024"/>
                    <a:pt x="9743" y="14687"/>
                    <a:pt x="9743" y="14687"/>
                  </a:cubicBezTo>
                  <a:lnTo>
                    <a:pt x="9051" y="14872"/>
                  </a:lnTo>
                  <a:cubicBezTo>
                    <a:pt x="9268" y="16681"/>
                    <a:pt x="9268" y="18515"/>
                    <a:pt x="9051" y="20325"/>
                  </a:cubicBezTo>
                  <a:cubicBezTo>
                    <a:pt x="9051" y="20325"/>
                    <a:pt x="5772" y="21600"/>
                    <a:pt x="1593" y="17448"/>
                  </a:cubicBezTo>
                  <a:lnTo>
                    <a:pt x="210" y="12391"/>
                  </a:lnTo>
                  <a:lnTo>
                    <a:pt x="47" y="11052"/>
                  </a:lnTo>
                  <a:cubicBezTo>
                    <a:pt x="-114" y="10123"/>
                    <a:pt x="148" y="9164"/>
                    <a:pt x="744" y="8501"/>
                  </a:cubicBezTo>
                  <a:cubicBezTo>
                    <a:pt x="1745" y="7468"/>
                    <a:pt x="4923" y="4828"/>
                    <a:pt x="6897" y="3323"/>
                  </a:cubicBezTo>
                  <a:cubicBezTo>
                    <a:pt x="8871" y="1818"/>
                    <a:pt x="10468" y="363"/>
                    <a:pt x="10468" y="363"/>
                  </a:cubicBezTo>
                  <a:lnTo>
                    <a:pt x="10811" y="0"/>
                  </a:lnTo>
                  <a:cubicBezTo>
                    <a:pt x="10811" y="0"/>
                    <a:pt x="13157" y="2117"/>
                    <a:pt x="17437" y="1409"/>
                  </a:cubicBezTo>
                  <a:cubicBezTo>
                    <a:pt x="17999" y="1925"/>
                    <a:pt x="18483" y="2541"/>
                    <a:pt x="18871" y="3233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3" name="Google Shape;728;p17"/>
            <p:cNvSpPr/>
            <p:nvPr/>
          </p:nvSpPr>
          <p:spPr>
            <a:xfrm>
              <a:off x="2797403" y="2623611"/>
              <a:ext cx="80065" cy="280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2" h="21333" fill="norm" stroke="1" extrusionOk="0">
                  <a:moveTo>
                    <a:pt x="1475" y="18180"/>
                  </a:moveTo>
                  <a:cubicBezTo>
                    <a:pt x="2687" y="17860"/>
                    <a:pt x="3968" y="17564"/>
                    <a:pt x="5310" y="17293"/>
                  </a:cubicBezTo>
                  <a:cubicBezTo>
                    <a:pt x="6738" y="17081"/>
                    <a:pt x="8048" y="16807"/>
                    <a:pt x="9197" y="16481"/>
                  </a:cubicBezTo>
                  <a:cubicBezTo>
                    <a:pt x="10413" y="16125"/>
                    <a:pt x="12211" y="14626"/>
                    <a:pt x="13153" y="13168"/>
                  </a:cubicBezTo>
                  <a:cubicBezTo>
                    <a:pt x="14021" y="11537"/>
                    <a:pt x="13929" y="9874"/>
                    <a:pt x="12879" y="8252"/>
                  </a:cubicBezTo>
                  <a:cubicBezTo>
                    <a:pt x="11226" y="6311"/>
                    <a:pt x="8997" y="4416"/>
                    <a:pt x="6218" y="2588"/>
                  </a:cubicBezTo>
                  <a:cubicBezTo>
                    <a:pt x="4505" y="1496"/>
                    <a:pt x="5447" y="829"/>
                    <a:pt x="7057" y="343"/>
                  </a:cubicBezTo>
                  <a:cubicBezTo>
                    <a:pt x="8958" y="-223"/>
                    <a:pt x="10927" y="-208"/>
                    <a:pt x="13187" y="1316"/>
                  </a:cubicBezTo>
                  <a:cubicBezTo>
                    <a:pt x="16357" y="3454"/>
                    <a:pt x="18699" y="5690"/>
                    <a:pt x="20174" y="7981"/>
                  </a:cubicBezTo>
                  <a:cubicBezTo>
                    <a:pt x="21071" y="9643"/>
                    <a:pt x="20990" y="11338"/>
                    <a:pt x="19934" y="12993"/>
                  </a:cubicBezTo>
                  <a:cubicBezTo>
                    <a:pt x="19002" y="14445"/>
                    <a:pt x="17473" y="15858"/>
                    <a:pt x="15379" y="17202"/>
                  </a:cubicBezTo>
                  <a:cubicBezTo>
                    <a:pt x="14797" y="17598"/>
                    <a:pt x="14694" y="17929"/>
                    <a:pt x="13889" y="18706"/>
                  </a:cubicBezTo>
                  <a:cubicBezTo>
                    <a:pt x="13122" y="19496"/>
                    <a:pt x="11711" y="20220"/>
                    <a:pt x="9780" y="20816"/>
                  </a:cubicBezTo>
                  <a:cubicBezTo>
                    <a:pt x="8067" y="21287"/>
                    <a:pt x="7177" y="21377"/>
                    <a:pt x="6714" y="21317"/>
                  </a:cubicBezTo>
                  <a:cubicBezTo>
                    <a:pt x="6252" y="21257"/>
                    <a:pt x="6149" y="21056"/>
                    <a:pt x="6851" y="20816"/>
                  </a:cubicBezTo>
                  <a:cubicBezTo>
                    <a:pt x="8060" y="20459"/>
                    <a:pt x="9040" y="20041"/>
                    <a:pt x="9745" y="19583"/>
                  </a:cubicBezTo>
                  <a:cubicBezTo>
                    <a:pt x="9745" y="19583"/>
                    <a:pt x="8290" y="20129"/>
                    <a:pt x="7331" y="20435"/>
                  </a:cubicBezTo>
                  <a:cubicBezTo>
                    <a:pt x="6480" y="20711"/>
                    <a:pt x="5500" y="20951"/>
                    <a:pt x="4420" y="21146"/>
                  </a:cubicBezTo>
                  <a:cubicBezTo>
                    <a:pt x="3375" y="21332"/>
                    <a:pt x="1714" y="21111"/>
                    <a:pt x="2399" y="20866"/>
                  </a:cubicBezTo>
                  <a:cubicBezTo>
                    <a:pt x="3084" y="20620"/>
                    <a:pt x="3855" y="20480"/>
                    <a:pt x="5259" y="20019"/>
                  </a:cubicBezTo>
                  <a:cubicBezTo>
                    <a:pt x="6012" y="19777"/>
                    <a:pt x="6663" y="19510"/>
                    <a:pt x="7194" y="19222"/>
                  </a:cubicBezTo>
                  <a:cubicBezTo>
                    <a:pt x="6197" y="19513"/>
                    <a:pt x="5120" y="19779"/>
                    <a:pt x="3975" y="20019"/>
                  </a:cubicBezTo>
                  <a:cubicBezTo>
                    <a:pt x="3084" y="20227"/>
                    <a:pt x="2009" y="20358"/>
                    <a:pt x="875" y="20395"/>
                  </a:cubicBezTo>
                  <a:cubicBezTo>
                    <a:pt x="293" y="20395"/>
                    <a:pt x="-529" y="20194"/>
                    <a:pt x="464" y="19919"/>
                  </a:cubicBezTo>
                  <a:cubicBezTo>
                    <a:pt x="1879" y="19632"/>
                    <a:pt x="3166" y="19295"/>
                    <a:pt x="4300" y="18916"/>
                  </a:cubicBezTo>
                  <a:cubicBezTo>
                    <a:pt x="5362" y="18520"/>
                    <a:pt x="5910" y="18195"/>
                    <a:pt x="5567" y="18205"/>
                  </a:cubicBezTo>
                  <a:cubicBezTo>
                    <a:pt x="5225" y="18215"/>
                    <a:pt x="4660" y="18455"/>
                    <a:pt x="3307" y="18641"/>
                  </a:cubicBezTo>
                  <a:cubicBezTo>
                    <a:pt x="1954" y="18826"/>
                    <a:pt x="361" y="18761"/>
                    <a:pt x="87" y="18540"/>
                  </a:cubicBezTo>
                  <a:cubicBezTo>
                    <a:pt x="-187" y="18320"/>
                    <a:pt x="224" y="18420"/>
                    <a:pt x="1475" y="18180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4" name="Google Shape;729;p17"/>
            <p:cNvSpPr/>
            <p:nvPr/>
          </p:nvSpPr>
          <p:spPr>
            <a:xfrm>
              <a:off x="2813091" y="2620074"/>
              <a:ext cx="48412" cy="6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48" h="19026" fill="norm" stroke="1" extrusionOk="0">
                  <a:moveTo>
                    <a:pt x="19748" y="14816"/>
                  </a:moveTo>
                  <a:cubicBezTo>
                    <a:pt x="19748" y="14816"/>
                    <a:pt x="12189" y="19910"/>
                    <a:pt x="3770" y="18891"/>
                  </a:cubicBezTo>
                  <a:lnTo>
                    <a:pt x="381" y="8193"/>
                  </a:lnTo>
                  <a:cubicBezTo>
                    <a:pt x="381" y="8193"/>
                    <a:pt x="-1852" y="2589"/>
                    <a:pt x="4496" y="450"/>
                  </a:cubicBezTo>
                  <a:cubicBezTo>
                    <a:pt x="10844" y="-1690"/>
                    <a:pt x="17004" y="3914"/>
                    <a:pt x="19748" y="14816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5" name="Google Shape;730;p17"/>
            <p:cNvSpPr/>
            <p:nvPr/>
          </p:nvSpPr>
          <p:spPr>
            <a:xfrm>
              <a:off x="2718167" y="2607334"/>
              <a:ext cx="41411" cy="4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40" fill="norm" stroke="1" extrusionOk="0">
                  <a:moveTo>
                    <a:pt x="21600" y="125"/>
                  </a:moveTo>
                  <a:cubicBezTo>
                    <a:pt x="21600" y="125"/>
                    <a:pt x="11110" y="-2560"/>
                    <a:pt x="0" y="16932"/>
                  </a:cubicBezTo>
                  <a:lnTo>
                    <a:pt x="4162" y="19040"/>
                  </a:lnTo>
                  <a:cubicBezTo>
                    <a:pt x="9359" y="12352"/>
                    <a:pt x="15192" y="6027"/>
                    <a:pt x="21600" y="125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721" name="Google Shape;731;p17"/>
            <p:cNvGrpSpPr/>
            <p:nvPr/>
          </p:nvGrpSpPr>
          <p:grpSpPr>
            <a:xfrm>
              <a:off x="2598218" y="2710106"/>
              <a:ext cx="229032" cy="173583"/>
              <a:chOff x="0" y="0"/>
              <a:chExt cx="229030" cy="173582"/>
            </a:xfrm>
          </p:grpSpPr>
          <p:sp>
            <p:nvSpPr>
              <p:cNvPr id="716" name="Google Shape;732;p17"/>
              <p:cNvSpPr/>
              <p:nvPr/>
            </p:nvSpPr>
            <p:spPr>
              <a:xfrm>
                <a:off x="19168" y="47993"/>
                <a:ext cx="209863" cy="1207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5" fill="norm" stroke="1" extrusionOk="0">
                    <a:moveTo>
                      <a:pt x="0" y="7817"/>
                    </a:moveTo>
                    <a:lnTo>
                      <a:pt x="7685" y="107"/>
                    </a:lnTo>
                    <a:cubicBezTo>
                      <a:pt x="7821" y="-35"/>
                      <a:pt x="7990" y="-35"/>
                      <a:pt x="8125" y="107"/>
                    </a:cubicBezTo>
                    <a:lnTo>
                      <a:pt x="21600" y="13631"/>
                    </a:lnTo>
                    <a:lnTo>
                      <a:pt x="13698" y="21565"/>
                    </a:lnTo>
                    <a:close/>
                  </a:path>
                </a:pathLst>
              </a:custGeom>
              <a:solidFill>
                <a:srgbClr val="F4F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7" name="Google Shape;733;p17"/>
              <p:cNvSpPr/>
              <p:nvPr/>
            </p:nvSpPr>
            <p:spPr>
              <a:xfrm>
                <a:off x="117191" y="77860"/>
                <a:ext cx="54802" cy="31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3786"/>
                    </a:moveTo>
                    <a:lnTo>
                      <a:pt x="13821" y="21600"/>
                    </a:lnTo>
                    <a:lnTo>
                      <a:pt x="0" y="7769"/>
                    </a:lnTo>
                    <a:lnTo>
                      <a:pt x="7779" y="0"/>
                    </a:lnTo>
                    <a:lnTo>
                      <a:pt x="21600" y="13786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8" name="Google Shape;734;p17"/>
              <p:cNvSpPr/>
              <p:nvPr/>
            </p:nvSpPr>
            <p:spPr>
              <a:xfrm>
                <a:off x="19162" y="91705"/>
                <a:ext cx="209869" cy="818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514" fill="norm" stroke="1" extrusionOk="0">
                    <a:moveTo>
                      <a:pt x="21587" y="8575"/>
                    </a:moveTo>
                    <a:lnTo>
                      <a:pt x="21587" y="9043"/>
                    </a:lnTo>
                    <a:cubicBezTo>
                      <a:pt x="21589" y="9719"/>
                      <a:pt x="21450" y="10347"/>
                      <a:pt x="21222" y="10688"/>
                    </a:cubicBezTo>
                    <a:lnTo>
                      <a:pt x="14062" y="21256"/>
                    </a:lnTo>
                    <a:cubicBezTo>
                      <a:pt x="13835" y="21600"/>
                      <a:pt x="13552" y="21600"/>
                      <a:pt x="13325" y="21256"/>
                    </a:cubicBezTo>
                    <a:lnTo>
                      <a:pt x="373" y="2200"/>
                    </a:lnTo>
                    <a:cubicBezTo>
                      <a:pt x="133" y="1845"/>
                      <a:pt x="-11" y="1178"/>
                      <a:pt x="1" y="468"/>
                    </a:cubicBezTo>
                    <a:lnTo>
                      <a:pt x="1" y="0"/>
                    </a:lnTo>
                    <a:lnTo>
                      <a:pt x="13690" y="20233"/>
                    </a:lnTo>
                    <a:close/>
                  </a:path>
                </a:pathLst>
              </a:custGeom>
              <a:solidFill>
                <a:srgbClr val="E5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9" name="Google Shape;735;p17"/>
              <p:cNvSpPr/>
              <p:nvPr/>
            </p:nvSpPr>
            <p:spPr>
              <a:xfrm>
                <a:off x="0" y="1318"/>
                <a:ext cx="150284" cy="169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555" fill="norm" stroke="1" extrusionOk="0">
                    <a:moveTo>
                      <a:pt x="21599" y="21479"/>
                    </a:moveTo>
                    <a:cubicBezTo>
                      <a:pt x="21253" y="21600"/>
                      <a:pt x="20863" y="21575"/>
                      <a:pt x="20540" y="21411"/>
                    </a:cubicBezTo>
                    <a:lnTo>
                      <a:pt x="2575" y="12168"/>
                    </a:lnTo>
                    <a:cubicBezTo>
                      <a:pt x="2258" y="12005"/>
                      <a:pt x="2039" y="11725"/>
                      <a:pt x="1980" y="11403"/>
                    </a:cubicBezTo>
                    <a:lnTo>
                      <a:pt x="4" y="950"/>
                    </a:lnTo>
                    <a:cubicBezTo>
                      <a:pt x="-1" y="891"/>
                      <a:pt x="-1" y="832"/>
                      <a:pt x="4" y="773"/>
                    </a:cubicBezTo>
                    <a:cubicBezTo>
                      <a:pt x="3" y="481"/>
                      <a:pt x="136" y="202"/>
                      <a:pt x="373" y="0"/>
                    </a:cubicBezTo>
                    <a:lnTo>
                      <a:pt x="19093" y="9605"/>
                    </a:lnTo>
                    <a:cubicBezTo>
                      <a:pt x="19321" y="9729"/>
                      <a:pt x="19479" y="9934"/>
                      <a:pt x="19528" y="10168"/>
                    </a:cubicBezTo>
                    <a:close/>
                  </a:path>
                </a:pathLst>
              </a:custGeom>
              <a:solidFill>
                <a:srgbClr val="F4F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0" name="Google Shape;736;p17"/>
              <p:cNvSpPr/>
              <p:nvPr/>
            </p:nvSpPr>
            <p:spPr>
              <a:xfrm>
                <a:off x="2458" y="0"/>
                <a:ext cx="149799" cy="169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66"/>
                    </a:moveTo>
                    <a:lnTo>
                      <a:pt x="21477" y="21533"/>
                    </a:lnTo>
                    <a:lnTo>
                      <a:pt x="21315" y="21600"/>
                    </a:lnTo>
                    <a:lnTo>
                      <a:pt x="19172" y="10314"/>
                    </a:lnTo>
                    <a:cubicBezTo>
                      <a:pt x="19122" y="10080"/>
                      <a:pt x="18964" y="9876"/>
                      <a:pt x="18735" y="9752"/>
                    </a:cubicBezTo>
                    <a:lnTo>
                      <a:pt x="0" y="168"/>
                    </a:lnTo>
                    <a:cubicBezTo>
                      <a:pt x="69" y="98"/>
                      <a:pt x="153" y="41"/>
                      <a:pt x="247" y="0"/>
                    </a:cubicBezTo>
                    <a:lnTo>
                      <a:pt x="19067" y="9601"/>
                    </a:lnTo>
                    <a:cubicBezTo>
                      <a:pt x="19300" y="9723"/>
                      <a:pt x="19462" y="9928"/>
                      <a:pt x="19513" y="10163"/>
                    </a:cubicBezTo>
                    <a:close/>
                  </a:path>
                </a:pathLst>
              </a:custGeom>
              <a:solidFill>
                <a:srgbClr val="E5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594;p17"/>
          <p:cNvSpPr txBox="1"/>
          <p:nvPr>
            <p:ph type="title"/>
          </p:nvPr>
        </p:nvSpPr>
        <p:spPr>
          <a:xfrm>
            <a:off x="457199" y="605600"/>
            <a:ext cx="5640902" cy="1082701"/>
          </a:xfrm>
          <a:prstGeom prst="rect">
            <a:avLst/>
          </a:prstGeom>
        </p:spPr>
        <p:txBody>
          <a:bodyPr/>
          <a:lstStyle/>
          <a:p>
            <a:pPr/>
            <a:r>
              <a:t>1.2 Objectius</a:t>
            </a:r>
          </a:p>
        </p:txBody>
      </p:sp>
      <p:sp>
        <p:nvSpPr>
          <p:cNvPr id="725" name="Google Shape;595;p17"/>
          <p:cNvSpPr txBox="1"/>
          <p:nvPr>
            <p:ph type="body" sz="half" idx="1"/>
          </p:nvPr>
        </p:nvSpPr>
        <p:spPr>
          <a:xfrm>
            <a:off x="457199" y="2262450"/>
            <a:ext cx="5640902" cy="2640901"/>
          </a:xfrm>
          <a:prstGeom prst="rect">
            <a:avLst/>
          </a:prstGeom>
        </p:spPr>
        <p:txBody>
          <a:bodyPr/>
          <a:lstStyle/>
          <a:p>
            <a:pPr/>
            <a:r>
              <a:t>Poder realitzar el manteniment d’entitats</a:t>
            </a:r>
            <a:br/>
          </a:p>
          <a:p>
            <a:pPr>
              <a:spcBef>
                <a:spcPts val="0"/>
              </a:spcBef>
            </a:pPr>
            <a:r>
              <a:t>Obtenir dades dels sistemes configurats</a:t>
            </a:r>
            <a:br/>
          </a:p>
          <a:p>
            <a:pPr>
              <a:spcBef>
                <a:spcPts val="0"/>
              </a:spcBef>
            </a:pPr>
            <a:r>
              <a:t>Centralitzar la gestió d’entitats</a:t>
            </a:r>
          </a:p>
        </p:txBody>
      </p:sp>
      <p:sp>
        <p:nvSpPr>
          <p:cNvPr id="726" name="Google Shape;596;p17"/>
          <p:cNvSpPr txBox="1"/>
          <p:nvPr>
            <p:ph type="sldNum" sz="quarter" idx="2"/>
          </p:nvPr>
        </p:nvSpPr>
        <p:spPr>
          <a:xfrm>
            <a:off x="8978924" y="4927548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27" name="Google Shape;594;p17"/>
          <p:cNvSpPr txBox="1"/>
          <p:nvPr/>
        </p:nvSpPr>
        <p:spPr>
          <a:xfrm>
            <a:off x="457199" y="1596200"/>
            <a:ext cx="5640902" cy="10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2">
              <a:lnSpc>
                <a:spcPct val="80000"/>
              </a:lnSpc>
              <a:defRPr sz="2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r>
              <a:t>Objectius de l’aplicació</a:t>
            </a:r>
          </a:p>
        </p:txBody>
      </p:sp>
      <p:grpSp>
        <p:nvGrpSpPr>
          <p:cNvPr id="836" name="Google Shape;744;p18"/>
          <p:cNvGrpSpPr/>
          <p:nvPr/>
        </p:nvGrpSpPr>
        <p:grpSpPr>
          <a:xfrm>
            <a:off x="5483436" y="670083"/>
            <a:ext cx="3428996" cy="3803334"/>
            <a:chOff x="0" y="0"/>
            <a:chExt cx="3428994" cy="3803332"/>
          </a:xfrm>
        </p:grpSpPr>
        <p:sp>
          <p:nvSpPr>
            <p:cNvPr id="728" name="Google Shape;745;p18"/>
            <p:cNvSpPr/>
            <p:nvPr/>
          </p:nvSpPr>
          <p:spPr>
            <a:xfrm>
              <a:off x="-1" y="2209812"/>
              <a:ext cx="604296" cy="349755"/>
            </a:xfrm>
            <a:prstGeom prst="ellipse">
              <a:avLst/>
            </a:pr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9" name="Google Shape;746;p18"/>
            <p:cNvSpPr/>
            <p:nvPr/>
          </p:nvSpPr>
          <p:spPr>
            <a:xfrm>
              <a:off x="132731" y="2330983"/>
              <a:ext cx="180259" cy="139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19891" fill="norm" stroke="1" extrusionOk="0">
                  <a:moveTo>
                    <a:pt x="1686" y="1"/>
                  </a:moveTo>
                  <a:cubicBezTo>
                    <a:pt x="4212" y="2509"/>
                    <a:pt x="7935" y="217"/>
                    <a:pt x="8121" y="444"/>
                  </a:cubicBezTo>
                  <a:cubicBezTo>
                    <a:pt x="11088" y="3802"/>
                    <a:pt x="14200" y="6963"/>
                    <a:pt x="17445" y="9914"/>
                  </a:cubicBezTo>
                  <a:cubicBezTo>
                    <a:pt x="19014" y="11428"/>
                    <a:pt x="21469" y="13439"/>
                    <a:pt x="20990" y="16347"/>
                  </a:cubicBezTo>
                  <a:cubicBezTo>
                    <a:pt x="20193" y="21536"/>
                    <a:pt x="13386" y="19936"/>
                    <a:pt x="10815" y="18347"/>
                  </a:cubicBezTo>
                  <a:cubicBezTo>
                    <a:pt x="8245" y="16758"/>
                    <a:pt x="6144" y="14131"/>
                    <a:pt x="3725" y="12293"/>
                  </a:cubicBezTo>
                  <a:cubicBezTo>
                    <a:pt x="1952" y="10974"/>
                    <a:pt x="277" y="10293"/>
                    <a:pt x="11" y="7623"/>
                  </a:cubicBezTo>
                  <a:cubicBezTo>
                    <a:pt x="-131" y="6012"/>
                    <a:pt x="1234" y="-64"/>
                    <a:pt x="1686" y="1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0" name="Google Shape;747;p18"/>
            <p:cNvSpPr/>
            <p:nvPr/>
          </p:nvSpPr>
          <p:spPr>
            <a:xfrm>
              <a:off x="133010" y="2377006"/>
              <a:ext cx="179459" cy="93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19281" fill="norm" stroke="1" extrusionOk="0">
                  <a:moveTo>
                    <a:pt x="41" y="0"/>
                  </a:moveTo>
                  <a:cubicBezTo>
                    <a:pt x="379" y="3701"/>
                    <a:pt x="2114" y="4685"/>
                    <a:pt x="3894" y="6607"/>
                  </a:cubicBezTo>
                  <a:cubicBezTo>
                    <a:pt x="6433" y="9308"/>
                    <a:pt x="8679" y="13213"/>
                    <a:pt x="11326" y="15509"/>
                  </a:cubicBezTo>
                  <a:cubicBezTo>
                    <a:pt x="13773" y="17617"/>
                    <a:pt x="19872" y="19726"/>
                    <a:pt x="21589" y="14369"/>
                  </a:cubicBezTo>
                  <a:cubicBezTo>
                    <a:pt x="20676" y="21600"/>
                    <a:pt x="13764" y="19335"/>
                    <a:pt x="11144" y="17055"/>
                  </a:cubicBezTo>
                  <a:cubicBezTo>
                    <a:pt x="8523" y="14775"/>
                    <a:pt x="6332" y="10964"/>
                    <a:pt x="3839" y="8309"/>
                  </a:cubicBezTo>
                  <a:cubicBezTo>
                    <a:pt x="2013" y="6404"/>
                    <a:pt x="288" y="5420"/>
                    <a:pt x="14" y="1562"/>
                  </a:cubicBezTo>
                  <a:cubicBezTo>
                    <a:pt x="-11" y="1042"/>
                    <a:pt x="-2" y="517"/>
                    <a:pt x="41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1" name="Google Shape;748;p18"/>
            <p:cNvSpPr/>
            <p:nvPr/>
          </p:nvSpPr>
          <p:spPr>
            <a:xfrm>
              <a:off x="317587" y="2260976"/>
              <a:ext cx="180155" cy="134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19681" fill="norm" stroke="1" extrusionOk="0">
                  <a:moveTo>
                    <a:pt x="2020" y="15"/>
                  </a:moveTo>
                  <a:cubicBezTo>
                    <a:pt x="4541" y="2592"/>
                    <a:pt x="8971" y="-229"/>
                    <a:pt x="9122" y="15"/>
                  </a:cubicBezTo>
                  <a:cubicBezTo>
                    <a:pt x="11757" y="3348"/>
                    <a:pt x="14541" y="6492"/>
                    <a:pt x="17459" y="9433"/>
                  </a:cubicBezTo>
                  <a:cubicBezTo>
                    <a:pt x="19039" y="10987"/>
                    <a:pt x="21498" y="13053"/>
                    <a:pt x="21010" y="16040"/>
                  </a:cubicBezTo>
                  <a:cubicBezTo>
                    <a:pt x="20211" y="21371"/>
                    <a:pt x="13392" y="19727"/>
                    <a:pt x="10818" y="18095"/>
                  </a:cubicBezTo>
                  <a:cubicBezTo>
                    <a:pt x="8243" y="16462"/>
                    <a:pt x="6139" y="13764"/>
                    <a:pt x="3715" y="11876"/>
                  </a:cubicBezTo>
                  <a:cubicBezTo>
                    <a:pt x="1940" y="10521"/>
                    <a:pt x="271" y="9821"/>
                    <a:pt x="4" y="7078"/>
                  </a:cubicBezTo>
                  <a:cubicBezTo>
                    <a:pt x="-102" y="5424"/>
                    <a:pt x="1567" y="-51"/>
                    <a:pt x="2020" y="15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2" name="Google Shape;749;p18"/>
            <p:cNvSpPr/>
            <p:nvPr/>
          </p:nvSpPr>
          <p:spPr>
            <a:xfrm>
              <a:off x="318469" y="2304819"/>
              <a:ext cx="179493" cy="93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19281" fill="norm" stroke="1" extrusionOk="0">
                  <a:moveTo>
                    <a:pt x="36" y="0"/>
                  </a:moveTo>
                  <a:cubicBezTo>
                    <a:pt x="383" y="3701"/>
                    <a:pt x="2117" y="4685"/>
                    <a:pt x="3888" y="6607"/>
                  </a:cubicBezTo>
                  <a:cubicBezTo>
                    <a:pt x="6435" y="9308"/>
                    <a:pt x="8681" y="13213"/>
                    <a:pt x="11319" y="15509"/>
                  </a:cubicBezTo>
                  <a:cubicBezTo>
                    <a:pt x="13766" y="17617"/>
                    <a:pt x="19873" y="19726"/>
                    <a:pt x="21589" y="14369"/>
                  </a:cubicBezTo>
                  <a:cubicBezTo>
                    <a:pt x="20676" y="21600"/>
                    <a:pt x="13757" y="19335"/>
                    <a:pt x="11137" y="17055"/>
                  </a:cubicBezTo>
                  <a:cubicBezTo>
                    <a:pt x="8517" y="14775"/>
                    <a:pt x="6335" y="10964"/>
                    <a:pt x="3833" y="8309"/>
                  </a:cubicBezTo>
                  <a:cubicBezTo>
                    <a:pt x="2053" y="6404"/>
                    <a:pt x="292" y="5420"/>
                    <a:pt x="18" y="1562"/>
                  </a:cubicBezTo>
                  <a:cubicBezTo>
                    <a:pt x="-11" y="1042"/>
                    <a:pt x="-5" y="517"/>
                    <a:pt x="36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3" name="Google Shape;750;p18"/>
            <p:cNvSpPr/>
            <p:nvPr/>
          </p:nvSpPr>
          <p:spPr>
            <a:xfrm>
              <a:off x="142130" y="1453481"/>
              <a:ext cx="309838" cy="890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534" fill="norm" stroke="1" extrusionOk="0">
                  <a:moveTo>
                    <a:pt x="258" y="1872"/>
                  </a:moveTo>
                  <a:cubicBezTo>
                    <a:pt x="331" y="2664"/>
                    <a:pt x="1029" y="6100"/>
                    <a:pt x="1342" y="7926"/>
                  </a:cubicBezTo>
                  <a:cubicBezTo>
                    <a:pt x="1655" y="9751"/>
                    <a:pt x="1727" y="11970"/>
                    <a:pt x="1727" y="11970"/>
                  </a:cubicBezTo>
                  <a:cubicBezTo>
                    <a:pt x="1727" y="11970"/>
                    <a:pt x="836" y="13298"/>
                    <a:pt x="258" y="14857"/>
                  </a:cubicBezTo>
                  <a:cubicBezTo>
                    <a:pt x="-321" y="16416"/>
                    <a:pt x="258" y="21338"/>
                    <a:pt x="258" y="21338"/>
                  </a:cubicBezTo>
                  <a:cubicBezTo>
                    <a:pt x="1417" y="21600"/>
                    <a:pt x="2903" y="21600"/>
                    <a:pt x="4063" y="21338"/>
                  </a:cubicBezTo>
                  <a:cubicBezTo>
                    <a:pt x="4063" y="21338"/>
                    <a:pt x="6439" y="17400"/>
                    <a:pt x="7539" y="15625"/>
                  </a:cubicBezTo>
                  <a:cubicBezTo>
                    <a:pt x="8639" y="13851"/>
                    <a:pt x="8832" y="12827"/>
                    <a:pt x="9405" y="11728"/>
                  </a:cubicBezTo>
                  <a:cubicBezTo>
                    <a:pt x="10093" y="10397"/>
                    <a:pt x="11584" y="4190"/>
                    <a:pt x="11584" y="4190"/>
                  </a:cubicBezTo>
                  <a:lnTo>
                    <a:pt x="12178" y="4203"/>
                  </a:lnTo>
                  <a:lnTo>
                    <a:pt x="13742" y="11213"/>
                  </a:lnTo>
                  <a:cubicBezTo>
                    <a:pt x="13253" y="11729"/>
                    <a:pt x="12918" y="12262"/>
                    <a:pt x="12741" y="12803"/>
                  </a:cubicBezTo>
                  <a:cubicBezTo>
                    <a:pt x="12309" y="13945"/>
                    <a:pt x="13195" y="19690"/>
                    <a:pt x="13195" y="19690"/>
                  </a:cubicBezTo>
                  <a:cubicBezTo>
                    <a:pt x="14489" y="19944"/>
                    <a:pt x="16076" y="19921"/>
                    <a:pt x="17307" y="19632"/>
                  </a:cubicBezTo>
                  <a:cubicBezTo>
                    <a:pt x="17307" y="19632"/>
                    <a:pt x="21279" y="12022"/>
                    <a:pt x="21279" y="10864"/>
                  </a:cubicBezTo>
                  <a:cubicBezTo>
                    <a:pt x="21279" y="10099"/>
                    <a:pt x="20909" y="0"/>
                    <a:pt x="2090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4" name="Google Shape;751;p18"/>
            <p:cNvSpPr/>
            <p:nvPr/>
          </p:nvSpPr>
          <p:spPr>
            <a:xfrm>
              <a:off x="183641" y="897586"/>
              <a:ext cx="198607" cy="193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0517" fill="norm" stroke="1" extrusionOk="0">
                  <a:moveTo>
                    <a:pt x="4215" y="0"/>
                  </a:moveTo>
                  <a:cubicBezTo>
                    <a:pt x="4215" y="0"/>
                    <a:pt x="4601" y="7571"/>
                    <a:pt x="4436" y="8240"/>
                  </a:cubicBezTo>
                  <a:cubicBezTo>
                    <a:pt x="4271" y="8909"/>
                    <a:pt x="1034" y="11135"/>
                    <a:pt x="97" y="11933"/>
                  </a:cubicBezTo>
                  <a:cubicBezTo>
                    <a:pt x="-840" y="12731"/>
                    <a:pt x="5216" y="18843"/>
                    <a:pt x="8153" y="20221"/>
                  </a:cubicBezTo>
                  <a:cubicBezTo>
                    <a:pt x="11090" y="21600"/>
                    <a:pt x="20429" y="17964"/>
                    <a:pt x="20595" y="13271"/>
                  </a:cubicBezTo>
                  <a:cubicBezTo>
                    <a:pt x="20760" y="8579"/>
                    <a:pt x="19020" y="4636"/>
                    <a:pt x="17563" y="4402"/>
                  </a:cubicBezTo>
                  <a:cubicBezTo>
                    <a:pt x="16106" y="4168"/>
                    <a:pt x="4215" y="0"/>
                    <a:pt x="4215" y="0"/>
                  </a:cubicBezTo>
                  <a:close/>
                </a:path>
              </a:pathLst>
            </a:custGeom>
            <a:solidFill>
              <a:srgbClr val="DFAE8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5" name="Google Shape;752;p18"/>
            <p:cNvSpPr/>
            <p:nvPr/>
          </p:nvSpPr>
          <p:spPr>
            <a:xfrm>
              <a:off x="414189" y="943530"/>
              <a:ext cx="282322" cy="55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3" h="21600" fill="norm" stroke="1" extrusionOk="0">
                  <a:moveTo>
                    <a:pt x="394" y="3369"/>
                  </a:moveTo>
                  <a:cubicBezTo>
                    <a:pt x="700" y="2143"/>
                    <a:pt x="-820" y="977"/>
                    <a:pt x="656" y="0"/>
                  </a:cubicBezTo>
                  <a:cubicBezTo>
                    <a:pt x="5818" y="2691"/>
                    <a:pt x="5160" y="9813"/>
                    <a:pt x="6335" y="14368"/>
                  </a:cubicBezTo>
                  <a:cubicBezTo>
                    <a:pt x="10166" y="16500"/>
                    <a:pt x="17873" y="18598"/>
                    <a:pt x="20045" y="19105"/>
                  </a:cubicBezTo>
                  <a:cubicBezTo>
                    <a:pt x="20440" y="19199"/>
                    <a:pt x="20780" y="19300"/>
                    <a:pt x="20702" y="19528"/>
                  </a:cubicBezTo>
                  <a:cubicBezTo>
                    <a:pt x="20390" y="20416"/>
                    <a:pt x="19906" y="20753"/>
                    <a:pt x="18909" y="21600"/>
                  </a:cubicBezTo>
                  <a:cubicBezTo>
                    <a:pt x="13808" y="20431"/>
                    <a:pt x="10133" y="19759"/>
                    <a:pt x="3763" y="16541"/>
                  </a:cubicBezTo>
                  <a:cubicBezTo>
                    <a:pt x="3159" y="16194"/>
                    <a:pt x="2618" y="15818"/>
                    <a:pt x="2148" y="15416"/>
                  </a:cubicBezTo>
                  <a:cubicBezTo>
                    <a:pt x="327" y="12539"/>
                    <a:pt x="-130" y="5485"/>
                    <a:pt x="394" y="3369"/>
                  </a:cubicBezTo>
                  <a:close/>
                </a:path>
              </a:pathLst>
            </a:custGeom>
            <a:solidFill>
              <a:srgbClr val="DFAE8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6" name="Google Shape;753;p18"/>
            <p:cNvSpPr/>
            <p:nvPr/>
          </p:nvSpPr>
          <p:spPr>
            <a:xfrm>
              <a:off x="130343" y="924988"/>
              <a:ext cx="322183" cy="650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296" fill="norm" stroke="1" extrusionOk="0">
                  <a:moveTo>
                    <a:pt x="5685" y="2051"/>
                  </a:moveTo>
                  <a:cubicBezTo>
                    <a:pt x="5685" y="2051"/>
                    <a:pt x="9108" y="4581"/>
                    <a:pt x="13881" y="4830"/>
                  </a:cubicBezTo>
                  <a:cubicBezTo>
                    <a:pt x="15387" y="4083"/>
                    <a:pt x="15522" y="1474"/>
                    <a:pt x="13439" y="637"/>
                  </a:cubicBezTo>
                  <a:cubicBezTo>
                    <a:pt x="13439" y="637"/>
                    <a:pt x="15357" y="-130"/>
                    <a:pt x="16667" y="19"/>
                  </a:cubicBezTo>
                  <a:cubicBezTo>
                    <a:pt x="18073" y="442"/>
                    <a:pt x="19121" y="1105"/>
                    <a:pt x="19613" y="1884"/>
                  </a:cubicBezTo>
                  <a:cubicBezTo>
                    <a:pt x="20827" y="3625"/>
                    <a:pt x="21397" y="5459"/>
                    <a:pt x="21294" y="7300"/>
                  </a:cubicBezTo>
                  <a:cubicBezTo>
                    <a:pt x="21214" y="9790"/>
                    <a:pt x="21294" y="17364"/>
                    <a:pt x="21294" y="17364"/>
                  </a:cubicBezTo>
                  <a:cubicBezTo>
                    <a:pt x="21294" y="17364"/>
                    <a:pt x="20627" y="18968"/>
                    <a:pt x="16310" y="20160"/>
                  </a:cubicBezTo>
                  <a:cubicBezTo>
                    <a:pt x="11994" y="21353"/>
                    <a:pt x="8781" y="21470"/>
                    <a:pt x="5855" y="21131"/>
                  </a:cubicBezTo>
                  <a:cubicBezTo>
                    <a:pt x="3436" y="20853"/>
                    <a:pt x="1438" y="20429"/>
                    <a:pt x="610" y="19560"/>
                  </a:cubicBezTo>
                  <a:cubicBezTo>
                    <a:pt x="826" y="17817"/>
                    <a:pt x="2392" y="13281"/>
                    <a:pt x="1805" y="11095"/>
                  </a:cubicBezTo>
                  <a:cubicBezTo>
                    <a:pt x="1217" y="8908"/>
                    <a:pt x="299" y="7273"/>
                    <a:pt x="48" y="5505"/>
                  </a:cubicBezTo>
                  <a:cubicBezTo>
                    <a:pt x="-203" y="3737"/>
                    <a:pt x="520" y="3762"/>
                    <a:pt x="2307" y="3142"/>
                  </a:cubicBezTo>
                  <a:cubicBezTo>
                    <a:pt x="3379" y="2739"/>
                    <a:pt x="4508" y="2374"/>
                    <a:pt x="5685" y="2051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7" name="Google Shape;754;p18"/>
            <p:cNvSpPr/>
            <p:nvPr/>
          </p:nvSpPr>
          <p:spPr>
            <a:xfrm>
              <a:off x="176213" y="696600"/>
              <a:ext cx="214159" cy="261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1" h="21189" fill="norm" stroke="1" extrusionOk="0">
                  <a:moveTo>
                    <a:pt x="20263" y="7665"/>
                  </a:moveTo>
                  <a:cubicBezTo>
                    <a:pt x="19440" y="3167"/>
                    <a:pt x="15585" y="-245"/>
                    <a:pt x="10063" y="14"/>
                  </a:cubicBezTo>
                  <a:cubicBezTo>
                    <a:pt x="4188" y="289"/>
                    <a:pt x="-309" y="4512"/>
                    <a:pt x="16" y="9448"/>
                  </a:cubicBezTo>
                  <a:cubicBezTo>
                    <a:pt x="199" y="12216"/>
                    <a:pt x="1914" y="14752"/>
                    <a:pt x="4650" y="16302"/>
                  </a:cubicBezTo>
                  <a:cubicBezTo>
                    <a:pt x="4844" y="16984"/>
                    <a:pt x="5132" y="17645"/>
                    <a:pt x="5509" y="18270"/>
                  </a:cubicBezTo>
                  <a:cubicBezTo>
                    <a:pt x="7455" y="20189"/>
                    <a:pt x="13367" y="21355"/>
                    <a:pt x="15056" y="21170"/>
                  </a:cubicBezTo>
                  <a:cubicBezTo>
                    <a:pt x="17259" y="20911"/>
                    <a:pt x="18420" y="20146"/>
                    <a:pt x="19462" y="18147"/>
                  </a:cubicBezTo>
                  <a:cubicBezTo>
                    <a:pt x="21291" y="14599"/>
                    <a:pt x="20718" y="9879"/>
                    <a:pt x="20263" y="7665"/>
                  </a:cubicBezTo>
                  <a:close/>
                </a:path>
              </a:pathLst>
            </a:custGeom>
            <a:solidFill>
              <a:srgbClr val="DFAE8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8" name="Google Shape;755;p18"/>
            <p:cNvSpPr/>
            <p:nvPr/>
          </p:nvSpPr>
          <p:spPr>
            <a:xfrm>
              <a:off x="156249" y="673411"/>
              <a:ext cx="225993" cy="224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8" h="20817" fill="norm" stroke="1" extrusionOk="0">
                  <a:moveTo>
                    <a:pt x="6056" y="20817"/>
                  </a:moveTo>
                  <a:lnTo>
                    <a:pt x="6522" y="16325"/>
                  </a:lnTo>
                  <a:cubicBezTo>
                    <a:pt x="6522" y="16325"/>
                    <a:pt x="2982" y="6803"/>
                    <a:pt x="11312" y="8633"/>
                  </a:cubicBezTo>
                  <a:cubicBezTo>
                    <a:pt x="16785" y="9833"/>
                    <a:pt x="18163" y="10356"/>
                    <a:pt x="19832" y="6514"/>
                  </a:cubicBezTo>
                  <a:cubicBezTo>
                    <a:pt x="21501" y="2671"/>
                    <a:pt x="15616" y="-783"/>
                    <a:pt x="8637" y="156"/>
                  </a:cubicBezTo>
                  <a:cubicBezTo>
                    <a:pt x="3653" y="706"/>
                    <a:pt x="-99" y="5153"/>
                    <a:pt x="2" y="10391"/>
                  </a:cubicBezTo>
                  <a:cubicBezTo>
                    <a:pt x="185" y="13238"/>
                    <a:pt x="908" y="18959"/>
                    <a:pt x="6056" y="20817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9" name="Google Shape;756;p18"/>
            <p:cNvSpPr/>
            <p:nvPr/>
          </p:nvSpPr>
          <p:spPr>
            <a:xfrm>
              <a:off x="113968" y="1053294"/>
              <a:ext cx="289204" cy="497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85" y="330"/>
                  </a:moveTo>
                  <a:cubicBezTo>
                    <a:pt x="2052" y="0"/>
                    <a:pt x="555" y="274"/>
                    <a:pt x="2052" y="0"/>
                  </a:cubicBezTo>
                  <a:cubicBezTo>
                    <a:pt x="7174" y="3004"/>
                    <a:pt x="6539" y="8146"/>
                    <a:pt x="7699" y="13229"/>
                  </a:cubicBezTo>
                  <a:cubicBezTo>
                    <a:pt x="10529" y="16022"/>
                    <a:pt x="21027" y="19808"/>
                    <a:pt x="21027" y="19808"/>
                  </a:cubicBezTo>
                  <a:cubicBezTo>
                    <a:pt x="21160" y="20349"/>
                    <a:pt x="20840" y="20507"/>
                    <a:pt x="19707" y="21600"/>
                  </a:cubicBezTo>
                  <a:cubicBezTo>
                    <a:pt x="14651" y="20296"/>
                    <a:pt x="10413" y="19171"/>
                    <a:pt x="4091" y="15586"/>
                  </a:cubicBezTo>
                  <a:cubicBezTo>
                    <a:pt x="3842" y="15444"/>
                    <a:pt x="3478" y="15408"/>
                    <a:pt x="3373" y="15213"/>
                  </a:cubicBezTo>
                  <a:cubicBezTo>
                    <a:pt x="1566" y="11968"/>
                    <a:pt x="-440" y="2693"/>
                    <a:pt x="85" y="330"/>
                  </a:cubicBezTo>
                  <a:close/>
                </a:path>
              </a:pathLst>
            </a:custGeom>
            <a:solidFill>
              <a:srgbClr val="DFAE8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0" name="Google Shape;757;p18"/>
            <p:cNvSpPr/>
            <p:nvPr/>
          </p:nvSpPr>
          <p:spPr>
            <a:xfrm>
              <a:off x="421988" y="1205200"/>
              <a:ext cx="334784" cy="451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837" y="17191"/>
                  </a:lnTo>
                  <a:lnTo>
                    <a:pt x="0" y="21600"/>
                  </a:lnTo>
                  <a:lnTo>
                    <a:pt x="5411" y="485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1" name="Google Shape;758;p18"/>
            <p:cNvSpPr/>
            <p:nvPr/>
          </p:nvSpPr>
          <p:spPr>
            <a:xfrm>
              <a:off x="364223" y="1488091"/>
              <a:ext cx="169661" cy="83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19752" fill="norm" stroke="1" extrusionOk="0">
                  <a:moveTo>
                    <a:pt x="280" y="5692"/>
                  </a:moveTo>
                  <a:cubicBezTo>
                    <a:pt x="699" y="2801"/>
                    <a:pt x="1790" y="3519"/>
                    <a:pt x="3010" y="4237"/>
                  </a:cubicBezTo>
                  <a:cubicBezTo>
                    <a:pt x="4334" y="5270"/>
                    <a:pt x="5789" y="5514"/>
                    <a:pt x="7185" y="4938"/>
                  </a:cubicBezTo>
                  <a:cubicBezTo>
                    <a:pt x="8350" y="4237"/>
                    <a:pt x="9189" y="2316"/>
                    <a:pt x="10176" y="1041"/>
                  </a:cubicBezTo>
                  <a:cubicBezTo>
                    <a:pt x="10741" y="393"/>
                    <a:pt x="11383" y="34"/>
                    <a:pt x="12040" y="0"/>
                  </a:cubicBezTo>
                  <a:cubicBezTo>
                    <a:pt x="11984" y="736"/>
                    <a:pt x="11397" y="5045"/>
                    <a:pt x="11397" y="5045"/>
                  </a:cubicBezTo>
                  <a:cubicBezTo>
                    <a:pt x="11397" y="5045"/>
                    <a:pt x="17584" y="5171"/>
                    <a:pt x="18218" y="4920"/>
                  </a:cubicBezTo>
                  <a:cubicBezTo>
                    <a:pt x="18789" y="4771"/>
                    <a:pt x="19315" y="5541"/>
                    <a:pt x="19393" y="6642"/>
                  </a:cubicBezTo>
                  <a:cubicBezTo>
                    <a:pt x="19433" y="7211"/>
                    <a:pt x="19344" y="7787"/>
                    <a:pt x="19150" y="8224"/>
                  </a:cubicBezTo>
                  <a:lnTo>
                    <a:pt x="19569" y="8098"/>
                  </a:lnTo>
                  <a:cubicBezTo>
                    <a:pt x="20836" y="7559"/>
                    <a:pt x="21377" y="11294"/>
                    <a:pt x="20100" y="11850"/>
                  </a:cubicBezTo>
                  <a:cubicBezTo>
                    <a:pt x="19765" y="11994"/>
                    <a:pt x="19420" y="12066"/>
                    <a:pt x="19066" y="12156"/>
                  </a:cubicBezTo>
                  <a:cubicBezTo>
                    <a:pt x="19895" y="12766"/>
                    <a:pt x="20100" y="15406"/>
                    <a:pt x="19066" y="15747"/>
                  </a:cubicBezTo>
                  <a:lnTo>
                    <a:pt x="18749" y="15854"/>
                  </a:lnTo>
                  <a:cubicBezTo>
                    <a:pt x="18604" y="15960"/>
                    <a:pt x="18448" y="16003"/>
                    <a:pt x="18293" y="15980"/>
                  </a:cubicBezTo>
                  <a:lnTo>
                    <a:pt x="18097" y="15980"/>
                  </a:lnTo>
                  <a:cubicBezTo>
                    <a:pt x="18216" y="17138"/>
                    <a:pt x="17826" y="18262"/>
                    <a:pt x="17225" y="18492"/>
                  </a:cubicBezTo>
                  <a:cubicBezTo>
                    <a:pt x="17205" y="18499"/>
                    <a:pt x="17185" y="18506"/>
                    <a:pt x="17165" y="18512"/>
                  </a:cubicBezTo>
                  <a:cubicBezTo>
                    <a:pt x="14146" y="19284"/>
                    <a:pt x="9710" y="21600"/>
                    <a:pt x="6971" y="16806"/>
                  </a:cubicBezTo>
                  <a:cubicBezTo>
                    <a:pt x="5075" y="16445"/>
                    <a:pt x="3223" y="15481"/>
                    <a:pt x="1492" y="13951"/>
                  </a:cubicBezTo>
                  <a:cubicBezTo>
                    <a:pt x="-176" y="12425"/>
                    <a:pt x="-223" y="9157"/>
                    <a:pt x="280" y="5692"/>
                  </a:cubicBezTo>
                  <a:close/>
                </a:path>
              </a:pathLst>
            </a:custGeom>
            <a:solidFill>
              <a:srgbClr val="DFAE8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2" name="Google Shape;759;p18"/>
            <p:cNvSpPr/>
            <p:nvPr/>
          </p:nvSpPr>
          <p:spPr>
            <a:xfrm>
              <a:off x="609610" y="1435201"/>
              <a:ext cx="105071" cy="8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1" h="21345" fill="norm" stroke="1" extrusionOk="0">
                  <a:moveTo>
                    <a:pt x="1690" y="11672"/>
                  </a:moveTo>
                  <a:lnTo>
                    <a:pt x="2369" y="11672"/>
                  </a:lnTo>
                  <a:cubicBezTo>
                    <a:pt x="1634" y="10962"/>
                    <a:pt x="1505" y="9650"/>
                    <a:pt x="2081" y="8743"/>
                  </a:cubicBezTo>
                  <a:cubicBezTo>
                    <a:pt x="2382" y="8268"/>
                    <a:pt x="2833" y="7979"/>
                    <a:pt x="3320" y="7945"/>
                  </a:cubicBezTo>
                  <a:cubicBezTo>
                    <a:pt x="4377" y="7945"/>
                    <a:pt x="14689" y="5280"/>
                    <a:pt x="14689" y="5280"/>
                  </a:cubicBezTo>
                  <a:lnTo>
                    <a:pt x="15927" y="43"/>
                  </a:lnTo>
                  <a:cubicBezTo>
                    <a:pt x="15927" y="-255"/>
                    <a:pt x="17723" y="1087"/>
                    <a:pt x="17784" y="1143"/>
                  </a:cubicBezTo>
                  <a:cubicBezTo>
                    <a:pt x="19552" y="2572"/>
                    <a:pt x="20697" y="4918"/>
                    <a:pt x="20894" y="7516"/>
                  </a:cubicBezTo>
                  <a:cubicBezTo>
                    <a:pt x="20995" y="11158"/>
                    <a:pt x="19907" y="14697"/>
                    <a:pt x="17875" y="17338"/>
                  </a:cubicBezTo>
                  <a:cubicBezTo>
                    <a:pt x="16021" y="19647"/>
                    <a:pt x="13517" y="20983"/>
                    <a:pt x="10884" y="21065"/>
                  </a:cubicBezTo>
                  <a:cubicBezTo>
                    <a:pt x="9631" y="21159"/>
                    <a:pt x="8423" y="21233"/>
                    <a:pt x="7351" y="21345"/>
                  </a:cubicBezTo>
                  <a:cubicBezTo>
                    <a:pt x="6359" y="21345"/>
                    <a:pt x="5555" y="20352"/>
                    <a:pt x="5555" y="19127"/>
                  </a:cubicBezTo>
                  <a:cubicBezTo>
                    <a:pt x="5555" y="19122"/>
                    <a:pt x="5555" y="19114"/>
                    <a:pt x="5555" y="19108"/>
                  </a:cubicBezTo>
                  <a:lnTo>
                    <a:pt x="5238" y="19108"/>
                  </a:lnTo>
                  <a:cubicBezTo>
                    <a:pt x="4994" y="19179"/>
                    <a:pt x="4741" y="19179"/>
                    <a:pt x="4498" y="19108"/>
                  </a:cubicBezTo>
                  <a:lnTo>
                    <a:pt x="3970" y="19108"/>
                  </a:lnTo>
                  <a:cubicBezTo>
                    <a:pt x="2218" y="19108"/>
                    <a:pt x="2082" y="16425"/>
                    <a:pt x="3275" y="15381"/>
                  </a:cubicBezTo>
                  <a:cubicBezTo>
                    <a:pt x="2716" y="15381"/>
                    <a:pt x="2143" y="15512"/>
                    <a:pt x="1584" y="15512"/>
                  </a:cubicBezTo>
                  <a:cubicBezTo>
                    <a:pt x="-605" y="15679"/>
                    <a:pt x="-484" y="11654"/>
                    <a:pt x="1690" y="11672"/>
                  </a:cubicBezTo>
                  <a:close/>
                </a:path>
              </a:pathLst>
            </a:custGeom>
            <a:solidFill>
              <a:srgbClr val="DFAE8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3" name="Google Shape;760;p18"/>
            <p:cNvSpPr/>
            <p:nvPr/>
          </p:nvSpPr>
          <p:spPr>
            <a:xfrm>
              <a:off x="382369" y="925198"/>
              <a:ext cx="104132" cy="151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07" y="21600"/>
                  </a:moveTo>
                  <a:cubicBezTo>
                    <a:pt x="13807" y="21600"/>
                    <a:pt x="19317" y="21405"/>
                    <a:pt x="21600" y="19196"/>
                  </a:cubicBezTo>
                  <a:cubicBezTo>
                    <a:pt x="21175" y="15418"/>
                    <a:pt x="14138" y="1072"/>
                    <a:pt x="0" y="0"/>
                  </a:cubicBezTo>
                  <a:cubicBezTo>
                    <a:pt x="3854" y="1857"/>
                    <a:pt x="6910" y="4393"/>
                    <a:pt x="8848" y="7341"/>
                  </a:cubicBezTo>
                  <a:cubicBezTo>
                    <a:pt x="11414" y="11661"/>
                    <a:pt x="13807" y="21600"/>
                    <a:pt x="13807" y="21600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4" name="Google Shape;761;p18"/>
            <p:cNvSpPr/>
            <p:nvPr/>
          </p:nvSpPr>
          <p:spPr>
            <a:xfrm>
              <a:off x="93203" y="1028226"/>
              <a:ext cx="125869" cy="188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4" h="18263" fill="norm" stroke="1" extrusionOk="0">
                  <a:moveTo>
                    <a:pt x="1383" y="17594"/>
                  </a:moveTo>
                  <a:cubicBezTo>
                    <a:pt x="1383" y="17594"/>
                    <a:pt x="11121" y="19860"/>
                    <a:pt x="17983" y="16049"/>
                  </a:cubicBezTo>
                  <a:cubicBezTo>
                    <a:pt x="18735" y="15174"/>
                    <a:pt x="14008" y="3984"/>
                    <a:pt x="14008" y="3984"/>
                  </a:cubicBezTo>
                  <a:cubicBezTo>
                    <a:pt x="14008" y="3984"/>
                    <a:pt x="9923" y="-1740"/>
                    <a:pt x="3529" y="533"/>
                  </a:cubicBezTo>
                  <a:cubicBezTo>
                    <a:pt x="-2865" y="2807"/>
                    <a:pt x="1383" y="17594"/>
                    <a:pt x="1383" y="1759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5" name="Google Shape;762;p18"/>
            <p:cNvSpPr/>
            <p:nvPr/>
          </p:nvSpPr>
          <p:spPr>
            <a:xfrm>
              <a:off x="755480" y="3029354"/>
              <a:ext cx="78327" cy="45337"/>
            </a:xfrm>
            <a:prstGeom prst="ellipse">
              <a:avLst/>
            </a:pr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6" name="Google Shape;763;p18"/>
            <p:cNvSpPr/>
            <p:nvPr/>
          </p:nvSpPr>
          <p:spPr>
            <a:xfrm>
              <a:off x="1488951" y="3448558"/>
              <a:ext cx="78327" cy="45336"/>
            </a:xfrm>
            <a:prstGeom prst="ellipse">
              <a:avLst/>
            </a:pr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7" name="Google Shape;764;p18"/>
            <p:cNvSpPr/>
            <p:nvPr/>
          </p:nvSpPr>
          <p:spPr>
            <a:xfrm>
              <a:off x="2760307" y="2671461"/>
              <a:ext cx="78327" cy="45336"/>
            </a:xfrm>
            <a:prstGeom prst="ellipse">
              <a:avLst/>
            </a:pr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8" name="Google Shape;765;p18"/>
            <p:cNvSpPr/>
            <p:nvPr/>
          </p:nvSpPr>
          <p:spPr>
            <a:xfrm>
              <a:off x="769142" y="2284357"/>
              <a:ext cx="53660" cy="778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7" fill="norm" stroke="1" extrusionOk="0">
                  <a:moveTo>
                    <a:pt x="0" y="0"/>
                  </a:moveTo>
                  <a:lnTo>
                    <a:pt x="0" y="21122"/>
                  </a:lnTo>
                  <a:cubicBezTo>
                    <a:pt x="144" y="21255"/>
                    <a:pt x="1308" y="21372"/>
                    <a:pt x="3055" y="21429"/>
                  </a:cubicBezTo>
                  <a:cubicBezTo>
                    <a:pt x="7922" y="21600"/>
                    <a:pt x="13678" y="21600"/>
                    <a:pt x="18545" y="21429"/>
                  </a:cubicBezTo>
                  <a:cubicBezTo>
                    <a:pt x="20286" y="21372"/>
                    <a:pt x="21450" y="21255"/>
                    <a:pt x="21600" y="2112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C1C4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9" name="Google Shape;766;p18"/>
            <p:cNvSpPr/>
            <p:nvPr/>
          </p:nvSpPr>
          <p:spPr>
            <a:xfrm>
              <a:off x="1504359" y="2581321"/>
              <a:ext cx="47588" cy="901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3" fill="norm" stroke="1" extrusionOk="0">
                  <a:moveTo>
                    <a:pt x="0" y="0"/>
                  </a:moveTo>
                  <a:lnTo>
                    <a:pt x="0" y="21185"/>
                  </a:lnTo>
                  <a:cubicBezTo>
                    <a:pt x="121" y="21297"/>
                    <a:pt x="1299" y="21397"/>
                    <a:pt x="3135" y="21453"/>
                  </a:cubicBezTo>
                  <a:cubicBezTo>
                    <a:pt x="7851" y="21600"/>
                    <a:pt x="13714" y="21600"/>
                    <a:pt x="18430" y="21453"/>
                  </a:cubicBezTo>
                  <a:cubicBezTo>
                    <a:pt x="20274" y="21397"/>
                    <a:pt x="21466" y="21297"/>
                    <a:pt x="21600" y="2118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C1C4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0" name="Google Shape;767;p18"/>
            <p:cNvSpPr/>
            <p:nvPr/>
          </p:nvSpPr>
          <p:spPr>
            <a:xfrm>
              <a:off x="2775637" y="1966171"/>
              <a:ext cx="47589" cy="737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5" fill="norm" stroke="1" extrusionOk="0">
                  <a:moveTo>
                    <a:pt x="0" y="0"/>
                  </a:moveTo>
                  <a:lnTo>
                    <a:pt x="0" y="21096"/>
                  </a:lnTo>
                  <a:cubicBezTo>
                    <a:pt x="124" y="21232"/>
                    <a:pt x="1323" y="21354"/>
                    <a:pt x="3170" y="21420"/>
                  </a:cubicBezTo>
                  <a:cubicBezTo>
                    <a:pt x="7872" y="21600"/>
                    <a:pt x="13728" y="21600"/>
                    <a:pt x="18430" y="21420"/>
                  </a:cubicBezTo>
                  <a:cubicBezTo>
                    <a:pt x="20277" y="21354"/>
                    <a:pt x="21476" y="21232"/>
                    <a:pt x="21600" y="2109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C1C4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1" name="Google Shape;768;p18"/>
            <p:cNvSpPr/>
            <p:nvPr/>
          </p:nvSpPr>
          <p:spPr>
            <a:xfrm>
              <a:off x="721631" y="2287399"/>
              <a:ext cx="806485" cy="521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2260"/>
                  </a:lnTo>
                  <a:lnTo>
                    <a:pt x="0" y="0"/>
                  </a:lnTo>
                  <a:lnTo>
                    <a:pt x="21600" y="1934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B1B4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2" name="Google Shape;769;p18"/>
            <p:cNvSpPr/>
            <p:nvPr/>
          </p:nvSpPr>
          <p:spPr>
            <a:xfrm>
              <a:off x="721402" y="1502240"/>
              <a:ext cx="2166488" cy="125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8041"/>
                  </a:moveTo>
                  <a:lnTo>
                    <a:pt x="8041" y="21600"/>
                  </a:lnTo>
                  <a:lnTo>
                    <a:pt x="0" y="13559"/>
                  </a:lnTo>
                  <a:lnTo>
                    <a:pt x="13559" y="0"/>
                  </a:lnTo>
                  <a:lnTo>
                    <a:pt x="21600" y="8041"/>
                  </a:lnTo>
                  <a:close/>
                </a:path>
              </a:pathLst>
            </a:cu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3" name="Google Shape;770;p18"/>
            <p:cNvSpPr/>
            <p:nvPr/>
          </p:nvSpPr>
          <p:spPr>
            <a:xfrm>
              <a:off x="1528114" y="1967235"/>
              <a:ext cx="1359928" cy="84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398"/>
                  </a:moveTo>
                  <a:lnTo>
                    <a:pt x="0" y="21600"/>
                  </a:lnTo>
                  <a:lnTo>
                    <a:pt x="0" y="20202"/>
                  </a:lnTo>
                  <a:lnTo>
                    <a:pt x="21600" y="0"/>
                  </a:lnTo>
                  <a:lnTo>
                    <a:pt x="21600" y="1398"/>
                  </a:lnTo>
                  <a:close/>
                </a:path>
              </a:pathLst>
            </a:custGeom>
            <a:solidFill>
              <a:srgbClr val="9EA1A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4" name="Google Shape;771;p18"/>
            <p:cNvSpPr/>
            <p:nvPr/>
          </p:nvSpPr>
          <p:spPr>
            <a:xfrm>
              <a:off x="2084973" y="1732874"/>
              <a:ext cx="414931" cy="261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39"/>
                  </a:moveTo>
                  <a:lnTo>
                    <a:pt x="10312" y="21600"/>
                  </a:lnTo>
                  <a:lnTo>
                    <a:pt x="0" y="15061"/>
                  </a:lnTo>
                  <a:lnTo>
                    <a:pt x="11288" y="0"/>
                  </a:lnTo>
                  <a:lnTo>
                    <a:pt x="21600" y="6539"/>
                  </a:ln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5" name="Google Shape;772;p18"/>
            <p:cNvSpPr/>
            <p:nvPr/>
          </p:nvSpPr>
          <p:spPr>
            <a:xfrm>
              <a:off x="2009379" y="1721920"/>
              <a:ext cx="440205" cy="254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8346"/>
                  </a:moveTo>
                  <a:lnTo>
                    <a:pt x="8346" y="21600"/>
                  </a:lnTo>
                  <a:lnTo>
                    <a:pt x="0" y="13254"/>
                  </a:lnTo>
                  <a:lnTo>
                    <a:pt x="13254" y="0"/>
                  </a:lnTo>
                  <a:lnTo>
                    <a:pt x="21600" y="8346"/>
                  </a:ln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6" name="Google Shape;773;p18"/>
            <p:cNvSpPr/>
            <p:nvPr/>
          </p:nvSpPr>
          <p:spPr>
            <a:xfrm>
              <a:off x="2068806" y="1869565"/>
              <a:ext cx="128723" cy="7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8820"/>
                  </a:moveTo>
                  <a:lnTo>
                    <a:pt x="18824" y="21600"/>
                  </a:lnTo>
                  <a:lnTo>
                    <a:pt x="0" y="2780"/>
                  </a:lnTo>
                  <a:lnTo>
                    <a:pt x="2776" y="0"/>
                  </a:lnTo>
                  <a:lnTo>
                    <a:pt x="21600" y="18820"/>
                  </a:lnTo>
                  <a:close/>
                </a:path>
              </a:pathLst>
            </a:cu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7" name="Google Shape;774;p18"/>
            <p:cNvSpPr/>
            <p:nvPr/>
          </p:nvSpPr>
          <p:spPr>
            <a:xfrm>
              <a:off x="2106072" y="1848038"/>
              <a:ext cx="128646" cy="7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8820"/>
                  </a:moveTo>
                  <a:lnTo>
                    <a:pt x="18822" y="21600"/>
                  </a:lnTo>
                  <a:lnTo>
                    <a:pt x="0" y="2780"/>
                  </a:lnTo>
                  <a:lnTo>
                    <a:pt x="2778" y="0"/>
                  </a:lnTo>
                  <a:lnTo>
                    <a:pt x="21600" y="18820"/>
                  </a:lnTo>
                  <a:close/>
                </a:path>
              </a:pathLst>
            </a:cu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8" name="Google Shape;775;p18"/>
            <p:cNvSpPr/>
            <p:nvPr/>
          </p:nvSpPr>
          <p:spPr>
            <a:xfrm>
              <a:off x="2141896" y="1827348"/>
              <a:ext cx="128646" cy="74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8839"/>
                  </a:moveTo>
                  <a:lnTo>
                    <a:pt x="18822" y="21600"/>
                  </a:lnTo>
                  <a:lnTo>
                    <a:pt x="0" y="2783"/>
                  </a:lnTo>
                  <a:lnTo>
                    <a:pt x="2778" y="0"/>
                  </a:lnTo>
                  <a:lnTo>
                    <a:pt x="21600" y="18839"/>
                  </a:lnTo>
                  <a:close/>
                </a:path>
              </a:pathLst>
            </a:cu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9" name="Google Shape;776;p18"/>
            <p:cNvSpPr/>
            <p:nvPr/>
          </p:nvSpPr>
          <p:spPr>
            <a:xfrm>
              <a:off x="2272818" y="1805821"/>
              <a:ext cx="81818" cy="47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7224"/>
                  </a:moveTo>
                  <a:lnTo>
                    <a:pt x="17232" y="21600"/>
                  </a:lnTo>
                  <a:lnTo>
                    <a:pt x="0" y="4376"/>
                  </a:lnTo>
                  <a:lnTo>
                    <a:pt x="4368" y="0"/>
                  </a:lnTo>
                  <a:lnTo>
                    <a:pt x="21600" y="17224"/>
                  </a:lnTo>
                  <a:close/>
                </a:path>
              </a:pathLst>
            </a:cu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0" name="Google Shape;777;p18"/>
            <p:cNvSpPr/>
            <p:nvPr/>
          </p:nvSpPr>
          <p:spPr>
            <a:xfrm>
              <a:off x="2308642" y="1785055"/>
              <a:ext cx="81818" cy="47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7259"/>
                  </a:moveTo>
                  <a:lnTo>
                    <a:pt x="17232" y="21600"/>
                  </a:lnTo>
                  <a:lnTo>
                    <a:pt x="0" y="4375"/>
                  </a:lnTo>
                  <a:lnTo>
                    <a:pt x="4368" y="0"/>
                  </a:lnTo>
                  <a:lnTo>
                    <a:pt x="21600" y="17259"/>
                  </a:lnTo>
                  <a:close/>
                </a:path>
              </a:pathLst>
            </a:cu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1" name="Google Shape;778;p18"/>
            <p:cNvSpPr/>
            <p:nvPr/>
          </p:nvSpPr>
          <p:spPr>
            <a:xfrm>
              <a:off x="2204055" y="1820274"/>
              <a:ext cx="245529" cy="144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7" y="21600"/>
                  </a:moveTo>
                  <a:cubicBezTo>
                    <a:pt x="921" y="21316"/>
                    <a:pt x="21600" y="0"/>
                    <a:pt x="21600" y="0"/>
                  </a:cubicBezTo>
                  <a:lnTo>
                    <a:pt x="0" y="21259"/>
                  </a:ln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2" name="Google Shape;779;p18"/>
            <p:cNvSpPr/>
            <p:nvPr/>
          </p:nvSpPr>
          <p:spPr>
            <a:xfrm>
              <a:off x="2189559" y="2116858"/>
              <a:ext cx="117794" cy="68157"/>
            </a:xfrm>
            <a:prstGeom prst="ellipse">
              <a:avLst/>
            </a:pr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3" name="Google Shape;780;p18"/>
            <p:cNvSpPr/>
            <p:nvPr/>
          </p:nvSpPr>
          <p:spPr>
            <a:xfrm>
              <a:off x="2195086" y="2055168"/>
              <a:ext cx="118035" cy="125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037" fill="norm" stroke="1" extrusionOk="0">
                  <a:moveTo>
                    <a:pt x="21288" y="15292"/>
                  </a:moveTo>
                  <a:lnTo>
                    <a:pt x="21288" y="0"/>
                  </a:lnTo>
                  <a:lnTo>
                    <a:pt x="85" y="499"/>
                  </a:lnTo>
                  <a:lnTo>
                    <a:pt x="85" y="14575"/>
                  </a:lnTo>
                  <a:cubicBezTo>
                    <a:pt x="-312" y="16264"/>
                    <a:pt x="687" y="18043"/>
                    <a:pt x="3110" y="19348"/>
                  </a:cubicBezTo>
                  <a:cubicBezTo>
                    <a:pt x="7841" y="21600"/>
                    <a:pt x="13436" y="21600"/>
                    <a:pt x="18167" y="19348"/>
                  </a:cubicBezTo>
                  <a:cubicBezTo>
                    <a:pt x="19918" y="18626"/>
                    <a:pt x="21113" y="17073"/>
                    <a:pt x="21288" y="15292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4" name="Google Shape;781;p18"/>
            <p:cNvSpPr/>
            <p:nvPr/>
          </p:nvSpPr>
          <p:spPr>
            <a:xfrm>
              <a:off x="2195327" y="2021090"/>
              <a:ext cx="117794" cy="68157"/>
            </a:xfrm>
            <a:prstGeom prst="ellipse">
              <a:avLst/>
            </a:prstGeom>
            <a:solidFill>
              <a:srgbClr val="BCD64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5" name="Google Shape;782;p18"/>
            <p:cNvSpPr/>
            <p:nvPr/>
          </p:nvSpPr>
          <p:spPr>
            <a:xfrm>
              <a:off x="2204586" y="2030353"/>
              <a:ext cx="99199" cy="4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8" fill="norm" stroke="1" extrusionOk="0">
                  <a:moveTo>
                    <a:pt x="21600" y="10722"/>
                  </a:moveTo>
                  <a:cubicBezTo>
                    <a:pt x="21600" y="13121"/>
                    <a:pt x="20608" y="15652"/>
                    <a:pt x="18857" y="17624"/>
                  </a:cubicBezTo>
                  <a:cubicBezTo>
                    <a:pt x="16630" y="19987"/>
                    <a:pt x="14157" y="21269"/>
                    <a:pt x="11635" y="21371"/>
                  </a:cubicBezTo>
                  <a:lnTo>
                    <a:pt x="10792" y="21371"/>
                  </a:lnTo>
                  <a:cubicBezTo>
                    <a:pt x="7991" y="21489"/>
                    <a:pt x="5222" y="20187"/>
                    <a:pt x="2743" y="17591"/>
                  </a:cubicBezTo>
                  <a:cubicBezTo>
                    <a:pt x="1008" y="15619"/>
                    <a:pt x="0" y="13088"/>
                    <a:pt x="0" y="10689"/>
                  </a:cubicBezTo>
                  <a:cubicBezTo>
                    <a:pt x="0" y="8290"/>
                    <a:pt x="1008" y="5792"/>
                    <a:pt x="2743" y="3787"/>
                  </a:cubicBezTo>
                  <a:cubicBezTo>
                    <a:pt x="5222" y="1191"/>
                    <a:pt x="7991" y="-111"/>
                    <a:pt x="10792" y="7"/>
                  </a:cubicBezTo>
                  <a:lnTo>
                    <a:pt x="11618" y="7"/>
                  </a:lnTo>
                  <a:cubicBezTo>
                    <a:pt x="14140" y="109"/>
                    <a:pt x="16614" y="1391"/>
                    <a:pt x="18840" y="3754"/>
                  </a:cubicBezTo>
                  <a:cubicBezTo>
                    <a:pt x="20608" y="5825"/>
                    <a:pt x="21600" y="8323"/>
                    <a:pt x="21600" y="10722"/>
                  </a:cubicBezTo>
                  <a:close/>
                </a:path>
              </a:pathLst>
            </a:custGeom>
            <a:solidFill>
              <a:srgbClr val="2822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6" name="Google Shape;783;p18"/>
            <p:cNvSpPr/>
            <p:nvPr/>
          </p:nvSpPr>
          <p:spPr>
            <a:xfrm>
              <a:off x="2212176" y="2030562"/>
              <a:ext cx="91610" cy="4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339" fill="norm" stroke="1" extrusionOk="0">
                  <a:moveTo>
                    <a:pt x="21600" y="9669"/>
                  </a:moveTo>
                  <a:cubicBezTo>
                    <a:pt x="21600" y="11851"/>
                    <a:pt x="20526" y="14153"/>
                    <a:pt x="18629" y="15946"/>
                  </a:cubicBezTo>
                  <a:cubicBezTo>
                    <a:pt x="13762" y="20469"/>
                    <a:pt x="7838" y="20469"/>
                    <a:pt x="2971" y="15946"/>
                  </a:cubicBezTo>
                  <a:cubicBezTo>
                    <a:pt x="1092" y="14153"/>
                    <a:pt x="0" y="11851"/>
                    <a:pt x="0" y="9669"/>
                  </a:cubicBezTo>
                  <a:cubicBezTo>
                    <a:pt x="0" y="7487"/>
                    <a:pt x="1092" y="5215"/>
                    <a:pt x="2971" y="3392"/>
                  </a:cubicBezTo>
                  <a:cubicBezTo>
                    <a:pt x="7838" y="-1131"/>
                    <a:pt x="13762" y="-1131"/>
                    <a:pt x="18629" y="3392"/>
                  </a:cubicBezTo>
                  <a:cubicBezTo>
                    <a:pt x="20526" y="5215"/>
                    <a:pt x="21600" y="7487"/>
                    <a:pt x="21600" y="9669"/>
                  </a:cubicBezTo>
                  <a:close/>
                </a:path>
              </a:pathLst>
            </a:custGeom>
            <a:solidFill>
              <a:srgbClr val="FFFFFF">
                <a:alpha val="666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7" name="Google Shape;784;p18"/>
            <p:cNvSpPr/>
            <p:nvPr/>
          </p:nvSpPr>
          <p:spPr>
            <a:xfrm>
              <a:off x="2285949" y="2090007"/>
              <a:ext cx="33714" cy="7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fill="norm" stroke="1" extrusionOk="0">
                  <a:moveTo>
                    <a:pt x="11776" y="1981"/>
                  </a:moveTo>
                  <a:lnTo>
                    <a:pt x="3845" y="0"/>
                  </a:lnTo>
                  <a:lnTo>
                    <a:pt x="0" y="980"/>
                  </a:lnTo>
                  <a:lnTo>
                    <a:pt x="3845" y="1939"/>
                  </a:lnTo>
                  <a:lnTo>
                    <a:pt x="3845" y="2565"/>
                  </a:lnTo>
                  <a:lnTo>
                    <a:pt x="11247" y="4420"/>
                  </a:lnTo>
                  <a:lnTo>
                    <a:pt x="11247" y="5025"/>
                  </a:lnTo>
                  <a:cubicBezTo>
                    <a:pt x="13030" y="6130"/>
                    <a:pt x="14636" y="7287"/>
                    <a:pt x="16054" y="8486"/>
                  </a:cubicBezTo>
                  <a:lnTo>
                    <a:pt x="16342" y="8381"/>
                  </a:lnTo>
                  <a:lnTo>
                    <a:pt x="16342" y="16409"/>
                  </a:lnTo>
                  <a:cubicBezTo>
                    <a:pt x="16342" y="18493"/>
                    <a:pt x="13506" y="17805"/>
                    <a:pt x="12257" y="17493"/>
                  </a:cubicBezTo>
                  <a:lnTo>
                    <a:pt x="3941" y="15408"/>
                  </a:lnTo>
                  <a:lnTo>
                    <a:pt x="96" y="16388"/>
                  </a:lnTo>
                  <a:lnTo>
                    <a:pt x="3941" y="17347"/>
                  </a:lnTo>
                  <a:lnTo>
                    <a:pt x="3941" y="17972"/>
                  </a:lnTo>
                  <a:lnTo>
                    <a:pt x="12257" y="20057"/>
                  </a:lnTo>
                  <a:cubicBezTo>
                    <a:pt x="13121" y="20276"/>
                    <a:pt x="14039" y="20451"/>
                    <a:pt x="14996" y="20578"/>
                  </a:cubicBezTo>
                  <a:lnTo>
                    <a:pt x="14467" y="21600"/>
                  </a:lnTo>
                  <a:lnTo>
                    <a:pt x="18793" y="20537"/>
                  </a:lnTo>
                  <a:cubicBezTo>
                    <a:pt x="20658" y="19849"/>
                    <a:pt x="21600" y="18798"/>
                    <a:pt x="21293" y="17743"/>
                  </a:cubicBezTo>
                  <a:lnTo>
                    <a:pt x="21293" y="9403"/>
                  </a:lnTo>
                  <a:cubicBezTo>
                    <a:pt x="20922" y="6426"/>
                    <a:pt x="17409" y="3688"/>
                    <a:pt x="11776" y="1981"/>
                  </a:cubicBezTo>
                  <a:close/>
                </a:path>
              </a:pathLst>
            </a:custGeom>
            <a:solidFill>
              <a:srgbClr val="8DA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8" name="Google Shape;785;p18"/>
            <p:cNvSpPr/>
            <p:nvPr/>
          </p:nvSpPr>
          <p:spPr>
            <a:xfrm>
              <a:off x="2285949" y="2093734"/>
              <a:ext cx="27779" cy="75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79" fill="norm" stroke="1" extrusionOk="0">
                  <a:moveTo>
                    <a:pt x="10210" y="19919"/>
                  </a:moveTo>
                  <a:lnTo>
                    <a:pt x="0" y="17844"/>
                  </a:lnTo>
                  <a:lnTo>
                    <a:pt x="0" y="15292"/>
                  </a:lnTo>
                  <a:lnTo>
                    <a:pt x="10210" y="17367"/>
                  </a:lnTo>
                  <a:cubicBezTo>
                    <a:pt x="11686" y="17658"/>
                    <a:pt x="15226" y="18363"/>
                    <a:pt x="15226" y="16267"/>
                  </a:cubicBezTo>
                  <a:lnTo>
                    <a:pt x="15226" y="7968"/>
                  </a:lnTo>
                  <a:cubicBezTo>
                    <a:pt x="14872" y="6538"/>
                    <a:pt x="12706" y="5243"/>
                    <a:pt x="9325" y="4440"/>
                  </a:cubicBezTo>
                  <a:lnTo>
                    <a:pt x="59" y="2552"/>
                  </a:lnTo>
                  <a:lnTo>
                    <a:pt x="59" y="0"/>
                  </a:lnTo>
                  <a:lnTo>
                    <a:pt x="9797" y="1971"/>
                  </a:lnTo>
                  <a:cubicBezTo>
                    <a:pt x="16684" y="3639"/>
                    <a:pt x="21027" y="6320"/>
                    <a:pt x="21600" y="9254"/>
                  </a:cubicBezTo>
                  <a:lnTo>
                    <a:pt x="21600" y="17554"/>
                  </a:lnTo>
                  <a:cubicBezTo>
                    <a:pt x="21482" y="19795"/>
                    <a:pt x="18531" y="21600"/>
                    <a:pt x="10210" y="19919"/>
                  </a:cubicBezTo>
                  <a:close/>
                </a:path>
              </a:pathLst>
            </a:custGeom>
            <a:solidFill>
              <a:srgbClr val="99B52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9" name="Google Shape;786;p18"/>
            <p:cNvSpPr/>
            <p:nvPr/>
          </p:nvSpPr>
          <p:spPr>
            <a:xfrm>
              <a:off x="1027648" y="2239478"/>
              <a:ext cx="117793" cy="68156"/>
            </a:xfrm>
            <a:prstGeom prst="ellipse">
              <a:avLst/>
            </a:pr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0" name="Google Shape;787;p18"/>
            <p:cNvSpPr/>
            <p:nvPr/>
          </p:nvSpPr>
          <p:spPr>
            <a:xfrm>
              <a:off x="1033179" y="2177788"/>
              <a:ext cx="118031" cy="125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037" fill="norm" stroke="1" extrusionOk="0">
                  <a:moveTo>
                    <a:pt x="21287" y="15292"/>
                  </a:moveTo>
                  <a:lnTo>
                    <a:pt x="21287" y="0"/>
                  </a:lnTo>
                  <a:lnTo>
                    <a:pt x="84" y="499"/>
                  </a:lnTo>
                  <a:lnTo>
                    <a:pt x="84" y="14575"/>
                  </a:lnTo>
                  <a:cubicBezTo>
                    <a:pt x="-313" y="16277"/>
                    <a:pt x="700" y="18055"/>
                    <a:pt x="3109" y="19348"/>
                  </a:cubicBezTo>
                  <a:cubicBezTo>
                    <a:pt x="7840" y="21600"/>
                    <a:pt x="13435" y="21600"/>
                    <a:pt x="18166" y="19348"/>
                  </a:cubicBezTo>
                  <a:cubicBezTo>
                    <a:pt x="19920" y="18627"/>
                    <a:pt x="21114" y="17074"/>
                    <a:pt x="21287" y="15292"/>
                  </a:cubicBezTo>
                  <a:close/>
                </a:path>
              </a:pathLst>
            </a:custGeom>
            <a:solidFill>
              <a:srgbClr val="F7B03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1" name="Google Shape;788;p18"/>
            <p:cNvSpPr/>
            <p:nvPr/>
          </p:nvSpPr>
          <p:spPr>
            <a:xfrm>
              <a:off x="1033416" y="2143710"/>
              <a:ext cx="117794" cy="68156"/>
            </a:xfrm>
            <a:prstGeom prst="ellipse">
              <a:avLst/>
            </a:prstGeom>
            <a:solidFill>
              <a:srgbClr val="FCC06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2" name="Google Shape;789;p18"/>
            <p:cNvSpPr/>
            <p:nvPr/>
          </p:nvSpPr>
          <p:spPr>
            <a:xfrm>
              <a:off x="1042752" y="2152969"/>
              <a:ext cx="99122" cy="49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0" fill="norm" stroke="1" extrusionOk="0">
                  <a:moveTo>
                    <a:pt x="21600" y="10719"/>
                  </a:moveTo>
                  <a:cubicBezTo>
                    <a:pt x="21600" y="13117"/>
                    <a:pt x="20591" y="15614"/>
                    <a:pt x="18855" y="17618"/>
                  </a:cubicBezTo>
                  <a:cubicBezTo>
                    <a:pt x="16624" y="19960"/>
                    <a:pt x="14149" y="21245"/>
                    <a:pt x="11627" y="21363"/>
                  </a:cubicBezTo>
                  <a:lnTo>
                    <a:pt x="10800" y="21363"/>
                  </a:lnTo>
                  <a:cubicBezTo>
                    <a:pt x="7997" y="21481"/>
                    <a:pt x="5226" y="20180"/>
                    <a:pt x="2745" y="17585"/>
                  </a:cubicBezTo>
                  <a:cubicBezTo>
                    <a:pt x="992" y="15581"/>
                    <a:pt x="0" y="13084"/>
                    <a:pt x="0" y="10686"/>
                  </a:cubicBezTo>
                  <a:cubicBezTo>
                    <a:pt x="0" y="8288"/>
                    <a:pt x="992" y="5758"/>
                    <a:pt x="2745" y="3754"/>
                  </a:cubicBezTo>
                  <a:cubicBezTo>
                    <a:pt x="5228" y="1172"/>
                    <a:pt x="7998" y="-119"/>
                    <a:pt x="10800" y="9"/>
                  </a:cubicBezTo>
                  <a:lnTo>
                    <a:pt x="11627" y="9"/>
                  </a:lnTo>
                  <a:cubicBezTo>
                    <a:pt x="14149" y="104"/>
                    <a:pt x="16625" y="1375"/>
                    <a:pt x="18855" y="3721"/>
                  </a:cubicBezTo>
                  <a:cubicBezTo>
                    <a:pt x="20591" y="5791"/>
                    <a:pt x="21600" y="8320"/>
                    <a:pt x="21600" y="10719"/>
                  </a:cubicBezTo>
                  <a:close/>
                </a:path>
              </a:pathLst>
            </a:custGeom>
            <a:solidFill>
              <a:srgbClr val="2822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3" name="Google Shape;790;p18"/>
            <p:cNvSpPr/>
            <p:nvPr/>
          </p:nvSpPr>
          <p:spPr>
            <a:xfrm>
              <a:off x="1050265" y="2153106"/>
              <a:ext cx="91609" cy="4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342" fill="norm" stroke="1" extrusionOk="0">
                  <a:moveTo>
                    <a:pt x="21600" y="9686"/>
                  </a:moveTo>
                  <a:cubicBezTo>
                    <a:pt x="21600" y="11865"/>
                    <a:pt x="20508" y="14134"/>
                    <a:pt x="18629" y="15955"/>
                  </a:cubicBezTo>
                  <a:cubicBezTo>
                    <a:pt x="13762" y="20471"/>
                    <a:pt x="7838" y="20471"/>
                    <a:pt x="2971" y="15955"/>
                  </a:cubicBezTo>
                  <a:cubicBezTo>
                    <a:pt x="1181" y="14134"/>
                    <a:pt x="0" y="11865"/>
                    <a:pt x="0" y="9686"/>
                  </a:cubicBezTo>
                  <a:cubicBezTo>
                    <a:pt x="0" y="7507"/>
                    <a:pt x="1092" y="5208"/>
                    <a:pt x="2971" y="3387"/>
                  </a:cubicBezTo>
                  <a:cubicBezTo>
                    <a:pt x="7838" y="-1129"/>
                    <a:pt x="13762" y="-1129"/>
                    <a:pt x="18629" y="3387"/>
                  </a:cubicBezTo>
                  <a:cubicBezTo>
                    <a:pt x="20508" y="5208"/>
                    <a:pt x="21600" y="7507"/>
                    <a:pt x="21600" y="9686"/>
                  </a:cubicBezTo>
                  <a:close/>
                </a:path>
              </a:pathLst>
            </a:custGeom>
            <a:solidFill>
              <a:srgbClr val="FFFFFF">
                <a:alpha val="666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4" name="Google Shape;791;p18"/>
            <p:cNvSpPr/>
            <p:nvPr/>
          </p:nvSpPr>
          <p:spPr>
            <a:xfrm>
              <a:off x="1123734" y="2212626"/>
              <a:ext cx="33720" cy="78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600" fill="norm" stroke="1" extrusionOk="0">
                  <a:moveTo>
                    <a:pt x="11912" y="1981"/>
                  </a:moveTo>
                  <a:lnTo>
                    <a:pt x="4035" y="0"/>
                  </a:lnTo>
                  <a:lnTo>
                    <a:pt x="144" y="959"/>
                  </a:lnTo>
                  <a:lnTo>
                    <a:pt x="4035" y="1939"/>
                  </a:lnTo>
                  <a:lnTo>
                    <a:pt x="4035" y="2565"/>
                  </a:lnTo>
                  <a:lnTo>
                    <a:pt x="11431" y="4420"/>
                  </a:lnTo>
                  <a:lnTo>
                    <a:pt x="11191" y="5025"/>
                  </a:lnTo>
                  <a:cubicBezTo>
                    <a:pt x="12983" y="6125"/>
                    <a:pt x="14592" y="7283"/>
                    <a:pt x="15995" y="8486"/>
                  </a:cubicBezTo>
                  <a:lnTo>
                    <a:pt x="16235" y="8381"/>
                  </a:lnTo>
                  <a:lnTo>
                    <a:pt x="16235" y="16409"/>
                  </a:lnTo>
                  <a:cubicBezTo>
                    <a:pt x="16235" y="18493"/>
                    <a:pt x="13401" y="17806"/>
                    <a:pt x="12200" y="17493"/>
                  </a:cubicBezTo>
                  <a:lnTo>
                    <a:pt x="3891" y="15408"/>
                  </a:lnTo>
                  <a:lnTo>
                    <a:pt x="0" y="16367"/>
                  </a:lnTo>
                  <a:lnTo>
                    <a:pt x="3891" y="17347"/>
                  </a:lnTo>
                  <a:lnTo>
                    <a:pt x="3891" y="17972"/>
                  </a:lnTo>
                  <a:lnTo>
                    <a:pt x="12200" y="20057"/>
                  </a:lnTo>
                  <a:cubicBezTo>
                    <a:pt x="13045" y="20276"/>
                    <a:pt x="13948" y="20451"/>
                    <a:pt x="14890" y="20578"/>
                  </a:cubicBezTo>
                  <a:lnTo>
                    <a:pt x="14409" y="21600"/>
                  </a:lnTo>
                  <a:lnTo>
                    <a:pt x="18732" y="20537"/>
                  </a:lnTo>
                  <a:cubicBezTo>
                    <a:pt x="20639" y="19851"/>
                    <a:pt x="21600" y="18787"/>
                    <a:pt x="21278" y="17722"/>
                  </a:cubicBezTo>
                  <a:lnTo>
                    <a:pt x="21278" y="9382"/>
                  </a:lnTo>
                  <a:cubicBezTo>
                    <a:pt x="20927" y="6424"/>
                    <a:pt x="17474" y="3697"/>
                    <a:pt x="11912" y="1981"/>
                  </a:cubicBezTo>
                  <a:close/>
                </a:path>
              </a:pathLst>
            </a:custGeom>
            <a:solidFill>
              <a:srgbClr val="C988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5" name="Google Shape;792;p18"/>
            <p:cNvSpPr/>
            <p:nvPr/>
          </p:nvSpPr>
          <p:spPr>
            <a:xfrm>
              <a:off x="1123961" y="2216505"/>
              <a:ext cx="27704" cy="75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03" fill="norm" stroke="1" extrusionOk="0">
                  <a:moveTo>
                    <a:pt x="10297" y="19978"/>
                  </a:moveTo>
                  <a:lnTo>
                    <a:pt x="0" y="17899"/>
                  </a:lnTo>
                  <a:lnTo>
                    <a:pt x="0" y="15322"/>
                  </a:lnTo>
                  <a:lnTo>
                    <a:pt x="10297" y="17400"/>
                  </a:lnTo>
                  <a:cubicBezTo>
                    <a:pt x="11777" y="17712"/>
                    <a:pt x="15268" y="18419"/>
                    <a:pt x="15268" y="16319"/>
                  </a:cubicBezTo>
                  <a:lnTo>
                    <a:pt x="15268" y="8004"/>
                  </a:lnTo>
                  <a:cubicBezTo>
                    <a:pt x="14866" y="6571"/>
                    <a:pt x="12706" y="5274"/>
                    <a:pt x="9350" y="4449"/>
                  </a:cubicBezTo>
                  <a:lnTo>
                    <a:pt x="0" y="2578"/>
                  </a:lnTo>
                  <a:lnTo>
                    <a:pt x="0" y="0"/>
                  </a:lnTo>
                  <a:lnTo>
                    <a:pt x="9764" y="2079"/>
                  </a:lnTo>
                  <a:cubicBezTo>
                    <a:pt x="16677" y="3748"/>
                    <a:pt x="21031" y="6436"/>
                    <a:pt x="21600" y="9376"/>
                  </a:cubicBezTo>
                  <a:lnTo>
                    <a:pt x="21600" y="17692"/>
                  </a:lnTo>
                  <a:cubicBezTo>
                    <a:pt x="21600" y="19791"/>
                    <a:pt x="18641" y="21600"/>
                    <a:pt x="10297" y="19978"/>
                  </a:cubicBezTo>
                  <a:close/>
                </a:path>
              </a:pathLst>
            </a:custGeom>
            <a:solidFill>
              <a:srgbClr val="E09C3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6" name="Google Shape;793;p18"/>
            <p:cNvSpPr/>
            <p:nvPr/>
          </p:nvSpPr>
          <p:spPr>
            <a:xfrm>
              <a:off x="2767668" y="3453577"/>
              <a:ext cx="604295" cy="349756"/>
            </a:xfrm>
            <a:prstGeom prst="ellipse">
              <a:avLst/>
            </a:pr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7" name="Google Shape;794;p18"/>
            <p:cNvSpPr/>
            <p:nvPr/>
          </p:nvSpPr>
          <p:spPr>
            <a:xfrm>
              <a:off x="3198916" y="2299418"/>
              <a:ext cx="148558" cy="324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4" h="21600" fill="norm" stroke="1" extrusionOk="0">
                  <a:moveTo>
                    <a:pt x="16118" y="0"/>
                  </a:moveTo>
                  <a:cubicBezTo>
                    <a:pt x="16593" y="2027"/>
                    <a:pt x="21600" y="10686"/>
                    <a:pt x="20523" y="13655"/>
                  </a:cubicBezTo>
                  <a:cubicBezTo>
                    <a:pt x="19445" y="16624"/>
                    <a:pt x="2366" y="21600"/>
                    <a:pt x="2366" y="21600"/>
                  </a:cubicBezTo>
                  <a:lnTo>
                    <a:pt x="0" y="16533"/>
                  </a:lnTo>
                  <a:lnTo>
                    <a:pt x="9506" y="12084"/>
                  </a:lnTo>
                  <a:lnTo>
                    <a:pt x="6887" y="3638"/>
                  </a:ln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8" name="Google Shape;795;p18"/>
            <p:cNvSpPr/>
            <p:nvPr/>
          </p:nvSpPr>
          <p:spPr>
            <a:xfrm>
              <a:off x="3219788" y="2166082"/>
              <a:ext cx="106865" cy="205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39" fill="norm" stroke="1" extrusionOk="0">
                  <a:moveTo>
                    <a:pt x="0" y="497"/>
                  </a:moveTo>
                  <a:cubicBezTo>
                    <a:pt x="4994" y="-645"/>
                    <a:pt x="10935" y="238"/>
                    <a:pt x="13807" y="2550"/>
                  </a:cubicBezTo>
                  <a:cubicBezTo>
                    <a:pt x="17458" y="5525"/>
                    <a:pt x="21247" y="15731"/>
                    <a:pt x="21600" y="17475"/>
                  </a:cubicBezTo>
                  <a:cubicBezTo>
                    <a:pt x="21600" y="17475"/>
                    <a:pt x="16476" y="20955"/>
                    <a:pt x="8790" y="2037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9" name="Google Shape;796;p18"/>
            <p:cNvSpPr/>
            <p:nvPr/>
          </p:nvSpPr>
          <p:spPr>
            <a:xfrm>
              <a:off x="2860808" y="3592026"/>
              <a:ext cx="230390" cy="129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2" h="18070" fill="norm" stroke="1" extrusionOk="0">
                  <a:moveTo>
                    <a:pt x="19283" y="4336"/>
                  </a:moveTo>
                  <a:cubicBezTo>
                    <a:pt x="16927" y="5369"/>
                    <a:pt x="14408" y="4887"/>
                    <a:pt x="12277" y="2993"/>
                  </a:cubicBezTo>
                  <a:cubicBezTo>
                    <a:pt x="10591" y="3078"/>
                    <a:pt x="1430" y="-3121"/>
                    <a:pt x="186" y="2083"/>
                  </a:cubicBezTo>
                  <a:cubicBezTo>
                    <a:pt x="-905" y="6642"/>
                    <a:pt x="3063" y="10863"/>
                    <a:pt x="5184" y="11677"/>
                  </a:cubicBezTo>
                  <a:cubicBezTo>
                    <a:pt x="9808" y="13444"/>
                    <a:pt x="13214" y="17093"/>
                    <a:pt x="15088" y="17707"/>
                  </a:cubicBezTo>
                  <a:cubicBezTo>
                    <a:pt x="16473" y="18172"/>
                    <a:pt x="18266" y="18479"/>
                    <a:pt x="19370" y="16755"/>
                  </a:cubicBezTo>
                  <a:cubicBezTo>
                    <a:pt x="20695" y="14692"/>
                    <a:pt x="20581" y="7055"/>
                    <a:pt x="19283" y="4336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0" name="Google Shape;797;p18"/>
            <p:cNvSpPr/>
            <p:nvPr/>
          </p:nvSpPr>
          <p:spPr>
            <a:xfrm>
              <a:off x="2860874" y="3613622"/>
              <a:ext cx="226551" cy="108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5" h="21030" fill="norm" stroke="1" extrusionOk="0">
                  <a:moveTo>
                    <a:pt x="16004" y="18752"/>
                  </a:moveTo>
                  <a:cubicBezTo>
                    <a:pt x="14038" y="17897"/>
                    <a:pt x="10402" y="12851"/>
                    <a:pt x="5496" y="10328"/>
                  </a:cubicBezTo>
                  <a:cubicBezTo>
                    <a:pt x="3607" y="9384"/>
                    <a:pt x="362" y="5090"/>
                    <a:pt x="35" y="0"/>
                  </a:cubicBezTo>
                  <a:cubicBezTo>
                    <a:pt x="-405" y="5902"/>
                    <a:pt x="3394" y="11051"/>
                    <a:pt x="5496" y="12113"/>
                  </a:cubicBezTo>
                  <a:cubicBezTo>
                    <a:pt x="10402" y="14577"/>
                    <a:pt x="14016" y="19667"/>
                    <a:pt x="16004" y="20523"/>
                  </a:cubicBezTo>
                  <a:cubicBezTo>
                    <a:pt x="17474" y="21172"/>
                    <a:pt x="19377" y="21600"/>
                    <a:pt x="20549" y="19195"/>
                  </a:cubicBezTo>
                  <a:cubicBezTo>
                    <a:pt x="20851" y="18497"/>
                    <a:pt x="21072" y="17664"/>
                    <a:pt x="21195" y="16761"/>
                  </a:cubicBezTo>
                  <a:cubicBezTo>
                    <a:pt x="19714" y="19092"/>
                    <a:pt x="17789" y="19831"/>
                    <a:pt x="16004" y="18752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1" name="Google Shape;798;p18"/>
            <p:cNvSpPr/>
            <p:nvPr/>
          </p:nvSpPr>
          <p:spPr>
            <a:xfrm>
              <a:off x="3029679" y="3516190"/>
              <a:ext cx="230106" cy="129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9" h="18072" fill="norm" stroke="1" extrusionOk="0">
                  <a:moveTo>
                    <a:pt x="19313" y="4335"/>
                  </a:moveTo>
                  <a:cubicBezTo>
                    <a:pt x="16954" y="5366"/>
                    <a:pt x="14433" y="4887"/>
                    <a:pt x="12297" y="3003"/>
                  </a:cubicBezTo>
                  <a:cubicBezTo>
                    <a:pt x="10608" y="3077"/>
                    <a:pt x="1433" y="-3122"/>
                    <a:pt x="186" y="2082"/>
                  </a:cubicBezTo>
                  <a:cubicBezTo>
                    <a:pt x="-906" y="6641"/>
                    <a:pt x="3068" y="10862"/>
                    <a:pt x="5193" y="11676"/>
                  </a:cubicBezTo>
                  <a:cubicBezTo>
                    <a:pt x="9824" y="13443"/>
                    <a:pt x="13235" y="17092"/>
                    <a:pt x="15111" y="17716"/>
                  </a:cubicBezTo>
                  <a:cubicBezTo>
                    <a:pt x="16505" y="18171"/>
                    <a:pt x="18295" y="18478"/>
                    <a:pt x="19401" y="16754"/>
                  </a:cubicBezTo>
                  <a:cubicBezTo>
                    <a:pt x="20694" y="14691"/>
                    <a:pt x="20580" y="7054"/>
                    <a:pt x="19313" y="4335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2" name="Google Shape;799;p18"/>
            <p:cNvSpPr/>
            <p:nvPr/>
          </p:nvSpPr>
          <p:spPr>
            <a:xfrm>
              <a:off x="3029366" y="3537784"/>
              <a:ext cx="226550" cy="10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5" h="21033" fill="norm" stroke="1" extrusionOk="0">
                  <a:moveTo>
                    <a:pt x="16005" y="18765"/>
                  </a:moveTo>
                  <a:cubicBezTo>
                    <a:pt x="14038" y="17909"/>
                    <a:pt x="10402" y="12860"/>
                    <a:pt x="5496" y="10335"/>
                  </a:cubicBezTo>
                  <a:cubicBezTo>
                    <a:pt x="3607" y="9390"/>
                    <a:pt x="362" y="5108"/>
                    <a:pt x="35" y="0"/>
                  </a:cubicBezTo>
                  <a:cubicBezTo>
                    <a:pt x="-405" y="5906"/>
                    <a:pt x="3394" y="11044"/>
                    <a:pt x="5496" y="12107"/>
                  </a:cubicBezTo>
                  <a:cubicBezTo>
                    <a:pt x="10402" y="14572"/>
                    <a:pt x="14016" y="19666"/>
                    <a:pt x="16005" y="20537"/>
                  </a:cubicBezTo>
                  <a:cubicBezTo>
                    <a:pt x="17481" y="21172"/>
                    <a:pt x="19377" y="21600"/>
                    <a:pt x="20549" y="19193"/>
                  </a:cubicBezTo>
                  <a:cubicBezTo>
                    <a:pt x="20851" y="18495"/>
                    <a:pt x="21072" y="17661"/>
                    <a:pt x="21195" y="16757"/>
                  </a:cubicBezTo>
                  <a:cubicBezTo>
                    <a:pt x="19715" y="19095"/>
                    <a:pt x="17790" y="19840"/>
                    <a:pt x="16005" y="18765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3" name="Google Shape;800;p18"/>
            <p:cNvSpPr/>
            <p:nvPr/>
          </p:nvSpPr>
          <p:spPr>
            <a:xfrm>
              <a:off x="2922650" y="2675035"/>
              <a:ext cx="337016" cy="953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2" h="21419" fill="norm" stroke="1" extrusionOk="0">
                  <a:moveTo>
                    <a:pt x="19928" y="13245"/>
                  </a:moveTo>
                  <a:cubicBezTo>
                    <a:pt x="19658" y="12376"/>
                    <a:pt x="19169" y="11517"/>
                    <a:pt x="18468" y="10681"/>
                  </a:cubicBezTo>
                  <a:cubicBezTo>
                    <a:pt x="18468" y="10681"/>
                    <a:pt x="18907" y="8469"/>
                    <a:pt x="19124" y="6372"/>
                  </a:cubicBezTo>
                  <a:cubicBezTo>
                    <a:pt x="19373" y="3993"/>
                    <a:pt x="21600" y="1899"/>
                    <a:pt x="19840" y="0"/>
                  </a:cubicBezTo>
                  <a:lnTo>
                    <a:pt x="0" y="1632"/>
                  </a:lnTo>
                  <a:cubicBezTo>
                    <a:pt x="0" y="1632"/>
                    <a:pt x="1201" y="11119"/>
                    <a:pt x="1469" y="12267"/>
                  </a:cubicBezTo>
                  <a:cubicBezTo>
                    <a:pt x="1614" y="13160"/>
                    <a:pt x="1911" y="14048"/>
                    <a:pt x="2356" y="14927"/>
                  </a:cubicBezTo>
                  <a:cubicBezTo>
                    <a:pt x="3280" y="16768"/>
                    <a:pt x="4735" y="21149"/>
                    <a:pt x="4735" y="21149"/>
                  </a:cubicBezTo>
                  <a:cubicBezTo>
                    <a:pt x="6832" y="21600"/>
                    <a:pt x="9585" y="21350"/>
                    <a:pt x="9585" y="21350"/>
                  </a:cubicBezTo>
                  <a:cubicBezTo>
                    <a:pt x="9585" y="21350"/>
                    <a:pt x="9437" y="15811"/>
                    <a:pt x="9299" y="14484"/>
                  </a:cubicBezTo>
                  <a:cubicBezTo>
                    <a:pt x="9137" y="12864"/>
                    <a:pt x="9003" y="12987"/>
                    <a:pt x="9003" y="12987"/>
                  </a:cubicBezTo>
                  <a:lnTo>
                    <a:pt x="9664" y="8957"/>
                  </a:lnTo>
                  <a:lnTo>
                    <a:pt x="10093" y="6950"/>
                  </a:lnTo>
                  <a:cubicBezTo>
                    <a:pt x="10093" y="6950"/>
                    <a:pt x="10643" y="8423"/>
                    <a:pt x="11017" y="9739"/>
                  </a:cubicBezTo>
                  <a:cubicBezTo>
                    <a:pt x="11327" y="10886"/>
                    <a:pt x="12075" y="11924"/>
                    <a:pt x="12911" y="14060"/>
                  </a:cubicBezTo>
                  <a:cubicBezTo>
                    <a:pt x="13636" y="15913"/>
                    <a:pt x="14814" y="19636"/>
                    <a:pt x="14814" y="19636"/>
                  </a:cubicBezTo>
                  <a:cubicBezTo>
                    <a:pt x="16911" y="20089"/>
                    <a:pt x="19762" y="19713"/>
                    <a:pt x="19762" y="19713"/>
                  </a:cubicBezTo>
                  <a:cubicBezTo>
                    <a:pt x="19762" y="19713"/>
                    <a:pt x="20496" y="14852"/>
                    <a:pt x="19928" y="1324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4" name="Google Shape;801;p18"/>
            <p:cNvSpPr/>
            <p:nvPr/>
          </p:nvSpPr>
          <p:spPr>
            <a:xfrm>
              <a:off x="2972125" y="1892661"/>
              <a:ext cx="244335" cy="39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4" h="21130" fill="norm" stroke="1" extrusionOk="0">
                  <a:moveTo>
                    <a:pt x="19354" y="15077"/>
                  </a:moveTo>
                  <a:cubicBezTo>
                    <a:pt x="17272" y="15142"/>
                    <a:pt x="15725" y="15486"/>
                    <a:pt x="15464" y="15077"/>
                  </a:cubicBezTo>
                  <a:cubicBezTo>
                    <a:pt x="15239" y="14387"/>
                    <a:pt x="15080" y="13688"/>
                    <a:pt x="14987" y="12985"/>
                  </a:cubicBezTo>
                  <a:cubicBezTo>
                    <a:pt x="15229" y="12596"/>
                    <a:pt x="15433" y="12166"/>
                    <a:pt x="15433" y="12166"/>
                  </a:cubicBezTo>
                  <a:cubicBezTo>
                    <a:pt x="18049" y="11131"/>
                    <a:pt x="18877" y="9301"/>
                    <a:pt x="19220" y="7197"/>
                  </a:cubicBezTo>
                  <a:cubicBezTo>
                    <a:pt x="19806" y="3579"/>
                    <a:pt x="16763" y="415"/>
                    <a:pt x="11142" y="34"/>
                  </a:cubicBezTo>
                  <a:cubicBezTo>
                    <a:pt x="5852" y="-318"/>
                    <a:pt x="1962" y="2081"/>
                    <a:pt x="924" y="5355"/>
                  </a:cubicBezTo>
                  <a:cubicBezTo>
                    <a:pt x="364" y="6992"/>
                    <a:pt x="-750" y="10038"/>
                    <a:pt x="759" y="12723"/>
                  </a:cubicBezTo>
                  <a:cubicBezTo>
                    <a:pt x="1599" y="14213"/>
                    <a:pt x="2669" y="15396"/>
                    <a:pt x="3763" y="15625"/>
                  </a:cubicBezTo>
                  <a:cubicBezTo>
                    <a:pt x="4812" y="15608"/>
                    <a:pt x="5858" y="15549"/>
                    <a:pt x="6896" y="15449"/>
                  </a:cubicBezTo>
                  <a:cubicBezTo>
                    <a:pt x="6896" y="15449"/>
                    <a:pt x="7176" y="16456"/>
                    <a:pt x="7373" y="17086"/>
                  </a:cubicBezTo>
                  <a:cubicBezTo>
                    <a:pt x="7570" y="17717"/>
                    <a:pt x="7488" y="18073"/>
                    <a:pt x="5495" y="18863"/>
                  </a:cubicBezTo>
                  <a:cubicBezTo>
                    <a:pt x="3503" y="19653"/>
                    <a:pt x="8513" y="21282"/>
                    <a:pt x="11791" y="21118"/>
                  </a:cubicBezTo>
                  <a:cubicBezTo>
                    <a:pt x="15070" y="20955"/>
                    <a:pt x="18717" y="19722"/>
                    <a:pt x="19723" y="18343"/>
                  </a:cubicBezTo>
                  <a:cubicBezTo>
                    <a:pt x="20850" y="16824"/>
                    <a:pt x="20755" y="15032"/>
                    <a:pt x="19354" y="15077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5" name="Google Shape;802;p18"/>
            <p:cNvSpPr/>
            <p:nvPr/>
          </p:nvSpPr>
          <p:spPr>
            <a:xfrm>
              <a:off x="2920169" y="2170754"/>
              <a:ext cx="376180" cy="6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404" fill="norm" stroke="1" extrusionOk="0">
                  <a:moveTo>
                    <a:pt x="13710" y="200"/>
                  </a:moveTo>
                  <a:cubicBezTo>
                    <a:pt x="14090" y="787"/>
                    <a:pt x="13119" y="1504"/>
                    <a:pt x="10526" y="2013"/>
                  </a:cubicBezTo>
                  <a:cubicBezTo>
                    <a:pt x="7933" y="2521"/>
                    <a:pt x="7697" y="1869"/>
                    <a:pt x="7697" y="1869"/>
                  </a:cubicBezTo>
                  <a:cubicBezTo>
                    <a:pt x="7697" y="1869"/>
                    <a:pt x="3896" y="2939"/>
                    <a:pt x="2655" y="3473"/>
                  </a:cubicBezTo>
                  <a:cubicBezTo>
                    <a:pt x="1100" y="4146"/>
                    <a:pt x="408" y="6082"/>
                    <a:pt x="197" y="9376"/>
                  </a:cubicBezTo>
                  <a:cubicBezTo>
                    <a:pt x="-44" y="13176"/>
                    <a:pt x="-65" y="18813"/>
                    <a:pt x="138" y="19786"/>
                  </a:cubicBezTo>
                  <a:cubicBezTo>
                    <a:pt x="138" y="19786"/>
                    <a:pt x="3047" y="21578"/>
                    <a:pt x="6772" y="21390"/>
                  </a:cubicBezTo>
                  <a:cubicBezTo>
                    <a:pt x="10496" y="21202"/>
                    <a:pt x="16763" y="19165"/>
                    <a:pt x="18283" y="17592"/>
                  </a:cubicBezTo>
                  <a:cubicBezTo>
                    <a:pt x="18241" y="14261"/>
                    <a:pt x="17608" y="13719"/>
                    <a:pt x="18482" y="11799"/>
                  </a:cubicBezTo>
                  <a:cubicBezTo>
                    <a:pt x="20484" y="7404"/>
                    <a:pt x="21535" y="5604"/>
                    <a:pt x="20564" y="2683"/>
                  </a:cubicBezTo>
                  <a:cubicBezTo>
                    <a:pt x="19761" y="275"/>
                    <a:pt x="18638" y="-22"/>
                    <a:pt x="17101" y="1"/>
                  </a:cubicBezTo>
                  <a:cubicBezTo>
                    <a:pt x="15966" y="30"/>
                    <a:pt x="14834" y="96"/>
                    <a:pt x="13710" y="200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6" name="Google Shape;803;p18"/>
            <p:cNvSpPr/>
            <p:nvPr/>
          </p:nvSpPr>
          <p:spPr>
            <a:xfrm>
              <a:off x="2552410" y="2248637"/>
              <a:ext cx="477511" cy="372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0854" fill="norm" stroke="1" extrusionOk="0">
                  <a:moveTo>
                    <a:pt x="11824" y="16078"/>
                  </a:moveTo>
                  <a:cubicBezTo>
                    <a:pt x="14266" y="16858"/>
                    <a:pt x="14839" y="14911"/>
                    <a:pt x="15159" y="13305"/>
                  </a:cubicBezTo>
                  <a:cubicBezTo>
                    <a:pt x="15935" y="9408"/>
                    <a:pt x="16353" y="5889"/>
                    <a:pt x="16933" y="3674"/>
                  </a:cubicBezTo>
                  <a:cubicBezTo>
                    <a:pt x="17608" y="1068"/>
                    <a:pt x="18329" y="654"/>
                    <a:pt x="19331" y="143"/>
                  </a:cubicBezTo>
                  <a:cubicBezTo>
                    <a:pt x="20511" y="-453"/>
                    <a:pt x="21523" y="804"/>
                    <a:pt x="21132" y="4126"/>
                  </a:cubicBezTo>
                  <a:cubicBezTo>
                    <a:pt x="20666" y="8053"/>
                    <a:pt x="20059" y="10809"/>
                    <a:pt x="18896" y="15456"/>
                  </a:cubicBezTo>
                  <a:cubicBezTo>
                    <a:pt x="18592" y="16670"/>
                    <a:pt x="17911" y="18826"/>
                    <a:pt x="16893" y="19869"/>
                  </a:cubicBezTo>
                  <a:cubicBezTo>
                    <a:pt x="15631" y="21147"/>
                    <a:pt x="13736" y="21100"/>
                    <a:pt x="10866" y="20197"/>
                  </a:cubicBezTo>
                  <a:cubicBezTo>
                    <a:pt x="9642" y="19814"/>
                    <a:pt x="8300" y="18889"/>
                    <a:pt x="5986" y="17526"/>
                  </a:cubicBezTo>
                  <a:cubicBezTo>
                    <a:pt x="5366" y="17160"/>
                    <a:pt x="4880" y="16917"/>
                    <a:pt x="3690" y="16214"/>
                  </a:cubicBezTo>
                  <a:cubicBezTo>
                    <a:pt x="2499" y="15512"/>
                    <a:pt x="1255" y="14340"/>
                    <a:pt x="631" y="13199"/>
                  </a:cubicBezTo>
                  <a:cubicBezTo>
                    <a:pt x="7" y="12057"/>
                    <a:pt x="-77" y="11495"/>
                    <a:pt x="51" y="11256"/>
                  </a:cubicBezTo>
                  <a:cubicBezTo>
                    <a:pt x="210" y="10928"/>
                    <a:pt x="493" y="11001"/>
                    <a:pt x="827" y="11482"/>
                  </a:cubicBezTo>
                  <a:cubicBezTo>
                    <a:pt x="1308" y="12297"/>
                    <a:pt x="1904" y="12992"/>
                    <a:pt x="2584" y="13535"/>
                  </a:cubicBezTo>
                  <a:cubicBezTo>
                    <a:pt x="2584" y="13535"/>
                    <a:pt x="1812" y="12530"/>
                    <a:pt x="1393" y="11878"/>
                  </a:cubicBezTo>
                  <a:cubicBezTo>
                    <a:pt x="1019" y="11297"/>
                    <a:pt x="709" y="10655"/>
                    <a:pt x="469" y="9970"/>
                  </a:cubicBezTo>
                  <a:cubicBezTo>
                    <a:pt x="250" y="9306"/>
                    <a:pt x="705" y="8403"/>
                    <a:pt x="1049" y="8875"/>
                  </a:cubicBezTo>
                  <a:cubicBezTo>
                    <a:pt x="1393" y="9348"/>
                    <a:pt x="1562" y="9834"/>
                    <a:pt x="2193" y="10788"/>
                  </a:cubicBezTo>
                  <a:cubicBezTo>
                    <a:pt x="2524" y="11299"/>
                    <a:pt x="2903" y="11756"/>
                    <a:pt x="3322" y="12151"/>
                  </a:cubicBezTo>
                  <a:cubicBezTo>
                    <a:pt x="2931" y="11477"/>
                    <a:pt x="2582" y="10765"/>
                    <a:pt x="2280" y="10021"/>
                  </a:cubicBezTo>
                  <a:cubicBezTo>
                    <a:pt x="2010" y="9443"/>
                    <a:pt x="1878" y="8779"/>
                    <a:pt x="1899" y="8109"/>
                  </a:cubicBezTo>
                  <a:cubicBezTo>
                    <a:pt x="1916" y="7759"/>
                    <a:pt x="2307" y="7346"/>
                    <a:pt x="2671" y="8006"/>
                  </a:cubicBezTo>
                  <a:cubicBezTo>
                    <a:pt x="3009" y="8598"/>
                    <a:pt x="3218" y="9527"/>
                    <a:pt x="3983" y="10537"/>
                  </a:cubicBezTo>
                  <a:cubicBezTo>
                    <a:pt x="4540" y="11265"/>
                    <a:pt x="5015" y="11687"/>
                    <a:pt x="5029" y="11482"/>
                  </a:cubicBezTo>
                  <a:cubicBezTo>
                    <a:pt x="5042" y="11278"/>
                    <a:pt x="4692" y="10882"/>
                    <a:pt x="4493" y="10030"/>
                  </a:cubicBezTo>
                  <a:cubicBezTo>
                    <a:pt x="4294" y="9178"/>
                    <a:pt x="4493" y="8279"/>
                    <a:pt x="4867" y="8181"/>
                  </a:cubicBezTo>
                  <a:cubicBezTo>
                    <a:pt x="5241" y="8083"/>
                    <a:pt x="5167" y="8109"/>
                    <a:pt x="5464" y="8905"/>
                  </a:cubicBezTo>
                  <a:cubicBezTo>
                    <a:pt x="5761" y="9702"/>
                    <a:pt x="6223" y="10290"/>
                    <a:pt x="6573" y="11461"/>
                  </a:cubicBezTo>
                  <a:cubicBezTo>
                    <a:pt x="6765" y="12281"/>
                    <a:pt x="7112" y="13030"/>
                    <a:pt x="7585" y="13642"/>
                  </a:cubicBezTo>
                  <a:cubicBezTo>
                    <a:pt x="8179" y="14451"/>
                    <a:pt x="9504" y="15341"/>
                    <a:pt x="11824" y="16078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7" name="Google Shape;804;p18"/>
            <p:cNvSpPr/>
            <p:nvPr/>
          </p:nvSpPr>
          <p:spPr>
            <a:xfrm>
              <a:off x="2901551" y="2240716"/>
              <a:ext cx="145355" cy="213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0442" fill="norm" stroke="1" extrusionOk="0">
                  <a:moveTo>
                    <a:pt x="15135" y="93"/>
                  </a:moveTo>
                  <a:cubicBezTo>
                    <a:pt x="9914" y="-425"/>
                    <a:pt x="6227" y="1158"/>
                    <a:pt x="3914" y="6507"/>
                  </a:cubicBezTo>
                  <a:cubicBezTo>
                    <a:pt x="1600" y="11856"/>
                    <a:pt x="0" y="16235"/>
                    <a:pt x="0" y="16235"/>
                  </a:cubicBezTo>
                  <a:cubicBezTo>
                    <a:pt x="2064" y="18249"/>
                    <a:pt x="5195" y="19651"/>
                    <a:pt x="8746" y="20153"/>
                  </a:cubicBezTo>
                  <a:cubicBezTo>
                    <a:pt x="14995" y="21175"/>
                    <a:pt x="17243" y="19161"/>
                    <a:pt x="17243" y="19161"/>
                  </a:cubicBezTo>
                  <a:cubicBezTo>
                    <a:pt x="17243" y="19161"/>
                    <a:pt x="18984" y="13564"/>
                    <a:pt x="20065" y="9755"/>
                  </a:cubicBezTo>
                  <a:cubicBezTo>
                    <a:pt x="21146" y="5946"/>
                    <a:pt x="21600" y="735"/>
                    <a:pt x="15135" y="93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8" name="Google Shape;805;p18"/>
            <p:cNvSpPr/>
            <p:nvPr/>
          </p:nvSpPr>
          <p:spPr>
            <a:xfrm>
              <a:off x="2971524" y="1875441"/>
              <a:ext cx="237164" cy="26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8" h="20421" fill="norm" stroke="1" extrusionOk="0">
                  <a:moveTo>
                    <a:pt x="1004" y="8435"/>
                  </a:moveTo>
                  <a:cubicBezTo>
                    <a:pt x="1004" y="8435"/>
                    <a:pt x="-3353" y="1563"/>
                    <a:pt x="6084" y="141"/>
                  </a:cubicBezTo>
                  <a:cubicBezTo>
                    <a:pt x="12887" y="-866"/>
                    <a:pt x="17261" y="3696"/>
                    <a:pt x="17762" y="8601"/>
                  </a:cubicBezTo>
                  <a:cubicBezTo>
                    <a:pt x="18247" y="13311"/>
                    <a:pt x="15453" y="18198"/>
                    <a:pt x="13440" y="20142"/>
                  </a:cubicBezTo>
                  <a:cubicBezTo>
                    <a:pt x="12459" y="20503"/>
                    <a:pt x="10338" y="20734"/>
                    <a:pt x="7561" y="19401"/>
                  </a:cubicBezTo>
                  <a:cubicBezTo>
                    <a:pt x="7448" y="18119"/>
                    <a:pt x="7404" y="16832"/>
                    <a:pt x="7430" y="15544"/>
                  </a:cubicBezTo>
                  <a:cubicBezTo>
                    <a:pt x="7430" y="15544"/>
                    <a:pt x="10749" y="8311"/>
                    <a:pt x="1004" y="8435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9" name="Google Shape;806;p18"/>
            <p:cNvSpPr/>
            <p:nvPr/>
          </p:nvSpPr>
          <p:spPr>
            <a:xfrm>
              <a:off x="1679301" y="1409894"/>
              <a:ext cx="266856" cy="267452"/>
            </a:xfrm>
            <a:prstGeom prst="ellipse">
              <a:avLst/>
            </a:prstGeom>
            <a:solidFill>
              <a:srgbClr val="3D34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0" name="Google Shape;807;p18"/>
            <p:cNvSpPr/>
            <p:nvPr/>
          </p:nvSpPr>
          <p:spPr>
            <a:xfrm>
              <a:off x="1632701" y="1404113"/>
              <a:ext cx="360058" cy="179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7763" y="21600"/>
                    <a:pt x="4822" y="20211"/>
                    <a:pt x="2732" y="17788"/>
                  </a:cubicBezTo>
                  <a:cubicBezTo>
                    <a:pt x="988" y="15768"/>
                    <a:pt x="0" y="13218"/>
                    <a:pt x="0" y="10805"/>
                  </a:cubicBezTo>
                  <a:cubicBezTo>
                    <a:pt x="0" y="8391"/>
                    <a:pt x="1002" y="5841"/>
                    <a:pt x="2732" y="3812"/>
                  </a:cubicBezTo>
                  <a:cubicBezTo>
                    <a:pt x="4822" y="1389"/>
                    <a:pt x="7740" y="0"/>
                    <a:pt x="10800" y="0"/>
                  </a:cubicBezTo>
                  <a:cubicBezTo>
                    <a:pt x="13860" y="0"/>
                    <a:pt x="16774" y="1389"/>
                    <a:pt x="18868" y="3812"/>
                  </a:cubicBezTo>
                  <a:cubicBezTo>
                    <a:pt x="20612" y="5841"/>
                    <a:pt x="21600" y="8382"/>
                    <a:pt x="21600" y="10805"/>
                  </a:cubicBezTo>
                  <a:cubicBezTo>
                    <a:pt x="21600" y="13227"/>
                    <a:pt x="20603" y="15768"/>
                    <a:pt x="18868" y="17788"/>
                  </a:cubicBezTo>
                  <a:cubicBezTo>
                    <a:pt x="16792" y="20211"/>
                    <a:pt x="13832" y="21600"/>
                    <a:pt x="10800" y="21600"/>
                  </a:cubicBezTo>
                  <a:close/>
                </a:path>
              </a:pathLst>
            </a:custGeom>
            <a:solidFill>
              <a:srgbClr val="3D34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1" name="Google Shape;808;p18"/>
            <p:cNvSpPr/>
            <p:nvPr/>
          </p:nvSpPr>
          <p:spPr>
            <a:xfrm>
              <a:off x="1578889" y="1330101"/>
              <a:ext cx="467756" cy="232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21600"/>
                  </a:moveTo>
                  <a:cubicBezTo>
                    <a:pt x="7770" y="21600"/>
                    <a:pt x="4840" y="20190"/>
                    <a:pt x="2737" y="17785"/>
                  </a:cubicBezTo>
                  <a:cubicBezTo>
                    <a:pt x="985" y="15761"/>
                    <a:pt x="0" y="13215"/>
                    <a:pt x="0" y="10796"/>
                  </a:cubicBezTo>
                  <a:cubicBezTo>
                    <a:pt x="0" y="8378"/>
                    <a:pt x="995" y="5860"/>
                    <a:pt x="2737" y="3815"/>
                  </a:cubicBezTo>
                  <a:cubicBezTo>
                    <a:pt x="4823" y="1389"/>
                    <a:pt x="7756" y="0"/>
                    <a:pt x="10798" y="0"/>
                  </a:cubicBezTo>
                  <a:cubicBezTo>
                    <a:pt x="13840" y="0"/>
                    <a:pt x="16756" y="1410"/>
                    <a:pt x="18859" y="3815"/>
                  </a:cubicBezTo>
                  <a:cubicBezTo>
                    <a:pt x="20612" y="5832"/>
                    <a:pt x="21600" y="8378"/>
                    <a:pt x="21600" y="10796"/>
                  </a:cubicBezTo>
                  <a:cubicBezTo>
                    <a:pt x="21600" y="13215"/>
                    <a:pt x="20601" y="15733"/>
                    <a:pt x="18859" y="17785"/>
                  </a:cubicBezTo>
                  <a:cubicBezTo>
                    <a:pt x="16760" y="20211"/>
                    <a:pt x="13826" y="21600"/>
                    <a:pt x="10798" y="21600"/>
                  </a:cubicBezTo>
                  <a:close/>
                </a:path>
              </a:pathLst>
            </a:custGeom>
            <a:solidFill>
              <a:srgbClr val="B7C0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2" name="Google Shape;809;p18"/>
            <p:cNvSpPr/>
            <p:nvPr/>
          </p:nvSpPr>
          <p:spPr>
            <a:xfrm>
              <a:off x="1578889" y="1300283"/>
              <a:ext cx="467756" cy="232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21600"/>
                  </a:moveTo>
                  <a:cubicBezTo>
                    <a:pt x="7770" y="21600"/>
                    <a:pt x="4840" y="20190"/>
                    <a:pt x="2737" y="17785"/>
                  </a:cubicBezTo>
                  <a:cubicBezTo>
                    <a:pt x="985" y="15768"/>
                    <a:pt x="0" y="13215"/>
                    <a:pt x="0" y="10804"/>
                  </a:cubicBezTo>
                  <a:cubicBezTo>
                    <a:pt x="0" y="8392"/>
                    <a:pt x="995" y="5867"/>
                    <a:pt x="2737" y="3815"/>
                  </a:cubicBezTo>
                  <a:cubicBezTo>
                    <a:pt x="4823" y="1389"/>
                    <a:pt x="7756" y="0"/>
                    <a:pt x="10798" y="0"/>
                  </a:cubicBezTo>
                  <a:cubicBezTo>
                    <a:pt x="13840" y="0"/>
                    <a:pt x="16756" y="1410"/>
                    <a:pt x="18859" y="3815"/>
                  </a:cubicBezTo>
                  <a:cubicBezTo>
                    <a:pt x="20612" y="5839"/>
                    <a:pt x="21600" y="8385"/>
                    <a:pt x="21600" y="10804"/>
                  </a:cubicBezTo>
                  <a:cubicBezTo>
                    <a:pt x="21600" y="13222"/>
                    <a:pt x="20601" y="15740"/>
                    <a:pt x="18859" y="17785"/>
                  </a:cubicBezTo>
                  <a:cubicBezTo>
                    <a:pt x="16760" y="20211"/>
                    <a:pt x="13826" y="21600"/>
                    <a:pt x="10798" y="21600"/>
                  </a:cubicBezTo>
                  <a:close/>
                </a:path>
              </a:pathLst>
            </a:custGeom>
            <a:solidFill>
              <a:srgbClr val="3D34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3" name="Google Shape;810;p18"/>
            <p:cNvSpPr/>
            <p:nvPr/>
          </p:nvSpPr>
          <p:spPr>
            <a:xfrm>
              <a:off x="1527963" y="1221478"/>
              <a:ext cx="569534" cy="284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7766" y="21600"/>
                    <a:pt x="4830" y="20212"/>
                    <a:pt x="2740" y="17788"/>
                  </a:cubicBezTo>
                  <a:cubicBezTo>
                    <a:pt x="999" y="15763"/>
                    <a:pt x="0" y="13218"/>
                    <a:pt x="0" y="10800"/>
                  </a:cubicBezTo>
                  <a:cubicBezTo>
                    <a:pt x="0" y="8382"/>
                    <a:pt x="999" y="5837"/>
                    <a:pt x="2740" y="3818"/>
                  </a:cubicBezTo>
                  <a:cubicBezTo>
                    <a:pt x="4830" y="1394"/>
                    <a:pt x="7766" y="0"/>
                    <a:pt x="10800" y="0"/>
                  </a:cubicBezTo>
                  <a:cubicBezTo>
                    <a:pt x="13834" y="0"/>
                    <a:pt x="16767" y="1394"/>
                    <a:pt x="18860" y="3818"/>
                  </a:cubicBezTo>
                  <a:cubicBezTo>
                    <a:pt x="20601" y="5837"/>
                    <a:pt x="21600" y="8382"/>
                    <a:pt x="21600" y="10800"/>
                  </a:cubicBezTo>
                  <a:cubicBezTo>
                    <a:pt x="21600" y="13218"/>
                    <a:pt x="20601" y="15763"/>
                    <a:pt x="18860" y="17788"/>
                  </a:cubicBezTo>
                  <a:cubicBezTo>
                    <a:pt x="16770" y="20212"/>
                    <a:pt x="13831" y="21600"/>
                    <a:pt x="10800" y="21600"/>
                  </a:cubicBezTo>
                  <a:close/>
                </a:path>
              </a:pathLst>
            </a:custGeom>
            <a:solidFill>
              <a:srgbClr val="B7C0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4" name="Google Shape;811;p18"/>
            <p:cNvSpPr/>
            <p:nvPr/>
          </p:nvSpPr>
          <p:spPr>
            <a:xfrm>
              <a:off x="1527963" y="1185194"/>
              <a:ext cx="569534" cy="283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7766" y="21600"/>
                    <a:pt x="4830" y="20211"/>
                    <a:pt x="2740" y="17787"/>
                  </a:cubicBezTo>
                  <a:cubicBezTo>
                    <a:pt x="999" y="15767"/>
                    <a:pt x="0" y="13216"/>
                    <a:pt x="0" y="10797"/>
                  </a:cubicBezTo>
                  <a:cubicBezTo>
                    <a:pt x="0" y="8378"/>
                    <a:pt x="999" y="5833"/>
                    <a:pt x="2740" y="3813"/>
                  </a:cubicBezTo>
                  <a:cubicBezTo>
                    <a:pt x="4830" y="1389"/>
                    <a:pt x="7766" y="0"/>
                    <a:pt x="10800" y="0"/>
                  </a:cubicBezTo>
                  <a:cubicBezTo>
                    <a:pt x="13834" y="0"/>
                    <a:pt x="16767" y="1389"/>
                    <a:pt x="18860" y="3813"/>
                  </a:cubicBezTo>
                  <a:cubicBezTo>
                    <a:pt x="20601" y="5833"/>
                    <a:pt x="21600" y="8384"/>
                    <a:pt x="21600" y="10803"/>
                  </a:cubicBezTo>
                  <a:cubicBezTo>
                    <a:pt x="21600" y="13222"/>
                    <a:pt x="20601" y="15767"/>
                    <a:pt x="18860" y="17787"/>
                  </a:cubicBezTo>
                  <a:cubicBezTo>
                    <a:pt x="16770" y="20211"/>
                    <a:pt x="13831" y="21600"/>
                    <a:pt x="10800" y="21600"/>
                  </a:cubicBezTo>
                  <a:close/>
                </a:path>
              </a:pathLst>
            </a:custGeom>
            <a:solidFill>
              <a:srgbClr val="3D34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5" name="Google Shape;812;p18"/>
            <p:cNvSpPr/>
            <p:nvPr/>
          </p:nvSpPr>
          <p:spPr>
            <a:xfrm>
              <a:off x="1485764" y="1105628"/>
              <a:ext cx="653856" cy="326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21600"/>
                  </a:moveTo>
                  <a:cubicBezTo>
                    <a:pt x="7767" y="21600"/>
                    <a:pt x="4831" y="20214"/>
                    <a:pt x="2740" y="17785"/>
                  </a:cubicBezTo>
                  <a:cubicBezTo>
                    <a:pt x="998" y="15769"/>
                    <a:pt x="0" y="13219"/>
                    <a:pt x="0" y="10800"/>
                  </a:cubicBezTo>
                  <a:cubicBezTo>
                    <a:pt x="0" y="8381"/>
                    <a:pt x="1003" y="5836"/>
                    <a:pt x="2740" y="3810"/>
                  </a:cubicBezTo>
                  <a:cubicBezTo>
                    <a:pt x="4829" y="1386"/>
                    <a:pt x="7767" y="0"/>
                    <a:pt x="10799" y="0"/>
                  </a:cubicBezTo>
                  <a:cubicBezTo>
                    <a:pt x="13830" y="0"/>
                    <a:pt x="16771" y="1386"/>
                    <a:pt x="18860" y="3815"/>
                  </a:cubicBezTo>
                  <a:cubicBezTo>
                    <a:pt x="20602" y="5831"/>
                    <a:pt x="21600" y="8381"/>
                    <a:pt x="21600" y="10800"/>
                  </a:cubicBezTo>
                  <a:cubicBezTo>
                    <a:pt x="21600" y="13219"/>
                    <a:pt x="20597" y="15764"/>
                    <a:pt x="18860" y="17785"/>
                  </a:cubicBezTo>
                  <a:cubicBezTo>
                    <a:pt x="16771" y="20214"/>
                    <a:pt x="13833" y="21600"/>
                    <a:pt x="10801" y="21600"/>
                  </a:cubicBezTo>
                  <a:close/>
                </a:path>
              </a:pathLst>
            </a:custGeom>
            <a:solidFill>
              <a:srgbClr val="B7C0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6" name="Google Shape;813;p18"/>
            <p:cNvSpPr/>
            <p:nvPr/>
          </p:nvSpPr>
          <p:spPr>
            <a:xfrm>
              <a:off x="1485764" y="1063867"/>
              <a:ext cx="653856" cy="326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21600"/>
                  </a:moveTo>
                  <a:cubicBezTo>
                    <a:pt x="7767" y="21600"/>
                    <a:pt x="4831" y="20209"/>
                    <a:pt x="2740" y="17786"/>
                  </a:cubicBezTo>
                  <a:cubicBezTo>
                    <a:pt x="998" y="15770"/>
                    <a:pt x="0" y="13221"/>
                    <a:pt x="0" y="10803"/>
                  </a:cubicBezTo>
                  <a:cubicBezTo>
                    <a:pt x="0" y="8384"/>
                    <a:pt x="1003" y="5835"/>
                    <a:pt x="2740" y="3814"/>
                  </a:cubicBezTo>
                  <a:cubicBezTo>
                    <a:pt x="4829" y="1391"/>
                    <a:pt x="7767" y="0"/>
                    <a:pt x="10799" y="0"/>
                  </a:cubicBezTo>
                  <a:cubicBezTo>
                    <a:pt x="13830" y="0"/>
                    <a:pt x="16771" y="1391"/>
                    <a:pt x="18860" y="3814"/>
                  </a:cubicBezTo>
                  <a:cubicBezTo>
                    <a:pt x="20602" y="5830"/>
                    <a:pt x="21600" y="8384"/>
                    <a:pt x="21600" y="10803"/>
                  </a:cubicBezTo>
                  <a:cubicBezTo>
                    <a:pt x="21600" y="13221"/>
                    <a:pt x="20597" y="15765"/>
                    <a:pt x="18860" y="17786"/>
                  </a:cubicBezTo>
                  <a:cubicBezTo>
                    <a:pt x="16771" y="20225"/>
                    <a:pt x="13833" y="21600"/>
                    <a:pt x="10801" y="21600"/>
                  </a:cubicBezTo>
                  <a:close/>
                </a:path>
              </a:pathLst>
            </a:custGeom>
            <a:solidFill>
              <a:srgbClr val="3D34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7" name="Google Shape;814;p18"/>
            <p:cNvSpPr/>
            <p:nvPr/>
          </p:nvSpPr>
          <p:spPr>
            <a:xfrm>
              <a:off x="1445082" y="933413"/>
              <a:ext cx="735294" cy="425517"/>
            </a:xfrm>
            <a:prstGeom prst="ellipse">
              <a:avLst/>
            </a:prstGeom>
            <a:solidFill>
              <a:srgbClr val="FFDF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8" name="Google Shape;815;p18"/>
            <p:cNvSpPr/>
            <p:nvPr/>
          </p:nvSpPr>
          <p:spPr>
            <a:xfrm>
              <a:off x="1686360" y="621921"/>
              <a:ext cx="32561" cy="507289"/>
            </a:xfrm>
            <a:prstGeom prst="rect">
              <a:avLst/>
            </a:prstGeom>
            <a:solidFill>
              <a:srgbClr val="D8A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9" name="Google Shape;816;p18"/>
            <p:cNvSpPr/>
            <p:nvPr/>
          </p:nvSpPr>
          <p:spPr>
            <a:xfrm>
              <a:off x="1909270" y="621921"/>
              <a:ext cx="32561" cy="507289"/>
            </a:xfrm>
            <a:prstGeom prst="rect">
              <a:avLst/>
            </a:prstGeom>
            <a:solidFill>
              <a:srgbClr val="D8A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0" name="Google Shape;817;p18"/>
            <p:cNvSpPr/>
            <p:nvPr/>
          </p:nvSpPr>
          <p:spPr>
            <a:xfrm>
              <a:off x="1686360" y="568065"/>
              <a:ext cx="255471" cy="8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8" y="21600"/>
                  </a:moveTo>
                  <a:lnTo>
                    <a:pt x="6571" y="10705"/>
                  </a:lnTo>
                  <a:lnTo>
                    <a:pt x="1617" y="20484"/>
                  </a:lnTo>
                  <a:lnTo>
                    <a:pt x="0" y="13410"/>
                  </a:lnTo>
                  <a:lnTo>
                    <a:pt x="6841" y="170"/>
                  </a:lnTo>
                  <a:lnTo>
                    <a:pt x="10762" y="10743"/>
                  </a:lnTo>
                  <a:lnTo>
                    <a:pt x="15459" y="0"/>
                  </a:lnTo>
                  <a:lnTo>
                    <a:pt x="21600" y="13410"/>
                  </a:lnTo>
                  <a:lnTo>
                    <a:pt x="19681" y="19898"/>
                  </a:lnTo>
                  <a:lnTo>
                    <a:pt x="15452" y="10535"/>
                  </a:lnTo>
                  <a:lnTo>
                    <a:pt x="10608" y="21600"/>
                  </a:lnTo>
                  <a:close/>
                </a:path>
              </a:pathLst>
            </a:custGeom>
            <a:solidFill>
              <a:srgbClr val="D8A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1" name="Google Shape;818;p18"/>
            <p:cNvSpPr/>
            <p:nvPr/>
          </p:nvSpPr>
          <p:spPr>
            <a:xfrm>
              <a:off x="1275298" y="0"/>
              <a:ext cx="1072890" cy="1159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0" h="21600" fill="norm" stroke="1" extrusionOk="0">
                  <a:moveTo>
                    <a:pt x="15724" y="21560"/>
                  </a:moveTo>
                  <a:cubicBezTo>
                    <a:pt x="15734" y="20670"/>
                    <a:pt x="15877" y="18043"/>
                    <a:pt x="17823" y="14422"/>
                  </a:cubicBezTo>
                  <a:cubicBezTo>
                    <a:pt x="20125" y="10138"/>
                    <a:pt x="17725" y="0"/>
                    <a:pt x="9325" y="0"/>
                  </a:cubicBezTo>
                  <a:cubicBezTo>
                    <a:pt x="925" y="0"/>
                    <a:pt x="-1475" y="10138"/>
                    <a:pt x="827" y="14422"/>
                  </a:cubicBezTo>
                  <a:cubicBezTo>
                    <a:pt x="2509" y="17553"/>
                    <a:pt x="2876" y="20330"/>
                    <a:pt x="2953" y="21600"/>
                  </a:cubicBezTo>
                </a:path>
              </a:pathLst>
            </a:custGeom>
            <a:solidFill>
              <a:srgbClr val="FFDF57">
                <a:alpha val="686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811" name="Google Shape;819;p18"/>
            <p:cNvGrpSpPr/>
            <p:nvPr/>
          </p:nvGrpSpPr>
          <p:grpSpPr>
            <a:xfrm>
              <a:off x="1414266" y="2439296"/>
              <a:ext cx="156339" cy="104940"/>
              <a:chOff x="0" y="0"/>
              <a:chExt cx="156337" cy="104939"/>
            </a:xfrm>
          </p:grpSpPr>
          <p:sp>
            <p:nvSpPr>
              <p:cNvPr id="802" name="Google Shape;820;p18"/>
              <p:cNvSpPr/>
              <p:nvPr/>
            </p:nvSpPr>
            <p:spPr>
              <a:xfrm>
                <a:off x="1241" y="23057"/>
                <a:ext cx="141539" cy="80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533" fill="norm" stroke="1" extrusionOk="0">
                    <a:moveTo>
                      <a:pt x="21355" y="21234"/>
                    </a:moveTo>
                    <a:lnTo>
                      <a:pt x="18168" y="15941"/>
                    </a:lnTo>
                    <a:cubicBezTo>
                      <a:pt x="17763" y="14900"/>
                      <a:pt x="17277" y="13968"/>
                      <a:pt x="16724" y="13172"/>
                    </a:cubicBezTo>
                    <a:cubicBezTo>
                      <a:pt x="16482" y="12811"/>
                      <a:pt x="16225" y="12486"/>
                      <a:pt x="15955" y="12195"/>
                    </a:cubicBezTo>
                    <a:lnTo>
                      <a:pt x="11828" y="7309"/>
                    </a:lnTo>
                    <a:lnTo>
                      <a:pt x="7322" y="3766"/>
                    </a:lnTo>
                    <a:cubicBezTo>
                      <a:pt x="7046" y="3540"/>
                      <a:pt x="6763" y="3343"/>
                      <a:pt x="6474" y="3176"/>
                    </a:cubicBezTo>
                    <a:cubicBezTo>
                      <a:pt x="5810" y="2783"/>
                      <a:pt x="5120" y="2551"/>
                      <a:pt x="4422" y="2484"/>
                    </a:cubicBezTo>
                    <a:lnTo>
                      <a:pt x="134" y="0"/>
                    </a:lnTo>
                    <a:cubicBezTo>
                      <a:pt x="-107" y="0"/>
                      <a:pt x="31" y="774"/>
                      <a:pt x="134" y="1099"/>
                    </a:cubicBezTo>
                    <a:lnTo>
                      <a:pt x="546" y="1405"/>
                    </a:lnTo>
                    <a:cubicBezTo>
                      <a:pt x="1062" y="1751"/>
                      <a:pt x="627" y="1629"/>
                      <a:pt x="1166" y="2300"/>
                    </a:cubicBezTo>
                    <a:lnTo>
                      <a:pt x="3631" y="3420"/>
                    </a:lnTo>
                    <a:cubicBezTo>
                      <a:pt x="5200" y="3314"/>
                      <a:pt x="6754" y="4023"/>
                      <a:pt x="8102" y="5456"/>
                    </a:cubicBezTo>
                    <a:lnTo>
                      <a:pt x="11369" y="8367"/>
                    </a:lnTo>
                    <a:lnTo>
                      <a:pt x="14511" y="11726"/>
                    </a:lnTo>
                    <a:cubicBezTo>
                      <a:pt x="15891" y="13074"/>
                      <a:pt x="16992" y="15171"/>
                      <a:pt x="17652" y="17712"/>
                    </a:cubicBezTo>
                    <a:lnTo>
                      <a:pt x="19315" y="20094"/>
                    </a:lnTo>
                    <a:cubicBezTo>
                      <a:pt x="19831" y="20949"/>
                      <a:pt x="19532" y="20582"/>
                      <a:pt x="20301" y="20786"/>
                    </a:cubicBezTo>
                    <a:lnTo>
                      <a:pt x="20725" y="21437"/>
                    </a:lnTo>
                    <a:cubicBezTo>
                      <a:pt x="21034" y="21580"/>
                      <a:pt x="21493" y="21600"/>
                      <a:pt x="21355" y="21234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03" name="Google Shape;821;p18"/>
              <p:cNvSpPr/>
              <p:nvPr/>
            </p:nvSpPr>
            <p:spPr>
              <a:xfrm>
                <a:off x="13986" y="12945"/>
                <a:ext cx="124490" cy="87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5" h="20931" fill="norm" stroke="1" extrusionOk="0">
                    <a:moveTo>
                      <a:pt x="11711" y="11360"/>
                    </a:moveTo>
                    <a:cubicBezTo>
                      <a:pt x="11995" y="10739"/>
                      <a:pt x="12378" y="10216"/>
                      <a:pt x="12827" y="9835"/>
                    </a:cubicBezTo>
                    <a:cubicBezTo>
                      <a:pt x="13480" y="9269"/>
                      <a:pt x="14246" y="9020"/>
                      <a:pt x="15008" y="9128"/>
                    </a:cubicBezTo>
                    <a:cubicBezTo>
                      <a:pt x="15907" y="9258"/>
                      <a:pt x="16780" y="9641"/>
                      <a:pt x="17574" y="10253"/>
                    </a:cubicBezTo>
                    <a:lnTo>
                      <a:pt x="17664" y="10253"/>
                    </a:lnTo>
                    <a:lnTo>
                      <a:pt x="18947" y="11233"/>
                    </a:lnTo>
                    <a:cubicBezTo>
                      <a:pt x="19281" y="11487"/>
                      <a:pt x="19589" y="11777"/>
                      <a:pt x="19897" y="12068"/>
                    </a:cubicBezTo>
                    <a:lnTo>
                      <a:pt x="20487" y="12685"/>
                    </a:lnTo>
                    <a:cubicBezTo>
                      <a:pt x="21372" y="13683"/>
                      <a:pt x="21115" y="15643"/>
                      <a:pt x="20333" y="17203"/>
                    </a:cubicBezTo>
                    <a:cubicBezTo>
                      <a:pt x="19899" y="18075"/>
                      <a:pt x="19400" y="18879"/>
                      <a:pt x="18844" y="19599"/>
                    </a:cubicBezTo>
                    <a:cubicBezTo>
                      <a:pt x="17851" y="20819"/>
                      <a:pt x="16486" y="21236"/>
                      <a:pt x="15226" y="20706"/>
                    </a:cubicBezTo>
                    <a:cubicBezTo>
                      <a:pt x="14651" y="20450"/>
                      <a:pt x="14096" y="20109"/>
                      <a:pt x="13571" y="19690"/>
                    </a:cubicBezTo>
                    <a:cubicBezTo>
                      <a:pt x="13086" y="19289"/>
                      <a:pt x="12626" y="18828"/>
                      <a:pt x="12198" y="18311"/>
                    </a:cubicBezTo>
                    <a:cubicBezTo>
                      <a:pt x="11121" y="16886"/>
                      <a:pt x="10783" y="14665"/>
                      <a:pt x="11351" y="12739"/>
                    </a:cubicBezTo>
                    <a:cubicBezTo>
                      <a:pt x="11435" y="12262"/>
                      <a:pt x="11555" y="11799"/>
                      <a:pt x="11711" y="11360"/>
                    </a:cubicBezTo>
                    <a:close/>
                    <a:moveTo>
                      <a:pt x="1126" y="2286"/>
                    </a:moveTo>
                    <a:cubicBezTo>
                      <a:pt x="1818" y="779"/>
                      <a:pt x="2999" y="-364"/>
                      <a:pt x="4000" y="108"/>
                    </a:cubicBezTo>
                    <a:lnTo>
                      <a:pt x="4641" y="453"/>
                    </a:lnTo>
                    <a:cubicBezTo>
                      <a:pt x="4966" y="632"/>
                      <a:pt x="5283" y="837"/>
                      <a:pt x="5591" y="1070"/>
                    </a:cubicBezTo>
                    <a:lnTo>
                      <a:pt x="6758" y="1923"/>
                    </a:lnTo>
                    <a:lnTo>
                      <a:pt x="6835" y="1923"/>
                    </a:lnTo>
                    <a:cubicBezTo>
                      <a:pt x="7569" y="2471"/>
                      <a:pt x="8204" y="3246"/>
                      <a:pt x="8696" y="4191"/>
                    </a:cubicBezTo>
                    <a:cubicBezTo>
                      <a:pt x="9102" y="4968"/>
                      <a:pt x="9273" y="5941"/>
                      <a:pt x="9170" y="6895"/>
                    </a:cubicBezTo>
                    <a:cubicBezTo>
                      <a:pt x="9093" y="7598"/>
                      <a:pt x="8901" y="8262"/>
                      <a:pt x="8606" y="8837"/>
                    </a:cubicBezTo>
                    <a:cubicBezTo>
                      <a:pt x="8366" y="9247"/>
                      <a:pt x="8095" y="9618"/>
                      <a:pt x="7797" y="9944"/>
                    </a:cubicBezTo>
                    <a:cubicBezTo>
                      <a:pt x="6703" y="11452"/>
                      <a:pt x="5126" y="12026"/>
                      <a:pt x="3653" y="11450"/>
                    </a:cubicBezTo>
                    <a:cubicBezTo>
                      <a:pt x="3137" y="11218"/>
                      <a:pt x="2638" y="10915"/>
                      <a:pt x="2165" y="10543"/>
                    </a:cubicBezTo>
                    <a:cubicBezTo>
                      <a:pt x="1707" y="10144"/>
                      <a:pt x="1277" y="9681"/>
                      <a:pt x="882" y="9164"/>
                    </a:cubicBezTo>
                    <a:cubicBezTo>
                      <a:pt x="41" y="8057"/>
                      <a:pt x="-228" y="6333"/>
                      <a:pt x="202" y="4826"/>
                    </a:cubicBezTo>
                    <a:cubicBezTo>
                      <a:pt x="442" y="3939"/>
                      <a:pt x="752" y="3093"/>
                      <a:pt x="1126" y="2304"/>
                    </a:cubicBez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04" name="Google Shape;822;p18"/>
              <p:cNvSpPr/>
              <p:nvPr/>
            </p:nvSpPr>
            <p:spPr>
              <a:xfrm>
                <a:off x="0" y="22726"/>
                <a:ext cx="153467" cy="58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548" fill="norm" stroke="1" extrusionOk="0">
                    <a:moveTo>
                      <a:pt x="1773" y="3338"/>
                    </a:moveTo>
                    <a:lnTo>
                      <a:pt x="4058" y="2779"/>
                    </a:lnTo>
                    <a:cubicBezTo>
                      <a:pt x="5505" y="2404"/>
                      <a:pt x="6963" y="3162"/>
                      <a:pt x="8244" y="4961"/>
                    </a:cubicBezTo>
                    <a:lnTo>
                      <a:pt x="20855" y="21548"/>
                    </a:lnTo>
                    <a:lnTo>
                      <a:pt x="21592" y="18751"/>
                    </a:lnTo>
                    <a:lnTo>
                      <a:pt x="7475" y="2443"/>
                    </a:lnTo>
                    <a:cubicBezTo>
                      <a:pt x="6626" y="1403"/>
                      <a:pt x="5709" y="804"/>
                      <a:pt x="4774" y="681"/>
                    </a:cubicBezTo>
                    <a:lnTo>
                      <a:pt x="289" y="10"/>
                    </a:lnTo>
                    <a:cubicBezTo>
                      <a:pt x="155" y="-52"/>
                      <a:pt x="28" y="180"/>
                      <a:pt x="4" y="530"/>
                    </a:cubicBezTo>
                    <a:cubicBezTo>
                      <a:pt x="-8" y="712"/>
                      <a:pt x="10" y="899"/>
                      <a:pt x="54" y="1045"/>
                    </a:cubicBezTo>
                    <a:lnTo>
                      <a:pt x="171" y="1464"/>
                    </a:lnTo>
                    <a:cubicBezTo>
                      <a:pt x="547" y="2768"/>
                      <a:pt x="1152" y="3475"/>
                      <a:pt x="1773" y="3338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05" name="Google Shape;823;p18"/>
              <p:cNvSpPr/>
              <p:nvPr/>
            </p:nvSpPr>
            <p:spPr>
              <a:xfrm>
                <a:off x="19204" y="3051"/>
                <a:ext cx="124687" cy="1018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3" h="21543" fill="norm" stroke="1" extrusionOk="0">
                    <a:moveTo>
                      <a:pt x="18853" y="19847"/>
                    </a:moveTo>
                    <a:lnTo>
                      <a:pt x="17688" y="16630"/>
                    </a:lnTo>
                    <a:cubicBezTo>
                      <a:pt x="16937" y="14623"/>
                      <a:pt x="15686" y="12962"/>
                      <a:pt x="14117" y="11886"/>
                    </a:cubicBezTo>
                    <a:lnTo>
                      <a:pt x="0" y="1496"/>
                    </a:lnTo>
                    <a:lnTo>
                      <a:pt x="798" y="0"/>
                    </a:lnTo>
                    <a:lnTo>
                      <a:pt x="15726" y="12207"/>
                    </a:lnTo>
                    <a:cubicBezTo>
                      <a:pt x="16717" y="12981"/>
                      <a:pt x="17572" y="13993"/>
                      <a:pt x="18238" y="15183"/>
                    </a:cubicBezTo>
                    <a:lnTo>
                      <a:pt x="21443" y="20941"/>
                    </a:lnTo>
                    <a:cubicBezTo>
                      <a:pt x="21600" y="21230"/>
                      <a:pt x="21364" y="21600"/>
                      <a:pt x="21050" y="21536"/>
                    </a:cubicBezTo>
                    <a:lnTo>
                      <a:pt x="20776" y="21536"/>
                    </a:lnTo>
                    <a:cubicBezTo>
                      <a:pt x="19942" y="21413"/>
                      <a:pt x="19218" y="20776"/>
                      <a:pt x="18853" y="19847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06" name="Google Shape;824;p18"/>
              <p:cNvSpPr/>
              <p:nvPr/>
            </p:nvSpPr>
            <p:spPr>
              <a:xfrm>
                <a:off x="80941" y="47941"/>
                <a:ext cx="58921" cy="49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0" h="20894" fill="norm" stroke="1" extrusionOk="0">
                    <a:moveTo>
                      <a:pt x="8055" y="60"/>
                    </a:moveTo>
                    <a:cubicBezTo>
                      <a:pt x="9891" y="281"/>
                      <a:pt x="11669" y="945"/>
                      <a:pt x="13293" y="2016"/>
                    </a:cubicBezTo>
                    <a:lnTo>
                      <a:pt x="13450" y="2016"/>
                    </a:lnTo>
                    <a:lnTo>
                      <a:pt x="16069" y="3716"/>
                    </a:lnTo>
                    <a:cubicBezTo>
                      <a:pt x="16749" y="4197"/>
                      <a:pt x="17378" y="4678"/>
                      <a:pt x="18006" y="5192"/>
                    </a:cubicBezTo>
                    <a:cubicBezTo>
                      <a:pt x="18635" y="5705"/>
                      <a:pt x="18818" y="5929"/>
                      <a:pt x="19211" y="6314"/>
                    </a:cubicBezTo>
                    <a:cubicBezTo>
                      <a:pt x="20992" y="8046"/>
                      <a:pt x="20468" y="11542"/>
                      <a:pt x="18897" y="14267"/>
                    </a:cubicBezTo>
                    <a:cubicBezTo>
                      <a:pt x="18017" y="15823"/>
                      <a:pt x="16990" y="17247"/>
                      <a:pt x="15833" y="18501"/>
                    </a:cubicBezTo>
                    <a:cubicBezTo>
                      <a:pt x="13830" y="20688"/>
                      <a:pt x="11043" y="21442"/>
                      <a:pt x="8474" y="20489"/>
                    </a:cubicBezTo>
                    <a:cubicBezTo>
                      <a:pt x="7303" y="20012"/>
                      <a:pt x="6172" y="19399"/>
                      <a:pt x="5096" y="18661"/>
                    </a:cubicBezTo>
                    <a:cubicBezTo>
                      <a:pt x="4093" y="17975"/>
                      <a:pt x="3153" y="17157"/>
                      <a:pt x="2294" y="16224"/>
                    </a:cubicBezTo>
                    <a:cubicBezTo>
                      <a:pt x="83" y="13726"/>
                      <a:pt x="-608" y="9800"/>
                      <a:pt x="565" y="6410"/>
                    </a:cubicBezTo>
                    <a:cubicBezTo>
                      <a:pt x="762" y="5512"/>
                      <a:pt x="1050" y="4649"/>
                      <a:pt x="1429" y="3844"/>
                    </a:cubicBezTo>
                    <a:cubicBezTo>
                      <a:pt x="2019" y="2754"/>
                      <a:pt x="2796" y="1834"/>
                      <a:pt x="3708" y="1150"/>
                    </a:cubicBezTo>
                    <a:cubicBezTo>
                      <a:pt x="5023" y="223"/>
                      <a:pt x="6547" y="-158"/>
                      <a:pt x="8055" y="60"/>
                    </a:cubicBez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07" name="Google Shape;825;p18"/>
              <p:cNvSpPr/>
              <p:nvPr/>
            </p:nvSpPr>
            <p:spPr>
              <a:xfrm>
                <a:off x="9785" y="0"/>
                <a:ext cx="146553" cy="102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4" h="21179" fill="norm" stroke="1" extrusionOk="0">
                    <a:moveTo>
                      <a:pt x="1689" y="300"/>
                    </a:moveTo>
                    <a:lnTo>
                      <a:pt x="1115" y="1584"/>
                    </a:lnTo>
                    <a:cubicBezTo>
                      <a:pt x="1016" y="1739"/>
                      <a:pt x="1016" y="1977"/>
                      <a:pt x="1115" y="2132"/>
                    </a:cubicBezTo>
                    <a:cubicBezTo>
                      <a:pt x="1317" y="2389"/>
                      <a:pt x="1372" y="2808"/>
                      <a:pt x="1247" y="3151"/>
                    </a:cubicBezTo>
                    <a:lnTo>
                      <a:pt x="299" y="5970"/>
                    </a:lnTo>
                    <a:cubicBezTo>
                      <a:pt x="-270" y="7610"/>
                      <a:pt x="-10" y="9589"/>
                      <a:pt x="939" y="10826"/>
                    </a:cubicBezTo>
                    <a:cubicBezTo>
                      <a:pt x="1740" y="11841"/>
                      <a:pt x="2689" y="12595"/>
                      <a:pt x="3718" y="13035"/>
                    </a:cubicBezTo>
                    <a:cubicBezTo>
                      <a:pt x="5279" y="13712"/>
                      <a:pt x="6975" y="13110"/>
                      <a:pt x="8129" y="11468"/>
                    </a:cubicBezTo>
                    <a:lnTo>
                      <a:pt x="9011" y="10200"/>
                    </a:lnTo>
                    <a:cubicBezTo>
                      <a:pt x="9206" y="9930"/>
                      <a:pt x="9324" y="9567"/>
                      <a:pt x="9342" y="9182"/>
                    </a:cubicBezTo>
                    <a:cubicBezTo>
                      <a:pt x="9402" y="8582"/>
                      <a:pt x="9793" y="8165"/>
                      <a:pt x="10215" y="8251"/>
                    </a:cubicBezTo>
                    <a:cubicBezTo>
                      <a:pt x="10295" y="8267"/>
                      <a:pt x="10372" y="8301"/>
                      <a:pt x="10445" y="8351"/>
                    </a:cubicBezTo>
                    <a:lnTo>
                      <a:pt x="10665" y="8508"/>
                    </a:lnTo>
                    <a:lnTo>
                      <a:pt x="10886" y="8696"/>
                    </a:lnTo>
                    <a:cubicBezTo>
                      <a:pt x="11177" y="8995"/>
                      <a:pt x="11243" y="9573"/>
                      <a:pt x="11032" y="9987"/>
                    </a:cubicBezTo>
                    <a:cubicBezTo>
                      <a:pt x="10974" y="10101"/>
                      <a:pt x="10897" y="10197"/>
                      <a:pt x="10808" y="10262"/>
                    </a:cubicBezTo>
                    <a:cubicBezTo>
                      <a:pt x="10560" y="10449"/>
                      <a:pt x="10363" y="10746"/>
                      <a:pt x="10246" y="11108"/>
                    </a:cubicBezTo>
                    <a:lnTo>
                      <a:pt x="9750" y="12675"/>
                    </a:lnTo>
                    <a:cubicBezTo>
                      <a:pt x="9107" y="14720"/>
                      <a:pt x="9488" y="17123"/>
                      <a:pt x="10687" y="18580"/>
                    </a:cubicBezTo>
                    <a:cubicBezTo>
                      <a:pt x="11530" y="19636"/>
                      <a:pt x="12518" y="20430"/>
                      <a:pt x="13587" y="20914"/>
                    </a:cubicBezTo>
                    <a:cubicBezTo>
                      <a:pt x="14987" y="21555"/>
                      <a:pt x="16520" y="21015"/>
                      <a:pt x="17546" y="19520"/>
                    </a:cubicBezTo>
                    <a:lnTo>
                      <a:pt x="19201" y="17045"/>
                    </a:lnTo>
                    <a:cubicBezTo>
                      <a:pt x="19426" y="16726"/>
                      <a:pt x="19755" y="16605"/>
                      <a:pt x="20061" y="16732"/>
                    </a:cubicBezTo>
                    <a:cubicBezTo>
                      <a:pt x="20224" y="16812"/>
                      <a:pt x="20406" y="16737"/>
                      <a:pt x="20513" y="16544"/>
                    </a:cubicBezTo>
                    <a:lnTo>
                      <a:pt x="21186" y="15228"/>
                    </a:lnTo>
                    <a:cubicBezTo>
                      <a:pt x="21330" y="14984"/>
                      <a:pt x="21330" y="14627"/>
                      <a:pt x="21186" y="14382"/>
                    </a:cubicBezTo>
                    <a:cubicBezTo>
                      <a:pt x="20132" y="12896"/>
                      <a:pt x="18919" y="11658"/>
                      <a:pt x="17591" y="10717"/>
                    </a:cubicBezTo>
                    <a:lnTo>
                      <a:pt x="16488" y="9871"/>
                    </a:lnTo>
                    <a:cubicBezTo>
                      <a:pt x="15672" y="9239"/>
                      <a:pt x="14776" y="8846"/>
                      <a:pt x="13852" y="8712"/>
                    </a:cubicBezTo>
                    <a:lnTo>
                      <a:pt x="13036" y="8586"/>
                    </a:lnTo>
                    <a:cubicBezTo>
                      <a:pt x="12854" y="8599"/>
                      <a:pt x="12675" y="8508"/>
                      <a:pt x="12540" y="8336"/>
                    </a:cubicBezTo>
                    <a:cubicBezTo>
                      <a:pt x="12459" y="8174"/>
                      <a:pt x="12353" y="8040"/>
                      <a:pt x="12231" y="7944"/>
                    </a:cubicBezTo>
                    <a:lnTo>
                      <a:pt x="11327" y="7255"/>
                    </a:lnTo>
                    <a:lnTo>
                      <a:pt x="10422" y="6550"/>
                    </a:lnTo>
                    <a:cubicBezTo>
                      <a:pt x="10292" y="6456"/>
                      <a:pt x="10149" y="6403"/>
                      <a:pt x="10003" y="6393"/>
                    </a:cubicBezTo>
                    <a:cubicBezTo>
                      <a:pt x="9791" y="6385"/>
                      <a:pt x="9592" y="6241"/>
                      <a:pt x="9463" y="6002"/>
                    </a:cubicBezTo>
                    <a:lnTo>
                      <a:pt x="9022" y="5156"/>
                    </a:lnTo>
                    <a:cubicBezTo>
                      <a:pt x="8512" y="4186"/>
                      <a:pt x="7852" y="3398"/>
                      <a:pt x="7092" y="2853"/>
                    </a:cubicBezTo>
                    <a:lnTo>
                      <a:pt x="6089" y="2101"/>
                    </a:lnTo>
                    <a:cubicBezTo>
                      <a:pt x="4902" y="1102"/>
                      <a:pt x="3604" y="397"/>
                      <a:pt x="2251" y="18"/>
                    </a:cubicBezTo>
                    <a:cubicBezTo>
                      <a:pt x="2041" y="-45"/>
                      <a:pt x="1824" y="63"/>
                      <a:pt x="1689" y="300"/>
                    </a:cubicBezTo>
                    <a:close/>
                    <a:moveTo>
                      <a:pt x="10897" y="11844"/>
                    </a:moveTo>
                    <a:cubicBezTo>
                      <a:pt x="11145" y="11312"/>
                      <a:pt x="11472" y="10862"/>
                      <a:pt x="11856" y="10529"/>
                    </a:cubicBezTo>
                    <a:cubicBezTo>
                      <a:pt x="12417" y="10040"/>
                      <a:pt x="13077" y="9832"/>
                      <a:pt x="13731" y="9933"/>
                    </a:cubicBezTo>
                    <a:cubicBezTo>
                      <a:pt x="14504" y="10042"/>
                      <a:pt x="15253" y="10366"/>
                      <a:pt x="15936" y="10889"/>
                    </a:cubicBezTo>
                    <a:lnTo>
                      <a:pt x="16002" y="10889"/>
                    </a:lnTo>
                    <a:lnTo>
                      <a:pt x="17105" y="11719"/>
                    </a:lnTo>
                    <a:cubicBezTo>
                      <a:pt x="17392" y="11954"/>
                      <a:pt x="17657" y="12189"/>
                      <a:pt x="17921" y="12440"/>
                    </a:cubicBezTo>
                    <a:cubicBezTo>
                      <a:pt x="18186" y="12690"/>
                      <a:pt x="18263" y="12800"/>
                      <a:pt x="18429" y="12988"/>
                    </a:cubicBezTo>
                    <a:cubicBezTo>
                      <a:pt x="19178" y="13834"/>
                      <a:pt x="18958" y="15541"/>
                      <a:pt x="18296" y="16873"/>
                    </a:cubicBezTo>
                    <a:cubicBezTo>
                      <a:pt x="17926" y="17633"/>
                      <a:pt x="17493" y="18328"/>
                      <a:pt x="17006" y="18940"/>
                    </a:cubicBezTo>
                    <a:cubicBezTo>
                      <a:pt x="16162" y="20009"/>
                      <a:pt x="14989" y="20377"/>
                      <a:pt x="13907" y="19912"/>
                    </a:cubicBezTo>
                    <a:cubicBezTo>
                      <a:pt x="13414" y="19678"/>
                      <a:pt x="12938" y="19379"/>
                      <a:pt x="12485" y="19019"/>
                    </a:cubicBezTo>
                    <a:cubicBezTo>
                      <a:pt x="12062" y="18684"/>
                      <a:pt x="11666" y="18284"/>
                      <a:pt x="11305" y="17828"/>
                    </a:cubicBezTo>
                    <a:cubicBezTo>
                      <a:pt x="10374" y="16608"/>
                      <a:pt x="10083" y="14691"/>
                      <a:pt x="10577" y="13035"/>
                    </a:cubicBezTo>
                    <a:cubicBezTo>
                      <a:pt x="10649" y="12622"/>
                      <a:pt x="10756" y="12220"/>
                      <a:pt x="10897" y="11844"/>
                    </a:cubicBezTo>
                    <a:close/>
                    <a:moveTo>
                      <a:pt x="1788" y="4012"/>
                    </a:moveTo>
                    <a:cubicBezTo>
                      <a:pt x="2394" y="2728"/>
                      <a:pt x="3398" y="1741"/>
                      <a:pt x="4269" y="2148"/>
                    </a:cubicBezTo>
                    <a:cubicBezTo>
                      <a:pt x="4456" y="2228"/>
                      <a:pt x="4641" y="2322"/>
                      <a:pt x="4820" y="2430"/>
                    </a:cubicBezTo>
                    <a:cubicBezTo>
                      <a:pt x="5096" y="2587"/>
                      <a:pt x="5372" y="2775"/>
                      <a:pt x="5637" y="2963"/>
                    </a:cubicBezTo>
                    <a:lnTo>
                      <a:pt x="6640" y="3714"/>
                    </a:lnTo>
                    <a:lnTo>
                      <a:pt x="6706" y="3714"/>
                    </a:lnTo>
                    <a:cubicBezTo>
                      <a:pt x="7332" y="4197"/>
                      <a:pt x="7877" y="4864"/>
                      <a:pt x="8305" y="5673"/>
                    </a:cubicBezTo>
                    <a:cubicBezTo>
                      <a:pt x="8654" y="6349"/>
                      <a:pt x="8796" y="7195"/>
                      <a:pt x="8702" y="8022"/>
                    </a:cubicBezTo>
                    <a:cubicBezTo>
                      <a:pt x="8639" y="8624"/>
                      <a:pt x="8473" y="9194"/>
                      <a:pt x="8217" y="9683"/>
                    </a:cubicBezTo>
                    <a:cubicBezTo>
                      <a:pt x="8014" y="10045"/>
                      <a:pt x="7780" y="10370"/>
                      <a:pt x="7522" y="10654"/>
                    </a:cubicBezTo>
                    <a:cubicBezTo>
                      <a:pt x="6580" y="11952"/>
                      <a:pt x="5226" y="12448"/>
                      <a:pt x="3960" y="11954"/>
                    </a:cubicBezTo>
                    <a:cubicBezTo>
                      <a:pt x="3519" y="11752"/>
                      <a:pt x="3094" y="11484"/>
                      <a:pt x="2692" y="11155"/>
                    </a:cubicBezTo>
                    <a:cubicBezTo>
                      <a:pt x="2295" y="10823"/>
                      <a:pt x="1925" y="10428"/>
                      <a:pt x="1589" y="9980"/>
                    </a:cubicBezTo>
                    <a:cubicBezTo>
                      <a:pt x="868" y="9017"/>
                      <a:pt x="636" y="7526"/>
                      <a:pt x="1005" y="6221"/>
                    </a:cubicBezTo>
                    <a:cubicBezTo>
                      <a:pt x="1213" y="5453"/>
                      <a:pt x="1476" y="4719"/>
                      <a:pt x="1788" y="4028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08" name="Google Shape;826;p18"/>
              <p:cNvSpPr/>
              <p:nvPr/>
            </p:nvSpPr>
            <p:spPr>
              <a:xfrm>
                <a:off x="14973" y="20851"/>
                <a:ext cx="51288" cy="39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7" h="20805" fill="norm" stroke="1" extrusionOk="0">
                    <a:moveTo>
                      <a:pt x="18867" y="16971"/>
                    </a:moveTo>
                    <a:cubicBezTo>
                      <a:pt x="16216" y="20329"/>
                      <a:pt x="12382" y="21600"/>
                      <a:pt x="8806" y="20309"/>
                    </a:cubicBezTo>
                    <a:cubicBezTo>
                      <a:pt x="7576" y="19839"/>
                      <a:pt x="6386" y="19207"/>
                      <a:pt x="5256" y="18419"/>
                    </a:cubicBezTo>
                    <a:cubicBezTo>
                      <a:pt x="4128" y="17578"/>
                      <a:pt x="3082" y="16565"/>
                      <a:pt x="2141" y="15403"/>
                    </a:cubicBezTo>
                    <a:cubicBezTo>
                      <a:pt x="101" y="12950"/>
                      <a:pt x="-553" y="9129"/>
                      <a:pt x="490" y="5791"/>
                    </a:cubicBezTo>
                    <a:cubicBezTo>
                      <a:pt x="1104" y="3756"/>
                      <a:pt x="1886" y="1814"/>
                      <a:pt x="2826" y="0"/>
                    </a:cubicBezTo>
                    <a:cubicBezTo>
                      <a:pt x="1964" y="1693"/>
                      <a:pt x="1244" y="3499"/>
                      <a:pt x="677" y="5389"/>
                    </a:cubicBezTo>
                    <a:cubicBezTo>
                      <a:pt x="-363" y="8739"/>
                      <a:pt x="291" y="12568"/>
                      <a:pt x="2328" y="15040"/>
                    </a:cubicBezTo>
                    <a:cubicBezTo>
                      <a:pt x="3275" y="16191"/>
                      <a:pt x="4321" y="17204"/>
                      <a:pt x="5443" y="18057"/>
                    </a:cubicBezTo>
                    <a:cubicBezTo>
                      <a:pt x="6576" y="18901"/>
                      <a:pt x="7778" y="19589"/>
                      <a:pt x="9024" y="20108"/>
                    </a:cubicBezTo>
                    <a:cubicBezTo>
                      <a:pt x="12600" y="21375"/>
                      <a:pt x="16425" y="20104"/>
                      <a:pt x="19085" y="16770"/>
                    </a:cubicBezTo>
                    <a:cubicBezTo>
                      <a:pt x="19807" y="16046"/>
                      <a:pt x="20464" y="15225"/>
                      <a:pt x="21047" y="14317"/>
                    </a:cubicBezTo>
                    <a:lnTo>
                      <a:pt x="20829" y="14397"/>
                    </a:lnTo>
                    <a:cubicBezTo>
                      <a:pt x="20262" y="15358"/>
                      <a:pt x="19602" y="16223"/>
                      <a:pt x="18867" y="16971"/>
                    </a:cubicBezTo>
                    <a:close/>
                  </a:path>
                </a:pathLst>
              </a:custGeom>
              <a:solidFill>
                <a:srgbClr val="1F23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09" name="Google Shape;827;p18"/>
              <p:cNvSpPr/>
              <p:nvPr/>
            </p:nvSpPr>
            <p:spPr>
              <a:xfrm>
                <a:off x="79978" y="57667"/>
                <a:ext cx="54819" cy="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2" h="20939" fill="norm" stroke="1" extrusionOk="0">
                    <a:moveTo>
                      <a:pt x="17512" y="18084"/>
                    </a:moveTo>
                    <a:cubicBezTo>
                      <a:pt x="15289" y="20707"/>
                      <a:pt x="12206" y="21600"/>
                      <a:pt x="9368" y="20441"/>
                    </a:cubicBezTo>
                    <a:cubicBezTo>
                      <a:pt x="8070" y="19896"/>
                      <a:pt x="6815" y="19170"/>
                      <a:pt x="5630" y="18277"/>
                    </a:cubicBezTo>
                    <a:cubicBezTo>
                      <a:pt x="4534" y="17423"/>
                      <a:pt x="3494" y="16441"/>
                      <a:pt x="2528" y="15340"/>
                    </a:cubicBezTo>
                    <a:cubicBezTo>
                      <a:pt x="94" y="12307"/>
                      <a:pt x="-668" y="7578"/>
                      <a:pt x="616" y="3477"/>
                    </a:cubicBezTo>
                    <a:cubicBezTo>
                      <a:pt x="845" y="2415"/>
                      <a:pt x="1167" y="1391"/>
                      <a:pt x="1572" y="425"/>
                    </a:cubicBezTo>
                    <a:lnTo>
                      <a:pt x="1804" y="0"/>
                    </a:lnTo>
                    <a:cubicBezTo>
                      <a:pt x="1407" y="950"/>
                      <a:pt x="1094" y="1963"/>
                      <a:pt x="877" y="3014"/>
                    </a:cubicBezTo>
                    <a:cubicBezTo>
                      <a:pt x="-422" y="7098"/>
                      <a:pt x="344" y="11831"/>
                      <a:pt x="2789" y="14838"/>
                    </a:cubicBezTo>
                    <a:cubicBezTo>
                      <a:pt x="3740" y="15962"/>
                      <a:pt x="4780" y="16948"/>
                      <a:pt x="5890" y="17775"/>
                    </a:cubicBezTo>
                    <a:cubicBezTo>
                      <a:pt x="7082" y="18663"/>
                      <a:pt x="8334" y="19401"/>
                      <a:pt x="9629" y="19977"/>
                    </a:cubicBezTo>
                    <a:cubicBezTo>
                      <a:pt x="12472" y="21125"/>
                      <a:pt x="15556" y="20217"/>
                      <a:pt x="17773" y="17581"/>
                    </a:cubicBezTo>
                    <a:cubicBezTo>
                      <a:pt x="18950" y="16179"/>
                      <a:pt x="20010" y="14614"/>
                      <a:pt x="20932" y="12906"/>
                    </a:cubicBezTo>
                    <a:cubicBezTo>
                      <a:pt x="19955" y="14811"/>
                      <a:pt x="18805" y="16549"/>
                      <a:pt x="17512" y="18084"/>
                    </a:cubicBezTo>
                    <a:close/>
                  </a:path>
                </a:pathLst>
              </a:custGeom>
              <a:solidFill>
                <a:srgbClr val="1F23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10" name="Google Shape;828;p18"/>
              <p:cNvSpPr/>
              <p:nvPr/>
            </p:nvSpPr>
            <p:spPr>
              <a:xfrm>
                <a:off x="15205" y="10282"/>
                <a:ext cx="54456" cy="49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9" h="20355" fill="norm" stroke="1" extrusionOk="0">
                    <a:moveTo>
                      <a:pt x="19847" y="7267"/>
                    </a:moveTo>
                    <a:cubicBezTo>
                      <a:pt x="18717" y="5643"/>
                      <a:pt x="17279" y="4302"/>
                      <a:pt x="15625" y="3333"/>
                    </a:cubicBezTo>
                    <a:lnTo>
                      <a:pt x="15450" y="3333"/>
                    </a:lnTo>
                    <a:lnTo>
                      <a:pt x="12801" y="1823"/>
                    </a:lnTo>
                    <a:cubicBezTo>
                      <a:pt x="12102" y="1445"/>
                      <a:pt x="11374" y="1068"/>
                      <a:pt x="10647" y="753"/>
                    </a:cubicBezTo>
                    <a:cubicBezTo>
                      <a:pt x="10172" y="536"/>
                      <a:pt x="9686" y="347"/>
                      <a:pt x="9191" y="187"/>
                    </a:cubicBezTo>
                    <a:cubicBezTo>
                      <a:pt x="6891" y="-631"/>
                      <a:pt x="4241" y="1351"/>
                      <a:pt x="2640" y="3931"/>
                    </a:cubicBezTo>
                    <a:cubicBezTo>
                      <a:pt x="1767" y="5353"/>
                      <a:pt x="1036" y="6873"/>
                      <a:pt x="456" y="8462"/>
                    </a:cubicBezTo>
                    <a:cubicBezTo>
                      <a:pt x="-516" y="11083"/>
                      <a:pt x="95" y="14078"/>
                      <a:pt x="1999" y="16013"/>
                    </a:cubicBezTo>
                    <a:cubicBezTo>
                      <a:pt x="2885" y="16913"/>
                      <a:pt x="3863" y="17706"/>
                      <a:pt x="4911" y="18373"/>
                    </a:cubicBezTo>
                    <a:cubicBezTo>
                      <a:pt x="5971" y="19034"/>
                      <a:pt x="7095" y="19572"/>
                      <a:pt x="8259" y="19978"/>
                    </a:cubicBezTo>
                    <a:cubicBezTo>
                      <a:pt x="11601" y="20969"/>
                      <a:pt x="15177" y="19975"/>
                      <a:pt x="17663" y="17366"/>
                    </a:cubicBezTo>
                    <a:cubicBezTo>
                      <a:pt x="18344" y="16797"/>
                      <a:pt x="18961" y="16143"/>
                      <a:pt x="19497" y="15415"/>
                    </a:cubicBezTo>
                    <a:cubicBezTo>
                      <a:pt x="20173" y="14434"/>
                      <a:pt x="20612" y="13289"/>
                      <a:pt x="20778" y="12080"/>
                    </a:cubicBezTo>
                    <a:cubicBezTo>
                      <a:pt x="21084" y="10407"/>
                      <a:pt x="20749" y="8666"/>
                      <a:pt x="19847" y="7267"/>
                    </a:cubicBez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817" name="Google Shape;829;p18"/>
            <p:cNvGrpSpPr/>
            <p:nvPr/>
          </p:nvGrpSpPr>
          <p:grpSpPr>
            <a:xfrm>
              <a:off x="1338866" y="1816459"/>
              <a:ext cx="545999" cy="414134"/>
              <a:chOff x="0" y="0"/>
              <a:chExt cx="545998" cy="414133"/>
            </a:xfrm>
          </p:grpSpPr>
          <p:sp>
            <p:nvSpPr>
              <p:cNvPr id="812" name="Google Shape;830;p18"/>
              <p:cNvSpPr/>
              <p:nvPr/>
            </p:nvSpPr>
            <p:spPr>
              <a:xfrm flipH="1">
                <a:off x="0" y="114502"/>
                <a:ext cx="500302" cy="28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5" fill="norm" stroke="1" extrusionOk="0">
                    <a:moveTo>
                      <a:pt x="0" y="7817"/>
                    </a:moveTo>
                    <a:lnTo>
                      <a:pt x="7685" y="107"/>
                    </a:lnTo>
                    <a:cubicBezTo>
                      <a:pt x="7821" y="-35"/>
                      <a:pt x="7990" y="-35"/>
                      <a:pt x="8125" y="107"/>
                    </a:cubicBezTo>
                    <a:lnTo>
                      <a:pt x="21600" y="13631"/>
                    </a:lnTo>
                    <a:lnTo>
                      <a:pt x="13698" y="21565"/>
                    </a:lnTo>
                    <a:close/>
                  </a:path>
                </a:pathLst>
              </a:custGeom>
              <a:solidFill>
                <a:srgbClr val="F4F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13" name="Google Shape;831;p18"/>
              <p:cNvSpPr/>
              <p:nvPr/>
            </p:nvSpPr>
            <p:spPr>
              <a:xfrm flipH="1">
                <a:off x="135976" y="185759"/>
                <a:ext cx="130643" cy="756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3786"/>
                    </a:moveTo>
                    <a:lnTo>
                      <a:pt x="13821" y="21600"/>
                    </a:lnTo>
                    <a:lnTo>
                      <a:pt x="0" y="7769"/>
                    </a:lnTo>
                    <a:lnTo>
                      <a:pt x="7779" y="0"/>
                    </a:lnTo>
                    <a:lnTo>
                      <a:pt x="21600" y="13786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14" name="Google Shape;832;p18"/>
              <p:cNvSpPr/>
              <p:nvPr/>
            </p:nvSpPr>
            <p:spPr>
              <a:xfrm flipH="1">
                <a:off x="0" y="218791"/>
                <a:ext cx="500317" cy="195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514" fill="norm" stroke="1" extrusionOk="0">
                    <a:moveTo>
                      <a:pt x="21587" y="8575"/>
                    </a:moveTo>
                    <a:lnTo>
                      <a:pt x="21587" y="9043"/>
                    </a:lnTo>
                    <a:cubicBezTo>
                      <a:pt x="21589" y="9719"/>
                      <a:pt x="21450" y="10347"/>
                      <a:pt x="21222" y="10688"/>
                    </a:cubicBezTo>
                    <a:lnTo>
                      <a:pt x="14062" y="21256"/>
                    </a:lnTo>
                    <a:cubicBezTo>
                      <a:pt x="13835" y="21600"/>
                      <a:pt x="13552" y="21600"/>
                      <a:pt x="13325" y="21256"/>
                    </a:cubicBezTo>
                    <a:lnTo>
                      <a:pt x="373" y="2200"/>
                    </a:lnTo>
                    <a:cubicBezTo>
                      <a:pt x="133" y="1845"/>
                      <a:pt x="-11" y="1178"/>
                      <a:pt x="1" y="468"/>
                    </a:cubicBezTo>
                    <a:lnTo>
                      <a:pt x="1" y="0"/>
                    </a:lnTo>
                    <a:lnTo>
                      <a:pt x="13690" y="20233"/>
                    </a:lnTo>
                    <a:close/>
                  </a:path>
                </a:pathLst>
              </a:custGeom>
              <a:solidFill>
                <a:srgbClr val="E5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15" name="Google Shape;833;p18"/>
              <p:cNvSpPr/>
              <p:nvPr/>
            </p:nvSpPr>
            <p:spPr>
              <a:xfrm flipH="1">
                <a:off x="187730" y="3145"/>
                <a:ext cx="358269" cy="403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555" fill="norm" stroke="1" extrusionOk="0">
                    <a:moveTo>
                      <a:pt x="21599" y="21479"/>
                    </a:moveTo>
                    <a:cubicBezTo>
                      <a:pt x="21253" y="21600"/>
                      <a:pt x="20863" y="21575"/>
                      <a:pt x="20540" y="21411"/>
                    </a:cubicBezTo>
                    <a:lnTo>
                      <a:pt x="2575" y="12168"/>
                    </a:lnTo>
                    <a:cubicBezTo>
                      <a:pt x="2258" y="12005"/>
                      <a:pt x="2039" y="11725"/>
                      <a:pt x="1980" y="11403"/>
                    </a:cubicBezTo>
                    <a:lnTo>
                      <a:pt x="4" y="950"/>
                    </a:lnTo>
                    <a:cubicBezTo>
                      <a:pt x="-1" y="891"/>
                      <a:pt x="-1" y="832"/>
                      <a:pt x="4" y="773"/>
                    </a:cubicBezTo>
                    <a:cubicBezTo>
                      <a:pt x="3" y="481"/>
                      <a:pt x="136" y="202"/>
                      <a:pt x="373" y="0"/>
                    </a:cubicBezTo>
                    <a:lnTo>
                      <a:pt x="19093" y="9605"/>
                    </a:lnTo>
                    <a:cubicBezTo>
                      <a:pt x="19321" y="9729"/>
                      <a:pt x="19479" y="9934"/>
                      <a:pt x="19528" y="10168"/>
                    </a:cubicBezTo>
                    <a:close/>
                  </a:path>
                </a:pathLst>
              </a:custGeom>
              <a:solidFill>
                <a:srgbClr val="F4F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16" name="Google Shape;834;p18"/>
              <p:cNvSpPr/>
              <p:nvPr/>
            </p:nvSpPr>
            <p:spPr>
              <a:xfrm flipH="1">
                <a:off x="183026" y="0"/>
                <a:ext cx="357112" cy="4051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66"/>
                    </a:moveTo>
                    <a:lnTo>
                      <a:pt x="21477" y="21533"/>
                    </a:lnTo>
                    <a:lnTo>
                      <a:pt x="21315" y="21600"/>
                    </a:lnTo>
                    <a:lnTo>
                      <a:pt x="19172" y="10314"/>
                    </a:lnTo>
                    <a:cubicBezTo>
                      <a:pt x="19122" y="10080"/>
                      <a:pt x="18964" y="9876"/>
                      <a:pt x="18735" y="9752"/>
                    </a:cubicBezTo>
                    <a:lnTo>
                      <a:pt x="0" y="168"/>
                    </a:lnTo>
                    <a:cubicBezTo>
                      <a:pt x="69" y="98"/>
                      <a:pt x="153" y="41"/>
                      <a:pt x="247" y="0"/>
                    </a:cubicBezTo>
                    <a:lnTo>
                      <a:pt x="19067" y="9601"/>
                    </a:lnTo>
                    <a:cubicBezTo>
                      <a:pt x="19300" y="9723"/>
                      <a:pt x="19462" y="9928"/>
                      <a:pt x="19513" y="10163"/>
                    </a:cubicBezTo>
                    <a:close/>
                  </a:path>
                </a:pathLst>
              </a:custGeom>
              <a:solidFill>
                <a:srgbClr val="E5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818" name="Google Shape;835;p18"/>
            <p:cNvSpPr/>
            <p:nvPr/>
          </p:nvSpPr>
          <p:spPr>
            <a:xfrm rot="19796852">
              <a:off x="3138426" y="103819"/>
              <a:ext cx="32286" cy="55981"/>
            </a:xfrm>
            <a:prstGeom prst="ellipse">
              <a:avLst/>
            </a:pr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9" name="Google Shape;836;p18"/>
            <p:cNvSpPr/>
            <p:nvPr/>
          </p:nvSpPr>
          <p:spPr>
            <a:xfrm>
              <a:off x="2894448" y="1537644"/>
              <a:ext cx="534547" cy="309332"/>
            </a:xfrm>
            <a:prstGeom prst="ellipse">
              <a:avLst/>
            </a:pr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0" name="Google Shape;837;p18"/>
            <p:cNvSpPr/>
            <p:nvPr/>
          </p:nvSpPr>
          <p:spPr>
            <a:xfrm>
              <a:off x="3043696" y="68912"/>
              <a:ext cx="300157" cy="4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0382" fill="norm" stroke="1" extrusionOk="0">
                  <a:moveTo>
                    <a:pt x="7324" y="675"/>
                  </a:moveTo>
                  <a:cubicBezTo>
                    <a:pt x="8152" y="-215"/>
                    <a:pt x="14471" y="-801"/>
                    <a:pt x="16550" y="2788"/>
                  </a:cubicBezTo>
                  <a:cubicBezTo>
                    <a:pt x="17339" y="4148"/>
                    <a:pt x="17216" y="7623"/>
                    <a:pt x="17874" y="9810"/>
                  </a:cubicBezTo>
                  <a:cubicBezTo>
                    <a:pt x="18532" y="11997"/>
                    <a:pt x="20089" y="13223"/>
                    <a:pt x="20645" y="15006"/>
                  </a:cubicBezTo>
                  <a:cubicBezTo>
                    <a:pt x="21201" y="16789"/>
                    <a:pt x="20293" y="19752"/>
                    <a:pt x="13919" y="20276"/>
                  </a:cubicBezTo>
                  <a:cubicBezTo>
                    <a:pt x="7545" y="20799"/>
                    <a:pt x="2644" y="19300"/>
                    <a:pt x="1137" y="17938"/>
                  </a:cubicBezTo>
                  <a:cubicBezTo>
                    <a:pt x="-369" y="16576"/>
                    <a:pt x="-399" y="13672"/>
                    <a:pt x="1167" y="12128"/>
                  </a:cubicBezTo>
                  <a:cubicBezTo>
                    <a:pt x="2733" y="10583"/>
                    <a:pt x="3917" y="9309"/>
                    <a:pt x="3879" y="7293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1" name="Google Shape;838;p18"/>
            <p:cNvSpPr/>
            <p:nvPr/>
          </p:nvSpPr>
          <p:spPr>
            <a:xfrm>
              <a:off x="3034420" y="385645"/>
              <a:ext cx="55949" cy="325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81" h="17899" fill="norm" stroke="1" extrusionOk="0">
                  <a:moveTo>
                    <a:pt x="1512" y="1206"/>
                  </a:moveTo>
                  <a:cubicBezTo>
                    <a:pt x="1512" y="1206"/>
                    <a:pt x="-4204" y="9614"/>
                    <a:pt x="6596" y="15590"/>
                  </a:cubicBezTo>
                  <a:cubicBezTo>
                    <a:pt x="17396" y="21567"/>
                    <a:pt x="14400" y="14051"/>
                    <a:pt x="14400" y="14051"/>
                  </a:cubicBezTo>
                  <a:lnTo>
                    <a:pt x="11810" y="12265"/>
                  </a:lnTo>
                  <a:cubicBezTo>
                    <a:pt x="11810" y="12265"/>
                    <a:pt x="9640" y="5390"/>
                    <a:pt x="10531" y="3705"/>
                  </a:cubicBezTo>
                  <a:cubicBezTo>
                    <a:pt x="11421" y="2020"/>
                    <a:pt x="11211" y="571"/>
                    <a:pt x="11810" y="436"/>
                  </a:cubicBezTo>
                  <a:cubicBezTo>
                    <a:pt x="12409" y="301"/>
                    <a:pt x="9656" y="35"/>
                    <a:pt x="8571" y="1"/>
                  </a:cubicBezTo>
                  <a:cubicBezTo>
                    <a:pt x="7487" y="-33"/>
                    <a:pt x="1512" y="1206"/>
                    <a:pt x="1512" y="1206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2" name="Google Shape;839;p18"/>
            <p:cNvSpPr/>
            <p:nvPr/>
          </p:nvSpPr>
          <p:spPr>
            <a:xfrm>
              <a:off x="3066746" y="64812"/>
              <a:ext cx="142979" cy="177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19796" fill="norm" stroke="1" extrusionOk="0">
                  <a:moveTo>
                    <a:pt x="20814" y="588"/>
                  </a:moveTo>
                  <a:cubicBezTo>
                    <a:pt x="20814" y="588"/>
                    <a:pt x="10812" y="-1621"/>
                    <a:pt x="4755" y="2523"/>
                  </a:cubicBezTo>
                  <a:cubicBezTo>
                    <a:pt x="-786" y="6311"/>
                    <a:pt x="-322" y="11466"/>
                    <a:pt x="481" y="13887"/>
                  </a:cubicBezTo>
                  <a:cubicBezTo>
                    <a:pt x="1284" y="16307"/>
                    <a:pt x="2908" y="19610"/>
                    <a:pt x="5415" y="19794"/>
                  </a:cubicBezTo>
                  <a:cubicBezTo>
                    <a:pt x="7922" y="19979"/>
                    <a:pt x="20814" y="588"/>
                    <a:pt x="20814" y="588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3" name="Google Shape;840;p18"/>
            <p:cNvSpPr/>
            <p:nvPr/>
          </p:nvSpPr>
          <p:spPr>
            <a:xfrm>
              <a:off x="3094387" y="257945"/>
              <a:ext cx="177311" cy="19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6" h="20663" fill="norm" stroke="1" extrusionOk="0">
                  <a:moveTo>
                    <a:pt x="16175" y="0"/>
                  </a:moveTo>
                  <a:cubicBezTo>
                    <a:pt x="16175" y="0"/>
                    <a:pt x="15656" y="7979"/>
                    <a:pt x="15818" y="8566"/>
                  </a:cubicBezTo>
                  <a:cubicBezTo>
                    <a:pt x="15979" y="9153"/>
                    <a:pt x="19259" y="9715"/>
                    <a:pt x="20177" y="10411"/>
                  </a:cubicBezTo>
                  <a:cubicBezTo>
                    <a:pt x="21095" y="11106"/>
                    <a:pt x="15411" y="19200"/>
                    <a:pt x="12524" y="20400"/>
                  </a:cubicBezTo>
                  <a:cubicBezTo>
                    <a:pt x="9636" y="21600"/>
                    <a:pt x="686" y="18536"/>
                    <a:pt x="70" y="14483"/>
                  </a:cubicBezTo>
                  <a:cubicBezTo>
                    <a:pt x="-505" y="10749"/>
                    <a:pt x="2628" y="7851"/>
                    <a:pt x="3833" y="6823"/>
                  </a:cubicBezTo>
                  <a:cubicBezTo>
                    <a:pt x="4653" y="6758"/>
                    <a:pt x="5477" y="6738"/>
                    <a:pt x="6300" y="6766"/>
                  </a:cubicBezTo>
                  <a:lnTo>
                    <a:pt x="6566" y="2898"/>
                  </a:lnTo>
                  <a:cubicBezTo>
                    <a:pt x="10505" y="1781"/>
                    <a:pt x="16175" y="0"/>
                    <a:pt x="16175" y="0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4" name="Google Shape;841;p18"/>
            <p:cNvSpPr/>
            <p:nvPr/>
          </p:nvSpPr>
          <p:spPr>
            <a:xfrm>
              <a:off x="3043091" y="322866"/>
              <a:ext cx="258246" cy="297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8" h="19973" fill="norm" stroke="1" extrusionOk="0">
                  <a:moveTo>
                    <a:pt x="14491" y="1673"/>
                  </a:moveTo>
                  <a:cubicBezTo>
                    <a:pt x="16023" y="1896"/>
                    <a:pt x="17779" y="2670"/>
                    <a:pt x="18019" y="3461"/>
                  </a:cubicBezTo>
                  <a:cubicBezTo>
                    <a:pt x="18298" y="4384"/>
                    <a:pt x="18892" y="8738"/>
                    <a:pt x="17582" y="12054"/>
                  </a:cubicBezTo>
                  <a:cubicBezTo>
                    <a:pt x="16272" y="15371"/>
                    <a:pt x="15360" y="17476"/>
                    <a:pt x="14600" y="18901"/>
                  </a:cubicBezTo>
                  <a:cubicBezTo>
                    <a:pt x="14600" y="18901"/>
                    <a:pt x="7968" y="21587"/>
                    <a:pt x="2619" y="18456"/>
                  </a:cubicBezTo>
                  <a:cubicBezTo>
                    <a:pt x="2619" y="18456"/>
                    <a:pt x="2252" y="14905"/>
                    <a:pt x="2226" y="13006"/>
                  </a:cubicBezTo>
                  <a:cubicBezTo>
                    <a:pt x="-2708" y="8944"/>
                    <a:pt x="1510" y="3943"/>
                    <a:pt x="5693" y="42"/>
                  </a:cubicBezTo>
                  <a:cubicBezTo>
                    <a:pt x="6193" y="-6"/>
                    <a:pt x="6697" y="-13"/>
                    <a:pt x="7199" y="21"/>
                  </a:cubicBezTo>
                  <a:cubicBezTo>
                    <a:pt x="7199" y="21"/>
                    <a:pt x="3466" y="4186"/>
                    <a:pt x="6059" y="6551"/>
                  </a:cubicBezTo>
                  <a:cubicBezTo>
                    <a:pt x="11609" y="4965"/>
                    <a:pt x="12714" y="2612"/>
                    <a:pt x="14491" y="1673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5" name="Google Shape;842;p18"/>
            <p:cNvSpPr/>
            <p:nvPr/>
          </p:nvSpPr>
          <p:spPr>
            <a:xfrm>
              <a:off x="3088952" y="79078"/>
              <a:ext cx="190120" cy="234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5" h="21342" fill="norm" stroke="1" extrusionOk="0">
                  <a:moveTo>
                    <a:pt x="428" y="7610"/>
                  </a:moveTo>
                  <a:cubicBezTo>
                    <a:pt x="1262" y="3146"/>
                    <a:pt x="5104" y="-258"/>
                    <a:pt x="10587" y="15"/>
                  </a:cubicBezTo>
                  <a:cubicBezTo>
                    <a:pt x="16398" y="286"/>
                    <a:pt x="20849" y="4473"/>
                    <a:pt x="20528" y="9369"/>
                  </a:cubicBezTo>
                  <a:cubicBezTo>
                    <a:pt x="20346" y="12148"/>
                    <a:pt x="18628" y="14695"/>
                    <a:pt x="15886" y="16248"/>
                  </a:cubicBezTo>
                  <a:cubicBezTo>
                    <a:pt x="15696" y="16927"/>
                    <a:pt x="15412" y="17584"/>
                    <a:pt x="15038" y="18206"/>
                  </a:cubicBezTo>
                  <a:cubicBezTo>
                    <a:pt x="13091" y="20114"/>
                    <a:pt x="7938" y="21320"/>
                    <a:pt x="6236" y="21342"/>
                  </a:cubicBezTo>
                  <a:cubicBezTo>
                    <a:pt x="4759" y="21342"/>
                    <a:pt x="3494" y="20198"/>
                    <a:pt x="2110" y="18273"/>
                  </a:cubicBezTo>
                  <a:cubicBezTo>
                    <a:pt x="-751" y="14261"/>
                    <a:pt x="-22" y="9819"/>
                    <a:pt x="428" y="7610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6" name="Google Shape;843;p18"/>
            <p:cNvSpPr/>
            <p:nvPr/>
          </p:nvSpPr>
          <p:spPr>
            <a:xfrm>
              <a:off x="3096346" y="78106"/>
              <a:ext cx="191259" cy="17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0897" fill="norm" stroke="1" extrusionOk="0">
                  <a:moveTo>
                    <a:pt x="11711" y="239"/>
                  </a:moveTo>
                  <a:cubicBezTo>
                    <a:pt x="15633" y="1046"/>
                    <a:pt x="18853" y="2217"/>
                    <a:pt x="19919" y="6285"/>
                  </a:cubicBezTo>
                  <a:cubicBezTo>
                    <a:pt x="20648" y="9091"/>
                    <a:pt x="21600" y="14430"/>
                    <a:pt x="20696" y="16685"/>
                  </a:cubicBezTo>
                  <a:lnTo>
                    <a:pt x="20129" y="18313"/>
                  </a:lnTo>
                  <a:lnTo>
                    <a:pt x="15403" y="20897"/>
                  </a:lnTo>
                  <a:cubicBezTo>
                    <a:pt x="15403" y="20897"/>
                    <a:pt x="13190" y="18948"/>
                    <a:pt x="13878" y="13223"/>
                  </a:cubicBezTo>
                  <a:cubicBezTo>
                    <a:pt x="13848" y="12457"/>
                    <a:pt x="13615" y="11714"/>
                    <a:pt x="13203" y="11082"/>
                  </a:cubicBezTo>
                  <a:cubicBezTo>
                    <a:pt x="12897" y="10546"/>
                    <a:pt x="12668" y="9963"/>
                    <a:pt x="12528" y="9355"/>
                  </a:cubicBezTo>
                  <a:cubicBezTo>
                    <a:pt x="11970" y="7806"/>
                    <a:pt x="10867" y="6544"/>
                    <a:pt x="9450" y="5836"/>
                  </a:cubicBezTo>
                  <a:cubicBezTo>
                    <a:pt x="5920" y="3737"/>
                    <a:pt x="742" y="5550"/>
                    <a:pt x="0" y="6307"/>
                  </a:cubicBezTo>
                  <a:cubicBezTo>
                    <a:pt x="2410" y="1096"/>
                    <a:pt x="7148" y="-703"/>
                    <a:pt x="11711" y="239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7" name="Google Shape;844;p18"/>
            <p:cNvSpPr/>
            <p:nvPr/>
          </p:nvSpPr>
          <p:spPr>
            <a:xfrm>
              <a:off x="3128032" y="1634884"/>
              <a:ext cx="150200" cy="114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19872" fill="norm" stroke="1" extrusionOk="0">
                  <a:moveTo>
                    <a:pt x="19537" y="1"/>
                  </a:moveTo>
                  <a:cubicBezTo>
                    <a:pt x="17010" y="2540"/>
                    <a:pt x="13082" y="787"/>
                    <a:pt x="12893" y="1010"/>
                  </a:cubicBezTo>
                  <a:cubicBezTo>
                    <a:pt x="10314" y="4197"/>
                    <a:pt x="6489" y="6971"/>
                    <a:pt x="3636" y="9754"/>
                  </a:cubicBezTo>
                  <a:cubicBezTo>
                    <a:pt x="2063" y="11284"/>
                    <a:pt x="-387" y="13335"/>
                    <a:pt x="51" y="16278"/>
                  </a:cubicBezTo>
                  <a:cubicBezTo>
                    <a:pt x="851" y="21537"/>
                    <a:pt x="7667" y="19922"/>
                    <a:pt x="10237" y="18307"/>
                  </a:cubicBezTo>
                  <a:cubicBezTo>
                    <a:pt x="12807" y="16692"/>
                    <a:pt x="14904" y="14057"/>
                    <a:pt x="17336" y="12166"/>
                  </a:cubicBezTo>
                  <a:cubicBezTo>
                    <a:pt x="19056" y="10827"/>
                    <a:pt x="20775" y="10137"/>
                    <a:pt x="21050" y="7427"/>
                  </a:cubicBezTo>
                  <a:cubicBezTo>
                    <a:pt x="21213" y="5791"/>
                    <a:pt x="19984" y="-63"/>
                    <a:pt x="19537" y="1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8" name="Google Shape;845;p18"/>
            <p:cNvSpPr/>
            <p:nvPr/>
          </p:nvSpPr>
          <p:spPr>
            <a:xfrm>
              <a:off x="3128647" y="1671561"/>
              <a:ext cx="149550" cy="7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19278" fill="norm" stroke="1" extrusionOk="0">
                  <a:moveTo>
                    <a:pt x="21543" y="0"/>
                  </a:moveTo>
                  <a:cubicBezTo>
                    <a:pt x="21198" y="3696"/>
                    <a:pt x="19464" y="4711"/>
                    <a:pt x="17695" y="6589"/>
                  </a:cubicBezTo>
                  <a:cubicBezTo>
                    <a:pt x="15147" y="9300"/>
                    <a:pt x="12908" y="13208"/>
                    <a:pt x="10263" y="15496"/>
                  </a:cubicBezTo>
                  <a:cubicBezTo>
                    <a:pt x="7821" y="17616"/>
                    <a:pt x="1716" y="19722"/>
                    <a:pt x="0" y="14375"/>
                  </a:cubicBezTo>
                  <a:cubicBezTo>
                    <a:pt x="938" y="21600"/>
                    <a:pt x="7830" y="19328"/>
                    <a:pt x="10449" y="17056"/>
                  </a:cubicBezTo>
                  <a:cubicBezTo>
                    <a:pt x="13068" y="14784"/>
                    <a:pt x="15253" y="10997"/>
                    <a:pt x="17757" y="8301"/>
                  </a:cubicBezTo>
                  <a:cubicBezTo>
                    <a:pt x="19526" y="6392"/>
                    <a:pt x="21296" y="5408"/>
                    <a:pt x="21579" y="1545"/>
                  </a:cubicBezTo>
                  <a:cubicBezTo>
                    <a:pt x="21600" y="1030"/>
                    <a:pt x="21588" y="512"/>
                    <a:pt x="21543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9" name="Google Shape;846;p18"/>
            <p:cNvSpPr/>
            <p:nvPr/>
          </p:nvSpPr>
          <p:spPr>
            <a:xfrm>
              <a:off x="3014242" y="1609575"/>
              <a:ext cx="137797" cy="106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19887" fill="norm" stroke="1" extrusionOk="0">
                  <a:moveTo>
                    <a:pt x="19400" y="1"/>
                  </a:moveTo>
                  <a:cubicBezTo>
                    <a:pt x="16876" y="2506"/>
                    <a:pt x="13066" y="1145"/>
                    <a:pt x="12879" y="1328"/>
                  </a:cubicBezTo>
                  <a:cubicBezTo>
                    <a:pt x="10308" y="4474"/>
                    <a:pt x="6498" y="7174"/>
                    <a:pt x="3646" y="9908"/>
                  </a:cubicBezTo>
                  <a:cubicBezTo>
                    <a:pt x="2069" y="11418"/>
                    <a:pt x="-389" y="13444"/>
                    <a:pt x="52" y="16338"/>
                  </a:cubicBezTo>
                  <a:cubicBezTo>
                    <a:pt x="850" y="21532"/>
                    <a:pt x="7662" y="19930"/>
                    <a:pt x="10233" y="18352"/>
                  </a:cubicBezTo>
                  <a:cubicBezTo>
                    <a:pt x="12804" y="16773"/>
                    <a:pt x="14924" y="14130"/>
                    <a:pt x="17336" y="12288"/>
                  </a:cubicBezTo>
                  <a:cubicBezTo>
                    <a:pt x="19072" y="10972"/>
                    <a:pt x="20779" y="10286"/>
                    <a:pt x="21089" y="7620"/>
                  </a:cubicBezTo>
                  <a:cubicBezTo>
                    <a:pt x="21211" y="6007"/>
                    <a:pt x="19850" y="-68"/>
                    <a:pt x="19400" y="1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0" name="Google Shape;847;p18"/>
            <p:cNvSpPr/>
            <p:nvPr/>
          </p:nvSpPr>
          <p:spPr>
            <a:xfrm>
              <a:off x="3014705" y="1644715"/>
              <a:ext cx="137200" cy="71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19284" fill="norm" stroke="1" extrusionOk="0">
                  <a:moveTo>
                    <a:pt x="21525" y="0"/>
                  </a:moveTo>
                  <a:cubicBezTo>
                    <a:pt x="21187" y="3685"/>
                    <a:pt x="19451" y="4710"/>
                    <a:pt x="17667" y="6611"/>
                  </a:cubicBezTo>
                  <a:cubicBezTo>
                    <a:pt x="15121" y="9321"/>
                    <a:pt x="12845" y="13221"/>
                    <a:pt x="10242" y="15502"/>
                  </a:cubicBezTo>
                  <a:cubicBezTo>
                    <a:pt x="7802" y="17634"/>
                    <a:pt x="1717" y="19732"/>
                    <a:pt x="0" y="14378"/>
                  </a:cubicBezTo>
                  <a:cubicBezTo>
                    <a:pt x="964" y="21600"/>
                    <a:pt x="7811" y="19336"/>
                    <a:pt x="10425" y="17072"/>
                  </a:cubicBezTo>
                  <a:cubicBezTo>
                    <a:pt x="13038" y="14808"/>
                    <a:pt x="15247" y="10974"/>
                    <a:pt x="17725" y="8313"/>
                  </a:cubicBezTo>
                  <a:cubicBezTo>
                    <a:pt x="19509" y="6412"/>
                    <a:pt x="21264" y="5421"/>
                    <a:pt x="21583" y="1570"/>
                  </a:cubicBezTo>
                  <a:cubicBezTo>
                    <a:pt x="21600" y="1045"/>
                    <a:pt x="21581" y="517"/>
                    <a:pt x="21525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1" name="Google Shape;848;p18"/>
            <p:cNvSpPr/>
            <p:nvPr/>
          </p:nvSpPr>
          <p:spPr>
            <a:xfrm>
              <a:off x="3036505" y="617000"/>
              <a:ext cx="293951" cy="1028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0" h="21410" fill="norm" stroke="1" extrusionOk="0">
                  <a:moveTo>
                    <a:pt x="525" y="3177"/>
                  </a:moveTo>
                  <a:cubicBezTo>
                    <a:pt x="1089" y="1882"/>
                    <a:pt x="2709" y="0"/>
                    <a:pt x="2709" y="0"/>
                  </a:cubicBezTo>
                  <a:cubicBezTo>
                    <a:pt x="4261" y="213"/>
                    <a:pt x="5942" y="334"/>
                    <a:pt x="7654" y="357"/>
                  </a:cubicBezTo>
                  <a:cubicBezTo>
                    <a:pt x="10511" y="399"/>
                    <a:pt x="15080" y="146"/>
                    <a:pt x="15080" y="146"/>
                  </a:cubicBezTo>
                  <a:cubicBezTo>
                    <a:pt x="15881" y="554"/>
                    <a:pt x="16756" y="950"/>
                    <a:pt x="17700" y="1331"/>
                  </a:cubicBezTo>
                  <a:cubicBezTo>
                    <a:pt x="18976" y="1849"/>
                    <a:pt x="21457" y="2985"/>
                    <a:pt x="20859" y="4970"/>
                  </a:cubicBezTo>
                  <a:cubicBezTo>
                    <a:pt x="20465" y="6268"/>
                    <a:pt x="17984" y="11777"/>
                    <a:pt x="17984" y="11777"/>
                  </a:cubicBezTo>
                  <a:cubicBezTo>
                    <a:pt x="18949" y="12703"/>
                    <a:pt x="19462" y="13665"/>
                    <a:pt x="19509" y="14634"/>
                  </a:cubicBezTo>
                  <a:cubicBezTo>
                    <a:pt x="19483" y="15436"/>
                    <a:pt x="18762" y="16797"/>
                    <a:pt x="17954" y="18056"/>
                  </a:cubicBezTo>
                  <a:lnTo>
                    <a:pt x="16473" y="21183"/>
                  </a:lnTo>
                  <a:cubicBezTo>
                    <a:pt x="16473" y="21183"/>
                    <a:pt x="14503" y="21600"/>
                    <a:pt x="13097" y="21305"/>
                  </a:cubicBezTo>
                  <a:lnTo>
                    <a:pt x="13276" y="18245"/>
                  </a:lnTo>
                  <a:cubicBezTo>
                    <a:pt x="13101" y="17496"/>
                    <a:pt x="12839" y="16392"/>
                    <a:pt x="12686" y="15689"/>
                  </a:cubicBezTo>
                  <a:cubicBezTo>
                    <a:pt x="12420" y="14538"/>
                    <a:pt x="11716" y="12715"/>
                    <a:pt x="11515" y="12259"/>
                  </a:cubicBezTo>
                  <a:cubicBezTo>
                    <a:pt x="11314" y="11802"/>
                    <a:pt x="10812" y="11007"/>
                    <a:pt x="10576" y="10115"/>
                  </a:cubicBezTo>
                  <a:cubicBezTo>
                    <a:pt x="10340" y="9222"/>
                    <a:pt x="9187" y="4688"/>
                    <a:pt x="9187" y="4688"/>
                  </a:cubicBezTo>
                  <a:lnTo>
                    <a:pt x="9030" y="5537"/>
                  </a:lnTo>
                  <a:cubicBezTo>
                    <a:pt x="9030" y="5537"/>
                    <a:pt x="8877" y="6916"/>
                    <a:pt x="8200" y="8616"/>
                  </a:cubicBezTo>
                  <a:cubicBezTo>
                    <a:pt x="7523" y="10317"/>
                    <a:pt x="7287" y="11072"/>
                    <a:pt x="7287" y="11072"/>
                  </a:cubicBezTo>
                  <a:cubicBezTo>
                    <a:pt x="7287" y="11072"/>
                    <a:pt x="8462" y="11705"/>
                    <a:pt x="8597" y="12170"/>
                  </a:cubicBezTo>
                  <a:cubicBezTo>
                    <a:pt x="8715" y="12539"/>
                    <a:pt x="10152" y="15447"/>
                    <a:pt x="9296" y="16926"/>
                  </a:cubicBezTo>
                  <a:lnTo>
                    <a:pt x="7549" y="20687"/>
                  </a:lnTo>
                  <a:cubicBezTo>
                    <a:pt x="6654" y="20868"/>
                    <a:pt x="5516" y="20912"/>
                    <a:pt x="4491" y="20805"/>
                  </a:cubicBezTo>
                  <a:lnTo>
                    <a:pt x="3456" y="17014"/>
                  </a:lnTo>
                  <a:cubicBezTo>
                    <a:pt x="2762" y="15571"/>
                    <a:pt x="1272" y="12513"/>
                    <a:pt x="1063" y="12115"/>
                  </a:cubicBezTo>
                  <a:cubicBezTo>
                    <a:pt x="766" y="11593"/>
                    <a:pt x="521" y="11334"/>
                    <a:pt x="189" y="9687"/>
                  </a:cubicBezTo>
                  <a:cubicBezTo>
                    <a:pt x="-143" y="8039"/>
                    <a:pt x="-43" y="4472"/>
                    <a:pt x="525" y="3177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2" name="Google Shape;849;p18"/>
            <p:cNvSpPr/>
            <p:nvPr/>
          </p:nvSpPr>
          <p:spPr>
            <a:xfrm>
              <a:off x="3024064" y="596421"/>
              <a:ext cx="312891" cy="684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6" h="19934" fill="norm" stroke="1" extrusionOk="0">
                  <a:moveTo>
                    <a:pt x="12971" y="242"/>
                  </a:moveTo>
                  <a:lnTo>
                    <a:pt x="16065" y="3379"/>
                  </a:lnTo>
                  <a:cubicBezTo>
                    <a:pt x="16065" y="3379"/>
                    <a:pt x="20792" y="6867"/>
                    <a:pt x="15895" y="15834"/>
                  </a:cubicBezTo>
                  <a:lnTo>
                    <a:pt x="16814" y="18601"/>
                  </a:lnTo>
                  <a:cubicBezTo>
                    <a:pt x="16814" y="18601"/>
                    <a:pt x="7545" y="21600"/>
                    <a:pt x="1342" y="18601"/>
                  </a:cubicBezTo>
                  <a:cubicBezTo>
                    <a:pt x="1342" y="18601"/>
                    <a:pt x="-808" y="10313"/>
                    <a:pt x="335" y="6493"/>
                  </a:cubicBezTo>
                  <a:cubicBezTo>
                    <a:pt x="971" y="4295"/>
                    <a:pt x="1937" y="2124"/>
                    <a:pt x="3223" y="0"/>
                  </a:cubicBezTo>
                  <a:cubicBezTo>
                    <a:pt x="3223" y="0"/>
                    <a:pt x="4742" y="846"/>
                    <a:pt x="12559" y="288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3" name="Google Shape;850;p18"/>
            <p:cNvSpPr/>
            <p:nvPr/>
          </p:nvSpPr>
          <p:spPr>
            <a:xfrm>
              <a:off x="2859688" y="391727"/>
              <a:ext cx="450725" cy="393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0808" fill="norm" stroke="1" extrusionOk="0">
                  <a:moveTo>
                    <a:pt x="2483" y="15318"/>
                  </a:moveTo>
                  <a:cubicBezTo>
                    <a:pt x="3053" y="15441"/>
                    <a:pt x="3598" y="15302"/>
                    <a:pt x="4396" y="15549"/>
                  </a:cubicBezTo>
                  <a:cubicBezTo>
                    <a:pt x="4992" y="15764"/>
                    <a:pt x="5614" y="15874"/>
                    <a:pt x="6240" y="15874"/>
                  </a:cubicBezTo>
                  <a:cubicBezTo>
                    <a:pt x="6919" y="15874"/>
                    <a:pt x="8823" y="14791"/>
                    <a:pt x="10456" y="13484"/>
                  </a:cubicBezTo>
                  <a:cubicBezTo>
                    <a:pt x="12381" y="11947"/>
                    <a:pt x="14291" y="9291"/>
                    <a:pt x="14981" y="8014"/>
                  </a:cubicBezTo>
                  <a:cubicBezTo>
                    <a:pt x="16466" y="5257"/>
                    <a:pt x="17888" y="2413"/>
                    <a:pt x="18327" y="957"/>
                  </a:cubicBezTo>
                  <a:cubicBezTo>
                    <a:pt x="18852" y="-792"/>
                    <a:pt x="18840" y="398"/>
                    <a:pt x="19753" y="372"/>
                  </a:cubicBezTo>
                  <a:cubicBezTo>
                    <a:pt x="20816" y="342"/>
                    <a:pt x="21389" y="788"/>
                    <a:pt x="20591" y="3161"/>
                  </a:cubicBezTo>
                  <a:cubicBezTo>
                    <a:pt x="19793" y="5534"/>
                    <a:pt x="19066" y="7185"/>
                    <a:pt x="17287" y="9987"/>
                  </a:cubicBezTo>
                  <a:cubicBezTo>
                    <a:pt x="15985" y="12090"/>
                    <a:pt x="14375" y="13921"/>
                    <a:pt x="12529" y="15402"/>
                  </a:cubicBezTo>
                  <a:cubicBezTo>
                    <a:pt x="10906" y="16698"/>
                    <a:pt x="9153" y="17766"/>
                    <a:pt x="7306" y="18585"/>
                  </a:cubicBezTo>
                  <a:cubicBezTo>
                    <a:pt x="6773" y="18835"/>
                    <a:pt x="6434" y="19170"/>
                    <a:pt x="5468" y="19781"/>
                  </a:cubicBezTo>
                  <a:cubicBezTo>
                    <a:pt x="4510" y="20407"/>
                    <a:pt x="3435" y="20759"/>
                    <a:pt x="2332" y="20808"/>
                  </a:cubicBezTo>
                  <a:cubicBezTo>
                    <a:pt x="1408" y="20782"/>
                    <a:pt x="1078" y="20606"/>
                    <a:pt x="1001" y="20392"/>
                  </a:cubicBezTo>
                  <a:cubicBezTo>
                    <a:pt x="904" y="20122"/>
                    <a:pt x="1083" y="19937"/>
                    <a:pt x="1505" y="19891"/>
                  </a:cubicBezTo>
                  <a:cubicBezTo>
                    <a:pt x="2180" y="19880"/>
                    <a:pt x="2847" y="19729"/>
                    <a:pt x="3475" y="19446"/>
                  </a:cubicBezTo>
                  <a:cubicBezTo>
                    <a:pt x="3475" y="19446"/>
                    <a:pt x="2554" y="19596"/>
                    <a:pt x="1998" y="19628"/>
                  </a:cubicBezTo>
                  <a:cubicBezTo>
                    <a:pt x="1502" y="19659"/>
                    <a:pt x="1005" y="19614"/>
                    <a:pt x="519" y="19495"/>
                  </a:cubicBezTo>
                  <a:cubicBezTo>
                    <a:pt x="51" y="19368"/>
                    <a:pt x="-211" y="18614"/>
                    <a:pt x="214" y="18555"/>
                  </a:cubicBezTo>
                  <a:cubicBezTo>
                    <a:pt x="639" y="18497"/>
                    <a:pt x="981" y="18588"/>
                    <a:pt x="1807" y="18526"/>
                  </a:cubicBezTo>
                  <a:cubicBezTo>
                    <a:pt x="2245" y="18495"/>
                    <a:pt x="2677" y="18404"/>
                    <a:pt x="3096" y="18256"/>
                  </a:cubicBezTo>
                  <a:cubicBezTo>
                    <a:pt x="2543" y="18262"/>
                    <a:pt x="1991" y="18216"/>
                    <a:pt x="1445" y="18120"/>
                  </a:cubicBezTo>
                  <a:cubicBezTo>
                    <a:pt x="1001" y="18072"/>
                    <a:pt x="578" y="17879"/>
                    <a:pt x="228" y="17564"/>
                  </a:cubicBezTo>
                  <a:cubicBezTo>
                    <a:pt x="48" y="17395"/>
                    <a:pt x="17" y="16914"/>
                    <a:pt x="553" y="16914"/>
                  </a:cubicBezTo>
                  <a:cubicBezTo>
                    <a:pt x="1035" y="16914"/>
                    <a:pt x="1639" y="17167"/>
                    <a:pt x="2548" y="17024"/>
                  </a:cubicBezTo>
                  <a:cubicBezTo>
                    <a:pt x="3218" y="16917"/>
                    <a:pt x="3689" y="16738"/>
                    <a:pt x="3575" y="16638"/>
                  </a:cubicBezTo>
                  <a:cubicBezTo>
                    <a:pt x="3461" y="16537"/>
                    <a:pt x="3082" y="16638"/>
                    <a:pt x="2529" y="16407"/>
                  </a:cubicBezTo>
                  <a:cubicBezTo>
                    <a:pt x="1976" y="16176"/>
                    <a:pt x="1588" y="15623"/>
                    <a:pt x="1716" y="15292"/>
                  </a:cubicBezTo>
                  <a:cubicBezTo>
                    <a:pt x="1844" y="14960"/>
                    <a:pt x="1907" y="15198"/>
                    <a:pt x="2483" y="15318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4" name="Google Shape;851;p18"/>
            <p:cNvSpPr/>
            <p:nvPr/>
          </p:nvSpPr>
          <p:spPr>
            <a:xfrm>
              <a:off x="3209614" y="366567"/>
              <a:ext cx="108541" cy="127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4" h="19962" fill="norm" stroke="1" extrusionOk="0">
                  <a:moveTo>
                    <a:pt x="15094" y="19953"/>
                  </a:moveTo>
                  <a:cubicBezTo>
                    <a:pt x="15094" y="19953"/>
                    <a:pt x="5470" y="20386"/>
                    <a:pt x="0" y="15229"/>
                  </a:cubicBezTo>
                  <a:lnTo>
                    <a:pt x="5932" y="4645"/>
                  </a:lnTo>
                  <a:cubicBezTo>
                    <a:pt x="5932" y="4645"/>
                    <a:pt x="8667" y="-1214"/>
                    <a:pt x="15083" y="229"/>
                  </a:cubicBezTo>
                  <a:cubicBezTo>
                    <a:pt x="21499" y="1672"/>
                    <a:pt x="21600" y="9389"/>
                    <a:pt x="15094" y="19953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5" name="Google Shape;852;p18"/>
            <p:cNvSpPr/>
            <p:nvPr/>
          </p:nvSpPr>
          <p:spPr>
            <a:xfrm>
              <a:off x="3035237" y="322882"/>
              <a:ext cx="87702" cy="92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37" fill="norm" stroke="1" extrusionOk="0">
                  <a:moveTo>
                    <a:pt x="21600" y="126"/>
                  </a:moveTo>
                  <a:cubicBezTo>
                    <a:pt x="21600" y="126"/>
                    <a:pt x="11125" y="-2563"/>
                    <a:pt x="0" y="16931"/>
                  </a:cubicBezTo>
                  <a:lnTo>
                    <a:pt x="4166" y="19037"/>
                  </a:lnTo>
                  <a:cubicBezTo>
                    <a:pt x="4166" y="19037"/>
                    <a:pt x="15109" y="5123"/>
                    <a:pt x="21600" y="126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594;p17"/>
          <p:cNvSpPr txBox="1"/>
          <p:nvPr>
            <p:ph type="title"/>
          </p:nvPr>
        </p:nvSpPr>
        <p:spPr>
          <a:xfrm>
            <a:off x="457199" y="605600"/>
            <a:ext cx="5640902" cy="1082701"/>
          </a:xfrm>
          <a:prstGeom prst="rect">
            <a:avLst/>
          </a:prstGeom>
        </p:spPr>
        <p:txBody>
          <a:bodyPr/>
          <a:lstStyle/>
          <a:p>
            <a:pPr/>
            <a:r>
              <a:t>1.2 Objectius</a:t>
            </a:r>
          </a:p>
        </p:txBody>
      </p:sp>
      <p:sp>
        <p:nvSpPr>
          <p:cNvPr id="839" name="Google Shape;595;p17"/>
          <p:cNvSpPr txBox="1"/>
          <p:nvPr>
            <p:ph type="body" sz="half" idx="1"/>
          </p:nvPr>
        </p:nvSpPr>
        <p:spPr>
          <a:xfrm>
            <a:off x="457199" y="2262450"/>
            <a:ext cx="4963287" cy="2640901"/>
          </a:xfrm>
          <a:prstGeom prst="rect">
            <a:avLst/>
          </a:prstGeom>
        </p:spPr>
        <p:txBody>
          <a:bodyPr/>
          <a:lstStyle/>
          <a:p>
            <a:pPr/>
            <a:r>
              <a:t>Conèixer noves tecnologies</a:t>
            </a:r>
          </a:p>
          <a:p>
            <a:pPr/>
          </a:p>
          <a:p>
            <a:pPr/>
            <a:r>
              <a:t>Aplicar els conceptes apresos durant els anys d’estudi</a:t>
            </a:r>
            <a:br/>
          </a:p>
          <a:p>
            <a:pPr>
              <a:spcBef>
                <a:spcPts val="0"/>
              </a:spcBef>
            </a:pPr>
            <a:r>
              <a:t>Millora de les perspectives laborals</a:t>
            </a:r>
          </a:p>
        </p:txBody>
      </p:sp>
      <p:sp>
        <p:nvSpPr>
          <p:cNvPr id="840" name="Google Shape;596;p17"/>
          <p:cNvSpPr txBox="1"/>
          <p:nvPr>
            <p:ph type="sldNum" sz="quarter" idx="2"/>
          </p:nvPr>
        </p:nvSpPr>
        <p:spPr>
          <a:xfrm>
            <a:off x="8978924" y="4927548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41" name="Google Shape;594;p17"/>
          <p:cNvSpPr txBox="1"/>
          <p:nvPr/>
        </p:nvSpPr>
        <p:spPr>
          <a:xfrm>
            <a:off x="457199" y="1596200"/>
            <a:ext cx="5640902" cy="10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2">
              <a:lnSpc>
                <a:spcPct val="80000"/>
              </a:lnSpc>
              <a:defRPr sz="2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r>
              <a:t>Objectius personals</a:t>
            </a:r>
          </a:p>
        </p:txBody>
      </p:sp>
      <p:grpSp>
        <p:nvGrpSpPr>
          <p:cNvPr id="950" name="Google Shape;744;p18"/>
          <p:cNvGrpSpPr/>
          <p:nvPr/>
        </p:nvGrpSpPr>
        <p:grpSpPr>
          <a:xfrm>
            <a:off x="5483436" y="670083"/>
            <a:ext cx="3428996" cy="3803334"/>
            <a:chOff x="0" y="0"/>
            <a:chExt cx="3428994" cy="3803332"/>
          </a:xfrm>
        </p:grpSpPr>
        <p:sp>
          <p:nvSpPr>
            <p:cNvPr id="842" name="Google Shape;745;p18"/>
            <p:cNvSpPr/>
            <p:nvPr/>
          </p:nvSpPr>
          <p:spPr>
            <a:xfrm>
              <a:off x="-1" y="2209812"/>
              <a:ext cx="604296" cy="349755"/>
            </a:xfrm>
            <a:prstGeom prst="ellipse">
              <a:avLst/>
            </a:pr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3" name="Google Shape;746;p18"/>
            <p:cNvSpPr/>
            <p:nvPr/>
          </p:nvSpPr>
          <p:spPr>
            <a:xfrm>
              <a:off x="132731" y="2330983"/>
              <a:ext cx="180259" cy="139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19891" fill="norm" stroke="1" extrusionOk="0">
                  <a:moveTo>
                    <a:pt x="1686" y="1"/>
                  </a:moveTo>
                  <a:cubicBezTo>
                    <a:pt x="4212" y="2509"/>
                    <a:pt x="7935" y="217"/>
                    <a:pt x="8121" y="444"/>
                  </a:cubicBezTo>
                  <a:cubicBezTo>
                    <a:pt x="11088" y="3802"/>
                    <a:pt x="14200" y="6963"/>
                    <a:pt x="17445" y="9914"/>
                  </a:cubicBezTo>
                  <a:cubicBezTo>
                    <a:pt x="19014" y="11428"/>
                    <a:pt x="21469" y="13439"/>
                    <a:pt x="20990" y="16347"/>
                  </a:cubicBezTo>
                  <a:cubicBezTo>
                    <a:pt x="20193" y="21536"/>
                    <a:pt x="13386" y="19936"/>
                    <a:pt x="10815" y="18347"/>
                  </a:cubicBezTo>
                  <a:cubicBezTo>
                    <a:pt x="8245" y="16758"/>
                    <a:pt x="6144" y="14131"/>
                    <a:pt x="3725" y="12293"/>
                  </a:cubicBezTo>
                  <a:cubicBezTo>
                    <a:pt x="1952" y="10974"/>
                    <a:pt x="277" y="10293"/>
                    <a:pt x="11" y="7623"/>
                  </a:cubicBezTo>
                  <a:cubicBezTo>
                    <a:pt x="-131" y="6012"/>
                    <a:pt x="1234" y="-64"/>
                    <a:pt x="1686" y="1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4" name="Google Shape;747;p18"/>
            <p:cNvSpPr/>
            <p:nvPr/>
          </p:nvSpPr>
          <p:spPr>
            <a:xfrm>
              <a:off x="133010" y="2377006"/>
              <a:ext cx="179459" cy="93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19281" fill="norm" stroke="1" extrusionOk="0">
                  <a:moveTo>
                    <a:pt x="41" y="0"/>
                  </a:moveTo>
                  <a:cubicBezTo>
                    <a:pt x="379" y="3701"/>
                    <a:pt x="2114" y="4685"/>
                    <a:pt x="3894" y="6607"/>
                  </a:cubicBezTo>
                  <a:cubicBezTo>
                    <a:pt x="6433" y="9308"/>
                    <a:pt x="8679" y="13213"/>
                    <a:pt x="11326" y="15509"/>
                  </a:cubicBezTo>
                  <a:cubicBezTo>
                    <a:pt x="13773" y="17617"/>
                    <a:pt x="19872" y="19726"/>
                    <a:pt x="21589" y="14369"/>
                  </a:cubicBezTo>
                  <a:cubicBezTo>
                    <a:pt x="20676" y="21600"/>
                    <a:pt x="13764" y="19335"/>
                    <a:pt x="11144" y="17055"/>
                  </a:cubicBezTo>
                  <a:cubicBezTo>
                    <a:pt x="8523" y="14775"/>
                    <a:pt x="6332" y="10964"/>
                    <a:pt x="3839" y="8309"/>
                  </a:cubicBezTo>
                  <a:cubicBezTo>
                    <a:pt x="2013" y="6404"/>
                    <a:pt x="288" y="5420"/>
                    <a:pt x="14" y="1562"/>
                  </a:cubicBezTo>
                  <a:cubicBezTo>
                    <a:pt x="-11" y="1042"/>
                    <a:pt x="-2" y="517"/>
                    <a:pt x="41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5" name="Google Shape;748;p18"/>
            <p:cNvSpPr/>
            <p:nvPr/>
          </p:nvSpPr>
          <p:spPr>
            <a:xfrm>
              <a:off x="317587" y="2260976"/>
              <a:ext cx="180155" cy="134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19681" fill="norm" stroke="1" extrusionOk="0">
                  <a:moveTo>
                    <a:pt x="2020" y="15"/>
                  </a:moveTo>
                  <a:cubicBezTo>
                    <a:pt x="4541" y="2592"/>
                    <a:pt x="8971" y="-229"/>
                    <a:pt x="9122" y="15"/>
                  </a:cubicBezTo>
                  <a:cubicBezTo>
                    <a:pt x="11757" y="3348"/>
                    <a:pt x="14541" y="6492"/>
                    <a:pt x="17459" y="9433"/>
                  </a:cubicBezTo>
                  <a:cubicBezTo>
                    <a:pt x="19039" y="10987"/>
                    <a:pt x="21498" y="13053"/>
                    <a:pt x="21010" y="16040"/>
                  </a:cubicBezTo>
                  <a:cubicBezTo>
                    <a:pt x="20211" y="21371"/>
                    <a:pt x="13392" y="19727"/>
                    <a:pt x="10818" y="18095"/>
                  </a:cubicBezTo>
                  <a:cubicBezTo>
                    <a:pt x="8243" y="16462"/>
                    <a:pt x="6139" y="13764"/>
                    <a:pt x="3715" y="11876"/>
                  </a:cubicBezTo>
                  <a:cubicBezTo>
                    <a:pt x="1940" y="10521"/>
                    <a:pt x="271" y="9821"/>
                    <a:pt x="4" y="7078"/>
                  </a:cubicBezTo>
                  <a:cubicBezTo>
                    <a:pt x="-102" y="5424"/>
                    <a:pt x="1567" y="-51"/>
                    <a:pt x="2020" y="15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6" name="Google Shape;749;p18"/>
            <p:cNvSpPr/>
            <p:nvPr/>
          </p:nvSpPr>
          <p:spPr>
            <a:xfrm>
              <a:off x="318469" y="2304819"/>
              <a:ext cx="179493" cy="93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19281" fill="norm" stroke="1" extrusionOk="0">
                  <a:moveTo>
                    <a:pt x="36" y="0"/>
                  </a:moveTo>
                  <a:cubicBezTo>
                    <a:pt x="383" y="3701"/>
                    <a:pt x="2117" y="4685"/>
                    <a:pt x="3888" y="6607"/>
                  </a:cubicBezTo>
                  <a:cubicBezTo>
                    <a:pt x="6435" y="9308"/>
                    <a:pt x="8681" y="13213"/>
                    <a:pt x="11319" y="15509"/>
                  </a:cubicBezTo>
                  <a:cubicBezTo>
                    <a:pt x="13766" y="17617"/>
                    <a:pt x="19873" y="19726"/>
                    <a:pt x="21589" y="14369"/>
                  </a:cubicBezTo>
                  <a:cubicBezTo>
                    <a:pt x="20676" y="21600"/>
                    <a:pt x="13757" y="19335"/>
                    <a:pt x="11137" y="17055"/>
                  </a:cubicBezTo>
                  <a:cubicBezTo>
                    <a:pt x="8517" y="14775"/>
                    <a:pt x="6335" y="10964"/>
                    <a:pt x="3833" y="8309"/>
                  </a:cubicBezTo>
                  <a:cubicBezTo>
                    <a:pt x="2053" y="6404"/>
                    <a:pt x="292" y="5420"/>
                    <a:pt x="18" y="1562"/>
                  </a:cubicBezTo>
                  <a:cubicBezTo>
                    <a:pt x="-11" y="1042"/>
                    <a:pt x="-5" y="517"/>
                    <a:pt x="36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7" name="Google Shape;750;p18"/>
            <p:cNvSpPr/>
            <p:nvPr/>
          </p:nvSpPr>
          <p:spPr>
            <a:xfrm>
              <a:off x="142130" y="1453481"/>
              <a:ext cx="309838" cy="890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534" fill="norm" stroke="1" extrusionOk="0">
                  <a:moveTo>
                    <a:pt x="258" y="1872"/>
                  </a:moveTo>
                  <a:cubicBezTo>
                    <a:pt x="331" y="2664"/>
                    <a:pt x="1029" y="6100"/>
                    <a:pt x="1342" y="7926"/>
                  </a:cubicBezTo>
                  <a:cubicBezTo>
                    <a:pt x="1655" y="9751"/>
                    <a:pt x="1727" y="11970"/>
                    <a:pt x="1727" y="11970"/>
                  </a:cubicBezTo>
                  <a:cubicBezTo>
                    <a:pt x="1727" y="11970"/>
                    <a:pt x="836" y="13298"/>
                    <a:pt x="258" y="14857"/>
                  </a:cubicBezTo>
                  <a:cubicBezTo>
                    <a:pt x="-321" y="16416"/>
                    <a:pt x="258" y="21338"/>
                    <a:pt x="258" y="21338"/>
                  </a:cubicBezTo>
                  <a:cubicBezTo>
                    <a:pt x="1417" y="21600"/>
                    <a:pt x="2903" y="21600"/>
                    <a:pt x="4063" y="21338"/>
                  </a:cubicBezTo>
                  <a:cubicBezTo>
                    <a:pt x="4063" y="21338"/>
                    <a:pt x="6439" y="17400"/>
                    <a:pt x="7539" y="15625"/>
                  </a:cubicBezTo>
                  <a:cubicBezTo>
                    <a:pt x="8639" y="13851"/>
                    <a:pt x="8832" y="12827"/>
                    <a:pt x="9405" y="11728"/>
                  </a:cubicBezTo>
                  <a:cubicBezTo>
                    <a:pt x="10093" y="10397"/>
                    <a:pt x="11584" y="4190"/>
                    <a:pt x="11584" y="4190"/>
                  </a:cubicBezTo>
                  <a:lnTo>
                    <a:pt x="12178" y="4203"/>
                  </a:lnTo>
                  <a:lnTo>
                    <a:pt x="13742" y="11213"/>
                  </a:lnTo>
                  <a:cubicBezTo>
                    <a:pt x="13253" y="11729"/>
                    <a:pt x="12918" y="12262"/>
                    <a:pt x="12741" y="12803"/>
                  </a:cubicBezTo>
                  <a:cubicBezTo>
                    <a:pt x="12309" y="13945"/>
                    <a:pt x="13195" y="19690"/>
                    <a:pt x="13195" y="19690"/>
                  </a:cubicBezTo>
                  <a:cubicBezTo>
                    <a:pt x="14489" y="19944"/>
                    <a:pt x="16076" y="19921"/>
                    <a:pt x="17307" y="19632"/>
                  </a:cubicBezTo>
                  <a:cubicBezTo>
                    <a:pt x="17307" y="19632"/>
                    <a:pt x="21279" y="12022"/>
                    <a:pt x="21279" y="10864"/>
                  </a:cubicBezTo>
                  <a:cubicBezTo>
                    <a:pt x="21279" y="10099"/>
                    <a:pt x="20909" y="0"/>
                    <a:pt x="2090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8" name="Google Shape;751;p18"/>
            <p:cNvSpPr/>
            <p:nvPr/>
          </p:nvSpPr>
          <p:spPr>
            <a:xfrm>
              <a:off x="183641" y="897586"/>
              <a:ext cx="198607" cy="193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0517" fill="norm" stroke="1" extrusionOk="0">
                  <a:moveTo>
                    <a:pt x="4215" y="0"/>
                  </a:moveTo>
                  <a:cubicBezTo>
                    <a:pt x="4215" y="0"/>
                    <a:pt x="4601" y="7571"/>
                    <a:pt x="4436" y="8240"/>
                  </a:cubicBezTo>
                  <a:cubicBezTo>
                    <a:pt x="4271" y="8909"/>
                    <a:pt x="1034" y="11135"/>
                    <a:pt x="97" y="11933"/>
                  </a:cubicBezTo>
                  <a:cubicBezTo>
                    <a:pt x="-840" y="12731"/>
                    <a:pt x="5216" y="18843"/>
                    <a:pt x="8153" y="20221"/>
                  </a:cubicBezTo>
                  <a:cubicBezTo>
                    <a:pt x="11090" y="21600"/>
                    <a:pt x="20429" y="17964"/>
                    <a:pt x="20595" y="13271"/>
                  </a:cubicBezTo>
                  <a:cubicBezTo>
                    <a:pt x="20760" y="8579"/>
                    <a:pt x="19020" y="4636"/>
                    <a:pt x="17563" y="4402"/>
                  </a:cubicBezTo>
                  <a:cubicBezTo>
                    <a:pt x="16106" y="4168"/>
                    <a:pt x="4215" y="0"/>
                    <a:pt x="4215" y="0"/>
                  </a:cubicBezTo>
                  <a:close/>
                </a:path>
              </a:pathLst>
            </a:custGeom>
            <a:solidFill>
              <a:srgbClr val="DFAE8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9" name="Google Shape;752;p18"/>
            <p:cNvSpPr/>
            <p:nvPr/>
          </p:nvSpPr>
          <p:spPr>
            <a:xfrm>
              <a:off x="414189" y="943530"/>
              <a:ext cx="282322" cy="55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3" h="21600" fill="norm" stroke="1" extrusionOk="0">
                  <a:moveTo>
                    <a:pt x="394" y="3369"/>
                  </a:moveTo>
                  <a:cubicBezTo>
                    <a:pt x="700" y="2143"/>
                    <a:pt x="-820" y="977"/>
                    <a:pt x="656" y="0"/>
                  </a:cubicBezTo>
                  <a:cubicBezTo>
                    <a:pt x="5818" y="2691"/>
                    <a:pt x="5160" y="9813"/>
                    <a:pt x="6335" y="14368"/>
                  </a:cubicBezTo>
                  <a:cubicBezTo>
                    <a:pt x="10166" y="16500"/>
                    <a:pt x="17873" y="18598"/>
                    <a:pt x="20045" y="19105"/>
                  </a:cubicBezTo>
                  <a:cubicBezTo>
                    <a:pt x="20440" y="19199"/>
                    <a:pt x="20780" y="19300"/>
                    <a:pt x="20702" y="19528"/>
                  </a:cubicBezTo>
                  <a:cubicBezTo>
                    <a:pt x="20390" y="20416"/>
                    <a:pt x="19906" y="20753"/>
                    <a:pt x="18909" y="21600"/>
                  </a:cubicBezTo>
                  <a:cubicBezTo>
                    <a:pt x="13808" y="20431"/>
                    <a:pt x="10133" y="19759"/>
                    <a:pt x="3763" y="16541"/>
                  </a:cubicBezTo>
                  <a:cubicBezTo>
                    <a:pt x="3159" y="16194"/>
                    <a:pt x="2618" y="15818"/>
                    <a:pt x="2148" y="15416"/>
                  </a:cubicBezTo>
                  <a:cubicBezTo>
                    <a:pt x="327" y="12539"/>
                    <a:pt x="-130" y="5485"/>
                    <a:pt x="394" y="3369"/>
                  </a:cubicBezTo>
                  <a:close/>
                </a:path>
              </a:pathLst>
            </a:custGeom>
            <a:solidFill>
              <a:srgbClr val="DFAE8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0" name="Google Shape;753;p18"/>
            <p:cNvSpPr/>
            <p:nvPr/>
          </p:nvSpPr>
          <p:spPr>
            <a:xfrm>
              <a:off x="130343" y="924988"/>
              <a:ext cx="322183" cy="650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296" fill="norm" stroke="1" extrusionOk="0">
                  <a:moveTo>
                    <a:pt x="5685" y="2051"/>
                  </a:moveTo>
                  <a:cubicBezTo>
                    <a:pt x="5685" y="2051"/>
                    <a:pt x="9108" y="4581"/>
                    <a:pt x="13881" y="4830"/>
                  </a:cubicBezTo>
                  <a:cubicBezTo>
                    <a:pt x="15387" y="4083"/>
                    <a:pt x="15522" y="1474"/>
                    <a:pt x="13439" y="637"/>
                  </a:cubicBezTo>
                  <a:cubicBezTo>
                    <a:pt x="13439" y="637"/>
                    <a:pt x="15357" y="-130"/>
                    <a:pt x="16667" y="19"/>
                  </a:cubicBezTo>
                  <a:cubicBezTo>
                    <a:pt x="18073" y="442"/>
                    <a:pt x="19121" y="1105"/>
                    <a:pt x="19613" y="1884"/>
                  </a:cubicBezTo>
                  <a:cubicBezTo>
                    <a:pt x="20827" y="3625"/>
                    <a:pt x="21397" y="5459"/>
                    <a:pt x="21294" y="7300"/>
                  </a:cubicBezTo>
                  <a:cubicBezTo>
                    <a:pt x="21214" y="9790"/>
                    <a:pt x="21294" y="17364"/>
                    <a:pt x="21294" y="17364"/>
                  </a:cubicBezTo>
                  <a:cubicBezTo>
                    <a:pt x="21294" y="17364"/>
                    <a:pt x="20627" y="18968"/>
                    <a:pt x="16310" y="20160"/>
                  </a:cubicBezTo>
                  <a:cubicBezTo>
                    <a:pt x="11994" y="21353"/>
                    <a:pt x="8781" y="21470"/>
                    <a:pt x="5855" y="21131"/>
                  </a:cubicBezTo>
                  <a:cubicBezTo>
                    <a:pt x="3436" y="20853"/>
                    <a:pt x="1438" y="20429"/>
                    <a:pt x="610" y="19560"/>
                  </a:cubicBezTo>
                  <a:cubicBezTo>
                    <a:pt x="826" y="17817"/>
                    <a:pt x="2392" y="13281"/>
                    <a:pt x="1805" y="11095"/>
                  </a:cubicBezTo>
                  <a:cubicBezTo>
                    <a:pt x="1217" y="8908"/>
                    <a:pt x="299" y="7273"/>
                    <a:pt x="48" y="5505"/>
                  </a:cubicBezTo>
                  <a:cubicBezTo>
                    <a:pt x="-203" y="3737"/>
                    <a:pt x="520" y="3762"/>
                    <a:pt x="2307" y="3142"/>
                  </a:cubicBezTo>
                  <a:cubicBezTo>
                    <a:pt x="3379" y="2739"/>
                    <a:pt x="4508" y="2374"/>
                    <a:pt x="5685" y="2051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1" name="Google Shape;754;p18"/>
            <p:cNvSpPr/>
            <p:nvPr/>
          </p:nvSpPr>
          <p:spPr>
            <a:xfrm>
              <a:off x="176213" y="696600"/>
              <a:ext cx="214159" cy="261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1" h="21189" fill="norm" stroke="1" extrusionOk="0">
                  <a:moveTo>
                    <a:pt x="20263" y="7665"/>
                  </a:moveTo>
                  <a:cubicBezTo>
                    <a:pt x="19440" y="3167"/>
                    <a:pt x="15585" y="-245"/>
                    <a:pt x="10063" y="14"/>
                  </a:cubicBezTo>
                  <a:cubicBezTo>
                    <a:pt x="4188" y="289"/>
                    <a:pt x="-309" y="4512"/>
                    <a:pt x="16" y="9448"/>
                  </a:cubicBezTo>
                  <a:cubicBezTo>
                    <a:pt x="199" y="12216"/>
                    <a:pt x="1914" y="14752"/>
                    <a:pt x="4650" y="16302"/>
                  </a:cubicBezTo>
                  <a:cubicBezTo>
                    <a:pt x="4844" y="16984"/>
                    <a:pt x="5132" y="17645"/>
                    <a:pt x="5509" y="18270"/>
                  </a:cubicBezTo>
                  <a:cubicBezTo>
                    <a:pt x="7455" y="20189"/>
                    <a:pt x="13367" y="21355"/>
                    <a:pt x="15056" y="21170"/>
                  </a:cubicBezTo>
                  <a:cubicBezTo>
                    <a:pt x="17259" y="20911"/>
                    <a:pt x="18420" y="20146"/>
                    <a:pt x="19462" y="18147"/>
                  </a:cubicBezTo>
                  <a:cubicBezTo>
                    <a:pt x="21291" y="14599"/>
                    <a:pt x="20718" y="9879"/>
                    <a:pt x="20263" y="7665"/>
                  </a:cubicBezTo>
                  <a:close/>
                </a:path>
              </a:pathLst>
            </a:custGeom>
            <a:solidFill>
              <a:srgbClr val="DFAE8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2" name="Google Shape;755;p18"/>
            <p:cNvSpPr/>
            <p:nvPr/>
          </p:nvSpPr>
          <p:spPr>
            <a:xfrm>
              <a:off x="156249" y="673411"/>
              <a:ext cx="225993" cy="224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8" h="20817" fill="norm" stroke="1" extrusionOk="0">
                  <a:moveTo>
                    <a:pt x="6056" y="20817"/>
                  </a:moveTo>
                  <a:lnTo>
                    <a:pt x="6522" y="16325"/>
                  </a:lnTo>
                  <a:cubicBezTo>
                    <a:pt x="6522" y="16325"/>
                    <a:pt x="2982" y="6803"/>
                    <a:pt x="11312" y="8633"/>
                  </a:cubicBezTo>
                  <a:cubicBezTo>
                    <a:pt x="16785" y="9833"/>
                    <a:pt x="18163" y="10356"/>
                    <a:pt x="19832" y="6514"/>
                  </a:cubicBezTo>
                  <a:cubicBezTo>
                    <a:pt x="21501" y="2671"/>
                    <a:pt x="15616" y="-783"/>
                    <a:pt x="8637" y="156"/>
                  </a:cubicBezTo>
                  <a:cubicBezTo>
                    <a:pt x="3653" y="706"/>
                    <a:pt x="-99" y="5153"/>
                    <a:pt x="2" y="10391"/>
                  </a:cubicBezTo>
                  <a:cubicBezTo>
                    <a:pt x="185" y="13238"/>
                    <a:pt x="908" y="18959"/>
                    <a:pt x="6056" y="20817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3" name="Google Shape;756;p18"/>
            <p:cNvSpPr/>
            <p:nvPr/>
          </p:nvSpPr>
          <p:spPr>
            <a:xfrm>
              <a:off x="113968" y="1053294"/>
              <a:ext cx="289204" cy="497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85" y="330"/>
                  </a:moveTo>
                  <a:cubicBezTo>
                    <a:pt x="2052" y="0"/>
                    <a:pt x="555" y="274"/>
                    <a:pt x="2052" y="0"/>
                  </a:cubicBezTo>
                  <a:cubicBezTo>
                    <a:pt x="7174" y="3004"/>
                    <a:pt x="6539" y="8146"/>
                    <a:pt x="7699" y="13229"/>
                  </a:cubicBezTo>
                  <a:cubicBezTo>
                    <a:pt x="10529" y="16022"/>
                    <a:pt x="21027" y="19808"/>
                    <a:pt x="21027" y="19808"/>
                  </a:cubicBezTo>
                  <a:cubicBezTo>
                    <a:pt x="21160" y="20349"/>
                    <a:pt x="20840" y="20507"/>
                    <a:pt x="19707" y="21600"/>
                  </a:cubicBezTo>
                  <a:cubicBezTo>
                    <a:pt x="14651" y="20296"/>
                    <a:pt x="10413" y="19171"/>
                    <a:pt x="4091" y="15586"/>
                  </a:cubicBezTo>
                  <a:cubicBezTo>
                    <a:pt x="3842" y="15444"/>
                    <a:pt x="3478" y="15408"/>
                    <a:pt x="3373" y="15213"/>
                  </a:cubicBezTo>
                  <a:cubicBezTo>
                    <a:pt x="1566" y="11968"/>
                    <a:pt x="-440" y="2693"/>
                    <a:pt x="85" y="330"/>
                  </a:cubicBezTo>
                  <a:close/>
                </a:path>
              </a:pathLst>
            </a:custGeom>
            <a:solidFill>
              <a:srgbClr val="DFAE8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4" name="Google Shape;757;p18"/>
            <p:cNvSpPr/>
            <p:nvPr/>
          </p:nvSpPr>
          <p:spPr>
            <a:xfrm>
              <a:off x="421988" y="1205200"/>
              <a:ext cx="334784" cy="451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837" y="17191"/>
                  </a:lnTo>
                  <a:lnTo>
                    <a:pt x="0" y="21600"/>
                  </a:lnTo>
                  <a:lnTo>
                    <a:pt x="5411" y="485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5" name="Google Shape;758;p18"/>
            <p:cNvSpPr/>
            <p:nvPr/>
          </p:nvSpPr>
          <p:spPr>
            <a:xfrm>
              <a:off x="364223" y="1488091"/>
              <a:ext cx="169661" cy="83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19752" fill="norm" stroke="1" extrusionOk="0">
                  <a:moveTo>
                    <a:pt x="280" y="5692"/>
                  </a:moveTo>
                  <a:cubicBezTo>
                    <a:pt x="699" y="2801"/>
                    <a:pt x="1790" y="3519"/>
                    <a:pt x="3010" y="4237"/>
                  </a:cubicBezTo>
                  <a:cubicBezTo>
                    <a:pt x="4334" y="5270"/>
                    <a:pt x="5789" y="5514"/>
                    <a:pt x="7185" y="4938"/>
                  </a:cubicBezTo>
                  <a:cubicBezTo>
                    <a:pt x="8350" y="4237"/>
                    <a:pt x="9189" y="2316"/>
                    <a:pt x="10176" y="1041"/>
                  </a:cubicBezTo>
                  <a:cubicBezTo>
                    <a:pt x="10741" y="393"/>
                    <a:pt x="11383" y="34"/>
                    <a:pt x="12040" y="0"/>
                  </a:cubicBezTo>
                  <a:cubicBezTo>
                    <a:pt x="11984" y="736"/>
                    <a:pt x="11397" y="5045"/>
                    <a:pt x="11397" y="5045"/>
                  </a:cubicBezTo>
                  <a:cubicBezTo>
                    <a:pt x="11397" y="5045"/>
                    <a:pt x="17584" y="5171"/>
                    <a:pt x="18218" y="4920"/>
                  </a:cubicBezTo>
                  <a:cubicBezTo>
                    <a:pt x="18789" y="4771"/>
                    <a:pt x="19315" y="5541"/>
                    <a:pt x="19393" y="6642"/>
                  </a:cubicBezTo>
                  <a:cubicBezTo>
                    <a:pt x="19433" y="7211"/>
                    <a:pt x="19344" y="7787"/>
                    <a:pt x="19150" y="8224"/>
                  </a:cubicBezTo>
                  <a:lnTo>
                    <a:pt x="19569" y="8098"/>
                  </a:lnTo>
                  <a:cubicBezTo>
                    <a:pt x="20836" y="7559"/>
                    <a:pt x="21377" y="11294"/>
                    <a:pt x="20100" y="11850"/>
                  </a:cubicBezTo>
                  <a:cubicBezTo>
                    <a:pt x="19765" y="11994"/>
                    <a:pt x="19420" y="12066"/>
                    <a:pt x="19066" y="12156"/>
                  </a:cubicBezTo>
                  <a:cubicBezTo>
                    <a:pt x="19895" y="12766"/>
                    <a:pt x="20100" y="15406"/>
                    <a:pt x="19066" y="15747"/>
                  </a:cubicBezTo>
                  <a:lnTo>
                    <a:pt x="18749" y="15854"/>
                  </a:lnTo>
                  <a:cubicBezTo>
                    <a:pt x="18604" y="15960"/>
                    <a:pt x="18448" y="16003"/>
                    <a:pt x="18293" y="15980"/>
                  </a:cubicBezTo>
                  <a:lnTo>
                    <a:pt x="18097" y="15980"/>
                  </a:lnTo>
                  <a:cubicBezTo>
                    <a:pt x="18216" y="17138"/>
                    <a:pt x="17826" y="18262"/>
                    <a:pt x="17225" y="18492"/>
                  </a:cubicBezTo>
                  <a:cubicBezTo>
                    <a:pt x="17205" y="18499"/>
                    <a:pt x="17185" y="18506"/>
                    <a:pt x="17165" y="18512"/>
                  </a:cubicBezTo>
                  <a:cubicBezTo>
                    <a:pt x="14146" y="19284"/>
                    <a:pt x="9710" y="21600"/>
                    <a:pt x="6971" y="16806"/>
                  </a:cubicBezTo>
                  <a:cubicBezTo>
                    <a:pt x="5075" y="16445"/>
                    <a:pt x="3223" y="15481"/>
                    <a:pt x="1492" y="13951"/>
                  </a:cubicBezTo>
                  <a:cubicBezTo>
                    <a:pt x="-176" y="12425"/>
                    <a:pt x="-223" y="9157"/>
                    <a:pt x="280" y="5692"/>
                  </a:cubicBezTo>
                  <a:close/>
                </a:path>
              </a:pathLst>
            </a:custGeom>
            <a:solidFill>
              <a:srgbClr val="DFAE8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6" name="Google Shape;759;p18"/>
            <p:cNvSpPr/>
            <p:nvPr/>
          </p:nvSpPr>
          <p:spPr>
            <a:xfrm>
              <a:off x="609610" y="1435201"/>
              <a:ext cx="105071" cy="8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1" h="21345" fill="norm" stroke="1" extrusionOk="0">
                  <a:moveTo>
                    <a:pt x="1690" y="11672"/>
                  </a:moveTo>
                  <a:lnTo>
                    <a:pt x="2369" y="11672"/>
                  </a:lnTo>
                  <a:cubicBezTo>
                    <a:pt x="1634" y="10962"/>
                    <a:pt x="1505" y="9650"/>
                    <a:pt x="2081" y="8743"/>
                  </a:cubicBezTo>
                  <a:cubicBezTo>
                    <a:pt x="2382" y="8268"/>
                    <a:pt x="2833" y="7979"/>
                    <a:pt x="3320" y="7945"/>
                  </a:cubicBezTo>
                  <a:cubicBezTo>
                    <a:pt x="4377" y="7945"/>
                    <a:pt x="14689" y="5280"/>
                    <a:pt x="14689" y="5280"/>
                  </a:cubicBezTo>
                  <a:lnTo>
                    <a:pt x="15927" y="43"/>
                  </a:lnTo>
                  <a:cubicBezTo>
                    <a:pt x="15927" y="-255"/>
                    <a:pt x="17723" y="1087"/>
                    <a:pt x="17784" y="1143"/>
                  </a:cubicBezTo>
                  <a:cubicBezTo>
                    <a:pt x="19552" y="2572"/>
                    <a:pt x="20697" y="4918"/>
                    <a:pt x="20894" y="7516"/>
                  </a:cubicBezTo>
                  <a:cubicBezTo>
                    <a:pt x="20995" y="11158"/>
                    <a:pt x="19907" y="14697"/>
                    <a:pt x="17875" y="17338"/>
                  </a:cubicBezTo>
                  <a:cubicBezTo>
                    <a:pt x="16021" y="19647"/>
                    <a:pt x="13517" y="20983"/>
                    <a:pt x="10884" y="21065"/>
                  </a:cubicBezTo>
                  <a:cubicBezTo>
                    <a:pt x="9631" y="21159"/>
                    <a:pt x="8423" y="21233"/>
                    <a:pt x="7351" y="21345"/>
                  </a:cubicBezTo>
                  <a:cubicBezTo>
                    <a:pt x="6359" y="21345"/>
                    <a:pt x="5555" y="20352"/>
                    <a:pt x="5555" y="19127"/>
                  </a:cubicBezTo>
                  <a:cubicBezTo>
                    <a:pt x="5555" y="19122"/>
                    <a:pt x="5555" y="19114"/>
                    <a:pt x="5555" y="19108"/>
                  </a:cubicBezTo>
                  <a:lnTo>
                    <a:pt x="5238" y="19108"/>
                  </a:lnTo>
                  <a:cubicBezTo>
                    <a:pt x="4994" y="19179"/>
                    <a:pt x="4741" y="19179"/>
                    <a:pt x="4498" y="19108"/>
                  </a:cubicBezTo>
                  <a:lnTo>
                    <a:pt x="3970" y="19108"/>
                  </a:lnTo>
                  <a:cubicBezTo>
                    <a:pt x="2218" y="19108"/>
                    <a:pt x="2082" y="16425"/>
                    <a:pt x="3275" y="15381"/>
                  </a:cubicBezTo>
                  <a:cubicBezTo>
                    <a:pt x="2716" y="15381"/>
                    <a:pt x="2143" y="15512"/>
                    <a:pt x="1584" y="15512"/>
                  </a:cubicBezTo>
                  <a:cubicBezTo>
                    <a:pt x="-605" y="15679"/>
                    <a:pt x="-484" y="11654"/>
                    <a:pt x="1690" y="11672"/>
                  </a:cubicBezTo>
                  <a:close/>
                </a:path>
              </a:pathLst>
            </a:custGeom>
            <a:solidFill>
              <a:srgbClr val="DFAE8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7" name="Google Shape;760;p18"/>
            <p:cNvSpPr/>
            <p:nvPr/>
          </p:nvSpPr>
          <p:spPr>
            <a:xfrm>
              <a:off x="382369" y="925198"/>
              <a:ext cx="104132" cy="151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07" y="21600"/>
                  </a:moveTo>
                  <a:cubicBezTo>
                    <a:pt x="13807" y="21600"/>
                    <a:pt x="19317" y="21405"/>
                    <a:pt x="21600" y="19196"/>
                  </a:cubicBezTo>
                  <a:cubicBezTo>
                    <a:pt x="21175" y="15418"/>
                    <a:pt x="14138" y="1072"/>
                    <a:pt x="0" y="0"/>
                  </a:cubicBezTo>
                  <a:cubicBezTo>
                    <a:pt x="3854" y="1857"/>
                    <a:pt x="6910" y="4393"/>
                    <a:pt x="8848" y="7341"/>
                  </a:cubicBezTo>
                  <a:cubicBezTo>
                    <a:pt x="11414" y="11661"/>
                    <a:pt x="13807" y="21600"/>
                    <a:pt x="13807" y="21600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8" name="Google Shape;761;p18"/>
            <p:cNvSpPr/>
            <p:nvPr/>
          </p:nvSpPr>
          <p:spPr>
            <a:xfrm>
              <a:off x="93203" y="1028226"/>
              <a:ext cx="125869" cy="188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4" h="18263" fill="norm" stroke="1" extrusionOk="0">
                  <a:moveTo>
                    <a:pt x="1383" y="17594"/>
                  </a:moveTo>
                  <a:cubicBezTo>
                    <a:pt x="1383" y="17594"/>
                    <a:pt x="11121" y="19860"/>
                    <a:pt x="17983" y="16049"/>
                  </a:cubicBezTo>
                  <a:cubicBezTo>
                    <a:pt x="18735" y="15174"/>
                    <a:pt x="14008" y="3984"/>
                    <a:pt x="14008" y="3984"/>
                  </a:cubicBezTo>
                  <a:cubicBezTo>
                    <a:pt x="14008" y="3984"/>
                    <a:pt x="9923" y="-1740"/>
                    <a:pt x="3529" y="533"/>
                  </a:cubicBezTo>
                  <a:cubicBezTo>
                    <a:pt x="-2865" y="2807"/>
                    <a:pt x="1383" y="17594"/>
                    <a:pt x="1383" y="1759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9" name="Google Shape;762;p18"/>
            <p:cNvSpPr/>
            <p:nvPr/>
          </p:nvSpPr>
          <p:spPr>
            <a:xfrm>
              <a:off x="755480" y="3029354"/>
              <a:ext cx="78327" cy="45337"/>
            </a:xfrm>
            <a:prstGeom prst="ellipse">
              <a:avLst/>
            </a:pr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0" name="Google Shape;763;p18"/>
            <p:cNvSpPr/>
            <p:nvPr/>
          </p:nvSpPr>
          <p:spPr>
            <a:xfrm>
              <a:off x="1488951" y="3448558"/>
              <a:ext cx="78327" cy="45336"/>
            </a:xfrm>
            <a:prstGeom prst="ellipse">
              <a:avLst/>
            </a:pr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1" name="Google Shape;764;p18"/>
            <p:cNvSpPr/>
            <p:nvPr/>
          </p:nvSpPr>
          <p:spPr>
            <a:xfrm>
              <a:off x="2760307" y="2671461"/>
              <a:ext cx="78327" cy="45336"/>
            </a:xfrm>
            <a:prstGeom prst="ellipse">
              <a:avLst/>
            </a:pr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2" name="Google Shape;765;p18"/>
            <p:cNvSpPr/>
            <p:nvPr/>
          </p:nvSpPr>
          <p:spPr>
            <a:xfrm>
              <a:off x="769142" y="2284357"/>
              <a:ext cx="53660" cy="778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7" fill="norm" stroke="1" extrusionOk="0">
                  <a:moveTo>
                    <a:pt x="0" y="0"/>
                  </a:moveTo>
                  <a:lnTo>
                    <a:pt x="0" y="21122"/>
                  </a:lnTo>
                  <a:cubicBezTo>
                    <a:pt x="144" y="21255"/>
                    <a:pt x="1308" y="21372"/>
                    <a:pt x="3055" y="21429"/>
                  </a:cubicBezTo>
                  <a:cubicBezTo>
                    <a:pt x="7922" y="21600"/>
                    <a:pt x="13678" y="21600"/>
                    <a:pt x="18545" y="21429"/>
                  </a:cubicBezTo>
                  <a:cubicBezTo>
                    <a:pt x="20286" y="21372"/>
                    <a:pt x="21450" y="21255"/>
                    <a:pt x="21600" y="2112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C1C4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3" name="Google Shape;766;p18"/>
            <p:cNvSpPr/>
            <p:nvPr/>
          </p:nvSpPr>
          <p:spPr>
            <a:xfrm>
              <a:off x="1504359" y="2581321"/>
              <a:ext cx="47588" cy="901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3" fill="norm" stroke="1" extrusionOk="0">
                  <a:moveTo>
                    <a:pt x="0" y="0"/>
                  </a:moveTo>
                  <a:lnTo>
                    <a:pt x="0" y="21185"/>
                  </a:lnTo>
                  <a:cubicBezTo>
                    <a:pt x="121" y="21297"/>
                    <a:pt x="1299" y="21397"/>
                    <a:pt x="3135" y="21453"/>
                  </a:cubicBezTo>
                  <a:cubicBezTo>
                    <a:pt x="7851" y="21600"/>
                    <a:pt x="13714" y="21600"/>
                    <a:pt x="18430" y="21453"/>
                  </a:cubicBezTo>
                  <a:cubicBezTo>
                    <a:pt x="20274" y="21397"/>
                    <a:pt x="21466" y="21297"/>
                    <a:pt x="21600" y="2118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C1C4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4" name="Google Shape;767;p18"/>
            <p:cNvSpPr/>
            <p:nvPr/>
          </p:nvSpPr>
          <p:spPr>
            <a:xfrm>
              <a:off x="2775637" y="1966171"/>
              <a:ext cx="47589" cy="737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5" fill="norm" stroke="1" extrusionOk="0">
                  <a:moveTo>
                    <a:pt x="0" y="0"/>
                  </a:moveTo>
                  <a:lnTo>
                    <a:pt x="0" y="21096"/>
                  </a:lnTo>
                  <a:cubicBezTo>
                    <a:pt x="124" y="21232"/>
                    <a:pt x="1323" y="21354"/>
                    <a:pt x="3170" y="21420"/>
                  </a:cubicBezTo>
                  <a:cubicBezTo>
                    <a:pt x="7872" y="21600"/>
                    <a:pt x="13728" y="21600"/>
                    <a:pt x="18430" y="21420"/>
                  </a:cubicBezTo>
                  <a:cubicBezTo>
                    <a:pt x="20277" y="21354"/>
                    <a:pt x="21476" y="21232"/>
                    <a:pt x="21600" y="2109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C1C4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5" name="Google Shape;768;p18"/>
            <p:cNvSpPr/>
            <p:nvPr/>
          </p:nvSpPr>
          <p:spPr>
            <a:xfrm>
              <a:off x="721631" y="2287399"/>
              <a:ext cx="806485" cy="521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2260"/>
                  </a:lnTo>
                  <a:lnTo>
                    <a:pt x="0" y="0"/>
                  </a:lnTo>
                  <a:lnTo>
                    <a:pt x="21600" y="1934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B1B4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6" name="Google Shape;769;p18"/>
            <p:cNvSpPr/>
            <p:nvPr/>
          </p:nvSpPr>
          <p:spPr>
            <a:xfrm>
              <a:off x="721402" y="1502240"/>
              <a:ext cx="2166488" cy="125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8041"/>
                  </a:moveTo>
                  <a:lnTo>
                    <a:pt x="8041" y="21600"/>
                  </a:lnTo>
                  <a:lnTo>
                    <a:pt x="0" y="13559"/>
                  </a:lnTo>
                  <a:lnTo>
                    <a:pt x="13559" y="0"/>
                  </a:lnTo>
                  <a:lnTo>
                    <a:pt x="21600" y="8041"/>
                  </a:lnTo>
                  <a:close/>
                </a:path>
              </a:pathLst>
            </a:cu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7" name="Google Shape;770;p18"/>
            <p:cNvSpPr/>
            <p:nvPr/>
          </p:nvSpPr>
          <p:spPr>
            <a:xfrm>
              <a:off x="1528114" y="1967235"/>
              <a:ext cx="1359928" cy="84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398"/>
                  </a:moveTo>
                  <a:lnTo>
                    <a:pt x="0" y="21600"/>
                  </a:lnTo>
                  <a:lnTo>
                    <a:pt x="0" y="20202"/>
                  </a:lnTo>
                  <a:lnTo>
                    <a:pt x="21600" y="0"/>
                  </a:lnTo>
                  <a:lnTo>
                    <a:pt x="21600" y="1398"/>
                  </a:lnTo>
                  <a:close/>
                </a:path>
              </a:pathLst>
            </a:custGeom>
            <a:solidFill>
              <a:srgbClr val="9EA1A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8" name="Google Shape;771;p18"/>
            <p:cNvSpPr/>
            <p:nvPr/>
          </p:nvSpPr>
          <p:spPr>
            <a:xfrm>
              <a:off x="2084973" y="1732874"/>
              <a:ext cx="414931" cy="261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39"/>
                  </a:moveTo>
                  <a:lnTo>
                    <a:pt x="10312" y="21600"/>
                  </a:lnTo>
                  <a:lnTo>
                    <a:pt x="0" y="15061"/>
                  </a:lnTo>
                  <a:lnTo>
                    <a:pt x="11288" y="0"/>
                  </a:lnTo>
                  <a:lnTo>
                    <a:pt x="21600" y="6539"/>
                  </a:ln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9" name="Google Shape;772;p18"/>
            <p:cNvSpPr/>
            <p:nvPr/>
          </p:nvSpPr>
          <p:spPr>
            <a:xfrm>
              <a:off x="2009379" y="1721920"/>
              <a:ext cx="440205" cy="254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8346"/>
                  </a:moveTo>
                  <a:lnTo>
                    <a:pt x="8346" y="21600"/>
                  </a:lnTo>
                  <a:lnTo>
                    <a:pt x="0" y="13254"/>
                  </a:lnTo>
                  <a:lnTo>
                    <a:pt x="13254" y="0"/>
                  </a:lnTo>
                  <a:lnTo>
                    <a:pt x="21600" y="8346"/>
                  </a:ln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0" name="Google Shape;773;p18"/>
            <p:cNvSpPr/>
            <p:nvPr/>
          </p:nvSpPr>
          <p:spPr>
            <a:xfrm>
              <a:off x="2068806" y="1869565"/>
              <a:ext cx="128723" cy="7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8820"/>
                  </a:moveTo>
                  <a:lnTo>
                    <a:pt x="18824" y="21600"/>
                  </a:lnTo>
                  <a:lnTo>
                    <a:pt x="0" y="2780"/>
                  </a:lnTo>
                  <a:lnTo>
                    <a:pt x="2776" y="0"/>
                  </a:lnTo>
                  <a:lnTo>
                    <a:pt x="21600" y="18820"/>
                  </a:lnTo>
                  <a:close/>
                </a:path>
              </a:pathLst>
            </a:cu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1" name="Google Shape;774;p18"/>
            <p:cNvSpPr/>
            <p:nvPr/>
          </p:nvSpPr>
          <p:spPr>
            <a:xfrm>
              <a:off x="2106072" y="1848038"/>
              <a:ext cx="128646" cy="7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8820"/>
                  </a:moveTo>
                  <a:lnTo>
                    <a:pt x="18822" y="21600"/>
                  </a:lnTo>
                  <a:lnTo>
                    <a:pt x="0" y="2780"/>
                  </a:lnTo>
                  <a:lnTo>
                    <a:pt x="2778" y="0"/>
                  </a:lnTo>
                  <a:lnTo>
                    <a:pt x="21600" y="18820"/>
                  </a:lnTo>
                  <a:close/>
                </a:path>
              </a:pathLst>
            </a:cu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2" name="Google Shape;775;p18"/>
            <p:cNvSpPr/>
            <p:nvPr/>
          </p:nvSpPr>
          <p:spPr>
            <a:xfrm>
              <a:off x="2141896" y="1827348"/>
              <a:ext cx="128646" cy="74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8839"/>
                  </a:moveTo>
                  <a:lnTo>
                    <a:pt x="18822" y="21600"/>
                  </a:lnTo>
                  <a:lnTo>
                    <a:pt x="0" y="2783"/>
                  </a:lnTo>
                  <a:lnTo>
                    <a:pt x="2778" y="0"/>
                  </a:lnTo>
                  <a:lnTo>
                    <a:pt x="21600" y="18839"/>
                  </a:lnTo>
                  <a:close/>
                </a:path>
              </a:pathLst>
            </a:cu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3" name="Google Shape;776;p18"/>
            <p:cNvSpPr/>
            <p:nvPr/>
          </p:nvSpPr>
          <p:spPr>
            <a:xfrm>
              <a:off x="2272818" y="1805821"/>
              <a:ext cx="81818" cy="47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7224"/>
                  </a:moveTo>
                  <a:lnTo>
                    <a:pt x="17232" y="21600"/>
                  </a:lnTo>
                  <a:lnTo>
                    <a:pt x="0" y="4376"/>
                  </a:lnTo>
                  <a:lnTo>
                    <a:pt x="4368" y="0"/>
                  </a:lnTo>
                  <a:lnTo>
                    <a:pt x="21600" y="17224"/>
                  </a:lnTo>
                  <a:close/>
                </a:path>
              </a:pathLst>
            </a:cu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4" name="Google Shape;777;p18"/>
            <p:cNvSpPr/>
            <p:nvPr/>
          </p:nvSpPr>
          <p:spPr>
            <a:xfrm>
              <a:off x="2308642" y="1785055"/>
              <a:ext cx="81818" cy="47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7259"/>
                  </a:moveTo>
                  <a:lnTo>
                    <a:pt x="17232" y="21600"/>
                  </a:lnTo>
                  <a:lnTo>
                    <a:pt x="0" y="4375"/>
                  </a:lnTo>
                  <a:lnTo>
                    <a:pt x="4368" y="0"/>
                  </a:lnTo>
                  <a:lnTo>
                    <a:pt x="21600" y="17259"/>
                  </a:lnTo>
                  <a:close/>
                </a:path>
              </a:pathLst>
            </a:cu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5" name="Google Shape;778;p18"/>
            <p:cNvSpPr/>
            <p:nvPr/>
          </p:nvSpPr>
          <p:spPr>
            <a:xfrm>
              <a:off x="2204055" y="1820274"/>
              <a:ext cx="245529" cy="144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7" y="21600"/>
                  </a:moveTo>
                  <a:cubicBezTo>
                    <a:pt x="921" y="21316"/>
                    <a:pt x="21600" y="0"/>
                    <a:pt x="21600" y="0"/>
                  </a:cubicBezTo>
                  <a:lnTo>
                    <a:pt x="0" y="21259"/>
                  </a:ln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6" name="Google Shape;779;p18"/>
            <p:cNvSpPr/>
            <p:nvPr/>
          </p:nvSpPr>
          <p:spPr>
            <a:xfrm>
              <a:off x="2189559" y="2116858"/>
              <a:ext cx="117794" cy="68157"/>
            </a:xfrm>
            <a:prstGeom prst="ellipse">
              <a:avLst/>
            </a:pr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7" name="Google Shape;780;p18"/>
            <p:cNvSpPr/>
            <p:nvPr/>
          </p:nvSpPr>
          <p:spPr>
            <a:xfrm>
              <a:off x="2195086" y="2055168"/>
              <a:ext cx="118035" cy="125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037" fill="norm" stroke="1" extrusionOk="0">
                  <a:moveTo>
                    <a:pt x="21288" y="15292"/>
                  </a:moveTo>
                  <a:lnTo>
                    <a:pt x="21288" y="0"/>
                  </a:lnTo>
                  <a:lnTo>
                    <a:pt x="85" y="499"/>
                  </a:lnTo>
                  <a:lnTo>
                    <a:pt x="85" y="14575"/>
                  </a:lnTo>
                  <a:cubicBezTo>
                    <a:pt x="-312" y="16264"/>
                    <a:pt x="687" y="18043"/>
                    <a:pt x="3110" y="19348"/>
                  </a:cubicBezTo>
                  <a:cubicBezTo>
                    <a:pt x="7841" y="21600"/>
                    <a:pt x="13436" y="21600"/>
                    <a:pt x="18167" y="19348"/>
                  </a:cubicBezTo>
                  <a:cubicBezTo>
                    <a:pt x="19918" y="18626"/>
                    <a:pt x="21113" y="17073"/>
                    <a:pt x="21288" y="15292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8" name="Google Shape;781;p18"/>
            <p:cNvSpPr/>
            <p:nvPr/>
          </p:nvSpPr>
          <p:spPr>
            <a:xfrm>
              <a:off x="2195327" y="2021090"/>
              <a:ext cx="117794" cy="68157"/>
            </a:xfrm>
            <a:prstGeom prst="ellipse">
              <a:avLst/>
            </a:prstGeom>
            <a:solidFill>
              <a:srgbClr val="BCD64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9" name="Google Shape;782;p18"/>
            <p:cNvSpPr/>
            <p:nvPr/>
          </p:nvSpPr>
          <p:spPr>
            <a:xfrm>
              <a:off x="2204586" y="2030353"/>
              <a:ext cx="99199" cy="4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8" fill="norm" stroke="1" extrusionOk="0">
                  <a:moveTo>
                    <a:pt x="21600" y="10722"/>
                  </a:moveTo>
                  <a:cubicBezTo>
                    <a:pt x="21600" y="13121"/>
                    <a:pt x="20608" y="15652"/>
                    <a:pt x="18857" y="17624"/>
                  </a:cubicBezTo>
                  <a:cubicBezTo>
                    <a:pt x="16630" y="19987"/>
                    <a:pt x="14157" y="21269"/>
                    <a:pt x="11635" y="21371"/>
                  </a:cubicBezTo>
                  <a:lnTo>
                    <a:pt x="10792" y="21371"/>
                  </a:lnTo>
                  <a:cubicBezTo>
                    <a:pt x="7991" y="21489"/>
                    <a:pt x="5222" y="20187"/>
                    <a:pt x="2743" y="17591"/>
                  </a:cubicBezTo>
                  <a:cubicBezTo>
                    <a:pt x="1008" y="15619"/>
                    <a:pt x="0" y="13088"/>
                    <a:pt x="0" y="10689"/>
                  </a:cubicBezTo>
                  <a:cubicBezTo>
                    <a:pt x="0" y="8290"/>
                    <a:pt x="1008" y="5792"/>
                    <a:pt x="2743" y="3787"/>
                  </a:cubicBezTo>
                  <a:cubicBezTo>
                    <a:pt x="5222" y="1191"/>
                    <a:pt x="7991" y="-111"/>
                    <a:pt x="10792" y="7"/>
                  </a:cubicBezTo>
                  <a:lnTo>
                    <a:pt x="11618" y="7"/>
                  </a:lnTo>
                  <a:cubicBezTo>
                    <a:pt x="14140" y="109"/>
                    <a:pt x="16614" y="1391"/>
                    <a:pt x="18840" y="3754"/>
                  </a:cubicBezTo>
                  <a:cubicBezTo>
                    <a:pt x="20608" y="5825"/>
                    <a:pt x="21600" y="8323"/>
                    <a:pt x="21600" y="10722"/>
                  </a:cubicBezTo>
                  <a:close/>
                </a:path>
              </a:pathLst>
            </a:custGeom>
            <a:solidFill>
              <a:srgbClr val="2822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0" name="Google Shape;783;p18"/>
            <p:cNvSpPr/>
            <p:nvPr/>
          </p:nvSpPr>
          <p:spPr>
            <a:xfrm>
              <a:off x="2212176" y="2030562"/>
              <a:ext cx="91610" cy="4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339" fill="norm" stroke="1" extrusionOk="0">
                  <a:moveTo>
                    <a:pt x="21600" y="9669"/>
                  </a:moveTo>
                  <a:cubicBezTo>
                    <a:pt x="21600" y="11851"/>
                    <a:pt x="20526" y="14153"/>
                    <a:pt x="18629" y="15946"/>
                  </a:cubicBezTo>
                  <a:cubicBezTo>
                    <a:pt x="13762" y="20469"/>
                    <a:pt x="7838" y="20469"/>
                    <a:pt x="2971" y="15946"/>
                  </a:cubicBezTo>
                  <a:cubicBezTo>
                    <a:pt x="1092" y="14153"/>
                    <a:pt x="0" y="11851"/>
                    <a:pt x="0" y="9669"/>
                  </a:cubicBezTo>
                  <a:cubicBezTo>
                    <a:pt x="0" y="7487"/>
                    <a:pt x="1092" y="5215"/>
                    <a:pt x="2971" y="3392"/>
                  </a:cubicBezTo>
                  <a:cubicBezTo>
                    <a:pt x="7838" y="-1131"/>
                    <a:pt x="13762" y="-1131"/>
                    <a:pt x="18629" y="3392"/>
                  </a:cubicBezTo>
                  <a:cubicBezTo>
                    <a:pt x="20526" y="5215"/>
                    <a:pt x="21600" y="7487"/>
                    <a:pt x="21600" y="9669"/>
                  </a:cubicBezTo>
                  <a:close/>
                </a:path>
              </a:pathLst>
            </a:custGeom>
            <a:solidFill>
              <a:srgbClr val="FFFFFF">
                <a:alpha val="666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1" name="Google Shape;784;p18"/>
            <p:cNvSpPr/>
            <p:nvPr/>
          </p:nvSpPr>
          <p:spPr>
            <a:xfrm>
              <a:off x="2285949" y="2090007"/>
              <a:ext cx="33714" cy="7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fill="norm" stroke="1" extrusionOk="0">
                  <a:moveTo>
                    <a:pt x="11776" y="1981"/>
                  </a:moveTo>
                  <a:lnTo>
                    <a:pt x="3845" y="0"/>
                  </a:lnTo>
                  <a:lnTo>
                    <a:pt x="0" y="980"/>
                  </a:lnTo>
                  <a:lnTo>
                    <a:pt x="3845" y="1939"/>
                  </a:lnTo>
                  <a:lnTo>
                    <a:pt x="3845" y="2565"/>
                  </a:lnTo>
                  <a:lnTo>
                    <a:pt x="11247" y="4420"/>
                  </a:lnTo>
                  <a:lnTo>
                    <a:pt x="11247" y="5025"/>
                  </a:lnTo>
                  <a:cubicBezTo>
                    <a:pt x="13030" y="6130"/>
                    <a:pt x="14636" y="7287"/>
                    <a:pt x="16054" y="8486"/>
                  </a:cubicBezTo>
                  <a:lnTo>
                    <a:pt x="16342" y="8381"/>
                  </a:lnTo>
                  <a:lnTo>
                    <a:pt x="16342" y="16409"/>
                  </a:lnTo>
                  <a:cubicBezTo>
                    <a:pt x="16342" y="18493"/>
                    <a:pt x="13506" y="17805"/>
                    <a:pt x="12257" y="17493"/>
                  </a:cubicBezTo>
                  <a:lnTo>
                    <a:pt x="3941" y="15408"/>
                  </a:lnTo>
                  <a:lnTo>
                    <a:pt x="96" y="16388"/>
                  </a:lnTo>
                  <a:lnTo>
                    <a:pt x="3941" y="17347"/>
                  </a:lnTo>
                  <a:lnTo>
                    <a:pt x="3941" y="17972"/>
                  </a:lnTo>
                  <a:lnTo>
                    <a:pt x="12257" y="20057"/>
                  </a:lnTo>
                  <a:cubicBezTo>
                    <a:pt x="13121" y="20276"/>
                    <a:pt x="14039" y="20451"/>
                    <a:pt x="14996" y="20578"/>
                  </a:cubicBezTo>
                  <a:lnTo>
                    <a:pt x="14467" y="21600"/>
                  </a:lnTo>
                  <a:lnTo>
                    <a:pt x="18793" y="20537"/>
                  </a:lnTo>
                  <a:cubicBezTo>
                    <a:pt x="20658" y="19849"/>
                    <a:pt x="21600" y="18798"/>
                    <a:pt x="21293" y="17743"/>
                  </a:cubicBezTo>
                  <a:lnTo>
                    <a:pt x="21293" y="9403"/>
                  </a:lnTo>
                  <a:cubicBezTo>
                    <a:pt x="20922" y="6426"/>
                    <a:pt x="17409" y="3688"/>
                    <a:pt x="11776" y="1981"/>
                  </a:cubicBezTo>
                  <a:close/>
                </a:path>
              </a:pathLst>
            </a:custGeom>
            <a:solidFill>
              <a:srgbClr val="8DA01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2" name="Google Shape;785;p18"/>
            <p:cNvSpPr/>
            <p:nvPr/>
          </p:nvSpPr>
          <p:spPr>
            <a:xfrm>
              <a:off x="2285949" y="2093734"/>
              <a:ext cx="27779" cy="75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79" fill="norm" stroke="1" extrusionOk="0">
                  <a:moveTo>
                    <a:pt x="10210" y="19919"/>
                  </a:moveTo>
                  <a:lnTo>
                    <a:pt x="0" y="17844"/>
                  </a:lnTo>
                  <a:lnTo>
                    <a:pt x="0" y="15292"/>
                  </a:lnTo>
                  <a:lnTo>
                    <a:pt x="10210" y="17367"/>
                  </a:lnTo>
                  <a:cubicBezTo>
                    <a:pt x="11686" y="17658"/>
                    <a:pt x="15226" y="18363"/>
                    <a:pt x="15226" y="16267"/>
                  </a:cubicBezTo>
                  <a:lnTo>
                    <a:pt x="15226" y="7968"/>
                  </a:lnTo>
                  <a:cubicBezTo>
                    <a:pt x="14872" y="6538"/>
                    <a:pt x="12706" y="5243"/>
                    <a:pt x="9325" y="4440"/>
                  </a:cubicBezTo>
                  <a:lnTo>
                    <a:pt x="59" y="2552"/>
                  </a:lnTo>
                  <a:lnTo>
                    <a:pt x="59" y="0"/>
                  </a:lnTo>
                  <a:lnTo>
                    <a:pt x="9797" y="1971"/>
                  </a:lnTo>
                  <a:cubicBezTo>
                    <a:pt x="16684" y="3639"/>
                    <a:pt x="21027" y="6320"/>
                    <a:pt x="21600" y="9254"/>
                  </a:cubicBezTo>
                  <a:lnTo>
                    <a:pt x="21600" y="17554"/>
                  </a:lnTo>
                  <a:cubicBezTo>
                    <a:pt x="21482" y="19795"/>
                    <a:pt x="18531" y="21600"/>
                    <a:pt x="10210" y="19919"/>
                  </a:cubicBezTo>
                  <a:close/>
                </a:path>
              </a:pathLst>
            </a:custGeom>
            <a:solidFill>
              <a:srgbClr val="99B52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3" name="Google Shape;786;p18"/>
            <p:cNvSpPr/>
            <p:nvPr/>
          </p:nvSpPr>
          <p:spPr>
            <a:xfrm>
              <a:off x="1027648" y="2239478"/>
              <a:ext cx="117793" cy="68156"/>
            </a:xfrm>
            <a:prstGeom prst="ellipse">
              <a:avLst/>
            </a:pr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4" name="Google Shape;787;p18"/>
            <p:cNvSpPr/>
            <p:nvPr/>
          </p:nvSpPr>
          <p:spPr>
            <a:xfrm>
              <a:off x="1033179" y="2177788"/>
              <a:ext cx="118031" cy="125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037" fill="norm" stroke="1" extrusionOk="0">
                  <a:moveTo>
                    <a:pt x="21287" y="15292"/>
                  </a:moveTo>
                  <a:lnTo>
                    <a:pt x="21287" y="0"/>
                  </a:lnTo>
                  <a:lnTo>
                    <a:pt x="84" y="499"/>
                  </a:lnTo>
                  <a:lnTo>
                    <a:pt x="84" y="14575"/>
                  </a:lnTo>
                  <a:cubicBezTo>
                    <a:pt x="-313" y="16277"/>
                    <a:pt x="700" y="18055"/>
                    <a:pt x="3109" y="19348"/>
                  </a:cubicBezTo>
                  <a:cubicBezTo>
                    <a:pt x="7840" y="21600"/>
                    <a:pt x="13435" y="21600"/>
                    <a:pt x="18166" y="19348"/>
                  </a:cubicBezTo>
                  <a:cubicBezTo>
                    <a:pt x="19920" y="18627"/>
                    <a:pt x="21114" y="17074"/>
                    <a:pt x="21287" y="15292"/>
                  </a:cubicBezTo>
                  <a:close/>
                </a:path>
              </a:pathLst>
            </a:custGeom>
            <a:solidFill>
              <a:srgbClr val="F7B03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5" name="Google Shape;788;p18"/>
            <p:cNvSpPr/>
            <p:nvPr/>
          </p:nvSpPr>
          <p:spPr>
            <a:xfrm>
              <a:off x="1033416" y="2143710"/>
              <a:ext cx="117794" cy="68156"/>
            </a:xfrm>
            <a:prstGeom prst="ellipse">
              <a:avLst/>
            </a:prstGeom>
            <a:solidFill>
              <a:srgbClr val="FCC06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6" name="Google Shape;789;p18"/>
            <p:cNvSpPr/>
            <p:nvPr/>
          </p:nvSpPr>
          <p:spPr>
            <a:xfrm>
              <a:off x="1042752" y="2152969"/>
              <a:ext cx="99122" cy="49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0" fill="norm" stroke="1" extrusionOk="0">
                  <a:moveTo>
                    <a:pt x="21600" y="10719"/>
                  </a:moveTo>
                  <a:cubicBezTo>
                    <a:pt x="21600" y="13117"/>
                    <a:pt x="20591" y="15614"/>
                    <a:pt x="18855" y="17618"/>
                  </a:cubicBezTo>
                  <a:cubicBezTo>
                    <a:pt x="16624" y="19960"/>
                    <a:pt x="14149" y="21245"/>
                    <a:pt x="11627" y="21363"/>
                  </a:cubicBezTo>
                  <a:lnTo>
                    <a:pt x="10800" y="21363"/>
                  </a:lnTo>
                  <a:cubicBezTo>
                    <a:pt x="7997" y="21481"/>
                    <a:pt x="5226" y="20180"/>
                    <a:pt x="2745" y="17585"/>
                  </a:cubicBezTo>
                  <a:cubicBezTo>
                    <a:pt x="992" y="15581"/>
                    <a:pt x="0" y="13084"/>
                    <a:pt x="0" y="10686"/>
                  </a:cubicBezTo>
                  <a:cubicBezTo>
                    <a:pt x="0" y="8288"/>
                    <a:pt x="992" y="5758"/>
                    <a:pt x="2745" y="3754"/>
                  </a:cubicBezTo>
                  <a:cubicBezTo>
                    <a:pt x="5228" y="1172"/>
                    <a:pt x="7998" y="-119"/>
                    <a:pt x="10800" y="9"/>
                  </a:cubicBezTo>
                  <a:lnTo>
                    <a:pt x="11627" y="9"/>
                  </a:lnTo>
                  <a:cubicBezTo>
                    <a:pt x="14149" y="104"/>
                    <a:pt x="16625" y="1375"/>
                    <a:pt x="18855" y="3721"/>
                  </a:cubicBezTo>
                  <a:cubicBezTo>
                    <a:pt x="20591" y="5791"/>
                    <a:pt x="21600" y="8320"/>
                    <a:pt x="21600" y="10719"/>
                  </a:cubicBezTo>
                  <a:close/>
                </a:path>
              </a:pathLst>
            </a:custGeom>
            <a:solidFill>
              <a:srgbClr val="2822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7" name="Google Shape;790;p18"/>
            <p:cNvSpPr/>
            <p:nvPr/>
          </p:nvSpPr>
          <p:spPr>
            <a:xfrm>
              <a:off x="1050265" y="2153106"/>
              <a:ext cx="91609" cy="4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342" fill="norm" stroke="1" extrusionOk="0">
                  <a:moveTo>
                    <a:pt x="21600" y="9686"/>
                  </a:moveTo>
                  <a:cubicBezTo>
                    <a:pt x="21600" y="11865"/>
                    <a:pt x="20508" y="14134"/>
                    <a:pt x="18629" y="15955"/>
                  </a:cubicBezTo>
                  <a:cubicBezTo>
                    <a:pt x="13762" y="20471"/>
                    <a:pt x="7838" y="20471"/>
                    <a:pt x="2971" y="15955"/>
                  </a:cubicBezTo>
                  <a:cubicBezTo>
                    <a:pt x="1181" y="14134"/>
                    <a:pt x="0" y="11865"/>
                    <a:pt x="0" y="9686"/>
                  </a:cubicBezTo>
                  <a:cubicBezTo>
                    <a:pt x="0" y="7507"/>
                    <a:pt x="1092" y="5208"/>
                    <a:pt x="2971" y="3387"/>
                  </a:cubicBezTo>
                  <a:cubicBezTo>
                    <a:pt x="7838" y="-1129"/>
                    <a:pt x="13762" y="-1129"/>
                    <a:pt x="18629" y="3387"/>
                  </a:cubicBezTo>
                  <a:cubicBezTo>
                    <a:pt x="20508" y="5208"/>
                    <a:pt x="21600" y="7507"/>
                    <a:pt x="21600" y="9686"/>
                  </a:cubicBezTo>
                  <a:close/>
                </a:path>
              </a:pathLst>
            </a:custGeom>
            <a:solidFill>
              <a:srgbClr val="FFFFFF">
                <a:alpha val="666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8" name="Google Shape;791;p18"/>
            <p:cNvSpPr/>
            <p:nvPr/>
          </p:nvSpPr>
          <p:spPr>
            <a:xfrm>
              <a:off x="1123734" y="2212626"/>
              <a:ext cx="33720" cy="78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600" fill="norm" stroke="1" extrusionOk="0">
                  <a:moveTo>
                    <a:pt x="11912" y="1981"/>
                  </a:moveTo>
                  <a:lnTo>
                    <a:pt x="4035" y="0"/>
                  </a:lnTo>
                  <a:lnTo>
                    <a:pt x="144" y="959"/>
                  </a:lnTo>
                  <a:lnTo>
                    <a:pt x="4035" y="1939"/>
                  </a:lnTo>
                  <a:lnTo>
                    <a:pt x="4035" y="2565"/>
                  </a:lnTo>
                  <a:lnTo>
                    <a:pt x="11431" y="4420"/>
                  </a:lnTo>
                  <a:lnTo>
                    <a:pt x="11191" y="5025"/>
                  </a:lnTo>
                  <a:cubicBezTo>
                    <a:pt x="12983" y="6125"/>
                    <a:pt x="14592" y="7283"/>
                    <a:pt x="15995" y="8486"/>
                  </a:cubicBezTo>
                  <a:lnTo>
                    <a:pt x="16235" y="8381"/>
                  </a:lnTo>
                  <a:lnTo>
                    <a:pt x="16235" y="16409"/>
                  </a:lnTo>
                  <a:cubicBezTo>
                    <a:pt x="16235" y="18493"/>
                    <a:pt x="13401" y="17806"/>
                    <a:pt x="12200" y="17493"/>
                  </a:cubicBezTo>
                  <a:lnTo>
                    <a:pt x="3891" y="15408"/>
                  </a:lnTo>
                  <a:lnTo>
                    <a:pt x="0" y="16367"/>
                  </a:lnTo>
                  <a:lnTo>
                    <a:pt x="3891" y="17347"/>
                  </a:lnTo>
                  <a:lnTo>
                    <a:pt x="3891" y="17972"/>
                  </a:lnTo>
                  <a:lnTo>
                    <a:pt x="12200" y="20057"/>
                  </a:lnTo>
                  <a:cubicBezTo>
                    <a:pt x="13045" y="20276"/>
                    <a:pt x="13948" y="20451"/>
                    <a:pt x="14890" y="20578"/>
                  </a:cubicBezTo>
                  <a:lnTo>
                    <a:pt x="14409" y="21600"/>
                  </a:lnTo>
                  <a:lnTo>
                    <a:pt x="18732" y="20537"/>
                  </a:lnTo>
                  <a:cubicBezTo>
                    <a:pt x="20639" y="19851"/>
                    <a:pt x="21600" y="18787"/>
                    <a:pt x="21278" y="17722"/>
                  </a:cubicBezTo>
                  <a:lnTo>
                    <a:pt x="21278" y="9382"/>
                  </a:lnTo>
                  <a:cubicBezTo>
                    <a:pt x="20927" y="6424"/>
                    <a:pt x="17474" y="3697"/>
                    <a:pt x="11912" y="1981"/>
                  </a:cubicBezTo>
                  <a:close/>
                </a:path>
              </a:pathLst>
            </a:custGeom>
            <a:solidFill>
              <a:srgbClr val="C988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9" name="Google Shape;792;p18"/>
            <p:cNvSpPr/>
            <p:nvPr/>
          </p:nvSpPr>
          <p:spPr>
            <a:xfrm>
              <a:off x="1123961" y="2216505"/>
              <a:ext cx="27704" cy="75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03" fill="norm" stroke="1" extrusionOk="0">
                  <a:moveTo>
                    <a:pt x="10297" y="19978"/>
                  </a:moveTo>
                  <a:lnTo>
                    <a:pt x="0" y="17899"/>
                  </a:lnTo>
                  <a:lnTo>
                    <a:pt x="0" y="15322"/>
                  </a:lnTo>
                  <a:lnTo>
                    <a:pt x="10297" y="17400"/>
                  </a:lnTo>
                  <a:cubicBezTo>
                    <a:pt x="11777" y="17712"/>
                    <a:pt x="15268" y="18419"/>
                    <a:pt x="15268" y="16319"/>
                  </a:cubicBezTo>
                  <a:lnTo>
                    <a:pt x="15268" y="8004"/>
                  </a:lnTo>
                  <a:cubicBezTo>
                    <a:pt x="14866" y="6571"/>
                    <a:pt x="12706" y="5274"/>
                    <a:pt x="9350" y="4449"/>
                  </a:cubicBezTo>
                  <a:lnTo>
                    <a:pt x="0" y="2578"/>
                  </a:lnTo>
                  <a:lnTo>
                    <a:pt x="0" y="0"/>
                  </a:lnTo>
                  <a:lnTo>
                    <a:pt x="9764" y="2079"/>
                  </a:lnTo>
                  <a:cubicBezTo>
                    <a:pt x="16677" y="3748"/>
                    <a:pt x="21031" y="6436"/>
                    <a:pt x="21600" y="9376"/>
                  </a:cubicBezTo>
                  <a:lnTo>
                    <a:pt x="21600" y="17692"/>
                  </a:lnTo>
                  <a:cubicBezTo>
                    <a:pt x="21600" y="19791"/>
                    <a:pt x="18641" y="21600"/>
                    <a:pt x="10297" y="19978"/>
                  </a:cubicBezTo>
                  <a:close/>
                </a:path>
              </a:pathLst>
            </a:custGeom>
            <a:solidFill>
              <a:srgbClr val="E09C3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0" name="Google Shape;793;p18"/>
            <p:cNvSpPr/>
            <p:nvPr/>
          </p:nvSpPr>
          <p:spPr>
            <a:xfrm>
              <a:off x="2767668" y="3453577"/>
              <a:ext cx="604295" cy="349756"/>
            </a:xfrm>
            <a:prstGeom prst="ellipse">
              <a:avLst/>
            </a:pr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1" name="Google Shape;794;p18"/>
            <p:cNvSpPr/>
            <p:nvPr/>
          </p:nvSpPr>
          <p:spPr>
            <a:xfrm>
              <a:off x="3198916" y="2299418"/>
              <a:ext cx="148558" cy="324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4" h="21600" fill="norm" stroke="1" extrusionOk="0">
                  <a:moveTo>
                    <a:pt x="16118" y="0"/>
                  </a:moveTo>
                  <a:cubicBezTo>
                    <a:pt x="16593" y="2027"/>
                    <a:pt x="21600" y="10686"/>
                    <a:pt x="20523" y="13655"/>
                  </a:cubicBezTo>
                  <a:cubicBezTo>
                    <a:pt x="19445" y="16624"/>
                    <a:pt x="2366" y="21600"/>
                    <a:pt x="2366" y="21600"/>
                  </a:cubicBezTo>
                  <a:lnTo>
                    <a:pt x="0" y="16533"/>
                  </a:lnTo>
                  <a:lnTo>
                    <a:pt x="9506" y="12084"/>
                  </a:lnTo>
                  <a:lnTo>
                    <a:pt x="6887" y="3638"/>
                  </a:ln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2" name="Google Shape;795;p18"/>
            <p:cNvSpPr/>
            <p:nvPr/>
          </p:nvSpPr>
          <p:spPr>
            <a:xfrm>
              <a:off x="3219788" y="2166082"/>
              <a:ext cx="106865" cy="205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39" fill="norm" stroke="1" extrusionOk="0">
                  <a:moveTo>
                    <a:pt x="0" y="497"/>
                  </a:moveTo>
                  <a:cubicBezTo>
                    <a:pt x="4994" y="-645"/>
                    <a:pt x="10935" y="238"/>
                    <a:pt x="13807" y="2550"/>
                  </a:cubicBezTo>
                  <a:cubicBezTo>
                    <a:pt x="17458" y="5525"/>
                    <a:pt x="21247" y="15731"/>
                    <a:pt x="21600" y="17475"/>
                  </a:cubicBezTo>
                  <a:cubicBezTo>
                    <a:pt x="21600" y="17475"/>
                    <a:pt x="16476" y="20955"/>
                    <a:pt x="8790" y="2037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3" name="Google Shape;796;p18"/>
            <p:cNvSpPr/>
            <p:nvPr/>
          </p:nvSpPr>
          <p:spPr>
            <a:xfrm>
              <a:off x="2860808" y="3592026"/>
              <a:ext cx="230390" cy="129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2" h="18070" fill="norm" stroke="1" extrusionOk="0">
                  <a:moveTo>
                    <a:pt x="19283" y="4336"/>
                  </a:moveTo>
                  <a:cubicBezTo>
                    <a:pt x="16927" y="5369"/>
                    <a:pt x="14408" y="4887"/>
                    <a:pt x="12277" y="2993"/>
                  </a:cubicBezTo>
                  <a:cubicBezTo>
                    <a:pt x="10591" y="3078"/>
                    <a:pt x="1430" y="-3121"/>
                    <a:pt x="186" y="2083"/>
                  </a:cubicBezTo>
                  <a:cubicBezTo>
                    <a:pt x="-905" y="6642"/>
                    <a:pt x="3063" y="10863"/>
                    <a:pt x="5184" y="11677"/>
                  </a:cubicBezTo>
                  <a:cubicBezTo>
                    <a:pt x="9808" y="13444"/>
                    <a:pt x="13214" y="17093"/>
                    <a:pt x="15088" y="17707"/>
                  </a:cubicBezTo>
                  <a:cubicBezTo>
                    <a:pt x="16473" y="18172"/>
                    <a:pt x="18266" y="18479"/>
                    <a:pt x="19370" y="16755"/>
                  </a:cubicBezTo>
                  <a:cubicBezTo>
                    <a:pt x="20695" y="14692"/>
                    <a:pt x="20581" y="7055"/>
                    <a:pt x="19283" y="4336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4" name="Google Shape;797;p18"/>
            <p:cNvSpPr/>
            <p:nvPr/>
          </p:nvSpPr>
          <p:spPr>
            <a:xfrm>
              <a:off x="2860874" y="3613622"/>
              <a:ext cx="226551" cy="108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5" h="21030" fill="norm" stroke="1" extrusionOk="0">
                  <a:moveTo>
                    <a:pt x="16004" y="18752"/>
                  </a:moveTo>
                  <a:cubicBezTo>
                    <a:pt x="14038" y="17897"/>
                    <a:pt x="10402" y="12851"/>
                    <a:pt x="5496" y="10328"/>
                  </a:cubicBezTo>
                  <a:cubicBezTo>
                    <a:pt x="3607" y="9384"/>
                    <a:pt x="362" y="5090"/>
                    <a:pt x="35" y="0"/>
                  </a:cubicBezTo>
                  <a:cubicBezTo>
                    <a:pt x="-405" y="5902"/>
                    <a:pt x="3394" y="11051"/>
                    <a:pt x="5496" y="12113"/>
                  </a:cubicBezTo>
                  <a:cubicBezTo>
                    <a:pt x="10402" y="14577"/>
                    <a:pt x="14016" y="19667"/>
                    <a:pt x="16004" y="20523"/>
                  </a:cubicBezTo>
                  <a:cubicBezTo>
                    <a:pt x="17474" y="21172"/>
                    <a:pt x="19377" y="21600"/>
                    <a:pt x="20549" y="19195"/>
                  </a:cubicBezTo>
                  <a:cubicBezTo>
                    <a:pt x="20851" y="18497"/>
                    <a:pt x="21072" y="17664"/>
                    <a:pt x="21195" y="16761"/>
                  </a:cubicBezTo>
                  <a:cubicBezTo>
                    <a:pt x="19714" y="19092"/>
                    <a:pt x="17789" y="19831"/>
                    <a:pt x="16004" y="18752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5" name="Google Shape;798;p18"/>
            <p:cNvSpPr/>
            <p:nvPr/>
          </p:nvSpPr>
          <p:spPr>
            <a:xfrm>
              <a:off x="3029679" y="3516190"/>
              <a:ext cx="230106" cy="129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9" h="18072" fill="norm" stroke="1" extrusionOk="0">
                  <a:moveTo>
                    <a:pt x="19313" y="4335"/>
                  </a:moveTo>
                  <a:cubicBezTo>
                    <a:pt x="16954" y="5366"/>
                    <a:pt x="14433" y="4887"/>
                    <a:pt x="12297" y="3003"/>
                  </a:cubicBezTo>
                  <a:cubicBezTo>
                    <a:pt x="10608" y="3077"/>
                    <a:pt x="1433" y="-3122"/>
                    <a:pt x="186" y="2082"/>
                  </a:cubicBezTo>
                  <a:cubicBezTo>
                    <a:pt x="-906" y="6641"/>
                    <a:pt x="3068" y="10862"/>
                    <a:pt x="5193" y="11676"/>
                  </a:cubicBezTo>
                  <a:cubicBezTo>
                    <a:pt x="9824" y="13443"/>
                    <a:pt x="13235" y="17092"/>
                    <a:pt x="15111" y="17716"/>
                  </a:cubicBezTo>
                  <a:cubicBezTo>
                    <a:pt x="16505" y="18171"/>
                    <a:pt x="18295" y="18478"/>
                    <a:pt x="19401" y="16754"/>
                  </a:cubicBezTo>
                  <a:cubicBezTo>
                    <a:pt x="20694" y="14691"/>
                    <a:pt x="20580" y="7054"/>
                    <a:pt x="19313" y="4335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6" name="Google Shape;799;p18"/>
            <p:cNvSpPr/>
            <p:nvPr/>
          </p:nvSpPr>
          <p:spPr>
            <a:xfrm>
              <a:off x="3029366" y="3537784"/>
              <a:ext cx="226550" cy="10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5" h="21033" fill="norm" stroke="1" extrusionOk="0">
                  <a:moveTo>
                    <a:pt x="16005" y="18765"/>
                  </a:moveTo>
                  <a:cubicBezTo>
                    <a:pt x="14038" y="17909"/>
                    <a:pt x="10402" y="12860"/>
                    <a:pt x="5496" y="10335"/>
                  </a:cubicBezTo>
                  <a:cubicBezTo>
                    <a:pt x="3607" y="9390"/>
                    <a:pt x="362" y="5108"/>
                    <a:pt x="35" y="0"/>
                  </a:cubicBezTo>
                  <a:cubicBezTo>
                    <a:pt x="-405" y="5906"/>
                    <a:pt x="3394" y="11044"/>
                    <a:pt x="5496" y="12107"/>
                  </a:cubicBezTo>
                  <a:cubicBezTo>
                    <a:pt x="10402" y="14572"/>
                    <a:pt x="14016" y="19666"/>
                    <a:pt x="16005" y="20537"/>
                  </a:cubicBezTo>
                  <a:cubicBezTo>
                    <a:pt x="17481" y="21172"/>
                    <a:pt x="19377" y="21600"/>
                    <a:pt x="20549" y="19193"/>
                  </a:cubicBezTo>
                  <a:cubicBezTo>
                    <a:pt x="20851" y="18495"/>
                    <a:pt x="21072" y="17661"/>
                    <a:pt x="21195" y="16757"/>
                  </a:cubicBezTo>
                  <a:cubicBezTo>
                    <a:pt x="19715" y="19095"/>
                    <a:pt x="17790" y="19840"/>
                    <a:pt x="16005" y="18765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7" name="Google Shape;800;p18"/>
            <p:cNvSpPr/>
            <p:nvPr/>
          </p:nvSpPr>
          <p:spPr>
            <a:xfrm>
              <a:off x="2922650" y="2675035"/>
              <a:ext cx="337016" cy="953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2" h="21419" fill="norm" stroke="1" extrusionOk="0">
                  <a:moveTo>
                    <a:pt x="19928" y="13245"/>
                  </a:moveTo>
                  <a:cubicBezTo>
                    <a:pt x="19658" y="12376"/>
                    <a:pt x="19169" y="11517"/>
                    <a:pt x="18468" y="10681"/>
                  </a:cubicBezTo>
                  <a:cubicBezTo>
                    <a:pt x="18468" y="10681"/>
                    <a:pt x="18907" y="8469"/>
                    <a:pt x="19124" y="6372"/>
                  </a:cubicBezTo>
                  <a:cubicBezTo>
                    <a:pt x="19373" y="3993"/>
                    <a:pt x="21600" y="1899"/>
                    <a:pt x="19840" y="0"/>
                  </a:cubicBezTo>
                  <a:lnTo>
                    <a:pt x="0" y="1632"/>
                  </a:lnTo>
                  <a:cubicBezTo>
                    <a:pt x="0" y="1632"/>
                    <a:pt x="1201" y="11119"/>
                    <a:pt x="1469" y="12267"/>
                  </a:cubicBezTo>
                  <a:cubicBezTo>
                    <a:pt x="1614" y="13160"/>
                    <a:pt x="1911" y="14048"/>
                    <a:pt x="2356" y="14927"/>
                  </a:cubicBezTo>
                  <a:cubicBezTo>
                    <a:pt x="3280" y="16768"/>
                    <a:pt x="4735" y="21149"/>
                    <a:pt x="4735" y="21149"/>
                  </a:cubicBezTo>
                  <a:cubicBezTo>
                    <a:pt x="6832" y="21600"/>
                    <a:pt x="9585" y="21350"/>
                    <a:pt x="9585" y="21350"/>
                  </a:cubicBezTo>
                  <a:cubicBezTo>
                    <a:pt x="9585" y="21350"/>
                    <a:pt x="9437" y="15811"/>
                    <a:pt x="9299" y="14484"/>
                  </a:cubicBezTo>
                  <a:cubicBezTo>
                    <a:pt x="9137" y="12864"/>
                    <a:pt x="9003" y="12987"/>
                    <a:pt x="9003" y="12987"/>
                  </a:cubicBezTo>
                  <a:lnTo>
                    <a:pt x="9664" y="8957"/>
                  </a:lnTo>
                  <a:lnTo>
                    <a:pt x="10093" y="6950"/>
                  </a:lnTo>
                  <a:cubicBezTo>
                    <a:pt x="10093" y="6950"/>
                    <a:pt x="10643" y="8423"/>
                    <a:pt x="11017" y="9739"/>
                  </a:cubicBezTo>
                  <a:cubicBezTo>
                    <a:pt x="11327" y="10886"/>
                    <a:pt x="12075" y="11924"/>
                    <a:pt x="12911" y="14060"/>
                  </a:cubicBezTo>
                  <a:cubicBezTo>
                    <a:pt x="13636" y="15913"/>
                    <a:pt x="14814" y="19636"/>
                    <a:pt x="14814" y="19636"/>
                  </a:cubicBezTo>
                  <a:cubicBezTo>
                    <a:pt x="16911" y="20089"/>
                    <a:pt x="19762" y="19713"/>
                    <a:pt x="19762" y="19713"/>
                  </a:cubicBezTo>
                  <a:cubicBezTo>
                    <a:pt x="19762" y="19713"/>
                    <a:pt x="20496" y="14852"/>
                    <a:pt x="19928" y="1324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8" name="Google Shape;801;p18"/>
            <p:cNvSpPr/>
            <p:nvPr/>
          </p:nvSpPr>
          <p:spPr>
            <a:xfrm>
              <a:off x="2972125" y="1892661"/>
              <a:ext cx="244335" cy="39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4" h="21130" fill="norm" stroke="1" extrusionOk="0">
                  <a:moveTo>
                    <a:pt x="19354" y="15077"/>
                  </a:moveTo>
                  <a:cubicBezTo>
                    <a:pt x="17272" y="15142"/>
                    <a:pt x="15725" y="15486"/>
                    <a:pt x="15464" y="15077"/>
                  </a:cubicBezTo>
                  <a:cubicBezTo>
                    <a:pt x="15239" y="14387"/>
                    <a:pt x="15080" y="13688"/>
                    <a:pt x="14987" y="12985"/>
                  </a:cubicBezTo>
                  <a:cubicBezTo>
                    <a:pt x="15229" y="12596"/>
                    <a:pt x="15433" y="12166"/>
                    <a:pt x="15433" y="12166"/>
                  </a:cubicBezTo>
                  <a:cubicBezTo>
                    <a:pt x="18049" y="11131"/>
                    <a:pt x="18877" y="9301"/>
                    <a:pt x="19220" y="7197"/>
                  </a:cubicBezTo>
                  <a:cubicBezTo>
                    <a:pt x="19806" y="3579"/>
                    <a:pt x="16763" y="415"/>
                    <a:pt x="11142" y="34"/>
                  </a:cubicBezTo>
                  <a:cubicBezTo>
                    <a:pt x="5852" y="-318"/>
                    <a:pt x="1962" y="2081"/>
                    <a:pt x="924" y="5355"/>
                  </a:cubicBezTo>
                  <a:cubicBezTo>
                    <a:pt x="364" y="6992"/>
                    <a:pt x="-750" y="10038"/>
                    <a:pt x="759" y="12723"/>
                  </a:cubicBezTo>
                  <a:cubicBezTo>
                    <a:pt x="1599" y="14213"/>
                    <a:pt x="2669" y="15396"/>
                    <a:pt x="3763" y="15625"/>
                  </a:cubicBezTo>
                  <a:cubicBezTo>
                    <a:pt x="4812" y="15608"/>
                    <a:pt x="5858" y="15549"/>
                    <a:pt x="6896" y="15449"/>
                  </a:cubicBezTo>
                  <a:cubicBezTo>
                    <a:pt x="6896" y="15449"/>
                    <a:pt x="7176" y="16456"/>
                    <a:pt x="7373" y="17086"/>
                  </a:cubicBezTo>
                  <a:cubicBezTo>
                    <a:pt x="7570" y="17717"/>
                    <a:pt x="7488" y="18073"/>
                    <a:pt x="5495" y="18863"/>
                  </a:cubicBezTo>
                  <a:cubicBezTo>
                    <a:pt x="3503" y="19653"/>
                    <a:pt x="8513" y="21282"/>
                    <a:pt x="11791" y="21118"/>
                  </a:cubicBezTo>
                  <a:cubicBezTo>
                    <a:pt x="15070" y="20955"/>
                    <a:pt x="18717" y="19722"/>
                    <a:pt x="19723" y="18343"/>
                  </a:cubicBezTo>
                  <a:cubicBezTo>
                    <a:pt x="20850" y="16824"/>
                    <a:pt x="20755" y="15032"/>
                    <a:pt x="19354" y="15077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9" name="Google Shape;802;p18"/>
            <p:cNvSpPr/>
            <p:nvPr/>
          </p:nvSpPr>
          <p:spPr>
            <a:xfrm>
              <a:off x="2920169" y="2170754"/>
              <a:ext cx="376180" cy="6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404" fill="norm" stroke="1" extrusionOk="0">
                  <a:moveTo>
                    <a:pt x="13710" y="200"/>
                  </a:moveTo>
                  <a:cubicBezTo>
                    <a:pt x="14090" y="787"/>
                    <a:pt x="13119" y="1504"/>
                    <a:pt x="10526" y="2013"/>
                  </a:cubicBezTo>
                  <a:cubicBezTo>
                    <a:pt x="7933" y="2521"/>
                    <a:pt x="7697" y="1869"/>
                    <a:pt x="7697" y="1869"/>
                  </a:cubicBezTo>
                  <a:cubicBezTo>
                    <a:pt x="7697" y="1869"/>
                    <a:pt x="3896" y="2939"/>
                    <a:pt x="2655" y="3473"/>
                  </a:cubicBezTo>
                  <a:cubicBezTo>
                    <a:pt x="1100" y="4146"/>
                    <a:pt x="408" y="6082"/>
                    <a:pt x="197" y="9376"/>
                  </a:cubicBezTo>
                  <a:cubicBezTo>
                    <a:pt x="-44" y="13176"/>
                    <a:pt x="-65" y="18813"/>
                    <a:pt x="138" y="19786"/>
                  </a:cubicBezTo>
                  <a:cubicBezTo>
                    <a:pt x="138" y="19786"/>
                    <a:pt x="3047" y="21578"/>
                    <a:pt x="6772" y="21390"/>
                  </a:cubicBezTo>
                  <a:cubicBezTo>
                    <a:pt x="10496" y="21202"/>
                    <a:pt x="16763" y="19165"/>
                    <a:pt x="18283" y="17592"/>
                  </a:cubicBezTo>
                  <a:cubicBezTo>
                    <a:pt x="18241" y="14261"/>
                    <a:pt x="17608" y="13719"/>
                    <a:pt x="18482" y="11799"/>
                  </a:cubicBezTo>
                  <a:cubicBezTo>
                    <a:pt x="20484" y="7404"/>
                    <a:pt x="21535" y="5604"/>
                    <a:pt x="20564" y="2683"/>
                  </a:cubicBezTo>
                  <a:cubicBezTo>
                    <a:pt x="19761" y="275"/>
                    <a:pt x="18638" y="-22"/>
                    <a:pt x="17101" y="1"/>
                  </a:cubicBezTo>
                  <a:cubicBezTo>
                    <a:pt x="15966" y="30"/>
                    <a:pt x="14834" y="96"/>
                    <a:pt x="13710" y="200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0" name="Google Shape;803;p18"/>
            <p:cNvSpPr/>
            <p:nvPr/>
          </p:nvSpPr>
          <p:spPr>
            <a:xfrm>
              <a:off x="2552410" y="2248637"/>
              <a:ext cx="477511" cy="372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0854" fill="norm" stroke="1" extrusionOk="0">
                  <a:moveTo>
                    <a:pt x="11824" y="16078"/>
                  </a:moveTo>
                  <a:cubicBezTo>
                    <a:pt x="14266" y="16858"/>
                    <a:pt x="14839" y="14911"/>
                    <a:pt x="15159" y="13305"/>
                  </a:cubicBezTo>
                  <a:cubicBezTo>
                    <a:pt x="15935" y="9408"/>
                    <a:pt x="16353" y="5889"/>
                    <a:pt x="16933" y="3674"/>
                  </a:cubicBezTo>
                  <a:cubicBezTo>
                    <a:pt x="17608" y="1068"/>
                    <a:pt x="18329" y="654"/>
                    <a:pt x="19331" y="143"/>
                  </a:cubicBezTo>
                  <a:cubicBezTo>
                    <a:pt x="20511" y="-453"/>
                    <a:pt x="21523" y="804"/>
                    <a:pt x="21132" y="4126"/>
                  </a:cubicBezTo>
                  <a:cubicBezTo>
                    <a:pt x="20666" y="8053"/>
                    <a:pt x="20059" y="10809"/>
                    <a:pt x="18896" y="15456"/>
                  </a:cubicBezTo>
                  <a:cubicBezTo>
                    <a:pt x="18592" y="16670"/>
                    <a:pt x="17911" y="18826"/>
                    <a:pt x="16893" y="19869"/>
                  </a:cubicBezTo>
                  <a:cubicBezTo>
                    <a:pt x="15631" y="21147"/>
                    <a:pt x="13736" y="21100"/>
                    <a:pt x="10866" y="20197"/>
                  </a:cubicBezTo>
                  <a:cubicBezTo>
                    <a:pt x="9642" y="19814"/>
                    <a:pt x="8300" y="18889"/>
                    <a:pt x="5986" y="17526"/>
                  </a:cubicBezTo>
                  <a:cubicBezTo>
                    <a:pt x="5366" y="17160"/>
                    <a:pt x="4880" y="16917"/>
                    <a:pt x="3690" y="16214"/>
                  </a:cubicBezTo>
                  <a:cubicBezTo>
                    <a:pt x="2499" y="15512"/>
                    <a:pt x="1255" y="14340"/>
                    <a:pt x="631" y="13199"/>
                  </a:cubicBezTo>
                  <a:cubicBezTo>
                    <a:pt x="7" y="12057"/>
                    <a:pt x="-77" y="11495"/>
                    <a:pt x="51" y="11256"/>
                  </a:cubicBezTo>
                  <a:cubicBezTo>
                    <a:pt x="210" y="10928"/>
                    <a:pt x="493" y="11001"/>
                    <a:pt x="827" y="11482"/>
                  </a:cubicBezTo>
                  <a:cubicBezTo>
                    <a:pt x="1308" y="12297"/>
                    <a:pt x="1904" y="12992"/>
                    <a:pt x="2584" y="13535"/>
                  </a:cubicBezTo>
                  <a:cubicBezTo>
                    <a:pt x="2584" y="13535"/>
                    <a:pt x="1812" y="12530"/>
                    <a:pt x="1393" y="11878"/>
                  </a:cubicBezTo>
                  <a:cubicBezTo>
                    <a:pt x="1019" y="11297"/>
                    <a:pt x="709" y="10655"/>
                    <a:pt x="469" y="9970"/>
                  </a:cubicBezTo>
                  <a:cubicBezTo>
                    <a:pt x="250" y="9306"/>
                    <a:pt x="705" y="8403"/>
                    <a:pt x="1049" y="8875"/>
                  </a:cubicBezTo>
                  <a:cubicBezTo>
                    <a:pt x="1393" y="9348"/>
                    <a:pt x="1562" y="9834"/>
                    <a:pt x="2193" y="10788"/>
                  </a:cubicBezTo>
                  <a:cubicBezTo>
                    <a:pt x="2524" y="11299"/>
                    <a:pt x="2903" y="11756"/>
                    <a:pt x="3322" y="12151"/>
                  </a:cubicBezTo>
                  <a:cubicBezTo>
                    <a:pt x="2931" y="11477"/>
                    <a:pt x="2582" y="10765"/>
                    <a:pt x="2280" y="10021"/>
                  </a:cubicBezTo>
                  <a:cubicBezTo>
                    <a:pt x="2010" y="9443"/>
                    <a:pt x="1878" y="8779"/>
                    <a:pt x="1899" y="8109"/>
                  </a:cubicBezTo>
                  <a:cubicBezTo>
                    <a:pt x="1916" y="7759"/>
                    <a:pt x="2307" y="7346"/>
                    <a:pt x="2671" y="8006"/>
                  </a:cubicBezTo>
                  <a:cubicBezTo>
                    <a:pt x="3009" y="8598"/>
                    <a:pt x="3218" y="9527"/>
                    <a:pt x="3983" y="10537"/>
                  </a:cubicBezTo>
                  <a:cubicBezTo>
                    <a:pt x="4540" y="11265"/>
                    <a:pt x="5015" y="11687"/>
                    <a:pt x="5029" y="11482"/>
                  </a:cubicBezTo>
                  <a:cubicBezTo>
                    <a:pt x="5042" y="11278"/>
                    <a:pt x="4692" y="10882"/>
                    <a:pt x="4493" y="10030"/>
                  </a:cubicBezTo>
                  <a:cubicBezTo>
                    <a:pt x="4294" y="9178"/>
                    <a:pt x="4493" y="8279"/>
                    <a:pt x="4867" y="8181"/>
                  </a:cubicBezTo>
                  <a:cubicBezTo>
                    <a:pt x="5241" y="8083"/>
                    <a:pt x="5167" y="8109"/>
                    <a:pt x="5464" y="8905"/>
                  </a:cubicBezTo>
                  <a:cubicBezTo>
                    <a:pt x="5761" y="9702"/>
                    <a:pt x="6223" y="10290"/>
                    <a:pt x="6573" y="11461"/>
                  </a:cubicBezTo>
                  <a:cubicBezTo>
                    <a:pt x="6765" y="12281"/>
                    <a:pt x="7112" y="13030"/>
                    <a:pt x="7585" y="13642"/>
                  </a:cubicBezTo>
                  <a:cubicBezTo>
                    <a:pt x="8179" y="14451"/>
                    <a:pt x="9504" y="15341"/>
                    <a:pt x="11824" y="16078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1" name="Google Shape;804;p18"/>
            <p:cNvSpPr/>
            <p:nvPr/>
          </p:nvSpPr>
          <p:spPr>
            <a:xfrm>
              <a:off x="2901551" y="2240716"/>
              <a:ext cx="145355" cy="213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0442" fill="norm" stroke="1" extrusionOk="0">
                  <a:moveTo>
                    <a:pt x="15135" y="93"/>
                  </a:moveTo>
                  <a:cubicBezTo>
                    <a:pt x="9914" y="-425"/>
                    <a:pt x="6227" y="1158"/>
                    <a:pt x="3914" y="6507"/>
                  </a:cubicBezTo>
                  <a:cubicBezTo>
                    <a:pt x="1600" y="11856"/>
                    <a:pt x="0" y="16235"/>
                    <a:pt x="0" y="16235"/>
                  </a:cubicBezTo>
                  <a:cubicBezTo>
                    <a:pt x="2064" y="18249"/>
                    <a:pt x="5195" y="19651"/>
                    <a:pt x="8746" y="20153"/>
                  </a:cubicBezTo>
                  <a:cubicBezTo>
                    <a:pt x="14995" y="21175"/>
                    <a:pt x="17243" y="19161"/>
                    <a:pt x="17243" y="19161"/>
                  </a:cubicBezTo>
                  <a:cubicBezTo>
                    <a:pt x="17243" y="19161"/>
                    <a:pt x="18984" y="13564"/>
                    <a:pt x="20065" y="9755"/>
                  </a:cubicBezTo>
                  <a:cubicBezTo>
                    <a:pt x="21146" y="5946"/>
                    <a:pt x="21600" y="735"/>
                    <a:pt x="15135" y="93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2" name="Google Shape;805;p18"/>
            <p:cNvSpPr/>
            <p:nvPr/>
          </p:nvSpPr>
          <p:spPr>
            <a:xfrm>
              <a:off x="2971524" y="1875441"/>
              <a:ext cx="237164" cy="26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8" h="20421" fill="norm" stroke="1" extrusionOk="0">
                  <a:moveTo>
                    <a:pt x="1004" y="8435"/>
                  </a:moveTo>
                  <a:cubicBezTo>
                    <a:pt x="1004" y="8435"/>
                    <a:pt x="-3353" y="1563"/>
                    <a:pt x="6084" y="141"/>
                  </a:cubicBezTo>
                  <a:cubicBezTo>
                    <a:pt x="12887" y="-866"/>
                    <a:pt x="17261" y="3696"/>
                    <a:pt x="17762" y="8601"/>
                  </a:cubicBezTo>
                  <a:cubicBezTo>
                    <a:pt x="18247" y="13311"/>
                    <a:pt x="15453" y="18198"/>
                    <a:pt x="13440" y="20142"/>
                  </a:cubicBezTo>
                  <a:cubicBezTo>
                    <a:pt x="12459" y="20503"/>
                    <a:pt x="10338" y="20734"/>
                    <a:pt x="7561" y="19401"/>
                  </a:cubicBezTo>
                  <a:cubicBezTo>
                    <a:pt x="7448" y="18119"/>
                    <a:pt x="7404" y="16832"/>
                    <a:pt x="7430" y="15544"/>
                  </a:cubicBezTo>
                  <a:cubicBezTo>
                    <a:pt x="7430" y="15544"/>
                    <a:pt x="10749" y="8311"/>
                    <a:pt x="1004" y="8435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3" name="Google Shape;806;p18"/>
            <p:cNvSpPr/>
            <p:nvPr/>
          </p:nvSpPr>
          <p:spPr>
            <a:xfrm>
              <a:off x="1679301" y="1409894"/>
              <a:ext cx="266856" cy="267452"/>
            </a:xfrm>
            <a:prstGeom prst="ellipse">
              <a:avLst/>
            </a:prstGeom>
            <a:solidFill>
              <a:srgbClr val="3D34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4" name="Google Shape;807;p18"/>
            <p:cNvSpPr/>
            <p:nvPr/>
          </p:nvSpPr>
          <p:spPr>
            <a:xfrm>
              <a:off x="1632701" y="1404113"/>
              <a:ext cx="360058" cy="179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7763" y="21600"/>
                    <a:pt x="4822" y="20211"/>
                    <a:pt x="2732" y="17788"/>
                  </a:cubicBezTo>
                  <a:cubicBezTo>
                    <a:pt x="988" y="15768"/>
                    <a:pt x="0" y="13218"/>
                    <a:pt x="0" y="10805"/>
                  </a:cubicBezTo>
                  <a:cubicBezTo>
                    <a:pt x="0" y="8391"/>
                    <a:pt x="1002" y="5841"/>
                    <a:pt x="2732" y="3812"/>
                  </a:cubicBezTo>
                  <a:cubicBezTo>
                    <a:pt x="4822" y="1389"/>
                    <a:pt x="7740" y="0"/>
                    <a:pt x="10800" y="0"/>
                  </a:cubicBezTo>
                  <a:cubicBezTo>
                    <a:pt x="13860" y="0"/>
                    <a:pt x="16774" y="1389"/>
                    <a:pt x="18868" y="3812"/>
                  </a:cubicBezTo>
                  <a:cubicBezTo>
                    <a:pt x="20612" y="5841"/>
                    <a:pt x="21600" y="8382"/>
                    <a:pt x="21600" y="10805"/>
                  </a:cubicBezTo>
                  <a:cubicBezTo>
                    <a:pt x="21600" y="13227"/>
                    <a:pt x="20603" y="15768"/>
                    <a:pt x="18868" y="17788"/>
                  </a:cubicBezTo>
                  <a:cubicBezTo>
                    <a:pt x="16792" y="20211"/>
                    <a:pt x="13832" y="21600"/>
                    <a:pt x="10800" y="21600"/>
                  </a:cubicBezTo>
                  <a:close/>
                </a:path>
              </a:pathLst>
            </a:custGeom>
            <a:solidFill>
              <a:srgbClr val="3D34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5" name="Google Shape;808;p18"/>
            <p:cNvSpPr/>
            <p:nvPr/>
          </p:nvSpPr>
          <p:spPr>
            <a:xfrm>
              <a:off x="1578889" y="1330101"/>
              <a:ext cx="467756" cy="232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21600"/>
                  </a:moveTo>
                  <a:cubicBezTo>
                    <a:pt x="7770" y="21600"/>
                    <a:pt x="4840" y="20190"/>
                    <a:pt x="2737" y="17785"/>
                  </a:cubicBezTo>
                  <a:cubicBezTo>
                    <a:pt x="985" y="15761"/>
                    <a:pt x="0" y="13215"/>
                    <a:pt x="0" y="10796"/>
                  </a:cubicBezTo>
                  <a:cubicBezTo>
                    <a:pt x="0" y="8378"/>
                    <a:pt x="995" y="5860"/>
                    <a:pt x="2737" y="3815"/>
                  </a:cubicBezTo>
                  <a:cubicBezTo>
                    <a:pt x="4823" y="1389"/>
                    <a:pt x="7756" y="0"/>
                    <a:pt x="10798" y="0"/>
                  </a:cubicBezTo>
                  <a:cubicBezTo>
                    <a:pt x="13840" y="0"/>
                    <a:pt x="16756" y="1410"/>
                    <a:pt x="18859" y="3815"/>
                  </a:cubicBezTo>
                  <a:cubicBezTo>
                    <a:pt x="20612" y="5832"/>
                    <a:pt x="21600" y="8378"/>
                    <a:pt x="21600" y="10796"/>
                  </a:cubicBezTo>
                  <a:cubicBezTo>
                    <a:pt x="21600" y="13215"/>
                    <a:pt x="20601" y="15733"/>
                    <a:pt x="18859" y="17785"/>
                  </a:cubicBezTo>
                  <a:cubicBezTo>
                    <a:pt x="16760" y="20211"/>
                    <a:pt x="13826" y="21600"/>
                    <a:pt x="10798" y="21600"/>
                  </a:cubicBezTo>
                  <a:close/>
                </a:path>
              </a:pathLst>
            </a:custGeom>
            <a:solidFill>
              <a:srgbClr val="B7C0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6" name="Google Shape;809;p18"/>
            <p:cNvSpPr/>
            <p:nvPr/>
          </p:nvSpPr>
          <p:spPr>
            <a:xfrm>
              <a:off x="1578889" y="1300283"/>
              <a:ext cx="467756" cy="232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21600"/>
                  </a:moveTo>
                  <a:cubicBezTo>
                    <a:pt x="7770" y="21600"/>
                    <a:pt x="4840" y="20190"/>
                    <a:pt x="2737" y="17785"/>
                  </a:cubicBezTo>
                  <a:cubicBezTo>
                    <a:pt x="985" y="15768"/>
                    <a:pt x="0" y="13215"/>
                    <a:pt x="0" y="10804"/>
                  </a:cubicBezTo>
                  <a:cubicBezTo>
                    <a:pt x="0" y="8392"/>
                    <a:pt x="995" y="5867"/>
                    <a:pt x="2737" y="3815"/>
                  </a:cubicBezTo>
                  <a:cubicBezTo>
                    <a:pt x="4823" y="1389"/>
                    <a:pt x="7756" y="0"/>
                    <a:pt x="10798" y="0"/>
                  </a:cubicBezTo>
                  <a:cubicBezTo>
                    <a:pt x="13840" y="0"/>
                    <a:pt x="16756" y="1410"/>
                    <a:pt x="18859" y="3815"/>
                  </a:cubicBezTo>
                  <a:cubicBezTo>
                    <a:pt x="20612" y="5839"/>
                    <a:pt x="21600" y="8385"/>
                    <a:pt x="21600" y="10804"/>
                  </a:cubicBezTo>
                  <a:cubicBezTo>
                    <a:pt x="21600" y="13222"/>
                    <a:pt x="20601" y="15740"/>
                    <a:pt x="18859" y="17785"/>
                  </a:cubicBezTo>
                  <a:cubicBezTo>
                    <a:pt x="16760" y="20211"/>
                    <a:pt x="13826" y="21600"/>
                    <a:pt x="10798" y="21600"/>
                  </a:cubicBezTo>
                  <a:close/>
                </a:path>
              </a:pathLst>
            </a:custGeom>
            <a:solidFill>
              <a:srgbClr val="3D34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7" name="Google Shape;810;p18"/>
            <p:cNvSpPr/>
            <p:nvPr/>
          </p:nvSpPr>
          <p:spPr>
            <a:xfrm>
              <a:off x="1527963" y="1221478"/>
              <a:ext cx="569534" cy="284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7766" y="21600"/>
                    <a:pt x="4830" y="20212"/>
                    <a:pt x="2740" y="17788"/>
                  </a:cubicBezTo>
                  <a:cubicBezTo>
                    <a:pt x="999" y="15763"/>
                    <a:pt x="0" y="13218"/>
                    <a:pt x="0" y="10800"/>
                  </a:cubicBezTo>
                  <a:cubicBezTo>
                    <a:pt x="0" y="8382"/>
                    <a:pt x="999" y="5837"/>
                    <a:pt x="2740" y="3818"/>
                  </a:cubicBezTo>
                  <a:cubicBezTo>
                    <a:pt x="4830" y="1394"/>
                    <a:pt x="7766" y="0"/>
                    <a:pt x="10800" y="0"/>
                  </a:cubicBezTo>
                  <a:cubicBezTo>
                    <a:pt x="13834" y="0"/>
                    <a:pt x="16767" y="1394"/>
                    <a:pt x="18860" y="3818"/>
                  </a:cubicBezTo>
                  <a:cubicBezTo>
                    <a:pt x="20601" y="5837"/>
                    <a:pt x="21600" y="8382"/>
                    <a:pt x="21600" y="10800"/>
                  </a:cubicBezTo>
                  <a:cubicBezTo>
                    <a:pt x="21600" y="13218"/>
                    <a:pt x="20601" y="15763"/>
                    <a:pt x="18860" y="17788"/>
                  </a:cubicBezTo>
                  <a:cubicBezTo>
                    <a:pt x="16770" y="20212"/>
                    <a:pt x="13831" y="21600"/>
                    <a:pt x="10800" y="21600"/>
                  </a:cubicBezTo>
                  <a:close/>
                </a:path>
              </a:pathLst>
            </a:custGeom>
            <a:solidFill>
              <a:srgbClr val="B7C0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8" name="Google Shape;811;p18"/>
            <p:cNvSpPr/>
            <p:nvPr/>
          </p:nvSpPr>
          <p:spPr>
            <a:xfrm>
              <a:off x="1527963" y="1185194"/>
              <a:ext cx="569534" cy="283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7766" y="21600"/>
                    <a:pt x="4830" y="20211"/>
                    <a:pt x="2740" y="17787"/>
                  </a:cubicBezTo>
                  <a:cubicBezTo>
                    <a:pt x="999" y="15767"/>
                    <a:pt x="0" y="13216"/>
                    <a:pt x="0" y="10797"/>
                  </a:cubicBezTo>
                  <a:cubicBezTo>
                    <a:pt x="0" y="8378"/>
                    <a:pt x="999" y="5833"/>
                    <a:pt x="2740" y="3813"/>
                  </a:cubicBezTo>
                  <a:cubicBezTo>
                    <a:pt x="4830" y="1389"/>
                    <a:pt x="7766" y="0"/>
                    <a:pt x="10800" y="0"/>
                  </a:cubicBezTo>
                  <a:cubicBezTo>
                    <a:pt x="13834" y="0"/>
                    <a:pt x="16767" y="1389"/>
                    <a:pt x="18860" y="3813"/>
                  </a:cubicBezTo>
                  <a:cubicBezTo>
                    <a:pt x="20601" y="5833"/>
                    <a:pt x="21600" y="8384"/>
                    <a:pt x="21600" y="10803"/>
                  </a:cubicBezTo>
                  <a:cubicBezTo>
                    <a:pt x="21600" y="13222"/>
                    <a:pt x="20601" y="15767"/>
                    <a:pt x="18860" y="17787"/>
                  </a:cubicBezTo>
                  <a:cubicBezTo>
                    <a:pt x="16770" y="20211"/>
                    <a:pt x="13831" y="21600"/>
                    <a:pt x="10800" y="21600"/>
                  </a:cubicBezTo>
                  <a:close/>
                </a:path>
              </a:pathLst>
            </a:custGeom>
            <a:solidFill>
              <a:srgbClr val="3D34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9" name="Google Shape;812;p18"/>
            <p:cNvSpPr/>
            <p:nvPr/>
          </p:nvSpPr>
          <p:spPr>
            <a:xfrm>
              <a:off x="1485764" y="1105628"/>
              <a:ext cx="653856" cy="326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21600"/>
                  </a:moveTo>
                  <a:cubicBezTo>
                    <a:pt x="7767" y="21600"/>
                    <a:pt x="4831" y="20214"/>
                    <a:pt x="2740" y="17785"/>
                  </a:cubicBezTo>
                  <a:cubicBezTo>
                    <a:pt x="998" y="15769"/>
                    <a:pt x="0" y="13219"/>
                    <a:pt x="0" y="10800"/>
                  </a:cubicBezTo>
                  <a:cubicBezTo>
                    <a:pt x="0" y="8381"/>
                    <a:pt x="1003" y="5836"/>
                    <a:pt x="2740" y="3810"/>
                  </a:cubicBezTo>
                  <a:cubicBezTo>
                    <a:pt x="4829" y="1386"/>
                    <a:pt x="7767" y="0"/>
                    <a:pt x="10799" y="0"/>
                  </a:cubicBezTo>
                  <a:cubicBezTo>
                    <a:pt x="13830" y="0"/>
                    <a:pt x="16771" y="1386"/>
                    <a:pt x="18860" y="3815"/>
                  </a:cubicBezTo>
                  <a:cubicBezTo>
                    <a:pt x="20602" y="5831"/>
                    <a:pt x="21600" y="8381"/>
                    <a:pt x="21600" y="10800"/>
                  </a:cubicBezTo>
                  <a:cubicBezTo>
                    <a:pt x="21600" y="13219"/>
                    <a:pt x="20597" y="15764"/>
                    <a:pt x="18860" y="17785"/>
                  </a:cubicBezTo>
                  <a:cubicBezTo>
                    <a:pt x="16771" y="20214"/>
                    <a:pt x="13833" y="21600"/>
                    <a:pt x="10801" y="21600"/>
                  </a:cubicBezTo>
                  <a:close/>
                </a:path>
              </a:pathLst>
            </a:custGeom>
            <a:solidFill>
              <a:srgbClr val="B7C0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0" name="Google Shape;813;p18"/>
            <p:cNvSpPr/>
            <p:nvPr/>
          </p:nvSpPr>
          <p:spPr>
            <a:xfrm>
              <a:off x="1485764" y="1063867"/>
              <a:ext cx="653856" cy="326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21600"/>
                  </a:moveTo>
                  <a:cubicBezTo>
                    <a:pt x="7767" y="21600"/>
                    <a:pt x="4831" y="20209"/>
                    <a:pt x="2740" y="17786"/>
                  </a:cubicBezTo>
                  <a:cubicBezTo>
                    <a:pt x="998" y="15770"/>
                    <a:pt x="0" y="13221"/>
                    <a:pt x="0" y="10803"/>
                  </a:cubicBezTo>
                  <a:cubicBezTo>
                    <a:pt x="0" y="8384"/>
                    <a:pt x="1003" y="5835"/>
                    <a:pt x="2740" y="3814"/>
                  </a:cubicBezTo>
                  <a:cubicBezTo>
                    <a:pt x="4829" y="1391"/>
                    <a:pt x="7767" y="0"/>
                    <a:pt x="10799" y="0"/>
                  </a:cubicBezTo>
                  <a:cubicBezTo>
                    <a:pt x="13830" y="0"/>
                    <a:pt x="16771" y="1391"/>
                    <a:pt x="18860" y="3814"/>
                  </a:cubicBezTo>
                  <a:cubicBezTo>
                    <a:pt x="20602" y="5830"/>
                    <a:pt x="21600" y="8384"/>
                    <a:pt x="21600" y="10803"/>
                  </a:cubicBezTo>
                  <a:cubicBezTo>
                    <a:pt x="21600" y="13221"/>
                    <a:pt x="20597" y="15765"/>
                    <a:pt x="18860" y="17786"/>
                  </a:cubicBezTo>
                  <a:cubicBezTo>
                    <a:pt x="16771" y="20225"/>
                    <a:pt x="13833" y="21600"/>
                    <a:pt x="10801" y="21600"/>
                  </a:cubicBezTo>
                  <a:close/>
                </a:path>
              </a:pathLst>
            </a:custGeom>
            <a:solidFill>
              <a:srgbClr val="3D34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1" name="Google Shape;814;p18"/>
            <p:cNvSpPr/>
            <p:nvPr/>
          </p:nvSpPr>
          <p:spPr>
            <a:xfrm>
              <a:off x="1445082" y="933413"/>
              <a:ext cx="735294" cy="425517"/>
            </a:xfrm>
            <a:prstGeom prst="ellipse">
              <a:avLst/>
            </a:prstGeom>
            <a:solidFill>
              <a:srgbClr val="FFDF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2" name="Google Shape;815;p18"/>
            <p:cNvSpPr/>
            <p:nvPr/>
          </p:nvSpPr>
          <p:spPr>
            <a:xfrm>
              <a:off x="1686360" y="621921"/>
              <a:ext cx="32561" cy="507289"/>
            </a:xfrm>
            <a:prstGeom prst="rect">
              <a:avLst/>
            </a:prstGeom>
            <a:solidFill>
              <a:srgbClr val="D8A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3" name="Google Shape;816;p18"/>
            <p:cNvSpPr/>
            <p:nvPr/>
          </p:nvSpPr>
          <p:spPr>
            <a:xfrm>
              <a:off x="1909270" y="621921"/>
              <a:ext cx="32561" cy="507289"/>
            </a:xfrm>
            <a:prstGeom prst="rect">
              <a:avLst/>
            </a:prstGeom>
            <a:solidFill>
              <a:srgbClr val="D8A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4" name="Google Shape;817;p18"/>
            <p:cNvSpPr/>
            <p:nvPr/>
          </p:nvSpPr>
          <p:spPr>
            <a:xfrm>
              <a:off x="1686360" y="568065"/>
              <a:ext cx="255471" cy="8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8" y="21600"/>
                  </a:moveTo>
                  <a:lnTo>
                    <a:pt x="6571" y="10705"/>
                  </a:lnTo>
                  <a:lnTo>
                    <a:pt x="1617" y="20484"/>
                  </a:lnTo>
                  <a:lnTo>
                    <a:pt x="0" y="13410"/>
                  </a:lnTo>
                  <a:lnTo>
                    <a:pt x="6841" y="170"/>
                  </a:lnTo>
                  <a:lnTo>
                    <a:pt x="10762" y="10743"/>
                  </a:lnTo>
                  <a:lnTo>
                    <a:pt x="15459" y="0"/>
                  </a:lnTo>
                  <a:lnTo>
                    <a:pt x="21600" y="13410"/>
                  </a:lnTo>
                  <a:lnTo>
                    <a:pt x="19681" y="19898"/>
                  </a:lnTo>
                  <a:lnTo>
                    <a:pt x="15452" y="10535"/>
                  </a:lnTo>
                  <a:lnTo>
                    <a:pt x="10608" y="21600"/>
                  </a:lnTo>
                  <a:close/>
                </a:path>
              </a:pathLst>
            </a:custGeom>
            <a:solidFill>
              <a:srgbClr val="D8A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5" name="Google Shape;818;p18"/>
            <p:cNvSpPr/>
            <p:nvPr/>
          </p:nvSpPr>
          <p:spPr>
            <a:xfrm>
              <a:off x="1275298" y="0"/>
              <a:ext cx="1072890" cy="1159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0" h="21600" fill="norm" stroke="1" extrusionOk="0">
                  <a:moveTo>
                    <a:pt x="15724" y="21560"/>
                  </a:moveTo>
                  <a:cubicBezTo>
                    <a:pt x="15734" y="20670"/>
                    <a:pt x="15877" y="18043"/>
                    <a:pt x="17823" y="14422"/>
                  </a:cubicBezTo>
                  <a:cubicBezTo>
                    <a:pt x="20125" y="10138"/>
                    <a:pt x="17725" y="0"/>
                    <a:pt x="9325" y="0"/>
                  </a:cubicBezTo>
                  <a:cubicBezTo>
                    <a:pt x="925" y="0"/>
                    <a:pt x="-1475" y="10138"/>
                    <a:pt x="827" y="14422"/>
                  </a:cubicBezTo>
                  <a:cubicBezTo>
                    <a:pt x="2509" y="17553"/>
                    <a:pt x="2876" y="20330"/>
                    <a:pt x="2953" y="21600"/>
                  </a:cubicBezTo>
                </a:path>
              </a:pathLst>
            </a:custGeom>
            <a:solidFill>
              <a:srgbClr val="FFDF57">
                <a:alpha val="686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925" name="Google Shape;819;p18"/>
            <p:cNvGrpSpPr/>
            <p:nvPr/>
          </p:nvGrpSpPr>
          <p:grpSpPr>
            <a:xfrm>
              <a:off x="1414266" y="2439296"/>
              <a:ext cx="156339" cy="104940"/>
              <a:chOff x="0" y="0"/>
              <a:chExt cx="156337" cy="104939"/>
            </a:xfrm>
          </p:grpSpPr>
          <p:sp>
            <p:nvSpPr>
              <p:cNvPr id="916" name="Google Shape;820;p18"/>
              <p:cNvSpPr/>
              <p:nvPr/>
            </p:nvSpPr>
            <p:spPr>
              <a:xfrm>
                <a:off x="1241" y="23057"/>
                <a:ext cx="141539" cy="80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533" fill="norm" stroke="1" extrusionOk="0">
                    <a:moveTo>
                      <a:pt x="21355" y="21234"/>
                    </a:moveTo>
                    <a:lnTo>
                      <a:pt x="18168" y="15941"/>
                    </a:lnTo>
                    <a:cubicBezTo>
                      <a:pt x="17763" y="14900"/>
                      <a:pt x="17277" y="13968"/>
                      <a:pt x="16724" y="13172"/>
                    </a:cubicBezTo>
                    <a:cubicBezTo>
                      <a:pt x="16482" y="12811"/>
                      <a:pt x="16225" y="12486"/>
                      <a:pt x="15955" y="12195"/>
                    </a:cubicBezTo>
                    <a:lnTo>
                      <a:pt x="11828" y="7309"/>
                    </a:lnTo>
                    <a:lnTo>
                      <a:pt x="7322" y="3766"/>
                    </a:lnTo>
                    <a:cubicBezTo>
                      <a:pt x="7046" y="3540"/>
                      <a:pt x="6763" y="3343"/>
                      <a:pt x="6474" y="3176"/>
                    </a:cubicBezTo>
                    <a:cubicBezTo>
                      <a:pt x="5810" y="2783"/>
                      <a:pt x="5120" y="2551"/>
                      <a:pt x="4422" y="2484"/>
                    </a:cubicBezTo>
                    <a:lnTo>
                      <a:pt x="134" y="0"/>
                    </a:lnTo>
                    <a:cubicBezTo>
                      <a:pt x="-107" y="0"/>
                      <a:pt x="31" y="774"/>
                      <a:pt x="134" y="1099"/>
                    </a:cubicBezTo>
                    <a:lnTo>
                      <a:pt x="546" y="1405"/>
                    </a:lnTo>
                    <a:cubicBezTo>
                      <a:pt x="1062" y="1751"/>
                      <a:pt x="627" y="1629"/>
                      <a:pt x="1166" y="2300"/>
                    </a:cubicBezTo>
                    <a:lnTo>
                      <a:pt x="3631" y="3420"/>
                    </a:lnTo>
                    <a:cubicBezTo>
                      <a:pt x="5200" y="3314"/>
                      <a:pt x="6754" y="4023"/>
                      <a:pt x="8102" y="5456"/>
                    </a:cubicBezTo>
                    <a:lnTo>
                      <a:pt x="11369" y="8367"/>
                    </a:lnTo>
                    <a:lnTo>
                      <a:pt x="14511" y="11726"/>
                    </a:lnTo>
                    <a:cubicBezTo>
                      <a:pt x="15891" y="13074"/>
                      <a:pt x="16992" y="15171"/>
                      <a:pt x="17652" y="17712"/>
                    </a:cubicBezTo>
                    <a:lnTo>
                      <a:pt x="19315" y="20094"/>
                    </a:lnTo>
                    <a:cubicBezTo>
                      <a:pt x="19831" y="20949"/>
                      <a:pt x="19532" y="20582"/>
                      <a:pt x="20301" y="20786"/>
                    </a:cubicBezTo>
                    <a:lnTo>
                      <a:pt x="20725" y="21437"/>
                    </a:lnTo>
                    <a:cubicBezTo>
                      <a:pt x="21034" y="21580"/>
                      <a:pt x="21493" y="21600"/>
                      <a:pt x="21355" y="21234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17" name="Google Shape;821;p18"/>
              <p:cNvSpPr/>
              <p:nvPr/>
            </p:nvSpPr>
            <p:spPr>
              <a:xfrm>
                <a:off x="13986" y="12945"/>
                <a:ext cx="124490" cy="87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5" h="20931" fill="norm" stroke="1" extrusionOk="0">
                    <a:moveTo>
                      <a:pt x="11711" y="11360"/>
                    </a:moveTo>
                    <a:cubicBezTo>
                      <a:pt x="11995" y="10739"/>
                      <a:pt x="12378" y="10216"/>
                      <a:pt x="12827" y="9835"/>
                    </a:cubicBezTo>
                    <a:cubicBezTo>
                      <a:pt x="13480" y="9269"/>
                      <a:pt x="14246" y="9020"/>
                      <a:pt x="15008" y="9128"/>
                    </a:cubicBezTo>
                    <a:cubicBezTo>
                      <a:pt x="15907" y="9258"/>
                      <a:pt x="16780" y="9641"/>
                      <a:pt x="17574" y="10253"/>
                    </a:cubicBezTo>
                    <a:lnTo>
                      <a:pt x="17664" y="10253"/>
                    </a:lnTo>
                    <a:lnTo>
                      <a:pt x="18947" y="11233"/>
                    </a:lnTo>
                    <a:cubicBezTo>
                      <a:pt x="19281" y="11487"/>
                      <a:pt x="19589" y="11777"/>
                      <a:pt x="19897" y="12068"/>
                    </a:cubicBezTo>
                    <a:lnTo>
                      <a:pt x="20487" y="12685"/>
                    </a:lnTo>
                    <a:cubicBezTo>
                      <a:pt x="21372" y="13683"/>
                      <a:pt x="21115" y="15643"/>
                      <a:pt x="20333" y="17203"/>
                    </a:cubicBezTo>
                    <a:cubicBezTo>
                      <a:pt x="19899" y="18075"/>
                      <a:pt x="19400" y="18879"/>
                      <a:pt x="18844" y="19599"/>
                    </a:cubicBezTo>
                    <a:cubicBezTo>
                      <a:pt x="17851" y="20819"/>
                      <a:pt x="16486" y="21236"/>
                      <a:pt x="15226" y="20706"/>
                    </a:cubicBezTo>
                    <a:cubicBezTo>
                      <a:pt x="14651" y="20450"/>
                      <a:pt x="14096" y="20109"/>
                      <a:pt x="13571" y="19690"/>
                    </a:cubicBezTo>
                    <a:cubicBezTo>
                      <a:pt x="13086" y="19289"/>
                      <a:pt x="12626" y="18828"/>
                      <a:pt x="12198" y="18311"/>
                    </a:cubicBezTo>
                    <a:cubicBezTo>
                      <a:pt x="11121" y="16886"/>
                      <a:pt x="10783" y="14665"/>
                      <a:pt x="11351" y="12739"/>
                    </a:cubicBezTo>
                    <a:cubicBezTo>
                      <a:pt x="11435" y="12262"/>
                      <a:pt x="11555" y="11799"/>
                      <a:pt x="11711" y="11360"/>
                    </a:cubicBezTo>
                    <a:close/>
                    <a:moveTo>
                      <a:pt x="1126" y="2286"/>
                    </a:moveTo>
                    <a:cubicBezTo>
                      <a:pt x="1818" y="779"/>
                      <a:pt x="2999" y="-364"/>
                      <a:pt x="4000" y="108"/>
                    </a:cubicBezTo>
                    <a:lnTo>
                      <a:pt x="4641" y="453"/>
                    </a:lnTo>
                    <a:cubicBezTo>
                      <a:pt x="4966" y="632"/>
                      <a:pt x="5283" y="837"/>
                      <a:pt x="5591" y="1070"/>
                    </a:cubicBezTo>
                    <a:lnTo>
                      <a:pt x="6758" y="1923"/>
                    </a:lnTo>
                    <a:lnTo>
                      <a:pt x="6835" y="1923"/>
                    </a:lnTo>
                    <a:cubicBezTo>
                      <a:pt x="7569" y="2471"/>
                      <a:pt x="8204" y="3246"/>
                      <a:pt x="8696" y="4191"/>
                    </a:cubicBezTo>
                    <a:cubicBezTo>
                      <a:pt x="9102" y="4968"/>
                      <a:pt x="9273" y="5941"/>
                      <a:pt x="9170" y="6895"/>
                    </a:cubicBezTo>
                    <a:cubicBezTo>
                      <a:pt x="9093" y="7598"/>
                      <a:pt x="8901" y="8262"/>
                      <a:pt x="8606" y="8837"/>
                    </a:cubicBezTo>
                    <a:cubicBezTo>
                      <a:pt x="8366" y="9247"/>
                      <a:pt x="8095" y="9618"/>
                      <a:pt x="7797" y="9944"/>
                    </a:cubicBezTo>
                    <a:cubicBezTo>
                      <a:pt x="6703" y="11452"/>
                      <a:pt x="5126" y="12026"/>
                      <a:pt x="3653" y="11450"/>
                    </a:cubicBezTo>
                    <a:cubicBezTo>
                      <a:pt x="3137" y="11218"/>
                      <a:pt x="2638" y="10915"/>
                      <a:pt x="2165" y="10543"/>
                    </a:cubicBezTo>
                    <a:cubicBezTo>
                      <a:pt x="1707" y="10144"/>
                      <a:pt x="1277" y="9681"/>
                      <a:pt x="882" y="9164"/>
                    </a:cubicBezTo>
                    <a:cubicBezTo>
                      <a:pt x="41" y="8057"/>
                      <a:pt x="-228" y="6333"/>
                      <a:pt x="202" y="4826"/>
                    </a:cubicBezTo>
                    <a:cubicBezTo>
                      <a:pt x="442" y="3939"/>
                      <a:pt x="752" y="3093"/>
                      <a:pt x="1126" y="2304"/>
                    </a:cubicBez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18" name="Google Shape;822;p18"/>
              <p:cNvSpPr/>
              <p:nvPr/>
            </p:nvSpPr>
            <p:spPr>
              <a:xfrm>
                <a:off x="0" y="22726"/>
                <a:ext cx="153467" cy="58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548" fill="norm" stroke="1" extrusionOk="0">
                    <a:moveTo>
                      <a:pt x="1773" y="3338"/>
                    </a:moveTo>
                    <a:lnTo>
                      <a:pt x="4058" y="2779"/>
                    </a:lnTo>
                    <a:cubicBezTo>
                      <a:pt x="5505" y="2404"/>
                      <a:pt x="6963" y="3162"/>
                      <a:pt x="8244" y="4961"/>
                    </a:cubicBezTo>
                    <a:lnTo>
                      <a:pt x="20855" y="21548"/>
                    </a:lnTo>
                    <a:lnTo>
                      <a:pt x="21592" y="18751"/>
                    </a:lnTo>
                    <a:lnTo>
                      <a:pt x="7475" y="2443"/>
                    </a:lnTo>
                    <a:cubicBezTo>
                      <a:pt x="6626" y="1403"/>
                      <a:pt x="5709" y="804"/>
                      <a:pt x="4774" y="681"/>
                    </a:cubicBezTo>
                    <a:lnTo>
                      <a:pt x="289" y="10"/>
                    </a:lnTo>
                    <a:cubicBezTo>
                      <a:pt x="155" y="-52"/>
                      <a:pt x="28" y="180"/>
                      <a:pt x="4" y="530"/>
                    </a:cubicBezTo>
                    <a:cubicBezTo>
                      <a:pt x="-8" y="712"/>
                      <a:pt x="10" y="899"/>
                      <a:pt x="54" y="1045"/>
                    </a:cubicBezTo>
                    <a:lnTo>
                      <a:pt x="171" y="1464"/>
                    </a:lnTo>
                    <a:cubicBezTo>
                      <a:pt x="547" y="2768"/>
                      <a:pt x="1152" y="3475"/>
                      <a:pt x="1773" y="3338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19" name="Google Shape;823;p18"/>
              <p:cNvSpPr/>
              <p:nvPr/>
            </p:nvSpPr>
            <p:spPr>
              <a:xfrm>
                <a:off x="19204" y="3051"/>
                <a:ext cx="124687" cy="1018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3" h="21543" fill="norm" stroke="1" extrusionOk="0">
                    <a:moveTo>
                      <a:pt x="18853" y="19847"/>
                    </a:moveTo>
                    <a:lnTo>
                      <a:pt x="17688" y="16630"/>
                    </a:lnTo>
                    <a:cubicBezTo>
                      <a:pt x="16937" y="14623"/>
                      <a:pt x="15686" y="12962"/>
                      <a:pt x="14117" y="11886"/>
                    </a:cubicBezTo>
                    <a:lnTo>
                      <a:pt x="0" y="1496"/>
                    </a:lnTo>
                    <a:lnTo>
                      <a:pt x="798" y="0"/>
                    </a:lnTo>
                    <a:lnTo>
                      <a:pt x="15726" y="12207"/>
                    </a:lnTo>
                    <a:cubicBezTo>
                      <a:pt x="16717" y="12981"/>
                      <a:pt x="17572" y="13993"/>
                      <a:pt x="18238" y="15183"/>
                    </a:cubicBezTo>
                    <a:lnTo>
                      <a:pt x="21443" y="20941"/>
                    </a:lnTo>
                    <a:cubicBezTo>
                      <a:pt x="21600" y="21230"/>
                      <a:pt x="21364" y="21600"/>
                      <a:pt x="21050" y="21536"/>
                    </a:cubicBezTo>
                    <a:lnTo>
                      <a:pt x="20776" y="21536"/>
                    </a:lnTo>
                    <a:cubicBezTo>
                      <a:pt x="19942" y="21413"/>
                      <a:pt x="19218" y="20776"/>
                      <a:pt x="18853" y="19847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20" name="Google Shape;824;p18"/>
              <p:cNvSpPr/>
              <p:nvPr/>
            </p:nvSpPr>
            <p:spPr>
              <a:xfrm>
                <a:off x="80941" y="47941"/>
                <a:ext cx="58921" cy="49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0" h="20894" fill="norm" stroke="1" extrusionOk="0">
                    <a:moveTo>
                      <a:pt x="8055" y="60"/>
                    </a:moveTo>
                    <a:cubicBezTo>
                      <a:pt x="9891" y="281"/>
                      <a:pt x="11669" y="945"/>
                      <a:pt x="13293" y="2016"/>
                    </a:cubicBezTo>
                    <a:lnTo>
                      <a:pt x="13450" y="2016"/>
                    </a:lnTo>
                    <a:lnTo>
                      <a:pt x="16069" y="3716"/>
                    </a:lnTo>
                    <a:cubicBezTo>
                      <a:pt x="16749" y="4197"/>
                      <a:pt x="17378" y="4678"/>
                      <a:pt x="18006" y="5192"/>
                    </a:cubicBezTo>
                    <a:cubicBezTo>
                      <a:pt x="18635" y="5705"/>
                      <a:pt x="18818" y="5929"/>
                      <a:pt x="19211" y="6314"/>
                    </a:cubicBezTo>
                    <a:cubicBezTo>
                      <a:pt x="20992" y="8046"/>
                      <a:pt x="20468" y="11542"/>
                      <a:pt x="18897" y="14267"/>
                    </a:cubicBezTo>
                    <a:cubicBezTo>
                      <a:pt x="18017" y="15823"/>
                      <a:pt x="16990" y="17247"/>
                      <a:pt x="15833" y="18501"/>
                    </a:cubicBezTo>
                    <a:cubicBezTo>
                      <a:pt x="13830" y="20688"/>
                      <a:pt x="11043" y="21442"/>
                      <a:pt x="8474" y="20489"/>
                    </a:cubicBezTo>
                    <a:cubicBezTo>
                      <a:pt x="7303" y="20012"/>
                      <a:pt x="6172" y="19399"/>
                      <a:pt x="5096" y="18661"/>
                    </a:cubicBezTo>
                    <a:cubicBezTo>
                      <a:pt x="4093" y="17975"/>
                      <a:pt x="3153" y="17157"/>
                      <a:pt x="2294" y="16224"/>
                    </a:cubicBezTo>
                    <a:cubicBezTo>
                      <a:pt x="83" y="13726"/>
                      <a:pt x="-608" y="9800"/>
                      <a:pt x="565" y="6410"/>
                    </a:cubicBezTo>
                    <a:cubicBezTo>
                      <a:pt x="762" y="5512"/>
                      <a:pt x="1050" y="4649"/>
                      <a:pt x="1429" y="3844"/>
                    </a:cubicBezTo>
                    <a:cubicBezTo>
                      <a:pt x="2019" y="2754"/>
                      <a:pt x="2796" y="1834"/>
                      <a:pt x="3708" y="1150"/>
                    </a:cubicBezTo>
                    <a:cubicBezTo>
                      <a:pt x="5023" y="223"/>
                      <a:pt x="6547" y="-158"/>
                      <a:pt x="8055" y="60"/>
                    </a:cubicBez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21" name="Google Shape;825;p18"/>
              <p:cNvSpPr/>
              <p:nvPr/>
            </p:nvSpPr>
            <p:spPr>
              <a:xfrm>
                <a:off x="9785" y="0"/>
                <a:ext cx="146553" cy="102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4" h="21179" fill="norm" stroke="1" extrusionOk="0">
                    <a:moveTo>
                      <a:pt x="1689" y="300"/>
                    </a:moveTo>
                    <a:lnTo>
                      <a:pt x="1115" y="1584"/>
                    </a:lnTo>
                    <a:cubicBezTo>
                      <a:pt x="1016" y="1739"/>
                      <a:pt x="1016" y="1977"/>
                      <a:pt x="1115" y="2132"/>
                    </a:cubicBezTo>
                    <a:cubicBezTo>
                      <a:pt x="1317" y="2389"/>
                      <a:pt x="1372" y="2808"/>
                      <a:pt x="1247" y="3151"/>
                    </a:cubicBezTo>
                    <a:lnTo>
                      <a:pt x="299" y="5970"/>
                    </a:lnTo>
                    <a:cubicBezTo>
                      <a:pt x="-270" y="7610"/>
                      <a:pt x="-10" y="9589"/>
                      <a:pt x="939" y="10826"/>
                    </a:cubicBezTo>
                    <a:cubicBezTo>
                      <a:pt x="1740" y="11841"/>
                      <a:pt x="2689" y="12595"/>
                      <a:pt x="3718" y="13035"/>
                    </a:cubicBezTo>
                    <a:cubicBezTo>
                      <a:pt x="5279" y="13712"/>
                      <a:pt x="6975" y="13110"/>
                      <a:pt x="8129" y="11468"/>
                    </a:cubicBezTo>
                    <a:lnTo>
                      <a:pt x="9011" y="10200"/>
                    </a:lnTo>
                    <a:cubicBezTo>
                      <a:pt x="9206" y="9930"/>
                      <a:pt x="9324" y="9567"/>
                      <a:pt x="9342" y="9182"/>
                    </a:cubicBezTo>
                    <a:cubicBezTo>
                      <a:pt x="9402" y="8582"/>
                      <a:pt x="9793" y="8165"/>
                      <a:pt x="10215" y="8251"/>
                    </a:cubicBezTo>
                    <a:cubicBezTo>
                      <a:pt x="10295" y="8267"/>
                      <a:pt x="10372" y="8301"/>
                      <a:pt x="10445" y="8351"/>
                    </a:cubicBezTo>
                    <a:lnTo>
                      <a:pt x="10665" y="8508"/>
                    </a:lnTo>
                    <a:lnTo>
                      <a:pt x="10886" y="8696"/>
                    </a:lnTo>
                    <a:cubicBezTo>
                      <a:pt x="11177" y="8995"/>
                      <a:pt x="11243" y="9573"/>
                      <a:pt x="11032" y="9987"/>
                    </a:cubicBezTo>
                    <a:cubicBezTo>
                      <a:pt x="10974" y="10101"/>
                      <a:pt x="10897" y="10197"/>
                      <a:pt x="10808" y="10262"/>
                    </a:cubicBezTo>
                    <a:cubicBezTo>
                      <a:pt x="10560" y="10449"/>
                      <a:pt x="10363" y="10746"/>
                      <a:pt x="10246" y="11108"/>
                    </a:cubicBezTo>
                    <a:lnTo>
                      <a:pt x="9750" y="12675"/>
                    </a:lnTo>
                    <a:cubicBezTo>
                      <a:pt x="9107" y="14720"/>
                      <a:pt x="9488" y="17123"/>
                      <a:pt x="10687" y="18580"/>
                    </a:cubicBezTo>
                    <a:cubicBezTo>
                      <a:pt x="11530" y="19636"/>
                      <a:pt x="12518" y="20430"/>
                      <a:pt x="13587" y="20914"/>
                    </a:cubicBezTo>
                    <a:cubicBezTo>
                      <a:pt x="14987" y="21555"/>
                      <a:pt x="16520" y="21015"/>
                      <a:pt x="17546" y="19520"/>
                    </a:cubicBezTo>
                    <a:lnTo>
                      <a:pt x="19201" y="17045"/>
                    </a:lnTo>
                    <a:cubicBezTo>
                      <a:pt x="19426" y="16726"/>
                      <a:pt x="19755" y="16605"/>
                      <a:pt x="20061" y="16732"/>
                    </a:cubicBezTo>
                    <a:cubicBezTo>
                      <a:pt x="20224" y="16812"/>
                      <a:pt x="20406" y="16737"/>
                      <a:pt x="20513" y="16544"/>
                    </a:cubicBezTo>
                    <a:lnTo>
                      <a:pt x="21186" y="15228"/>
                    </a:lnTo>
                    <a:cubicBezTo>
                      <a:pt x="21330" y="14984"/>
                      <a:pt x="21330" y="14627"/>
                      <a:pt x="21186" y="14382"/>
                    </a:cubicBezTo>
                    <a:cubicBezTo>
                      <a:pt x="20132" y="12896"/>
                      <a:pt x="18919" y="11658"/>
                      <a:pt x="17591" y="10717"/>
                    </a:cubicBezTo>
                    <a:lnTo>
                      <a:pt x="16488" y="9871"/>
                    </a:lnTo>
                    <a:cubicBezTo>
                      <a:pt x="15672" y="9239"/>
                      <a:pt x="14776" y="8846"/>
                      <a:pt x="13852" y="8712"/>
                    </a:cubicBezTo>
                    <a:lnTo>
                      <a:pt x="13036" y="8586"/>
                    </a:lnTo>
                    <a:cubicBezTo>
                      <a:pt x="12854" y="8599"/>
                      <a:pt x="12675" y="8508"/>
                      <a:pt x="12540" y="8336"/>
                    </a:cubicBezTo>
                    <a:cubicBezTo>
                      <a:pt x="12459" y="8174"/>
                      <a:pt x="12353" y="8040"/>
                      <a:pt x="12231" y="7944"/>
                    </a:cubicBezTo>
                    <a:lnTo>
                      <a:pt x="11327" y="7255"/>
                    </a:lnTo>
                    <a:lnTo>
                      <a:pt x="10422" y="6550"/>
                    </a:lnTo>
                    <a:cubicBezTo>
                      <a:pt x="10292" y="6456"/>
                      <a:pt x="10149" y="6403"/>
                      <a:pt x="10003" y="6393"/>
                    </a:cubicBezTo>
                    <a:cubicBezTo>
                      <a:pt x="9791" y="6385"/>
                      <a:pt x="9592" y="6241"/>
                      <a:pt x="9463" y="6002"/>
                    </a:cubicBezTo>
                    <a:lnTo>
                      <a:pt x="9022" y="5156"/>
                    </a:lnTo>
                    <a:cubicBezTo>
                      <a:pt x="8512" y="4186"/>
                      <a:pt x="7852" y="3398"/>
                      <a:pt x="7092" y="2853"/>
                    </a:cubicBezTo>
                    <a:lnTo>
                      <a:pt x="6089" y="2101"/>
                    </a:lnTo>
                    <a:cubicBezTo>
                      <a:pt x="4902" y="1102"/>
                      <a:pt x="3604" y="397"/>
                      <a:pt x="2251" y="18"/>
                    </a:cubicBezTo>
                    <a:cubicBezTo>
                      <a:pt x="2041" y="-45"/>
                      <a:pt x="1824" y="63"/>
                      <a:pt x="1689" y="300"/>
                    </a:cubicBezTo>
                    <a:close/>
                    <a:moveTo>
                      <a:pt x="10897" y="11844"/>
                    </a:moveTo>
                    <a:cubicBezTo>
                      <a:pt x="11145" y="11312"/>
                      <a:pt x="11472" y="10862"/>
                      <a:pt x="11856" y="10529"/>
                    </a:cubicBezTo>
                    <a:cubicBezTo>
                      <a:pt x="12417" y="10040"/>
                      <a:pt x="13077" y="9832"/>
                      <a:pt x="13731" y="9933"/>
                    </a:cubicBezTo>
                    <a:cubicBezTo>
                      <a:pt x="14504" y="10042"/>
                      <a:pt x="15253" y="10366"/>
                      <a:pt x="15936" y="10889"/>
                    </a:cubicBezTo>
                    <a:lnTo>
                      <a:pt x="16002" y="10889"/>
                    </a:lnTo>
                    <a:lnTo>
                      <a:pt x="17105" y="11719"/>
                    </a:lnTo>
                    <a:cubicBezTo>
                      <a:pt x="17392" y="11954"/>
                      <a:pt x="17657" y="12189"/>
                      <a:pt x="17921" y="12440"/>
                    </a:cubicBezTo>
                    <a:cubicBezTo>
                      <a:pt x="18186" y="12690"/>
                      <a:pt x="18263" y="12800"/>
                      <a:pt x="18429" y="12988"/>
                    </a:cubicBezTo>
                    <a:cubicBezTo>
                      <a:pt x="19178" y="13834"/>
                      <a:pt x="18958" y="15541"/>
                      <a:pt x="18296" y="16873"/>
                    </a:cubicBezTo>
                    <a:cubicBezTo>
                      <a:pt x="17926" y="17633"/>
                      <a:pt x="17493" y="18328"/>
                      <a:pt x="17006" y="18940"/>
                    </a:cubicBezTo>
                    <a:cubicBezTo>
                      <a:pt x="16162" y="20009"/>
                      <a:pt x="14989" y="20377"/>
                      <a:pt x="13907" y="19912"/>
                    </a:cubicBezTo>
                    <a:cubicBezTo>
                      <a:pt x="13414" y="19678"/>
                      <a:pt x="12938" y="19379"/>
                      <a:pt x="12485" y="19019"/>
                    </a:cubicBezTo>
                    <a:cubicBezTo>
                      <a:pt x="12062" y="18684"/>
                      <a:pt x="11666" y="18284"/>
                      <a:pt x="11305" y="17828"/>
                    </a:cubicBezTo>
                    <a:cubicBezTo>
                      <a:pt x="10374" y="16608"/>
                      <a:pt x="10083" y="14691"/>
                      <a:pt x="10577" y="13035"/>
                    </a:cubicBezTo>
                    <a:cubicBezTo>
                      <a:pt x="10649" y="12622"/>
                      <a:pt x="10756" y="12220"/>
                      <a:pt x="10897" y="11844"/>
                    </a:cubicBezTo>
                    <a:close/>
                    <a:moveTo>
                      <a:pt x="1788" y="4012"/>
                    </a:moveTo>
                    <a:cubicBezTo>
                      <a:pt x="2394" y="2728"/>
                      <a:pt x="3398" y="1741"/>
                      <a:pt x="4269" y="2148"/>
                    </a:cubicBezTo>
                    <a:cubicBezTo>
                      <a:pt x="4456" y="2228"/>
                      <a:pt x="4641" y="2322"/>
                      <a:pt x="4820" y="2430"/>
                    </a:cubicBezTo>
                    <a:cubicBezTo>
                      <a:pt x="5096" y="2587"/>
                      <a:pt x="5372" y="2775"/>
                      <a:pt x="5637" y="2963"/>
                    </a:cubicBezTo>
                    <a:lnTo>
                      <a:pt x="6640" y="3714"/>
                    </a:lnTo>
                    <a:lnTo>
                      <a:pt x="6706" y="3714"/>
                    </a:lnTo>
                    <a:cubicBezTo>
                      <a:pt x="7332" y="4197"/>
                      <a:pt x="7877" y="4864"/>
                      <a:pt x="8305" y="5673"/>
                    </a:cubicBezTo>
                    <a:cubicBezTo>
                      <a:pt x="8654" y="6349"/>
                      <a:pt x="8796" y="7195"/>
                      <a:pt x="8702" y="8022"/>
                    </a:cubicBezTo>
                    <a:cubicBezTo>
                      <a:pt x="8639" y="8624"/>
                      <a:pt x="8473" y="9194"/>
                      <a:pt x="8217" y="9683"/>
                    </a:cubicBezTo>
                    <a:cubicBezTo>
                      <a:pt x="8014" y="10045"/>
                      <a:pt x="7780" y="10370"/>
                      <a:pt x="7522" y="10654"/>
                    </a:cubicBezTo>
                    <a:cubicBezTo>
                      <a:pt x="6580" y="11952"/>
                      <a:pt x="5226" y="12448"/>
                      <a:pt x="3960" y="11954"/>
                    </a:cubicBezTo>
                    <a:cubicBezTo>
                      <a:pt x="3519" y="11752"/>
                      <a:pt x="3094" y="11484"/>
                      <a:pt x="2692" y="11155"/>
                    </a:cubicBezTo>
                    <a:cubicBezTo>
                      <a:pt x="2295" y="10823"/>
                      <a:pt x="1925" y="10428"/>
                      <a:pt x="1589" y="9980"/>
                    </a:cubicBezTo>
                    <a:cubicBezTo>
                      <a:pt x="868" y="9017"/>
                      <a:pt x="636" y="7526"/>
                      <a:pt x="1005" y="6221"/>
                    </a:cubicBezTo>
                    <a:cubicBezTo>
                      <a:pt x="1213" y="5453"/>
                      <a:pt x="1476" y="4719"/>
                      <a:pt x="1788" y="4028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22" name="Google Shape;826;p18"/>
              <p:cNvSpPr/>
              <p:nvPr/>
            </p:nvSpPr>
            <p:spPr>
              <a:xfrm>
                <a:off x="14973" y="20851"/>
                <a:ext cx="51288" cy="39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7" h="20805" fill="norm" stroke="1" extrusionOk="0">
                    <a:moveTo>
                      <a:pt x="18867" y="16971"/>
                    </a:moveTo>
                    <a:cubicBezTo>
                      <a:pt x="16216" y="20329"/>
                      <a:pt x="12382" y="21600"/>
                      <a:pt x="8806" y="20309"/>
                    </a:cubicBezTo>
                    <a:cubicBezTo>
                      <a:pt x="7576" y="19839"/>
                      <a:pt x="6386" y="19207"/>
                      <a:pt x="5256" y="18419"/>
                    </a:cubicBezTo>
                    <a:cubicBezTo>
                      <a:pt x="4128" y="17578"/>
                      <a:pt x="3082" y="16565"/>
                      <a:pt x="2141" y="15403"/>
                    </a:cubicBezTo>
                    <a:cubicBezTo>
                      <a:pt x="101" y="12950"/>
                      <a:pt x="-553" y="9129"/>
                      <a:pt x="490" y="5791"/>
                    </a:cubicBezTo>
                    <a:cubicBezTo>
                      <a:pt x="1104" y="3756"/>
                      <a:pt x="1886" y="1814"/>
                      <a:pt x="2826" y="0"/>
                    </a:cubicBezTo>
                    <a:cubicBezTo>
                      <a:pt x="1964" y="1693"/>
                      <a:pt x="1244" y="3499"/>
                      <a:pt x="677" y="5389"/>
                    </a:cubicBezTo>
                    <a:cubicBezTo>
                      <a:pt x="-363" y="8739"/>
                      <a:pt x="291" y="12568"/>
                      <a:pt x="2328" y="15040"/>
                    </a:cubicBezTo>
                    <a:cubicBezTo>
                      <a:pt x="3275" y="16191"/>
                      <a:pt x="4321" y="17204"/>
                      <a:pt x="5443" y="18057"/>
                    </a:cubicBezTo>
                    <a:cubicBezTo>
                      <a:pt x="6576" y="18901"/>
                      <a:pt x="7778" y="19589"/>
                      <a:pt x="9024" y="20108"/>
                    </a:cubicBezTo>
                    <a:cubicBezTo>
                      <a:pt x="12600" y="21375"/>
                      <a:pt x="16425" y="20104"/>
                      <a:pt x="19085" y="16770"/>
                    </a:cubicBezTo>
                    <a:cubicBezTo>
                      <a:pt x="19807" y="16046"/>
                      <a:pt x="20464" y="15225"/>
                      <a:pt x="21047" y="14317"/>
                    </a:cubicBezTo>
                    <a:lnTo>
                      <a:pt x="20829" y="14397"/>
                    </a:lnTo>
                    <a:cubicBezTo>
                      <a:pt x="20262" y="15358"/>
                      <a:pt x="19602" y="16223"/>
                      <a:pt x="18867" y="16971"/>
                    </a:cubicBezTo>
                    <a:close/>
                  </a:path>
                </a:pathLst>
              </a:custGeom>
              <a:solidFill>
                <a:srgbClr val="1F23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23" name="Google Shape;827;p18"/>
              <p:cNvSpPr/>
              <p:nvPr/>
            </p:nvSpPr>
            <p:spPr>
              <a:xfrm>
                <a:off x="79978" y="57667"/>
                <a:ext cx="54819" cy="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2" h="20939" fill="norm" stroke="1" extrusionOk="0">
                    <a:moveTo>
                      <a:pt x="17512" y="18084"/>
                    </a:moveTo>
                    <a:cubicBezTo>
                      <a:pt x="15289" y="20707"/>
                      <a:pt x="12206" y="21600"/>
                      <a:pt x="9368" y="20441"/>
                    </a:cubicBezTo>
                    <a:cubicBezTo>
                      <a:pt x="8070" y="19896"/>
                      <a:pt x="6815" y="19170"/>
                      <a:pt x="5630" y="18277"/>
                    </a:cubicBezTo>
                    <a:cubicBezTo>
                      <a:pt x="4534" y="17423"/>
                      <a:pt x="3494" y="16441"/>
                      <a:pt x="2528" y="15340"/>
                    </a:cubicBezTo>
                    <a:cubicBezTo>
                      <a:pt x="94" y="12307"/>
                      <a:pt x="-668" y="7578"/>
                      <a:pt x="616" y="3477"/>
                    </a:cubicBezTo>
                    <a:cubicBezTo>
                      <a:pt x="845" y="2415"/>
                      <a:pt x="1167" y="1391"/>
                      <a:pt x="1572" y="425"/>
                    </a:cubicBezTo>
                    <a:lnTo>
                      <a:pt x="1804" y="0"/>
                    </a:lnTo>
                    <a:cubicBezTo>
                      <a:pt x="1407" y="950"/>
                      <a:pt x="1094" y="1963"/>
                      <a:pt x="877" y="3014"/>
                    </a:cubicBezTo>
                    <a:cubicBezTo>
                      <a:pt x="-422" y="7098"/>
                      <a:pt x="344" y="11831"/>
                      <a:pt x="2789" y="14838"/>
                    </a:cubicBezTo>
                    <a:cubicBezTo>
                      <a:pt x="3740" y="15962"/>
                      <a:pt x="4780" y="16948"/>
                      <a:pt x="5890" y="17775"/>
                    </a:cubicBezTo>
                    <a:cubicBezTo>
                      <a:pt x="7082" y="18663"/>
                      <a:pt x="8334" y="19401"/>
                      <a:pt x="9629" y="19977"/>
                    </a:cubicBezTo>
                    <a:cubicBezTo>
                      <a:pt x="12472" y="21125"/>
                      <a:pt x="15556" y="20217"/>
                      <a:pt x="17773" y="17581"/>
                    </a:cubicBezTo>
                    <a:cubicBezTo>
                      <a:pt x="18950" y="16179"/>
                      <a:pt x="20010" y="14614"/>
                      <a:pt x="20932" y="12906"/>
                    </a:cubicBezTo>
                    <a:cubicBezTo>
                      <a:pt x="19955" y="14811"/>
                      <a:pt x="18805" y="16549"/>
                      <a:pt x="17512" y="18084"/>
                    </a:cubicBezTo>
                    <a:close/>
                  </a:path>
                </a:pathLst>
              </a:custGeom>
              <a:solidFill>
                <a:srgbClr val="1F23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24" name="Google Shape;828;p18"/>
              <p:cNvSpPr/>
              <p:nvPr/>
            </p:nvSpPr>
            <p:spPr>
              <a:xfrm>
                <a:off x="15205" y="10282"/>
                <a:ext cx="54456" cy="49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9" h="20355" fill="norm" stroke="1" extrusionOk="0">
                    <a:moveTo>
                      <a:pt x="19847" y="7267"/>
                    </a:moveTo>
                    <a:cubicBezTo>
                      <a:pt x="18717" y="5643"/>
                      <a:pt x="17279" y="4302"/>
                      <a:pt x="15625" y="3333"/>
                    </a:cubicBezTo>
                    <a:lnTo>
                      <a:pt x="15450" y="3333"/>
                    </a:lnTo>
                    <a:lnTo>
                      <a:pt x="12801" y="1823"/>
                    </a:lnTo>
                    <a:cubicBezTo>
                      <a:pt x="12102" y="1445"/>
                      <a:pt x="11374" y="1068"/>
                      <a:pt x="10647" y="753"/>
                    </a:cubicBezTo>
                    <a:cubicBezTo>
                      <a:pt x="10172" y="536"/>
                      <a:pt x="9686" y="347"/>
                      <a:pt x="9191" y="187"/>
                    </a:cubicBezTo>
                    <a:cubicBezTo>
                      <a:pt x="6891" y="-631"/>
                      <a:pt x="4241" y="1351"/>
                      <a:pt x="2640" y="3931"/>
                    </a:cubicBezTo>
                    <a:cubicBezTo>
                      <a:pt x="1767" y="5353"/>
                      <a:pt x="1036" y="6873"/>
                      <a:pt x="456" y="8462"/>
                    </a:cubicBezTo>
                    <a:cubicBezTo>
                      <a:pt x="-516" y="11083"/>
                      <a:pt x="95" y="14078"/>
                      <a:pt x="1999" y="16013"/>
                    </a:cubicBezTo>
                    <a:cubicBezTo>
                      <a:pt x="2885" y="16913"/>
                      <a:pt x="3863" y="17706"/>
                      <a:pt x="4911" y="18373"/>
                    </a:cubicBezTo>
                    <a:cubicBezTo>
                      <a:pt x="5971" y="19034"/>
                      <a:pt x="7095" y="19572"/>
                      <a:pt x="8259" y="19978"/>
                    </a:cubicBezTo>
                    <a:cubicBezTo>
                      <a:pt x="11601" y="20969"/>
                      <a:pt x="15177" y="19975"/>
                      <a:pt x="17663" y="17366"/>
                    </a:cubicBezTo>
                    <a:cubicBezTo>
                      <a:pt x="18344" y="16797"/>
                      <a:pt x="18961" y="16143"/>
                      <a:pt x="19497" y="15415"/>
                    </a:cubicBezTo>
                    <a:cubicBezTo>
                      <a:pt x="20173" y="14434"/>
                      <a:pt x="20612" y="13289"/>
                      <a:pt x="20778" y="12080"/>
                    </a:cubicBezTo>
                    <a:cubicBezTo>
                      <a:pt x="21084" y="10407"/>
                      <a:pt x="20749" y="8666"/>
                      <a:pt x="19847" y="7267"/>
                    </a:cubicBez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931" name="Google Shape;829;p18"/>
            <p:cNvGrpSpPr/>
            <p:nvPr/>
          </p:nvGrpSpPr>
          <p:grpSpPr>
            <a:xfrm>
              <a:off x="1338866" y="1816459"/>
              <a:ext cx="545999" cy="414134"/>
              <a:chOff x="0" y="0"/>
              <a:chExt cx="545998" cy="414133"/>
            </a:xfrm>
          </p:grpSpPr>
          <p:sp>
            <p:nvSpPr>
              <p:cNvPr id="926" name="Google Shape;830;p18"/>
              <p:cNvSpPr/>
              <p:nvPr/>
            </p:nvSpPr>
            <p:spPr>
              <a:xfrm flipH="1">
                <a:off x="0" y="114502"/>
                <a:ext cx="500302" cy="28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5" fill="norm" stroke="1" extrusionOk="0">
                    <a:moveTo>
                      <a:pt x="0" y="7817"/>
                    </a:moveTo>
                    <a:lnTo>
                      <a:pt x="7685" y="107"/>
                    </a:lnTo>
                    <a:cubicBezTo>
                      <a:pt x="7821" y="-35"/>
                      <a:pt x="7990" y="-35"/>
                      <a:pt x="8125" y="107"/>
                    </a:cubicBezTo>
                    <a:lnTo>
                      <a:pt x="21600" y="13631"/>
                    </a:lnTo>
                    <a:lnTo>
                      <a:pt x="13698" y="21565"/>
                    </a:lnTo>
                    <a:close/>
                  </a:path>
                </a:pathLst>
              </a:custGeom>
              <a:solidFill>
                <a:srgbClr val="F4F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27" name="Google Shape;831;p18"/>
              <p:cNvSpPr/>
              <p:nvPr/>
            </p:nvSpPr>
            <p:spPr>
              <a:xfrm flipH="1">
                <a:off x="135976" y="185759"/>
                <a:ext cx="130643" cy="756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3786"/>
                    </a:moveTo>
                    <a:lnTo>
                      <a:pt x="13821" y="21600"/>
                    </a:lnTo>
                    <a:lnTo>
                      <a:pt x="0" y="7769"/>
                    </a:lnTo>
                    <a:lnTo>
                      <a:pt x="7779" y="0"/>
                    </a:lnTo>
                    <a:lnTo>
                      <a:pt x="21600" y="13786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28" name="Google Shape;832;p18"/>
              <p:cNvSpPr/>
              <p:nvPr/>
            </p:nvSpPr>
            <p:spPr>
              <a:xfrm flipH="1">
                <a:off x="0" y="218791"/>
                <a:ext cx="500317" cy="195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514" fill="norm" stroke="1" extrusionOk="0">
                    <a:moveTo>
                      <a:pt x="21587" y="8575"/>
                    </a:moveTo>
                    <a:lnTo>
                      <a:pt x="21587" y="9043"/>
                    </a:lnTo>
                    <a:cubicBezTo>
                      <a:pt x="21589" y="9719"/>
                      <a:pt x="21450" y="10347"/>
                      <a:pt x="21222" y="10688"/>
                    </a:cubicBezTo>
                    <a:lnTo>
                      <a:pt x="14062" y="21256"/>
                    </a:lnTo>
                    <a:cubicBezTo>
                      <a:pt x="13835" y="21600"/>
                      <a:pt x="13552" y="21600"/>
                      <a:pt x="13325" y="21256"/>
                    </a:cubicBezTo>
                    <a:lnTo>
                      <a:pt x="373" y="2200"/>
                    </a:lnTo>
                    <a:cubicBezTo>
                      <a:pt x="133" y="1845"/>
                      <a:pt x="-11" y="1178"/>
                      <a:pt x="1" y="468"/>
                    </a:cubicBezTo>
                    <a:lnTo>
                      <a:pt x="1" y="0"/>
                    </a:lnTo>
                    <a:lnTo>
                      <a:pt x="13690" y="20233"/>
                    </a:lnTo>
                    <a:close/>
                  </a:path>
                </a:pathLst>
              </a:custGeom>
              <a:solidFill>
                <a:srgbClr val="E5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29" name="Google Shape;833;p18"/>
              <p:cNvSpPr/>
              <p:nvPr/>
            </p:nvSpPr>
            <p:spPr>
              <a:xfrm flipH="1">
                <a:off x="187730" y="3145"/>
                <a:ext cx="358269" cy="403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555" fill="norm" stroke="1" extrusionOk="0">
                    <a:moveTo>
                      <a:pt x="21599" y="21479"/>
                    </a:moveTo>
                    <a:cubicBezTo>
                      <a:pt x="21253" y="21600"/>
                      <a:pt x="20863" y="21575"/>
                      <a:pt x="20540" y="21411"/>
                    </a:cubicBezTo>
                    <a:lnTo>
                      <a:pt x="2575" y="12168"/>
                    </a:lnTo>
                    <a:cubicBezTo>
                      <a:pt x="2258" y="12005"/>
                      <a:pt x="2039" y="11725"/>
                      <a:pt x="1980" y="11403"/>
                    </a:cubicBezTo>
                    <a:lnTo>
                      <a:pt x="4" y="950"/>
                    </a:lnTo>
                    <a:cubicBezTo>
                      <a:pt x="-1" y="891"/>
                      <a:pt x="-1" y="832"/>
                      <a:pt x="4" y="773"/>
                    </a:cubicBezTo>
                    <a:cubicBezTo>
                      <a:pt x="3" y="481"/>
                      <a:pt x="136" y="202"/>
                      <a:pt x="373" y="0"/>
                    </a:cubicBezTo>
                    <a:lnTo>
                      <a:pt x="19093" y="9605"/>
                    </a:lnTo>
                    <a:cubicBezTo>
                      <a:pt x="19321" y="9729"/>
                      <a:pt x="19479" y="9934"/>
                      <a:pt x="19528" y="10168"/>
                    </a:cubicBezTo>
                    <a:close/>
                  </a:path>
                </a:pathLst>
              </a:custGeom>
              <a:solidFill>
                <a:srgbClr val="F4F4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30" name="Google Shape;834;p18"/>
              <p:cNvSpPr/>
              <p:nvPr/>
            </p:nvSpPr>
            <p:spPr>
              <a:xfrm flipH="1">
                <a:off x="183026" y="0"/>
                <a:ext cx="357112" cy="4051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66"/>
                    </a:moveTo>
                    <a:lnTo>
                      <a:pt x="21477" y="21533"/>
                    </a:lnTo>
                    <a:lnTo>
                      <a:pt x="21315" y="21600"/>
                    </a:lnTo>
                    <a:lnTo>
                      <a:pt x="19172" y="10314"/>
                    </a:lnTo>
                    <a:cubicBezTo>
                      <a:pt x="19122" y="10080"/>
                      <a:pt x="18964" y="9876"/>
                      <a:pt x="18735" y="9752"/>
                    </a:cubicBezTo>
                    <a:lnTo>
                      <a:pt x="0" y="168"/>
                    </a:lnTo>
                    <a:cubicBezTo>
                      <a:pt x="69" y="98"/>
                      <a:pt x="153" y="41"/>
                      <a:pt x="247" y="0"/>
                    </a:cubicBezTo>
                    <a:lnTo>
                      <a:pt x="19067" y="9601"/>
                    </a:lnTo>
                    <a:cubicBezTo>
                      <a:pt x="19300" y="9723"/>
                      <a:pt x="19462" y="9928"/>
                      <a:pt x="19513" y="10163"/>
                    </a:cubicBezTo>
                    <a:close/>
                  </a:path>
                </a:pathLst>
              </a:custGeom>
              <a:solidFill>
                <a:srgbClr val="E5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32" name="Google Shape;835;p18"/>
            <p:cNvSpPr/>
            <p:nvPr/>
          </p:nvSpPr>
          <p:spPr>
            <a:xfrm rot="19796852">
              <a:off x="3138426" y="103819"/>
              <a:ext cx="32286" cy="55981"/>
            </a:xfrm>
            <a:prstGeom prst="ellipse">
              <a:avLst/>
            </a:pr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33" name="Google Shape;836;p18"/>
            <p:cNvSpPr/>
            <p:nvPr/>
          </p:nvSpPr>
          <p:spPr>
            <a:xfrm>
              <a:off x="2894448" y="1537644"/>
              <a:ext cx="534547" cy="309332"/>
            </a:xfrm>
            <a:prstGeom prst="ellipse">
              <a:avLst/>
            </a:prstGeom>
            <a:solidFill>
              <a:srgbClr val="D6D8E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34" name="Google Shape;837;p18"/>
            <p:cNvSpPr/>
            <p:nvPr/>
          </p:nvSpPr>
          <p:spPr>
            <a:xfrm>
              <a:off x="3043696" y="68912"/>
              <a:ext cx="300157" cy="4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0382" fill="norm" stroke="1" extrusionOk="0">
                  <a:moveTo>
                    <a:pt x="7324" y="675"/>
                  </a:moveTo>
                  <a:cubicBezTo>
                    <a:pt x="8152" y="-215"/>
                    <a:pt x="14471" y="-801"/>
                    <a:pt x="16550" y="2788"/>
                  </a:cubicBezTo>
                  <a:cubicBezTo>
                    <a:pt x="17339" y="4148"/>
                    <a:pt x="17216" y="7623"/>
                    <a:pt x="17874" y="9810"/>
                  </a:cubicBezTo>
                  <a:cubicBezTo>
                    <a:pt x="18532" y="11997"/>
                    <a:pt x="20089" y="13223"/>
                    <a:pt x="20645" y="15006"/>
                  </a:cubicBezTo>
                  <a:cubicBezTo>
                    <a:pt x="21201" y="16789"/>
                    <a:pt x="20293" y="19752"/>
                    <a:pt x="13919" y="20276"/>
                  </a:cubicBezTo>
                  <a:cubicBezTo>
                    <a:pt x="7545" y="20799"/>
                    <a:pt x="2644" y="19300"/>
                    <a:pt x="1137" y="17938"/>
                  </a:cubicBezTo>
                  <a:cubicBezTo>
                    <a:pt x="-369" y="16576"/>
                    <a:pt x="-399" y="13672"/>
                    <a:pt x="1167" y="12128"/>
                  </a:cubicBezTo>
                  <a:cubicBezTo>
                    <a:pt x="2733" y="10583"/>
                    <a:pt x="3917" y="9309"/>
                    <a:pt x="3879" y="7293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35" name="Google Shape;838;p18"/>
            <p:cNvSpPr/>
            <p:nvPr/>
          </p:nvSpPr>
          <p:spPr>
            <a:xfrm>
              <a:off x="3034420" y="385645"/>
              <a:ext cx="55949" cy="325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81" h="17899" fill="norm" stroke="1" extrusionOk="0">
                  <a:moveTo>
                    <a:pt x="1512" y="1206"/>
                  </a:moveTo>
                  <a:cubicBezTo>
                    <a:pt x="1512" y="1206"/>
                    <a:pt x="-4204" y="9614"/>
                    <a:pt x="6596" y="15590"/>
                  </a:cubicBezTo>
                  <a:cubicBezTo>
                    <a:pt x="17396" y="21567"/>
                    <a:pt x="14400" y="14051"/>
                    <a:pt x="14400" y="14051"/>
                  </a:cubicBezTo>
                  <a:lnTo>
                    <a:pt x="11810" y="12265"/>
                  </a:lnTo>
                  <a:cubicBezTo>
                    <a:pt x="11810" y="12265"/>
                    <a:pt x="9640" y="5390"/>
                    <a:pt x="10531" y="3705"/>
                  </a:cubicBezTo>
                  <a:cubicBezTo>
                    <a:pt x="11421" y="2020"/>
                    <a:pt x="11211" y="571"/>
                    <a:pt x="11810" y="436"/>
                  </a:cubicBezTo>
                  <a:cubicBezTo>
                    <a:pt x="12409" y="301"/>
                    <a:pt x="9656" y="35"/>
                    <a:pt x="8571" y="1"/>
                  </a:cubicBezTo>
                  <a:cubicBezTo>
                    <a:pt x="7487" y="-33"/>
                    <a:pt x="1512" y="1206"/>
                    <a:pt x="1512" y="1206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36" name="Google Shape;839;p18"/>
            <p:cNvSpPr/>
            <p:nvPr/>
          </p:nvSpPr>
          <p:spPr>
            <a:xfrm>
              <a:off x="3066746" y="64812"/>
              <a:ext cx="142979" cy="177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19796" fill="norm" stroke="1" extrusionOk="0">
                  <a:moveTo>
                    <a:pt x="20814" y="588"/>
                  </a:moveTo>
                  <a:cubicBezTo>
                    <a:pt x="20814" y="588"/>
                    <a:pt x="10812" y="-1621"/>
                    <a:pt x="4755" y="2523"/>
                  </a:cubicBezTo>
                  <a:cubicBezTo>
                    <a:pt x="-786" y="6311"/>
                    <a:pt x="-322" y="11466"/>
                    <a:pt x="481" y="13887"/>
                  </a:cubicBezTo>
                  <a:cubicBezTo>
                    <a:pt x="1284" y="16307"/>
                    <a:pt x="2908" y="19610"/>
                    <a:pt x="5415" y="19794"/>
                  </a:cubicBezTo>
                  <a:cubicBezTo>
                    <a:pt x="7922" y="19979"/>
                    <a:pt x="20814" y="588"/>
                    <a:pt x="20814" y="588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37" name="Google Shape;840;p18"/>
            <p:cNvSpPr/>
            <p:nvPr/>
          </p:nvSpPr>
          <p:spPr>
            <a:xfrm>
              <a:off x="3094387" y="257945"/>
              <a:ext cx="177311" cy="19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6" h="20663" fill="norm" stroke="1" extrusionOk="0">
                  <a:moveTo>
                    <a:pt x="16175" y="0"/>
                  </a:moveTo>
                  <a:cubicBezTo>
                    <a:pt x="16175" y="0"/>
                    <a:pt x="15656" y="7979"/>
                    <a:pt x="15818" y="8566"/>
                  </a:cubicBezTo>
                  <a:cubicBezTo>
                    <a:pt x="15979" y="9153"/>
                    <a:pt x="19259" y="9715"/>
                    <a:pt x="20177" y="10411"/>
                  </a:cubicBezTo>
                  <a:cubicBezTo>
                    <a:pt x="21095" y="11106"/>
                    <a:pt x="15411" y="19200"/>
                    <a:pt x="12524" y="20400"/>
                  </a:cubicBezTo>
                  <a:cubicBezTo>
                    <a:pt x="9636" y="21600"/>
                    <a:pt x="686" y="18536"/>
                    <a:pt x="70" y="14483"/>
                  </a:cubicBezTo>
                  <a:cubicBezTo>
                    <a:pt x="-505" y="10749"/>
                    <a:pt x="2628" y="7851"/>
                    <a:pt x="3833" y="6823"/>
                  </a:cubicBezTo>
                  <a:cubicBezTo>
                    <a:pt x="4653" y="6758"/>
                    <a:pt x="5477" y="6738"/>
                    <a:pt x="6300" y="6766"/>
                  </a:cubicBezTo>
                  <a:lnTo>
                    <a:pt x="6566" y="2898"/>
                  </a:lnTo>
                  <a:cubicBezTo>
                    <a:pt x="10505" y="1781"/>
                    <a:pt x="16175" y="0"/>
                    <a:pt x="16175" y="0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38" name="Google Shape;841;p18"/>
            <p:cNvSpPr/>
            <p:nvPr/>
          </p:nvSpPr>
          <p:spPr>
            <a:xfrm>
              <a:off x="3043091" y="322866"/>
              <a:ext cx="258246" cy="297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8" h="19973" fill="norm" stroke="1" extrusionOk="0">
                  <a:moveTo>
                    <a:pt x="14491" y="1673"/>
                  </a:moveTo>
                  <a:cubicBezTo>
                    <a:pt x="16023" y="1896"/>
                    <a:pt x="17779" y="2670"/>
                    <a:pt x="18019" y="3461"/>
                  </a:cubicBezTo>
                  <a:cubicBezTo>
                    <a:pt x="18298" y="4384"/>
                    <a:pt x="18892" y="8738"/>
                    <a:pt x="17582" y="12054"/>
                  </a:cubicBezTo>
                  <a:cubicBezTo>
                    <a:pt x="16272" y="15371"/>
                    <a:pt x="15360" y="17476"/>
                    <a:pt x="14600" y="18901"/>
                  </a:cubicBezTo>
                  <a:cubicBezTo>
                    <a:pt x="14600" y="18901"/>
                    <a:pt x="7968" y="21587"/>
                    <a:pt x="2619" y="18456"/>
                  </a:cubicBezTo>
                  <a:cubicBezTo>
                    <a:pt x="2619" y="18456"/>
                    <a:pt x="2252" y="14905"/>
                    <a:pt x="2226" y="13006"/>
                  </a:cubicBezTo>
                  <a:cubicBezTo>
                    <a:pt x="-2708" y="8944"/>
                    <a:pt x="1510" y="3943"/>
                    <a:pt x="5693" y="42"/>
                  </a:cubicBezTo>
                  <a:cubicBezTo>
                    <a:pt x="6193" y="-6"/>
                    <a:pt x="6697" y="-13"/>
                    <a:pt x="7199" y="21"/>
                  </a:cubicBezTo>
                  <a:cubicBezTo>
                    <a:pt x="7199" y="21"/>
                    <a:pt x="3466" y="4186"/>
                    <a:pt x="6059" y="6551"/>
                  </a:cubicBezTo>
                  <a:cubicBezTo>
                    <a:pt x="11609" y="4965"/>
                    <a:pt x="12714" y="2612"/>
                    <a:pt x="14491" y="1673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39" name="Google Shape;842;p18"/>
            <p:cNvSpPr/>
            <p:nvPr/>
          </p:nvSpPr>
          <p:spPr>
            <a:xfrm>
              <a:off x="3088952" y="79078"/>
              <a:ext cx="190120" cy="234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5" h="21342" fill="norm" stroke="1" extrusionOk="0">
                  <a:moveTo>
                    <a:pt x="428" y="7610"/>
                  </a:moveTo>
                  <a:cubicBezTo>
                    <a:pt x="1262" y="3146"/>
                    <a:pt x="5104" y="-258"/>
                    <a:pt x="10587" y="15"/>
                  </a:cubicBezTo>
                  <a:cubicBezTo>
                    <a:pt x="16398" y="286"/>
                    <a:pt x="20849" y="4473"/>
                    <a:pt x="20528" y="9369"/>
                  </a:cubicBezTo>
                  <a:cubicBezTo>
                    <a:pt x="20346" y="12148"/>
                    <a:pt x="18628" y="14695"/>
                    <a:pt x="15886" y="16248"/>
                  </a:cubicBezTo>
                  <a:cubicBezTo>
                    <a:pt x="15696" y="16927"/>
                    <a:pt x="15412" y="17584"/>
                    <a:pt x="15038" y="18206"/>
                  </a:cubicBezTo>
                  <a:cubicBezTo>
                    <a:pt x="13091" y="20114"/>
                    <a:pt x="7938" y="21320"/>
                    <a:pt x="6236" y="21342"/>
                  </a:cubicBezTo>
                  <a:cubicBezTo>
                    <a:pt x="4759" y="21342"/>
                    <a:pt x="3494" y="20198"/>
                    <a:pt x="2110" y="18273"/>
                  </a:cubicBezTo>
                  <a:cubicBezTo>
                    <a:pt x="-751" y="14261"/>
                    <a:pt x="-22" y="9819"/>
                    <a:pt x="428" y="7610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0" name="Google Shape;843;p18"/>
            <p:cNvSpPr/>
            <p:nvPr/>
          </p:nvSpPr>
          <p:spPr>
            <a:xfrm>
              <a:off x="3096346" y="78106"/>
              <a:ext cx="191259" cy="17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0897" fill="norm" stroke="1" extrusionOk="0">
                  <a:moveTo>
                    <a:pt x="11711" y="239"/>
                  </a:moveTo>
                  <a:cubicBezTo>
                    <a:pt x="15633" y="1046"/>
                    <a:pt x="18853" y="2217"/>
                    <a:pt x="19919" y="6285"/>
                  </a:cubicBezTo>
                  <a:cubicBezTo>
                    <a:pt x="20648" y="9091"/>
                    <a:pt x="21600" y="14430"/>
                    <a:pt x="20696" y="16685"/>
                  </a:cubicBezTo>
                  <a:lnTo>
                    <a:pt x="20129" y="18313"/>
                  </a:lnTo>
                  <a:lnTo>
                    <a:pt x="15403" y="20897"/>
                  </a:lnTo>
                  <a:cubicBezTo>
                    <a:pt x="15403" y="20897"/>
                    <a:pt x="13190" y="18948"/>
                    <a:pt x="13878" y="13223"/>
                  </a:cubicBezTo>
                  <a:cubicBezTo>
                    <a:pt x="13848" y="12457"/>
                    <a:pt x="13615" y="11714"/>
                    <a:pt x="13203" y="11082"/>
                  </a:cubicBezTo>
                  <a:cubicBezTo>
                    <a:pt x="12897" y="10546"/>
                    <a:pt x="12668" y="9963"/>
                    <a:pt x="12528" y="9355"/>
                  </a:cubicBezTo>
                  <a:cubicBezTo>
                    <a:pt x="11970" y="7806"/>
                    <a:pt x="10867" y="6544"/>
                    <a:pt x="9450" y="5836"/>
                  </a:cubicBezTo>
                  <a:cubicBezTo>
                    <a:pt x="5920" y="3737"/>
                    <a:pt x="742" y="5550"/>
                    <a:pt x="0" y="6307"/>
                  </a:cubicBezTo>
                  <a:cubicBezTo>
                    <a:pt x="2410" y="1096"/>
                    <a:pt x="7148" y="-703"/>
                    <a:pt x="11711" y="239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1" name="Google Shape;844;p18"/>
            <p:cNvSpPr/>
            <p:nvPr/>
          </p:nvSpPr>
          <p:spPr>
            <a:xfrm>
              <a:off x="3128032" y="1634884"/>
              <a:ext cx="150200" cy="114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19872" fill="norm" stroke="1" extrusionOk="0">
                  <a:moveTo>
                    <a:pt x="19537" y="1"/>
                  </a:moveTo>
                  <a:cubicBezTo>
                    <a:pt x="17010" y="2540"/>
                    <a:pt x="13082" y="787"/>
                    <a:pt x="12893" y="1010"/>
                  </a:cubicBezTo>
                  <a:cubicBezTo>
                    <a:pt x="10314" y="4197"/>
                    <a:pt x="6489" y="6971"/>
                    <a:pt x="3636" y="9754"/>
                  </a:cubicBezTo>
                  <a:cubicBezTo>
                    <a:pt x="2063" y="11284"/>
                    <a:pt x="-387" y="13335"/>
                    <a:pt x="51" y="16278"/>
                  </a:cubicBezTo>
                  <a:cubicBezTo>
                    <a:pt x="851" y="21537"/>
                    <a:pt x="7667" y="19922"/>
                    <a:pt x="10237" y="18307"/>
                  </a:cubicBezTo>
                  <a:cubicBezTo>
                    <a:pt x="12807" y="16692"/>
                    <a:pt x="14904" y="14057"/>
                    <a:pt x="17336" y="12166"/>
                  </a:cubicBezTo>
                  <a:cubicBezTo>
                    <a:pt x="19056" y="10827"/>
                    <a:pt x="20775" y="10137"/>
                    <a:pt x="21050" y="7427"/>
                  </a:cubicBezTo>
                  <a:cubicBezTo>
                    <a:pt x="21213" y="5791"/>
                    <a:pt x="19984" y="-63"/>
                    <a:pt x="19537" y="1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2" name="Google Shape;845;p18"/>
            <p:cNvSpPr/>
            <p:nvPr/>
          </p:nvSpPr>
          <p:spPr>
            <a:xfrm>
              <a:off x="3128647" y="1671561"/>
              <a:ext cx="149550" cy="7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19278" fill="norm" stroke="1" extrusionOk="0">
                  <a:moveTo>
                    <a:pt x="21543" y="0"/>
                  </a:moveTo>
                  <a:cubicBezTo>
                    <a:pt x="21198" y="3696"/>
                    <a:pt x="19464" y="4711"/>
                    <a:pt x="17695" y="6589"/>
                  </a:cubicBezTo>
                  <a:cubicBezTo>
                    <a:pt x="15147" y="9300"/>
                    <a:pt x="12908" y="13208"/>
                    <a:pt x="10263" y="15496"/>
                  </a:cubicBezTo>
                  <a:cubicBezTo>
                    <a:pt x="7821" y="17616"/>
                    <a:pt x="1716" y="19722"/>
                    <a:pt x="0" y="14375"/>
                  </a:cubicBezTo>
                  <a:cubicBezTo>
                    <a:pt x="938" y="21600"/>
                    <a:pt x="7830" y="19328"/>
                    <a:pt x="10449" y="17056"/>
                  </a:cubicBezTo>
                  <a:cubicBezTo>
                    <a:pt x="13068" y="14784"/>
                    <a:pt x="15253" y="10997"/>
                    <a:pt x="17757" y="8301"/>
                  </a:cubicBezTo>
                  <a:cubicBezTo>
                    <a:pt x="19526" y="6392"/>
                    <a:pt x="21296" y="5408"/>
                    <a:pt x="21579" y="1545"/>
                  </a:cubicBezTo>
                  <a:cubicBezTo>
                    <a:pt x="21600" y="1030"/>
                    <a:pt x="21588" y="512"/>
                    <a:pt x="21543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3" name="Google Shape;846;p18"/>
            <p:cNvSpPr/>
            <p:nvPr/>
          </p:nvSpPr>
          <p:spPr>
            <a:xfrm>
              <a:off x="3014242" y="1609575"/>
              <a:ext cx="137797" cy="106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19887" fill="norm" stroke="1" extrusionOk="0">
                  <a:moveTo>
                    <a:pt x="19400" y="1"/>
                  </a:moveTo>
                  <a:cubicBezTo>
                    <a:pt x="16876" y="2506"/>
                    <a:pt x="13066" y="1145"/>
                    <a:pt x="12879" y="1328"/>
                  </a:cubicBezTo>
                  <a:cubicBezTo>
                    <a:pt x="10308" y="4474"/>
                    <a:pt x="6498" y="7174"/>
                    <a:pt x="3646" y="9908"/>
                  </a:cubicBezTo>
                  <a:cubicBezTo>
                    <a:pt x="2069" y="11418"/>
                    <a:pt x="-389" y="13444"/>
                    <a:pt x="52" y="16338"/>
                  </a:cubicBezTo>
                  <a:cubicBezTo>
                    <a:pt x="850" y="21532"/>
                    <a:pt x="7662" y="19930"/>
                    <a:pt x="10233" y="18352"/>
                  </a:cubicBezTo>
                  <a:cubicBezTo>
                    <a:pt x="12804" y="16773"/>
                    <a:pt x="14924" y="14130"/>
                    <a:pt x="17336" y="12288"/>
                  </a:cubicBezTo>
                  <a:cubicBezTo>
                    <a:pt x="19072" y="10972"/>
                    <a:pt x="20779" y="10286"/>
                    <a:pt x="21089" y="7620"/>
                  </a:cubicBezTo>
                  <a:cubicBezTo>
                    <a:pt x="21211" y="6007"/>
                    <a:pt x="19850" y="-68"/>
                    <a:pt x="19400" y="1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4" name="Google Shape;847;p18"/>
            <p:cNvSpPr/>
            <p:nvPr/>
          </p:nvSpPr>
          <p:spPr>
            <a:xfrm>
              <a:off x="3014705" y="1644715"/>
              <a:ext cx="137200" cy="71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19284" fill="norm" stroke="1" extrusionOk="0">
                  <a:moveTo>
                    <a:pt x="21525" y="0"/>
                  </a:moveTo>
                  <a:cubicBezTo>
                    <a:pt x="21187" y="3685"/>
                    <a:pt x="19451" y="4710"/>
                    <a:pt x="17667" y="6611"/>
                  </a:cubicBezTo>
                  <a:cubicBezTo>
                    <a:pt x="15121" y="9321"/>
                    <a:pt x="12845" y="13221"/>
                    <a:pt x="10242" y="15502"/>
                  </a:cubicBezTo>
                  <a:cubicBezTo>
                    <a:pt x="7802" y="17634"/>
                    <a:pt x="1717" y="19732"/>
                    <a:pt x="0" y="14378"/>
                  </a:cubicBezTo>
                  <a:cubicBezTo>
                    <a:pt x="964" y="21600"/>
                    <a:pt x="7811" y="19336"/>
                    <a:pt x="10425" y="17072"/>
                  </a:cubicBezTo>
                  <a:cubicBezTo>
                    <a:pt x="13038" y="14808"/>
                    <a:pt x="15247" y="10974"/>
                    <a:pt x="17725" y="8313"/>
                  </a:cubicBezTo>
                  <a:cubicBezTo>
                    <a:pt x="19509" y="6412"/>
                    <a:pt x="21264" y="5421"/>
                    <a:pt x="21583" y="1570"/>
                  </a:cubicBezTo>
                  <a:cubicBezTo>
                    <a:pt x="21600" y="1045"/>
                    <a:pt x="21581" y="517"/>
                    <a:pt x="21525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5" name="Google Shape;848;p18"/>
            <p:cNvSpPr/>
            <p:nvPr/>
          </p:nvSpPr>
          <p:spPr>
            <a:xfrm>
              <a:off x="3036505" y="617000"/>
              <a:ext cx="293951" cy="1028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0" h="21410" fill="norm" stroke="1" extrusionOk="0">
                  <a:moveTo>
                    <a:pt x="525" y="3177"/>
                  </a:moveTo>
                  <a:cubicBezTo>
                    <a:pt x="1089" y="1882"/>
                    <a:pt x="2709" y="0"/>
                    <a:pt x="2709" y="0"/>
                  </a:cubicBezTo>
                  <a:cubicBezTo>
                    <a:pt x="4261" y="213"/>
                    <a:pt x="5942" y="334"/>
                    <a:pt x="7654" y="357"/>
                  </a:cubicBezTo>
                  <a:cubicBezTo>
                    <a:pt x="10511" y="399"/>
                    <a:pt x="15080" y="146"/>
                    <a:pt x="15080" y="146"/>
                  </a:cubicBezTo>
                  <a:cubicBezTo>
                    <a:pt x="15881" y="554"/>
                    <a:pt x="16756" y="950"/>
                    <a:pt x="17700" y="1331"/>
                  </a:cubicBezTo>
                  <a:cubicBezTo>
                    <a:pt x="18976" y="1849"/>
                    <a:pt x="21457" y="2985"/>
                    <a:pt x="20859" y="4970"/>
                  </a:cubicBezTo>
                  <a:cubicBezTo>
                    <a:pt x="20465" y="6268"/>
                    <a:pt x="17984" y="11777"/>
                    <a:pt x="17984" y="11777"/>
                  </a:cubicBezTo>
                  <a:cubicBezTo>
                    <a:pt x="18949" y="12703"/>
                    <a:pt x="19462" y="13665"/>
                    <a:pt x="19509" y="14634"/>
                  </a:cubicBezTo>
                  <a:cubicBezTo>
                    <a:pt x="19483" y="15436"/>
                    <a:pt x="18762" y="16797"/>
                    <a:pt x="17954" y="18056"/>
                  </a:cubicBezTo>
                  <a:lnTo>
                    <a:pt x="16473" y="21183"/>
                  </a:lnTo>
                  <a:cubicBezTo>
                    <a:pt x="16473" y="21183"/>
                    <a:pt x="14503" y="21600"/>
                    <a:pt x="13097" y="21305"/>
                  </a:cubicBezTo>
                  <a:lnTo>
                    <a:pt x="13276" y="18245"/>
                  </a:lnTo>
                  <a:cubicBezTo>
                    <a:pt x="13101" y="17496"/>
                    <a:pt x="12839" y="16392"/>
                    <a:pt x="12686" y="15689"/>
                  </a:cubicBezTo>
                  <a:cubicBezTo>
                    <a:pt x="12420" y="14538"/>
                    <a:pt x="11716" y="12715"/>
                    <a:pt x="11515" y="12259"/>
                  </a:cubicBezTo>
                  <a:cubicBezTo>
                    <a:pt x="11314" y="11802"/>
                    <a:pt x="10812" y="11007"/>
                    <a:pt x="10576" y="10115"/>
                  </a:cubicBezTo>
                  <a:cubicBezTo>
                    <a:pt x="10340" y="9222"/>
                    <a:pt x="9187" y="4688"/>
                    <a:pt x="9187" y="4688"/>
                  </a:cubicBezTo>
                  <a:lnTo>
                    <a:pt x="9030" y="5537"/>
                  </a:lnTo>
                  <a:cubicBezTo>
                    <a:pt x="9030" y="5537"/>
                    <a:pt x="8877" y="6916"/>
                    <a:pt x="8200" y="8616"/>
                  </a:cubicBezTo>
                  <a:cubicBezTo>
                    <a:pt x="7523" y="10317"/>
                    <a:pt x="7287" y="11072"/>
                    <a:pt x="7287" y="11072"/>
                  </a:cubicBezTo>
                  <a:cubicBezTo>
                    <a:pt x="7287" y="11072"/>
                    <a:pt x="8462" y="11705"/>
                    <a:pt x="8597" y="12170"/>
                  </a:cubicBezTo>
                  <a:cubicBezTo>
                    <a:pt x="8715" y="12539"/>
                    <a:pt x="10152" y="15447"/>
                    <a:pt x="9296" y="16926"/>
                  </a:cubicBezTo>
                  <a:lnTo>
                    <a:pt x="7549" y="20687"/>
                  </a:lnTo>
                  <a:cubicBezTo>
                    <a:pt x="6654" y="20868"/>
                    <a:pt x="5516" y="20912"/>
                    <a:pt x="4491" y="20805"/>
                  </a:cubicBezTo>
                  <a:lnTo>
                    <a:pt x="3456" y="17014"/>
                  </a:lnTo>
                  <a:cubicBezTo>
                    <a:pt x="2762" y="15571"/>
                    <a:pt x="1272" y="12513"/>
                    <a:pt x="1063" y="12115"/>
                  </a:cubicBezTo>
                  <a:cubicBezTo>
                    <a:pt x="766" y="11593"/>
                    <a:pt x="521" y="11334"/>
                    <a:pt x="189" y="9687"/>
                  </a:cubicBezTo>
                  <a:cubicBezTo>
                    <a:pt x="-143" y="8039"/>
                    <a:pt x="-43" y="4472"/>
                    <a:pt x="525" y="3177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6" name="Google Shape;849;p18"/>
            <p:cNvSpPr/>
            <p:nvPr/>
          </p:nvSpPr>
          <p:spPr>
            <a:xfrm>
              <a:off x="3024064" y="596421"/>
              <a:ext cx="312891" cy="684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6" h="19934" fill="norm" stroke="1" extrusionOk="0">
                  <a:moveTo>
                    <a:pt x="12971" y="242"/>
                  </a:moveTo>
                  <a:lnTo>
                    <a:pt x="16065" y="3379"/>
                  </a:lnTo>
                  <a:cubicBezTo>
                    <a:pt x="16065" y="3379"/>
                    <a:pt x="20792" y="6867"/>
                    <a:pt x="15895" y="15834"/>
                  </a:cubicBezTo>
                  <a:lnTo>
                    <a:pt x="16814" y="18601"/>
                  </a:lnTo>
                  <a:cubicBezTo>
                    <a:pt x="16814" y="18601"/>
                    <a:pt x="7545" y="21600"/>
                    <a:pt x="1342" y="18601"/>
                  </a:cubicBezTo>
                  <a:cubicBezTo>
                    <a:pt x="1342" y="18601"/>
                    <a:pt x="-808" y="10313"/>
                    <a:pt x="335" y="6493"/>
                  </a:cubicBezTo>
                  <a:cubicBezTo>
                    <a:pt x="971" y="4295"/>
                    <a:pt x="1937" y="2124"/>
                    <a:pt x="3223" y="0"/>
                  </a:cubicBezTo>
                  <a:cubicBezTo>
                    <a:pt x="3223" y="0"/>
                    <a:pt x="4742" y="846"/>
                    <a:pt x="12559" y="288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7" name="Google Shape;850;p18"/>
            <p:cNvSpPr/>
            <p:nvPr/>
          </p:nvSpPr>
          <p:spPr>
            <a:xfrm>
              <a:off x="2859688" y="391727"/>
              <a:ext cx="450725" cy="393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0808" fill="norm" stroke="1" extrusionOk="0">
                  <a:moveTo>
                    <a:pt x="2483" y="15318"/>
                  </a:moveTo>
                  <a:cubicBezTo>
                    <a:pt x="3053" y="15441"/>
                    <a:pt x="3598" y="15302"/>
                    <a:pt x="4396" y="15549"/>
                  </a:cubicBezTo>
                  <a:cubicBezTo>
                    <a:pt x="4992" y="15764"/>
                    <a:pt x="5614" y="15874"/>
                    <a:pt x="6240" y="15874"/>
                  </a:cubicBezTo>
                  <a:cubicBezTo>
                    <a:pt x="6919" y="15874"/>
                    <a:pt x="8823" y="14791"/>
                    <a:pt x="10456" y="13484"/>
                  </a:cubicBezTo>
                  <a:cubicBezTo>
                    <a:pt x="12381" y="11947"/>
                    <a:pt x="14291" y="9291"/>
                    <a:pt x="14981" y="8014"/>
                  </a:cubicBezTo>
                  <a:cubicBezTo>
                    <a:pt x="16466" y="5257"/>
                    <a:pt x="17888" y="2413"/>
                    <a:pt x="18327" y="957"/>
                  </a:cubicBezTo>
                  <a:cubicBezTo>
                    <a:pt x="18852" y="-792"/>
                    <a:pt x="18840" y="398"/>
                    <a:pt x="19753" y="372"/>
                  </a:cubicBezTo>
                  <a:cubicBezTo>
                    <a:pt x="20816" y="342"/>
                    <a:pt x="21389" y="788"/>
                    <a:pt x="20591" y="3161"/>
                  </a:cubicBezTo>
                  <a:cubicBezTo>
                    <a:pt x="19793" y="5534"/>
                    <a:pt x="19066" y="7185"/>
                    <a:pt x="17287" y="9987"/>
                  </a:cubicBezTo>
                  <a:cubicBezTo>
                    <a:pt x="15985" y="12090"/>
                    <a:pt x="14375" y="13921"/>
                    <a:pt x="12529" y="15402"/>
                  </a:cubicBezTo>
                  <a:cubicBezTo>
                    <a:pt x="10906" y="16698"/>
                    <a:pt x="9153" y="17766"/>
                    <a:pt x="7306" y="18585"/>
                  </a:cubicBezTo>
                  <a:cubicBezTo>
                    <a:pt x="6773" y="18835"/>
                    <a:pt x="6434" y="19170"/>
                    <a:pt x="5468" y="19781"/>
                  </a:cubicBezTo>
                  <a:cubicBezTo>
                    <a:pt x="4510" y="20407"/>
                    <a:pt x="3435" y="20759"/>
                    <a:pt x="2332" y="20808"/>
                  </a:cubicBezTo>
                  <a:cubicBezTo>
                    <a:pt x="1408" y="20782"/>
                    <a:pt x="1078" y="20606"/>
                    <a:pt x="1001" y="20392"/>
                  </a:cubicBezTo>
                  <a:cubicBezTo>
                    <a:pt x="904" y="20122"/>
                    <a:pt x="1083" y="19937"/>
                    <a:pt x="1505" y="19891"/>
                  </a:cubicBezTo>
                  <a:cubicBezTo>
                    <a:pt x="2180" y="19880"/>
                    <a:pt x="2847" y="19729"/>
                    <a:pt x="3475" y="19446"/>
                  </a:cubicBezTo>
                  <a:cubicBezTo>
                    <a:pt x="3475" y="19446"/>
                    <a:pt x="2554" y="19596"/>
                    <a:pt x="1998" y="19628"/>
                  </a:cubicBezTo>
                  <a:cubicBezTo>
                    <a:pt x="1502" y="19659"/>
                    <a:pt x="1005" y="19614"/>
                    <a:pt x="519" y="19495"/>
                  </a:cubicBezTo>
                  <a:cubicBezTo>
                    <a:pt x="51" y="19368"/>
                    <a:pt x="-211" y="18614"/>
                    <a:pt x="214" y="18555"/>
                  </a:cubicBezTo>
                  <a:cubicBezTo>
                    <a:pt x="639" y="18497"/>
                    <a:pt x="981" y="18588"/>
                    <a:pt x="1807" y="18526"/>
                  </a:cubicBezTo>
                  <a:cubicBezTo>
                    <a:pt x="2245" y="18495"/>
                    <a:pt x="2677" y="18404"/>
                    <a:pt x="3096" y="18256"/>
                  </a:cubicBezTo>
                  <a:cubicBezTo>
                    <a:pt x="2543" y="18262"/>
                    <a:pt x="1991" y="18216"/>
                    <a:pt x="1445" y="18120"/>
                  </a:cubicBezTo>
                  <a:cubicBezTo>
                    <a:pt x="1001" y="18072"/>
                    <a:pt x="578" y="17879"/>
                    <a:pt x="228" y="17564"/>
                  </a:cubicBezTo>
                  <a:cubicBezTo>
                    <a:pt x="48" y="17395"/>
                    <a:pt x="17" y="16914"/>
                    <a:pt x="553" y="16914"/>
                  </a:cubicBezTo>
                  <a:cubicBezTo>
                    <a:pt x="1035" y="16914"/>
                    <a:pt x="1639" y="17167"/>
                    <a:pt x="2548" y="17024"/>
                  </a:cubicBezTo>
                  <a:cubicBezTo>
                    <a:pt x="3218" y="16917"/>
                    <a:pt x="3689" y="16738"/>
                    <a:pt x="3575" y="16638"/>
                  </a:cubicBezTo>
                  <a:cubicBezTo>
                    <a:pt x="3461" y="16537"/>
                    <a:pt x="3082" y="16638"/>
                    <a:pt x="2529" y="16407"/>
                  </a:cubicBezTo>
                  <a:cubicBezTo>
                    <a:pt x="1976" y="16176"/>
                    <a:pt x="1588" y="15623"/>
                    <a:pt x="1716" y="15292"/>
                  </a:cubicBezTo>
                  <a:cubicBezTo>
                    <a:pt x="1844" y="14960"/>
                    <a:pt x="1907" y="15198"/>
                    <a:pt x="2483" y="15318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8" name="Google Shape;851;p18"/>
            <p:cNvSpPr/>
            <p:nvPr/>
          </p:nvSpPr>
          <p:spPr>
            <a:xfrm>
              <a:off x="3209614" y="366567"/>
              <a:ext cx="108541" cy="127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4" h="19962" fill="norm" stroke="1" extrusionOk="0">
                  <a:moveTo>
                    <a:pt x="15094" y="19953"/>
                  </a:moveTo>
                  <a:cubicBezTo>
                    <a:pt x="15094" y="19953"/>
                    <a:pt x="5470" y="20386"/>
                    <a:pt x="0" y="15229"/>
                  </a:cubicBezTo>
                  <a:lnTo>
                    <a:pt x="5932" y="4645"/>
                  </a:lnTo>
                  <a:cubicBezTo>
                    <a:pt x="5932" y="4645"/>
                    <a:pt x="8667" y="-1214"/>
                    <a:pt x="15083" y="229"/>
                  </a:cubicBezTo>
                  <a:cubicBezTo>
                    <a:pt x="21499" y="1672"/>
                    <a:pt x="21600" y="9389"/>
                    <a:pt x="15094" y="19953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9" name="Google Shape;852;p18"/>
            <p:cNvSpPr/>
            <p:nvPr/>
          </p:nvSpPr>
          <p:spPr>
            <a:xfrm>
              <a:off x="3035237" y="322882"/>
              <a:ext cx="87702" cy="92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37" fill="norm" stroke="1" extrusionOk="0">
                  <a:moveTo>
                    <a:pt x="21600" y="126"/>
                  </a:moveTo>
                  <a:cubicBezTo>
                    <a:pt x="21600" y="126"/>
                    <a:pt x="11125" y="-2563"/>
                    <a:pt x="0" y="16931"/>
                  </a:cubicBezTo>
                  <a:lnTo>
                    <a:pt x="4166" y="19037"/>
                  </a:lnTo>
                  <a:cubicBezTo>
                    <a:pt x="4166" y="19037"/>
                    <a:pt x="15109" y="5123"/>
                    <a:pt x="21600" y="126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1701;p28"/>
          <p:cNvSpPr txBox="1"/>
          <p:nvPr>
            <p:ph type="sldNum" sz="quarter" idx="2"/>
          </p:nvPr>
        </p:nvSpPr>
        <p:spPr>
          <a:xfrm>
            <a:off x="8978924" y="4927548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958" name="Google Shape;1702;p28"/>
          <p:cNvGrpSpPr/>
          <p:nvPr/>
        </p:nvGrpSpPr>
        <p:grpSpPr>
          <a:xfrm>
            <a:off x="506659" y="2351071"/>
            <a:ext cx="2202348" cy="1563963"/>
            <a:chOff x="0" y="1253510"/>
            <a:chExt cx="2202347" cy="1563962"/>
          </a:xfrm>
        </p:grpSpPr>
        <p:sp>
          <p:nvSpPr>
            <p:cNvPr id="953" name="Google Shape;1704;p28"/>
            <p:cNvSpPr txBox="1"/>
            <p:nvPr/>
          </p:nvSpPr>
          <p:spPr>
            <a:xfrm>
              <a:off x="320687" y="1820714"/>
              <a:ext cx="1806542" cy="996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b">
              <a:noAutofit/>
            </a:bodyPr>
            <a:lstStyle>
              <a:lvl1pPr>
                <a:lnSpc>
                  <a:spcPct val="115000"/>
                </a:lnSpc>
                <a:defRPr b="1" sz="2500">
                  <a:solidFill>
                    <a:schemeClr val="accent2"/>
                  </a:solidFill>
                  <a:latin typeface="Barlow"/>
                  <a:ea typeface="Barlow"/>
                  <a:cs typeface="Barlow"/>
                  <a:sym typeface="Barlow"/>
                </a:defRPr>
              </a:lvl1pPr>
            </a:lstStyle>
            <a:p>
              <a:pPr/>
              <a:r>
                <a:t>Anàlisi</a:t>
              </a:r>
            </a:p>
          </p:txBody>
        </p:sp>
        <p:grpSp>
          <p:nvGrpSpPr>
            <p:cNvPr id="956" name="Google Shape;1707;p28"/>
            <p:cNvGrpSpPr/>
            <p:nvPr/>
          </p:nvGrpSpPr>
          <p:grpSpPr>
            <a:xfrm>
              <a:off x="0" y="1253510"/>
              <a:ext cx="2202274" cy="672166"/>
              <a:chOff x="0" y="0"/>
              <a:chExt cx="2202273" cy="672165"/>
            </a:xfrm>
          </p:grpSpPr>
          <p:sp>
            <p:nvSpPr>
              <p:cNvPr id="954" name="Forma"/>
              <p:cNvSpPr/>
              <p:nvPr/>
            </p:nvSpPr>
            <p:spPr>
              <a:xfrm flipH="1">
                <a:off x="0" y="194377"/>
                <a:ext cx="2202274" cy="283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637" y="0"/>
                    </a:lnTo>
                    <a:lnTo>
                      <a:pt x="21600" y="0"/>
                    </a:lnTo>
                    <a:lnTo>
                      <a:pt x="19963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5" name="Rectangle"/>
              <p:cNvSpPr txBox="1"/>
              <p:nvPr/>
            </p:nvSpPr>
            <p:spPr>
              <a:xfrm>
                <a:off x="253054" y="-1"/>
                <a:ext cx="1696166" cy="6721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no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  </a:t>
                </a:r>
              </a:p>
            </p:txBody>
          </p:sp>
        </p:grpSp>
        <p:sp>
          <p:nvSpPr>
            <p:cNvPr id="957" name="Google Shape;1708;p28"/>
            <p:cNvSpPr/>
            <p:nvPr/>
          </p:nvSpPr>
          <p:spPr>
            <a:xfrm>
              <a:off x="74" y="1751900"/>
              <a:ext cx="2202274" cy="283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637" y="0"/>
                  </a:lnTo>
                  <a:lnTo>
                    <a:pt x="21600" y="0"/>
                  </a:lnTo>
                  <a:lnTo>
                    <a:pt x="19963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59" name="Google Shape;1700;p28"/>
          <p:cNvSpPr txBox="1"/>
          <p:nvPr>
            <p:ph type="title"/>
          </p:nvPr>
        </p:nvSpPr>
        <p:spPr>
          <a:xfrm>
            <a:off x="457199" y="605600"/>
            <a:ext cx="5640902" cy="1082701"/>
          </a:xfrm>
          <a:prstGeom prst="rect">
            <a:avLst/>
          </a:prstGeom>
        </p:spPr>
        <p:txBody>
          <a:bodyPr/>
          <a:lstStyle/>
          <a:p>
            <a:pPr/>
            <a:r>
              <a:t>1.3 Planificació</a:t>
            </a:r>
          </a:p>
        </p:txBody>
      </p:sp>
      <p:grpSp>
        <p:nvGrpSpPr>
          <p:cNvPr id="965" name="Google Shape;1723;p28"/>
          <p:cNvGrpSpPr/>
          <p:nvPr/>
        </p:nvGrpSpPr>
        <p:grpSpPr>
          <a:xfrm>
            <a:off x="2569441" y="2331370"/>
            <a:ext cx="2197109" cy="1585567"/>
            <a:chOff x="0" y="1279331"/>
            <a:chExt cx="2197107" cy="1585565"/>
          </a:xfrm>
        </p:grpSpPr>
        <p:sp>
          <p:nvSpPr>
            <p:cNvPr id="960" name="Google Shape;1725;p28"/>
            <p:cNvSpPr txBox="1"/>
            <p:nvPr/>
          </p:nvSpPr>
          <p:spPr>
            <a:xfrm>
              <a:off x="95790" y="1847606"/>
              <a:ext cx="1802200" cy="10172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b">
              <a:noAutofit/>
            </a:bodyPr>
            <a:lstStyle>
              <a:lvl1pPr>
                <a:lnSpc>
                  <a:spcPct val="115000"/>
                </a:lnSpc>
                <a:defRPr b="1" sz="2500">
                  <a:solidFill>
                    <a:srgbClr val="757B89"/>
                  </a:solidFill>
                  <a:latin typeface="Barlow"/>
                  <a:ea typeface="Barlow"/>
                  <a:cs typeface="Barlow"/>
                  <a:sym typeface="Barlow"/>
                </a:defRPr>
              </a:lvl1pPr>
            </a:lstStyle>
            <a:p>
              <a:pPr/>
              <a:r>
                <a:t>Disseny</a:t>
              </a:r>
            </a:p>
          </p:txBody>
        </p:sp>
        <p:grpSp>
          <p:nvGrpSpPr>
            <p:cNvPr id="963" name="Google Shape;1728;p28"/>
            <p:cNvGrpSpPr/>
            <p:nvPr/>
          </p:nvGrpSpPr>
          <p:grpSpPr>
            <a:xfrm>
              <a:off x="0" y="1279331"/>
              <a:ext cx="2196981" cy="686013"/>
              <a:chOff x="0" y="0"/>
              <a:chExt cx="2196980" cy="686011"/>
            </a:xfrm>
          </p:grpSpPr>
          <p:sp>
            <p:nvSpPr>
              <p:cNvPr id="961" name="Forma"/>
              <p:cNvSpPr/>
              <p:nvPr/>
            </p:nvSpPr>
            <p:spPr>
              <a:xfrm flipH="1">
                <a:off x="0" y="198381"/>
                <a:ext cx="2196981" cy="28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637" y="0"/>
                    </a:lnTo>
                    <a:lnTo>
                      <a:pt x="21600" y="0"/>
                    </a:lnTo>
                    <a:lnTo>
                      <a:pt x="19963" y="21600"/>
                    </a:lnTo>
                    <a:close/>
                  </a:path>
                </a:pathLst>
              </a:custGeom>
              <a:solidFill>
                <a:srgbClr val="DADC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2" name="Rectangle"/>
              <p:cNvSpPr txBox="1"/>
              <p:nvPr/>
            </p:nvSpPr>
            <p:spPr>
              <a:xfrm>
                <a:off x="252445" y="-1"/>
                <a:ext cx="1692090" cy="6860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no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  </a:t>
                </a:r>
              </a:p>
            </p:txBody>
          </p:sp>
        </p:grpSp>
        <p:sp>
          <p:nvSpPr>
            <p:cNvPr id="964" name="Google Shape;1729;p28"/>
            <p:cNvSpPr/>
            <p:nvPr/>
          </p:nvSpPr>
          <p:spPr>
            <a:xfrm>
              <a:off x="127" y="1787988"/>
              <a:ext cx="2196981" cy="289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637" y="0"/>
                  </a:lnTo>
                  <a:lnTo>
                    <a:pt x="21600" y="0"/>
                  </a:lnTo>
                  <a:lnTo>
                    <a:pt x="19963" y="21600"/>
                  </a:lnTo>
                  <a:close/>
                </a:path>
              </a:pathLst>
            </a:custGeom>
            <a:solidFill>
              <a:srgbClr val="B0B3C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66" name="Fletxa 5"/>
          <p:cNvSpPr/>
          <p:nvPr/>
        </p:nvSpPr>
        <p:spPr>
          <a:xfrm>
            <a:off x="1943584" y="2170143"/>
            <a:ext cx="1253784" cy="1285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13" fill="norm" stroke="1" extrusionOk="0">
                <a:moveTo>
                  <a:pt x="10529" y="0"/>
                </a:moveTo>
                <a:lnTo>
                  <a:pt x="10529" y="2252"/>
                </a:lnTo>
                <a:cubicBezTo>
                  <a:pt x="6127" y="2290"/>
                  <a:pt x="2426" y="5063"/>
                  <a:pt x="1275" y="8842"/>
                </a:cubicBezTo>
                <a:lnTo>
                  <a:pt x="4596" y="10276"/>
                </a:lnTo>
                <a:cubicBezTo>
                  <a:pt x="5122" y="7645"/>
                  <a:pt x="7572" y="5648"/>
                  <a:pt x="10529" y="5607"/>
                </a:cubicBezTo>
                <a:lnTo>
                  <a:pt x="10529" y="7662"/>
                </a:lnTo>
                <a:lnTo>
                  <a:pt x="16091" y="3831"/>
                </a:lnTo>
                <a:lnTo>
                  <a:pt x="10529" y="0"/>
                </a:lnTo>
                <a:close/>
                <a:moveTo>
                  <a:pt x="17685" y="4997"/>
                </a:moveTo>
                <a:lnTo>
                  <a:pt x="14789" y="7046"/>
                </a:lnTo>
                <a:cubicBezTo>
                  <a:pt x="16783" y="8706"/>
                  <a:pt x="17443" y="11456"/>
                  <a:pt x="16235" y="13805"/>
                </a:cubicBezTo>
                <a:lnTo>
                  <a:pt x="14269" y="12888"/>
                </a:lnTo>
                <a:lnTo>
                  <a:pt x="15451" y="19251"/>
                </a:lnTo>
                <a:lnTo>
                  <a:pt x="21600" y="16307"/>
                </a:lnTo>
                <a:lnTo>
                  <a:pt x="19446" y="15303"/>
                </a:lnTo>
                <a:cubicBezTo>
                  <a:pt x="21285" y="11775"/>
                  <a:pt x="20457" y="7668"/>
                  <a:pt x="17685" y="4997"/>
                </a:cubicBezTo>
                <a:close/>
                <a:moveTo>
                  <a:pt x="972" y="10677"/>
                </a:moveTo>
                <a:lnTo>
                  <a:pt x="0" y="17074"/>
                </a:lnTo>
                <a:lnTo>
                  <a:pt x="2120" y="16006"/>
                </a:lnTo>
                <a:cubicBezTo>
                  <a:pt x="4403" y="19887"/>
                  <a:pt x="9288" y="21600"/>
                  <a:pt x="13647" y="20265"/>
                </a:cubicBezTo>
                <a:lnTo>
                  <a:pt x="12998" y="16913"/>
                </a:lnTo>
                <a:cubicBezTo>
                  <a:pt x="10149" y="18031"/>
                  <a:pt x="6810" y="16983"/>
                  <a:pt x="5281" y="14416"/>
                </a:cubicBezTo>
                <a:lnTo>
                  <a:pt x="7215" y="13443"/>
                </a:lnTo>
                <a:lnTo>
                  <a:pt x="972" y="1067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972" name="Google Shape;1723;p28"/>
          <p:cNvGrpSpPr/>
          <p:nvPr/>
        </p:nvGrpSpPr>
        <p:grpSpPr>
          <a:xfrm>
            <a:off x="6684241" y="2318670"/>
            <a:ext cx="2329791" cy="1610967"/>
            <a:chOff x="0" y="1279331"/>
            <a:chExt cx="2329789" cy="1610965"/>
          </a:xfrm>
        </p:grpSpPr>
        <p:sp>
          <p:nvSpPr>
            <p:cNvPr id="967" name="Google Shape;1725;p28"/>
            <p:cNvSpPr txBox="1"/>
            <p:nvPr/>
          </p:nvSpPr>
          <p:spPr>
            <a:xfrm>
              <a:off x="527590" y="1873006"/>
              <a:ext cx="1802200" cy="10172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b">
              <a:noAutofit/>
            </a:bodyPr>
            <a:lstStyle>
              <a:lvl1pPr>
                <a:lnSpc>
                  <a:spcPct val="115000"/>
                </a:lnSpc>
                <a:defRPr b="1" sz="2500">
                  <a:solidFill>
                    <a:srgbClr val="757B89"/>
                  </a:solidFill>
                  <a:latin typeface="Barlow"/>
                  <a:ea typeface="Barlow"/>
                  <a:cs typeface="Barlow"/>
                  <a:sym typeface="Barlow"/>
                </a:defRPr>
              </a:lvl1pPr>
            </a:lstStyle>
            <a:p>
              <a:pPr/>
              <a:r>
                <a:t>Proves</a:t>
              </a:r>
            </a:p>
          </p:txBody>
        </p:sp>
        <p:grpSp>
          <p:nvGrpSpPr>
            <p:cNvPr id="970" name="Google Shape;1728;p28"/>
            <p:cNvGrpSpPr/>
            <p:nvPr/>
          </p:nvGrpSpPr>
          <p:grpSpPr>
            <a:xfrm>
              <a:off x="0" y="1279331"/>
              <a:ext cx="2196981" cy="686013"/>
              <a:chOff x="0" y="0"/>
              <a:chExt cx="2196980" cy="686011"/>
            </a:xfrm>
          </p:grpSpPr>
          <p:sp>
            <p:nvSpPr>
              <p:cNvPr id="968" name="Forma"/>
              <p:cNvSpPr/>
              <p:nvPr/>
            </p:nvSpPr>
            <p:spPr>
              <a:xfrm flipH="1">
                <a:off x="0" y="198381"/>
                <a:ext cx="2196981" cy="28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637" y="0"/>
                    </a:lnTo>
                    <a:lnTo>
                      <a:pt x="21600" y="0"/>
                    </a:lnTo>
                    <a:lnTo>
                      <a:pt x="19963" y="21600"/>
                    </a:lnTo>
                    <a:close/>
                  </a:path>
                </a:pathLst>
              </a:custGeom>
              <a:solidFill>
                <a:srgbClr val="DADC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9" name="Rectangle"/>
              <p:cNvSpPr txBox="1"/>
              <p:nvPr/>
            </p:nvSpPr>
            <p:spPr>
              <a:xfrm>
                <a:off x="252445" y="-1"/>
                <a:ext cx="1692090" cy="6860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no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  </a:t>
                </a:r>
              </a:p>
            </p:txBody>
          </p:sp>
        </p:grpSp>
        <p:sp>
          <p:nvSpPr>
            <p:cNvPr id="971" name="Google Shape;1729;p28"/>
            <p:cNvSpPr/>
            <p:nvPr/>
          </p:nvSpPr>
          <p:spPr>
            <a:xfrm>
              <a:off x="127" y="1787988"/>
              <a:ext cx="2196981" cy="289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637" y="0"/>
                  </a:lnTo>
                  <a:lnTo>
                    <a:pt x="21600" y="0"/>
                  </a:lnTo>
                  <a:lnTo>
                    <a:pt x="19963" y="21600"/>
                  </a:lnTo>
                  <a:close/>
                </a:path>
              </a:pathLst>
            </a:custGeom>
            <a:solidFill>
              <a:srgbClr val="B0B3C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978" name="Google Shape;1702;p28"/>
          <p:cNvGrpSpPr/>
          <p:nvPr/>
        </p:nvGrpSpPr>
        <p:grpSpPr>
          <a:xfrm>
            <a:off x="4488034" y="2335822"/>
            <a:ext cx="2723124" cy="1602063"/>
            <a:chOff x="-133425" y="1253510"/>
            <a:chExt cx="2723123" cy="1602062"/>
          </a:xfrm>
        </p:grpSpPr>
        <p:sp>
          <p:nvSpPr>
            <p:cNvPr id="973" name="Google Shape;1704;p28"/>
            <p:cNvSpPr txBox="1"/>
            <p:nvPr/>
          </p:nvSpPr>
          <p:spPr>
            <a:xfrm>
              <a:off x="-133426" y="1858814"/>
              <a:ext cx="2723125" cy="996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b">
              <a:noAutofit/>
            </a:bodyPr>
            <a:lstStyle>
              <a:lvl1pPr>
                <a:lnSpc>
                  <a:spcPct val="115000"/>
                </a:lnSpc>
                <a:defRPr b="1" sz="2500">
                  <a:solidFill>
                    <a:schemeClr val="accent2"/>
                  </a:solidFill>
                  <a:latin typeface="Barlow"/>
                  <a:ea typeface="Barlow"/>
                  <a:cs typeface="Barlow"/>
                  <a:sym typeface="Barlow"/>
                </a:defRPr>
              </a:lvl1pPr>
            </a:lstStyle>
            <a:p>
              <a:pPr/>
              <a:r>
                <a:t>Implementació</a:t>
              </a:r>
            </a:p>
          </p:txBody>
        </p:sp>
        <p:grpSp>
          <p:nvGrpSpPr>
            <p:cNvPr id="976" name="Google Shape;1707;p28"/>
            <p:cNvGrpSpPr/>
            <p:nvPr/>
          </p:nvGrpSpPr>
          <p:grpSpPr>
            <a:xfrm>
              <a:off x="0" y="1253510"/>
              <a:ext cx="2202274" cy="672166"/>
              <a:chOff x="0" y="0"/>
              <a:chExt cx="2202273" cy="672165"/>
            </a:xfrm>
          </p:grpSpPr>
          <p:sp>
            <p:nvSpPr>
              <p:cNvPr id="974" name="Forma"/>
              <p:cNvSpPr/>
              <p:nvPr/>
            </p:nvSpPr>
            <p:spPr>
              <a:xfrm flipH="1">
                <a:off x="0" y="194377"/>
                <a:ext cx="2202274" cy="283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637" y="0"/>
                    </a:lnTo>
                    <a:lnTo>
                      <a:pt x="21600" y="0"/>
                    </a:lnTo>
                    <a:lnTo>
                      <a:pt x="19963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5" name="Rectangle"/>
              <p:cNvSpPr txBox="1"/>
              <p:nvPr/>
            </p:nvSpPr>
            <p:spPr>
              <a:xfrm>
                <a:off x="253054" y="-1"/>
                <a:ext cx="1696166" cy="6721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no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  </a:t>
                </a:r>
              </a:p>
            </p:txBody>
          </p:sp>
        </p:grpSp>
        <p:sp>
          <p:nvSpPr>
            <p:cNvPr id="977" name="Google Shape;1708;p28"/>
            <p:cNvSpPr/>
            <p:nvPr/>
          </p:nvSpPr>
          <p:spPr>
            <a:xfrm>
              <a:off x="74" y="1751900"/>
              <a:ext cx="2202274" cy="283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637" y="0"/>
                  </a:lnTo>
                  <a:lnTo>
                    <a:pt x="21600" y="0"/>
                  </a:lnTo>
                  <a:lnTo>
                    <a:pt x="19963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79" name="Fletxa 5"/>
          <p:cNvSpPr/>
          <p:nvPr/>
        </p:nvSpPr>
        <p:spPr>
          <a:xfrm>
            <a:off x="4069758" y="2170143"/>
            <a:ext cx="1253784" cy="1285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13" fill="norm" stroke="1" extrusionOk="0">
                <a:moveTo>
                  <a:pt x="10529" y="0"/>
                </a:moveTo>
                <a:lnTo>
                  <a:pt x="10529" y="2252"/>
                </a:lnTo>
                <a:cubicBezTo>
                  <a:pt x="6127" y="2290"/>
                  <a:pt x="2426" y="5063"/>
                  <a:pt x="1275" y="8842"/>
                </a:cubicBezTo>
                <a:lnTo>
                  <a:pt x="4596" y="10276"/>
                </a:lnTo>
                <a:cubicBezTo>
                  <a:pt x="5122" y="7645"/>
                  <a:pt x="7572" y="5648"/>
                  <a:pt x="10529" y="5607"/>
                </a:cubicBezTo>
                <a:lnTo>
                  <a:pt x="10529" y="7662"/>
                </a:lnTo>
                <a:lnTo>
                  <a:pt x="16091" y="3831"/>
                </a:lnTo>
                <a:lnTo>
                  <a:pt x="10529" y="0"/>
                </a:lnTo>
                <a:close/>
                <a:moveTo>
                  <a:pt x="17685" y="4997"/>
                </a:moveTo>
                <a:lnTo>
                  <a:pt x="14789" y="7046"/>
                </a:lnTo>
                <a:cubicBezTo>
                  <a:pt x="16783" y="8706"/>
                  <a:pt x="17443" y="11456"/>
                  <a:pt x="16235" y="13805"/>
                </a:cubicBezTo>
                <a:lnTo>
                  <a:pt x="14269" y="12888"/>
                </a:lnTo>
                <a:lnTo>
                  <a:pt x="15451" y="19251"/>
                </a:lnTo>
                <a:lnTo>
                  <a:pt x="21600" y="16307"/>
                </a:lnTo>
                <a:lnTo>
                  <a:pt x="19446" y="15303"/>
                </a:lnTo>
                <a:cubicBezTo>
                  <a:pt x="21285" y="11775"/>
                  <a:pt x="20457" y="7668"/>
                  <a:pt x="17685" y="4997"/>
                </a:cubicBezTo>
                <a:close/>
                <a:moveTo>
                  <a:pt x="972" y="10677"/>
                </a:moveTo>
                <a:lnTo>
                  <a:pt x="0" y="17074"/>
                </a:lnTo>
                <a:lnTo>
                  <a:pt x="2120" y="16006"/>
                </a:lnTo>
                <a:cubicBezTo>
                  <a:pt x="4403" y="19887"/>
                  <a:pt x="9288" y="21600"/>
                  <a:pt x="13647" y="20265"/>
                </a:cubicBezTo>
                <a:lnTo>
                  <a:pt x="12998" y="16913"/>
                </a:lnTo>
                <a:cubicBezTo>
                  <a:pt x="10149" y="18031"/>
                  <a:pt x="6810" y="16983"/>
                  <a:pt x="5281" y="14416"/>
                </a:cubicBezTo>
                <a:lnTo>
                  <a:pt x="7215" y="13443"/>
                </a:lnTo>
                <a:lnTo>
                  <a:pt x="972" y="1067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80" name="Fletxa 5"/>
          <p:cNvSpPr/>
          <p:nvPr/>
        </p:nvSpPr>
        <p:spPr>
          <a:xfrm>
            <a:off x="6195933" y="2170143"/>
            <a:ext cx="1253784" cy="1285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13" fill="norm" stroke="1" extrusionOk="0">
                <a:moveTo>
                  <a:pt x="10529" y="0"/>
                </a:moveTo>
                <a:lnTo>
                  <a:pt x="10529" y="2252"/>
                </a:lnTo>
                <a:cubicBezTo>
                  <a:pt x="6127" y="2290"/>
                  <a:pt x="2426" y="5063"/>
                  <a:pt x="1275" y="8842"/>
                </a:cubicBezTo>
                <a:lnTo>
                  <a:pt x="4596" y="10276"/>
                </a:lnTo>
                <a:cubicBezTo>
                  <a:pt x="5122" y="7645"/>
                  <a:pt x="7572" y="5648"/>
                  <a:pt x="10529" y="5607"/>
                </a:cubicBezTo>
                <a:lnTo>
                  <a:pt x="10529" y="7662"/>
                </a:lnTo>
                <a:lnTo>
                  <a:pt x="16091" y="3831"/>
                </a:lnTo>
                <a:lnTo>
                  <a:pt x="10529" y="0"/>
                </a:lnTo>
                <a:close/>
                <a:moveTo>
                  <a:pt x="17685" y="4997"/>
                </a:moveTo>
                <a:lnTo>
                  <a:pt x="14789" y="7046"/>
                </a:lnTo>
                <a:cubicBezTo>
                  <a:pt x="16783" y="8706"/>
                  <a:pt x="17443" y="11456"/>
                  <a:pt x="16235" y="13805"/>
                </a:cubicBezTo>
                <a:lnTo>
                  <a:pt x="14269" y="12888"/>
                </a:lnTo>
                <a:lnTo>
                  <a:pt x="15451" y="19251"/>
                </a:lnTo>
                <a:lnTo>
                  <a:pt x="21600" y="16307"/>
                </a:lnTo>
                <a:lnTo>
                  <a:pt x="19446" y="15303"/>
                </a:lnTo>
                <a:cubicBezTo>
                  <a:pt x="21285" y="11775"/>
                  <a:pt x="20457" y="7668"/>
                  <a:pt x="17685" y="4997"/>
                </a:cubicBezTo>
                <a:close/>
                <a:moveTo>
                  <a:pt x="972" y="10677"/>
                </a:moveTo>
                <a:lnTo>
                  <a:pt x="0" y="17074"/>
                </a:lnTo>
                <a:lnTo>
                  <a:pt x="2120" y="16006"/>
                </a:lnTo>
                <a:cubicBezTo>
                  <a:pt x="4403" y="19887"/>
                  <a:pt x="9288" y="21600"/>
                  <a:pt x="13647" y="20265"/>
                </a:cubicBezTo>
                <a:lnTo>
                  <a:pt x="12998" y="16913"/>
                </a:lnTo>
                <a:cubicBezTo>
                  <a:pt x="10149" y="18031"/>
                  <a:pt x="6810" y="16983"/>
                  <a:pt x="5281" y="14416"/>
                </a:cubicBezTo>
                <a:lnTo>
                  <a:pt x="7215" y="13443"/>
                </a:lnTo>
                <a:lnTo>
                  <a:pt x="972" y="1067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518;p16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  <a:r>
              <a:t>2. </a:t>
            </a:r>
          </a:p>
          <a:p>
            <a:pPr marL="0" indent="0">
              <a:buSzTx/>
              <a:buNone/>
            </a:pPr>
            <a:r>
              <a:t>Disseny</a:t>
            </a:r>
            <a:br/>
            <a:r>
              <a:rPr i="1" sz="2600"/>
              <a:t>Desenvolupament de l’aplicació</a:t>
            </a:r>
          </a:p>
        </p:txBody>
      </p:sp>
      <p:sp>
        <p:nvSpPr>
          <p:cNvPr id="983" name="Google Shape;519;p16"/>
          <p:cNvSpPr txBox="1"/>
          <p:nvPr>
            <p:ph type="sldNum" sz="quarter" idx="2"/>
          </p:nvPr>
        </p:nvSpPr>
        <p:spPr>
          <a:xfrm>
            <a:off x="8978924" y="4927548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053" name="Google Shape;520;p16"/>
          <p:cNvGrpSpPr/>
          <p:nvPr/>
        </p:nvGrpSpPr>
        <p:grpSpPr>
          <a:xfrm>
            <a:off x="6230973" y="930399"/>
            <a:ext cx="2318496" cy="3612483"/>
            <a:chOff x="0" y="0"/>
            <a:chExt cx="2318495" cy="3612482"/>
          </a:xfrm>
        </p:grpSpPr>
        <p:sp>
          <p:nvSpPr>
            <p:cNvPr id="984" name="Google Shape;521;p16"/>
            <p:cNvSpPr/>
            <p:nvPr/>
          </p:nvSpPr>
          <p:spPr>
            <a:xfrm>
              <a:off x="1513994" y="2634387"/>
              <a:ext cx="673429" cy="389436"/>
            </a:xfrm>
            <a:prstGeom prst="ellipse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85" name="Google Shape;522;p16"/>
            <p:cNvSpPr/>
            <p:nvPr/>
          </p:nvSpPr>
          <p:spPr>
            <a:xfrm>
              <a:off x="1855419" y="2779080"/>
              <a:ext cx="195333" cy="15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19878" fill="norm" stroke="1" extrusionOk="0">
                  <a:moveTo>
                    <a:pt x="19379" y="1"/>
                  </a:moveTo>
                  <a:cubicBezTo>
                    <a:pt x="16854" y="2562"/>
                    <a:pt x="13094" y="219"/>
                    <a:pt x="12947" y="449"/>
                  </a:cubicBezTo>
                  <a:cubicBezTo>
                    <a:pt x="9986" y="3811"/>
                    <a:pt x="6877" y="6974"/>
                    <a:pt x="3635" y="9924"/>
                  </a:cubicBezTo>
                  <a:cubicBezTo>
                    <a:pt x="2063" y="11435"/>
                    <a:pt x="-388" y="13458"/>
                    <a:pt x="52" y="16326"/>
                  </a:cubicBezTo>
                  <a:cubicBezTo>
                    <a:pt x="848" y="21524"/>
                    <a:pt x="7657" y="19923"/>
                    <a:pt x="10224" y="18336"/>
                  </a:cubicBezTo>
                  <a:cubicBezTo>
                    <a:pt x="12790" y="16748"/>
                    <a:pt x="14885" y="14111"/>
                    <a:pt x="17315" y="12267"/>
                  </a:cubicBezTo>
                  <a:cubicBezTo>
                    <a:pt x="19054" y="10986"/>
                    <a:pt x="20762" y="10269"/>
                    <a:pt x="21034" y="7593"/>
                  </a:cubicBezTo>
                  <a:cubicBezTo>
                    <a:pt x="21212" y="6006"/>
                    <a:pt x="19850" y="-76"/>
                    <a:pt x="19379" y="1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86" name="Google Shape;523;p16"/>
            <p:cNvSpPr/>
            <p:nvPr/>
          </p:nvSpPr>
          <p:spPr>
            <a:xfrm>
              <a:off x="1856482" y="2828743"/>
              <a:ext cx="194362" cy="10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19276" fill="norm" stroke="1" extrusionOk="0">
                  <a:moveTo>
                    <a:pt x="21542" y="0"/>
                  </a:moveTo>
                  <a:cubicBezTo>
                    <a:pt x="21207" y="3695"/>
                    <a:pt x="19468" y="4712"/>
                    <a:pt x="17698" y="6596"/>
                  </a:cubicBezTo>
                  <a:cubicBezTo>
                    <a:pt x="15149" y="9294"/>
                    <a:pt x="12903" y="13211"/>
                    <a:pt x="10258" y="15503"/>
                  </a:cubicBezTo>
                  <a:cubicBezTo>
                    <a:pt x="7818" y="17609"/>
                    <a:pt x="1717" y="19715"/>
                    <a:pt x="0" y="14357"/>
                  </a:cubicBezTo>
                  <a:cubicBezTo>
                    <a:pt x="929" y="21600"/>
                    <a:pt x="7818" y="19327"/>
                    <a:pt x="10441" y="17055"/>
                  </a:cubicBezTo>
                  <a:cubicBezTo>
                    <a:pt x="13065" y="14782"/>
                    <a:pt x="15247" y="10957"/>
                    <a:pt x="17752" y="8296"/>
                  </a:cubicBezTo>
                  <a:cubicBezTo>
                    <a:pt x="19544" y="6449"/>
                    <a:pt x="21304" y="5414"/>
                    <a:pt x="21585" y="1552"/>
                  </a:cubicBezTo>
                  <a:cubicBezTo>
                    <a:pt x="21600" y="1033"/>
                    <a:pt x="21585" y="514"/>
                    <a:pt x="21542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87" name="Google Shape;524;p16"/>
            <p:cNvSpPr/>
            <p:nvPr/>
          </p:nvSpPr>
          <p:spPr>
            <a:xfrm>
              <a:off x="1655626" y="2703377"/>
              <a:ext cx="195204" cy="1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19685" fill="norm" stroke="1" extrusionOk="0">
                  <a:moveTo>
                    <a:pt x="19096" y="14"/>
                  </a:moveTo>
                  <a:cubicBezTo>
                    <a:pt x="16569" y="2647"/>
                    <a:pt x="12145" y="-223"/>
                    <a:pt x="11966" y="14"/>
                  </a:cubicBezTo>
                  <a:cubicBezTo>
                    <a:pt x="9331" y="3355"/>
                    <a:pt x="6549" y="6506"/>
                    <a:pt x="3630" y="9452"/>
                  </a:cubicBezTo>
                  <a:cubicBezTo>
                    <a:pt x="2058" y="11005"/>
                    <a:pt x="-396" y="13084"/>
                    <a:pt x="55" y="16033"/>
                  </a:cubicBezTo>
                  <a:cubicBezTo>
                    <a:pt x="841" y="21377"/>
                    <a:pt x="7657" y="19732"/>
                    <a:pt x="10226" y="18099"/>
                  </a:cubicBezTo>
                  <a:cubicBezTo>
                    <a:pt x="12795" y="16467"/>
                    <a:pt x="14902" y="13756"/>
                    <a:pt x="17335" y="11860"/>
                  </a:cubicBezTo>
                  <a:cubicBezTo>
                    <a:pt x="19065" y="10544"/>
                    <a:pt x="20774" y="9807"/>
                    <a:pt x="21047" y="7056"/>
                  </a:cubicBezTo>
                  <a:cubicBezTo>
                    <a:pt x="21204" y="5424"/>
                    <a:pt x="19547" y="-52"/>
                    <a:pt x="19096" y="14"/>
                  </a:cubicBezTo>
                  <a:close/>
                </a:path>
              </a:pathLst>
            </a:custGeom>
            <a:solidFill>
              <a:srgbClr val="3822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88" name="Google Shape;525;p16"/>
            <p:cNvSpPr/>
            <p:nvPr/>
          </p:nvSpPr>
          <p:spPr>
            <a:xfrm>
              <a:off x="1656035" y="2749932"/>
              <a:ext cx="194362" cy="101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19278" fill="norm" stroke="1" extrusionOk="0">
                  <a:moveTo>
                    <a:pt x="21542" y="0"/>
                  </a:moveTo>
                  <a:cubicBezTo>
                    <a:pt x="21207" y="3695"/>
                    <a:pt x="19469" y="4712"/>
                    <a:pt x="17698" y="6596"/>
                  </a:cubicBezTo>
                  <a:cubicBezTo>
                    <a:pt x="15149" y="9313"/>
                    <a:pt x="12903" y="13211"/>
                    <a:pt x="10258" y="15503"/>
                  </a:cubicBezTo>
                  <a:cubicBezTo>
                    <a:pt x="7818" y="17628"/>
                    <a:pt x="1717" y="19734"/>
                    <a:pt x="0" y="14375"/>
                  </a:cubicBezTo>
                  <a:cubicBezTo>
                    <a:pt x="929" y="21600"/>
                    <a:pt x="7828" y="19327"/>
                    <a:pt x="10442" y="17055"/>
                  </a:cubicBezTo>
                  <a:cubicBezTo>
                    <a:pt x="13055" y="14782"/>
                    <a:pt x="15247" y="10976"/>
                    <a:pt x="17762" y="8296"/>
                  </a:cubicBezTo>
                  <a:cubicBezTo>
                    <a:pt x="19544" y="6449"/>
                    <a:pt x="21304" y="5414"/>
                    <a:pt x="21585" y="1552"/>
                  </a:cubicBezTo>
                  <a:cubicBezTo>
                    <a:pt x="21600" y="1033"/>
                    <a:pt x="21585" y="514"/>
                    <a:pt x="21542" y="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89" name="Google Shape;526;p16"/>
            <p:cNvSpPr/>
            <p:nvPr/>
          </p:nvSpPr>
          <p:spPr>
            <a:xfrm>
              <a:off x="1704740" y="1830638"/>
              <a:ext cx="335776" cy="96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534" fill="norm" stroke="1" extrusionOk="0">
                  <a:moveTo>
                    <a:pt x="21027" y="1870"/>
                  </a:moveTo>
                  <a:cubicBezTo>
                    <a:pt x="20959" y="2663"/>
                    <a:pt x="20257" y="6102"/>
                    <a:pt x="19949" y="7922"/>
                  </a:cubicBezTo>
                  <a:cubicBezTo>
                    <a:pt x="19641" y="9741"/>
                    <a:pt x="19561" y="11974"/>
                    <a:pt x="19561" y="11974"/>
                  </a:cubicBezTo>
                  <a:cubicBezTo>
                    <a:pt x="19561" y="11974"/>
                    <a:pt x="20454" y="13300"/>
                    <a:pt x="21027" y="14858"/>
                  </a:cubicBezTo>
                  <a:cubicBezTo>
                    <a:pt x="21600" y="16417"/>
                    <a:pt x="21027" y="21337"/>
                    <a:pt x="21027" y="21337"/>
                  </a:cubicBezTo>
                  <a:cubicBezTo>
                    <a:pt x="19870" y="21600"/>
                    <a:pt x="18383" y="21600"/>
                    <a:pt x="17226" y="21337"/>
                  </a:cubicBezTo>
                  <a:cubicBezTo>
                    <a:pt x="17226" y="21337"/>
                    <a:pt x="14854" y="17400"/>
                    <a:pt x="13751" y="15626"/>
                  </a:cubicBezTo>
                  <a:cubicBezTo>
                    <a:pt x="12648" y="13852"/>
                    <a:pt x="12463" y="12830"/>
                    <a:pt x="11903" y="11730"/>
                  </a:cubicBezTo>
                  <a:cubicBezTo>
                    <a:pt x="11213" y="10400"/>
                    <a:pt x="9722" y="4191"/>
                    <a:pt x="9722" y="4191"/>
                  </a:cubicBezTo>
                  <a:lnTo>
                    <a:pt x="9106" y="4204"/>
                  </a:lnTo>
                  <a:lnTo>
                    <a:pt x="7529" y="11217"/>
                  </a:lnTo>
                  <a:cubicBezTo>
                    <a:pt x="8018" y="11734"/>
                    <a:pt x="8355" y="12267"/>
                    <a:pt x="8533" y="12808"/>
                  </a:cubicBezTo>
                  <a:cubicBezTo>
                    <a:pt x="8964" y="13950"/>
                    <a:pt x="8077" y="19693"/>
                    <a:pt x="8077" y="19693"/>
                  </a:cubicBezTo>
                  <a:cubicBezTo>
                    <a:pt x="6783" y="19946"/>
                    <a:pt x="5197" y="19923"/>
                    <a:pt x="3968" y="19632"/>
                  </a:cubicBezTo>
                  <a:cubicBezTo>
                    <a:pt x="3968" y="19632"/>
                    <a:pt x="0" y="12024"/>
                    <a:pt x="0" y="10869"/>
                  </a:cubicBezTo>
                  <a:cubicBezTo>
                    <a:pt x="0" y="10104"/>
                    <a:pt x="370" y="0"/>
                    <a:pt x="370" y="0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0" name="Google Shape;527;p16"/>
            <p:cNvSpPr/>
            <p:nvPr/>
          </p:nvSpPr>
          <p:spPr>
            <a:xfrm>
              <a:off x="1780506" y="1230375"/>
              <a:ext cx="214980" cy="209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9" h="20514" fill="norm" stroke="1" extrusionOk="0">
                  <a:moveTo>
                    <a:pt x="16392" y="0"/>
                  </a:moveTo>
                  <a:cubicBezTo>
                    <a:pt x="16392" y="0"/>
                    <a:pt x="16010" y="7569"/>
                    <a:pt x="16178" y="8245"/>
                  </a:cubicBezTo>
                  <a:cubicBezTo>
                    <a:pt x="16346" y="8922"/>
                    <a:pt x="19570" y="11105"/>
                    <a:pt x="20511" y="11925"/>
                  </a:cubicBezTo>
                  <a:cubicBezTo>
                    <a:pt x="21452" y="12745"/>
                    <a:pt x="15395" y="18836"/>
                    <a:pt x="12450" y="20218"/>
                  </a:cubicBezTo>
                  <a:cubicBezTo>
                    <a:pt x="9506" y="21600"/>
                    <a:pt x="169" y="17959"/>
                    <a:pt x="10" y="13269"/>
                  </a:cubicBezTo>
                  <a:cubicBezTo>
                    <a:pt x="-148" y="8579"/>
                    <a:pt x="1604" y="4642"/>
                    <a:pt x="3039" y="4432"/>
                  </a:cubicBezTo>
                  <a:cubicBezTo>
                    <a:pt x="4474" y="4223"/>
                    <a:pt x="16392" y="0"/>
                    <a:pt x="16392" y="0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1" name="Google Shape;528;p16"/>
            <p:cNvSpPr/>
            <p:nvPr/>
          </p:nvSpPr>
          <p:spPr>
            <a:xfrm>
              <a:off x="1441517" y="1297038"/>
              <a:ext cx="324369" cy="463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5" fill="norm" stroke="1" extrusionOk="0">
                  <a:moveTo>
                    <a:pt x="21600" y="98"/>
                  </a:moveTo>
                  <a:cubicBezTo>
                    <a:pt x="21600" y="98"/>
                    <a:pt x="20208" y="-1305"/>
                    <a:pt x="15127" y="6495"/>
                  </a:cubicBezTo>
                  <a:cubicBezTo>
                    <a:pt x="10046" y="14295"/>
                    <a:pt x="6913" y="16342"/>
                    <a:pt x="4635" y="18282"/>
                  </a:cubicBezTo>
                  <a:cubicBezTo>
                    <a:pt x="2576" y="20048"/>
                    <a:pt x="1560" y="17242"/>
                    <a:pt x="1560" y="17242"/>
                  </a:cubicBezTo>
                  <a:cubicBezTo>
                    <a:pt x="1560" y="17242"/>
                    <a:pt x="3198" y="15881"/>
                    <a:pt x="1832" y="15881"/>
                  </a:cubicBezTo>
                  <a:cubicBezTo>
                    <a:pt x="1068" y="15911"/>
                    <a:pt x="0" y="16947"/>
                    <a:pt x="0" y="16947"/>
                  </a:cubicBezTo>
                  <a:lnTo>
                    <a:pt x="1741" y="18781"/>
                  </a:lnTo>
                  <a:lnTo>
                    <a:pt x="6272" y="20295"/>
                  </a:lnTo>
                  <a:cubicBezTo>
                    <a:pt x="6272" y="20295"/>
                    <a:pt x="11820" y="16935"/>
                    <a:pt x="13612" y="14862"/>
                  </a:cubicBezTo>
                  <a:cubicBezTo>
                    <a:pt x="15554" y="13229"/>
                    <a:pt x="18461" y="9988"/>
                    <a:pt x="18461" y="9988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2" name="Google Shape;529;p16"/>
            <p:cNvSpPr/>
            <p:nvPr/>
          </p:nvSpPr>
          <p:spPr>
            <a:xfrm>
              <a:off x="1415665" y="1682741"/>
              <a:ext cx="154800" cy="101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2" h="21451" fill="norm" stroke="1" extrusionOk="0">
                  <a:moveTo>
                    <a:pt x="3442" y="7749"/>
                  </a:moveTo>
                  <a:cubicBezTo>
                    <a:pt x="3339" y="7626"/>
                    <a:pt x="670" y="2616"/>
                    <a:pt x="670" y="2616"/>
                  </a:cubicBezTo>
                  <a:cubicBezTo>
                    <a:pt x="670" y="2616"/>
                    <a:pt x="-927" y="370"/>
                    <a:pt x="810" y="205"/>
                  </a:cubicBezTo>
                  <a:cubicBezTo>
                    <a:pt x="2547" y="40"/>
                    <a:pt x="8743" y="19"/>
                    <a:pt x="8743" y="19"/>
                  </a:cubicBezTo>
                  <a:cubicBezTo>
                    <a:pt x="9376" y="-80"/>
                    <a:pt x="10008" y="207"/>
                    <a:pt x="10518" y="823"/>
                  </a:cubicBezTo>
                  <a:cubicBezTo>
                    <a:pt x="11297" y="1812"/>
                    <a:pt x="20277" y="20160"/>
                    <a:pt x="20277" y="20160"/>
                  </a:cubicBezTo>
                  <a:cubicBezTo>
                    <a:pt x="20277" y="20160"/>
                    <a:pt x="20673" y="21273"/>
                    <a:pt x="19511" y="21396"/>
                  </a:cubicBezTo>
                  <a:cubicBezTo>
                    <a:pt x="18348" y="21520"/>
                    <a:pt x="10825" y="21396"/>
                    <a:pt x="10825" y="21396"/>
                  </a:cubicBezTo>
                  <a:close/>
                </a:path>
              </a:pathLst>
            </a:custGeom>
            <a:solidFill>
              <a:srgbClr val="20232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3" name="Google Shape;530;p16"/>
            <p:cNvSpPr/>
            <p:nvPr/>
          </p:nvSpPr>
          <p:spPr>
            <a:xfrm>
              <a:off x="1420150" y="1704397"/>
              <a:ext cx="101080" cy="8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8" h="20457" fill="norm" stroke="1" extrusionOk="0">
                  <a:moveTo>
                    <a:pt x="3124" y="73"/>
                  </a:moveTo>
                  <a:cubicBezTo>
                    <a:pt x="3124" y="73"/>
                    <a:pt x="-767" y="-849"/>
                    <a:pt x="135" y="3855"/>
                  </a:cubicBezTo>
                  <a:cubicBezTo>
                    <a:pt x="1038" y="8560"/>
                    <a:pt x="6621" y="13430"/>
                    <a:pt x="6621" y="13430"/>
                  </a:cubicBezTo>
                  <a:lnTo>
                    <a:pt x="12449" y="19576"/>
                  </a:lnTo>
                  <a:cubicBezTo>
                    <a:pt x="13904" y="20751"/>
                    <a:pt x="15769" y="20751"/>
                    <a:pt x="17223" y="19576"/>
                  </a:cubicBezTo>
                  <a:cubicBezTo>
                    <a:pt x="18727" y="18394"/>
                    <a:pt x="20833" y="15179"/>
                    <a:pt x="18521" y="12129"/>
                  </a:cubicBezTo>
                  <a:cubicBezTo>
                    <a:pt x="16208" y="9080"/>
                    <a:pt x="14141" y="2390"/>
                    <a:pt x="8238" y="2673"/>
                  </a:cubicBezTo>
                  <a:cubicBezTo>
                    <a:pt x="8238" y="2673"/>
                    <a:pt x="7918" y="900"/>
                    <a:pt x="4478" y="309"/>
                  </a:cubicBezTo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4" name="Google Shape;531;p16"/>
            <p:cNvSpPr/>
            <p:nvPr/>
          </p:nvSpPr>
          <p:spPr>
            <a:xfrm>
              <a:off x="1704513" y="1259666"/>
              <a:ext cx="349668" cy="703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296" fill="norm" stroke="1" extrusionOk="0">
                  <a:moveTo>
                    <a:pt x="15593" y="2063"/>
                  </a:moveTo>
                  <a:cubicBezTo>
                    <a:pt x="15593" y="2063"/>
                    <a:pt x="12174" y="4590"/>
                    <a:pt x="7410" y="4829"/>
                  </a:cubicBezTo>
                  <a:cubicBezTo>
                    <a:pt x="5910" y="4092"/>
                    <a:pt x="5774" y="1474"/>
                    <a:pt x="7854" y="638"/>
                  </a:cubicBezTo>
                  <a:cubicBezTo>
                    <a:pt x="7854" y="638"/>
                    <a:pt x="5940" y="-131"/>
                    <a:pt x="4630" y="19"/>
                  </a:cubicBezTo>
                  <a:cubicBezTo>
                    <a:pt x="3081" y="435"/>
                    <a:pt x="1894" y="1121"/>
                    <a:pt x="1300" y="1945"/>
                  </a:cubicBezTo>
                  <a:cubicBezTo>
                    <a:pt x="423" y="3280"/>
                    <a:pt x="-69" y="4817"/>
                    <a:pt x="8" y="7300"/>
                  </a:cubicBezTo>
                  <a:cubicBezTo>
                    <a:pt x="85" y="9783"/>
                    <a:pt x="8" y="17363"/>
                    <a:pt x="8" y="17363"/>
                  </a:cubicBezTo>
                  <a:cubicBezTo>
                    <a:pt x="8" y="17363"/>
                    <a:pt x="684" y="18969"/>
                    <a:pt x="4992" y="20161"/>
                  </a:cubicBezTo>
                  <a:cubicBezTo>
                    <a:pt x="9300" y="21354"/>
                    <a:pt x="12476" y="21469"/>
                    <a:pt x="15439" y="21130"/>
                  </a:cubicBezTo>
                  <a:cubicBezTo>
                    <a:pt x="17851" y="20851"/>
                    <a:pt x="19842" y="20429"/>
                    <a:pt x="20672" y="19561"/>
                  </a:cubicBezTo>
                  <a:cubicBezTo>
                    <a:pt x="20458" y="17820"/>
                    <a:pt x="18894" y="13281"/>
                    <a:pt x="19487" y="11093"/>
                  </a:cubicBezTo>
                  <a:cubicBezTo>
                    <a:pt x="20079" y="8905"/>
                    <a:pt x="20998" y="7264"/>
                    <a:pt x="21264" y="5497"/>
                  </a:cubicBezTo>
                  <a:cubicBezTo>
                    <a:pt x="21531" y="3730"/>
                    <a:pt x="20790" y="3763"/>
                    <a:pt x="19007" y="3141"/>
                  </a:cubicBezTo>
                  <a:cubicBezTo>
                    <a:pt x="17923" y="2741"/>
                    <a:pt x="16783" y="2381"/>
                    <a:pt x="15593" y="2063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5" name="Google Shape;532;p16"/>
            <p:cNvSpPr/>
            <p:nvPr/>
          </p:nvSpPr>
          <p:spPr>
            <a:xfrm>
              <a:off x="1989237" y="1403634"/>
              <a:ext cx="135501" cy="621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3" h="20661" fill="norm" stroke="1" extrusionOk="0">
                  <a:moveTo>
                    <a:pt x="267" y="18124"/>
                  </a:moveTo>
                  <a:cubicBezTo>
                    <a:pt x="1981" y="17690"/>
                    <a:pt x="4924" y="15287"/>
                    <a:pt x="6610" y="13770"/>
                  </a:cubicBezTo>
                  <a:cubicBezTo>
                    <a:pt x="8237" y="12067"/>
                    <a:pt x="8565" y="10313"/>
                    <a:pt x="7581" y="8585"/>
                  </a:cubicBezTo>
                  <a:cubicBezTo>
                    <a:pt x="6067" y="6515"/>
                    <a:pt x="1867" y="3649"/>
                    <a:pt x="681" y="2462"/>
                  </a:cubicBezTo>
                  <a:cubicBezTo>
                    <a:pt x="-504" y="1275"/>
                    <a:pt x="1067" y="771"/>
                    <a:pt x="3395" y="292"/>
                  </a:cubicBezTo>
                  <a:cubicBezTo>
                    <a:pt x="6124" y="-271"/>
                    <a:pt x="10195" y="-103"/>
                    <a:pt x="12823" y="1547"/>
                  </a:cubicBezTo>
                  <a:cubicBezTo>
                    <a:pt x="16253" y="3828"/>
                    <a:pt x="18557" y="6189"/>
                    <a:pt x="19694" y="8585"/>
                  </a:cubicBezTo>
                  <a:cubicBezTo>
                    <a:pt x="20310" y="10370"/>
                    <a:pt x="19620" y="12165"/>
                    <a:pt x="17652" y="13899"/>
                  </a:cubicBezTo>
                  <a:cubicBezTo>
                    <a:pt x="15895" y="15517"/>
                    <a:pt x="13366" y="16687"/>
                    <a:pt x="10024" y="18169"/>
                  </a:cubicBezTo>
                  <a:cubicBezTo>
                    <a:pt x="9124" y="18570"/>
                    <a:pt x="7067" y="19699"/>
                    <a:pt x="5738" y="20514"/>
                  </a:cubicBezTo>
                  <a:cubicBezTo>
                    <a:pt x="4410" y="21329"/>
                    <a:pt x="-1290" y="18518"/>
                    <a:pt x="267" y="18124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6" name="Google Shape;533;p16"/>
            <p:cNvSpPr/>
            <p:nvPr/>
          </p:nvSpPr>
          <p:spPr>
            <a:xfrm>
              <a:off x="1771636" y="1013200"/>
              <a:ext cx="231962" cy="282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7" h="21188" fill="norm" stroke="1" extrusionOk="0">
                  <a:moveTo>
                    <a:pt x="456" y="7660"/>
                  </a:moveTo>
                  <a:cubicBezTo>
                    <a:pt x="1282" y="3162"/>
                    <a:pt x="5140" y="-242"/>
                    <a:pt x="10667" y="13"/>
                  </a:cubicBezTo>
                  <a:cubicBezTo>
                    <a:pt x="16529" y="271"/>
                    <a:pt x="21031" y="4467"/>
                    <a:pt x="20722" y="9384"/>
                  </a:cubicBezTo>
                  <a:cubicBezTo>
                    <a:pt x="20549" y="12169"/>
                    <a:pt x="18831" y="14725"/>
                    <a:pt x="16081" y="16291"/>
                  </a:cubicBezTo>
                  <a:cubicBezTo>
                    <a:pt x="15882" y="16971"/>
                    <a:pt x="15591" y="17629"/>
                    <a:pt x="15212" y="18252"/>
                  </a:cubicBezTo>
                  <a:cubicBezTo>
                    <a:pt x="13257" y="20170"/>
                    <a:pt x="7348" y="21358"/>
                    <a:pt x="5653" y="21168"/>
                  </a:cubicBezTo>
                  <a:cubicBezTo>
                    <a:pt x="3472" y="20906"/>
                    <a:pt x="2299" y="20141"/>
                    <a:pt x="1256" y="18143"/>
                  </a:cubicBezTo>
                  <a:cubicBezTo>
                    <a:pt x="-569" y="14600"/>
                    <a:pt x="5" y="9884"/>
                    <a:pt x="456" y="7660"/>
                  </a:cubicBezTo>
                  <a:close/>
                </a:path>
              </a:pathLst>
            </a:custGeom>
            <a:solidFill>
              <a:srgbClr val="9C64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7" name="Google Shape;534;p16"/>
            <p:cNvSpPr/>
            <p:nvPr/>
          </p:nvSpPr>
          <p:spPr>
            <a:xfrm>
              <a:off x="1780457" y="988557"/>
              <a:ext cx="245225" cy="242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0" h="20801" fill="norm" stroke="1" extrusionOk="0">
                  <a:moveTo>
                    <a:pt x="14040" y="20801"/>
                  </a:moveTo>
                  <a:lnTo>
                    <a:pt x="13577" y="16304"/>
                  </a:lnTo>
                  <a:cubicBezTo>
                    <a:pt x="13577" y="16304"/>
                    <a:pt x="17080" y="6791"/>
                    <a:pt x="8790" y="8613"/>
                  </a:cubicBezTo>
                  <a:cubicBezTo>
                    <a:pt x="3316" y="9825"/>
                    <a:pt x="1943" y="10344"/>
                    <a:pt x="284" y="6499"/>
                  </a:cubicBezTo>
                  <a:cubicBezTo>
                    <a:pt x="-1376" y="2653"/>
                    <a:pt x="4489" y="-799"/>
                    <a:pt x="11455" y="162"/>
                  </a:cubicBezTo>
                  <a:cubicBezTo>
                    <a:pt x="16449" y="684"/>
                    <a:pt x="20224" y="5137"/>
                    <a:pt x="20128" y="10394"/>
                  </a:cubicBezTo>
                  <a:cubicBezTo>
                    <a:pt x="19905" y="13228"/>
                    <a:pt x="19187" y="18954"/>
                    <a:pt x="14040" y="20801"/>
                  </a:cubicBezTo>
                  <a:close/>
                </a:path>
              </a:pathLst>
            </a:custGeom>
            <a:solidFill>
              <a:srgbClr val="3A2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8" name="Google Shape;535;p16"/>
            <p:cNvSpPr/>
            <p:nvPr/>
          </p:nvSpPr>
          <p:spPr>
            <a:xfrm>
              <a:off x="1971939" y="1365710"/>
              <a:ext cx="151930" cy="206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1" fill="norm" stroke="1" extrusionOk="0">
                  <a:moveTo>
                    <a:pt x="21600" y="16073"/>
                  </a:moveTo>
                  <a:cubicBezTo>
                    <a:pt x="21600" y="16073"/>
                    <a:pt x="13778" y="21423"/>
                    <a:pt x="4505" y="19867"/>
                  </a:cubicBezTo>
                  <a:cubicBezTo>
                    <a:pt x="3123" y="19251"/>
                    <a:pt x="0" y="6748"/>
                    <a:pt x="0" y="6748"/>
                  </a:cubicBezTo>
                  <a:cubicBezTo>
                    <a:pt x="0" y="6748"/>
                    <a:pt x="0" y="-177"/>
                    <a:pt x="7739" y="3"/>
                  </a:cubicBezTo>
                  <a:cubicBezTo>
                    <a:pt x="15478" y="183"/>
                    <a:pt x="21600" y="16073"/>
                    <a:pt x="21600" y="16073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9" name="Google Shape;536;p16"/>
            <p:cNvSpPr/>
            <p:nvPr/>
          </p:nvSpPr>
          <p:spPr>
            <a:xfrm>
              <a:off x="1657586" y="1260306"/>
              <a:ext cx="123451" cy="199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1" fill="norm" stroke="1" extrusionOk="0">
                  <a:moveTo>
                    <a:pt x="8317" y="21124"/>
                  </a:moveTo>
                  <a:cubicBezTo>
                    <a:pt x="8317" y="21124"/>
                    <a:pt x="2075" y="21600"/>
                    <a:pt x="0" y="19818"/>
                  </a:cubicBezTo>
                  <a:cubicBezTo>
                    <a:pt x="374" y="16710"/>
                    <a:pt x="8691" y="860"/>
                    <a:pt x="21600" y="0"/>
                  </a:cubicBezTo>
                  <a:cubicBezTo>
                    <a:pt x="18457" y="1731"/>
                    <a:pt x="15741" y="3731"/>
                    <a:pt x="13538" y="5936"/>
                  </a:cubicBezTo>
                  <a:cubicBezTo>
                    <a:pt x="8929" y="10588"/>
                    <a:pt x="8317" y="21124"/>
                    <a:pt x="8317" y="2112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0" name="Google Shape;537;p16"/>
            <p:cNvSpPr/>
            <p:nvPr/>
          </p:nvSpPr>
          <p:spPr>
            <a:xfrm>
              <a:off x="0" y="3224550"/>
              <a:ext cx="671009" cy="387932"/>
            </a:xfrm>
            <a:prstGeom prst="ellipse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1" name="Google Shape;538;p16"/>
            <p:cNvSpPr/>
            <p:nvPr/>
          </p:nvSpPr>
          <p:spPr>
            <a:xfrm>
              <a:off x="54033" y="1965623"/>
              <a:ext cx="160774" cy="35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fill="norm" stroke="1" extrusionOk="0">
                  <a:moveTo>
                    <a:pt x="4556" y="0"/>
                  </a:moveTo>
                  <a:cubicBezTo>
                    <a:pt x="4069" y="2011"/>
                    <a:pt x="-922" y="10683"/>
                    <a:pt x="151" y="13658"/>
                  </a:cubicBezTo>
                  <a:cubicBezTo>
                    <a:pt x="1224" y="16632"/>
                    <a:pt x="18307" y="21600"/>
                    <a:pt x="18307" y="21600"/>
                  </a:cubicBezTo>
                  <a:lnTo>
                    <a:pt x="20678" y="16513"/>
                  </a:lnTo>
                  <a:lnTo>
                    <a:pt x="11207" y="12066"/>
                  </a:lnTo>
                  <a:lnTo>
                    <a:pt x="13765" y="3639"/>
                  </a:ln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2" name="Google Shape;539;p16"/>
            <p:cNvSpPr/>
            <p:nvPr/>
          </p:nvSpPr>
          <p:spPr>
            <a:xfrm>
              <a:off x="76551" y="1821414"/>
              <a:ext cx="115651" cy="2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44" fill="norm" stroke="1" extrusionOk="0">
                  <a:moveTo>
                    <a:pt x="21600" y="491"/>
                  </a:moveTo>
                  <a:cubicBezTo>
                    <a:pt x="16601" y="-641"/>
                    <a:pt x="10672" y="244"/>
                    <a:pt x="7792" y="2551"/>
                  </a:cubicBezTo>
                  <a:cubicBezTo>
                    <a:pt x="4168" y="5530"/>
                    <a:pt x="344" y="15733"/>
                    <a:pt x="0" y="17481"/>
                  </a:cubicBezTo>
                  <a:cubicBezTo>
                    <a:pt x="0" y="17481"/>
                    <a:pt x="5128" y="20959"/>
                    <a:pt x="12811" y="20379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3" name="Google Shape;540;p16"/>
            <p:cNvSpPr/>
            <p:nvPr/>
          </p:nvSpPr>
          <p:spPr>
            <a:xfrm>
              <a:off x="331351" y="3363572"/>
              <a:ext cx="249286" cy="14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4" h="18076" fill="norm" stroke="1" extrusionOk="0">
                  <a:moveTo>
                    <a:pt x="1026" y="4330"/>
                  </a:moveTo>
                  <a:cubicBezTo>
                    <a:pt x="3382" y="5360"/>
                    <a:pt x="5899" y="4879"/>
                    <a:pt x="8031" y="2992"/>
                  </a:cubicBezTo>
                  <a:cubicBezTo>
                    <a:pt x="9723" y="3080"/>
                    <a:pt x="18887" y="-3120"/>
                    <a:pt x="20128" y="2080"/>
                  </a:cubicBezTo>
                  <a:cubicBezTo>
                    <a:pt x="21219" y="6642"/>
                    <a:pt x="17250" y="10830"/>
                    <a:pt x="15131" y="11680"/>
                  </a:cubicBezTo>
                  <a:cubicBezTo>
                    <a:pt x="10506" y="13442"/>
                    <a:pt x="7083" y="17092"/>
                    <a:pt x="5225" y="17717"/>
                  </a:cubicBezTo>
                  <a:cubicBezTo>
                    <a:pt x="3841" y="18180"/>
                    <a:pt x="2062" y="18480"/>
                    <a:pt x="939" y="16755"/>
                  </a:cubicBezTo>
                  <a:cubicBezTo>
                    <a:pt x="-381" y="14692"/>
                    <a:pt x="-270" y="7017"/>
                    <a:pt x="1026" y="4330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4" name="Google Shape;541;p16"/>
            <p:cNvSpPr/>
            <p:nvPr/>
          </p:nvSpPr>
          <p:spPr>
            <a:xfrm>
              <a:off x="335502" y="3386836"/>
              <a:ext cx="245092" cy="11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039" fill="norm" stroke="1" extrusionOk="0">
                  <a:moveTo>
                    <a:pt x="5186" y="18700"/>
                  </a:moveTo>
                  <a:cubicBezTo>
                    <a:pt x="7158" y="17832"/>
                    <a:pt x="10792" y="12762"/>
                    <a:pt x="15701" y="10314"/>
                  </a:cubicBezTo>
                  <a:cubicBezTo>
                    <a:pt x="17589" y="9359"/>
                    <a:pt x="20836" y="5105"/>
                    <a:pt x="21164" y="0"/>
                  </a:cubicBezTo>
                  <a:cubicBezTo>
                    <a:pt x="21600" y="5834"/>
                    <a:pt x="17807" y="11008"/>
                    <a:pt x="15701" y="12154"/>
                  </a:cubicBezTo>
                  <a:cubicBezTo>
                    <a:pt x="10792" y="14603"/>
                    <a:pt x="7158" y="19673"/>
                    <a:pt x="5186" y="20541"/>
                  </a:cubicBezTo>
                  <a:cubicBezTo>
                    <a:pt x="3717" y="21183"/>
                    <a:pt x="1829" y="21600"/>
                    <a:pt x="638" y="19204"/>
                  </a:cubicBezTo>
                  <a:cubicBezTo>
                    <a:pt x="335" y="18516"/>
                    <a:pt x="116" y="17690"/>
                    <a:pt x="0" y="16790"/>
                  </a:cubicBezTo>
                  <a:cubicBezTo>
                    <a:pt x="1486" y="19086"/>
                    <a:pt x="3409" y="19792"/>
                    <a:pt x="5186" y="1870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5" name="Google Shape;542;p16"/>
            <p:cNvSpPr/>
            <p:nvPr/>
          </p:nvSpPr>
          <p:spPr>
            <a:xfrm>
              <a:off x="148937" y="3281556"/>
              <a:ext cx="249394" cy="14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5" h="18076" fill="norm" stroke="1" extrusionOk="0">
                  <a:moveTo>
                    <a:pt x="1035" y="4330"/>
                  </a:moveTo>
                  <a:cubicBezTo>
                    <a:pt x="3389" y="5360"/>
                    <a:pt x="5905" y="4879"/>
                    <a:pt x="8037" y="2992"/>
                  </a:cubicBezTo>
                  <a:cubicBezTo>
                    <a:pt x="9721" y="3080"/>
                    <a:pt x="18881" y="-3120"/>
                    <a:pt x="20129" y="2080"/>
                  </a:cubicBezTo>
                  <a:cubicBezTo>
                    <a:pt x="21220" y="6642"/>
                    <a:pt x="17252" y="10830"/>
                    <a:pt x="15134" y="11680"/>
                  </a:cubicBezTo>
                  <a:cubicBezTo>
                    <a:pt x="10511" y="13455"/>
                    <a:pt x="7081" y="17092"/>
                    <a:pt x="5223" y="17717"/>
                  </a:cubicBezTo>
                  <a:cubicBezTo>
                    <a:pt x="3840" y="18180"/>
                    <a:pt x="2062" y="18480"/>
                    <a:pt x="948" y="16755"/>
                  </a:cubicBezTo>
                  <a:cubicBezTo>
                    <a:pt x="-380" y="14692"/>
                    <a:pt x="-277" y="7055"/>
                    <a:pt x="1035" y="4330"/>
                  </a:cubicBezTo>
                  <a:close/>
                </a:path>
              </a:pathLst>
            </a:custGeom>
            <a:solidFill>
              <a:srgbClr val="2B2A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6" name="Google Shape;543;p16"/>
            <p:cNvSpPr/>
            <p:nvPr/>
          </p:nvSpPr>
          <p:spPr>
            <a:xfrm>
              <a:off x="153489" y="3304817"/>
              <a:ext cx="245190" cy="11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039" fill="norm" stroke="1" extrusionOk="0">
                  <a:moveTo>
                    <a:pt x="5184" y="18700"/>
                  </a:moveTo>
                  <a:cubicBezTo>
                    <a:pt x="7155" y="17832"/>
                    <a:pt x="10796" y="12762"/>
                    <a:pt x="15703" y="10314"/>
                  </a:cubicBezTo>
                  <a:cubicBezTo>
                    <a:pt x="17582" y="9359"/>
                    <a:pt x="20837" y="5105"/>
                    <a:pt x="21164" y="0"/>
                  </a:cubicBezTo>
                  <a:cubicBezTo>
                    <a:pt x="21600" y="5834"/>
                    <a:pt x="17808" y="11008"/>
                    <a:pt x="15703" y="12154"/>
                  </a:cubicBezTo>
                  <a:cubicBezTo>
                    <a:pt x="10796" y="14620"/>
                    <a:pt x="7155" y="19673"/>
                    <a:pt x="5184" y="20541"/>
                  </a:cubicBezTo>
                  <a:cubicBezTo>
                    <a:pt x="3716" y="21183"/>
                    <a:pt x="1829" y="21600"/>
                    <a:pt x="646" y="19204"/>
                  </a:cubicBezTo>
                  <a:cubicBezTo>
                    <a:pt x="343" y="18513"/>
                    <a:pt x="122" y="17688"/>
                    <a:pt x="0" y="16790"/>
                  </a:cubicBezTo>
                  <a:cubicBezTo>
                    <a:pt x="1485" y="19086"/>
                    <a:pt x="3407" y="19793"/>
                    <a:pt x="5184" y="18700"/>
                  </a:cubicBezTo>
                  <a:close/>
                </a:path>
              </a:pathLst>
            </a:custGeom>
            <a:solidFill>
              <a:srgbClr val="757B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7" name="Google Shape;544;p16"/>
            <p:cNvSpPr/>
            <p:nvPr/>
          </p:nvSpPr>
          <p:spPr>
            <a:xfrm>
              <a:off x="149008" y="2371918"/>
              <a:ext cx="365212" cy="1031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1" h="21419" fill="norm" stroke="1" extrusionOk="0">
                  <a:moveTo>
                    <a:pt x="584" y="13241"/>
                  </a:moveTo>
                  <a:cubicBezTo>
                    <a:pt x="854" y="12372"/>
                    <a:pt x="1341" y="11514"/>
                    <a:pt x="2039" y="10679"/>
                  </a:cubicBezTo>
                  <a:cubicBezTo>
                    <a:pt x="2039" y="10679"/>
                    <a:pt x="1608" y="8468"/>
                    <a:pt x="1390" y="6371"/>
                  </a:cubicBezTo>
                  <a:cubicBezTo>
                    <a:pt x="1140" y="3993"/>
                    <a:pt x="-1089" y="1900"/>
                    <a:pt x="671" y="0"/>
                  </a:cubicBezTo>
                  <a:lnTo>
                    <a:pt x="20511" y="1633"/>
                  </a:lnTo>
                  <a:cubicBezTo>
                    <a:pt x="20511" y="1633"/>
                    <a:pt x="19312" y="11121"/>
                    <a:pt x="19045" y="12266"/>
                  </a:cubicBezTo>
                  <a:cubicBezTo>
                    <a:pt x="18900" y="13159"/>
                    <a:pt x="18603" y="14048"/>
                    <a:pt x="18157" y="14928"/>
                  </a:cubicBezTo>
                  <a:cubicBezTo>
                    <a:pt x="17253" y="16769"/>
                    <a:pt x="15781" y="21148"/>
                    <a:pt x="15781" y="21148"/>
                  </a:cubicBezTo>
                  <a:cubicBezTo>
                    <a:pt x="13689" y="21600"/>
                    <a:pt x="10937" y="21350"/>
                    <a:pt x="10937" y="21350"/>
                  </a:cubicBezTo>
                  <a:cubicBezTo>
                    <a:pt x="10937" y="21350"/>
                    <a:pt x="11090" y="15810"/>
                    <a:pt x="11226" y="14486"/>
                  </a:cubicBezTo>
                  <a:cubicBezTo>
                    <a:pt x="11389" y="12871"/>
                    <a:pt x="11520" y="12990"/>
                    <a:pt x="11520" y="12990"/>
                  </a:cubicBezTo>
                  <a:lnTo>
                    <a:pt x="10866" y="8953"/>
                  </a:lnTo>
                  <a:lnTo>
                    <a:pt x="10441" y="6946"/>
                  </a:lnTo>
                  <a:cubicBezTo>
                    <a:pt x="10441" y="6946"/>
                    <a:pt x="9896" y="8420"/>
                    <a:pt x="9537" y="9736"/>
                  </a:cubicBezTo>
                  <a:cubicBezTo>
                    <a:pt x="9221" y="10883"/>
                    <a:pt x="8447" y="11920"/>
                    <a:pt x="7640" y="14056"/>
                  </a:cubicBezTo>
                  <a:cubicBezTo>
                    <a:pt x="6916" y="15909"/>
                    <a:pt x="5739" y="19632"/>
                    <a:pt x="5739" y="19632"/>
                  </a:cubicBezTo>
                  <a:cubicBezTo>
                    <a:pt x="3646" y="20082"/>
                    <a:pt x="802" y="19708"/>
                    <a:pt x="802" y="19708"/>
                  </a:cubicBezTo>
                  <a:cubicBezTo>
                    <a:pt x="802" y="19708"/>
                    <a:pt x="17" y="14847"/>
                    <a:pt x="584" y="13241"/>
                  </a:cubicBezTo>
                  <a:close/>
                </a:path>
              </a:pathLst>
            </a:custGeom>
            <a:solidFill>
              <a:srgbClr val="E2616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8" name="Google Shape;545;p16"/>
            <p:cNvSpPr/>
            <p:nvPr/>
          </p:nvSpPr>
          <p:spPr>
            <a:xfrm>
              <a:off x="195900" y="1525962"/>
              <a:ext cx="265001" cy="424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2" h="21129" fill="norm" stroke="1" extrusionOk="0">
                  <a:moveTo>
                    <a:pt x="1162" y="15074"/>
                  </a:moveTo>
                  <a:cubicBezTo>
                    <a:pt x="3240" y="15141"/>
                    <a:pt x="4786" y="15485"/>
                    <a:pt x="5041" y="15074"/>
                  </a:cubicBezTo>
                  <a:cubicBezTo>
                    <a:pt x="5266" y="14382"/>
                    <a:pt x="5426" y="13683"/>
                    <a:pt x="5521" y="12979"/>
                  </a:cubicBezTo>
                  <a:cubicBezTo>
                    <a:pt x="5281" y="12587"/>
                    <a:pt x="5071" y="12171"/>
                    <a:pt x="5071" y="12171"/>
                  </a:cubicBezTo>
                  <a:cubicBezTo>
                    <a:pt x="2467" y="11135"/>
                    <a:pt x="1642" y="9316"/>
                    <a:pt x="1320" y="7201"/>
                  </a:cubicBezTo>
                  <a:cubicBezTo>
                    <a:pt x="734" y="3582"/>
                    <a:pt x="3765" y="427"/>
                    <a:pt x="9377" y="35"/>
                  </a:cubicBezTo>
                  <a:cubicBezTo>
                    <a:pt x="14629" y="-323"/>
                    <a:pt x="18538" y="2072"/>
                    <a:pt x="19573" y="5358"/>
                  </a:cubicBezTo>
                  <a:cubicBezTo>
                    <a:pt x="20129" y="6979"/>
                    <a:pt x="21239" y="10041"/>
                    <a:pt x="19738" y="12708"/>
                  </a:cubicBezTo>
                  <a:cubicBezTo>
                    <a:pt x="18898" y="14198"/>
                    <a:pt x="17818" y="15383"/>
                    <a:pt x="16737" y="15611"/>
                  </a:cubicBezTo>
                  <a:cubicBezTo>
                    <a:pt x="15693" y="15590"/>
                    <a:pt x="14651" y="15530"/>
                    <a:pt x="13616" y="15432"/>
                  </a:cubicBezTo>
                  <a:cubicBezTo>
                    <a:pt x="13616" y="15432"/>
                    <a:pt x="13339" y="16433"/>
                    <a:pt x="13144" y="17082"/>
                  </a:cubicBezTo>
                  <a:cubicBezTo>
                    <a:pt x="12949" y="17730"/>
                    <a:pt x="13031" y="18050"/>
                    <a:pt x="15019" y="18858"/>
                  </a:cubicBezTo>
                  <a:cubicBezTo>
                    <a:pt x="17008" y="19666"/>
                    <a:pt x="12018" y="21277"/>
                    <a:pt x="8740" y="21117"/>
                  </a:cubicBezTo>
                  <a:cubicBezTo>
                    <a:pt x="5461" y="20958"/>
                    <a:pt x="1792" y="19666"/>
                    <a:pt x="779" y="18321"/>
                  </a:cubicBezTo>
                  <a:cubicBezTo>
                    <a:pt x="-361" y="16821"/>
                    <a:pt x="-263" y="15030"/>
                    <a:pt x="1162" y="15074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9" name="Google Shape;546;p16"/>
            <p:cNvSpPr/>
            <p:nvPr/>
          </p:nvSpPr>
          <p:spPr>
            <a:xfrm>
              <a:off x="109361" y="1826435"/>
              <a:ext cx="407092" cy="67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405" fill="norm" stroke="1" extrusionOk="0">
                  <a:moveTo>
                    <a:pt x="7218" y="198"/>
                  </a:moveTo>
                  <a:cubicBezTo>
                    <a:pt x="6839" y="789"/>
                    <a:pt x="7812" y="1510"/>
                    <a:pt x="10406" y="2013"/>
                  </a:cubicBezTo>
                  <a:cubicBezTo>
                    <a:pt x="12999" y="2515"/>
                    <a:pt x="13234" y="1868"/>
                    <a:pt x="13234" y="1868"/>
                  </a:cubicBezTo>
                  <a:cubicBezTo>
                    <a:pt x="13234" y="1868"/>
                    <a:pt x="17035" y="2940"/>
                    <a:pt x="18272" y="3473"/>
                  </a:cubicBezTo>
                  <a:cubicBezTo>
                    <a:pt x="19834" y="4145"/>
                    <a:pt x="20522" y="6092"/>
                    <a:pt x="20732" y="9377"/>
                  </a:cubicBezTo>
                  <a:cubicBezTo>
                    <a:pt x="20976" y="13176"/>
                    <a:pt x="20996" y="18815"/>
                    <a:pt x="20791" y="19789"/>
                  </a:cubicBezTo>
                  <a:cubicBezTo>
                    <a:pt x="20791" y="19789"/>
                    <a:pt x="17883" y="21579"/>
                    <a:pt x="14157" y="21391"/>
                  </a:cubicBezTo>
                  <a:cubicBezTo>
                    <a:pt x="10430" y="21203"/>
                    <a:pt x="4180" y="19166"/>
                    <a:pt x="2648" y="17595"/>
                  </a:cubicBezTo>
                  <a:cubicBezTo>
                    <a:pt x="2688" y="14261"/>
                    <a:pt x="3322" y="13719"/>
                    <a:pt x="2449" y="11799"/>
                  </a:cubicBezTo>
                  <a:cubicBezTo>
                    <a:pt x="454" y="7405"/>
                    <a:pt x="-604" y="5605"/>
                    <a:pt x="364" y="2684"/>
                  </a:cubicBezTo>
                  <a:cubicBezTo>
                    <a:pt x="1167" y="278"/>
                    <a:pt x="2289" y="-21"/>
                    <a:pt x="3856" y="1"/>
                  </a:cubicBezTo>
                  <a:cubicBezTo>
                    <a:pt x="4981" y="30"/>
                    <a:pt x="6103" y="96"/>
                    <a:pt x="7218" y="198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0" name="Google Shape;547;p16"/>
            <p:cNvSpPr/>
            <p:nvPr/>
          </p:nvSpPr>
          <p:spPr>
            <a:xfrm>
              <a:off x="397830" y="1910893"/>
              <a:ext cx="513267" cy="402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0850" fill="norm" stroke="1" extrusionOk="0">
                  <a:moveTo>
                    <a:pt x="9421" y="16067"/>
                  </a:moveTo>
                  <a:cubicBezTo>
                    <a:pt x="6974" y="16842"/>
                    <a:pt x="6398" y="14900"/>
                    <a:pt x="6074" y="13291"/>
                  </a:cubicBezTo>
                  <a:cubicBezTo>
                    <a:pt x="5298" y="9392"/>
                    <a:pt x="4874" y="5876"/>
                    <a:pt x="4294" y="3663"/>
                  </a:cubicBezTo>
                  <a:cubicBezTo>
                    <a:pt x="3610" y="1057"/>
                    <a:pt x="2894" y="645"/>
                    <a:pt x="1895" y="142"/>
                  </a:cubicBezTo>
                  <a:cubicBezTo>
                    <a:pt x="695" y="-452"/>
                    <a:pt x="-305" y="806"/>
                    <a:pt x="87" y="4126"/>
                  </a:cubicBezTo>
                  <a:cubicBezTo>
                    <a:pt x="555" y="8049"/>
                    <a:pt x="1167" y="10806"/>
                    <a:pt x="2331" y="15454"/>
                  </a:cubicBezTo>
                  <a:cubicBezTo>
                    <a:pt x="2638" y="16666"/>
                    <a:pt x="3322" y="18819"/>
                    <a:pt x="4330" y="19860"/>
                  </a:cubicBezTo>
                  <a:cubicBezTo>
                    <a:pt x="5594" y="21148"/>
                    <a:pt x="7498" y="21093"/>
                    <a:pt x="10377" y="20192"/>
                  </a:cubicBezTo>
                  <a:cubicBezTo>
                    <a:pt x="11605" y="19805"/>
                    <a:pt x="12953" y="18884"/>
                    <a:pt x="15276" y="17521"/>
                  </a:cubicBezTo>
                  <a:cubicBezTo>
                    <a:pt x="15908" y="17154"/>
                    <a:pt x="16396" y="16902"/>
                    <a:pt x="17596" y="16198"/>
                  </a:cubicBezTo>
                  <a:cubicBezTo>
                    <a:pt x="18798" y="15519"/>
                    <a:pt x="19852" y="14483"/>
                    <a:pt x="20667" y="13180"/>
                  </a:cubicBezTo>
                  <a:cubicBezTo>
                    <a:pt x="21295" y="12038"/>
                    <a:pt x="21183" y="11309"/>
                    <a:pt x="21067" y="11052"/>
                  </a:cubicBezTo>
                  <a:cubicBezTo>
                    <a:pt x="20951" y="10796"/>
                    <a:pt x="20815" y="10987"/>
                    <a:pt x="20479" y="11465"/>
                  </a:cubicBezTo>
                  <a:cubicBezTo>
                    <a:pt x="19996" y="12278"/>
                    <a:pt x="19398" y="12974"/>
                    <a:pt x="18715" y="13517"/>
                  </a:cubicBezTo>
                  <a:cubicBezTo>
                    <a:pt x="18715" y="13517"/>
                    <a:pt x="19491" y="12511"/>
                    <a:pt x="19915" y="11857"/>
                  </a:cubicBezTo>
                  <a:cubicBezTo>
                    <a:pt x="20290" y="11278"/>
                    <a:pt x="20602" y="10638"/>
                    <a:pt x="20843" y="9956"/>
                  </a:cubicBezTo>
                  <a:cubicBezTo>
                    <a:pt x="21063" y="9287"/>
                    <a:pt x="20607" y="8381"/>
                    <a:pt x="20259" y="8859"/>
                  </a:cubicBezTo>
                  <a:cubicBezTo>
                    <a:pt x="19911" y="9337"/>
                    <a:pt x="19747" y="9815"/>
                    <a:pt x="19115" y="10771"/>
                  </a:cubicBezTo>
                  <a:cubicBezTo>
                    <a:pt x="18774" y="11277"/>
                    <a:pt x="18386" y="11731"/>
                    <a:pt x="17960" y="12124"/>
                  </a:cubicBezTo>
                  <a:cubicBezTo>
                    <a:pt x="18352" y="11454"/>
                    <a:pt x="18701" y="10746"/>
                    <a:pt x="19003" y="10006"/>
                  </a:cubicBezTo>
                  <a:cubicBezTo>
                    <a:pt x="19403" y="8975"/>
                    <a:pt x="18064" y="9503"/>
                    <a:pt x="17296" y="10509"/>
                  </a:cubicBezTo>
                  <a:cubicBezTo>
                    <a:pt x="16736" y="11238"/>
                    <a:pt x="16260" y="11661"/>
                    <a:pt x="16244" y="11460"/>
                  </a:cubicBezTo>
                  <a:cubicBezTo>
                    <a:pt x="16228" y="11258"/>
                    <a:pt x="15140" y="12732"/>
                    <a:pt x="14584" y="13472"/>
                  </a:cubicBezTo>
                  <a:cubicBezTo>
                    <a:pt x="14028" y="14211"/>
                    <a:pt x="11753" y="15328"/>
                    <a:pt x="9421" y="16067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1" name="Google Shape;548;p16"/>
            <p:cNvSpPr/>
            <p:nvPr/>
          </p:nvSpPr>
          <p:spPr>
            <a:xfrm>
              <a:off x="379360" y="1902163"/>
              <a:ext cx="157273" cy="230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3" h="20440" fill="norm" stroke="1" extrusionOk="0">
                  <a:moveTo>
                    <a:pt x="5553" y="95"/>
                  </a:moveTo>
                  <a:cubicBezTo>
                    <a:pt x="10774" y="-431"/>
                    <a:pt x="14489" y="1155"/>
                    <a:pt x="16774" y="6499"/>
                  </a:cubicBezTo>
                  <a:cubicBezTo>
                    <a:pt x="19059" y="11843"/>
                    <a:pt x="20693" y="16230"/>
                    <a:pt x="20693" y="16230"/>
                  </a:cubicBezTo>
                  <a:cubicBezTo>
                    <a:pt x="18627" y="18244"/>
                    <a:pt x="15498" y="19647"/>
                    <a:pt x="11948" y="20152"/>
                  </a:cubicBezTo>
                  <a:cubicBezTo>
                    <a:pt x="5693" y="21169"/>
                    <a:pt x="3446" y="19161"/>
                    <a:pt x="3446" y="19161"/>
                  </a:cubicBezTo>
                  <a:cubicBezTo>
                    <a:pt x="3446" y="19161"/>
                    <a:pt x="1710" y="13558"/>
                    <a:pt x="638" y="9748"/>
                  </a:cubicBezTo>
                  <a:cubicBezTo>
                    <a:pt x="-435" y="5939"/>
                    <a:pt x="-907" y="733"/>
                    <a:pt x="5553" y="95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2" name="Google Shape;549;p16"/>
            <p:cNvSpPr/>
            <p:nvPr/>
          </p:nvSpPr>
          <p:spPr>
            <a:xfrm>
              <a:off x="204110" y="1507317"/>
              <a:ext cx="256630" cy="28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21" h="20434" fill="norm" stroke="1" extrusionOk="0">
                  <a:moveTo>
                    <a:pt x="16819" y="8427"/>
                  </a:moveTo>
                  <a:cubicBezTo>
                    <a:pt x="16819" y="8427"/>
                    <a:pt x="21171" y="1542"/>
                    <a:pt x="11739" y="142"/>
                  </a:cubicBezTo>
                  <a:cubicBezTo>
                    <a:pt x="4934" y="-867"/>
                    <a:pt x="561" y="3679"/>
                    <a:pt x="56" y="8609"/>
                  </a:cubicBezTo>
                  <a:cubicBezTo>
                    <a:pt x="-429" y="13323"/>
                    <a:pt x="2360" y="18212"/>
                    <a:pt x="4381" y="20159"/>
                  </a:cubicBezTo>
                  <a:cubicBezTo>
                    <a:pt x="5365" y="20523"/>
                    <a:pt x="7481" y="20733"/>
                    <a:pt x="10263" y="19416"/>
                  </a:cubicBezTo>
                  <a:cubicBezTo>
                    <a:pt x="10374" y="18133"/>
                    <a:pt x="10417" y="16845"/>
                    <a:pt x="10391" y="15557"/>
                  </a:cubicBezTo>
                  <a:cubicBezTo>
                    <a:pt x="10391" y="15557"/>
                    <a:pt x="7076" y="8301"/>
                    <a:pt x="16819" y="8427"/>
                  </a:cubicBezTo>
                  <a:close/>
                </a:path>
              </a:pathLst>
            </a:cu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3" name="Google Shape;550;p16"/>
            <p:cNvSpPr/>
            <p:nvPr/>
          </p:nvSpPr>
          <p:spPr>
            <a:xfrm>
              <a:off x="755845" y="2088053"/>
              <a:ext cx="77662" cy="68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2" h="20196" fill="norm" stroke="1" extrusionOk="0">
                  <a:moveTo>
                    <a:pt x="2118" y="17180"/>
                  </a:moveTo>
                  <a:cubicBezTo>
                    <a:pt x="2118" y="17180"/>
                    <a:pt x="-1559" y="8879"/>
                    <a:pt x="777" y="6811"/>
                  </a:cubicBezTo>
                  <a:cubicBezTo>
                    <a:pt x="3112" y="4743"/>
                    <a:pt x="6443" y="12556"/>
                    <a:pt x="7113" y="15572"/>
                  </a:cubicBezTo>
                  <a:cubicBezTo>
                    <a:pt x="7784" y="18587"/>
                    <a:pt x="6859" y="14652"/>
                    <a:pt x="6859" y="14652"/>
                  </a:cubicBezTo>
                  <a:cubicBezTo>
                    <a:pt x="6859" y="14652"/>
                    <a:pt x="4338" y="5260"/>
                    <a:pt x="5980" y="3450"/>
                  </a:cubicBezTo>
                  <a:cubicBezTo>
                    <a:pt x="7622" y="1641"/>
                    <a:pt x="9819" y="5662"/>
                    <a:pt x="12016" y="11550"/>
                  </a:cubicBezTo>
                  <a:cubicBezTo>
                    <a:pt x="14213" y="17439"/>
                    <a:pt x="12548" y="11062"/>
                    <a:pt x="12548" y="11062"/>
                  </a:cubicBezTo>
                  <a:cubicBezTo>
                    <a:pt x="12548" y="11062"/>
                    <a:pt x="8917" y="1641"/>
                    <a:pt x="10467" y="319"/>
                  </a:cubicBezTo>
                  <a:cubicBezTo>
                    <a:pt x="12548" y="-1404"/>
                    <a:pt x="15971" y="4168"/>
                    <a:pt x="18006" y="9195"/>
                  </a:cubicBezTo>
                  <a:cubicBezTo>
                    <a:pt x="20041" y="14222"/>
                    <a:pt x="15277" y="20196"/>
                    <a:pt x="15277" y="20196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034" name="Google Shape;551;p16"/>
            <p:cNvGrpSpPr/>
            <p:nvPr/>
          </p:nvGrpSpPr>
          <p:grpSpPr>
            <a:xfrm>
              <a:off x="730341" y="2063540"/>
              <a:ext cx="230856" cy="134796"/>
              <a:chOff x="0" y="0"/>
              <a:chExt cx="230855" cy="134794"/>
            </a:xfrm>
          </p:grpSpPr>
          <p:sp>
            <p:nvSpPr>
              <p:cNvPr id="1014" name="Google Shape;552;p16"/>
              <p:cNvSpPr/>
              <p:nvPr/>
            </p:nvSpPr>
            <p:spPr>
              <a:xfrm>
                <a:off x="3705" y="5345"/>
                <a:ext cx="224133" cy="129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7" h="21304" fill="norm" stroke="1" extrusionOk="0">
                    <a:moveTo>
                      <a:pt x="5746" y="20989"/>
                    </a:moveTo>
                    <a:lnTo>
                      <a:pt x="316" y="15503"/>
                    </a:lnTo>
                    <a:cubicBezTo>
                      <a:pt x="-154" y="15039"/>
                      <a:pt x="-89" y="14240"/>
                      <a:pt x="445" y="13696"/>
                    </a:cubicBezTo>
                    <a:lnTo>
                      <a:pt x="13665" y="454"/>
                    </a:lnTo>
                    <a:cubicBezTo>
                      <a:pt x="14232" y="-102"/>
                      <a:pt x="14918" y="-149"/>
                      <a:pt x="15509" y="326"/>
                    </a:cubicBezTo>
                    <a:lnTo>
                      <a:pt x="20985" y="5812"/>
                    </a:lnTo>
                    <a:cubicBezTo>
                      <a:pt x="21446" y="6275"/>
                      <a:pt x="21391" y="7091"/>
                      <a:pt x="20856" y="7619"/>
                    </a:cubicBezTo>
                    <a:lnTo>
                      <a:pt x="7553" y="20861"/>
                    </a:lnTo>
                    <a:cubicBezTo>
                      <a:pt x="6997" y="21403"/>
                      <a:pt x="6326" y="21451"/>
                      <a:pt x="5746" y="20989"/>
                    </a:cubicBez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15" name="Google Shape;553;p16"/>
              <p:cNvSpPr/>
              <p:nvPr/>
            </p:nvSpPr>
            <p:spPr>
              <a:xfrm>
                <a:off x="0" y="85761"/>
                <a:ext cx="1270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9425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16" name="Google Shape;554;p16"/>
              <p:cNvSpPr/>
              <p:nvPr/>
            </p:nvSpPr>
            <p:spPr>
              <a:xfrm>
                <a:off x="218155" y="36346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21600" y="0"/>
                    </a:lnTo>
                    <a:lnTo>
                      <a:pt x="0" y="13292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B1B4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17" name="Google Shape;555;p16"/>
              <p:cNvSpPr/>
              <p:nvPr/>
            </p:nvSpPr>
            <p:spPr>
              <a:xfrm>
                <a:off x="3705" y="1033"/>
                <a:ext cx="223648" cy="129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303" fill="norm" stroke="1" extrusionOk="0">
                    <a:moveTo>
                      <a:pt x="5758" y="20963"/>
                    </a:moveTo>
                    <a:lnTo>
                      <a:pt x="316" y="15477"/>
                    </a:lnTo>
                    <a:cubicBezTo>
                      <a:pt x="-155" y="15013"/>
                      <a:pt x="-90" y="14198"/>
                      <a:pt x="446" y="13670"/>
                    </a:cubicBezTo>
                    <a:lnTo>
                      <a:pt x="13648" y="460"/>
                    </a:lnTo>
                    <a:cubicBezTo>
                      <a:pt x="14214" y="-105"/>
                      <a:pt x="14904" y="-151"/>
                      <a:pt x="15495" y="332"/>
                    </a:cubicBezTo>
                    <a:lnTo>
                      <a:pt x="20983" y="5818"/>
                    </a:lnTo>
                    <a:cubicBezTo>
                      <a:pt x="21445" y="6281"/>
                      <a:pt x="21390" y="7081"/>
                      <a:pt x="20854" y="7625"/>
                    </a:cubicBezTo>
                    <a:lnTo>
                      <a:pt x="7605" y="20867"/>
                    </a:lnTo>
                    <a:cubicBezTo>
                      <a:pt x="7035" y="21412"/>
                      <a:pt x="6347" y="21449"/>
                      <a:pt x="5758" y="20963"/>
                    </a:cubicBezTo>
                    <a:close/>
                  </a:path>
                </a:pathLst>
              </a:custGeom>
              <a:solidFill>
                <a:srgbClr val="616E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18" name="Google Shape;556;p16"/>
              <p:cNvSpPr/>
              <p:nvPr/>
            </p:nvSpPr>
            <p:spPr>
              <a:xfrm rot="19809977">
                <a:off x="9514" y="10830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770"/>
                      <a:pt x="16771" y="21600"/>
                      <a:pt x="10809" y="21600"/>
                    </a:cubicBezTo>
                    <a:cubicBezTo>
                      <a:pt x="4848" y="21600"/>
                      <a:pt x="0" y="16760"/>
                      <a:pt x="0" y="10800"/>
                    </a:cubicBezTo>
                    <a:cubicBezTo>
                      <a:pt x="0" y="4830"/>
                      <a:pt x="4848" y="0"/>
                      <a:pt x="10809" y="0"/>
                    </a:cubicBezTo>
                    <a:cubicBezTo>
                      <a:pt x="16771" y="0"/>
                      <a:pt x="21600" y="4830"/>
                      <a:pt x="21600" y="10800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19" name="Google Shape;557;p16"/>
              <p:cNvSpPr/>
              <p:nvPr/>
            </p:nvSpPr>
            <p:spPr>
              <a:xfrm rot="19798237">
                <a:off x="9287" y="9623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75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0" name="Google Shape;558;p16"/>
              <p:cNvSpPr/>
              <p:nvPr/>
            </p:nvSpPr>
            <p:spPr>
              <a:xfrm rot="19798237">
                <a:off x="12076" y="9796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1" name="Google Shape;559;p16"/>
              <p:cNvSpPr/>
              <p:nvPr/>
            </p:nvSpPr>
            <p:spPr>
              <a:xfrm rot="19798237">
                <a:off x="14901" y="99453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2" name="Google Shape;560;p16"/>
              <p:cNvSpPr/>
              <p:nvPr/>
            </p:nvSpPr>
            <p:spPr>
              <a:xfrm rot="19798237">
                <a:off x="38688" y="11329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75"/>
                      <a:pt x="16773" y="21600"/>
                      <a:pt x="10809" y="21600"/>
                    </a:cubicBezTo>
                    <a:cubicBezTo>
                      <a:pt x="4846" y="21600"/>
                      <a:pt x="0" y="16764"/>
                      <a:pt x="0" y="10805"/>
                    </a:cubicBezTo>
                    <a:cubicBezTo>
                      <a:pt x="0" y="4836"/>
                      <a:pt x="4846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3" name="Google Shape;561;p16"/>
              <p:cNvSpPr/>
              <p:nvPr/>
            </p:nvSpPr>
            <p:spPr>
              <a:xfrm rot="19798237">
                <a:off x="41465" y="114875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4" name="Google Shape;562;p16"/>
              <p:cNvSpPr/>
              <p:nvPr/>
            </p:nvSpPr>
            <p:spPr>
              <a:xfrm rot="19798237">
                <a:off x="44206" y="11651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64"/>
                      <a:pt x="16773" y="21600"/>
                      <a:pt x="10809" y="21600"/>
                    </a:cubicBezTo>
                    <a:cubicBezTo>
                      <a:pt x="4846" y="21600"/>
                      <a:pt x="0" y="16764"/>
                      <a:pt x="0" y="10805"/>
                    </a:cubicBezTo>
                    <a:cubicBezTo>
                      <a:pt x="0" y="4836"/>
                      <a:pt x="4846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5" name="Google Shape;563;p16"/>
              <p:cNvSpPr/>
              <p:nvPr/>
            </p:nvSpPr>
            <p:spPr>
              <a:xfrm rot="19798237">
                <a:off x="46982" y="11809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5"/>
                    </a:moveTo>
                    <a:cubicBezTo>
                      <a:pt x="21600" y="16775"/>
                      <a:pt x="16773" y="21600"/>
                      <a:pt x="10809" y="21600"/>
                    </a:cubicBezTo>
                    <a:cubicBezTo>
                      <a:pt x="4827" y="21600"/>
                      <a:pt x="0" y="16764"/>
                      <a:pt x="0" y="10805"/>
                    </a:cubicBezTo>
                    <a:cubicBezTo>
                      <a:pt x="0" y="4836"/>
                      <a:pt x="4827" y="0"/>
                      <a:pt x="10809" y="0"/>
                    </a:cubicBezTo>
                    <a:cubicBezTo>
                      <a:pt x="16773" y="0"/>
                      <a:pt x="21600" y="4836"/>
                      <a:pt x="21600" y="10805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6" name="Google Shape;564;p16"/>
              <p:cNvSpPr/>
              <p:nvPr/>
            </p:nvSpPr>
            <p:spPr>
              <a:xfrm>
                <a:off x="26825" y="106362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44" fill="norm" stroke="1" extrusionOk="0">
                    <a:moveTo>
                      <a:pt x="19595" y="20210"/>
                    </a:moveTo>
                    <a:lnTo>
                      <a:pt x="2005" y="7251"/>
                    </a:lnTo>
                    <a:cubicBezTo>
                      <a:pt x="754" y="6015"/>
                      <a:pt x="19" y="4113"/>
                      <a:pt x="0" y="2069"/>
                    </a:cubicBezTo>
                    <a:cubicBezTo>
                      <a:pt x="0" y="340"/>
                      <a:pt x="0" y="-525"/>
                      <a:pt x="2005" y="340"/>
                    </a:cubicBezTo>
                    <a:lnTo>
                      <a:pt x="19595" y="13299"/>
                    </a:lnTo>
                    <a:cubicBezTo>
                      <a:pt x="20837" y="14423"/>
                      <a:pt x="21584" y="16237"/>
                      <a:pt x="21600" y="18197"/>
                    </a:cubicBezTo>
                    <a:cubicBezTo>
                      <a:pt x="21600" y="20210"/>
                      <a:pt x="20710" y="21075"/>
                      <a:pt x="19595" y="20210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7" name="Google Shape;565;p16"/>
              <p:cNvSpPr/>
              <p:nvPr/>
            </p:nvSpPr>
            <p:spPr>
              <a:xfrm>
                <a:off x="199672" y="5247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40" y="7427"/>
                    </a:moveTo>
                    <a:lnTo>
                      <a:pt x="1921" y="21600"/>
                    </a:lnTo>
                    <a:cubicBezTo>
                      <a:pt x="1921" y="21600"/>
                      <a:pt x="0" y="21600"/>
                      <a:pt x="0" y="19577"/>
                    </a:cubicBezTo>
                    <a:cubicBezTo>
                      <a:pt x="96" y="17483"/>
                      <a:pt x="787" y="15523"/>
                      <a:pt x="1921" y="14177"/>
                    </a:cubicBezTo>
                    <a:lnTo>
                      <a:pt x="19440" y="0"/>
                    </a:lnTo>
                    <a:cubicBezTo>
                      <a:pt x="19440" y="0"/>
                      <a:pt x="21600" y="0"/>
                      <a:pt x="21600" y="2023"/>
                    </a:cubicBezTo>
                    <a:cubicBezTo>
                      <a:pt x="21587" y="4220"/>
                      <a:pt x="20770" y="6279"/>
                      <a:pt x="19440" y="7427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8" name="Google Shape;566;p16"/>
              <p:cNvSpPr/>
              <p:nvPr/>
            </p:nvSpPr>
            <p:spPr>
              <a:xfrm>
                <a:off x="188805" y="5879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21600" fill="norm" stroke="1" extrusionOk="0">
                    <a:moveTo>
                      <a:pt x="19403" y="7427"/>
                    </a:moveTo>
                    <a:lnTo>
                      <a:pt x="1916" y="21600"/>
                    </a:lnTo>
                    <a:cubicBezTo>
                      <a:pt x="1916" y="21600"/>
                      <a:pt x="2" y="21600"/>
                      <a:pt x="2" y="19577"/>
                    </a:cubicBezTo>
                    <a:cubicBezTo>
                      <a:pt x="-41" y="17447"/>
                      <a:pt x="679" y="15424"/>
                      <a:pt x="1916" y="14177"/>
                    </a:cubicBezTo>
                    <a:lnTo>
                      <a:pt x="19403" y="0"/>
                    </a:lnTo>
                    <a:cubicBezTo>
                      <a:pt x="19403" y="0"/>
                      <a:pt x="21559" y="0"/>
                      <a:pt x="21559" y="2023"/>
                    </a:cubicBezTo>
                    <a:cubicBezTo>
                      <a:pt x="21504" y="4220"/>
                      <a:pt x="20700" y="6211"/>
                      <a:pt x="19403" y="7427"/>
                    </a:cubicBezTo>
                    <a:close/>
                  </a:path>
                </a:pathLst>
              </a:custGeom>
              <a:solidFill>
                <a:srgbClr val="757B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9" name="Google Shape;567;p16"/>
              <p:cNvSpPr/>
              <p:nvPr/>
            </p:nvSpPr>
            <p:spPr>
              <a:xfrm>
                <a:off x="3705" y="0"/>
                <a:ext cx="224133" cy="129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7" h="21291" fill="norm" stroke="1" extrusionOk="0">
                    <a:moveTo>
                      <a:pt x="5746" y="20948"/>
                    </a:moveTo>
                    <a:lnTo>
                      <a:pt x="316" y="15478"/>
                    </a:lnTo>
                    <a:cubicBezTo>
                      <a:pt x="-154" y="15015"/>
                      <a:pt x="-89" y="14202"/>
                      <a:pt x="445" y="13659"/>
                    </a:cubicBezTo>
                    <a:lnTo>
                      <a:pt x="13665" y="452"/>
                    </a:lnTo>
                    <a:cubicBezTo>
                      <a:pt x="14232" y="-103"/>
                      <a:pt x="14918" y="-149"/>
                      <a:pt x="15509" y="325"/>
                    </a:cubicBezTo>
                    <a:lnTo>
                      <a:pt x="20985" y="5796"/>
                    </a:lnTo>
                    <a:cubicBezTo>
                      <a:pt x="21446" y="6258"/>
                      <a:pt x="21391" y="7072"/>
                      <a:pt x="20856" y="7598"/>
                    </a:cubicBezTo>
                    <a:lnTo>
                      <a:pt x="7636" y="20805"/>
                    </a:lnTo>
                    <a:cubicBezTo>
                      <a:pt x="7060" y="21398"/>
                      <a:pt x="6350" y="21451"/>
                      <a:pt x="5746" y="20948"/>
                    </a:cubicBezTo>
                    <a:close/>
                  </a:path>
                </a:pathLst>
              </a:custGeom>
              <a:solidFill>
                <a:srgbClr val="2023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30" name="Google Shape;568;p16"/>
              <p:cNvSpPr/>
              <p:nvPr/>
            </p:nvSpPr>
            <p:spPr>
              <a:xfrm>
                <a:off x="12147" y="3242"/>
                <a:ext cx="207944" cy="120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3" h="21427" fill="norm" stroke="1" extrusionOk="0">
                    <a:moveTo>
                      <a:pt x="21153" y="5968"/>
                    </a:moveTo>
                    <a:lnTo>
                      <a:pt x="18844" y="3574"/>
                    </a:lnTo>
                    <a:cubicBezTo>
                      <a:pt x="18531" y="3858"/>
                      <a:pt x="18158" y="3858"/>
                      <a:pt x="17845" y="3574"/>
                    </a:cubicBezTo>
                    <a:cubicBezTo>
                      <a:pt x="17565" y="3296"/>
                      <a:pt x="17565" y="2862"/>
                      <a:pt x="17845" y="2585"/>
                    </a:cubicBezTo>
                    <a:lnTo>
                      <a:pt x="15536" y="260"/>
                    </a:lnTo>
                    <a:cubicBezTo>
                      <a:pt x="15133" y="-87"/>
                      <a:pt x="14659" y="-87"/>
                      <a:pt x="14256" y="260"/>
                    </a:cubicBezTo>
                    <a:lnTo>
                      <a:pt x="263" y="14244"/>
                    </a:lnTo>
                    <a:cubicBezTo>
                      <a:pt x="-87" y="14608"/>
                      <a:pt x="-87" y="15181"/>
                      <a:pt x="263" y="15527"/>
                    </a:cubicBezTo>
                    <a:lnTo>
                      <a:pt x="5890" y="21166"/>
                    </a:lnTo>
                    <a:cubicBezTo>
                      <a:pt x="6290" y="21513"/>
                      <a:pt x="6760" y="21513"/>
                      <a:pt x="7160" y="21166"/>
                    </a:cubicBezTo>
                    <a:lnTo>
                      <a:pt x="21153" y="7165"/>
                    </a:lnTo>
                    <a:cubicBezTo>
                      <a:pt x="21513" y="6887"/>
                      <a:pt x="21513" y="6315"/>
                      <a:pt x="21153" y="5968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31" name="Google Shape;569;p16"/>
              <p:cNvSpPr/>
              <p:nvPr/>
            </p:nvSpPr>
            <p:spPr>
              <a:xfrm>
                <a:off x="12147" y="3242"/>
                <a:ext cx="207944" cy="120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3" h="21427" fill="norm" stroke="1" extrusionOk="0">
                    <a:moveTo>
                      <a:pt x="21153" y="5968"/>
                    </a:moveTo>
                    <a:lnTo>
                      <a:pt x="18844" y="3574"/>
                    </a:lnTo>
                    <a:cubicBezTo>
                      <a:pt x="18531" y="3858"/>
                      <a:pt x="18158" y="3858"/>
                      <a:pt x="17845" y="3574"/>
                    </a:cubicBezTo>
                    <a:cubicBezTo>
                      <a:pt x="17565" y="3296"/>
                      <a:pt x="17565" y="2862"/>
                      <a:pt x="17845" y="2585"/>
                    </a:cubicBezTo>
                    <a:lnTo>
                      <a:pt x="15536" y="260"/>
                    </a:lnTo>
                    <a:cubicBezTo>
                      <a:pt x="15133" y="-87"/>
                      <a:pt x="14659" y="-87"/>
                      <a:pt x="14256" y="260"/>
                    </a:cubicBezTo>
                    <a:lnTo>
                      <a:pt x="263" y="14244"/>
                    </a:lnTo>
                    <a:cubicBezTo>
                      <a:pt x="-87" y="14608"/>
                      <a:pt x="-87" y="15181"/>
                      <a:pt x="263" y="15527"/>
                    </a:cubicBezTo>
                    <a:lnTo>
                      <a:pt x="5890" y="21166"/>
                    </a:lnTo>
                    <a:cubicBezTo>
                      <a:pt x="6290" y="21513"/>
                      <a:pt x="6760" y="21513"/>
                      <a:pt x="7160" y="21166"/>
                    </a:cubicBezTo>
                    <a:lnTo>
                      <a:pt x="21153" y="7165"/>
                    </a:lnTo>
                    <a:cubicBezTo>
                      <a:pt x="21513" y="6887"/>
                      <a:pt x="21513" y="6315"/>
                      <a:pt x="21153" y="5968"/>
                    </a:cubicBezTo>
                    <a:close/>
                  </a:path>
                </a:pathLst>
              </a:custGeom>
              <a:solidFill>
                <a:srgbClr val="000000">
                  <a:alpha val="4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32" name="Google Shape;570;p16"/>
              <p:cNvSpPr/>
              <p:nvPr/>
            </p:nvSpPr>
            <p:spPr>
              <a:xfrm>
                <a:off x="182305" y="15356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4"/>
                    </a:moveTo>
                    <a:cubicBezTo>
                      <a:pt x="21600" y="16769"/>
                      <a:pt x="16767" y="21600"/>
                      <a:pt x="10802" y="21600"/>
                    </a:cubicBezTo>
                    <a:cubicBezTo>
                      <a:pt x="4837" y="21600"/>
                      <a:pt x="0" y="16769"/>
                      <a:pt x="0" y="10804"/>
                    </a:cubicBezTo>
                    <a:cubicBezTo>
                      <a:pt x="0" y="4839"/>
                      <a:pt x="4837" y="0"/>
                      <a:pt x="10802" y="0"/>
                    </a:cubicBezTo>
                    <a:cubicBezTo>
                      <a:pt x="16767" y="0"/>
                      <a:pt x="21600" y="4839"/>
                      <a:pt x="21600" y="10804"/>
                    </a:cubicBezTo>
                    <a:close/>
                  </a:path>
                </a:pathLst>
              </a:custGeom>
              <a:solidFill>
                <a:srgbClr val="2B30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33" name="Google Shape;571;p16"/>
              <p:cNvSpPr/>
              <p:nvPr/>
            </p:nvSpPr>
            <p:spPr>
              <a:xfrm>
                <a:off x="182306" y="1536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650" fill="norm" stroke="1" extrusionOk="0">
                    <a:moveTo>
                      <a:pt x="0" y="17358"/>
                    </a:moveTo>
                    <a:cubicBezTo>
                      <a:pt x="0" y="17358"/>
                      <a:pt x="0" y="6631"/>
                      <a:pt x="0" y="3559"/>
                    </a:cubicBezTo>
                    <a:cubicBezTo>
                      <a:pt x="6599" y="-1186"/>
                      <a:pt x="14987" y="-1186"/>
                      <a:pt x="21600" y="3559"/>
                    </a:cubicBezTo>
                    <a:cubicBezTo>
                      <a:pt x="21600" y="3559"/>
                      <a:pt x="21600" y="12758"/>
                      <a:pt x="21600" y="17358"/>
                    </a:cubicBezTo>
                    <a:cubicBezTo>
                      <a:pt x="14660" y="20414"/>
                      <a:pt x="6940" y="20414"/>
                      <a:pt x="0" y="17358"/>
                    </a:cubicBezTo>
                    <a:close/>
                  </a:path>
                </a:pathLst>
              </a:custGeom>
              <a:solidFill>
                <a:srgbClr val="FFFFFF">
                  <a:alpha val="98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35" name="Google Shape;572;p16"/>
            <p:cNvSpPr/>
            <p:nvPr/>
          </p:nvSpPr>
          <p:spPr>
            <a:xfrm>
              <a:off x="781516" y="2105702"/>
              <a:ext cx="131704" cy="109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19487" fill="norm" stroke="1" extrusionOk="0">
                  <a:moveTo>
                    <a:pt x="16653" y="13742"/>
                  </a:moveTo>
                  <a:cubicBezTo>
                    <a:pt x="16653" y="13742"/>
                    <a:pt x="21600" y="8860"/>
                    <a:pt x="21379" y="2390"/>
                  </a:cubicBezTo>
                  <a:cubicBezTo>
                    <a:pt x="21080" y="-2113"/>
                    <a:pt x="18591" y="1130"/>
                    <a:pt x="18591" y="1130"/>
                  </a:cubicBezTo>
                  <a:lnTo>
                    <a:pt x="16086" y="6099"/>
                  </a:lnTo>
                  <a:cubicBezTo>
                    <a:pt x="14844" y="7935"/>
                    <a:pt x="13224" y="9424"/>
                    <a:pt x="11359" y="10447"/>
                  </a:cubicBezTo>
                  <a:cubicBezTo>
                    <a:pt x="9604" y="10631"/>
                    <a:pt x="7858" y="10914"/>
                    <a:pt x="6129" y="11292"/>
                  </a:cubicBezTo>
                  <a:cubicBezTo>
                    <a:pt x="3056" y="11948"/>
                    <a:pt x="0" y="16157"/>
                    <a:pt x="0" y="16157"/>
                  </a:cubicBezTo>
                  <a:lnTo>
                    <a:pt x="3860" y="19487"/>
                  </a:ln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6" name="Google Shape;573;p16"/>
            <p:cNvSpPr/>
            <p:nvPr/>
          </p:nvSpPr>
          <p:spPr>
            <a:xfrm>
              <a:off x="75191" y="563140"/>
              <a:ext cx="726008" cy="803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547" fill="norm" stroke="1" extrusionOk="0">
                  <a:moveTo>
                    <a:pt x="19829" y="8906"/>
                  </a:moveTo>
                  <a:lnTo>
                    <a:pt x="3167" y="207"/>
                  </a:lnTo>
                  <a:cubicBezTo>
                    <a:pt x="2843" y="5"/>
                    <a:pt x="2435" y="-53"/>
                    <a:pt x="2058" y="50"/>
                  </a:cubicBezTo>
                  <a:cubicBezTo>
                    <a:pt x="1987" y="77"/>
                    <a:pt x="1920" y="112"/>
                    <a:pt x="1859" y="154"/>
                  </a:cubicBezTo>
                  <a:lnTo>
                    <a:pt x="0" y="1116"/>
                  </a:lnTo>
                  <a:lnTo>
                    <a:pt x="1441" y="2646"/>
                  </a:lnTo>
                  <a:lnTo>
                    <a:pt x="1441" y="8927"/>
                  </a:lnTo>
                  <a:cubicBezTo>
                    <a:pt x="1507" y="10029"/>
                    <a:pt x="2149" y="11037"/>
                    <a:pt x="3170" y="11640"/>
                  </a:cubicBezTo>
                  <a:lnTo>
                    <a:pt x="8358" y="14588"/>
                  </a:lnTo>
                  <a:lnTo>
                    <a:pt x="9767" y="17510"/>
                  </a:lnTo>
                  <a:lnTo>
                    <a:pt x="8283" y="19785"/>
                  </a:lnTo>
                  <a:lnTo>
                    <a:pt x="10350" y="18717"/>
                  </a:lnTo>
                  <a:lnTo>
                    <a:pt x="12312" y="16655"/>
                  </a:lnTo>
                  <a:lnTo>
                    <a:pt x="18575" y="19723"/>
                  </a:lnTo>
                  <a:lnTo>
                    <a:pt x="18912" y="21547"/>
                  </a:lnTo>
                  <a:lnTo>
                    <a:pt x="21022" y="20458"/>
                  </a:lnTo>
                  <a:lnTo>
                    <a:pt x="21080" y="20426"/>
                  </a:lnTo>
                  <a:lnTo>
                    <a:pt x="21100" y="20426"/>
                  </a:lnTo>
                  <a:cubicBezTo>
                    <a:pt x="21427" y="20188"/>
                    <a:pt x="21600" y="19817"/>
                    <a:pt x="21561" y="19439"/>
                  </a:cubicBezTo>
                  <a:lnTo>
                    <a:pt x="21561" y="11620"/>
                  </a:lnTo>
                  <a:cubicBezTo>
                    <a:pt x="21495" y="10517"/>
                    <a:pt x="20851" y="9510"/>
                    <a:pt x="19829" y="8906"/>
                  </a:cubicBezTo>
                  <a:close/>
                </a:path>
              </a:pathLst>
            </a:custGeom>
            <a:solidFill>
              <a:srgbClr val="FF7B7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7" name="Google Shape;574;p16"/>
            <p:cNvSpPr/>
            <p:nvPr/>
          </p:nvSpPr>
          <p:spPr>
            <a:xfrm>
              <a:off x="54139" y="602775"/>
              <a:ext cx="677217" cy="766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7" fill="norm" stroke="1" extrusionOk="0">
                  <a:moveTo>
                    <a:pt x="19746" y="9109"/>
                  </a:moveTo>
                  <a:lnTo>
                    <a:pt x="1857" y="219"/>
                  </a:lnTo>
                  <a:cubicBezTo>
                    <a:pt x="829" y="-292"/>
                    <a:pt x="0" y="121"/>
                    <a:pt x="0" y="1141"/>
                  </a:cubicBezTo>
                  <a:lnTo>
                    <a:pt x="0" y="9133"/>
                  </a:lnTo>
                  <a:cubicBezTo>
                    <a:pt x="70" y="10260"/>
                    <a:pt x="760" y="11290"/>
                    <a:pt x="1857" y="11907"/>
                  </a:cubicBezTo>
                  <a:lnTo>
                    <a:pt x="7427" y="14922"/>
                  </a:lnTo>
                  <a:lnTo>
                    <a:pt x="9565" y="19139"/>
                  </a:lnTo>
                  <a:lnTo>
                    <a:pt x="11673" y="17032"/>
                  </a:lnTo>
                  <a:lnTo>
                    <a:pt x="19743" y="20799"/>
                  </a:lnTo>
                  <a:cubicBezTo>
                    <a:pt x="20771" y="21308"/>
                    <a:pt x="21600" y="20895"/>
                    <a:pt x="21600" y="19875"/>
                  </a:cubicBezTo>
                  <a:lnTo>
                    <a:pt x="21600" y="11883"/>
                  </a:lnTo>
                  <a:cubicBezTo>
                    <a:pt x="21530" y="10757"/>
                    <a:pt x="20842" y="9727"/>
                    <a:pt x="19746" y="9109"/>
                  </a:cubicBezTo>
                  <a:close/>
                </a:path>
              </a:pathLst>
            </a:custGeom>
            <a:solidFill>
              <a:srgbClr val="E26D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8" name="Google Shape;575;p16"/>
            <p:cNvSpPr/>
            <p:nvPr/>
          </p:nvSpPr>
          <p:spPr>
            <a:xfrm>
              <a:off x="1589670" y="-1"/>
              <a:ext cx="728826" cy="806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547" fill="norm" stroke="1" extrusionOk="0">
                  <a:moveTo>
                    <a:pt x="19829" y="8905"/>
                  </a:moveTo>
                  <a:lnTo>
                    <a:pt x="3167" y="209"/>
                  </a:lnTo>
                  <a:cubicBezTo>
                    <a:pt x="2843" y="5"/>
                    <a:pt x="2434" y="-53"/>
                    <a:pt x="2057" y="50"/>
                  </a:cubicBezTo>
                  <a:cubicBezTo>
                    <a:pt x="1985" y="76"/>
                    <a:pt x="1918" y="111"/>
                    <a:pt x="1858" y="154"/>
                  </a:cubicBezTo>
                  <a:lnTo>
                    <a:pt x="0" y="1116"/>
                  </a:lnTo>
                  <a:lnTo>
                    <a:pt x="1438" y="2643"/>
                  </a:lnTo>
                  <a:lnTo>
                    <a:pt x="1438" y="8926"/>
                  </a:lnTo>
                  <a:cubicBezTo>
                    <a:pt x="1503" y="10027"/>
                    <a:pt x="2144" y="11034"/>
                    <a:pt x="3164" y="11639"/>
                  </a:cubicBezTo>
                  <a:lnTo>
                    <a:pt x="8356" y="14588"/>
                  </a:lnTo>
                  <a:lnTo>
                    <a:pt x="9765" y="17508"/>
                  </a:lnTo>
                  <a:lnTo>
                    <a:pt x="8284" y="19784"/>
                  </a:lnTo>
                  <a:lnTo>
                    <a:pt x="10352" y="18720"/>
                  </a:lnTo>
                  <a:lnTo>
                    <a:pt x="12313" y="16658"/>
                  </a:lnTo>
                  <a:lnTo>
                    <a:pt x="18572" y="19727"/>
                  </a:lnTo>
                  <a:lnTo>
                    <a:pt x="18912" y="21547"/>
                  </a:lnTo>
                  <a:lnTo>
                    <a:pt x="21020" y="20455"/>
                  </a:lnTo>
                  <a:lnTo>
                    <a:pt x="21077" y="20426"/>
                  </a:lnTo>
                  <a:lnTo>
                    <a:pt x="21098" y="20426"/>
                  </a:lnTo>
                  <a:cubicBezTo>
                    <a:pt x="21426" y="20189"/>
                    <a:pt x="21600" y="19819"/>
                    <a:pt x="21561" y="19440"/>
                  </a:cubicBezTo>
                  <a:lnTo>
                    <a:pt x="21561" y="11639"/>
                  </a:lnTo>
                  <a:cubicBezTo>
                    <a:pt x="21501" y="10529"/>
                    <a:pt x="20858" y="9513"/>
                    <a:pt x="19829" y="8905"/>
                  </a:cubicBezTo>
                  <a:close/>
                </a:path>
              </a:pathLst>
            </a:custGeom>
            <a:solidFill>
              <a:srgbClr val="D6D8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9" name="Google Shape;576;p16"/>
            <p:cNvSpPr/>
            <p:nvPr/>
          </p:nvSpPr>
          <p:spPr>
            <a:xfrm>
              <a:off x="1568616" y="39748"/>
              <a:ext cx="679747" cy="76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6" fill="norm" stroke="1" extrusionOk="0">
                  <a:moveTo>
                    <a:pt x="19744" y="9111"/>
                  </a:moveTo>
                  <a:lnTo>
                    <a:pt x="1853" y="219"/>
                  </a:lnTo>
                  <a:cubicBezTo>
                    <a:pt x="828" y="-292"/>
                    <a:pt x="0" y="123"/>
                    <a:pt x="0" y="1144"/>
                  </a:cubicBezTo>
                  <a:lnTo>
                    <a:pt x="0" y="9121"/>
                  </a:lnTo>
                  <a:cubicBezTo>
                    <a:pt x="70" y="10247"/>
                    <a:pt x="758" y="11277"/>
                    <a:pt x="1853" y="11895"/>
                  </a:cubicBezTo>
                  <a:lnTo>
                    <a:pt x="7432" y="14921"/>
                  </a:lnTo>
                  <a:lnTo>
                    <a:pt x="9572" y="19141"/>
                  </a:lnTo>
                  <a:lnTo>
                    <a:pt x="11679" y="17032"/>
                  </a:lnTo>
                  <a:lnTo>
                    <a:pt x="19747" y="20797"/>
                  </a:lnTo>
                  <a:cubicBezTo>
                    <a:pt x="20775" y="21308"/>
                    <a:pt x="21600" y="20896"/>
                    <a:pt x="21600" y="19875"/>
                  </a:cubicBezTo>
                  <a:lnTo>
                    <a:pt x="21600" y="11897"/>
                  </a:lnTo>
                  <a:cubicBezTo>
                    <a:pt x="21535" y="10766"/>
                    <a:pt x="20845" y="9730"/>
                    <a:pt x="19744" y="9111"/>
                  </a:cubicBezTo>
                  <a:close/>
                </a:path>
              </a:pathLst>
            </a:custGeom>
            <a:solidFill>
              <a:srgbClr val="FAFB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0" name="Google Shape;577;p16"/>
            <p:cNvSpPr/>
            <p:nvPr/>
          </p:nvSpPr>
          <p:spPr>
            <a:xfrm rot="19801102">
              <a:off x="1692171" y="253051"/>
              <a:ext cx="65942" cy="11436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1" name="Google Shape;578;p16"/>
            <p:cNvSpPr/>
            <p:nvPr/>
          </p:nvSpPr>
          <p:spPr>
            <a:xfrm rot="19821008">
              <a:off x="1864631" y="351224"/>
              <a:ext cx="65950" cy="114378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2" name="Google Shape;579;p16"/>
            <p:cNvSpPr/>
            <p:nvPr/>
          </p:nvSpPr>
          <p:spPr>
            <a:xfrm rot="19801102">
              <a:off x="2025520" y="445916"/>
              <a:ext cx="65941" cy="11436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3" name="Google Shape;580;p16"/>
            <p:cNvSpPr/>
            <p:nvPr/>
          </p:nvSpPr>
          <p:spPr>
            <a:xfrm>
              <a:off x="1071182" y="741134"/>
              <a:ext cx="221724" cy="29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2" fill="norm" stroke="1" extrusionOk="0">
                  <a:moveTo>
                    <a:pt x="21600" y="14429"/>
                  </a:moveTo>
                  <a:cubicBezTo>
                    <a:pt x="21600" y="9520"/>
                    <a:pt x="16932" y="3510"/>
                    <a:pt x="11183" y="1048"/>
                  </a:cubicBezTo>
                  <a:cubicBezTo>
                    <a:pt x="8115" y="-263"/>
                    <a:pt x="5369" y="-298"/>
                    <a:pt x="3466" y="684"/>
                  </a:cubicBezTo>
                  <a:lnTo>
                    <a:pt x="0" y="2135"/>
                  </a:lnTo>
                  <a:lnTo>
                    <a:pt x="1477" y="2570"/>
                  </a:lnTo>
                  <a:cubicBezTo>
                    <a:pt x="970" y="3503"/>
                    <a:pt x="722" y="4503"/>
                    <a:pt x="748" y="5509"/>
                  </a:cubicBezTo>
                  <a:cubicBezTo>
                    <a:pt x="748" y="10418"/>
                    <a:pt x="5417" y="16421"/>
                    <a:pt x="11165" y="18890"/>
                  </a:cubicBezTo>
                  <a:cubicBezTo>
                    <a:pt x="12051" y="19279"/>
                    <a:pt x="13007" y="19574"/>
                    <a:pt x="14005" y="19766"/>
                  </a:cubicBezTo>
                  <a:lnTo>
                    <a:pt x="14005" y="21302"/>
                  </a:lnTo>
                  <a:lnTo>
                    <a:pt x="18475" y="19437"/>
                  </a:lnTo>
                  <a:cubicBezTo>
                    <a:pt x="20445" y="18602"/>
                    <a:pt x="21600" y="16877"/>
                    <a:pt x="21600" y="14429"/>
                  </a:cubicBezTo>
                  <a:close/>
                </a:path>
              </a:pathLst>
            </a:cu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4" name="Google Shape;581;p16"/>
            <p:cNvSpPr/>
            <p:nvPr/>
          </p:nvSpPr>
          <p:spPr>
            <a:xfrm rot="19801102">
              <a:off x="1059327" y="750524"/>
              <a:ext cx="174871" cy="303538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5" name="Google Shape;582;p16"/>
            <p:cNvSpPr/>
            <p:nvPr/>
          </p:nvSpPr>
          <p:spPr>
            <a:xfrm rot="19801102">
              <a:off x="1091833" y="828269"/>
              <a:ext cx="24898" cy="43254"/>
            </a:xfrm>
            <a:prstGeom prst="ellipse">
              <a:avLst/>
            </a:pr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6" name="Google Shape;583;p16"/>
            <p:cNvSpPr/>
            <p:nvPr/>
          </p:nvSpPr>
          <p:spPr>
            <a:xfrm rot="19801102">
              <a:off x="1174697" y="876075"/>
              <a:ext cx="24899" cy="43254"/>
            </a:xfrm>
            <a:prstGeom prst="ellipse">
              <a:avLst/>
            </a:pr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7" name="Google Shape;584;p16"/>
            <p:cNvSpPr/>
            <p:nvPr/>
          </p:nvSpPr>
          <p:spPr>
            <a:xfrm>
              <a:off x="1104268" y="915816"/>
              <a:ext cx="86902" cy="6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47" fill="norm" stroke="1" extrusionOk="0">
                  <a:moveTo>
                    <a:pt x="0" y="0"/>
                  </a:moveTo>
                  <a:cubicBezTo>
                    <a:pt x="0" y="0"/>
                    <a:pt x="3479" y="11690"/>
                    <a:pt x="10486" y="16645"/>
                  </a:cubicBezTo>
                  <a:cubicBezTo>
                    <a:pt x="17493" y="21600"/>
                    <a:pt x="21600" y="15310"/>
                    <a:pt x="21600" y="15310"/>
                  </a:cubicBezTo>
                  <a:close/>
                </a:path>
              </a:pathLst>
            </a:custGeom>
            <a:solidFill>
              <a:srgbClr val="CC8B0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8" name="Google Shape;585;p16"/>
            <p:cNvSpPr/>
            <p:nvPr/>
          </p:nvSpPr>
          <p:spPr>
            <a:xfrm>
              <a:off x="969447" y="1366982"/>
              <a:ext cx="60462" cy="191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7637"/>
                  </a:moveTo>
                  <a:lnTo>
                    <a:pt x="21600" y="21600"/>
                  </a:lnTo>
                  <a:lnTo>
                    <a:pt x="21600" y="3952"/>
                  </a:lnTo>
                  <a:lnTo>
                    <a:pt x="0" y="0"/>
                  </a:lnTo>
                  <a:lnTo>
                    <a:pt x="0" y="17637"/>
                  </a:lnTo>
                  <a:close/>
                </a:path>
              </a:pathLst>
            </a:custGeom>
            <a:solidFill>
              <a:srgbClr val="1155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9" name="Google Shape;586;p16"/>
            <p:cNvSpPr/>
            <p:nvPr/>
          </p:nvSpPr>
          <p:spPr>
            <a:xfrm>
              <a:off x="969447" y="1338801"/>
              <a:ext cx="111882" cy="63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73" y="21600"/>
                  </a:moveTo>
                  <a:lnTo>
                    <a:pt x="0" y="9655"/>
                  </a:lnTo>
                  <a:lnTo>
                    <a:pt x="9458" y="0"/>
                  </a:lnTo>
                  <a:lnTo>
                    <a:pt x="21600" y="12011"/>
                  </a:lnTo>
                  <a:lnTo>
                    <a:pt x="11673" y="21600"/>
                  </a:lnTo>
                  <a:close/>
                </a:path>
              </a:pathLst>
            </a:custGeom>
            <a:solidFill>
              <a:srgbClr val="3C78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50" name="Google Shape;587;p16"/>
            <p:cNvSpPr/>
            <p:nvPr/>
          </p:nvSpPr>
          <p:spPr>
            <a:xfrm>
              <a:off x="1080539" y="1341456"/>
              <a:ext cx="178828" cy="288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217" fill="norm" stroke="1" extrusionOk="0">
                  <a:moveTo>
                    <a:pt x="21571" y="12653"/>
                  </a:moveTo>
                  <a:cubicBezTo>
                    <a:pt x="21508" y="11553"/>
                    <a:pt x="20537" y="10547"/>
                    <a:pt x="18990" y="9981"/>
                  </a:cubicBezTo>
                  <a:lnTo>
                    <a:pt x="10439" y="6966"/>
                  </a:lnTo>
                  <a:lnTo>
                    <a:pt x="11800" y="3049"/>
                  </a:lnTo>
                  <a:lnTo>
                    <a:pt x="11800" y="2755"/>
                  </a:lnTo>
                  <a:cubicBezTo>
                    <a:pt x="11805" y="2338"/>
                    <a:pt x="11710" y="1924"/>
                    <a:pt x="11518" y="1523"/>
                  </a:cubicBezTo>
                  <a:cubicBezTo>
                    <a:pt x="11260" y="1008"/>
                    <a:pt x="10345" y="-217"/>
                    <a:pt x="9759" y="34"/>
                  </a:cubicBezTo>
                  <a:lnTo>
                    <a:pt x="809" y="3192"/>
                  </a:lnTo>
                  <a:cubicBezTo>
                    <a:pt x="270" y="3285"/>
                    <a:pt x="0" y="3665"/>
                    <a:pt x="0" y="4238"/>
                  </a:cubicBezTo>
                  <a:lnTo>
                    <a:pt x="0" y="13842"/>
                  </a:lnTo>
                  <a:cubicBezTo>
                    <a:pt x="111" y="15004"/>
                    <a:pt x="1117" y="16066"/>
                    <a:pt x="2710" y="16706"/>
                  </a:cubicBezTo>
                  <a:lnTo>
                    <a:pt x="14920" y="21003"/>
                  </a:lnTo>
                  <a:cubicBezTo>
                    <a:pt x="15999" y="21383"/>
                    <a:pt x="16949" y="21240"/>
                    <a:pt x="17360" y="20717"/>
                  </a:cubicBezTo>
                  <a:lnTo>
                    <a:pt x="21430" y="15360"/>
                  </a:lnTo>
                  <a:cubicBezTo>
                    <a:pt x="21552" y="15161"/>
                    <a:pt x="21600" y="14948"/>
                    <a:pt x="21571" y="14737"/>
                  </a:cubicBez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51" name="Google Shape;588;p16"/>
            <p:cNvSpPr/>
            <p:nvPr/>
          </p:nvSpPr>
          <p:spPr>
            <a:xfrm>
              <a:off x="1184643" y="1582909"/>
              <a:ext cx="35675" cy="65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4648"/>
                  </a:lnTo>
                  <a:lnTo>
                    <a:pt x="1942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CEA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52" name="Google Shape;589;p16"/>
            <p:cNvSpPr/>
            <p:nvPr/>
          </p:nvSpPr>
          <p:spPr>
            <a:xfrm>
              <a:off x="1046581" y="1361302"/>
              <a:ext cx="178828" cy="288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220" fill="norm" stroke="1" extrusionOk="0">
                  <a:moveTo>
                    <a:pt x="21571" y="12668"/>
                  </a:moveTo>
                  <a:cubicBezTo>
                    <a:pt x="21501" y="11568"/>
                    <a:pt x="20533" y="10562"/>
                    <a:pt x="18990" y="9993"/>
                  </a:cubicBezTo>
                  <a:lnTo>
                    <a:pt x="10439" y="6981"/>
                  </a:lnTo>
                  <a:lnTo>
                    <a:pt x="11800" y="3051"/>
                  </a:lnTo>
                  <a:lnTo>
                    <a:pt x="11800" y="2764"/>
                  </a:lnTo>
                  <a:cubicBezTo>
                    <a:pt x="11805" y="2345"/>
                    <a:pt x="11710" y="1926"/>
                    <a:pt x="11518" y="1523"/>
                  </a:cubicBezTo>
                  <a:cubicBezTo>
                    <a:pt x="11260" y="1007"/>
                    <a:pt x="10345" y="-212"/>
                    <a:pt x="9759" y="32"/>
                  </a:cubicBezTo>
                  <a:lnTo>
                    <a:pt x="809" y="3194"/>
                  </a:lnTo>
                  <a:cubicBezTo>
                    <a:pt x="270" y="3288"/>
                    <a:pt x="0" y="3675"/>
                    <a:pt x="0" y="4249"/>
                  </a:cubicBezTo>
                  <a:lnTo>
                    <a:pt x="0" y="13829"/>
                  </a:lnTo>
                  <a:cubicBezTo>
                    <a:pt x="108" y="14994"/>
                    <a:pt x="1113" y="16058"/>
                    <a:pt x="2710" y="16698"/>
                  </a:cubicBezTo>
                  <a:lnTo>
                    <a:pt x="14920" y="21001"/>
                  </a:lnTo>
                  <a:cubicBezTo>
                    <a:pt x="15999" y="21388"/>
                    <a:pt x="16949" y="21245"/>
                    <a:pt x="17360" y="20714"/>
                  </a:cubicBezTo>
                  <a:lnTo>
                    <a:pt x="21430" y="15350"/>
                  </a:lnTo>
                  <a:cubicBezTo>
                    <a:pt x="21552" y="15150"/>
                    <a:pt x="21600" y="14937"/>
                    <a:pt x="21571" y="14726"/>
                  </a:cubicBezTo>
                  <a:close/>
                </a:path>
              </a:pathLst>
            </a:custGeom>
            <a:solidFill>
              <a:srgbClr val="EFBD9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594;p17"/>
          <p:cNvSpPr txBox="1"/>
          <p:nvPr>
            <p:ph type="title"/>
          </p:nvPr>
        </p:nvSpPr>
        <p:spPr>
          <a:xfrm>
            <a:off x="457199" y="605600"/>
            <a:ext cx="6705073" cy="1082701"/>
          </a:xfrm>
          <a:prstGeom prst="rect">
            <a:avLst/>
          </a:prstGeom>
        </p:spPr>
        <p:txBody>
          <a:bodyPr/>
          <a:lstStyle>
            <a:lvl1pPr defTabSz="768095">
              <a:defRPr sz="4032"/>
            </a:lvl1pPr>
          </a:lstStyle>
          <a:p>
            <a:pPr/>
            <a:r>
              <a:t>2.1 Arquitectura de l’aplicació</a:t>
            </a:r>
          </a:p>
        </p:txBody>
      </p:sp>
      <p:sp>
        <p:nvSpPr>
          <p:cNvPr id="1056" name="Google Shape;596;p17"/>
          <p:cNvSpPr txBox="1"/>
          <p:nvPr>
            <p:ph type="sldNum" sz="quarter" idx="2"/>
          </p:nvPr>
        </p:nvSpPr>
        <p:spPr>
          <a:xfrm>
            <a:off x="8978924" y="4927548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7" name="Diagrama arquitectura.png" descr="Diagrama arquitectur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0884" y="1289552"/>
            <a:ext cx="5396231" cy="3834396"/>
          </a:xfrm>
          <a:prstGeom prst="rect">
            <a:avLst/>
          </a:prstGeom>
          <a:ln w="12700">
            <a:miter lim="400000"/>
          </a:ln>
        </p:spPr>
      </p:pic>
      <p:sp>
        <p:nvSpPr>
          <p:cNvPr id="1058" name="Google Shape;595;p17"/>
          <p:cNvSpPr txBox="1"/>
          <p:nvPr>
            <p:ph type="body" sz="quarter" idx="1"/>
          </p:nvPr>
        </p:nvSpPr>
        <p:spPr>
          <a:xfrm>
            <a:off x="457199" y="1251299"/>
            <a:ext cx="2794001" cy="2640902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MVC</a:t>
            </a:r>
          </a:p>
          <a:p>
            <a:pPr/>
            <a:r>
              <a:t>Sistema desacoblat</a:t>
            </a:r>
          </a:p>
          <a:p>
            <a:pPr/>
            <a:r>
              <a:t>SPA + API + BBDD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Gaoler template">
  <a:themeElements>
    <a:clrScheme name="Gaoler template">
      <a:dk1>
        <a:srgbClr val="3A3F50"/>
      </a:dk1>
      <a:lt1>
        <a:srgbClr val="504316"/>
      </a:lt1>
      <a:dk2>
        <a:srgbClr val="A7A7A7"/>
      </a:dk2>
      <a:lt2>
        <a:srgbClr val="535353"/>
      </a:lt2>
      <a:accent1>
        <a:srgbClr val="00B5DD"/>
      </a:accent1>
      <a:accent2>
        <a:srgbClr val="007BB9"/>
      </a:accent2>
      <a:accent3>
        <a:srgbClr val="8C50FF"/>
      </a:accent3>
      <a:accent4>
        <a:srgbClr val="FF4D4D"/>
      </a:accent4>
      <a:accent5>
        <a:srgbClr val="F9CB07"/>
      </a:accent5>
      <a:accent6>
        <a:srgbClr val="A6CE28"/>
      </a:accent6>
      <a:hlink>
        <a:srgbClr val="0000FF"/>
      </a:hlink>
      <a:folHlink>
        <a:srgbClr val="FF00FF"/>
      </a:folHlink>
    </a:clrScheme>
    <a:fontScheme name="Gaoler templa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Gaoler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3A3F5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3A3F5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aoler template">
  <a:themeElements>
    <a:clrScheme name="Gaoler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B5DD"/>
      </a:accent1>
      <a:accent2>
        <a:srgbClr val="007BB9"/>
      </a:accent2>
      <a:accent3>
        <a:srgbClr val="8C50FF"/>
      </a:accent3>
      <a:accent4>
        <a:srgbClr val="FF4D4D"/>
      </a:accent4>
      <a:accent5>
        <a:srgbClr val="F9CB07"/>
      </a:accent5>
      <a:accent6>
        <a:srgbClr val="A6CE28"/>
      </a:accent6>
      <a:hlink>
        <a:srgbClr val="0000FF"/>
      </a:hlink>
      <a:folHlink>
        <a:srgbClr val="FF00FF"/>
      </a:folHlink>
    </a:clrScheme>
    <a:fontScheme name="Gaoler templa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Gaoler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3A3F5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3A3F5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