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4" r:id="rId9"/>
    <p:sldId id="263" r:id="rId10"/>
    <p:sldId id="264" r:id="rId11"/>
    <p:sldId id="265" r:id="rId12"/>
    <p:sldId id="283" r:id="rId13"/>
    <p:sldId id="266" r:id="rId14"/>
    <p:sldId id="288" r:id="rId15"/>
    <p:sldId id="272" r:id="rId16"/>
    <p:sldId id="273" r:id="rId17"/>
    <p:sldId id="289" r:id="rId18"/>
    <p:sldId id="291" r:id="rId19"/>
    <p:sldId id="274" r:id="rId20"/>
    <p:sldId id="285" r:id="rId21"/>
    <p:sldId id="286" r:id="rId22"/>
    <p:sldId id="279" r:id="rId23"/>
    <p:sldId id="280" r:id="rId24"/>
    <p:sldId id="290" r:id="rId25"/>
    <p:sldId id="276" r:id="rId26"/>
    <p:sldId id="277" r:id="rId27"/>
    <p:sldId id="278" r:id="rId28"/>
    <p:sldId id="281" r:id="rId29"/>
    <p:sldId id="292" r:id="rId30"/>
    <p:sldId id="293" r:id="rId31"/>
    <p:sldId id="282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ítulo" id="{DF5BB59F-B82C-409E-A766-9A034C6A5603}">
          <p14:sldIdLst>
            <p14:sldId id="256"/>
          </p14:sldIdLst>
        </p14:section>
        <p14:section name="Índice" id="{BA4040FE-AB6D-41AF-8A1E-60DA00EC0CA2}">
          <p14:sldIdLst>
            <p14:sldId id="257"/>
          </p14:sldIdLst>
        </p14:section>
        <p14:section name="Motivación y objetivos" id="{E18D9E19-F3EE-46E3-B562-59B18FAC6520}">
          <p14:sldIdLst>
            <p14:sldId id="258"/>
            <p14:sldId id="259"/>
            <p14:sldId id="260"/>
            <p14:sldId id="261"/>
          </p14:sldIdLst>
        </p14:section>
        <p14:section name="Diseño" id="{E0C2BD31-000A-41C8-9C0E-99DE2B956A1E}">
          <p14:sldIdLst>
            <p14:sldId id="262"/>
            <p14:sldId id="284"/>
            <p14:sldId id="263"/>
            <p14:sldId id="264"/>
            <p14:sldId id="265"/>
            <p14:sldId id="283"/>
            <p14:sldId id="266"/>
            <p14:sldId id="288"/>
          </p14:sldIdLst>
        </p14:section>
        <p14:section name="Implementación" id="{F7116636-B266-41EC-AFDD-86961A204E50}">
          <p14:sldIdLst>
            <p14:sldId id="272"/>
            <p14:sldId id="273"/>
            <p14:sldId id="289"/>
            <p14:sldId id="291"/>
            <p14:sldId id="274"/>
          </p14:sldIdLst>
        </p14:section>
        <p14:section name="Pruebas" id="{ED10879A-73FF-46C1-8AC0-F75A6C04FFE1}">
          <p14:sldIdLst>
            <p14:sldId id="285"/>
            <p14:sldId id="286"/>
          </p14:sldIdLst>
        </p14:section>
        <p14:section name="Resultados" id="{E80BA5F5-4689-4ABE-8DC6-9E5AEC1A737B}">
          <p14:sldIdLst>
            <p14:sldId id="279"/>
            <p14:sldId id="280"/>
            <p14:sldId id="290"/>
          </p14:sldIdLst>
        </p14:section>
        <p14:section name="Demostración" id="{D31B4E01-6DF5-4DF1-A1A0-57B8D98B52D2}">
          <p14:sldIdLst>
            <p14:sldId id="276"/>
            <p14:sldId id="277"/>
          </p14:sldIdLst>
        </p14:section>
        <p14:section name="Conclusiones" id="{61B19AF9-955F-42F3-BF1A-C6C29CD416F6}">
          <p14:sldIdLst>
            <p14:sldId id="278"/>
            <p14:sldId id="281"/>
            <p14:sldId id="292"/>
            <p14:sldId id="293"/>
          </p14:sldIdLst>
        </p14:section>
        <p14:section name="Cierre" id="{A761A48C-C249-43A7-AECF-2100D018DE3F}">
          <p14:sldIdLst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ía Pilar Castro Sánchez" initials="MPCS" lastIdx="2" clrIdx="0">
    <p:extLst>
      <p:ext uri="{19B8F6BF-5375-455C-9EA6-DF929625EA0E}">
        <p15:presenceInfo xmlns:p15="http://schemas.microsoft.com/office/powerpoint/2012/main" userId="S::mpcastro@uoc.edu::ed2303df-3cb8-440a-8973-5db48381d1f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68273" autoAdjust="0"/>
  </p:normalViewPr>
  <p:slideViewPr>
    <p:cSldViewPr snapToGrid="0">
      <p:cViewPr varScale="1">
        <p:scale>
          <a:sx n="78" d="100"/>
          <a:sy n="78" d="100"/>
        </p:scale>
        <p:origin x="11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CB118A-793D-43D9-A8AF-A34B4871D3ED}" type="doc">
      <dgm:prSet loTypeId="urn:microsoft.com/office/officeart/2005/8/layout/hProcess6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F7073AF-C7D5-46AB-9EB9-E2F476B5FE5B}">
      <dgm:prSet phldrT="[Texto]" custT="1"/>
      <dgm:spPr/>
      <dgm:t>
        <a:bodyPr/>
        <a:lstStyle/>
        <a:p>
          <a:r>
            <a:rPr lang="es-ES" sz="1100" dirty="0"/>
            <a:t>Diseño</a:t>
          </a:r>
        </a:p>
      </dgm:t>
    </dgm:pt>
    <dgm:pt modelId="{71E50BD3-0B7C-44F1-B0C1-8D5CBD143DE9}" type="parTrans" cxnId="{3EC2EE49-DDB0-4814-9F65-5710AD45B465}">
      <dgm:prSet/>
      <dgm:spPr/>
      <dgm:t>
        <a:bodyPr/>
        <a:lstStyle/>
        <a:p>
          <a:endParaRPr lang="es-ES"/>
        </a:p>
      </dgm:t>
    </dgm:pt>
    <dgm:pt modelId="{B10E15A8-587C-4462-AE09-4D1C2792E350}" type="sibTrans" cxnId="{3EC2EE49-DDB0-4814-9F65-5710AD45B465}">
      <dgm:prSet/>
      <dgm:spPr/>
      <dgm:t>
        <a:bodyPr/>
        <a:lstStyle/>
        <a:p>
          <a:endParaRPr lang="es-ES"/>
        </a:p>
      </dgm:t>
    </dgm:pt>
    <dgm:pt modelId="{174006A6-8915-4F6F-A866-B2C9C205630A}">
      <dgm:prSet phldrT="[Texto]"/>
      <dgm:spPr/>
      <dgm:t>
        <a:bodyPr/>
        <a:lstStyle/>
        <a:p>
          <a:r>
            <a:rPr lang="es-ES" dirty="0"/>
            <a:t>DCU</a:t>
          </a:r>
        </a:p>
      </dgm:t>
    </dgm:pt>
    <dgm:pt modelId="{45439724-D897-4D41-8BF7-37ADC3FC26DB}" type="parTrans" cxnId="{09B5C5B8-7B69-4334-943B-BD1CB796DFFB}">
      <dgm:prSet/>
      <dgm:spPr/>
      <dgm:t>
        <a:bodyPr/>
        <a:lstStyle/>
        <a:p>
          <a:endParaRPr lang="es-ES"/>
        </a:p>
      </dgm:t>
    </dgm:pt>
    <dgm:pt modelId="{D82E5833-5341-40E4-8A2E-3ABF72B91E0E}" type="sibTrans" cxnId="{09B5C5B8-7B69-4334-943B-BD1CB796DFFB}">
      <dgm:prSet/>
      <dgm:spPr/>
      <dgm:t>
        <a:bodyPr/>
        <a:lstStyle/>
        <a:p>
          <a:endParaRPr lang="es-ES"/>
        </a:p>
      </dgm:t>
    </dgm:pt>
    <dgm:pt modelId="{A332D360-D75D-4E79-A703-4239D241A5D7}">
      <dgm:prSet phldrT="[Texto]"/>
      <dgm:spPr/>
      <dgm:t>
        <a:bodyPr/>
        <a:lstStyle/>
        <a:p>
          <a:r>
            <a:rPr lang="es-ES" dirty="0"/>
            <a:t>Técnico</a:t>
          </a:r>
        </a:p>
      </dgm:t>
    </dgm:pt>
    <dgm:pt modelId="{ED24602E-8971-4C03-9A6F-9141AECDD10D}" type="parTrans" cxnId="{C8394A5D-E825-4476-96B0-007181E73811}">
      <dgm:prSet/>
      <dgm:spPr/>
      <dgm:t>
        <a:bodyPr/>
        <a:lstStyle/>
        <a:p>
          <a:endParaRPr lang="es-ES"/>
        </a:p>
      </dgm:t>
    </dgm:pt>
    <dgm:pt modelId="{726B4BCF-79C3-40E2-8A31-7A473FA7493A}" type="sibTrans" cxnId="{C8394A5D-E825-4476-96B0-007181E73811}">
      <dgm:prSet/>
      <dgm:spPr/>
      <dgm:t>
        <a:bodyPr/>
        <a:lstStyle/>
        <a:p>
          <a:endParaRPr lang="es-ES"/>
        </a:p>
      </dgm:t>
    </dgm:pt>
    <dgm:pt modelId="{B9FEBE9C-D220-4872-BA34-1A3D59A7B86F}">
      <dgm:prSet phldrT="[Texto]"/>
      <dgm:spPr/>
      <dgm:t>
        <a:bodyPr/>
        <a:lstStyle/>
        <a:p>
          <a:r>
            <a:rPr lang="es-ES" dirty="0"/>
            <a:t>Implementación</a:t>
          </a:r>
        </a:p>
      </dgm:t>
    </dgm:pt>
    <dgm:pt modelId="{409EF17D-7EEC-43D1-A081-46A481093C20}" type="parTrans" cxnId="{E0CF8BEB-D001-4010-8EC7-9F4ECA63F20A}">
      <dgm:prSet/>
      <dgm:spPr/>
      <dgm:t>
        <a:bodyPr/>
        <a:lstStyle/>
        <a:p>
          <a:endParaRPr lang="es-ES"/>
        </a:p>
      </dgm:t>
    </dgm:pt>
    <dgm:pt modelId="{2C50E6F5-2ED5-4E96-B289-BB63096B5500}" type="sibTrans" cxnId="{E0CF8BEB-D001-4010-8EC7-9F4ECA63F20A}">
      <dgm:prSet/>
      <dgm:spPr/>
      <dgm:t>
        <a:bodyPr/>
        <a:lstStyle/>
        <a:p>
          <a:endParaRPr lang="es-ES"/>
        </a:p>
      </dgm:t>
    </dgm:pt>
    <dgm:pt modelId="{4E7FB6FA-B31F-4518-B911-638A737CA2EF}">
      <dgm:prSet phldrT="[Texto]"/>
      <dgm:spPr/>
      <dgm:t>
        <a:bodyPr/>
        <a:lstStyle/>
        <a:p>
          <a:r>
            <a:rPr lang="es-ES" dirty="0"/>
            <a:t>Kanban</a:t>
          </a:r>
        </a:p>
      </dgm:t>
    </dgm:pt>
    <dgm:pt modelId="{3435C843-2498-4947-AB3F-C02F35139C5E}" type="parTrans" cxnId="{DB70EC26-F303-482A-832D-98E5137CC0E0}">
      <dgm:prSet/>
      <dgm:spPr/>
      <dgm:t>
        <a:bodyPr/>
        <a:lstStyle/>
        <a:p>
          <a:endParaRPr lang="es-ES"/>
        </a:p>
      </dgm:t>
    </dgm:pt>
    <dgm:pt modelId="{F0D28265-96BF-4235-922B-C895DE15FBCD}" type="sibTrans" cxnId="{DB70EC26-F303-482A-832D-98E5137CC0E0}">
      <dgm:prSet/>
      <dgm:spPr/>
      <dgm:t>
        <a:bodyPr/>
        <a:lstStyle/>
        <a:p>
          <a:endParaRPr lang="es-ES"/>
        </a:p>
      </dgm:t>
    </dgm:pt>
    <dgm:pt modelId="{0652D870-6088-4F4E-A84A-AF5EEB824F0D}">
      <dgm:prSet phldrT="[Texto]"/>
      <dgm:spPr/>
      <dgm:t>
        <a:bodyPr/>
        <a:lstStyle/>
        <a:p>
          <a:r>
            <a:rPr lang="es-ES" dirty="0"/>
            <a:t>Pruebas</a:t>
          </a:r>
        </a:p>
      </dgm:t>
    </dgm:pt>
    <dgm:pt modelId="{38E2FB08-D2AC-4559-A740-616CD3C1EF93}" type="parTrans" cxnId="{4E9C2360-F530-4386-B3A9-A78779CC9A6C}">
      <dgm:prSet/>
      <dgm:spPr/>
      <dgm:t>
        <a:bodyPr/>
        <a:lstStyle/>
        <a:p>
          <a:endParaRPr lang="es-ES"/>
        </a:p>
      </dgm:t>
    </dgm:pt>
    <dgm:pt modelId="{6208A84A-9D70-48B3-B581-06769627F198}" type="sibTrans" cxnId="{4E9C2360-F530-4386-B3A9-A78779CC9A6C}">
      <dgm:prSet/>
      <dgm:spPr/>
      <dgm:t>
        <a:bodyPr/>
        <a:lstStyle/>
        <a:p>
          <a:endParaRPr lang="es-ES"/>
        </a:p>
      </dgm:t>
    </dgm:pt>
    <dgm:pt modelId="{AB29CA8B-02C8-4CBA-AB76-2890EE5D72A2}">
      <dgm:prSet phldrT="[Texto]"/>
      <dgm:spPr/>
      <dgm:t>
        <a:bodyPr/>
        <a:lstStyle/>
        <a:p>
          <a:r>
            <a:rPr lang="es-ES" dirty="0"/>
            <a:t>Funcionales</a:t>
          </a:r>
        </a:p>
      </dgm:t>
    </dgm:pt>
    <dgm:pt modelId="{27433E5A-8CC8-46B9-84D8-40FA357AC4FA}" type="parTrans" cxnId="{22319B9C-2159-4F84-909D-BA21F976D472}">
      <dgm:prSet/>
      <dgm:spPr/>
      <dgm:t>
        <a:bodyPr/>
        <a:lstStyle/>
        <a:p>
          <a:endParaRPr lang="es-ES"/>
        </a:p>
      </dgm:t>
    </dgm:pt>
    <dgm:pt modelId="{2DBDF7A5-4FE4-466F-B334-3268D37450EC}" type="sibTrans" cxnId="{22319B9C-2159-4F84-909D-BA21F976D472}">
      <dgm:prSet/>
      <dgm:spPr/>
      <dgm:t>
        <a:bodyPr/>
        <a:lstStyle/>
        <a:p>
          <a:endParaRPr lang="es-ES"/>
        </a:p>
      </dgm:t>
    </dgm:pt>
    <dgm:pt modelId="{057326A9-FFA5-45A4-9960-34820EF1310C}">
      <dgm:prSet phldrT="[Texto]"/>
      <dgm:spPr/>
      <dgm:t>
        <a:bodyPr/>
        <a:lstStyle/>
        <a:p>
          <a:r>
            <a:rPr lang="es-ES" dirty="0"/>
            <a:t>Integración</a:t>
          </a:r>
        </a:p>
      </dgm:t>
    </dgm:pt>
    <dgm:pt modelId="{FEF2ADC4-FF5E-4F9A-96D7-03952C0ED7BD}" type="parTrans" cxnId="{687C50B4-4267-4462-B624-9D2EB19451C1}">
      <dgm:prSet/>
      <dgm:spPr/>
      <dgm:t>
        <a:bodyPr/>
        <a:lstStyle/>
        <a:p>
          <a:endParaRPr lang="es-ES"/>
        </a:p>
      </dgm:t>
    </dgm:pt>
    <dgm:pt modelId="{679D5DB4-F6B7-4F16-956E-290724D07341}" type="sibTrans" cxnId="{687C50B4-4267-4462-B624-9D2EB19451C1}">
      <dgm:prSet/>
      <dgm:spPr/>
      <dgm:t>
        <a:bodyPr/>
        <a:lstStyle/>
        <a:p>
          <a:endParaRPr lang="es-ES"/>
        </a:p>
      </dgm:t>
    </dgm:pt>
    <dgm:pt modelId="{2AD200CF-43B1-4953-B7A9-0F996149FD96}">
      <dgm:prSet phldrT="[Texto]"/>
      <dgm:spPr/>
      <dgm:t>
        <a:bodyPr/>
        <a:lstStyle/>
        <a:p>
          <a:r>
            <a:rPr lang="es-ES" dirty="0"/>
            <a:t>Unitarias</a:t>
          </a:r>
        </a:p>
      </dgm:t>
    </dgm:pt>
    <dgm:pt modelId="{6D737010-C311-4E26-84D3-8D100567ACCC}" type="parTrans" cxnId="{A7136EAF-0039-473F-8ACE-FD820E11CFF9}">
      <dgm:prSet/>
      <dgm:spPr/>
      <dgm:t>
        <a:bodyPr/>
        <a:lstStyle/>
        <a:p>
          <a:endParaRPr lang="es-ES"/>
        </a:p>
      </dgm:t>
    </dgm:pt>
    <dgm:pt modelId="{0DE2367D-9561-4278-8321-DB24BA3135AB}" type="sibTrans" cxnId="{A7136EAF-0039-473F-8ACE-FD820E11CFF9}">
      <dgm:prSet/>
      <dgm:spPr/>
      <dgm:t>
        <a:bodyPr/>
        <a:lstStyle/>
        <a:p>
          <a:endParaRPr lang="es-ES"/>
        </a:p>
      </dgm:t>
    </dgm:pt>
    <dgm:pt modelId="{CB7AC10F-60B1-499E-BF22-1FD04E0E7C1D}" type="pres">
      <dgm:prSet presAssocID="{59CB118A-793D-43D9-A8AF-A34B4871D3ED}" presName="theList" presStyleCnt="0">
        <dgm:presLayoutVars>
          <dgm:dir/>
          <dgm:animLvl val="lvl"/>
          <dgm:resizeHandles val="exact"/>
        </dgm:presLayoutVars>
      </dgm:prSet>
      <dgm:spPr/>
    </dgm:pt>
    <dgm:pt modelId="{E0161C68-D346-4159-933D-D4F61E3758C4}" type="pres">
      <dgm:prSet presAssocID="{FF7073AF-C7D5-46AB-9EB9-E2F476B5FE5B}" presName="compNode" presStyleCnt="0"/>
      <dgm:spPr/>
    </dgm:pt>
    <dgm:pt modelId="{0D4A8C16-C3B0-4D97-B060-8A03410F735B}" type="pres">
      <dgm:prSet presAssocID="{FF7073AF-C7D5-46AB-9EB9-E2F476B5FE5B}" presName="noGeometry" presStyleCnt="0"/>
      <dgm:spPr/>
    </dgm:pt>
    <dgm:pt modelId="{FA00337E-52C2-4DF6-8211-02B360D570BA}" type="pres">
      <dgm:prSet presAssocID="{FF7073AF-C7D5-46AB-9EB9-E2F476B5FE5B}" presName="childTextVisible" presStyleLbl="bgAccFollowNode1" presStyleIdx="0" presStyleCnt="3" custScaleX="83785" custLinFactNeighborX="5630">
        <dgm:presLayoutVars>
          <dgm:bulletEnabled val="1"/>
        </dgm:presLayoutVars>
      </dgm:prSet>
      <dgm:spPr/>
    </dgm:pt>
    <dgm:pt modelId="{778BB98D-6F9E-43FA-B009-CC7E2516AEDD}" type="pres">
      <dgm:prSet presAssocID="{FF7073AF-C7D5-46AB-9EB9-E2F476B5FE5B}" presName="childTextHidden" presStyleLbl="bgAccFollowNode1" presStyleIdx="0" presStyleCnt="3"/>
      <dgm:spPr/>
    </dgm:pt>
    <dgm:pt modelId="{0585FFE7-DB95-420A-8DC3-1517CF085B7A}" type="pres">
      <dgm:prSet presAssocID="{FF7073AF-C7D5-46AB-9EB9-E2F476B5FE5B}" presName="parentText" presStyleLbl="node1" presStyleIdx="0" presStyleCnt="3" custScaleX="133373" custScaleY="133373">
        <dgm:presLayoutVars>
          <dgm:chMax val="1"/>
          <dgm:bulletEnabled val="1"/>
        </dgm:presLayoutVars>
      </dgm:prSet>
      <dgm:spPr/>
    </dgm:pt>
    <dgm:pt modelId="{1EE8BCAB-1470-45E2-9363-2F2F4F233B1A}" type="pres">
      <dgm:prSet presAssocID="{FF7073AF-C7D5-46AB-9EB9-E2F476B5FE5B}" presName="aSpace" presStyleCnt="0"/>
      <dgm:spPr/>
    </dgm:pt>
    <dgm:pt modelId="{CBEDBE55-EB89-4844-9293-14A697F1BBC7}" type="pres">
      <dgm:prSet presAssocID="{B9FEBE9C-D220-4872-BA34-1A3D59A7B86F}" presName="compNode" presStyleCnt="0"/>
      <dgm:spPr/>
    </dgm:pt>
    <dgm:pt modelId="{98AEB115-265B-4934-8043-F89165787596}" type="pres">
      <dgm:prSet presAssocID="{B9FEBE9C-D220-4872-BA34-1A3D59A7B86F}" presName="noGeometry" presStyleCnt="0"/>
      <dgm:spPr/>
    </dgm:pt>
    <dgm:pt modelId="{0DD606E2-08F8-45E4-B590-88990DEE69AE}" type="pres">
      <dgm:prSet presAssocID="{B9FEBE9C-D220-4872-BA34-1A3D59A7B86F}" presName="childTextVisible" presStyleLbl="bgAccFollowNode1" presStyleIdx="1" presStyleCnt="3" custScaleX="83785">
        <dgm:presLayoutVars>
          <dgm:bulletEnabled val="1"/>
        </dgm:presLayoutVars>
      </dgm:prSet>
      <dgm:spPr/>
    </dgm:pt>
    <dgm:pt modelId="{FC36E960-DB58-4B44-A230-F9A25DFDC8D3}" type="pres">
      <dgm:prSet presAssocID="{B9FEBE9C-D220-4872-BA34-1A3D59A7B86F}" presName="childTextHidden" presStyleLbl="bgAccFollowNode1" presStyleIdx="1" presStyleCnt="3"/>
      <dgm:spPr/>
    </dgm:pt>
    <dgm:pt modelId="{80AA3EDB-EB6E-43FF-ACA7-4EE488220D38}" type="pres">
      <dgm:prSet presAssocID="{B9FEBE9C-D220-4872-BA34-1A3D59A7B86F}" presName="parentText" presStyleLbl="node1" presStyleIdx="1" presStyleCnt="3" custScaleX="136328" custScaleY="133373">
        <dgm:presLayoutVars>
          <dgm:chMax val="1"/>
          <dgm:bulletEnabled val="1"/>
        </dgm:presLayoutVars>
      </dgm:prSet>
      <dgm:spPr/>
    </dgm:pt>
    <dgm:pt modelId="{CC9232F0-F267-4D96-8BFF-7CB63B2D4415}" type="pres">
      <dgm:prSet presAssocID="{B9FEBE9C-D220-4872-BA34-1A3D59A7B86F}" presName="aSpace" presStyleCnt="0"/>
      <dgm:spPr/>
    </dgm:pt>
    <dgm:pt modelId="{A4BE3620-A5D2-4DB4-874F-C764B6EC3D1F}" type="pres">
      <dgm:prSet presAssocID="{0652D870-6088-4F4E-A84A-AF5EEB824F0D}" presName="compNode" presStyleCnt="0"/>
      <dgm:spPr/>
    </dgm:pt>
    <dgm:pt modelId="{54D9023E-C49D-45EA-BD6A-A6F49B24F74A}" type="pres">
      <dgm:prSet presAssocID="{0652D870-6088-4F4E-A84A-AF5EEB824F0D}" presName="noGeometry" presStyleCnt="0"/>
      <dgm:spPr/>
    </dgm:pt>
    <dgm:pt modelId="{DD2997D6-C6E5-4997-9B97-83DCF4A1F097}" type="pres">
      <dgm:prSet presAssocID="{0652D870-6088-4F4E-A84A-AF5EEB824F0D}" presName="childTextVisible" presStyleLbl="bgAccFollowNode1" presStyleIdx="2" presStyleCnt="3" custScaleX="83785" custLinFactNeighborX="563">
        <dgm:presLayoutVars>
          <dgm:bulletEnabled val="1"/>
        </dgm:presLayoutVars>
      </dgm:prSet>
      <dgm:spPr/>
    </dgm:pt>
    <dgm:pt modelId="{C1B47A83-C146-42A9-8B98-40DEB081618D}" type="pres">
      <dgm:prSet presAssocID="{0652D870-6088-4F4E-A84A-AF5EEB824F0D}" presName="childTextHidden" presStyleLbl="bgAccFollowNode1" presStyleIdx="2" presStyleCnt="3"/>
      <dgm:spPr/>
    </dgm:pt>
    <dgm:pt modelId="{49C689D9-FB8E-46FD-AA58-ED2E6A435C3B}" type="pres">
      <dgm:prSet presAssocID="{0652D870-6088-4F4E-A84A-AF5EEB824F0D}" presName="parentText" presStyleLbl="node1" presStyleIdx="2" presStyleCnt="3" custScaleX="139642" custScaleY="136328" custLinFactNeighborX="-11260">
        <dgm:presLayoutVars>
          <dgm:chMax val="1"/>
          <dgm:bulletEnabled val="1"/>
        </dgm:presLayoutVars>
      </dgm:prSet>
      <dgm:spPr/>
    </dgm:pt>
  </dgm:ptLst>
  <dgm:cxnLst>
    <dgm:cxn modelId="{DB70EC26-F303-482A-832D-98E5137CC0E0}" srcId="{B9FEBE9C-D220-4872-BA34-1A3D59A7B86F}" destId="{4E7FB6FA-B31F-4518-B911-638A737CA2EF}" srcOrd="0" destOrd="0" parTransId="{3435C843-2498-4947-AB3F-C02F35139C5E}" sibTransId="{F0D28265-96BF-4235-922B-C895DE15FBCD}"/>
    <dgm:cxn modelId="{59D85C2A-3C9A-4198-A1A0-F8100856AB4B}" type="presOf" srcId="{4E7FB6FA-B31F-4518-B911-638A737CA2EF}" destId="{FC36E960-DB58-4B44-A230-F9A25DFDC8D3}" srcOrd="1" destOrd="0" presId="urn:microsoft.com/office/officeart/2005/8/layout/hProcess6"/>
    <dgm:cxn modelId="{010A2035-2857-4D0E-A275-790DDD155421}" type="presOf" srcId="{A332D360-D75D-4E79-A703-4239D241A5D7}" destId="{778BB98D-6F9E-43FA-B009-CC7E2516AEDD}" srcOrd="1" destOrd="1" presId="urn:microsoft.com/office/officeart/2005/8/layout/hProcess6"/>
    <dgm:cxn modelId="{C7754838-F0A7-4EF2-8A1C-CC352EEDBFA2}" type="presOf" srcId="{A332D360-D75D-4E79-A703-4239D241A5D7}" destId="{FA00337E-52C2-4DF6-8211-02B360D570BA}" srcOrd="0" destOrd="1" presId="urn:microsoft.com/office/officeart/2005/8/layout/hProcess6"/>
    <dgm:cxn modelId="{C8394A5D-E825-4476-96B0-007181E73811}" srcId="{FF7073AF-C7D5-46AB-9EB9-E2F476B5FE5B}" destId="{A332D360-D75D-4E79-A703-4239D241A5D7}" srcOrd="1" destOrd="0" parTransId="{ED24602E-8971-4C03-9A6F-9141AECDD10D}" sibTransId="{726B4BCF-79C3-40E2-8A31-7A473FA7493A}"/>
    <dgm:cxn modelId="{4E9C2360-F530-4386-B3A9-A78779CC9A6C}" srcId="{59CB118A-793D-43D9-A8AF-A34B4871D3ED}" destId="{0652D870-6088-4F4E-A84A-AF5EEB824F0D}" srcOrd="2" destOrd="0" parTransId="{38E2FB08-D2AC-4559-A740-616CD3C1EF93}" sibTransId="{6208A84A-9D70-48B3-B581-06769627F198}"/>
    <dgm:cxn modelId="{D5904443-9454-4365-9893-9A9D66524893}" type="presOf" srcId="{174006A6-8915-4F6F-A866-B2C9C205630A}" destId="{778BB98D-6F9E-43FA-B009-CC7E2516AEDD}" srcOrd="1" destOrd="0" presId="urn:microsoft.com/office/officeart/2005/8/layout/hProcess6"/>
    <dgm:cxn modelId="{868AE746-55F2-4E6B-B8F5-E85C2F4A34DF}" type="presOf" srcId="{057326A9-FFA5-45A4-9960-34820EF1310C}" destId="{C1B47A83-C146-42A9-8B98-40DEB081618D}" srcOrd="1" destOrd="1" presId="urn:microsoft.com/office/officeart/2005/8/layout/hProcess6"/>
    <dgm:cxn modelId="{3EC2EE49-DDB0-4814-9F65-5710AD45B465}" srcId="{59CB118A-793D-43D9-A8AF-A34B4871D3ED}" destId="{FF7073AF-C7D5-46AB-9EB9-E2F476B5FE5B}" srcOrd="0" destOrd="0" parTransId="{71E50BD3-0B7C-44F1-B0C1-8D5CBD143DE9}" sibTransId="{B10E15A8-587C-4462-AE09-4D1C2792E350}"/>
    <dgm:cxn modelId="{21C3156B-CC50-4132-BBB5-2DA295752E92}" type="presOf" srcId="{AB29CA8B-02C8-4CBA-AB76-2890EE5D72A2}" destId="{C1B47A83-C146-42A9-8B98-40DEB081618D}" srcOrd="1" destOrd="0" presId="urn:microsoft.com/office/officeart/2005/8/layout/hProcess6"/>
    <dgm:cxn modelId="{A1E87B51-524A-45AC-8436-C7C01B104153}" type="presOf" srcId="{057326A9-FFA5-45A4-9960-34820EF1310C}" destId="{DD2997D6-C6E5-4997-9B97-83DCF4A1F097}" srcOrd="0" destOrd="1" presId="urn:microsoft.com/office/officeart/2005/8/layout/hProcess6"/>
    <dgm:cxn modelId="{D3040555-9D51-4073-A152-B16316FFC1B8}" type="presOf" srcId="{174006A6-8915-4F6F-A866-B2C9C205630A}" destId="{FA00337E-52C2-4DF6-8211-02B360D570BA}" srcOrd="0" destOrd="0" presId="urn:microsoft.com/office/officeart/2005/8/layout/hProcess6"/>
    <dgm:cxn modelId="{59EF3C79-7235-461C-B3D4-7FDCE3BDB6AF}" type="presOf" srcId="{59CB118A-793D-43D9-A8AF-A34B4871D3ED}" destId="{CB7AC10F-60B1-499E-BF22-1FD04E0E7C1D}" srcOrd="0" destOrd="0" presId="urn:microsoft.com/office/officeart/2005/8/layout/hProcess6"/>
    <dgm:cxn modelId="{48DC6A8D-4A96-4C0A-9CBB-BD0C92F074B8}" type="presOf" srcId="{4E7FB6FA-B31F-4518-B911-638A737CA2EF}" destId="{0DD606E2-08F8-45E4-B590-88990DEE69AE}" srcOrd="0" destOrd="0" presId="urn:microsoft.com/office/officeart/2005/8/layout/hProcess6"/>
    <dgm:cxn modelId="{22319B9C-2159-4F84-909D-BA21F976D472}" srcId="{0652D870-6088-4F4E-A84A-AF5EEB824F0D}" destId="{AB29CA8B-02C8-4CBA-AB76-2890EE5D72A2}" srcOrd="0" destOrd="0" parTransId="{27433E5A-8CC8-46B9-84D8-40FA357AC4FA}" sibTransId="{2DBDF7A5-4FE4-466F-B334-3268D37450EC}"/>
    <dgm:cxn modelId="{98A700A6-7301-4C8D-A415-147C19ED8A5C}" type="presOf" srcId="{B9FEBE9C-D220-4872-BA34-1A3D59A7B86F}" destId="{80AA3EDB-EB6E-43FF-ACA7-4EE488220D38}" srcOrd="0" destOrd="0" presId="urn:microsoft.com/office/officeart/2005/8/layout/hProcess6"/>
    <dgm:cxn modelId="{AC0036A7-FFD2-4CF1-92C0-ED0C83CD48D4}" type="presOf" srcId="{2AD200CF-43B1-4953-B7A9-0F996149FD96}" destId="{C1B47A83-C146-42A9-8B98-40DEB081618D}" srcOrd="1" destOrd="2" presId="urn:microsoft.com/office/officeart/2005/8/layout/hProcess6"/>
    <dgm:cxn modelId="{A3546DAA-146C-4DB4-A184-37B446DF3885}" type="presOf" srcId="{2AD200CF-43B1-4953-B7A9-0F996149FD96}" destId="{DD2997D6-C6E5-4997-9B97-83DCF4A1F097}" srcOrd="0" destOrd="2" presId="urn:microsoft.com/office/officeart/2005/8/layout/hProcess6"/>
    <dgm:cxn modelId="{A7136EAF-0039-473F-8ACE-FD820E11CFF9}" srcId="{0652D870-6088-4F4E-A84A-AF5EEB824F0D}" destId="{2AD200CF-43B1-4953-B7A9-0F996149FD96}" srcOrd="2" destOrd="0" parTransId="{6D737010-C311-4E26-84D3-8D100567ACCC}" sibTransId="{0DE2367D-9561-4278-8321-DB24BA3135AB}"/>
    <dgm:cxn modelId="{FC92A6B1-EC5C-451B-B0B9-3C26D92D088B}" type="presOf" srcId="{AB29CA8B-02C8-4CBA-AB76-2890EE5D72A2}" destId="{DD2997D6-C6E5-4997-9B97-83DCF4A1F097}" srcOrd="0" destOrd="0" presId="urn:microsoft.com/office/officeart/2005/8/layout/hProcess6"/>
    <dgm:cxn modelId="{687C50B4-4267-4462-B624-9D2EB19451C1}" srcId="{0652D870-6088-4F4E-A84A-AF5EEB824F0D}" destId="{057326A9-FFA5-45A4-9960-34820EF1310C}" srcOrd="1" destOrd="0" parTransId="{FEF2ADC4-FF5E-4F9A-96D7-03952C0ED7BD}" sibTransId="{679D5DB4-F6B7-4F16-956E-290724D07341}"/>
    <dgm:cxn modelId="{7C1985B8-FF10-4722-AC07-976C271DB28C}" type="presOf" srcId="{FF7073AF-C7D5-46AB-9EB9-E2F476B5FE5B}" destId="{0585FFE7-DB95-420A-8DC3-1517CF085B7A}" srcOrd="0" destOrd="0" presId="urn:microsoft.com/office/officeart/2005/8/layout/hProcess6"/>
    <dgm:cxn modelId="{09B5C5B8-7B69-4334-943B-BD1CB796DFFB}" srcId="{FF7073AF-C7D5-46AB-9EB9-E2F476B5FE5B}" destId="{174006A6-8915-4F6F-A866-B2C9C205630A}" srcOrd="0" destOrd="0" parTransId="{45439724-D897-4D41-8BF7-37ADC3FC26DB}" sibTransId="{D82E5833-5341-40E4-8A2E-3ABF72B91E0E}"/>
    <dgm:cxn modelId="{7902FDC8-F846-473B-8E50-F883D0B46028}" type="presOf" srcId="{0652D870-6088-4F4E-A84A-AF5EEB824F0D}" destId="{49C689D9-FB8E-46FD-AA58-ED2E6A435C3B}" srcOrd="0" destOrd="0" presId="urn:microsoft.com/office/officeart/2005/8/layout/hProcess6"/>
    <dgm:cxn modelId="{E0CF8BEB-D001-4010-8EC7-9F4ECA63F20A}" srcId="{59CB118A-793D-43D9-A8AF-A34B4871D3ED}" destId="{B9FEBE9C-D220-4872-BA34-1A3D59A7B86F}" srcOrd="1" destOrd="0" parTransId="{409EF17D-7EEC-43D1-A081-46A481093C20}" sibTransId="{2C50E6F5-2ED5-4E96-B289-BB63096B5500}"/>
    <dgm:cxn modelId="{18731DCA-9B40-4B72-B2D5-9FB558F8BC42}" type="presParOf" srcId="{CB7AC10F-60B1-499E-BF22-1FD04E0E7C1D}" destId="{E0161C68-D346-4159-933D-D4F61E3758C4}" srcOrd="0" destOrd="0" presId="urn:microsoft.com/office/officeart/2005/8/layout/hProcess6"/>
    <dgm:cxn modelId="{CF304BFB-3350-41BA-95EF-6EB00B5D1D87}" type="presParOf" srcId="{E0161C68-D346-4159-933D-D4F61E3758C4}" destId="{0D4A8C16-C3B0-4D97-B060-8A03410F735B}" srcOrd="0" destOrd="0" presId="urn:microsoft.com/office/officeart/2005/8/layout/hProcess6"/>
    <dgm:cxn modelId="{7B13D488-BCEC-4E72-979B-5CF543CCFF6A}" type="presParOf" srcId="{E0161C68-D346-4159-933D-D4F61E3758C4}" destId="{FA00337E-52C2-4DF6-8211-02B360D570BA}" srcOrd="1" destOrd="0" presId="urn:microsoft.com/office/officeart/2005/8/layout/hProcess6"/>
    <dgm:cxn modelId="{715E6FCF-AAE4-4A7D-BD00-370BAC1E8FC8}" type="presParOf" srcId="{E0161C68-D346-4159-933D-D4F61E3758C4}" destId="{778BB98D-6F9E-43FA-B009-CC7E2516AEDD}" srcOrd="2" destOrd="0" presId="urn:microsoft.com/office/officeart/2005/8/layout/hProcess6"/>
    <dgm:cxn modelId="{1553E91D-0C13-4D66-A684-31A27F1E8B83}" type="presParOf" srcId="{E0161C68-D346-4159-933D-D4F61E3758C4}" destId="{0585FFE7-DB95-420A-8DC3-1517CF085B7A}" srcOrd="3" destOrd="0" presId="urn:microsoft.com/office/officeart/2005/8/layout/hProcess6"/>
    <dgm:cxn modelId="{12434738-7855-4C46-9A6B-8B2BDAB3737D}" type="presParOf" srcId="{CB7AC10F-60B1-499E-BF22-1FD04E0E7C1D}" destId="{1EE8BCAB-1470-45E2-9363-2F2F4F233B1A}" srcOrd="1" destOrd="0" presId="urn:microsoft.com/office/officeart/2005/8/layout/hProcess6"/>
    <dgm:cxn modelId="{7A17A412-8040-4AA2-A849-6F77580C6E20}" type="presParOf" srcId="{CB7AC10F-60B1-499E-BF22-1FD04E0E7C1D}" destId="{CBEDBE55-EB89-4844-9293-14A697F1BBC7}" srcOrd="2" destOrd="0" presId="urn:microsoft.com/office/officeart/2005/8/layout/hProcess6"/>
    <dgm:cxn modelId="{1C9FE677-B32B-4032-A949-0F26E41D347D}" type="presParOf" srcId="{CBEDBE55-EB89-4844-9293-14A697F1BBC7}" destId="{98AEB115-265B-4934-8043-F89165787596}" srcOrd="0" destOrd="0" presId="urn:microsoft.com/office/officeart/2005/8/layout/hProcess6"/>
    <dgm:cxn modelId="{82A4585E-09C8-4144-B01C-B9C509476768}" type="presParOf" srcId="{CBEDBE55-EB89-4844-9293-14A697F1BBC7}" destId="{0DD606E2-08F8-45E4-B590-88990DEE69AE}" srcOrd="1" destOrd="0" presId="urn:microsoft.com/office/officeart/2005/8/layout/hProcess6"/>
    <dgm:cxn modelId="{5F26065B-6FD0-40CC-BDE4-DF856C3B146F}" type="presParOf" srcId="{CBEDBE55-EB89-4844-9293-14A697F1BBC7}" destId="{FC36E960-DB58-4B44-A230-F9A25DFDC8D3}" srcOrd="2" destOrd="0" presId="urn:microsoft.com/office/officeart/2005/8/layout/hProcess6"/>
    <dgm:cxn modelId="{4280214E-83FB-4F2D-AECD-5A10A6A61E32}" type="presParOf" srcId="{CBEDBE55-EB89-4844-9293-14A697F1BBC7}" destId="{80AA3EDB-EB6E-43FF-ACA7-4EE488220D38}" srcOrd="3" destOrd="0" presId="urn:microsoft.com/office/officeart/2005/8/layout/hProcess6"/>
    <dgm:cxn modelId="{132682B9-97FF-4A29-85BC-BA8D664704B2}" type="presParOf" srcId="{CB7AC10F-60B1-499E-BF22-1FD04E0E7C1D}" destId="{CC9232F0-F267-4D96-8BFF-7CB63B2D4415}" srcOrd="3" destOrd="0" presId="urn:microsoft.com/office/officeart/2005/8/layout/hProcess6"/>
    <dgm:cxn modelId="{570FFA81-C551-432E-B0DC-2CF2B00F3931}" type="presParOf" srcId="{CB7AC10F-60B1-499E-BF22-1FD04E0E7C1D}" destId="{A4BE3620-A5D2-4DB4-874F-C764B6EC3D1F}" srcOrd="4" destOrd="0" presId="urn:microsoft.com/office/officeart/2005/8/layout/hProcess6"/>
    <dgm:cxn modelId="{F4C49E79-9605-414D-AE64-EA50405A3663}" type="presParOf" srcId="{A4BE3620-A5D2-4DB4-874F-C764B6EC3D1F}" destId="{54D9023E-C49D-45EA-BD6A-A6F49B24F74A}" srcOrd="0" destOrd="0" presId="urn:microsoft.com/office/officeart/2005/8/layout/hProcess6"/>
    <dgm:cxn modelId="{C2516C5C-22DF-4D7A-8AAC-AD85C3E1D83A}" type="presParOf" srcId="{A4BE3620-A5D2-4DB4-874F-C764B6EC3D1F}" destId="{DD2997D6-C6E5-4997-9B97-83DCF4A1F097}" srcOrd="1" destOrd="0" presId="urn:microsoft.com/office/officeart/2005/8/layout/hProcess6"/>
    <dgm:cxn modelId="{A9976CA7-80BA-43A7-93BE-B4E64801EB97}" type="presParOf" srcId="{A4BE3620-A5D2-4DB4-874F-C764B6EC3D1F}" destId="{C1B47A83-C146-42A9-8B98-40DEB081618D}" srcOrd="2" destOrd="0" presId="urn:microsoft.com/office/officeart/2005/8/layout/hProcess6"/>
    <dgm:cxn modelId="{8ECB800B-449C-447A-B125-1DD090CE42E5}" type="presParOf" srcId="{A4BE3620-A5D2-4DB4-874F-C764B6EC3D1F}" destId="{49C689D9-FB8E-46FD-AA58-ED2E6A435C3B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7B9930-63D7-4A5B-9B51-454EE3155F1F}" type="doc">
      <dgm:prSet loTypeId="urn:microsoft.com/office/officeart/2005/8/layout/cycle2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5B5581E-A82A-44B1-A8C5-2C7B3EDAFB2B}">
      <dgm:prSet phldrT="[Texto]"/>
      <dgm:spPr/>
      <dgm:t>
        <a:bodyPr/>
        <a:lstStyle/>
        <a:p>
          <a:r>
            <a:rPr lang="es-ES" dirty="0"/>
            <a:t>Indagación</a:t>
          </a:r>
        </a:p>
      </dgm:t>
    </dgm:pt>
    <dgm:pt modelId="{02D72DD1-F90B-4DC7-84EF-A23FA39131CE}" type="parTrans" cxnId="{AD23AD96-2757-467B-8DD4-490ECA0EA9E0}">
      <dgm:prSet/>
      <dgm:spPr/>
      <dgm:t>
        <a:bodyPr/>
        <a:lstStyle/>
        <a:p>
          <a:endParaRPr lang="es-ES"/>
        </a:p>
      </dgm:t>
    </dgm:pt>
    <dgm:pt modelId="{7361252F-FABE-4E28-BC8A-48E5176E660A}" type="sibTrans" cxnId="{AD23AD96-2757-467B-8DD4-490ECA0EA9E0}">
      <dgm:prSet/>
      <dgm:spPr/>
      <dgm:t>
        <a:bodyPr/>
        <a:lstStyle/>
        <a:p>
          <a:endParaRPr lang="es-ES"/>
        </a:p>
      </dgm:t>
    </dgm:pt>
    <dgm:pt modelId="{3C4AE958-CDD5-4FBF-B9AB-F5FA810685AB}">
      <dgm:prSet phldrT="[Texto]"/>
      <dgm:spPr/>
      <dgm:t>
        <a:bodyPr/>
        <a:lstStyle/>
        <a:p>
          <a:r>
            <a:rPr lang="es-ES" dirty="0"/>
            <a:t>Diseño conceptual</a:t>
          </a:r>
        </a:p>
      </dgm:t>
    </dgm:pt>
    <dgm:pt modelId="{CD72E857-AB6A-450F-B29E-CB77EA9C2F2D}" type="parTrans" cxnId="{2A256997-E3A5-4235-987C-5252D5F14F13}">
      <dgm:prSet/>
      <dgm:spPr/>
      <dgm:t>
        <a:bodyPr/>
        <a:lstStyle/>
        <a:p>
          <a:endParaRPr lang="es-ES"/>
        </a:p>
      </dgm:t>
    </dgm:pt>
    <dgm:pt modelId="{25DFE061-F009-4C2A-8373-EB17909C6393}" type="sibTrans" cxnId="{2A256997-E3A5-4235-987C-5252D5F14F13}">
      <dgm:prSet/>
      <dgm:spPr/>
      <dgm:t>
        <a:bodyPr/>
        <a:lstStyle/>
        <a:p>
          <a:endParaRPr lang="es-ES"/>
        </a:p>
      </dgm:t>
    </dgm:pt>
    <dgm:pt modelId="{0DCF65B2-21E1-4EB6-97EB-6CD37F23327C}">
      <dgm:prSet phldrT="[Texto]"/>
      <dgm:spPr/>
      <dgm:t>
        <a:bodyPr/>
        <a:lstStyle/>
        <a:p>
          <a:r>
            <a:rPr lang="es-ES" dirty="0"/>
            <a:t>Prototipado</a:t>
          </a:r>
        </a:p>
      </dgm:t>
    </dgm:pt>
    <dgm:pt modelId="{569F9F38-113B-411B-B56E-542DC98F2064}" type="parTrans" cxnId="{836BBE8E-0905-4673-AF91-53F7A060C809}">
      <dgm:prSet/>
      <dgm:spPr/>
      <dgm:t>
        <a:bodyPr/>
        <a:lstStyle/>
        <a:p>
          <a:endParaRPr lang="es-ES"/>
        </a:p>
      </dgm:t>
    </dgm:pt>
    <dgm:pt modelId="{C190B803-9CBE-4B43-90F5-8D428295164C}" type="sibTrans" cxnId="{836BBE8E-0905-4673-AF91-53F7A060C809}">
      <dgm:prSet/>
      <dgm:spPr/>
      <dgm:t>
        <a:bodyPr/>
        <a:lstStyle/>
        <a:p>
          <a:endParaRPr lang="es-ES"/>
        </a:p>
      </dgm:t>
    </dgm:pt>
    <dgm:pt modelId="{397A61D8-0F4D-4169-AE6C-4587A0A6F4FE}">
      <dgm:prSet phldrT="[Texto]"/>
      <dgm:spPr/>
      <dgm:t>
        <a:bodyPr/>
        <a:lstStyle/>
        <a:p>
          <a:r>
            <a:rPr lang="es-ES" dirty="0"/>
            <a:t>Evaluación</a:t>
          </a:r>
        </a:p>
      </dgm:t>
    </dgm:pt>
    <dgm:pt modelId="{677A7AE0-26D7-4CF7-8BF5-5D75791383C6}" type="parTrans" cxnId="{AE442DB7-E0D8-4DAA-8E38-B59AE90B419A}">
      <dgm:prSet/>
      <dgm:spPr/>
      <dgm:t>
        <a:bodyPr/>
        <a:lstStyle/>
        <a:p>
          <a:endParaRPr lang="es-ES"/>
        </a:p>
      </dgm:t>
    </dgm:pt>
    <dgm:pt modelId="{9CEA1C92-64CB-4C88-AFF8-F5AF562BE382}" type="sibTrans" cxnId="{AE442DB7-E0D8-4DAA-8E38-B59AE90B419A}">
      <dgm:prSet/>
      <dgm:spPr/>
      <dgm:t>
        <a:bodyPr/>
        <a:lstStyle/>
        <a:p>
          <a:endParaRPr lang="es-ES"/>
        </a:p>
      </dgm:t>
    </dgm:pt>
    <dgm:pt modelId="{1CDC58E2-50A5-4353-BFF7-6EC4D1AD6A85}" type="pres">
      <dgm:prSet presAssocID="{517B9930-63D7-4A5B-9B51-454EE3155F1F}" presName="cycle" presStyleCnt="0">
        <dgm:presLayoutVars>
          <dgm:dir/>
          <dgm:resizeHandles val="exact"/>
        </dgm:presLayoutVars>
      </dgm:prSet>
      <dgm:spPr/>
    </dgm:pt>
    <dgm:pt modelId="{82B85A6E-52FE-4355-B0F3-624DA749C517}" type="pres">
      <dgm:prSet presAssocID="{B5B5581E-A82A-44B1-A8C5-2C7B3EDAFB2B}" presName="node" presStyleLbl="node1" presStyleIdx="0" presStyleCnt="4">
        <dgm:presLayoutVars>
          <dgm:bulletEnabled val="1"/>
        </dgm:presLayoutVars>
      </dgm:prSet>
      <dgm:spPr/>
    </dgm:pt>
    <dgm:pt modelId="{F4B577C7-937B-40AA-9545-3292F1E73782}" type="pres">
      <dgm:prSet presAssocID="{7361252F-FABE-4E28-BC8A-48E5176E660A}" presName="sibTrans" presStyleLbl="sibTrans2D1" presStyleIdx="0" presStyleCnt="4"/>
      <dgm:spPr/>
    </dgm:pt>
    <dgm:pt modelId="{1E683AAE-F2BE-460F-B9E0-C3A4A9713C25}" type="pres">
      <dgm:prSet presAssocID="{7361252F-FABE-4E28-BC8A-48E5176E660A}" presName="connectorText" presStyleLbl="sibTrans2D1" presStyleIdx="0" presStyleCnt="4"/>
      <dgm:spPr/>
    </dgm:pt>
    <dgm:pt modelId="{323ACF1F-900B-4AA3-882B-987B8717A151}" type="pres">
      <dgm:prSet presAssocID="{3C4AE958-CDD5-4FBF-B9AB-F5FA810685AB}" presName="node" presStyleLbl="node1" presStyleIdx="1" presStyleCnt="4">
        <dgm:presLayoutVars>
          <dgm:bulletEnabled val="1"/>
        </dgm:presLayoutVars>
      </dgm:prSet>
      <dgm:spPr/>
    </dgm:pt>
    <dgm:pt modelId="{0B08E94D-DF95-4BFA-A831-BF4D2B5095B9}" type="pres">
      <dgm:prSet presAssocID="{25DFE061-F009-4C2A-8373-EB17909C6393}" presName="sibTrans" presStyleLbl="sibTrans2D1" presStyleIdx="1" presStyleCnt="4"/>
      <dgm:spPr/>
    </dgm:pt>
    <dgm:pt modelId="{348A7D61-DA0C-49F4-9EB7-E88560DA7514}" type="pres">
      <dgm:prSet presAssocID="{25DFE061-F009-4C2A-8373-EB17909C6393}" presName="connectorText" presStyleLbl="sibTrans2D1" presStyleIdx="1" presStyleCnt="4"/>
      <dgm:spPr/>
    </dgm:pt>
    <dgm:pt modelId="{D0DB41EE-9CFD-4801-A6CB-E18DBD903ED8}" type="pres">
      <dgm:prSet presAssocID="{0DCF65B2-21E1-4EB6-97EB-6CD37F23327C}" presName="node" presStyleLbl="node1" presStyleIdx="2" presStyleCnt="4">
        <dgm:presLayoutVars>
          <dgm:bulletEnabled val="1"/>
        </dgm:presLayoutVars>
      </dgm:prSet>
      <dgm:spPr/>
    </dgm:pt>
    <dgm:pt modelId="{5C7D916E-5C56-41ED-895E-D664A6F615DC}" type="pres">
      <dgm:prSet presAssocID="{C190B803-9CBE-4B43-90F5-8D428295164C}" presName="sibTrans" presStyleLbl="sibTrans2D1" presStyleIdx="2" presStyleCnt="4"/>
      <dgm:spPr/>
    </dgm:pt>
    <dgm:pt modelId="{DC4C7D88-26CA-486A-9D77-C3C6BF221365}" type="pres">
      <dgm:prSet presAssocID="{C190B803-9CBE-4B43-90F5-8D428295164C}" presName="connectorText" presStyleLbl="sibTrans2D1" presStyleIdx="2" presStyleCnt="4"/>
      <dgm:spPr/>
    </dgm:pt>
    <dgm:pt modelId="{66473BFF-2EA8-4A65-A487-A07926ACC9E2}" type="pres">
      <dgm:prSet presAssocID="{397A61D8-0F4D-4169-AE6C-4587A0A6F4FE}" presName="node" presStyleLbl="node1" presStyleIdx="3" presStyleCnt="4">
        <dgm:presLayoutVars>
          <dgm:bulletEnabled val="1"/>
        </dgm:presLayoutVars>
      </dgm:prSet>
      <dgm:spPr/>
    </dgm:pt>
    <dgm:pt modelId="{3EAC4948-868C-4B92-84B6-62B72DA293DC}" type="pres">
      <dgm:prSet presAssocID="{9CEA1C92-64CB-4C88-AFF8-F5AF562BE382}" presName="sibTrans" presStyleLbl="sibTrans2D1" presStyleIdx="3" presStyleCnt="4"/>
      <dgm:spPr/>
    </dgm:pt>
    <dgm:pt modelId="{25A2F948-E8A5-4181-9291-FAD32C193BA0}" type="pres">
      <dgm:prSet presAssocID="{9CEA1C92-64CB-4C88-AFF8-F5AF562BE382}" presName="connectorText" presStyleLbl="sibTrans2D1" presStyleIdx="3" presStyleCnt="4"/>
      <dgm:spPr/>
    </dgm:pt>
  </dgm:ptLst>
  <dgm:cxnLst>
    <dgm:cxn modelId="{15EFA510-E701-42A3-ADD1-CEE3AC0CEAA5}" type="presOf" srcId="{7361252F-FABE-4E28-BC8A-48E5176E660A}" destId="{F4B577C7-937B-40AA-9545-3292F1E73782}" srcOrd="0" destOrd="0" presId="urn:microsoft.com/office/officeart/2005/8/layout/cycle2"/>
    <dgm:cxn modelId="{790E3A18-3903-463B-A93C-F3D7DCFC13EA}" type="presOf" srcId="{25DFE061-F009-4C2A-8373-EB17909C6393}" destId="{348A7D61-DA0C-49F4-9EB7-E88560DA7514}" srcOrd="1" destOrd="0" presId="urn:microsoft.com/office/officeart/2005/8/layout/cycle2"/>
    <dgm:cxn modelId="{FD5A312A-934C-42E5-BEC0-5A0ACA192DD0}" type="presOf" srcId="{25DFE061-F009-4C2A-8373-EB17909C6393}" destId="{0B08E94D-DF95-4BFA-A831-BF4D2B5095B9}" srcOrd="0" destOrd="0" presId="urn:microsoft.com/office/officeart/2005/8/layout/cycle2"/>
    <dgm:cxn modelId="{DDE9043B-0E17-47C5-8EE5-A6335C88D5B6}" type="presOf" srcId="{9CEA1C92-64CB-4C88-AFF8-F5AF562BE382}" destId="{3EAC4948-868C-4B92-84B6-62B72DA293DC}" srcOrd="0" destOrd="0" presId="urn:microsoft.com/office/officeart/2005/8/layout/cycle2"/>
    <dgm:cxn modelId="{C13FAF47-373F-4030-B284-55203721E234}" type="presOf" srcId="{B5B5581E-A82A-44B1-A8C5-2C7B3EDAFB2B}" destId="{82B85A6E-52FE-4355-B0F3-624DA749C517}" srcOrd="0" destOrd="0" presId="urn:microsoft.com/office/officeart/2005/8/layout/cycle2"/>
    <dgm:cxn modelId="{D51A096D-D5C5-4E4F-ADC8-29E67CEE2466}" type="presOf" srcId="{C190B803-9CBE-4B43-90F5-8D428295164C}" destId="{5C7D916E-5C56-41ED-895E-D664A6F615DC}" srcOrd="0" destOrd="0" presId="urn:microsoft.com/office/officeart/2005/8/layout/cycle2"/>
    <dgm:cxn modelId="{D4E02653-53B2-4E60-8F59-6348ADF4CE60}" type="presOf" srcId="{0DCF65B2-21E1-4EB6-97EB-6CD37F23327C}" destId="{D0DB41EE-9CFD-4801-A6CB-E18DBD903ED8}" srcOrd="0" destOrd="0" presId="urn:microsoft.com/office/officeart/2005/8/layout/cycle2"/>
    <dgm:cxn modelId="{D172B159-2DAD-4FD3-AE25-8B93189255BA}" type="presOf" srcId="{7361252F-FABE-4E28-BC8A-48E5176E660A}" destId="{1E683AAE-F2BE-460F-B9E0-C3A4A9713C25}" srcOrd="1" destOrd="0" presId="urn:microsoft.com/office/officeart/2005/8/layout/cycle2"/>
    <dgm:cxn modelId="{DA51DB7F-8121-4898-988C-E7BB23D11BC6}" type="presOf" srcId="{C190B803-9CBE-4B43-90F5-8D428295164C}" destId="{DC4C7D88-26CA-486A-9D77-C3C6BF221365}" srcOrd="1" destOrd="0" presId="urn:microsoft.com/office/officeart/2005/8/layout/cycle2"/>
    <dgm:cxn modelId="{836BBE8E-0905-4673-AF91-53F7A060C809}" srcId="{517B9930-63D7-4A5B-9B51-454EE3155F1F}" destId="{0DCF65B2-21E1-4EB6-97EB-6CD37F23327C}" srcOrd="2" destOrd="0" parTransId="{569F9F38-113B-411B-B56E-542DC98F2064}" sibTransId="{C190B803-9CBE-4B43-90F5-8D428295164C}"/>
    <dgm:cxn modelId="{AD23AD96-2757-467B-8DD4-490ECA0EA9E0}" srcId="{517B9930-63D7-4A5B-9B51-454EE3155F1F}" destId="{B5B5581E-A82A-44B1-A8C5-2C7B3EDAFB2B}" srcOrd="0" destOrd="0" parTransId="{02D72DD1-F90B-4DC7-84EF-A23FA39131CE}" sibTransId="{7361252F-FABE-4E28-BC8A-48E5176E660A}"/>
    <dgm:cxn modelId="{2A256997-E3A5-4235-987C-5252D5F14F13}" srcId="{517B9930-63D7-4A5B-9B51-454EE3155F1F}" destId="{3C4AE958-CDD5-4FBF-B9AB-F5FA810685AB}" srcOrd="1" destOrd="0" parTransId="{CD72E857-AB6A-450F-B29E-CB77EA9C2F2D}" sibTransId="{25DFE061-F009-4C2A-8373-EB17909C6393}"/>
    <dgm:cxn modelId="{AE442DB7-E0D8-4DAA-8E38-B59AE90B419A}" srcId="{517B9930-63D7-4A5B-9B51-454EE3155F1F}" destId="{397A61D8-0F4D-4169-AE6C-4587A0A6F4FE}" srcOrd="3" destOrd="0" parTransId="{677A7AE0-26D7-4CF7-8BF5-5D75791383C6}" sibTransId="{9CEA1C92-64CB-4C88-AFF8-F5AF562BE382}"/>
    <dgm:cxn modelId="{830496C2-ED15-40B7-87B1-00BD422ACA87}" type="presOf" srcId="{517B9930-63D7-4A5B-9B51-454EE3155F1F}" destId="{1CDC58E2-50A5-4353-BFF7-6EC4D1AD6A85}" srcOrd="0" destOrd="0" presId="urn:microsoft.com/office/officeart/2005/8/layout/cycle2"/>
    <dgm:cxn modelId="{D88B9CCE-5E62-4A9B-87A0-88645F7E6A9F}" type="presOf" srcId="{9CEA1C92-64CB-4C88-AFF8-F5AF562BE382}" destId="{25A2F948-E8A5-4181-9291-FAD32C193BA0}" srcOrd="1" destOrd="0" presId="urn:microsoft.com/office/officeart/2005/8/layout/cycle2"/>
    <dgm:cxn modelId="{697D4DDD-B0ED-41CB-B936-A94ED69858AD}" type="presOf" srcId="{3C4AE958-CDD5-4FBF-B9AB-F5FA810685AB}" destId="{323ACF1F-900B-4AA3-882B-987B8717A151}" srcOrd="0" destOrd="0" presId="urn:microsoft.com/office/officeart/2005/8/layout/cycle2"/>
    <dgm:cxn modelId="{8045CDF7-57FC-4DD9-A08E-ABEF2E608596}" type="presOf" srcId="{397A61D8-0F4D-4169-AE6C-4587A0A6F4FE}" destId="{66473BFF-2EA8-4A65-A487-A07926ACC9E2}" srcOrd="0" destOrd="0" presId="urn:microsoft.com/office/officeart/2005/8/layout/cycle2"/>
    <dgm:cxn modelId="{4AEA68B4-EEA8-47E6-ACC9-880A877D4836}" type="presParOf" srcId="{1CDC58E2-50A5-4353-BFF7-6EC4D1AD6A85}" destId="{82B85A6E-52FE-4355-B0F3-624DA749C517}" srcOrd="0" destOrd="0" presId="urn:microsoft.com/office/officeart/2005/8/layout/cycle2"/>
    <dgm:cxn modelId="{D93FDC94-33CD-4D2C-88EC-752E76718B73}" type="presParOf" srcId="{1CDC58E2-50A5-4353-BFF7-6EC4D1AD6A85}" destId="{F4B577C7-937B-40AA-9545-3292F1E73782}" srcOrd="1" destOrd="0" presId="urn:microsoft.com/office/officeart/2005/8/layout/cycle2"/>
    <dgm:cxn modelId="{7F3B1F50-AB52-4904-B651-30D4D75935A5}" type="presParOf" srcId="{F4B577C7-937B-40AA-9545-3292F1E73782}" destId="{1E683AAE-F2BE-460F-B9E0-C3A4A9713C25}" srcOrd="0" destOrd="0" presId="urn:microsoft.com/office/officeart/2005/8/layout/cycle2"/>
    <dgm:cxn modelId="{561F6CE3-2334-4B95-8512-4B5E0B018E75}" type="presParOf" srcId="{1CDC58E2-50A5-4353-BFF7-6EC4D1AD6A85}" destId="{323ACF1F-900B-4AA3-882B-987B8717A151}" srcOrd="2" destOrd="0" presId="urn:microsoft.com/office/officeart/2005/8/layout/cycle2"/>
    <dgm:cxn modelId="{6EB78383-BF1F-47DD-B038-D7EBDEC7C463}" type="presParOf" srcId="{1CDC58E2-50A5-4353-BFF7-6EC4D1AD6A85}" destId="{0B08E94D-DF95-4BFA-A831-BF4D2B5095B9}" srcOrd="3" destOrd="0" presId="urn:microsoft.com/office/officeart/2005/8/layout/cycle2"/>
    <dgm:cxn modelId="{97A92D75-0619-4B31-97F5-E17459086E6A}" type="presParOf" srcId="{0B08E94D-DF95-4BFA-A831-BF4D2B5095B9}" destId="{348A7D61-DA0C-49F4-9EB7-E88560DA7514}" srcOrd="0" destOrd="0" presId="urn:microsoft.com/office/officeart/2005/8/layout/cycle2"/>
    <dgm:cxn modelId="{DC5F81C9-1AD3-48CC-BEE9-F30ED01FBF6D}" type="presParOf" srcId="{1CDC58E2-50A5-4353-BFF7-6EC4D1AD6A85}" destId="{D0DB41EE-9CFD-4801-A6CB-E18DBD903ED8}" srcOrd="4" destOrd="0" presId="urn:microsoft.com/office/officeart/2005/8/layout/cycle2"/>
    <dgm:cxn modelId="{B83CE764-EEA4-4772-ACF6-68FDB752F3CD}" type="presParOf" srcId="{1CDC58E2-50A5-4353-BFF7-6EC4D1AD6A85}" destId="{5C7D916E-5C56-41ED-895E-D664A6F615DC}" srcOrd="5" destOrd="0" presId="urn:microsoft.com/office/officeart/2005/8/layout/cycle2"/>
    <dgm:cxn modelId="{D44E0FD3-F478-4BE0-92AA-7C8EF6EB077C}" type="presParOf" srcId="{5C7D916E-5C56-41ED-895E-D664A6F615DC}" destId="{DC4C7D88-26CA-486A-9D77-C3C6BF221365}" srcOrd="0" destOrd="0" presId="urn:microsoft.com/office/officeart/2005/8/layout/cycle2"/>
    <dgm:cxn modelId="{65B0F0DE-161D-42F8-8754-DED3C0D66F08}" type="presParOf" srcId="{1CDC58E2-50A5-4353-BFF7-6EC4D1AD6A85}" destId="{66473BFF-2EA8-4A65-A487-A07926ACC9E2}" srcOrd="6" destOrd="0" presId="urn:microsoft.com/office/officeart/2005/8/layout/cycle2"/>
    <dgm:cxn modelId="{C4F4A8D3-F562-44E0-BD12-293C299962C9}" type="presParOf" srcId="{1CDC58E2-50A5-4353-BFF7-6EC4D1AD6A85}" destId="{3EAC4948-868C-4B92-84B6-62B72DA293DC}" srcOrd="7" destOrd="0" presId="urn:microsoft.com/office/officeart/2005/8/layout/cycle2"/>
    <dgm:cxn modelId="{78F96582-83C3-49BA-A27A-9AF3DCB32A46}" type="presParOf" srcId="{3EAC4948-868C-4B92-84B6-62B72DA293DC}" destId="{25A2F948-E8A5-4181-9291-FAD32C193BA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7B9930-63D7-4A5B-9B51-454EE3155F1F}" type="doc">
      <dgm:prSet loTypeId="urn:microsoft.com/office/officeart/2005/8/layout/cycle2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5B5581E-A82A-44B1-A8C5-2C7B3EDAFB2B}">
      <dgm:prSet phldrT="[Texto]"/>
      <dgm:spPr>
        <a:ln w="28575">
          <a:noFill/>
        </a:ln>
      </dgm:spPr>
      <dgm:t>
        <a:bodyPr/>
        <a:lstStyle/>
        <a:p>
          <a:r>
            <a:rPr lang="es-ES" dirty="0"/>
            <a:t>Indagación</a:t>
          </a:r>
        </a:p>
      </dgm:t>
    </dgm:pt>
    <dgm:pt modelId="{02D72DD1-F90B-4DC7-84EF-A23FA39131CE}" type="parTrans" cxnId="{AD23AD96-2757-467B-8DD4-490ECA0EA9E0}">
      <dgm:prSet/>
      <dgm:spPr/>
      <dgm:t>
        <a:bodyPr/>
        <a:lstStyle/>
        <a:p>
          <a:endParaRPr lang="es-ES"/>
        </a:p>
      </dgm:t>
    </dgm:pt>
    <dgm:pt modelId="{7361252F-FABE-4E28-BC8A-48E5176E660A}" type="sibTrans" cxnId="{AD23AD96-2757-467B-8DD4-490ECA0EA9E0}">
      <dgm:prSet/>
      <dgm:spPr/>
      <dgm:t>
        <a:bodyPr/>
        <a:lstStyle/>
        <a:p>
          <a:endParaRPr lang="es-ES"/>
        </a:p>
      </dgm:t>
    </dgm:pt>
    <dgm:pt modelId="{3C4AE958-CDD5-4FBF-B9AB-F5FA810685AB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dirty="0"/>
            <a:t>Diseño conceptual</a:t>
          </a:r>
        </a:p>
      </dgm:t>
    </dgm:pt>
    <dgm:pt modelId="{CD72E857-AB6A-450F-B29E-CB77EA9C2F2D}" type="parTrans" cxnId="{2A256997-E3A5-4235-987C-5252D5F14F13}">
      <dgm:prSet/>
      <dgm:spPr/>
      <dgm:t>
        <a:bodyPr/>
        <a:lstStyle/>
        <a:p>
          <a:endParaRPr lang="es-ES"/>
        </a:p>
      </dgm:t>
    </dgm:pt>
    <dgm:pt modelId="{25DFE061-F009-4C2A-8373-EB17909C6393}" type="sibTrans" cxnId="{2A256997-E3A5-4235-987C-5252D5F14F13}">
      <dgm:prSet/>
      <dgm:spPr/>
      <dgm:t>
        <a:bodyPr/>
        <a:lstStyle/>
        <a:p>
          <a:endParaRPr lang="es-ES"/>
        </a:p>
      </dgm:t>
    </dgm:pt>
    <dgm:pt modelId="{0DCF65B2-21E1-4EB6-97EB-6CD37F23327C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dirty="0"/>
            <a:t>Prototipado</a:t>
          </a:r>
        </a:p>
      </dgm:t>
    </dgm:pt>
    <dgm:pt modelId="{569F9F38-113B-411B-B56E-542DC98F2064}" type="parTrans" cxnId="{836BBE8E-0905-4673-AF91-53F7A060C809}">
      <dgm:prSet/>
      <dgm:spPr/>
      <dgm:t>
        <a:bodyPr/>
        <a:lstStyle/>
        <a:p>
          <a:endParaRPr lang="es-ES"/>
        </a:p>
      </dgm:t>
    </dgm:pt>
    <dgm:pt modelId="{C190B803-9CBE-4B43-90F5-8D428295164C}" type="sibTrans" cxnId="{836BBE8E-0905-4673-AF91-53F7A060C809}">
      <dgm:prSet/>
      <dgm:spPr/>
      <dgm:t>
        <a:bodyPr/>
        <a:lstStyle/>
        <a:p>
          <a:endParaRPr lang="es-ES"/>
        </a:p>
      </dgm:t>
    </dgm:pt>
    <dgm:pt modelId="{397A61D8-0F4D-4169-AE6C-4587A0A6F4FE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s-ES" dirty="0"/>
            <a:t>Evaluación</a:t>
          </a:r>
        </a:p>
      </dgm:t>
    </dgm:pt>
    <dgm:pt modelId="{677A7AE0-26D7-4CF7-8BF5-5D75791383C6}" type="parTrans" cxnId="{AE442DB7-E0D8-4DAA-8E38-B59AE90B419A}">
      <dgm:prSet/>
      <dgm:spPr/>
      <dgm:t>
        <a:bodyPr/>
        <a:lstStyle/>
        <a:p>
          <a:endParaRPr lang="es-ES"/>
        </a:p>
      </dgm:t>
    </dgm:pt>
    <dgm:pt modelId="{9CEA1C92-64CB-4C88-AFF8-F5AF562BE382}" type="sibTrans" cxnId="{AE442DB7-E0D8-4DAA-8E38-B59AE90B419A}">
      <dgm:prSet/>
      <dgm:spPr/>
      <dgm:t>
        <a:bodyPr/>
        <a:lstStyle/>
        <a:p>
          <a:endParaRPr lang="es-ES"/>
        </a:p>
      </dgm:t>
    </dgm:pt>
    <dgm:pt modelId="{1CDC58E2-50A5-4353-BFF7-6EC4D1AD6A85}" type="pres">
      <dgm:prSet presAssocID="{517B9930-63D7-4A5B-9B51-454EE3155F1F}" presName="cycle" presStyleCnt="0">
        <dgm:presLayoutVars>
          <dgm:dir/>
          <dgm:resizeHandles val="exact"/>
        </dgm:presLayoutVars>
      </dgm:prSet>
      <dgm:spPr/>
    </dgm:pt>
    <dgm:pt modelId="{82B85A6E-52FE-4355-B0F3-624DA749C517}" type="pres">
      <dgm:prSet presAssocID="{B5B5581E-A82A-44B1-A8C5-2C7B3EDAFB2B}" presName="node" presStyleLbl="node1" presStyleIdx="0" presStyleCnt="4">
        <dgm:presLayoutVars>
          <dgm:bulletEnabled val="1"/>
        </dgm:presLayoutVars>
      </dgm:prSet>
      <dgm:spPr/>
    </dgm:pt>
    <dgm:pt modelId="{F4B577C7-937B-40AA-9545-3292F1E73782}" type="pres">
      <dgm:prSet presAssocID="{7361252F-FABE-4E28-BC8A-48E5176E660A}" presName="sibTrans" presStyleLbl="sibTrans2D1" presStyleIdx="0" presStyleCnt="4"/>
      <dgm:spPr/>
    </dgm:pt>
    <dgm:pt modelId="{1E683AAE-F2BE-460F-B9E0-C3A4A9713C25}" type="pres">
      <dgm:prSet presAssocID="{7361252F-FABE-4E28-BC8A-48E5176E660A}" presName="connectorText" presStyleLbl="sibTrans2D1" presStyleIdx="0" presStyleCnt="4"/>
      <dgm:spPr/>
    </dgm:pt>
    <dgm:pt modelId="{323ACF1F-900B-4AA3-882B-987B8717A151}" type="pres">
      <dgm:prSet presAssocID="{3C4AE958-CDD5-4FBF-B9AB-F5FA810685AB}" presName="node" presStyleLbl="node1" presStyleIdx="1" presStyleCnt="4">
        <dgm:presLayoutVars>
          <dgm:bulletEnabled val="1"/>
        </dgm:presLayoutVars>
      </dgm:prSet>
      <dgm:spPr/>
    </dgm:pt>
    <dgm:pt modelId="{0B08E94D-DF95-4BFA-A831-BF4D2B5095B9}" type="pres">
      <dgm:prSet presAssocID="{25DFE061-F009-4C2A-8373-EB17909C6393}" presName="sibTrans" presStyleLbl="sibTrans2D1" presStyleIdx="1" presStyleCnt="4"/>
      <dgm:spPr/>
    </dgm:pt>
    <dgm:pt modelId="{348A7D61-DA0C-49F4-9EB7-E88560DA7514}" type="pres">
      <dgm:prSet presAssocID="{25DFE061-F009-4C2A-8373-EB17909C6393}" presName="connectorText" presStyleLbl="sibTrans2D1" presStyleIdx="1" presStyleCnt="4"/>
      <dgm:spPr/>
    </dgm:pt>
    <dgm:pt modelId="{D0DB41EE-9CFD-4801-A6CB-E18DBD903ED8}" type="pres">
      <dgm:prSet presAssocID="{0DCF65B2-21E1-4EB6-97EB-6CD37F23327C}" presName="node" presStyleLbl="node1" presStyleIdx="2" presStyleCnt="4">
        <dgm:presLayoutVars>
          <dgm:bulletEnabled val="1"/>
        </dgm:presLayoutVars>
      </dgm:prSet>
      <dgm:spPr/>
    </dgm:pt>
    <dgm:pt modelId="{5C7D916E-5C56-41ED-895E-D664A6F615DC}" type="pres">
      <dgm:prSet presAssocID="{C190B803-9CBE-4B43-90F5-8D428295164C}" presName="sibTrans" presStyleLbl="sibTrans2D1" presStyleIdx="2" presStyleCnt="4"/>
      <dgm:spPr/>
    </dgm:pt>
    <dgm:pt modelId="{DC4C7D88-26CA-486A-9D77-C3C6BF221365}" type="pres">
      <dgm:prSet presAssocID="{C190B803-9CBE-4B43-90F5-8D428295164C}" presName="connectorText" presStyleLbl="sibTrans2D1" presStyleIdx="2" presStyleCnt="4"/>
      <dgm:spPr/>
    </dgm:pt>
    <dgm:pt modelId="{66473BFF-2EA8-4A65-A487-A07926ACC9E2}" type="pres">
      <dgm:prSet presAssocID="{397A61D8-0F4D-4169-AE6C-4587A0A6F4FE}" presName="node" presStyleLbl="node1" presStyleIdx="3" presStyleCnt="4">
        <dgm:presLayoutVars>
          <dgm:bulletEnabled val="1"/>
        </dgm:presLayoutVars>
      </dgm:prSet>
      <dgm:spPr/>
    </dgm:pt>
    <dgm:pt modelId="{3EAC4948-868C-4B92-84B6-62B72DA293DC}" type="pres">
      <dgm:prSet presAssocID="{9CEA1C92-64CB-4C88-AFF8-F5AF562BE382}" presName="sibTrans" presStyleLbl="sibTrans2D1" presStyleIdx="3" presStyleCnt="4"/>
      <dgm:spPr/>
    </dgm:pt>
    <dgm:pt modelId="{25A2F948-E8A5-4181-9291-FAD32C193BA0}" type="pres">
      <dgm:prSet presAssocID="{9CEA1C92-64CB-4C88-AFF8-F5AF562BE382}" presName="connectorText" presStyleLbl="sibTrans2D1" presStyleIdx="3" presStyleCnt="4"/>
      <dgm:spPr/>
    </dgm:pt>
  </dgm:ptLst>
  <dgm:cxnLst>
    <dgm:cxn modelId="{15EFA510-E701-42A3-ADD1-CEE3AC0CEAA5}" type="presOf" srcId="{7361252F-FABE-4E28-BC8A-48E5176E660A}" destId="{F4B577C7-937B-40AA-9545-3292F1E73782}" srcOrd="0" destOrd="0" presId="urn:microsoft.com/office/officeart/2005/8/layout/cycle2"/>
    <dgm:cxn modelId="{790E3A18-3903-463B-A93C-F3D7DCFC13EA}" type="presOf" srcId="{25DFE061-F009-4C2A-8373-EB17909C6393}" destId="{348A7D61-DA0C-49F4-9EB7-E88560DA7514}" srcOrd="1" destOrd="0" presId="urn:microsoft.com/office/officeart/2005/8/layout/cycle2"/>
    <dgm:cxn modelId="{FD5A312A-934C-42E5-BEC0-5A0ACA192DD0}" type="presOf" srcId="{25DFE061-F009-4C2A-8373-EB17909C6393}" destId="{0B08E94D-DF95-4BFA-A831-BF4D2B5095B9}" srcOrd="0" destOrd="0" presId="urn:microsoft.com/office/officeart/2005/8/layout/cycle2"/>
    <dgm:cxn modelId="{DDE9043B-0E17-47C5-8EE5-A6335C88D5B6}" type="presOf" srcId="{9CEA1C92-64CB-4C88-AFF8-F5AF562BE382}" destId="{3EAC4948-868C-4B92-84B6-62B72DA293DC}" srcOrd="0" destOrd="0" presId="urn:microsoft.com/office/officeart/2005/8/layout/cycle2"/>
    <dgm:cxn modelId="{C13FAF47-373F-4030-B284-55203721E234}" type="presOf" srcId="{B5B5581E-A82A-44B1-A8C5-2C7B3EDAFB2B}" destId="{82B85A6E-52FE-4355-B0F3-624DA749C517}" srcOrd="0" destOrd="0" presId="urn:microsoft.com/office/officeart/2005/8/layout/cycle2"/>
    <dgm:cxn modelId="{D51A096D-D5C5-4E4F-ADC8-29E67CEE2466}" type="presOf" srcId="{C190B803-9CBE-4B43-90F5-8D428295164C}" destId="{5C7D916E-5C56-41ED-895E-D664A6F615DC}" srcOrd="0" destOrd="0" presId="urn:microsoft.com/office/officeart/2005/8/layout/cycle2"/>
    <dgm:cxn modelId="{D4E02653-53B2-4E60-8F59-6348ADF4CE60}" type="presOf" srcId="{0DCF65B2-21E1-4EB6-97EB-6CD37F23327C}" destId="{D0DB41EE-9CFD-4801-A6CB-E18DBD903ED8}" srcOrd="0" destOrd="0" presId="urn:microsoft.com/office/officeart/2005/8/layout/cycle2"/>
    <dgm:cxn modelId="{D172B159-2DAD-4FD3-AE25-8B93189255BA}" type="presOf" srcId="{7361252F-FABE-4E28-BC8A-48E5176E660A}" destId="{1E683AAE-F2BE-460F-B9E0-C3A4A9713C25}" srcOrd="1" destOrd="0" presId="urn:microsoft.com/office/officeart/2005/8/layout/cycle2"/>
    <dgm:cxn modelId="{DA51DB7F-8121-4898-988C-E7BB23D11BC6}" type="presOf" srcId="{C190B803-9CBE-4B43-90F5-8D428295164C}" destId="{DC4C7D88-26CA-486A-9D77-C3C6BF221365}" srcOrd="1" destOrd="0" presId="urn:microsoft.com/office/officeart/2005/8/layout/cycle2"/>
    <dgm:cxn modelId="{836BBE8E-0905-4673-AF91-53F7A060C809}" srcId="{517B9930-63D7-4A5B-9B51-454EE3155F1F}" destId="{0DCF65B2-21E1-4EB6-97EB-6CD37F23327C}" srcOrd="2" destOrd="0" parTransId="{569F9F38-113B-411B-B56E-542DC98F2064}" sibTransId="{C190B803-9CBE-4B43-90F5-8D428295164C}"/>
    <dgm:cxn modelId="{AD23AD96-2757-467B-8DD4-490ECA0EA9E0}" srcId="{517B9930-63D7-4A5B-9B51-454EE3155F1F}" destId="{B5B5581E-A82A-44B1-A8C5-2C7B3EDAFB2B}" srcOrd="0" destOrd="0" parTransId="{02D72DD1-F90B-4DC7-84EF-A23FA39131CE}" sibTransId="{7361252F-FABE-4E28-BC8A-48E5176E660A}"/>
    <dgm:cxn modelId="{2A256997-E3A5-4235-987C-5252D5F14F13}" srcId="{517B9930-63D7-4A5B-9B51-454EE3155F1F}" destId="{3C4AE958-CDD5-4FBF-B9AB-F5FA810685AB}" srcOrd="1" destOrd="0" parTransId="{CD72E857-AB6A-450F-B29E-CB77EA9C2F2D}" sibTransId="{25DFE061-F009-4C2A-8373-EB17909C6393}"/>
    <dgm:cxn modelId="{AE442DB7-E0D8-4DAA-8E38-B59AE90B419A}" srcId="{517B9930-63D7-4A5B-9B51-454EE3155F1F}" destId="{397A61D8-0F4D-4169-AE6C-4587A0A6F4FE}" srcOrd="3" destOrd="0" parTransId="{677A7AE0-26D7-4CF7-8BF5-5D75791383C6}" sibTransId="{9CEA1C92-64CB-4C88-AFF8-F5AF562BE382}"/>
    <dgm:cxn modelId="{830496C2-ED15-40B7-87B1-00BD422ACA87}" type="presOf" srcId="{517B9930-63D7-4A5B-9B51-454EE3155F1F}" destId="{1CDC58E2-50A5-4353-BFF7-6EC4D1AD6A85}" srcOrd="0" destOrd="0" presId="urn:microsoft.com/office/officeart/2005/8/layout/cycle2"/>
    <dgm:cxn modelId="{D88B9CCE-5E62-4A9B-87A0-88645F7E6A9F}" type="presOf" srcId="{9CEA1C92-64CB-4C88-AFF8-F5AF562BE382}" destId="{25A2F948-E8A5-4181-9291-FAD32C193BA0}" srcOrd="1" destOrd="0" presId="urn:microsoft.com/office/officeart/2005/8/layout/cycle2"/>
    <dgm:cxn modelId="{697D4DDD-B0ED-41CB-B936-A94ED69858AD}" type="presOf" srcId="{3C4AE958-CDD5-4FBF-B9AB-F5FA810685AB}" destId="{323ACF1F-900B-4AA3-882B-987B8717A151}" srcOrd="0" destOrd="0" presId="urn:microsoft.com/office/officeart/2005/8/layout/cycle2"/>
    <dgm:cxn modelId="{8045CDF7-57FC-4DD9-A08E-ABEF2E608596}" type="presOf" srcId="{397A61D8-0F4D-4169-AE6C-4587A0A6F4FE}" destId="{66473BFF-2EA8-4A65-A487-A07926ACC9E2}" srcOrd="0" destOrd="0" presId="urn:microsoft.com/office/officeart/2005/8/layout/cycle2"/>
    <dgm:cxn modelId="{4AEA68B4-EEA8-47E6-ACC9-880A877D4836}" type="presParOf" srcId="{1CDC58E2-50A5-4353-BFF7-6EC4D1AD6A85}" destId="{82B85A6E-52FE-4355-B0F3-624DA749C517}" srcOrd="0" destOrd="0" presId="urn:microsoft.com/office/officeart/2005/8/layout/cycle2"/>
    <dgm:cxn modelId="{D93FDC94-33CD-4D2C-88EC-752E76718B73}" type="presParOf" srcId="{1CDC58E2-50A5-4353-BFF7-6EC4D1AD6A85}" destId="{F4B577C7-937B-40AA-9545-3292F1E73782}" srcOrd="1" destOrd="0" presId="urn:microsoft.com/office/officeart/2005/8/layout/cycle2"/>
    <dgm:cxn modelId="{7F3B1F50-AB52-4904-B651-30D4D75935A5}" type="presParOf" srcId="{F4B577C7-937B-40AA-9545-3292F1E73782}" destId="{1E683AAE-F2BE-460F-B9E0-C3A4A9713C25}" srcOrd="0" destOrd="0" presId="urn:microsoft.com/office/officeart/2005/8/layout/cycle2"/>
    <dgm:cxn modelId="{561F6CE3-2334-4B95-8512-4B5E0B018E75}" type="presParOf" srcId="{1CDC58E2-50A5-4353-BFF7-6EC4D1AD6A85}" destId="{323ACF1F-900B-4AA3-882B-987B8717A151}" srcOrd="2" destOrd="0" presId="urn:microsoft.com/office/officeart/2005/8/layout/cycle2"/>
    <dgm:cxn modelId="{6EB78383-BF1F-47DD-B038-D7EBDEC7C463}" type="presParOf" srcId="{1CDC58E2-50A5-4353-BFF7-6EC4D1AD6A85}" destId="{0B08E94D-DF95-4BFA-A831-BF4D2B5095B9}" srcOrd="3" destOrd="0" presId="urn:microsoft.com/office/officeart/2005/8/layout/cycle2"/>
    <dgm:cxn modelId="{97A92D75-0619-4B31-97F5-E17459086E6A}" type="presParOf" srcId="{0B08E94D-DF95-4BFA-A831-BF4D2B5095B9}" destId="{348A7D61-DA0C-49F4-9EB7-E88560DA7514}" srcOrd="0" destOrd="0" presId="urn:microsoft.com/office/officeart/2005/8/layout/cycle2"/>
    <dgm:cxn modelId="{DC5F81C9-1AD3-48CC-BEE9-F30ED01FBF6D}" type="presParOf" srcId="{1CDC58E2-50A5-4353-BFF7-6EC4D1AD6A85}" destId="{D0DB41EE-9CFD-4801-A6CB-E18DBD903ED8}" srcOrd="4" destOrd="0" presId="urn:microsoft.com/office/officeart/2005/8/layout/cycle2"/>
    <dgm:cxn modelId="{B83CE764-EEA4-4772-ACF6-68FDB752F3CD}" type="presParOf" srcId="{1CDC58E2-50A5-4353-BFF7-6EC4D1AD6A85}" destId="{5C7D916E-5C56-41ED-895E-D664A6F615DC}" srcOrd="5" destOrd="0" presId="urn:microsoft.com/office/officeart/2005/8/layout/cycle2"/>
    <dgm:cxn modelId="{D44E0FD3-F478-4BE0-92AA-7C8EF6EB077C}" type="presParOf" srcId="{5C7D916E-5C56-41ED-895E-D664A6F615DC}" destId="{DC4C7D88-26CA-486A-9D77-C3C6BF221365}" srcOrd="0" destOrd="0" presId="urn:microsoft.com/office/officeart/2005/8/layout/cycle2"/>
    <dgm:cxn modelId="{65B0F0DE-161D-42F8-8754-DED3C0D66F08}" type="presParOf" srcId="{1CDC58E2-50A5-4353-BFF7-6EC4D1AD6A85}" destId="{66473BFF-2EA8-4A65-A487-A07926ACC9E2}" srcOrd="6" destOrd="0" presId="urn:microsoft.com/office/officeart/2005/8/layout/cycle2"/>
    <dgm:cxn modelId="{C4F4A8D3-F562-44E0-BD12-293C299962C9}" type="presParOf" srcId="{1CDC58E2-50A5-4353-BFF7-6EC4D1AD6A85}" destId="{3EAC4948-868C-4B92-84B6-62B72DA293DC}" srcOrd="7" destOrd="0" presId="urn:microsoft.com/office/officeart/2005/8/layout/cycle2"/>
    <dgm:cxn modelId="{78F96582-83C3-49BA-A27A-9AF3DCB32A46}" type="presParOf" srcId="{3EAC4948-868C-4B92-84B6-62B72DA293DC}" destId="{25A2F948-E8A5-4181-9291-FAD32C193BA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7B9930-63D7-4A5B-9B51-454EE3155F1F}" type="doc">
      <dgm:prSet loTypeId="urn:microsoft.com/office/officeart/2005/8/layout/cycle2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5B5581E-A82A-44B1-A8C5-2C7B3EDAFB2B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dirty="0"/>
            <a:t>Indagación</a:t>
          </a:r>
        </a:p>
      </dgm:t>
    </dgm:pt>
    <dgm:pt modelId="{02D72DD1-F90B-4DC7-84EF-A23FA39131CE}" type="parTrans" cxnId="{AD23AD96-2757-467B-8DD4-490ECA0EA9E0}">
      <dgm:prSet/>
      <dgm:spPr/>
      <dgm:t>
        <a:bodyPr/>
        <a:lstStyle/>
        <a:p>
          <a:endParaRPr lang="es-ES"/>
        </a:p>
      </dgm:t>
    </dgm:pt>
    <dgm:pt modelId="{7361252F-FABE-4E28-BC8A-48E5176E660A}" type="sibTrans" cxnId="{AD23AD96-2757-467B-8DD4-490ECA0EA9E0}">
      <dgm:prSet/>
      <dgm:spPr/>
      <dgm:t>
        <a:bodyPr/>
        <a:lstStyle/>
        <a:p>
          <a:endParaRPr lang="es-ES"/>
        </a:p>
      </dgm:t>
    </dgm:pt>
    <dgm:pt modelId="{3C4AE958-CDD5-4FBF-B9AB-F5FA810685AB}">
      <dgm:prSet phldrT="[Texto]"/>
      <dgm:spPr/>
      <dgm:t>
        <a:bodyPr/>
        <a:lstStyle/>
        <a:p>
          <a:r>
            <a:rPr lang="es-ES" dirty="0"/>
            <a:t>Diseño conceptual</a:t>
          </a:r>
        </a:p>
      </dgm:t>
    </dgm:pt>
    <dgm:pt modelId="{CD72E857-AB6A-450F-B29E-CB77EA9C2F2D}" type="parTrans" cxnId="{2A256997-E3A5-4235-987C-5252D5F14F13}">
      <dgm:prSet/>
      <dgm:spPr/>
      <dgm:t>
        <a:bodyPr/>
        <a:lstStyle/>
        <a:p>
          <a:endParaRPr lang="es-ES"/>
        </a:p>
      </dgm:t>
    </dgm:pt>
    <dgm:pt modelId="{25DFE061-F009-4C2A-8373-EB17909C6393}" type="sibTrans" cxnId="{2A256997-E3A5-4235-987C-5252D5F14F13}">
      <dgm:prSet/>
      <dgm:spPr/>
      <dgm:t>
        <a:bodyPr/>
        <a:lstStyle/>
        <a:p>
          <a:endParaRPr lang="es-ES"/>
        </a:p>
      </dgm:t>
    </dgm:pt>
    <dgm:pt modelId="{0DCF65B2-21E1-4EB6-97EB-6CD37F23327C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dirty="0"/>
            <a:t>Prototipado</a:t>
          </a:r>
        </a:p>
      </dgm:t>
    </dgm:pt>
    <dgm:pt modelId="{569F9F38-113B-411B-B56E-542DC98F2064}" type="parTrans" cxnId="{836BBE8E-0905-4673-AF91-53F7A060C809}">
      <dgm:prSet/>
      <dgm:spPr/>
      <dgm:t>
        <a:bodyPr/>
        <a:lstStyle/>
        <a:p>
          <a:endParaRPr lang="es-ES"/>
        </a:p>
      </dgm:t>
    </dgm:pt>
    <dgm:pt modelId="{C190B803-9CBE-4B43-90F5-8D428295164C}" type="sibTrans" cxnId="{836BBE8E-0905-4673-AF91-53F7A060C809}">
      <dgm:prSet/>
      <dgm:spPr/>
      <dgm:t>
        <a:bodyPr/>
        <a:lstStyle/>
        <a:p>
          <a:endParaRPr lang="es-ES"/>
        </a:p>
      </dgm:t>
    </dgm:pt>
    <dgm:pt modelId="{397A61D8-0F4D-4169-AE6C-4587A0A6F4FE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dirty="0"/>
            <a:t>Evaluación</a:t>
          </a:r>
        </a:p>
      </dgm:t>
    </dgm:pt>
    <dgm:pt modelId="{677A7AE0-26D7-4CF7-8BF5-5D75791383C6}" type="parTrans" cxnId="{AE442DB7-E0D8-4DAA-8E38-B59AE90B419A}">
      <dgm:prSet/>
      <dgm:spPr/>
      <dgm:t>
        <a:bodyPr/>
        <a:lstStyle/>
        <a:p>
          <a:endParaRPr lang="es-ES"/>
        </a:p>
      </dgm:t>
    </dgm:pt>
    <dgm:pt modelId="{9CEA1C92-64CB-4C88-AFF8-F5AF562BE382}" type="sibTrans" cxnId="{AE442DB7-E0D8-4DAA-8E38-B59AE90B419A}">
      <dgm:prSet/>
      <dgm:spPr/>
      <dgm:t>
        <a:bodyPr/>
        <a:lstStyle/>
        <a:p>
          <a:endParaRPr lang="es-ES"/>
        </a:p>
      </dgm:t>
    </dgm:pt>
    <dgm:pt modelId="{1CDC58E2-50A5-4353-BFF7-6EC4D1AD6A85}" type="pres">
      <dgm:prSet presAssocID="{517B9930-63D7-4A5B-9B51-454EE3155F1F}" presName="cycle" presStyleCnt="0">
        <dgm:presLayoutVars>
          <dgm:dir/>
          <dgm:resizeHandles val="exact"/>
        </dgm:presLayoutVars>
      </dgm:prSet>
      <dgm:spPr/>
    </dgm:pt>
    <dgm:pt modelId="{82B85A6E-52FE-4355-B0F3-624DA749C517}" type="pres">
      <dgm:prSet presAssocID="{B5B5581E-A82A-44B1-A8C5-2C7B3EDAFB2B}" presName="node" presStyleLbl="node1" presStyleIdx="0" presStyleCnt="4">
        <dgm:presLayoutVars>
          <dgm:bulletEnabled val="1"/>
        </dgm:presLayoutVars>
      </dgm:prSet>
      <dgm:spPr/>
    </dgm:pt>
    <dgm:pt modelId="{F4B577C7-937B-40AA-9545-3292F1E73782}" type="pres">
      <dgm:prSet presAssocID="{7361252F-FABE-4E28-BC8A-48E5176E660A}" presName="sibTrans" presStyleLbl="sibTrans2D1" presStyleIdx="0" presStyleCnt="4"/>
      <dgm:spPr/>
    </dgm:pt>
    <dgm:pt modelId="{1E683AAE-F2BE-460F-B9E0-C3A4A9713C25}" type="pres">
      <dgm:prSet presAssocID="{7361252F-FABE-4E28-BC8A-48E5176E660A}" presName="connectorText" presStyleLbl="sibTrans2D1" presStyleIdx="0" presStyleCnt="4"/>
      <dgm:spPr/>
    </dgm:pt>
    <dgm:pt modelId="{323ACF1F-900B-4AA3-882B-987B8717A151}" type="pres">
      <dgm:prSet presAssocID="{3C4AE958-CDD5-4FBF-B9AB-F5FA810685AB}" presName="node" presStyleLbl="node1" presStyleIdx="1" presStyleCnt="4">
        <dgm:presLayoutVars>
          <dgm:bulletEnabled val="1"/>
        </dgm:presLayoutVars>
      </dgm:prSet>
      <dgm:spPr/>
    </dgm:pt>
    <dgm:pt modelId="{0B08E94D-DF95-4BFA-A831-BF4D2B5095B9}" type="pres">
      <dgm:prSet presAssocID="{25DFE061-F009-4C2A-8373-EB17909C6393}" presName="sibTrans" presStyleLbl="sibTrans2D1" presStyleIdx="1" presStyleCnt="4"/>
      <dgm:spPr/>
    </dgm:pt>
    <dgm:pt modelId="{348A7D61-DA0C-49F4-9EB7-E88560DA7514}" type="pres">
      <dgm:prSet presAssocID="{25DFE061-F009-4C2A-8373-EB17909C6393}" presName="connectorText" presStyleLbl="sibTrans2D1" presStyleIdx="1" presStyleCnt="4"/>
      <dgm:spPr/>
    </dgm:pt>
    <dgm:pt modelId="{D0DB41EE-9CFD-4801-A6CB-E18DBD903ED8}" type="pres">
      <dgm:prSet presAssocID="{0DCF65B2-21E1-4EB6-97EB-6CD37F23327C}" presName="node" presStyleLbl="node1" presStyleIdx="2" presStyleCnt="4">
        <dgm:presLayoutVars>
          <dgm:bulletEnabled val="1"/>
        </dgm:presLayoutVars>
      </dgm:prSet>
      <dgm:spPr/>
    </dgm:pt>
    <dgm:pt modelId="{5C7D916E-5C56-41ED-895E-D664A6F615DC}" type="pres">
      <dgm:prSet presAssocID="{C190B803-9CBE-4B43-90F5-8D428295164C}" presName="sibTrans" presStyleLbl="sibTrans2D1" presStyleIdx="2" presStyleCnt="4"/>
      <dgm:spPr/>
    </dgm:pt>
    <dgm:pt modelId="{DC4C7D88-26CA-486A-9D77-C3C6BF221365}" type="pres">
      <dgm:prSet presAssocID="{C190B803-9CBE-4B43-90F5-8D428295164C}" presName="connectorText" presStyleLbl="sibTrans2D1" presStyleIdx="2" presStyleCnt="4"/>
      <dgm:spPr/>
    </dgm:pt>
    <dgm:pt modelId="{66473BFF-2EA8-4A65-A487-A07926ACC9E2}" type="pres">
      <dgm:prSet presAssocID="{397A61D8-0F4D-4169-AE6C-4587A0A6F4FE}" presName="node" presStyleLbl="node1" presStyleIdx="3" presStyleCnt="4">
        <dgm:presLayoutVars>
          <dgm:bulletEnabled val="1"/>
        </dgm:presLayoutVars>
      </dgm:prSet>
      <dgm:spPr/>
    </dgm:pt>
    <dgm:pt modelId="{3EAC4948-868C-4B92-84B6-62B72DA293DC}" type="pres">
      <dgm:prSet presAssocID="{9CEA1C92-64CB-4C88-AFF8-F5AF562BE382}" presName="sibTrans" presStyleLbl="sibTrans2D1" presStyleIdx="3" presStyleCnt="4"/>
      <dgm:spPr/>
    </dgm:pt>
    <dgm:pt modelId="{25A2F948-E8A5-4181-9291-FAD32C193BA0}" type="pres">
      <dgm:prSet presAssocID="{9CEA1C92-64CB-4C88-AFF8-F5AF562BE382}" presName="connectorText" presStyleLbl="sibTrans2D1" presStyleIdx="3" presStyleCnt="4"/>
      <dgm:spPr/>
    </dgm:pt>
  </dgm:ptLst>
  <dgm:cxnLst>
    <dgm:cxn modelId="{15EFA510-E701-42A3-ADD1-CEE3AC0CEAA5}" type="presOf" srcId="{7361252F-FABE-4E28-BC8A-48E5176E660A}" destId="{F4B577C7-937B-40AA-9545-3292F1E73782}" srcOrd="0" destOrd="0" presId="urn:microsoft.com/office/officeart/2005/8/layout/cycle2"/>
    <dgm:cxn modelId="{790E3A18-3903-463B-A93C-F3D7DCFC13EA}" type="presOf" srcId="{25DFE061-F009-4C2A-8373-EB17909C6393}" destId="{348A7D61-DA0C-49F4-9EB7-E88560DA7514}" srcOrd="1" destOrd="0" presId="urn:microsoft.com/office/officeart/2005/8/layout/cycle2"/>
    <dgm:cxn modelId="{FD5A312A-934C-42E5-BEC0-5A0ACA192DD0}" type="presOf" srcId="{25DFE061-F009-4C2A-8373-EB17909C6393}" destId="{0B08E94D-DF95-4BFA-A831-BF4D2B5095B9}" srcOrd="0" destOrd="0" presId="urn:microsoft.com/office/officeart/2005/8/layout/cycle2"/>
    <dgm:cxn modelId="{DDE9043B-0E17-47C5-8EE5-A6335C88D5B6}" type="presOf" srcId="{9CEA1C92-64CB-4C88-AFF8-F5AF562BE382}" destId="{3EAC4948-868C-4B92-84B6-62B72DA293DC}" srcOrd="0" destOrd="0" presId="urn:microsoft.com/office/officeart/2005/8/layout/cycle2"/>
    <dgm:cxn modelId="{C13FAF47-373F-4030-B284-55203721E234}" type="presOf" srcId="{B5B5581E-A82A-44B1-A8C5-2C7B3EDAFB2B}" destId="{82B85A6E-52FE-4355-B0F3-624DA749C517}" srcOrd="0" destOrd="0" presId="urn:microsoft.com/office/officeart/2005/8/layout/cycle2"/>
    <dgm:cxn modelId="{D51A096D-D5C5-4E4F-ADC8-29E67CEE2466}" type="presOf" srcId="{C190B803-9CBE-4B43-90F5-8D428295164C}" destId="{5C7D916E-5C56-41ED-895E-D664A6F615DC}" srcOrd="0" destOrd="0" presId="urn:microsoft.com/office/officeart/2005/8/layout/cycle2"/>
    <dgm:cxn modelId="{D4E02653-53B2-4E60-8F59-6348ADF4CE60}" type="presOf" srcId="{0DCF65B2-21E1-4EB6-97EB-6CD37F23327C}" destId="{D0DB41EE-9CFD-4801-A6CB-E18DBD903ED8}" srcOrd="0" destOrd="0" presId="urn:microsoft.com/office/officeart/2005/8/layout/cycle2"/>
    <dgm:cxn modelId="{D172B159-2DAD-4FD3-AE25-8B93189255BA}" type="presOf" srcId="{7361252F-FABE-4E28-BC8A-48E5176E660A}" destId="{1E683AAE-F2BE-460F-B9E0-C3A4A9713C25}" srcOrd="1" destOrd="0" presId="urn:microsoft.com/office/officeart/2005/8/layout/cycle2"/>
    <dgm:cxn modelId="{DA51DB7F-8121-4898-988C-E7BB23D11BC6}" type="presOf" srcId="{C190B803-9CBE-4B43-90F5-8D428295164C}" destId="{DC4C7D88-26CA-486A-9D77-C3C6BF221365}" srcOrd="1" destOrd="0" presId="urn:microsoft.com/office/officeart/2005/8/layout/cycle2"/>
    <dgm:cxn modelId="{836BBE8E-0905-4673-AF91-53F7A060C809}" srcId="{517B9930-63D7-4A5B-9B51-454EE3155F1F}" destId="{0DCF65B2-21E1-4EB6-97EB-6CD37F23327C}" srcOrd="2" destOrd="0" parTransId="{569F9F38-113B-411B-B56E-542DC98F2064}" sibTransId="{C190B803-9CBE-4B43-90F5-8D428295164C}"/>
    <dgm:cxn modelId="{AD23AD96-2757-467B-8DD4-490ECA0EA9E0}" srcId="{517B9930-63D7-4A5B-9B51-454EE3155F1F}" destId="{B5B5581E-A82A-44B1-A8C5-2C7B3EDAFB2B}" srcOrd="0" destOrd="0" parTransId="{02D72DD1-F90B-4DC7-84EF-A23FA39131CE}" sibTransId="{7361252F-FABE-4E28-BC8A-48E5176E660A}"/>
    <dgm:cxn modelId="{2A256997-E3A5-4235-987C-5252D5F14F13}" srcId="{517B9930-63D7-4A5B-9B51-454EE3155F1F}" destId="{3C4AE958-CDD5-4FBF-B9AB-F5FA810685AB}" srcOrd="1" destOrd="0" parTransId="{CD72E857-AB6A-450F-B29E-CB77EA9C2F2D}" sibTransId="{25DFE061-F009-4C2A-8373-EB17909C6393}"/>
    <dgm:cxn modelId="{AE442DB7-E0D8-4DAA-8E38-B59AE90B419A}" srcId="{517B9930-63D7-4A5B-9B51-454EE3155F1F}" destId="{397A61D8-0F4D-4169-AE6C-4587A0A6F4FE}" srcOrd="3" destOrd="0" parTransId="{677A7AE0-26D7-4CF7-8BF5-5D75791383C6}" sibTransId="{9CEA1C92-64CB-4C88-AFF8-F5AF562BE382}"/>
    <dgm:cxn modelId="{830496C2-ED15-40B7-87B1-00BD422ACA87}" type="presOf" srcId="{517B9930-63D7-4A5B-9B51-454EE3155F1F}" destId="{1CDC58E2-50A5-4353-BFF7-6EC4D1AD6A85}" srcOrd="0" destOrd="0" presId="urn:microsoft.com/office/officeart/2005/8/layout/cycle2"/>
    <dgm:cxn modelId="{D88B9CCE-5E62-4A9B-87A0-88645F7E6A9F}" type="presOf" srcId="{9CEA1C92-64CB-4C88-AFF8-F5AF562BE382}" destId="{25A2F948-E8A5-4181-9291-FAD32C193BA0}" srcOrd="1" destOrd="0" presId="urn:microsoft.com/office/officeart/2005/8/layout/cycle2"/>
    <dgm:cxn modelId="{697D4DDD-B0ED-41CB-B936-A94ED69858AD}" type="presOf" srcId="{3C4AE958-CDD5-4FBF-B9AB-F5FA810685AB}" destId="{323ACF1F-900B-4AA3-882B-987B8717A151}" srcOrd="0" destOrd="0" presId="urn:microsoft.com/office/officeart/2005/8/layout/cycle2"/>
    <dgm:cxn modelId="{8045CDF7-57FC-4DD9-A08E-ABEF2E608596}" type="presOf" srcId="{397A61D8-0F4D-4169-AE6C-4587A0A6F4FE}" destId="{66473BFF-2EA8-4A65-A487-A07926ACC9E2}" srcOrd="0" destOrd="0" presId="urn:microsoft.com/office/officeart/2005/8/layout/cycle2"/>
    <dgm:cxn modelId="{4AEA68B4-EEA8-47E6-ACC9-880A877D4836}" type="presParOf" srcId="{1CDC58E2-50A5-4353-BFF7-6EC4D1AD6A85}" destId="{82B85A6E-52FE-4355-B0F3-624DA749C517}" srcOrd="0" destOrd="0" presId="urn:microsoft.com/office/officeart/2005/8/layout/cycle2"/>
    <dgm:cxn modelId="{D93FDC94-33CD-4D2C-88EC-752E76718B73}" type="presParOf" srcId="{1CDC58E2-50A5-4353-BFF7-6EC4D1AD6A85}" destId="{F4B577C7-937B-40AA-9545-3292F1E73782}" srcOrd="1" destOrd="0" presId="urn:microsoft.com/office/officeart/2005/8/layout/cycle2"/>
    <dgm:cxn modelId="{7F3B1F50-AB52-4904-B651-30D4D75935A5}" type="presParOf" srcId="{F4B577C7-937B-40AA-9545-3292F1E73782}" destId="{1E683AAE-F2BE-460F-B9E0-C3A4A9713C25}" srcOrd="0" destOrd="0" presId="urn:microsoft.com/office/officeart/2005/8/layout/cycle2"/>
    <dgm:cxn modelId="{561F6CE3-2334-4B95-8512-4B5E0B018E75}" type="presParOf" srcId="{1CDC58E2-50A5-4353-BFF7-6EC4D1AD6A85}" destId="{323ACF1F-900B-4AA3-882B-987B8717A151}" srcOrd="2" destOrd="0" presId="urn:microsoft.com/office/officeart/2005/8/layout/cycle2"/>
    <dgm:cxn modelId="{6EB78383-BF1F-47DD-B038-D7EBDEC7C463}" type="presParOf" srcId="{1CDC58E2-50A5-4353-BFF7-6EC4D1AD6A85}" destId="{0B08E94D-DF95-4BFA-A831-BF4D2B5095B9}" srcOrd="3" destOrd="0" presId="urn:microsoft.com/office/officeart/2005/8/layout/cycle2"/>
    <dgm:cxn modelId="{97A92D75-0619-4B31-97F5-E17459086E6A}" type="presParOf" srcId="{0B08E94D-DF95-4BFA-A831-BF4D2B5095B9}" destId="{348A7D61-DA0C-49F4-9EB7-E88560DA7514}" srcOrd="0" destOrd="0" presId="urn:microsoft.com/office/officeart/2005/8/layout/cycle2"/>
    <dgm:cxn modelId="{DC5F81C9-1AD3-48CC-BEE9-F30ED01FBF6D}" type="presParOf" srcId="{1CDC58E2-50A5-4353-BFF7-6EC4D1AD6A85}" destId="{D0DB41EE-9CFD-4801-A6CB-E18DBD903ED8}" srcOrd="4" destOrd="0" presId="urn:microsoft.com/office/officeart/2005/8/layout/cycle2"/>
    <dgm:cxn modelId="{B83CE764-EEA4-4772-ACF6-68FDB752F3CD}" type="presParOf" srcId="{1CDC58E2-50A5-4353-BFF7-6EC4D1AD6A85}" destId="{5C7D916E-5C56-41ED-895E-D664A6F615DC}" srcOrd="5" destOrd="0" presId="urn:microsoft.com/office/officeart/2005/8/layout/cycle2"/>
    <dgm:cxn modelId="{D44E0FD3-F478-4BE0-92AA-7C8EF6EB077C}" type="presParOf" srcId="{5C7D916E-5C56-41ED-895E-D664A6F615DC}" destId="{DC4C7D88-26CA-486A-9D77-C3C6BF221365}" srcOrd="0" destOrd="0" presId="urn:microsoft.com/office/officeart/2005/8/layout/cycle2"/>
    <dgm:cxn modelId="{65B0F0DE-161D-42F8-8754-DED3C0D66F08}" type="presParOf" srcId="{1CDC58E2-50A5-4353-BFF7-6EC4D1AD6A85}" destId="{66473BFF-2EA8-4A65-A487-A07926ACC9E2}" srcOrd="6" destOrd="0" presId="urn:microsoft.com/office/officeart/2005/8/layout/cycle2"/>
    <dgm:cxn modelId="{C4F4A8D3-F562-44E0-BD12-293C299962C9}" type="presParOf" srcId="{1CDC58E2-50A5-4353-BFF7-6EC4D1AD6A85}" destId="{3EAC4948-868C-4B92-84B6-62B72DA293DC}" srcOrd="7" destOrd="0" presId="urn:microsoft.com/office/officeart/2005/8/layout/cycle2"/>
    <dgm:cxn modelId="{78F96582-83C3-49BA-A27A-9AF3DCB32A46}" type="presParOf" srcId="{3EAC4948-868C-4B92-84B6-62B72DA293DC}" destId="{25A2F948-E8A5-4181-9291-FAD32C193BA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7B9930-63D7-4A5B-9B51-454EE3155F1F}" type="doc">
      <dgm:prSet loTypeId="urn:microsoft.com/office/officeart/2005/8/layout/cycle2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5B5581E-A82A-44B1-A8C5-2C7B3EDAFB2B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dirty="0"/>
            <a:t>Indagación</a:t>
          </a:r>
        </a:p>
      </dgm:t>
    </dgm:pt>
    <dgm:pt modelId="{02D72DD1-F90B-4DC7-84EF-A23FA39131CE}" type="parTrans" cxnId="{AD23AD96-2757-467B-8DD4-490ECA0EA9E0}">
      <dgm:prSet/>
      <dgm:spPr/>
      <dgm:t>
        <a:bodyPr/>
        <a:lstStyle/>
        <a:p>
          <a:endParaRPr lang="es-ES"/>
        </a:p>
      </dgm:t>
    </dgm:pt>
    <dgm:pt modelId="{7361252F-FABE-4E28-BC8A-48E5176E660A}" type="sibTrans" cxnId="{AD23AD96-2757-467B-8DD4-490ECA0EA9E0}">
      <dgm:prSet/>
      <dgm:spPr/>
      <dgm:t>
        <a:bodyPr/>
        <a:lstStyle/>
        <a:p>
          <a:endParaRPr lang="es-ES"/>
        </a:p>
      </dgm:t>
    </dgm:pt>
    <dgm:pt modelId="{3C4AE958-CDD5-4FBF-B9AB-F5FA810685AB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dirty="0"/>
            <a:t>Diseño conceptual</a:t>
          </a:r>
        </a:p>
      </dgm:t>
    </dgm:pt>
    <dgm:pt modelId="{CD72E857-AB6A-450F-B29E-CB77EA9C2F2D}" type="parTrans" cxnId="{2A256997-E3A5-4235-987C-5252D5F14F13}">
      <dgm:prSet/>
      <dgm:spPr/>
      <dgm:t>
        <a:bodyPr/>
        <a:lstStyle/>
        <a:p>
          <a:endParaRPr lang="es-ES"/>
        </a:p>
      </dgm:t>
    </dgm:pt>
    <dgm:pt modelId="{25DFE061-F009-4C2A-8373-EB17909C6393}" type="sibTrans" cxnId="{2A256997-E3A5-4235-987C-5252D5F14F13}">
      <dgm:prSet/>
      <dgm:spPr/>
      <dgm:t>
        <a:bodyPr/>
        <a:lstStyle/>
        <a:p>
          <a:endParaRPr lang="es-ES"/>
        </a:p>
      </dgm:t>
    </dgm:pt>
    <dgm:pt modelId="{0DCF65B2-21E1-4EB6-97EB-6CD37F23327C}">
      <dgm:prSet phldrT="[Texto]"/>
      <dgm:spPr/>
      <dgm:t>
        <a:bodyPr/>
        <a:lstStyle/>
        <a:p>
          <a:r>
            <a:rPr lang="es-ES" dirty="0"/>
            <a:t>Prototipado</a:t>
          </a:r>
        </a:p>
      </dgm:t>
    </dgm:pt>
    <dgm:pt modelId="{569F9F38-113B-411B-B56E-542DC98F2064}" type="parTrans" cxnId="{836BBE8E-0905-4673-AF91-53F7A060C809}">
      <dgm:prSet/>
      <dgm:spPr/>
      <dgm:t>
        <a:bodyPr/>
        <a:lstStyle/>
        <a:p>
          <a:endParaRPr lang="es-ES"/>
        </a:p>
      </dgm:t>
    </dgm:pt>
    <dgm:pt modelId="{C190B803-9CBE-4B43-90F5-8D428295164C}" type="sibTrans" cxnId="{836BBE8E-0905-4673-AF91-53F7A060C809}">
      <dgm:prSet/>
      <dgm:spPr/>
      <dgm:t>
        <a:bodyPr/>
        <a:lstStyle/>
        <a:p>
          <a:endParaRPr lang="es-ES"/>
        </a:p>
      </dgm:t>
    </dgm:pt>
    <dgm:pt modelId="{397A61D8-0F4D-4169-AE6C-4587A0A6F4FE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dirty="0"/>
            <a:t>Evaluación</a:t>
          </a:r>
        </a:p>
      </dgm:t>
    </dgm:pt>
    <dgm:pt modelId="{677A7AE0-26D7-4CF7-8BF5-5D75791383C6}" type="parTrans" cxnId="{AE442DB7-E0D8-4DAA-8E38-B59AE90B419A}">
      <dgm:prSet/>
      <dgm:spPr/>
      <dgm:t>
        <a:bodyPr/>
        <a:lstStyle/>
        <a:p>
          <a:endParaRPr lang="es-ES"/>
        </a:p>
      </dgm:t>
    </dgm:pt>
    <dgm:pt modelId="{9CEA1C92-64CB-4C88-AFF8-F5AF562BE382}" type="sibTrans" cxnId="{AE442DB7-E0D8-4DAA-8E38-B59AE90B419A}">
      <dgm:prSet/>
      <dgm:spPr/>
      <dgm:t>
        <a:bodyPr/>
        <a:lstStyle/>
        <a:p>
          <a:endParaRPr lang="es-ES"/>
        </a:p>
      </dgm:t>
    </dgm:pt>
    <dgm:pt modelId="{1CDC58E2-50A5-4353-BFF7-6EC4D1AD6A85}" type="pres">
      <dgm:prSet presAssocID="{517B9930-63D7-4A5B-9B51-454EE3155F1F}" presName="cycle" presStyleCnt="0">
        <dgm:presLayoutVars>
          <dgm:dir/>
          <dgm:resizeHandles val="exact"/>
        </dgm:presLayoutVars>
      </dgm:prSet>
      <dgm:spPr/>
    </dgm:pt>
    <dgm:pt modelId="{82B85A6E-52FE-4355-B0F3-624DA749C517}" type="pres">
      <dgm:prSet presAssocID="{B5B5581E-A82A-44B1-A8C5-2C7B3EDAFB2B}" presName="node" presStyleLbl="node1" presStyleIdx="0" presStyleCnt="4">
        <dgm:presLayoutVars>
          <dgm:bulletEnabled val="1"/>
        </dgm:presLayoutVars>
      </dgm:prSet>
      <dgm:spPr/>
    </dgm:pt>
    <dgm:pt modelId="{F4B577C7-937B-40AA-9545-3292F1E73782}" type="pres">
      <dgm:prSet presAssocID="{7361252F-FABE-4E28-BC8A-48E5176E660A}" presName="sibTrans" presStyleLbl="sibTrans2D1" presStyleIdx="0" presStyleCnt="4"/>
      <dgm:spPr/>
    </dgm:pt>
    <dgm:pt modelId="{1E683AAE-F2BE-460F-B9E0-C3A4A9713C25}" type="pres">
      <dgm:prSet presAssocID="{7361252F-FABE-4E28-BC8A-48E5176E660A}" presName="connectorText" presStyleLbl="sibTrans2D1" presStyleIdx="0" presStyleCnt="4"/>
      <dgm:spPr/>
    </dgm:pt>
    <dgm:pt modelId="{323ACF1F-900B-4AA3-882B-987B8717A151}" type="pres">
      <dgm:prSet presAssocID="{3C4AE958-CDD5-4FBF-B9AB-F5FA810685AB}" presName="node" presStyleLbl="node1" presStyleIdx="1" presStyleCnt="4">
        <dgm:presLayoutVars>
          <dgm:bulletEnabled val="1"/>
        </dgm:presLayoutVars>
      </dgm:prSet>
      <dgm:spPr/>
    </dgm:pt>
    <dgm:pt modelId="{0B08E94D-DF95-4BFA-A831-BF4D2B5095B9}" type="pres">
      <dgm:prSet presAssocID="{25DFE061-F009-4C2A-8373-EB17909C6393}" presName="sibTrans" presStyleLbl="sibTrans2D1" presStyleIdx="1" presStyleCnt="4"/>
      <dgm:spPr/>
    </dgm:pt>
    <dgm:pt modelId="{348A7D61-DA0C-49F4-9EB7-E88560DA7514}" type="pres">
      <dgm:prSet presAssocID="{25DFE061-F009-4C2A-8373-EB17909C6393}" presName="connectorText" presStyleLbl="sibTrans2D1" presStyleIdx="1" presStyleCnt="4"/>
      <dgm:spPr/>
    </dgm:pt>
    <dgm:pt modelId="{D0DB41EE-9CFD-4801-A6CB-E18DBD903ED8}" type="pres">
      <dgm:prSet presAssocID="{0DCF65B2-21E1-4EB6-97EB-6CD37F23327C}" presName="node" presStyleLbl="node1" presStyleIdx="2" presStyleCnt="4">
        <dgm:presLayoutVars>
          <dgm:bulletEnabled val="1"/>
        </dgm:presLayoutVars>
      </dgm:prSet>
      <dgm:spPr/>
    </dgm:pt>
    <dgm:pt modelId="{5C7D916E-5C56-41ED-895E-D664A6F615DC}" type="pres">
      <dgm:prSet presAssocID="{C190B803-9CBE-4B43-90F5-8D428295164C}" presName="sibTrans" presStyleLbl="sibTrans2D1" presStyleIdx="2" presStyleCnt="4"/>
      <dgm:spPr/>
    </dgm:pt>
    <dgm:pt modelId="{DC4C7D88-26CA-486A-9D77-C3C6BF221365}" type="pres">
      <dgm:prSet presAssocID="{C190B803-9CBE-4B43-90F5-8D428295164C}" presName="connectorText" presStyleLbl="sibTrans2D1" presStyleIdx="2" presStyleCnt="4"/>
      <dgm:spPr/>
    </dgm:pt>
    <dgm:pt modelId="{66473BFF-2EA8-4A65-A487-A07926ACC9E2}" type="pres">
      <dgm:prSet presAssocID="{397A61D8-0F4D-4169-AE6C-4587A0A6F4FE}" presName="node" presStyleLbl="node1" presStyleIdx="3" presStyleCnt="4">
        <dgm:presLayoutVars>
          <dgm:bulletEnabled val="1"/>
        </dgm:presLayoutVars>
      </dgm:prSet>
      <dgm:spPr/>
    </dgm:pt>
    <dgm:pt modelId="{3EAC4948-868C-4B92-84B6-62B72DA293DC}" type="pres">
      <dgm:prSet presAssocID="{9CEA1C92-64CB-4C88-AFF8-F5AF562BE382}" presName="sibTrans" presStyleLbl="sibTrans2D1" presStyleIdx="3" presStyleCnt="4"/>
      <dgm:spPr/>
    </dgm:pt>
    <dgm:pt modelId="{25A2F948-E8A5-4181-9291-FAD32C193BA0}" type="pres">
      <dgm:prSet presAssocID="{9CEA1C92-64CB-4C88-AFF8-F5AF562BE382}" presName="connectorText" presStyleLbl="sibTrans2D1" presStyleIdx="3" presStyleCnt="4"/>
      <dgm:spPr/>
    </dgm:pt>
  </dgm:ptLst>
  <dgm:cxnLst>
    <dgm:cxn modelId="{15EFA510-E701-42A3-ADD1-CEE3AC0CEAA5}" type="presOf" srcId="{7361252F-FABE-4E28-BC8A-48E5176E660A}" destId="{F4B577C7-937B-40AA-9545-3292F1E73782}" srcOrd="0" destOrd="0" presId="urn:microsoft.com/office/officeart/2005/8/layout/cycle2"/>
    <dgm:cxn modelId="{790E3A18-3903-463B-A93C-F3D7DCFC13EA}" type="presOf" srcId="{25DFE061-F009-4C2A-8373-EB17909C6393}" destId="{348A7D61-DA0C-49F4-9EB7-E88560DA7514}" srcOrd="1" destOrd="0" presId="urn:microsoft.com/office/officeart/2005/8/layout/cycle2"/>
    <dgm:cxn modelId="{FD5A312A-934C-42E5-BEC0-5A0ACA192DD0}" type="presOf" srcId="{25DFE061-F009-4C2A-8373-EB17909C6393}" destId="{0B08E94D-DF95-4BFA-A831-BF4D2B5095B9}" srcOrd="0" destOrd="0" presId="urn:microsoft.com/office/officeart/2005/8/layout/cycle2"/>
    <dgm:cxn modelId="{DDE9043B-0E17-47C5-8EE5-A6335C88D5B6}" type="presOf" srcId="{9CEA1C92-64CB-4C88-AFF8-F5AF562BE382}" destId="{3EAC4948-868C-4B92-84B6-62B72DA293DC}" srcOrd="0" destOrd="0" presId="urn:microsoft.com/office/officeart/2005/8/layout/cycle2"/>
    <dgm:cxn modelId="{C13FAF47-373F-4030-B284-55203721E234}" type="presOf" srcId="{B5B5581E-A82A-44B1-A8C5-2C7B3EDAFB2B}" destId="{82B85A6E-52FE-4355-B0F3-624DA749C517}" srcOrd="0" destOrd="0" presId="urn:microsoft.com/office/officeart/2005/8/layout/cycle2"/>
    <dgm:cxn modelId="{D51A096D-D5C5-4E4F-ADC8-29E67CEE2466}" type="presOf" srcId="{C190B803-9CBE-4B43-90F5-8D428295164C}" destId="{5C7D916E-5C56-41ED-895E-D664A6F615DC}" srcOrd="0" destOrd="0" presId="urn:microsoft.com/office/officeart/2005/8/layout/cycle2"/>
    <dgm:cxn modelId="{D4E02653-53B2-4E60-8F59-6348ADF4CE60}" type="presOf" srcId="{0DCF65B2-21E1-4EB6-97EB-6CD37F23327C}" destId="{D0DB41EE-9CFD-4801-A6CB-E18DBD903ED8}" srcOrd="0" destOrd="0" presId="urn:microsoft.com/office/officeart/2005/8/layout/cycle2"/>
    <dgm:cxn modelId="{D172B159-2DAD-4FD3-AE25-8B93189255BA}" type="presOf" srcId="{7361252F-FABE-4E28-BC8A-48E5176E660A}" destId="{1E683AAE-F2BE-460F-B9E0-C3A4A9713C25}" srcOrd="1" destOrd="0" presId="urn:microsoft.com/office/officeart/2005/8/layout/cycle2"/>
    <dgm:cxn modelId="{DA51DB7F-8121-4898-988C-E7BB23D11BC6}" type="presOf" srcId="{C190B803-9CBE-4B43-90F5-8D428295164C}" destId="{DC4C7D88-26CA-486A-9D77-C3C6BF221365}" srcOrd="1" destOrd="0" presId="urn:microsoft.com/office/officeart/2005/8/layout/cycle2"/>
    <dgm:cxn modelId="{836BBE8E-0905-4673-AF91-53F7A060C809}" srcId="{517B9930-63D7-4A5B-9B51-454EE3155F1F}" destId="{0DCF65B2-21E1-4EB6-97EB-6CD37F23327C}" srcOrd="2" destOrd="0" parTransId="{569F9F38-113B-411B-B56E-542DC98F2064}" sibTransId="{C190B803-9CBE-4B43-90F5-8D428295164C}"/>
    <dgm:cxn modelId="{AD23AD96-2757-467B-8DD4-490ECA0EA9E0}" srcId="{517B9930-63D7-4A5B-9B51-454EE3155F1F}" destId="{B5B5581E-A82A-44B1-A8C5-2C7B3EDAFB2B}" srcOrd="0" destOrd="0" parTransId="{02D72DD1-F90B-4DC7-84EF-A23FA39131CE}" sibTransId="{7361252F-FABE-4E28-BC8A-48E5176E660A}"/>
    <dgm:cxn modelId="{2A256997-E3A5-4235-987C-5252D5F14F13}" srcId="{517B9930-63D7-4A5B-9B51-454EE3155F1F}" destId="{3C4AE958-CDD5-4FBF-B9AB-F5FA810685AB}" srcOrd="1" destOrd="0" parTransId="{CD72E857-AB6A-450F-B29E-CB77EA9C2F2D}" sibTransId="{25DFE061-F009-4C2A-8373-EB17909C6393}"/>
    <dgm:cxn modelId="{AE442DB7-E0D8-4DAA-8E38-B59AE90B419A}" srcId="{517B9930-63D7-4A5B-9B51-454EE3155F1F}" destId="{397A61D8-0F4D-4169-AE6C-4587A0A6F4FE}" srcOrd="3" destOrd="0" parTransId="{677A7AE0-26D7-4CF7-8BF5-5D75791383C6}" sibTransId="{9CEA1C92-64CB-4C88-AFF8-F5AF562BE382}"/>
    <dgm:cxn modelId="{830496C2-ED15-40B7-87B1-00BD422ACA87}" type="presOf" srcId="{517B9930-63D7-4A5B-9B51-454EE3155F1F}" destId="{1CDC58E2-50A5-4353-BFF7-6EC4D1AD6A85}" srcOrd="0" destOrd="0" presId="urn:microsoft.com/office/officeart/2005/8/layout/cycle2"/>
    <dgm:cxn modelId="{D88B9CCE-5E62-4A9B-87A0-88645F7E6A9F}" type="presOf" srcId="{9CEA1C92-64CB-4C88-AFF8-F5AF562BE382}" destId="{25A2F948-E8A5-4181-9291-FAD32C193BA0}" srcOrd="1" destOrd="0" presId="urn:microsoft.com/office/officeart/2005/8/layout/cycle2"/>
    <dgm:cxn modelId="{697D4DDD-B0ED-41CB-B936-A94ED69858AD}" type="presOf" srcId="{3C4AE958-CDD5-4FBF-B9AB-F5FA810685AB}" destId="{323ACF1F-900B-4AA3-882B-987B8717A151}" srcOrd="0" destOrd="0" presId="urn:microsoft.com/office/officeart/2005/8/layout/cycle2"/>
    <dgm:cxn modelId="{8045CDF7-57FC-4DD9-A08E-ABEF2E608596}" type="presOf" srcId="{397A61D8-0F4D-4169-AE6C-4587A0A6F4FE}" destId="{66473BFF-2EA8-4A65-A487-A07926ACC9E2}" srcOrd="0" destOrd="0" presId="urn:microsoft.com/office/officeart/2005/8/layout/cycle2"/>
    <dgm:cxn modelId="{4AEA68B4-EEA8-47E6-ACC9-880A877D4836}" type="presParOf" srcId="{1CDC58E2-50A5-4353-BFF7-6EC4D1AD6A85}" destId="{82B85A6E-52FE-4355-B0F3-624DA749C517}" srcOrd="0" destOrd="0" presId="urn:microsoft.com/office/officeart/2005/8/layout/cycle2"/>
    <dgm:cxn modelId="{D93FDC94-33CD-4D2C-88EC-752E76718B73}" type="presParOf" srcId="{1CDC58E2-50A5-4353-BFF7-6EC4D1AD6A85}" destId="{F4B577C7-937B-40AA-9545-3292F1E73782}" srcOrd="1" destOrd="0" presId="urn:microsoft.com/office/officeart/2005/8/layout/cycle2"/>
    <dgm:cxn modelId="{7F3B1F50-AB52-4904-B651-30D4D75935A5}" type="presParOf" srcId="{F4B577C7-937B-40AA-9545-3292F1E73782}" destId="{1E683AAE-F2BE-460F-B9E0-C3A4A9713C25}" srcOrd="0" destOrd="0" presId="urn:microsoft.com/office/officeart/2005/8/layout/cycle2"/>
    <dgm:cxn modelId="{561F6CE3-2334-4B95-8512-4B5E0B018E75}" type="presParOf" srcId="{1CDC58E2-50A5-4353-BFF7-6EC4D1AD6A85}" destId="{323ACF1F-900B-4AA3-882B-987B8717A151}" srcOrd="2" destOrd="0" presId="urn:microsoft.com/office/officeart/2005/8/layout/cycle2"/>
    <dgm:cxn modelId="{6EB78383-BF1F-47DD-B038-D7EBDEC7C463}" type="presParOf" srcId="{1CDC58E2-50A5-4353-BFF7-6EC4D1AD6A85}" destId="{0B08E94D-DF95-4BFA-A831-BF4D2B5095B9}" srcOrd="3" destOrd="0" presId="urn:microsoft.com/office/officeart/2005/8/layout/cycle2"/>
    <dgm:cxn modelId="{97A92D75-0619-4B31-97F5-E17459086E6A}" type="presParOf" srcId="{0B08E94D-DF95-4BFA-A831-BF4D2B5095B9}" destId="{348A7D61-DA0C-49F4-9EB7-E88560DA7514}" srcOrd="0" destOrd="0" presId="urn:microsoft.com/office/officeart/2005/8/layout/cycle2"/>
    <dgm:cxn modelId="{DC5F81C9-1AD3-48CC-BEE9-F30ED01FBF6D}" type="presParOf" srcId="{1CDC58E2-50A5-4353-BFF7-6EC4D1AD6A85}" destId="{D0DB41EE-9CFD-4801-A6CB-E18DBD903ED8}" srcOrd="4" destOrd="0" presId="urn:microsoft.com/office/officeart/2005/8/layout/cycle2"/>
    <dgm:cxn modelId="{B83CE764-EEA4-4772-ACF6-68FDB752F3CD}" type="presParOf" srcId="{1CDC58E2-50A5-4353-BFF7-6EC4D1AD6A85}" destId="{5C7D916E-5C56-41ED-895E-D664A6F615DC}" srcOrd="5" destOrd="0" presId="urn:microsoft.com/office/officeart/2005/8/layout/cycle2"/>
    <dgm:cxn modelId="{D44E0FD3-F478-4BE0-92AA-7C8EF6EB077C}" type="presParOf" srcId="{5C7D916E-5C56-41ED-895E-D664A6F615DC}" destId="{DC4C7D88-26CA-486A-9D77-C3C6BF221365}" srcOrd="0" destOrd="0" presId="urn:microsoft.com/office/officeart/2005/8/layout/cycle2"/>
    <dgm:cxn modelId="{65B0F0DE-161D-42F8-8754-DED3C0D66F08}" type="presParOf" srcId="{1CDC58E2-50A5-4353-BFF7-6EC4D1AD6A85}" destId="{66473BFF-2EA8-4A65-A487-A07926ACC9E2}" srcOrd="6" destOrd="0" presId="urn:microsoft.com/office/officeart/2005/8/layout/cycle2"/>
    <dgm:cxn modelId="{C4F4A8D3-F562-44E0-BD12-293C299962C9}" type="presParOf" srcId="{1CDC58E2-50A5-4353-BFF7-6EC4D1AD6A85}" destId="{3EAC4948-868C-4B92-84B6-62B72DA293DC}" srcOrd="7" destOrd="0" presId="urn:microsoft.com/office/officeart/2005/8/layout/cycle2"/>
    <dgm:cxn modelId="{78F96582-83C3-49BA-A27A-9AF3DCB32A46}" type="presParOf" srcId="{3EAC4948-868C-4B92-84B6-62B72DA293DC}" destId="{25A2F948-E8A5-4181-9291-FAD32C193BA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17B9930-63D7-4A5B-9B51-454EE3155F1F}" type="doc">
      <dgm:prSet loTypeId="urn:microsoft.com/office/officeart/2005/8/layout/cycle2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5B5581E-A82A-44B1-A8C5-2C7B3EDAFB2B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dirty="0"/>
            <a:t>Indagación</a:t>
          </a:r>
        </a:p>
      </dgm:t>
    </dgm:pt>
    <dgm:pt modelId="{02D72DD1-F90B-4DC7-84EF-A23FA39131CE}" type="parTrans" cxnId="{AD23AD96-2757-467B-8DD4-490ECA0EA9E0}">
      <dgm:prSet/>
      <dgm:spPr/>
      <dgm:t>
        <a:bodyPr/>
        <a:lstStyle/>
        <a:p>
          <a:endParaRPr lang="es-ES"/>
        </a:p>
      </dgm:t>
    </dgm:pt>
    <dgm:pt modelId="{7361252F-FABE-4E28-BC8A-48E5176E660A}" type="sibTrans" cxnId="{AD23AD96-2757-467B-8DD4-490ECA0EA9E0}">
      <dgm:prSet/>
      <dgm:spPr/>
      <dgm:t>
        <a:bodyPr/>
        <a:lstStyle/>
        <a:p>
          <a:endParaRPr lang="es-ES"/>
        </a:p>
      </dgm:t>
    </dgm:pt>
    <dgm:pt modelId="{3C4AE958-CDD5-4FBF-B9AB-F5FA810685AB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dirty="0"/>
            <a:t>Diseño conceptual</a:t>
          </a:r>
        </a:p>
      </dgm:t>
    </dgm:pt>
    <dgm:pt modelId="{CD72E857-AB6A-450F-B29E-CB77EA9C2F2D}" type="parTrans" cxnId="{2A256997-E3A5-4235-987C-5252D5F14F13}">
      <dgm:prSet/>
      <dgm:spPr/>
      <dgm:t>
        <a:bodyPr/>
        <a:lstStyle/>
        <a:p>
          <a:endParaRPr lang="es-ES"/>
        </a:p>
      </dgm:t>
    </dgm:pt>
    <dgm:pt modelId="{25DFE061-F009-4C2A-8373-EB17909C6393}" type="sibTrans" cxnId="{2A256997-E3A5-4235-987C-5252D5F14F13}">
      <dgm:prSet/>
      <dgm:spPr/>
      <dgm:t>
        <a:bodyPr/>
        <a:lstStyle/>
        <a:p>
          <a:endParaRPr lang="es-ES"/>
        </a:p>
      </dgm:t>
    </dgm:pt>
    <dgm:pt modelId="{0DCF65B2-21E1-4EB6-97EB-6CD37F23327C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dirty="0"/>
            <a:t>Prototipado</a:t>
          </a:r>
        </a:p>
      </dgm:t>
    </dgm:pt>
    <dgm:pt modelId="{569F9F38-113B-411B-B56E-542DC98F2064}" type="parTrans" cxnId="{836BBE8E-0905-4673-AF91-53F7A060C809}">
      <dgm:prSet/>
      <dgm:spPr/>
      <dgm:t>
        <a:bodyPr/>
        <a:lstStyle/>
        <a:p>
          <a:endParaRPr lang="es-ES"/>
        </a:p>
      </dgm:t>
    </dgm:pt>
    <dgm:pt modelId="{C190B803-9CBE-4B43-90F5-8D428295164C}" type="sibTrans" cxnId="{836BBE8E-0905-4673-AF91-53F7A060C809}">
      <dgm:prSet/>
      <dgm:spPr/>
      <dgm:t>
        <a:bodyPr/>
        <a:lstStyle/>
        <a:p>
          <a:endParaRPr lang="es-ES"/>
        </a:p>
      </dgm:t>
    </dgm:pt>
    <dgm:pt modelId="{397A61D8-0F4D-4169-AE6C-4587A0A6F4FE}">
      <dgm:prSet phldrT="[Texto]"/>
      <dgm:spPr/>
      <dgm:t>
        <a:bodyPr/>
        <a:lstStyle/>
        <a:p>
          <a:r>
            <a:rPr lang="es-ES" dirty="0"/>
            <a:t>Evaluación</a:t>
          </a:r>
        </a:p>
      </dgm:t>
    </dgm:pt>
    <dgm:pt modelId="{677A7AE0-26D7-4CF7-8BF5-5D75791383C6}" type="parTrans" cxnId="{AE442DB7-E0D8-4DAA-8E38-B59AE90B419A}">
      <dgm:prSet/>
      <dgm:spPr/>
      <dgm:t>
        <a:bodyPr/>
        <a:lstStyle/>
        <a:p>
          <a:endParaRPr lang="es-ES"/>
        </a:p>
      </dgm:t>
    </dgm:pt>
    <dgm:pt modelId="{9CEA1C92-64CB-4C88-AFF8-F5AF562BE382}" type="sibTrans" cxnId="{AE442DB7-E0D8-4DAA-8E38-B59AE90B419A}">
      <dgm:prSet/>
      <dgm:spPr/>
      <dgm:t>
        <a:bodyPr/>
        <a:lstStyle/>
        <a:p>
          <a:endParaRPr lang="es-ES"/>
        </a:p>
      </dgm:t>
    </dgm:pt>
    <dgm:pt modelId="{1CDC58E2-50A5-4353-BFF7-6EC4D1AD6A85}" type="pres">
      <dgm:prSet presAssocID="{517B9930-63D7-4A5B-9B51-454EE3155F1F}" presName="cycle" presStyleCnt="0">
        <dgm:presLayoutVars>
          <dgm:dir/>
          <dgm:resizeHandles val="exact"/>
        </dgm:presLayoutVars>
      </dgm:prSet>
      <dgm:spPr/>
    </dgm:pt>
    <dgm:pt modelId="{82B85A6E-52FE-4355-B0F3-624DA749C517}" type="pres">
      <dgm:prSet presAssocID="{B5B5581E-A82A-44B1-A8C5-2C7B3EDAFB2B}" presName="node" presStyleLbl="node1" presStyleIdx="0" presStyleCnt="4">
        <dgm:presLayoutVars>
          <dgm:bulletEnabled val="1"/>
        </dgm:presLayoutVars>
      </dgm:prSet>
      <dgm:spPr/>
    </dgm:pt>
    <dgm:pt modelId="{F4B577C7-937B-40AA-9545-3292F1E73782}" type="pres">
      <dgm:prSet presAssocID="{7361252F-FABE-4E28-BC8A-48E5176E660A}" presName="sibTrans" presStyleLbl="sibTrans2D1" presStyleIdx="0" presStyleCnt="4"/>
      <dgm:spPr/>
    </dgm:pt>
    <dgm:pt modelId="{1E683AAE-F2BE-460F-B9E0-C3A4A9713C25}" type="pres">
      <dgm:prSet presAssocID="{7361252F-FABE-4E28-BC8A-48E5176E660A}" presName="connectorText" presStyleLbl="sibTrans2D1" presStyleIdx="0" presStyleCnt="4"/>
      <dgm:spPr/>
    </dgm:pt>
    <dgm:pt modelId="{323ACF1F-900B-4AA3-882B-987B8717A151}" type="pres">
      <dgm:prSet presAssocID="{3C4AE958-CDD5-4FBF-B9AB-F5FA810685AB}" presName="node" presStyleLbl="node1" presStyleIdx="1" presStyleCnt="4">
        <dgm:presLayoutVars>
          <dgm:bulletEnabled val="1"/>
        </dgm:presLayoutVars>
      </dgm:prSet>
      <dgm:spPr/>
    </dgm:pt>
    <dgm:pt modelId="{0B08E94D-DF95-4BFA-A831-BF4D2B5095B9}" type="pres">
      <dgm:prSet presAssocID="{25DFE061-F009-4C2A-8373-EB17909C6393}" presName="sibTrans" presStyleLbl="sibTrans2D1" presStyleIdx="1" presStyleCnt="4"/>
      <dgm:spPr/>
    </dgm:pt>
    <dgm:pt modelId="{348A7D61-DA0C-49F4-9EB7-E88560DA7514}" type="pres">
      <dgm:prSet presAssocID="{25DFE061-F009-4C2A-8373-EB17909C6393}" presName="connectorText" presStyleLbl="sibTrans2D1" presStyleIdx="1" presStyleCnt="4"/>
      <dgm:spPr/>
    </dgm:pt>
    <dgm:pt modelId="{D0DB41EE-9CFD-4801-A6CB-E18DBD903ED8}" type="pres">
      <dgm:prSet presAssocID="{0DCF65B2-21E1-4EB6-97EB-6CD37F23327C}" presName="node" presStyleLbl="node1" presStyleIdx="2" presStyleCnt="4">
        <dgm:presLayoutVars>
          <dgm:bulletEnabled val="1"/>
        </dgm:presLayoutVars>
      </dgm:prSet>
      <dgm:spPr/>
    </dgm:pt>
    <dgm:pt modelId="{5C7D916E-5C56-41ED-895E-D664A6F615DC}" type="pres">
      <dgm:prSet presAssocID="{C190B803-9CBE-4B43-90F5-8D428295164C}" presName="sibTrans" presStyleLbl="sibTrans2D1" presStyleIdx="2" presStyleCnt="4"/>
      <dgm:spPr/>
    </dgm:pt>
    <dgm:pt modelId="{DC4C7D88-26CA-486A-9D77-C3C6BF221365}" type="pres">
      <dgm:prSet presAssocID="{C190B803-9CBE-4B43-90F5-8D428295164C}" presName="connectorText" presStyleLbl="sibTrans2D1" presStyleIdx="2" presStyleCnt="4"/>
      <dgm:spPr/>
    </dgm:pt>
    <dgm:pt modelId="{66473BFF-2EA8-4A65-A487-A07926ACC9E2}" type="pres">
      <dgm:prSet presAssocID="{397A61D8-0F4D-4169-AE6C-4587A0A6F4FE}" presName="node" presStyleLbl="node1" presStyleIdx="3" presStyleCnt="4">
        <dgm:presLayoutVars>
          <dgm:bulletEnabled val="1"/>
        </dgm:presLayoutVars>
      </dgm:prSet>
      <dgm:spPr/>
    </dgm:pt>
    <dgm:pt modelId="{3EAC4948-868C-4B92-84B6-62B72DA293DC}" type="pres">
      <dgm:prSet presAssocID="{9CEA1C92-64CB-4C88-AFF8-F5AF562BE382}" presName="sibTrans" presStyleLbl="sibTrans2D1" presStyleIdx="3" presStyleCnt="4"/>
      <dgm:spPr/>
    </dgm:pt>
    <dgm:pt modelId="{25A2F948-E8A5-4181-9291-FAD32C193BA0}" type="pres">
      <dgm:prSet presAssocID="{9CEA1C92-64CB-4C88-AFF8-F5AF562BE382}" presName="connectorText" presStyleLbl="sibTrans2D1" presStyleIdx="3" presStyleCnt="4"/>
      <dgm:spPr/>
    </dgm:pt>
  </dgm:ptLst>
  <dgm:cxnLst>
    <dgm:cxn modelId="{15EFA510-E701-42A3-ADD1-CEE3AC0CEAA5}" type="presOf" srcId="{7361252F-FABE-4E28-BC8A-48E5176E660A}" destId="{F4B577C7-937B-40AA-9545-3292F1E73782}" srcOrd="0" destOrd="0" presId="urn:microsoft.com/office/officeart/2005/8/layout/cycle2"/>
    <dgm:cxn modelId="{790E3A18-3903-463B-A93C-F3D7DCFC13EA}" type="presOf" srcId="{25DFE061-F009-4C2A-8373-EB17909C6393}" destId="{348A7D61-DA0C-49F4-9EB7-E88560DA7514}" srcOrd="1" destOrd="0" presId="urn:microsoft.com/office/officeart/2005/8/layout/cycle2"/>
    <dgm:cxn modelId="{FD5A312A-934C-42E5-BEC0-5A0ACA192DD0}" type="presOf" srcId="{25DFE061-F009-4C2A-8373-EB17909C6393}" destId="{0B08E94D-DF95-4BFA-A831-BF4D2B5095B9}" srcOrd="0" destOrd="0" presId="urn:microsoft.com/office/officeart/2005/8/layout/cycle2"/>
    <dgm:cxn modelId="{DDE9043B-0E17-47C5-8EE5-A6335C88D5B6}" type="presOf" srcId="{9CEA1C92-64CB-4C88-AFF8-F5AF562BE382}" destId="{3EAC4948-868C-4B92-84B6-62B72DA293DC}" srcOrd="0" destOrd="0" presId="urn:microsoft.com/office/officeart/2005/8/layout/cycle2"/>
    <dgm:cxn modelId="{C13FAF47-373F-4030-B284-55203721E234}" type="presOf" srcId="{B5B5581E-A82A-44B1-A8C5-2C7B3EDAFB2B}" destId="{82B85A6E-52FE-4355-B0F3-624DA749C517}" srcOrd="0" destOrd="0" presId="urn:microsoft.com/office/officeart/2005/8/layout/cycle2"/>
    <dgm:cxn modelId="{D51A096D-D5C5-4E4F-ADC8-29E67CEE2466}" type="presOf" srcId="{C190B803-9CBE-4B43-90F5-8D428295164C}" destId="{5C7D916E-5C56-41ED-895E-D664A6F615DC}" srcOrd="0" destOrd="0" presId="urn:microsoft.com/office/officeart/2005/8/layout/cycle2"/>
    <dgm:cxn modelId="{D4E02653-53B2-4E60-8F59-6348ADF4CE60}" type="presOf" srcId="{0DCF65B2-21E1-4EB6-97EB-6CD37F23327C}" destId="{D0DB41EE-9CFD-4801-A6CB-E18DBD903ED8}" srcOrd="0" destOrd="0" presId="urn:microsoft.com/office/officeart/2005/8/layout/cycle2"/>
    <dgm:cxn modelId="{D172B159-2DAD-4FD3-AE25-8B93189255BA}" type="presOf" srcId="{7361252F-FABE-4E28-BC8A-48E5176E660A}" destId="{1E683AAE-F2BE-460F-B9E0-C3A4A9713C25}" srcOrd="1" destOrd="0" presId="urn:microsoft.com/office/officeart/2005/8/layout/cycle2"/>
    <dgm:cxn modelId="{DA51DB7F-8121-4898-988C-E7BB23D11BC6}" type="presOf" srcId="{C190B803-9CBE-4B43-90F5-8D428295164C}" destId="{DC4C7D88-26CA-486A-9D77-C3C6BF221365}" srcOrd="1" destOrd="0" presId="urn:microsoft.com/office/officeart/2005/8/layout/cycle2"/>
    <dgm:cxn modelId="{836BBE8E-0905-4673-AF91-53F7A060C809}" srcId="{517B9930-63D7-4A5B-9B51-454EE3155F1F}" destId="{0DCF65B2-21E1-4EB6-97EB-6CD37F23327C}" srcOrd="2" destOrd="0" parTransId="{569F9F38-113B-411B-B56E-542DC98F2064}" sibTransId="{C190B803-9CBE-4B43-90F5-8D428295164C}"/>
    <dgm:cxn modelId="{AD23AD96-2757-467B-8DD4-490ECA0EA9E0}" srcId="{517B9930-63D7-4A5B-9B51-454EE3155F1F}" destId="{B5B5581E-A82A-44B1-A8C5-2C7B3EDAFB2B}" srcOrd="0" destOrd="0" parTransId="{02D72DD1-F90B-4DC7-84EF-A23FA39131CE}" sibTransId="{7361252F-FABE-4E28-BC8A-48E5176E660A}"/>
    <dgm:cxn modelId="{2A256997-E3A5-4235-987C-5252D5F14F13}" srcId="{517B9930-63D7-4A5B-9B51-454EE3155F1F}" destId="{3C4AE958-CDD5-4FBF-B9AB-F5FA810685AB}" srcOrd="1" destOrd="0" parTransId="{CD72E857-AB6A-450F-B29E-CB77EA9C2F2D}" sibTransId="{25DFE061-F009-4C2A-8373-EB17909C6393}"/>
    <dgm:cxn modelId="{AE442DB7-E0D8-4DAA-8E38-B59AE90B419A}" srcId="{517B9930-63D7-4A5B-9B51-454EE3155F1F}" destId="{397A61D8-0F4D-4169-AE6C-4587A0A6F4FE}" srcOrd="3" destOrd="0" parTransId="{677A7AE0-26D7-4CF7-8BF5-5D75791383C6}" sibTransId="{9CEA1C92-64CB-4C88-AFF8-F5AF562BE382}"/>
    <dgm:cxn modelId="{830496C2-ED15-40B7-87B1-00BD422ACA87}" type="presOf" srcId="{517B9930-63D7-4A5B-9B51-454EE3155F1F}" destId="{1CDC58E2-50A5-4353-BFF7-6EC4D1AD6A85}" srcOrd="0" destOrd="0" presId="urn:microsoft.com/office/officeart/2005/8/layout/cycle2"/>
    <dgm:cxn modelId="{D88B9CCE-5E62-4A9B-87A0-88645F7E6A9F}" type="presOf" srcId="{9CEA1C92-64CB-4C88-AFF8-F5AF562BE382}" destId="{25A2F948-E8A5-4181-9291-FAD32C193BA0}" srcOrd="1" destOrd="0" presId="urn:microsoft.com/office/officeart/2005/8/layout/cycle2"/>
    <dgm:cxn modelId="{697D4DDD-B0ED-41CB-B936-A94ED69858AD}" type="presOf" srcId="{3C4AE958-CDD5-4FBF-B9AB-F5FA810685AB}" destId="{323ACF1F-900B-4AA3-882B-987B8717A151}" srcOrd="0" destOrd="0" presId="urn:microsoft.com/office/officeart/2005/8/layout/cycle2"/>
    <dgm:cxn modelId="{8045CDF7-57FC-4DD9-A08E-ABEF2E608596}" type="presOf" srcId="{397A61D8-0F4D-4169-AE6C-4587A0A6F4FE}" destId="{66473BFF-2EA8-4A65-A487-A07926ACC9E2}" srcOrd="0" destOrd="0" presId="urn:microsoft.com/office/officeart/2005/8/layout/cycle2"/>
    <dgm:cxn modelId="{4AEA68B4-EEA8-47E6-ACC9-880A877D4836}" type="presParOf" srcId="{1CDC58E2-50A5-4353-BFF7-6EC4D1AD6A85}" destId="{82B85A6E-52FE-4355-B0F3-624DA749C517}" srcOrd="0" destOrd="0" presId="urn:microsoft.com/office/officeart/2005/8/layout/cycle2"/>
    <dgm:cxn modelId="{D93FDC94-33CD-4D2C-88EC-752E76718B73}" type="presParOf" srcId="{1CDC58E2-50A5-4353-BFF7-6EC4D1AD6A85}" destId="{F4B577C7-937B-40AA-9545-3292F1E73782}" srcOrd="1" destOrd="0" presId="urn:microsoft.com/office/officeart/2005/8/layout/cycle2"/>
    <dgm:cxn modelId="{7F3B1F50-AB52-4904-B651-30D4D75935A5}" type="presParOf" srcId="{F4B577C7-937B-40AA-9545-3292F1E73782}" destId="{1E683AAE-F2BE-460F-B9E0-C3A4A9713C25}" srcOrd="0" destOrd="0" presId="urn:microsoft.com/office/officeart/2005/8/layout/cycle2"/>
    <dgm:cxn modelId="{561F6CE3-2334-4B95-8512-4B5E0B018E75}" type="presParOf" srcId="{1CDC58E2-50A5-4353-BFF7-6EC4D1AD6A85}" destId="{323ACF1F-900B-4AA3-882B-987B8717A151}" srcOrd="2" destOrd="0" presId="urn:microsoft.com/office/officeart/2005/8/layout/cycle2"/>
    <dgm:cxn modelId="{6EB78383-BF1F-47DD-B038-D7EBDEC7C463}" type="presParOf" srcId="{1CDC58E2-50A5-4353-BFF7-6EC4D1AD6A85}" destId="{0B08E94D-DF95-4BFA-A831-BF4D2B5095B9}" srcOrd="3" destOrd="0" presId="urn:microsoft.com/office/officeart/2005/8/layout/cycle2"/>
    <dgm:cxn modelId="{97A92D75-0619-4B31-97F5-E17459086E6A}" type="presParOf" srcId="{0B08E94D-DF95-4BFA-A831-BF4D2B5095B9}" destId="{348A7D61-DA0C-49F4-9EB7-E88560DA7514}" srcOrd="0" destOrd="0" presId="urn:microsoft.com/office/officeart/2005/8/layout/cycle2"/>
    <dgm:cxn modelId="{DC5F81C9-1AD3-48CC-BEE9-F30ED01FBF6D}" type="presParOf" srcId="{1CDC58E2-50A5-4353-BFF7-6EC4D1AD6A85}" destId="{D0DB41EE-9CFD-4801-A6CB-E18DBD903ED8}" srcOrd="4" destOrd="0" presId="urn:microsoft.com/office/officeart/2005/8/layout/cycle2"/>
    <dgm:cxn modelId="{B83CE764-EEA4-4772-ACF6-68FDB752F3CD}" type="presParOf" srcId="{1CDC58E2-50A5-4353-BFF7-6EC4D1AD6A85}" destId="{5C7D916E-5C56-41ED-895E-D664A6F615DC}" srcOrd="5" destOrd="0" presId="urn:microsoft.com/office/officeart/2005/8/layout/cycle2"/>
    <dgm:cxn modelId="{D44E0FD3-F478-4BE0-92AA-7C8EF6EB077C}" type="presParOf" srcId="{5C7D916E-5C56-41ED-895E-D664A6F615DC}" destId="{DC4C7D88-26CA-486A-9D77-C3C6BF221365}" srcOrd="0" destOrd="0" presId="urn:microsoft.com/office/officeart/2005/8/layout/cycle2"/>
    <dgm:cxn modelId="{65B0F0DE-161D-42F8-8754-DED3C0D66F08}" type="presParOf" srcId="{1CDC58E2-50A5-4353-BFF7-6EC4D1AD6A85}" destId="{66473BFF-2EA8-4A65-A487-A07926ACC9E2}" srcOrd="6" destOrd="0" presId="urn:microsoft.com/office/officeart/2005/8/layout/cycle2"/>
    <dgm:cxn modelId="{C4F4A8D3-F562-44E0-BD12-293C299962C9}" type="presParOf" srcId="{1CDC58E2-50A5-4353-BFF7-6EC4D1AD6A85}" destId="{3EAC4948-868C-4B92-84B6-62B72DA293DC}" srcOrd="7" destOrd="0" presId="urn:microsoft.com/office/officeart/2005/8/layout/cycle2"/>
    <dgm:cxn modelId="{78F96582-83C3-49BA-A27A-9AF3DCB32A46}" type="presParOf" srcId="{3EAC4948-868C-4B92-84B6-62B72DA293DC}" destId="{25A2F948-E8A5-4181-9291-FAD32C193BA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3C98A0C-C084-4C7F-A09D-FE530CF7B56B}" type="doc">
      <dgm:prSet loTypeId="urn:microsoft.com/office/officeart/2005/8/layout/pyramid1" loCatId="pyramid" qsTypeId="urn:microsoft.com/office/officeart/2005/8/quickstyle/simple4" qsCatId="simple" csTypeId="urn:microsoft.com/office/officeart/2005/8/colors/colorful4" csCatId="colorful" phldr="1"/>
      <dgm:spPr/>
    </dgm:pt>
    <dgm:pt modelId="{D8A5F1E0-4C07-49E5-800F-7D6F4157F637}">
      <dgm:prSet phldrT="[Texto]" custT="1"/>
      <dgm:spPr/>
      <dgm:t>
        <a:bodyPr/>
        <a:lstStyle/>
        <a:p>
          <a:endParaRPr lang="es-ES" sz="1800" dirty="0"/>
        </a:p>
        <a:p>
          <a:r>
            <a:rPr lang="es-ES" sz="2000" dirty="0"/>
            <a:t>Funcionales</a:t>
          </a:r>
        </a:p>
      </dgm:t>
    </dgm:pt>
    <dgm:pt modelId="{26477101-A1A3-402A-9C9B-CF12F037BACD}" type="parTrans" cxnId="{0BB871B6-F92A-46E1-BFCB-B60F3EA4FEC1}">
      <dgm:prSet/>
      <dgm:spPr/>
      <dgm:t>
        <a:bodyPr/>
        <a:lstStyle/>
        <a:p>
          <a:endParaRPr lang="es-ES"/>
        </a:p>
      </dgm:t>
    </dgm:pt>
    <dgm:pt modelId="{1D4A4D64-7BF1-4B98-B0B2-C74154482851}" type="sibTrans" cxnId="{0BB871B6-F92A-46E1-BFCB-B60F3EA4FEC1}">
      <dgm:prSet/>
      <dgm:spPr/>
      <dgm:t>
        <a:bodyPr/>
        <a:lstStyle/>
        <a:p>
          <a:endParaRPr lang="es-ES"/>
        </a:p>
      </dgm:t>
    </dgm:pt>
    <dgm:pt modelId="{8D9DF11A-62DC-4F2B-985B-CDE34A6F7ABA}">
      <dgm:prSet phldrT="[Texto]" custT="1"/>
      <dgm:spPr/>
      <dgm:t>
        <a:bodyPr/>
        <a:lstStyle/>
        <a:p>
          <a:r>
            <a:rPr lang="es-ES" sz="2000" dirty="0"/>
            <a:t>De integración</a:t>
          </a:r>
        </a:p>
      </dgm:t>
    </dgm:pt>
    <dgm:pt modelId="{F570F2D7-426C-4774-9FC0-B71534C8E879}" type="parTrans" cxnId="{2146FD89-7ABD-4E75-BF64-193A00F05700}">
      <dgm:prSet/>
      <dgm:spPr/>
      <dgm:t>
        <a:bodyPr/>
        <a:lstStyle/>
        <a:p>
          <a:endParaRPr lang="es-ES"/>
        </a:p>
      </dgm:t>
    </dgm:pt>
    <dgm:pt modelId="{B6B643C7-4BBB-48AF-9F48-66904BDAB77C}" type="sibTrans" cxnId="{2146FD89-7ABD-4E75-BF64-193A00F05700}">
      <dgm:prSet/>
      <dgm:spPr/>
      <dgm:t>
        <a:bodyPr/>
        <a:lstStyle/>
        <a:p>
          <a:endParaRPr lang="es-ES"/>
        </a:p>
      </dgm:t>
    </dgm:pt>
    <dgm:pt modelId="{10EC7F56-75E6-41EE-8307-A9FAF8FC63A2}">
      <dgm:prSet phldrT="[Texto]" custT="1"/>
      <dgm:spPr/>
      <dgm:t>
        <a:bodyPr/>
        <a:lstStyle/>
        <a:p>
          <a:r>
            <a:rPr lang="es-ES" sz="2000" dirty="0"/>
            <a:t>Unitarias</a:t>
          </a:r>
        </a:p>
      </dgm:t>
    </dgm:pt>
    <dgm:pt modelId="{445C89F7-8BE2-441D-9AD4-3ACA1E3D9FF8}" type="parTrans" cxnId="{A20C973F-F619-40AB-B392-CD545A2C8938}">
      <dgm:prSet/>
      <dgm:spPr/>
      <dgm:t>
        <a:bodyPr/>
        <a:lstStyle/>
        <a:p>
          <a:endParaRPr lang="es-ES"/>
        </a:p>
      </dgm:t>
    </dgm:pt>
    <dgm:pt modelId="{8D083654-497A-41C7-B301-E6C94DC62D3C}" type="sibTrans" cxnId="{A20C973F-F619-40AB-B392-CD545A2C8938}">
      <dgm:prSet/>
      <dgm:spPr/>
      <dgm:t>
        <a:bodyPr/>
        <a:lstStyle/>
        <a:p>
          <a:endParaRPr lang="es-ES"/>
        </a:p>
      </dgm:t>
    </dgm:pt>
    <dgm:pt modelId="{4643F6A3-5314-42A7-A587-7B10FC442EC1}" type="pres">
      <dgm:prSet presAssocID="{F3C98A0C-C084-4C7F-A09D-FE530CF7B56B}" presName="Name0" presStyleCnt="0">
        <dgm:presLayoutVars>
          <dgm:dir/>
          <dgm:animLvl val="lvl"/>
          <dgm:resizeHandles val="exact"/>
        </dgm:presLayoutVars>
      </dgm:prSet>
      <dgm:spPr/>
    </dgm:pt>
    <dgm:pt modelId="{E999626B-D49B-48E6-B52D-6B3F8DDF7497}" type="pres">
      <dgm:prSet presAssocID="{D8A5F1E0-4C07-49E5-800F-7D6F4157F637}" presName="Name8" presStyleCnt="0"/>
      <dgm:spPr/>
    </dgm:pt>
    <dgm:pt modelId="{A354CDE3-04A9-4BF9-B39D-E2CFF57955FF}" type="pres">
      <dgm:prSet presAssocID="{D8A5F1E0-4C07-49E5-800F-7D6F4157F637}" presName="level" presStyleLbl="node1" presStyleIdx="0" presStyleCnt="3" custScaleY="74628">
        <dgm:presLayoutVars>
          <dgm:chMax val="1"/>
          <dgm:bulletEnabled val="1"/>
        </dgm:presLayoutVars>
      </dgm:prSet>
      <dgm:spPr/>
    </dgm:pt>
    <dgm:pt modelId="{507E4D18-4F72-4310-A107-040DB35173AC}" type="pres">
      <dgm:prSet presAssocID="{D8A5F1E0-4C07-49E5-800F-7D6F4157F63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F614882-9890-4274-9EC8-EDBA84D4C115}" type="pres">
      <dgm:prSet presAssocID="{8D9DF11A-62DC-4F2B-985B-CDE34A6F7ABA}" presName="Name8" presStyleCnt="0"/>
      <dgm:spPr/>
    </dgm:pt>
    <dgm:pt modelId="{A389CB61-CD32-4841-B85F-95CB4392A0B7}" type="pres">
      <dgm:prSet presAssocID="{8D9DF11A-62DC-4F2B-985B-CDE34A6F7ABA}" presName="level" presStyleLbl="node1" presStyleIdx="1" presStyleCnt="3" custScaleY="59635">
        <dgm:presLayoutVars>
          <dgm:chMax val="1"/>
          <dgm:bulletEnabled val="1"/>
        </dgm:presLayoutVars>
      </dgm:prSet>
      <dgm:spPr/>
    </dgm:pt>
    <dgm:pt modelId="{934BA9BB-DEE3-40FD-A9CB-11DF717418FB}" type="pres">
      <dgm:prSet presAssocID="{8D9DF11A-62DC-4F2B-985B-CDE34A6F7AB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1B7CBC8-C974-4C34-87EE-7CA37631C201}" type="pres">
      <dgm:prSet presAssocID="{10EC7F56-75E6-41EE-8307-A9FAF8FC63A2}" presName="Name8" presStyleCnt="0"/>
      <dgm:spPr/>
    </dgm:pt>
    <dgm:pt modelId="{A5F445CC-A0CE-4BD6-AE7C-C80023AA9F24}" type="pres">
      <dgm:prSet presAssocID="{10EC7F56-75E6-41EE-8307-A9FAF8FC63A2}" presName="level" presStyleLbl="node1" presStyleIdx="2" presStyleCnt="3" custScaleY="54577">
        <dgm:presLayoutVars>
          <dgm:chMax val="1"/>
          <dgm:bulletEnabled val="1"/>
        </dgm:presLayoutVars>
      </dgm:prSet>
      <dgm:spPr/>
    </dgm:pt>
    <dgm:pt modelId="{F0874BD5-FDD6-47AF-ADEA-FBBBB2515DCF}" type="pres">
      <dgm:prSet presAssocID="{10EC7F56-75E6-41EE-8307-A9FAF8FC63A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3A1F82B-42AF-475E-9D38-64ECCE28D122}" type="presOf" srcId="{8D9DF11A-62DC-4F2B-985B-CDE34A6F7ABA}" destId="{A389CB61-CD32-4841-B85F-95CB4392A0B7}" srcOrd="0" destOrd="0" presId="urn:microsoft.com/office/officeart/2005/8/layout/pyramid1"/>
    <dgm:cxn modelId="{A20C973F-F619-40AB-B392-CD545A2C8938}" srcId="{F3C98A0C-C084-4C7F-A09D-FE530CF7B56B}" destId="{10EC7F56-75E6-41EE-8307-A9FAF8FC63A2}" srcOrd="2" destOrd="0" parTransId="{445C89F7-8BE2-441D-9AD4-3ACA1E3D9FF8}" sibTransId="{8D083654-497A-41C7-B301-E6C94DC62D3C}"/>
    <dgm:cxn modelId="{648DA76B-CB8D-41EF-823E-81285970CA07}" type="presOf" srcId="{8D9DF11A-62DC-4F2B-985B-CDE34A6F7ABA}" destId="{934BA9BB-DEE3-40FD-A9CB-11DF717418FB}" srcOrd="1" destOrd="0" presId="urn:microsoft.com/office/officeart/2005/8/layout/pyramid1"/>
    <dgm:cxn modelId="{2146FD89-7ABD-4E75-BF64-193A00F05700}" srcId="{F3C98A0C-C084-4C7F-A09D-FE530CF7B56B}" destId="{8D9DF11A-62DC-4F2B-985B-CDE34A6F7ABA}" srcOrd="1" destOrd="0" parTransId="{F570F2D7-426C-4774-9FC0-B71534C8E879}" sibTransId="{B6B643C7-4BBB-48AF-9F48-66904BDAB77C}"/>
    <dgm:cxn modelId="{9C74519A-F2C3-44E5-A8C6-D666A2412CC4}" type="presOf" srcId="{F3C98A0C-C084-4C7F-A09D-FE530CF7B56B}" destId="{4643F6A3-5314-42A7-A587-7B10FC442EC1}" srcOrd="0" destOrd="0" presId="urn:microsoft.com/office/officeart/2005/8/layout/pyramid1"/>
    <dgm:cxn modelId="{A9E57BAF-6709-4490-AB3D-A715F029C5F7}" type="presOf" srcId="{D8A5F1E0-4C07-49E5-800F-7D6F4157F637}" destId="{507E4D18-4F72-4310-A107-040DB35173AC}" srcOrd="1" destOrd="0" presId="urn:microsoft.com/office/officeart/2005/8/layout/pyramid1"/>
    <dgm:cxn modelId="{0BB871B6-F92A-46E1-BFCB-B60F3EA4FEC1}" srcId="{F3C98A0C-C084-4C7F-A09D-FE530CF7B56B}" destId="{D8A5F1E0-4C07-49E5-800F-7D6F4157F637}" srcOrd="0" destOrd="0" parTransId="{26477101-A1A3-402A-9C9B-CF12F037BACD}" sibTransId="{1D4A4D64-7BF1-4B98-B0B2-C74154482851}"/>
    <dgm:cxn modelId="{E22D26D2-786A-42E2-8477-61C7D5A586C7}" type="presOf" srcId="{10EC7F56-75E6-41EE-8307-A9FAF8FC63A2}" destId="{A5F445CC-A0CE-4BD6-AE7C-C80023AA9F24}" srcOrd="0" destOrd="0" presId="urn:microsoft.com/office/officeart/2005/8/layout/pyramid1"/>
    <dgm:cxn modelId="{5727F7DF-0E53-4D1F-A9DF-506BF57087E9}" type="presOf" srcId="{10EC7F56-75E6-41EE-8307-A9FAF8FC63A2}" destId="{F0874BD5-FDD6-47AF-ADEA-FBBBB2515DCF}" srcOrd="1" destOrd="0" presId="urn:microsoft.com/office/officeart/2005/8/layout/pyramid1"/>
    <dgm:cxn modelId="{DBB61DFC-D030-4256-8F40-E005F3265905}" type="presOf" srcId="{D8A5F1E0-4C07-49E5-800F-7D6F4157F637}" destId="{A354CDE3-04A9-4BF9-B39D-E2CFF57955FF}" srcOrd="0" destOrd="0" presId="urn:microsoft.com/office/officeart/2005/8/layout/pyramid1"/>
    <dgm:cxn modelId="{D18D32CC-27C3-4C9B-BE00-0DEA52AC993C}" type="presParOf" srcId="{4643F6A3-5314-42A7-A587-7B10FC442EC1}" destId="{E999626B-D49B-48E6-B52D-6B3F8DDF7497}" srcOrd="0" destOrd="0" presId="urn:microsoft.com/office/officeart/2005/8/layout/pyramid1"/>
    <dgm:cxn modelId="{1E809891-621A-42CC-B8BF-712BC5CD5BC6}" type="presParOf" srcId="{E999626B-D49B-48E6-B52D-6B3F8DDF7497}" destId="{A354CDE3-04A9-4BF9-B39D-E2CFF57955FF}" srcOrd="0" destOrd="0" presId="urn:microsoft.com/office/officeart/2005/8/layout/pyramid1"/>
    <dgm:cxn modelId="{4A0F4722-5F7F-4EF2-B7FA-02C3C4C443EC}" type="presParOf" srcId="{E999626B-D49B-48E6-B52D-6B3F8DDF7497}" destId="{507E4D18-4F72-4310-A107-040DB35173AC}" srcOrd="1" destOrd="0" presId="urn:microsoft.com/office/officeart/2005/8/layout/pyramid1"/>
    <dgm:cxn modelId="{0D65F091-20A4-47DB-9D72-37B866BC98E2}" type="presParOf" srcId="{4643F6A3-5314-42A7-A587-7B10FC442EC1}" destId="{0F614882-9890-4274-9EC8-EDBA84D4C115}" srcOrd="1" destOrd="0" presId="urn:microsoft.com/office/officeart/2005/8/layout/pyramid1"/>
    <dgm:cxn modelId="{F20D571C-089E-419A-B247-783137A4F2D0}" type="presParOf" srcId="{0F614882-9890-4274-9EC8-EDBA84D4C115}" destId="{A389CB61-CD32-4841-B85F-95CB4392A0B7}" srcOrd="0" destOrd="0" presId="urn:microsoft.com/office/officeart/2005/8/layout/pyramid1"/>
    <dgm:cxn modelId="{802C8DE4-A28D-4701-95CD-B05E0242C605}" type="presParOf" srcId="{0F614882-9890-4274-9EC8-EDBA84D4C115}" destId="{934BA9BB-DEE3-40FD-A9CB-11DF717418FB}" srcOrd="1" destOrd="0" presId="urn:microsoft.com/office/officeart/2005/8/layout/pyramid1"/>
    <dgm:cxn modelId="{3590DCE5-818C-40F0-B186-16C900305FF2}" type="presParOf" srcId="{4643F6A3-5314-42A7-A587-7B10FC442EC1}" destId="{81B7CBC8-C974-4C34-87EE-7CA37631C201}" srcOrd="2" destOrd="0" presId="urn:microsoft.com/office/officeart/2005/8/layout/pyramid1"/>
    <dgm:cxn modelId="{33710B8C-0957-40C5-A425-4BB57DA87054}" type="presParOf" srcId="{81B7CBC8-C974-4C34-87EE-7CA37631C201}" destId="{A5F445CC-A0CE-4BD6-AE7C-C80023AA9F24}" srcOrd="0" destOrd="0" presId="urn:microsoft.com/office/officeart/2005/8/layout/pyramid1"/>
    <dgm:cxn modelId="{CBE8B570-A3AC-42C2-B879-814E3D0A2946}" type="presParOf" srcId="{81B7CBC8-C974-4C34-87EE-7CA37631C201}" destId="{F0874BD5-FDD6-47AF-ADEA-FBBBB2515DC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00337E-52C2-4DF6-8211-02B360D570BA}">
      <dsp:nvSpPr>
        <dsp:cNvPr id="0" name=""/>
        <dsp:cNvSpPr/>
      </dsp:nvSpPr>
      <dsp:spPr>
        <a:xfrm>
          <a:off x="1214720" y="951026"/>
          <a:ext cx="2159995" cy="2253515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DCU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Técnico</a:t>
          </a:r>
        </a:p>
      </dsp:txBody>
      <dsp:txXfrm>
        <a:off x="1754719" y="1289053"/>
        <a:ext cx="1052997" cy="1577461"/>
      </dsp:txXfrm>
    </dsp:sp>
    <dsp:sp modelId="{0585FFE7-DB95-420A-8DC3-1517CF085B7A}">
      <dsp:nvSpPr>
        <dsp:cNvPr id="0" name=""/>
        <dsp:cNvSpPr/>
      </dsp:nvSpPr>
      <dsp:spPr>
        <a:xfrm>
          <a:off x="968" y="1218187"/>
          <a:ext cx="1719192" cy="171919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Diseño</a:t>
          </a:r>
        </a:p>
      </dsp:txBody>
      <dsp:txXfrm>
        <a:off x="252738" y="1469957"/>
        <a:ext cx="1215652" cy="1215652"/>
      </dsp:txXfrm>
    </dsp:sp>
    <dsp:sp modelId="{0DD606E2-08F8-45E4-B590-88990DEE69AE}">
      <dsp:nvSpPr>
        <dsp:cNvPr id="0" name=""/>
        <dsp:cNvSpPr/>
      </dsp:nvSpPr>
      <dsp:spPr>
        <a:xfrm>
          <a:off x="4687367" y="951026"/>
          <a:ext cx="2159995" cy="2253515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Kanban</a:t>
          </a:r>
        </a:p>
      </dsp:txBody>
      <dsp:txXfrm>
        <a:off x="5227366" y="1289053"/>
        <a:ext cx="1052997" cy="1577461"/>
      </dsp:txXfrm>
    </dsp:sp>
    <dsp:sp modelId="{80AA3EDB-EB6E-43FF-ACA7-4EE488220D38}">
      <dsp:nvSpPr>
        <dsp:cNvPr id="0" name=""/>
        <dsp:cNvSpPr/>
      </dsp:nvSpPr>
      <dsp:spPr>
        <a:xfrm>
          <a:off x="3599713" y="1218187"/>
          <a:ext cx="1757283" cy="171919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Implementación</a:t>
          </a:r>
        </a:p>
      </dsp:txBody>
      <dsp:txXfrm>
        <a:off x="3857061" y="1469957"/>
        <a:ext cx="1242587" cy="1215652"/>
      </dsp:txXfrm>
    </dsp:sp>
    <dsp:sp modelId="{DD2997D6-C6E5-4997-9B97-83DCF4A1F097}">
      <dsp:nvSpPr>
        <dsp:cNvPr id="0" name=""/>
        <dsp:cNvSpPr/>
      </dsp:nvSpPr>
      <dsp:spPr>
        <a:xfrm>
          <a:off x="8341031" y="951026"/>
          <a:ext cx="2159995" cy="2253515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Funcionales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Integración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Unitarias</a:t>
          </a:r>
        </a:p>
      </dsp:txBody>
      <dsp:txXfrm>
        <a:off x="8881030" y="1289053"/>
        <a:ext cx="1052997" cy="1577461"/>
      </dsp:txXfrm>
    </dsp:sp>
    <dsp:sp modelId="{49C689D9-FB8E-46FD-AA58-ED2E6A435C3B}">
      <dsp:nvSpPr>
        <dsp:cNvPr id="0" name=""/>
        <dsp:cNvSpPr/>
      </dsp:nvSpPr>
      <dsp:spPr>
        <a:xfrm>
          <a:off x="7072360" y="1199142"/>
          <a:ext cx="1800000" cy="175728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Pruebas</a:t>
          </a:r>
        </a:p>
      </dsp:txBody>
      <dsp:txXfrm>
        <a:off x="7335964" y="1456490"/>
        <a:ext cx="1272792" cy="12425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B85A6E-52FE-4355-B0F3-624DA749C517}">
      <dsp:nvSpPr>
        <dsp:cNvPr id="0" name=""/>
        <dsp:cNvSpPr/>
      </dsp:nvSpPr>
      <dsp:spPr>
        <a:xfrm>
          <a:off x="2726222" y="1270"/>
          <a:ext cx="1383555" cy="138355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Indagación</a:t>
          </a:r>
        </a:p>
      </dsp:txBody>
      <dsp:txXfrm>
        <a:off x="2928839" y="203887"/>
        <a:ext cx="978321" cy="978321"/>
      </dsp:txXfrm>
    </dsp:sp>
    <dsp:sp modelId="{F4B577C7-937B-40AA-9545-3292F1E73782}">
      <dsp:nvSpPr>
        <dsp:cNvPr id="0" name=""/>
        <dsp:cNvSpPr/>
      </dsp:nvSpPr>
      <dsp:spPr>
        <a:xfrm rot="2700000">
          <a:off x="3961166" y="1186345"/>
          <a:ext cx="367211" cy="4669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3977299" y="1240786"/>
        <a:ext cx="257048" cy="280170"/>
      </dsp:txXfrm>
    </dsp:sp>
    <dsp:sp modelId="{323ACF1F-900B-4AA3-882B-987B8717A151}">
      <dsp:nvSpPr>
        <dsp:cNvPr id="0" name=""/>
        <dsp:cNvSpPr/>
      </dsp:nvSpPr>
      <dsp:spPr>
        <a:xfrm>
          <a:off x="4194464" y="1469512"/>
          <a:ext cx="1383555" cy="138355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Diseño conceptual</a:t>
          </a:r>
        </a:p>
      </dsp:txBody>
      <dsp:txXfrm>
        <a:off x="4397081" y="1672129"/>
        <a:ext cx="978321" cy="978321"/>
      </dsp:txXfrm>
    </dsp:sp>
    <dsp:sp modelId="{0B08E94D-DF95-4BFA-A831-BF4D2B5095B9}">
      <dsp:nvSpPr>
        <dsp:cNvPr id="0" name=""/>
        <dsp:cNvSpPr/>
      </dsp:nvSpPr>
      <dsp:spPr>
        <a:xfrm rot="8100000">
          <a:off x="3975864" y="2654587"/>
          <a:ext cx="367211" cy="4669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 rot="10800000">
        <a:off x="4069894" y="2709028"/>
        <a:ext cx="257048" cy="280170"/>
      </dsp:txXfrm>
    </dsp:sp>
    <dsp:sp modelId="{D0DB41EE-9CFD-4801-A6CB-E18DBD903ED8}">
      <dsp:nvSpPr>
        <dsp:cNvPr id="0" name=""/>
        <dsp:cNvSpPr/>
      </dsp:nvSpPr>
      <dsp:spPr>
        <a:xfrm>
          <a:off x="2726222" y="2937754"/>
          <a:ext cx="1383555" cy="138355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Prototipado</a:t>
          </a:r>
        </a:p>
      </dsp:txBody>
      <dsp:txXfrm>
        <a:off x="2928839" y="3140371"/>
        <a:ext cx="978321" cy="978321"/>
      </dsp:txXfrm>
    </dsp:sp>
    <dsp:sp modelId="{5C7D916E-5C56-41ED-895E-D664A6F615DC}">
      <dsp:nvSpPr>
        <dsp:cNvPr id="0" name=""/>
        <dsp:cNvSpPr/>
      </dsp:nvSpPr>
      <dsp:spPr>
        <a:xfrm rot="13500000">
          <a:off x="2507622" y="2669285"/>
          <a:ext cx="367211" cy="4669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 rot="10800000">
        <a:off x="2601652" y="2801624"/>
        <a:ext cx="257048" cy="280170"/>
      </dsp:txXfrm>
    </dsp:sp>
    <dsp:sp modelId="{66473BFF-2EA8-4A65-A487-A07926ACC9E2}">
      <dsp:nvSpPr>
        <dsp:cNvPr id="0" name=""/>
        <dsp:cNvSpPr/>
      </dsp:nvSpPr>
      <dsp:spPr>
        <a:xfrm>
          <a:off x="1257980" y="1469512"/>
          <a:ext cx="1383555" cy="138355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Evaluación</a:t>
          </a:r>
        </a:p>
      </dsp:txBody>
      <dsp:txXfrm>
        <a:off x="1460597" y="1672129"/>
        <a:ext cx="978321" cy="978321"/>
      </dsp:txXfrm>
    </dsp:sp>
    <dsp:sp modelId="{3EAC4948-868C-4B92-84B6-62B72DA293DC}">
      <dsp:nvSpPr>
        <dsp:cNvPr id="0" name=""/>
        <dsp:cNvSpPr/>
      </dsp:nvSpPr>
      <dsp:spPr>
        <a:xfrm rot="18900000">
          <a:off x="2492924" y="1201043"/>
          <a:ext cx="367211" cy="4669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2509057" y="1333382"/>
        <a:ext cx="257048" cy="2801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B85A6E-52FE-4355-B0F3-624DA749C517}">
      <dsp:nvSpPr>
        <dsp:cNvPr id="0" name=""/>
        <dsp:cNvSpPr/>
      </dsp:nvSpPr>
      <dsp:spPr>
        <a:xfrm>
          <a:off x="1223282" y="16855"/>
          <a:ext cx="1152978" cy="115297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28575"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Indagación</a:t>
          </a:r>
        </a:p>
      </dsp:txBody>
      <dsp:txXfrm>
        <a:off x="1392132" y="185705"/>
        <a:ext cx="815278" cy="815278"/>
      </dsp:txXfrm>
    </dsp:sp>
    <dsp:sp modelId="{F4B577C7-937B-40AA-9545-3292F1E73782}">
      <dsp:nvSpPr>
        <dsp:cNvPr id="0" name=""/>
        <dsp:cNvSpPr/>
      </dsp:nvSpPr>
      <dsp:spPr>
        <a:xfrm rot="2700000">
          <a:off x="2252375" y="1004251"/>
          <a:ext cx="305736" cy="3891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>
        <a:off x="2265807" y="1049649"/>
        <a:ext cx="214015" cy="233478"/>
      </dsp:txXfrm>
    </dsp:sp>
    <dsp:sp modelId="{323ACF1F-900B-4AA3-882B-987B8717A151}">
      <dsp:nvSpPr>
        <dsp:cNvPr id="0" name=""/>
        <dsp:cNvSpPr/>
      </dsp:nvSpPr>
      <dsp:spPr>
        <a:xfrm>
          <a:off x="2446463" y="1240037"/>
          <a:ext cx="1152978" cy="115297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Diseño conceptual</a:t>
          </a:r>
        </a:p>
      </dsp:txBody>
      <dsp:txXfrm>
        <a:off x="2615313" y="1408887"/>
        <a:ext cx="815278" cy="815278"/>
      </dsp:txXfrm>
    </dsp:sp>
    <dsp:sp modelId="{0B08E94D-DF95-4BFA-A831-BF4D2B5095B9}">
      <dsp:nvSpPr>
        <dsp:cNvPr id="0" name=""/>
        <dsp:cNvSpPr/>
      </dsp:nvSpPr>
      <dsp:spPr>
        <a:xfrm rot="8100000">
          <a:off x="2264612" y="2227433"/>
          <a:ext cx="305736" cy="3891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10800000">
        <a:off x="2342901" y="2272831"/>
        <a:ext cx="214015" cy="233478"/>
      </dsp:txXfrm>
    </dsp:sp>
    <dsp:sp modelId="{D0DB41EE-9CFD-4801-A6CB-E18DBD903ED8}">
      <dsp:nvSpPr>
        <dsp:cNvPr id="0" name=""/>
        <dsp:cNvSpPr/>
      </dsp:nvSpPr>
      <dsp:spPr>
        <a:xfrm>
          <a:off x="1223282" y="2463218"/>
          <a:ext cx="1152978" cy="115297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Prototipado</a:t>
          </a:r>
        </a:p>
      </dsp:txBody>
      <dsp:txXfrm>
        <a:off x="1392132" y="2632068"/>
        <a:ext cx="815278" cy="815278"/>
      </dsp:txXfrm>
    </dsp:sp>
    <dsp:sp modelId="{5C7D916E-5C56-41ED-895E-D664A6F615DC}">
      <dsp:nvSpPr>
        <dsp:cNvPr id="0" name=""/>
        <dsp:cNvSpPr/>
      </dsp:nvSpPr>
      <dsp:spPr>
        <a:xfrm rot="13500000">
          <a:off x="1041430" y="2239670"/>
          <a:ext cx="305736" cy="3891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10800000">
        <a:off x="1119719" y="2349924"/>
        <a:ext cx="214015" cy="233478"/>
      </dsp:txXfrm>
    </dsp:sp>
    <dsp:sp modelId="{66473BFF-2EA8-4A65-A487-A07926ACC9E2}">
      <dsp:nvSpPr>
        <dsp:cNvPr id="0" name=""/>
        <dsp:cNvSpPr/>
      </dsp:nvSpPr>
      <dsp:spPr>
        <a:xfrm>
          <a:off x="100" y="1240037"/>
          <a:ext cx="1152978" cy="115297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Evaluación</a:t>
          </a:r>
        </a:p>
      </dsp:txBody>
      <dsp:txXfrm>
        <a:off x="168950" y="1408887"/>
        <a:ext cx="815278" cy="815278"/>
      </dsp:txXfrm>
    </dsp:sp>
    <dsp:sp modelId="{3EAC4948-868C-4B92-84B6-62B72DA293DC}">
      <dsp:nvSpPr>
        <dsp:cNvPr id="0" name=""/>
        <dsp:cNvSpPr/>
      </dsp:nvSpPr>
      <dsp:spPr>
        <a:xfrm rot="18900000">
          <a:off x="1029193" y="1016489"/>
          <a:ext cx="305736" cy="3891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>
        <a:off x="1042625" y="1126743"/>
        <a:ext cx="214015" cy="2334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B85A6E-52FE-4355-B0F3-624DA749C517}">
      <dsp:nvSpPr>
        <dsp:cNvPr id="0" name=""/>
        <dsp:cNvSpPr/>
      </dsp:nvSpPr>
      <dsp:spPr>
        <a:xfrm>
          <a:off x="1223282" y="16855"/>
          <a:ext cx="1152978" cy="115297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Indagación</a:t>
          </a:r>
        </a:p>
      </dsp:txBody>
      <dsp:txXfrm>
        <a:off x="1392132" y="185705"/>
        <a:ext cx="815278" cy="815278"/>
      </dsp:txXfrm>
    </dsp:sp>
    <dsp:sp modelId="{F4B577C7-937B-40AA-9545-3292F1E73782}">
      <dsp:nvSpPr>
        <dsp:cNvPr id="0" name=""/>
        <dsp:cNvSpPr/>
      </dsp:nvSpPr>
      <dsp:spPr>
        <a:xfrm rot="2700000">
          <a:off x="2252375" y="1004251"/>
          <a:ext cx="305736" cy="3891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>
        <a:off x="2265807" y="1049649"/>
        <a:ext cx="214015" cy="233478"/>
      </dsp:txXfrm>
    </dsp:sp>
    <dsp:sp modelId="{323ACF1F-900B-4AA3-882B-987B8717A151}">
      <dsp:nvSpPr>
        <dsp:cNvPr id="0" name=""/>
        <dsp:cNvSpPr/>
      </dsp:nvSpPr>
      <dsp:spPr>
        <a:xfrm>
          <a:off x="2446463" y="1240037"/>
          <a:ext cx="1152978" cy="115297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Diseño conceptual</a:t>
          </a:r>
        </a:p>
      </dsp:txBody>
      <dsp:txXfrm>
        <a:off x="2615313" y="1408887"/>
        <a:ext cx="815278" cy="815278"/>
      </dsp:txXfrm>
    </dsp:sp>
    <dsp:sp modelId="{0B08E94D-DF95-4BFA-A831-BF4D2B5095B9}">
      <dsp:nvSpPr>
        <dsp:cNvPr id="0" name=""/>
        <dsp:cNvSpPr/>
      </dsp:nvSpPr>
      <dsp:spPr>
        <a:xfrm rot="8100000">
          <a:off x="2264612" y="2227433"/>
          <a:ext cx="305736" cy="3891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10800000">
        <a:off x="2342901" y="2272831"/>
        <a:ext cx="214015" cy="233478"/>
      </dsp:txXfrm>
    </dsp:sp>
    <dsp:sp modelId="{D0DB41EE-9CFD-4801-A6CB-E18DBD903ED8}">
      <dsp:nvSpPr>
        <dsp:cNvPr id="0" name=""/>
        <dsp:cNvSpPr/>
      </dsp:nvSpPr>
      <dsp:spPr>
        <a:xfrm>
          <a:off x="1223282" y="2463218"/>
          <a:ext cx="1152978" cy="115297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Prototipado</a:t>
          </a:r>
        </a:p>
      </dsp:txBody>
      <dsp:txXfrm>
        <a:off x="1392132" y="2632068"/>
        <a:ext cx="815278" cy="815278"/>
      </dsp:txXfrm>
    </dsp:sp>
    <dsp:sp modelId="{5C7D916E-5C56-41ED-895E-D664A6F615DC}">
      <dsp:nvSpPr>
        <dsp:cNvPr id="0" name=""/>
        <dsp:cNvSpPr/>
      </dsp:nvSpPr>
      <dsp:spPr>
        <a:xfrm rot="13500000">
          <a:off x="1041430" y="2239670"/>
          <a:ext cx="305736" cy="3891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10800000">
        <a:off x="1119719" y="2349924"/>
        <a:ext cx="214015" cy="233478"/>
      </dsp:txXfrm>
    </dsp:sp>
    <dsp:sp modelId="{66473BFF-2EA8-4A65-A487-A07926ACC9E2}">
      <dsp:nvSpPr>
        <dsp:cNvPr id="0" name=""/>
        <dsp:cNvSpPr/>
      </dsp:nvSpPr>
      <dsp:spPr>
        <a:xfrm>
          <a:off x="100" y="1240037"/>
          <a:ext cx="1152978" cy="115297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Evaluación</a:t>
          </a:r>
        </a:p>
      </dsp:txBody>
      <dsp:txXfrm>
        <a:off x="168950" y="1408887"/>
        <a:ext cx="815278" cy="815278"/>
      </dsp:txXfrm>
    </dsp:sp>
    <dsp:sp modelId="{3EAC4948-868C-4B92-84B6-62B72DA293DC}">
      <dsp:nvSpPr>
        <dsp:cNvPr id="0" name=""/>
        <dsp:cNvSpPr/>
      </dsp:nvSpPr>
      <dsp:spPr>
        <a:xfrm rot="18900000">
          <a:off x="1029193" y="1016489"/>
          <a:ext cx="305736" cy="3891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>
        <a:off x="1042625" y="1126743"/>
        <a:ext cx="214015" cy="2334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B85A6E-52FE-4355-B0F3-624DA749C517}">
      <dsp:nvSpPr>
        <dsp:cNvPr id="0" name=""/>
        <dsp:cNvSpPr/>
      </dsp:nvSpPr>
      <dsp:spPr>
        <a:xfrm>
          <a:off x="1223282" y="16855"/>
          <a:ext cx="1152978" cy="115297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Indagación</a:t>
          </a:r>
        </a:p>
      </dsp:txBody>
      <dsp:txXfrm>
        <a:off x="1392132" y="185705"/>
        <a:ext cx="815278" cy="815278"/>
      </dsp:txXfrm>
    </dsp:sp>
    <dsp:sp modelId="{F4B577C7-937B-40AA-9545-3292F1E73782}">
      <dsp:nvSpPr>
        <dsp:cNvPr id="0" name=""/>
        <dsp:cNvSpPr/>
      </dsp:nvSpPr>
      <dsp:spPr>
        <a:xfrm rot="2700000">
          <a:off x="2252375" y="1004251"/>
          <a:ext cx="305736" cy="3891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>
        <a:off x="2265807" y="1049649"/>
        <a:ext cx="214015" cy="233478"/>
      </dsp:txXfrm>
    </dsp:sp>
    <dsp:sp modelId="{323ACF1F-900B-4AA3-882B-987B8717A151}">
      <dsp:nvSpPr>
        <dsp:cNvPr id="0" name=""/>
        <dsp:cNvSpPr/>
      </dsp:nvSpPr>
      <dsp:spPr>
        <a:xfrm>
          <a:off x="2446463" y="1240037"/>
          <a:ext cx="1152978" cy="115297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Diseño conceptual</a:t>
          </a:r>
        </a:p>
      </dsp:txBody>
      <dsp:txXfrm>
        <a:off x="2615313" y="1408887"/>
        <a:ext cx="815278" cy="815278"/>
      </dsp:txXfrm>
    </dsp:sp>
    <dsp:sp modelId="{0B08E94D-DF95-4BFA-A831-BF4D2B5095B9}">
      <dsp:nvSpPr>
        <dsp:cNvPr id="0" name=""/>
        <dsp:cNvSpPr/>
      </dsp:nvSpPr>
      <dsp:spPr>
        <a:xfrm rot="8100000">
          <a:off x="2264612" y="2227433"/>
          <a:ext cx="305736" cy="3891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10800000">
        <a:off x="2342901" y="2272831"/>
        <a:ext cx="214015" cy="233478"/>
      </dsp:txXfrm>
    </dsp:sp>
    <dsp:sp modelId="{D0DB41EE-9CFD-4801-A6CB-E18DBD903ED8}">
      <dsp:nvSpPr>
        <dsp:cNvPr id="0" name=""/>
        <dsp:cNvSpPr/>
      </dsp:nvSpPr>
      <dsp:spPr>
        <a:xfrm>
          <a:off x="1223282" y="2463218"/>
          <a:ext cx="1152978" cy="115297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Prototipado</a:t>
          </a:r>
        </a:p>
      </dsp:txBody>
      <dsp:txXfrm>
        <a:off x="1392132" y="2632068"/>
        <a:ext cx="815278" cy="815278"/>
      </dsp:txXfrm>
    </dsp:sp>
    <dsp:sp modelId="{5C7D916E-5C56-41ED-895E-D664A6F615DC}">
      <dsp:nvSpPr>
        <dsp:cNvPr id="0" name=""/>
        <dsp:cNvSpPr/>
      </dsp:nvSpPr>
      <dsp:spPr>
        <a:xfrm rot="13500000">
          <a:off x="1041430" y="2239670"/>
          <a:ext cx="305736" cy="3891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10800000">
        <a:off x="1119719" y="2349924"/>
        <a:ext cx="214015" cy="233478"/>
      </dsp:txXfrm>
    </dsp:sp>
    <dsp:sp modelId="{66473BFF-2EA8-4A65-A487-A07926ACC9E2}">
      <dsp:nvSpPr>
        <dsp:cNvPr id="0" name=""/>
        <dsp:cNvSpPr/>
      </dsp:nvSpPr>
      <dsp:spPr>
        <a:xfrm>
          <a:off x="100" y="1240037"/>
          <a:ext cx="1152978" cy="115297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Evaluación</a:t>
          </a:r>
        </a:p>
      </dsp:txBody>
      <dsp:txXfrm>
        <a:off x="168950" y="1408887"/>
        <a:ext cx="815278" cy="815278"/>
      </dsp:txXfrm>
    </dsp:sp>
    <dsp:sp modelId="{3EAC4948-868C-4B92-84B6-62B72DA293DC}">
      <dsp:nvSpPr>
        <dsp:cNvPr id="0" name=""/>
        <dsp:cNvSpPr/>
      </dsp:nvSpPr>
      <dsp:spPr>
        <a:xfrm rot="18900000">
          <a:off x="1029193" y="1016489"/>
          <a:ext cx="305736" cy="3891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>
        <a:off x="1042625" y="1126743"/>
        <a:ext cx="214015" cy="2334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B85A6E-52FE-4355-B0F3-624DA749C517}">
      <dsp:nvSpPr>
        <dsp:cNvPr id="0" name=""/>
        <dsp:cNvSpPr/>
      </dsp:nvSpPr>
      <dsp:spPr>
        <a:xfrm>
          <a:off x="1223282" y="16855"/>
          <a:ext cx="1152978" cy="115297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Indagación</a:t>
          </a:r>
        </a:p>
      </dsp:txBody>
      <dsp:txXfrm>
        <a:off x="1392132" y="185705"/>
        <a:ext cx="815278" cy="815278"/>
      </dsp:txXfrm>
    </dsp:sp>
    <dsp:sp modelId="{F4B577C7-937B-40AA-9545-3292F1E73782}">
      <dsp:nvSpPr>
        <dsp:cNvPr id="0" name=""/>
        <dsp:cNvSpPr/>
      </dsp:nvSpPr>
      <dsp:spPr>
        <a:xfrm rot="2700000">
          <a:off x="2252375" y="1004251"/>
          <a:ext cx="305736" cy="3891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>
        <a:off x="2265807" y="1049649"/>
        <a:ext cx="214015" cy="233478"/>
      </dsp:txXfrm>
    </dsp:sp>
    <dsp:sp modelId="{323ACF1F-900B-4AA3-882B-987B8717A151}">
      <dsp:nvSpPr>
        <dsp:cNvPr id="0" name=""/>
        <dsp:cNvSpPr/>
      </dsp:nvSpPr>
      <dsp:spPr>
        <a:xfrm>
          <a:off x="2446463" y="1240037"/>
          <a:ext cx="1152978" cy="115297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Diseño conceptual</a:t>
          </a:r>
        </a:p>
      </dsp:txBody>
      <dsp:txXfrm>
        <a:off x="2615313" y="1408887"/>
        <a:ext cx="815278" cy="815278"/>
      </dsp:txXfrm>
    </dsp:sp>
    <dsp:sp modelId="{0B08E94D-DF95-4BFA-A831-BF4D2B5095B9}">
      <dsp:nvSpPr>
        <dsp:cNvPr id="0" name=""/>
        <dsp:cNvSpPr/>
      </dsp:nvSpPr>
      <dsp:spPr>
        <a:xfrm rot="8100000">
          <a:off x="2264612" y="2227433"/>
          <a:ext cx="305736" cy="3891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10800000">
        <a:off x="2342901" y="2272831"/>
        <a:ext cx="214015" cy="233478"/>
      </dsp:txXfrm>
    </dsp:sp>
    <dsp:sp modelId="{D0DB41EE-9CFD-4801-A6CB-E18DBD903ED8}">
      <dsp:nvSpPr>
        <dsp:cNvPr id="0" name=""/>
        <dsp:cNvSpPr/>
      </dsp:nvSpPr>
      <dsp:spPr>
        <a:xfrm>
          <a:off x="1223282" y="2463218"/>
          <a:ext cx="1152978" cy="115297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Prototipado</a:t>
          </a:r>
        </a:p>
      </dsp:txBody>
      <dsp:txXfrm>
        <a:off x="1392132" y="2632068"/>
        <a:ext cx="815278" cy="815278"/>
      </dsp:txXfrm>
    </dsp:sp>
    <dsp:sp modelId="{5C7D916E-5C56-41ED-895E-D664A6F615DC}">
      <dsp:nvSpPr>
        <dsp:cNvPr id="0" name=""/>
        <dsp:cNvSpPr/>
      </dsp:nvSpPr>
      <dsp:spPr>
        <a:xfrm rot="13500000">
          <a:off x="1041430" y="2239670"/>
          <a:ext cx="305736" cy="3891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10800000">
        <a:off x="1119719" y="2349924"/>
        <a:ext cx="214015" cy="233478"/>
      </dsp:txXfrm>
    </dsp:sp>
    <dsp:sp modelId="{66473BFF-2EA8-4A65-A487-A07926ACC9E2}">
      <dsp:nvSpPr>
        <dsp:cNvPr id="0" name=""/>
        <dsp:cNvSpPr/>
      </dsp:nvSpPr>
      <dsp:spPr>
        <a:xfrm>
          <a:off x="100" y="1240037"/>
          <a:ext cx="1152978" cy="115297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Evaluación</a:t>
          </a:r>
        </a:p>
      </dsp:txBody>
      <dsp:txXfrm>
        <a:off x="168950" y="1408887"/>
        <a:ext cx="815278" cy="815278"/>
      </dsp:txXfrm>
    </dsp:sp>
    <dsp:sp modelId="{3EAC4948-868C-4B92-84B6-62B72DA293DC}">
      <dsp:nvSpPr>
        <dsp:cNvPr id="0" name=""/>
        <dsp:cNvSpPr/>
      </dsp:nvSpPr>
      <dsp:spPr>
        <a:xfrm rot="18900000">
          <a:off x="1029193" y="1016489"/>
          <a:ext cx="305736" cy="3891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>
        <a:off x="1042625" y="1126743"/>
        <a:ext cx="214015" cy="2334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4CDE3-04A9-4BF9-B39D-E2CFF57955FF}">
      <dsp:nvSpPr>
        <dsp:cNvPr id="0" name=""/>
        <dsp:cNvSpPr/>
      </dsp:nvSpPr>
      <dsp:spPr>
        <a:xfrm>
          <a:off x="2059005" y="0"/>
          <a:ext cx="2690776" cy="1658019"/>
        </a:xfrm>
        <a:prstGeom prst="trapezoid">
          <a:avLst>
            <a:gd name="adj" fmla="val 81144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Funcionales</a:t>
          </a:r>
        </a:p>
      </dsp:txBody>
      <dsp:txXfrm>
        <a:off x="2059005" y="0"/>
        <a:ext cx="2690776" cy="1658019"/>
      </dsp:txXfrm>
    </dsp:sp>
    <dsp:sp modelId="{A389CB61-CD32-4841-B85F-95CB4392A0B7}">
      <dsp:nvSpPr>
        <dsp:cNvPr id="0" name=""/>
        <dsp:cNvSpPr/>
      </dsp:nvSpPr>
      <dsp:spPr>
        <a:xfrm>
          <a:off x="983910" y="1658019"/>
          <a:ext cx="4840967" cy="1324917"/>
        </a:xfrm>
        <a:prstGeom prst="trapezoid">
          <a:avLst>
            <a:gd name="adj" fmla="val 81144"/>
          </a:avLst>
        </a:prstGeom>
        <a:gradFill rotWithShape="0">
          <a:gsLst>
            <a:gs pos="0">
              <a:schemeClr val="accent4">
                <a:hueOff val="6914279"/>
                <a:satOff val="1970"/>
                <a:lumOff val="5686"/>
                <a:alphaOff val="0"/>
                <a:tint val="98000"/>
                <a:lumMod val="114000"/>
              </a:schemeClr>
            </a:gs>
            <a:gs pos="100000">
              <a:schemeClr val="accent4">
                <a:hueOff val="6914279"/>
                <a:satOff val="1970"/>
                <a:lumOff val="5686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De integración</a:t>
          </a:r>
        </a:p>
      </dsp:txBody>
      <dsp:txXfrm>
        <a:off x="1831079" y="1658019"/>
        <a:ext cx="3146628" cy="1324917"/>
      </dsp:txXfrm>
    </dsp:sp>
    <dsp:sp modelId="{A5F445CC-A0CE-4BD6-AE7C-C80023AA9F24}">
      <dsp:nvSpPr>
        <dsp:cNvPr id="0" name=""/>
        <dsp:cNvSpPr/>
      </dsp:nvSpPr>
      <dsp:spPr>
        <a:xfrm>
          <a:off x="0" y="2982937"/>
          <a:ext cx="6808788" cy="1212543"/>
        </a:xfrm>
        <a:prstGeom prst="trapezoid">
          <a:avLst>
            <a:gd name="adj" fmla="val 81144"/>
          </a:avLst>
        </a:prstGeom>
        <a:gradFill rotWithShape="0">
          <a:gsLst>
            <a:gs pos="0">
              <a:schemeClr val="accent4">
                <a:hueOff val="13828557"/>
                <a:satOff val="3941"/>
                <a:lumOff val="11372"/>
                <a:alphaOff val="0"/>
                <a:tint val="98000"/>
                <a:lumMod val="114000"/>
              </a:schemeClr>
            </a:gs>
            <a:gs pos="100000">
              <a:schemeClr val="accent4">
                <a:hueOff val="13828557"/>
                <a:satOff val="3941"/>
                <a:lumOff val="11372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Unitarias</a:t>
          </a:r>
        </a:p>
      </dsp:txBody>
      <dsp:txXfrm>
        <a:off x="1191537" y="2982937"/>
        <a:ext cx="4425712" cy="1212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B3E49-57E6-4CE4-9021-69198E845616}" type="datetimeFigureOut">
              <a:rPr lang="es-ES" smtClean="0"/>
              <a:t>03/01/2021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7973E-095D-4BE2-9F39-E760842151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184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#_Logging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#_Encuestas"/><Relationship Id="rId4" Type="http://schemas.openxmlformats.org/officeDocument/2006/relationships/hyperlink" Target="#_Entrevistas_en_profundidad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Hola, esta es la aplicación </a:t>
            </a:r>
            <a:r>
              <a:rPr lang="es-ES" dirty="0" err="1"/>
              <a:t>Work</a:t>
            </a:r>
            <a:r>
              <a:rPr lang="es-ES" dirty="0"/>
              <a:t> </a:t>
            </a:r>
            <a:r>
              <a:rPr lang="es-ES" dirty="0" err="1"/>
              <a:t>Record</a:t>
            </a:r>
            <a:r>
              <a:rPr lang="es-ES" dirty="0"/>
              <a:t> … desarrollada para el Trabajo final de grado en el ámbito del desarrollo multiplataforma de aplicaciones móviles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7973E-095D-4BE2-9F39-E760842151AE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5685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s-E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l" fontAlgn="auto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s-E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-1270" algn="just">
              <a:spcAft>
                <a:spcPts val="1200"/>
              </a:spcAft>
            </a:pPr>
            <a:r>
              <a:rPr lang="es-ES_tradnl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Evaluaremos el prototipo con la técnica de Test con usuarios. Para ello realizaremos los siguientes pasos:</a:t>
            </a:r>
            <a:endParaRPr lang="es-E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l" fontAlgn="auto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_tradnl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s-E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-1270" algn="just">
              <a:spcAft>
                <a:spcPts val="1200"/>
              </a:spcAft>
            </a:pPr>
            <a:r>
              <a:rPr lang="es-ES_tradnl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Las tareas a realizar por los usuarios para validar los test serán las siguientes:</a:t>
            </a:r>
            <a:endParaRPr lang="es-E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l" fontAlgn="auto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_tradnl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Las preguntas referentes a las tareas.</a:t>
            </a:r>
          </a:p>
          <a:p>
            <a:pPr marL="342900" lvl="0" indent="-342900" algn="l" fontAlgn="auto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_tradnl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Recopilaremos preguntas para obtener información del usuario que realiza el test mediante un cuestionario que se realizará después de completar las tareas</a:t>
            </a:r>
            <a:endParaRPr lang="es-E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l" fontAlgn="auto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s-E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7973E-095D-4BE2-9F39-E760842151AE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9415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Con los datos obtenidos en el Diseño centrado en el usuario definimos el diseño técnico</a:t>
            </a:r>
          </a:p>
          <a:p>
            <a:r>
              <a:rPr lang="es-ES" dirty="0"/>
              <a:t>En los casos de uso  primero definimos actores y </a:t>
            </a:r>
            <a:r>
              <a:rPr lang="es-ES" dirty="0" err="1"/>
              <a:t>flujo,y</a:t>
            </a:r>
            <a:r>
              <a:rPr lang="es-ES" dirty="0"/>
              <a:t> luego realizamos la definición de los casos de uso</a:t>
            </a:r>
          </a:p>
          <a:p>
            <a:r>
              <a:rPr lang="es-ES" dirty="0"/>
              <a:t>A partir de ahí definimos la arquitectura con el diseño de la base de datos. El diseño de entidades y clases y la arquitectura en si que sería el modelo </a:t>
            </a:r>
            <a:r>
              <a:rPr lang="es-ES" dirty="0" err="1"/>
              <a:t>ModeloVistaVistaModelo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7973E-095D-4BE2-9F39-E760842151AE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8829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7973E-095D-4BE2-9F39-E760842151AE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1559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contenido de esta presentación es primeramente un contexto donde explicaremos la razón de esta presentación</a:t>
            </a:r>
          </a:p>
          <a:p>
            <a:r>
              <a:rPr lang="es-ES" dirty="0"/>
              <a:t>A continuación el diseño, donde explicaremos como decidí el diseño de esta aplicación</a:t>
            </a:r>
          </a:p>
          <a:p>
            <a:r>
              <a:rPr lang="es-ES" dirty="0"/>
              <a:t>En el punto 4 pruebas, donde explicaremos las pruebas realizadas.</a:t>
            </a:r>
          </a:p>
          <a:p>
            <a:r>
              <a:rPr lang="es-ES" dirty="0"/>
              <a:t>Después resultados</a:t>
            </a:r>
          </a:p>
          <a:p>
            <a:r>
              <a:rPr lang="es-ES" dirty="0"/>
              <a:t>En la demostración realizaremos una prueba de la aplicación </a:t>
            </a:r>
          </a:p>
          <a:p>
            <a:r>
              <a:rPr lang="es-ES" dirty="0"/>
              <a:t>Y al final las conclusiones a las que hemos llegado después de la realización de este proyecto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7973E-095D-4BE2-9F39-E760842151AE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6789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Comenzaremos hablando del contexto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7973E-095D-4BE2-9F39-E760842151AE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8658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La motivación de la realización de esta aplicación principalmente es por 3 razones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la modificación legislativa que se realizó mediante </a:t>
            </a:r>
            <a:r>
              <a:rPr lang="es-ES_tradnl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Real Decreto de medidas urgentes de protección social y de lucha contra la precariedad laboral en la jornada de trabajo por el cual se obliga a todas las empresas a guardar la jornada de trabajo diaria de sus trabajadores y a facilitar una herramienta para que los trabajadores registraran la hora de inicio y de fin de su jornada.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Las herramientas que existían o eran herramientas de registrar la jornada físicamente, tipo tarjetas o eran herramientas adaptadas a las aplicaciones que ya había.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Esto provocó que hubiera redundancia en muchas empresas, por ejemplo, ocurría que se tenía una herramienta para el registro de jornada y otra para la imputación de tiempo a proyectos. Lo que hacía que los trabajadores tuvieran que realizar 2 acciones para registrar su jornada.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Las soluciones que existen son soluciones que no son integrables dentro de las aplicaciones existentes para las empresas, con lo cual sería crear más redundancia para realizar la misma acción. </a:t>
            </a:r>
            <a:endParaRPr lang="es-E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7973E-095D-4BE2-9F39-E760842151AE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0398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7973E-095D-4BE2-9F39-E760842151A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952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Diseño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7973E-095D-4BE2-9F39-E760842151AE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352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 el diseño centrado en el usuario</a:t>
            </a:r>
          </a:p>
          <a:p>
            <a:endParaRPr lang="es-ES" dirty="0"/>
          </a:p>
          <a:p>
            <a:endParaRPr lang="es-ES" dirty="0"/>
          </a:p>
          <a:p>
            <a:pPr indent="-1270" algn="just"/>
            <a:endParaRPr lang="es-ES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7973E-095D-4BE2-9F39-E760842151AE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3185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1270" algn="just"/>
            <a:r>
              <a:rPr lang="es-ES_tradnl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Primeramente nos centramos en la indagación, </a:t>
            </a:r>
          </a:p>
          <a:p>
            <a:pPr indent="-1270" algn="just"/>
            <a:endParaRPr lang="es-ES_tradnl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-1270" algn="just"/>
            <a:r>
              <a:rPr lang="es-ES_tradnl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permiten obtener información para definir el producto involucrando a los usuarios en las actividades. </a:t>
            </a:r>
          </a:p>
          <a:p>
            <a:pPr indent="-1270" algn="just">
              <a:spcBef>
                <a:spcPts val="1200"/>
              </a:spcBef>
              <a:spcAft>
                <a:spcPts val="1200"/>
              </a:spcAft>
            </a:pPr>
            <a:r>
              <a:rPr lang="es-ES_tradnl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Para conocer las características de los usuarios y sus necesidades y objetivos de esta aplicación he seleccionado 3 técnicas de indagación que son las que mejor se adaptan a la aplicación:</a:t>
            </a:r>
            <a:endParaRPr lang="es-E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 fontAlgn="auto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_tradnl" sz="1800" b="1" i="1" u="sng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 action="ppaction://hlinkfile"/>
              </a:rPr>
              <a:t>Logging</a:t>
            </a:r>
            <a:r>
              <a:rPr lang="es-ES_tradnl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el registro de jornada ya lo está realizando una aplicación web corporativa y desde la empresa nos permiten acceder a los registros de base de datos y a los ficheros de registro de actividad del sistema. De esa manera podemos recoger y analizar los datos de los usuarios. </a:t>
            </a:r>
            <a:endParaRPr lang="es-E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 fontAlgn="auto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_tradnl" sz="1800" b="1" i="1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 action="ppaction://hlinkfile"/>
              </a:rPr>
              <a:t>Entrevistas en profundidad</a:t>
            </a:r>
            <a:r>
              <a:rPr lang="es-ES_tradnl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Se obtuvieron datos de tipo cualitativo. Se llevaron a cabo en muestras pequeñas Con esta técnica </a:t>
            </a:r>
            <a:r>
              <a:rPr lang="es-ES_tradnl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intentabamos</a:t>
            </a:r>
            <a:r>
              <a:rPr lang="es-ES_tradnl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comprender las necesidades, preferencias y experiencias de los usuarios con un producto o sistema. </a:t>
            </a:r>
            <a:endParaRPr lang="es-E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 fontAlgn="auto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_tradnl" sz="1800" b="1" i="1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 action="ppaction://hlinkfile"/>
              </a:rPr>
              <a:t>Encuestas</a:t>
            </a:r>
            <a:r>
              <a:rPr lang="es-ES_tradnl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Nos han permitido obtener información de tipo cuantitativo sobre las preferencias de los usuario</a:t>
            </a:r>
          </a:p>
          <a:p>
            <a:pPr marL="342900" lvl="0" indent="-342900" algn="just" fontAlgn="auto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s-ES_tradn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lvl="0" indent="0" algn="just" fontAlgn="auto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r>
              <a:rPr lang="es-ES_tradnl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Con los resultados de los métodos de indagación podemos pudimos establecer los diversos perfiles de los usuarios.</a:t>
            </a:r>
            <a:endParaRPr lang="es-E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7973E-095D-4BE2-9F39-E760842151AE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2122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 partir de los perfiles  que </a:t>
            </a:r>
            <a:r>
              <a:rPr lang="es-ES_tradnl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obtuvimo</a:t>
            </a:r>
            <a:r>
              <a:rPr lang="es-ES_tradnl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en la indagación definimos unas personajes que se usuarios arquetipo que se ciñen a dichos perfiles de usuario y generamos escenarios de uso para estos En el escenario se incluye el contexto en el que tiene lugar la acción y la secuencia de acciones que se realizan y que nos ayudarán a explorar ideas y considerar aspectos del diseño. Y también flujos de interacción de estas funcionalidades en los distintos escenarios</a:t>
            </a:r>
            <a:endParaRPr lang="es-E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7973E-095D-4BE2-9F39-E760842151AE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7745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6.sv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diagramData" Target="../diagrams/data4.xml"/><Relationship Id="rId21" Type="http://schemas.openxmlformats.org/officeDocument/2006/relationships/image" Target="../media/image26.svg"/><Relationship Id="rId7" Type="http://schemas.microsoft.com/office/2007/relationships/diagramDrawing" Target="../diagrams/drawing4.xml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6.svg"/><Relationship Id="rId24" Type="http://schemas.openxmlformats.org/officeDocument/2006/relationships/image" Target="../media/image29.pn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31" Type="http://schemas.openxmlformats.org/officeDocument/2006/relationships/image" Target="../media/image36.svg"/><Relationship Id="rId4" Type="http://schemas.openxmlformats.org/officeDocument/2006/relationships/diagramLayout" Target="../diagrams/layout4.xml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svg"/><Relationship Id="rId30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31.png"/><Relationship Id="rId3" Type="http://schemas.openxmlformats.org/officeDocument/2006/relationships/diagramData" Target="../diagrams/data6.xml"/><Relationship Id="rId21" Type="http://schemas.openxmlformats.org/officeDocument/2006/relationships/image" Target="../media/image34.svg"/><Relationship Id="rId7" Type="http://schemas.microsoft.com/office/2007/relationships/diagramDrawing" Target="../diagrams/drawing6.xml"/><Relationship Id="rId12" Type="http://schemas.openxmlformats.org/officeDocument/2006/relationships/image" Target="../media/image17.png"/><Relationship Id="rId17" Type="http://schemas.openxmlformats.org/officeDocument/2006/relationships/image" Target="../media/image30.svg"/><Relationship Id="rId25" Type="http://schemas.openxmlformats.org/officeDocument/2006/relationships/image" Target="../media/image40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16.svg"/><Relationship Id="rId24" Type="http://schemas.openxmlformats.org/officeDocument/2006/relationships/image" Target="../media/image39.png"/><Relationship Id="rId5" Type="http://schemas.openxmlformats.org/officeDocument/2006/relationships/diagramQuickStyle" Target="../diagrams/quickStyle6.xml"/><Relationship Id="rId15" Type="http://schemas.openxmlformats.org/officeDocument/2006/relationships/image" Target="../media/image20.svg"/><Relationship Id="rId23" Type="http://schemas.openxmlformats.org/officeDocument/2006/relationships/image" Target="../media/image36.svg"/><Relationship Id="rId10" Type="http://schemas.openxmlformats.org/officeDocument/2006/relationships/image" Target="../media/image15.png"/><Relationship Id="rId19" Type="http://schemas.openxmlformats.org/officeDocument/2006/relationships/image" Target="../media/image32.svg"/><Relationship Id="rId4" Type="http://schemas.openxmlformats.org/officeDocument/2006/relationships/diagramLayout" Target="../diagrams/layout6.xml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hyperlink" Target="https://es.wikipedia.org/wiki/Xamarin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8.png"/><Relationship Id="rId7" Type="http://schemas.openxmlformats.org/officeDocument/2006/relationships/hyperlink" Target="https://en.wikipedia.org/wiki/IO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11" Type="http://schemas.openxmlformats.org/officeDocument/2006/relationships/hyperlink" Target="https://commons.wikimedia.org/wiki/File:Tar_gz_archive_icon.svg" TargetMode="External"/><Relationship Id="rId5" Type="http://schemas.openxmlformats.org/officeDocument/2006/relationships/hyperlink" Target="https://positek.net/android-hack-alert/" TargetMode="External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hyperlink" Target="https://www.pexels.com/es-es/foto/internet-tecnologia-ordenador-monitor-360591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hyperlink" Target="https://es.wikipedia.org/wiki/Texto" TargetMode="External"/><Relationship Id="rId7" Type="http://schemas.openxmlformats.org/officeDocument/2006/relationships/hyperlink" Target="https://commons.wikimedia.org/wiki/File:PowerPoint_Presentation_Flat_Icon.svg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hyperlink" Target="https://commons.wikimedia.org/wiki/File:PDF_file_icon.svg" TargetMode="External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hyperlink" Target="https://en.wikipedia.org/wiki/Microsoft_PowerPoint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9.png"/><Relationship Id="rId5" Type="http://schemas.openxmlformats.org/officeDocument/2006/relationships/image" Target="../media/image6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ADEF3C-6C46-4965-B955-026AC227C3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5824" y="1447801"/>
            <a:ext cx="7466387" cy="1119780"/>
          </a:xfrm>
        </p:spPr>
        <p:txBody>
          <a:bodyPr anchor="t"/>
          <a:lstStyle/>
          <a:p>
            <a:r>
              <a:rPr lang="es-ES" dirty="0"/>
              <a:t>Work Record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0D16DC2-5F8C-42AD-A5A9-6CB9BD994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5823" y="2567581"/>
            <a:ext cx="9054923" cy="861420"/>
          </a:xfrm>
        </p:spPr>
        <p:txBody>
          <a:bodyPr/>
          <a:lstStyle/>
          <a:p>
            <a:r>
              <a:rPr lang="es-ES" dirty="0"/>
              <a:t> Control de jornada integrado</a:t>
            </a:r>
          </a:p>
        </p:txBody>
      </p:sp>
      <p:pic>
        <p:nvPicPr>
          <p:cNvPr id="5" name="Imagen 4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25F92D3A-F034-4C00-83FE-5563DF6CE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388" y="1665954"/>
            <a:ext cx="720000" cy="720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D847085-BE23-4A4C-AE82-109741E697AF}"/>
              </a:ext>
            </a:extLst>
          </p:cNvPr>
          <p:cNvSpPr txBox="1"/>
          <p:nvPr/>
        </p:nvSpPr>
        <p:spPr>
          <a:xfrm>
            <a:off x="1491388" y="3937484"/>
            <a:ext cx="53864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270" algn="just"/>
            <a:r>
              <a:rPr lang="es-ES_tradnl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María Pilar Castro Sánchez</a:t>
            </a:r>
            <a:endParaRPr lang="es-ES" sz="16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indent="-1270" algn="just"/>
            <a:r>
              <a:rPr lang="es-ES_tradnl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Grado en Ingeniería Informática</a:t>
            </a:r>
            <a:endParaRPr lang="es-ES" sz="16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  <a:p>
            <a:pPr indent="-1270" algn="just"/>
            <a:r>
              <a:rPr lang="es-ES_tradnl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Desarrollo multiplataforma de aplicaciones móviles</a:t>
            </a:r>
            <a:endParaRPr lang="es-ES" sz="16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  <a:p>
            <a:pPr indent="-1270" algn="just"/>
            <a:r>
              <a:rPr lang="es-ES_tradnl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endParaRPr lang="es-ES" sz="16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indent="-1270" algn="just"/>
            <a:r>
              <a:rPr lang="es-ES_tradnl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Carles Sànchez Rosa</a:t>
            </a:r>
            <a:endParaRPr lang="es-ES" sz="16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indent="-1270" algn="just"/>
            <a:r>
              <a:rPr lang="es-ES_tradnl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Jordi Almirall López</a:t>
            </a:r>
            <a:endParaRPr lang="es-ES" sz="16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indent="-1270" algn="just"/>
            <a:r>
              <a:rPr lang="es-ES_tradnl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Carles Garrigues Olivella</a:t>
            </a:r>
            <a:endParaRPr lang="es-ES" sz="16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indent="-1270" algn="just"/>
            <a:r>
              <a:rPr lang="es-ES_tradnl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endParaRPr lang="es-ES" sz="16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indent="-1270" algn="just"/>
            <a:r>
              <a:rPr lang="es-ES_tradnl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15/01/2021</a:t>
            </a:r>
            <a:endParaRPr lang="es-ES" sz="16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  <a:p>
            <a:endParaRPr lang="es-ES" dirty="0">
              <a:latin typeface="+mj-lt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6946B758-9A74-41AD-BB60-4D1FC5942105}"/>
              </a:ext>
            </a:extLst>
          </p:cNvPr>
          <p:cNvCxnSpPr/>
          <p:nvPr/>
        </p:nvCxnSpPr>
        <p:spPr>
          <a:xfrm>
            <a:off x="2503145" y="1714819"/>
            <a:ext cx="0" cy="7200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582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451B45-A308-403C-99DF-A514ACC83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centrado en el usuario</a:t>
            </a:r>
          </a:p>
        </p:txBody>
      </p:sp>
      <p:graphicFrame>
        <p:nvGraphicFramePr>
          <p:cNvPr id="4" name="Marcador de contenido 8">
            <a:extLst>
              <a:ext uri="{FF2B5EF4-FFF2-40B4-BE49-F238E27FC236}">
                <a16:creationId xmlns:a16="http://schemas.microsoft.com/office/drawing/2014/main" id="{AF0C4F7D-66F7-45CD-9300-D71A896656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0784654"/>
              </p:ext>
            </p:extLst>
          </p:nvPr>
        </p:nvGraphicFramePr>
        <p:xfrm>
          <a:off x="8250081" y="2052918"/>
          <a:ext cx="3599543" cy="3633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6A3693BB-4220-44DD-A22A-92AAB95D50B3}"/>
              </a:ext>
            </a:extLst>
          </p:cNvPr>
          <p:cNvSpPr txBox="1">
            <a:spLocks/>
          </p:cNvSpPr>
          <p:nvPr/>
        </p:nvSpPr>
        <p:spPr>
          <a:xfrm>
            <a:off x="1103312" y="1800000"/>
            <a:ext cx="7696132" cy="4522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s-ES" dirty="0"/>
              <a:t>Especificación del contexto y de los requisitos para la caracterización de los usuarios.</a:t>
            </a:r>
          </a:p>
        </p:txBody>
      </p:sp>
      <p:sp>
        <p:nvSpPr>
          <p:cNvPr id="55" name="Rectángulo: esquinas redondeadas 54">
            <a:extLst>
              <a:ext uri="{FF2B5EF4-FFF2-40B4-BE49-F238E27FC236}">
                <a16:creationId xmlns:a16="http://schemas.microsoft.com/office/drawing/2014/main" id="{55799E1F-8E48-4614-A7A7-5BC0965B5F2B}"/>
              </a:ext>
            </a:extLst>
          </p:cNvPr>
          <p:cNvSpPr/>
          <p:nvPr/>
        </p:nvSpPr>
        <p:spPr>
          <a:xfrm>
            <a:off x="1675249" y="2716787"/>
            <a:ext cx="3246426" cy="376368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dirty="0"/>
              <a:t>Investigación</a:t>
            </a:r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960397D7-6C65-4B52-9064-D50D00C33FAA}"/>
              </a:ext>
            </a:extLst>
          </p:cNvPr>
          <p:cNvSpPr/>
          <p:nvPr/>
        </p:nvSpPr>
        <p:spPr>
          <a:xfrm>
            <a:off x="1961017" y="3429364"/>
            <a:ext cx="2658882" cy="923394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1" name="Flecha: hacia abajo 70">
            <a:extLst>
              <a:ext uri="{FF2B5EF4-FFF2-40B4-BE49-F238E27FC236}">
                <a16:creationId xmlns:a16="http://schemas.microsoft.com/office/drawing/2014/main" id="{2B1A89AC-920D-408F-AFA2-BB1B4BA1314F}"/>
              </a:ext>
            </a:extLst>
          </p:cNvPr>
          <p:cNvSpPr/>
          <p:nvPr/>
        </p:nvSpPr>
        <p:spPr>
          <a:xfrm rot="16200000">
            <a:off x="4972950" y="4433736"/>
            <a:ext cx="515287" cy="329783"/>
          </a:xfrm>
          <a:prstGeom prst="downArrow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2" name="Forma libre: forma 71">
            <a:extLst>
              <a:ext uri="{FF2B5EF4-FFF2-40B4-BE49-F238E27FC236}">
                <a16:creationId xmlns:a16="http://schemas.microsoft.com/office/drawing/2014/main" id="{32E29D6A-7A2D-4619-9A96-C4CCCC250707}"/>
              </a:ext>
            </a:extLst>
          </p:cNvPr>
          <p:cNvSpPr/>
          <p:nvPr/>
        </p:nvSpPr>
        <p:spPr>
          <a:xfrm>
            <a:off x="2935322" y="4533925"/>
            <a:ext cx="2473379" cy="590748"/>
          </a:xfrm>
          <a:custGeom>
            <a:avLst/>
            <a:gdLst>
              <a:gd name="connsiteX0" fmla="*/ 0 w 2473379"/>
              <a:gd name="connsiteY0" fmla="*/ 0 h 590748"/>
              <a:gd name="connsiteX1" fmla="*/ 2473379 w 2473379"/>
              <a:gd name="connsiteY1" fmla="*/ 0 h 590748"/>
              <a:gd name="connsiteX2" fmla="*/ 2473379 w 2473379"/>
              <a:gd name="connsiteY2" fmla="*/ 590748 h 590748"/>
              <a:gd name="connsiteX3" fmla="*/ 0 w 2473379"/>
              <a:gd name="connsiteY3" fmla="*/ 590748 h 590748"/>
              <a:gd name="connsiteX4" fmla="*/ 0 w 2473379"/>
              <a:gd name="connsiteY4" fmla="*/ 0 h 59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3379" h="590748">
                <a:moveTo>
                  <a:pt x="0" y="0"/>
                </a:moveTo>
                <a:lnTo>
                  <a:pt x="2473379" y="0"/>
                </a:lnTo>
                <a:lnTo>
                  <a:pt x="2473379" y="590748"/>
                </a:lnTo>
                <a:lnTo>
                  <a:pt x="0" y="5907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0" tIns="142240" rIns="142240" bIns="14224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2000" kern="1200" dirty="0"/>
          </a:p>
        </p:txBody>
      </p:sp>
      <p:sp>
        <p:nvSpPr>
          <p:cNvPr id="73" name="Forma libre: forma 72">
            <a:extLst>
              <a:ext uri="{FF2B5EF4-FFF2-40B4-BE49-F238E27FC236}">
                <a16:creationId xmlns:a16="http://schemas.microsoft.com/office/drawing/2014/main" id="{50A2C8D7-A30D-42CF-9E2A-F6C6A4814123}"/>
              </a:ext>
            </a:extLst>
          </p:cNvPr>
          <p:cNvSpPr/>
          <p:nvPr/>
        </p:nvSpPr>
        <p:spPr>
          <a:xfrm>
            <a:off x="2927696" y="4424075"/>
            <a:ext cx="927517" cy="927517"/>
          </a:xfrm>
          <a:custGeom>
            <a:avLst/>
            <a:gdLst>
              <a:gd name="connsiteX0" fmla="*/ 0 w 927517"/>
              <a:gd name="connsiteY0" fmla="*/ 463759 h 927517"/>
              <a:gd name="connsiteX1" fmla="*/ 463759 w 927517"/>
              <a:gd name="connsiteY1" fmla="*/ 0 h 927517"/>
              <a:gd name="connsiteX2" fmla="*/ 927518 w 927517"/>
              <a:gd name="connsiteY2" fmla="*/ 463759 h 927517"/>
              <a:gd name="connsiteX3" fmla="*/ 463759 w 927517"/>
              <a:gd name="connsiteY3" fmla="*/ 927518 h 927517"/>
              <a:gd name="connsiteX4" fmla="*/ 0 w 927517"/>
              <a:gd name="connsiteY4" fmla="*/ 463759 h 927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17" h="927517">
                <a:moveTo>
                  <a:pt x="0" y="463759"/>
                </a:moveTo>
                <a:cubicBezTo>
                  <a:pt x="0" y="207632"/>
                  <a:pt x="207632" y="0"/>
                  <a:pt x="463759" y="0"/>
                </a:cubicBezTo>
                <a:cubicBezTo>
                  <a:pt x="719886" y="0"/>
                  <a:pt x="927518" y="207632"/>
                  <a:pt x="927518" y="463759"/>
                </a:cubicBezTo>
                <a:cubicBezTo>
                  <a:pt x="927518" y="719886"/>
                  <a:pt x="719886" y="927518"/>
                  <a:pt x="463759" y="927518"/>
                </a:cubicBezTo>
                <a:cubicBezTo>
                  <a:pt x="207632" y="927518"/>
                  <a:pt x="0" y="719886"/>
                  <a:pt x="0" y="463759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262" tIns="147262" rIns="147262" bIns="147262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900" kern="1200" dirty="0"/>
              <a:t>Encuestas</a:t>
            </a:r>
          </a:p>
        </p:txBody>
      </p:sp>
      <p:sp>
        <p:nvSpPr>
          <p:cNvPr id="74" name="Forma libre: forma 73">
            <a:extLst>
              <a:ext uri="{FF2B5EF4-FFF2-40B4-BE49-F238E27FC236}">
                <a16:creationId xmlns:a16="http://schemas.microsoft.com/office/drawing/2014/main" id="{A7325895-BD80-4FF7-A747-B986344E6B8D}"/>
              </a:ext>
            </a:extLst>
          </p:cNvPr>
          <p:cNvSpPr/>
          <p:nvPr/>
        </p:nvSpPr>
        <p:spPr>
          <a:xfrm>
            <a:off x="2264006" y="3728231"/>
            <a:ext cx="927517" cy="927517"/>
          </a:xfrm>
          <a:custGeom>
            <a:avLst/>
            <a:gdLst>
              <a:gd name="connsiteX0" fmla="*/ 0 w 927517"/>
              <a:gd name="connsiteY0" fmla="*/ 463759 h 927517"/>
              <a:gd name="connsiteX1" fmla="*/ 463759 w 927517"/>
              <a:gd name="connsiteY1" fmla="*/ 0 h 927517"/>
              <a:gd name="connsiteX2" fmla="*/ 927518 w 927517"/>
              <a:gd name="connsiteY2" fmla="*/ 463759 h 927517"/>
              <a:gd name="connsiteX3" fmla="*/ 463759 w 927517"/>
              <a:gd name="connsiteY3" fmla="*/ 927518 h 927517"/>
              <a:gd name="connsiteX4" fmla="*/ 0 w 927517"/>
              <a:gd name="connsiteY4" fmla="*/ 463759 h 927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17" h="927517">
                <a:moveTo>
                  <a:pt x="0" y="463759"/>
                </a:moveTo>
                <a:cubicBezTo>
                  <a:pt x="0" y="207632"/>
                  <a:pt x="207632" y="0"/>
                  <a:pt x="463759" y="0"/>
                </a:cubicBezTo>
                <a:cubicBezTo>
                  <a:pt x="719886" y="0"/>
                  <a:pt x="927518" y="207632"/>
                  <a:pt x="927518" y="463759"/>
                </a:cubicBezTo>
                <a:cubicBezTo>
                  <a:pt x="927518" y="719886"/>
                  <a:pt x="719886" y="927518"/>
                  <a:pt x="463759" y="927518"/>
                </a:cubicBezTo>
                <a:cubicBezTo>
                  <a:pt x="207632" y="927518"/>
                  <a:pt x="0" y="719886"/>
                  <a:pt x="0" y="463759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262" tIns="147262" rIns="147262" bIns="147262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900" kern="1200" dirty="0"/>
              <a:t>Entrevistas</a:t>
            </a:r>
          </a:p>
        </p:txBody>
      </p:sp>
      <p:sp>
        <p:nvSpPr>
          <p:cNvPr id="75" name="Forma libre: forma 74">
            <a:extLst>
              <a:ext uri="{FF2B5EF4-FFF2-40B4-BE49-F238E27FC236}">
                <a16:creationId xmlns:a16="http://schemas.microsoft.com/office/drawing/2014/main" id="{A68D96D5-4E1D-4A97-99B3-67DF2776D0C3}"/>
              </a:ext>
            </a:extLst>
          </p:cNvPr>
          <p:cNvSpPr/>
          <p:nvPr/>
        </p:nvSpPr>
        <p:spPr>
          <a:xfrm>
            <a:off x="3212135" y="3503978"/>
            <a:ext cx="927517" cy="927517"/>
          </a:xfrm>
          <a:custGeom>
            <a:avLst/>
            <a:gdLst>
              <a:gd name="connsiteX0" fmla="*/ 0 w 927517"/>
              <a:gd name="connsiteY0" fmla="*/ 463759 h 927517"/>
              <a:gd name="connsiteX1" fmla="*/ 463759 w 927517"/>
              <a:gd name="connsiteY1" fmla="*/ 0 h 927517"/>
              <a:gd name="connsiteX2" fmla="*/ 927518 w 927517"/>
              <a:gd name="connsiteY2" fmla="*/ 463759 h 927517"/>
              <a:gd name="connsiteX3" fmla="*/ 463759 w 927517"/>
              <a:gd name="connsiteY3" fmla="*/ 927518 h 927517"/>
              <a:gd name="connsiteX4" fmla="*/ 0 w 927517"/>
              <a:gd name="connsiteY4" fmla="*/ 463759 h 927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17" h="927517">
                <a:moveTo>
                  <a:pt x="0" y="463759"/>
                </a:moveTo>
                <a:cubicBezTo>
                  <a:pt x="0" y="207632"/>
                  <a:pt x="207632" y="0"/>
                  <a:pt x="463759" y="0"/>
                </a:cubicBezTo>
                <a:cubicBezTo>
                  <a:pt x="719886" y="0"/>
                  <a:pt x="927518" y="207632"/>
                  <a:pt x="927518" y="463759"/>
                </a:cubicBezTo>
                <a:cubicBezTo>
                  <a:pt x="927518" y="719886"/>
                  <a:pt x="719886" y="927518"/>
                  <a:pt x="463759" y="927518"/>
                </a:cubicBezTo>
                <a:cubicBezTo>
                  <a:pt x="207632" y="927518"/>
                  <a:pt x="0" y="719886"/>
                  <a:pt x="0" y="463759"/>
                </a:cubicBez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262" tIns="147262" rIns="147262" bIns="147262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900" kern="1200" dirty="0"/>
              <a:t>Logging</a:t>
            </a:r>
          </a:p>
        </p:txBody>
      </p:sp>
      <p:sp>
        <p:nvSpPr>
          <p:cNvPr id="76" name="Forma 75">
            <a:extLst>
              <a:ext uri="{FF2B5EF4-FFF2-40B4-BE49-F238E27FC236}">
                <a16:creationId xmlns:a16="http://schemas.microsoft.com/office/drawing/2014/main" id="{61345150-6725-4A4B-A650-02910314B8CE}"/>
              </a:ext>
            </a:extLst>
          </p:cNvPr>
          <p:cNvSpPr/>
          <p:nvPr/>
        </p:nvSpPr>
        <p:spPr>
          <a:xfrm>
            <a:off x="1851776" y="3316001"/>
            <a:ext cx="2885609" cy="2308487"/>
          </a:xfrm>
          <a:prstGeom prst="funnel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1" name="Grupo 60">
            <a:extLst>
              <a:ext uri="{FF2B5EF4-FFF2-40B4-BE49-F238E27FC236}">
                <a16:creationId xmlns:a16="http://schemas.microsoft.com/office/drawing/2014/main" id="{4765B7FA-3478-425C-B523-EE9C54CF4238}"/>
              </a:ext>
            </a:extLst>
          </p:cNvPr>
          <p:cNvGrpSpPr/>
          <p:nvPr/>
        </p:nvGrpSpPr>
        <p:grpSpPr>
          <a:xfrm>
            <a:off x="5541041" y="2716786"/>
            <a:ext cx="2123948" cy="3763683"/>
            <a:chOff x="983111" y="2660515"/>
            <a:chExt cx="2123948" cy="3763683"/>
          </a:xfrm>
        </p:grpSpPr>
        <p:sp>
          <p:nvSpPr>
            <p:cNvPr id="62" name="Rectángulo: esquinas redondeadas 61">
              <a:extLst>
                <a:ext uri="{FF2B5EF4-FFF2-40B4-BE49-F238E27FC236}">
                  <a16:creationId xmlns:a16="http://schemas.microsoft.com/office/drawing/2014/main" id="{9369001C-B2B2-4693-A40B-C2DE1F34392B}"/>
                </a:ext>
              </a:extLst>
            </p:cNvPr>
            <p:cNvSpPr/>
            <p:nvPr/>
          </p:nvSpPr>
          <p:spPr>
            <a:xfrm>
              <a:off x="983111" y="2660515"/>
              <a:ext cx="2123948" cy="3763683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s-ES" dirty="0"/>
                <a:t>Perfiles</a:t>
              </a:r>
            </a:p>
          </p:txBody>
        </p:sp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id="{48D8E2F1-09C6-4EEE-906C-8965DDD812E2}"/>
                </a:ext>
              </a:extLst>
            </p:cNvPr>
            <p:cNvGrpSpPr/>
            <p:nvPr/>
          </p:nvGrpSpPr>
          <p:grpSpPr>
            <a:xfrm>
              <a:off x="1079531" y="3426267"/>
              <a:ext cx="1931109" cy="1206856"/>
              <a:chOff x="4056101" y="5024401"/>
              <a:chExt cx="1931109" cy="1206856"/>
            </a:xfrm>
          </p:grpSpPr>
          <p:pic>
            <p:nvPicPr>
              <p:cNvPr id="65" name="Gráfico 64" descr="Hombre contorno">
                <a:extLst>
                  <a:ext uri="{FF2B5EF4-FFF2-40B4-BE49-F238E27FC236}">
                    <a16:creationId xmlns:a16="http://schemas.microsoft.com/office/drawing/2014/main" id="{755F6359-5169-483E-BEF3-EBB2E9C109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758866" y="502440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6" name="Gráfico 65" descr="Mujer contorno">
                <a:extLst>
                  <a:ext uri="{FF2B5EF4-FFF2-40B4-BE49-F238E27FC236}">
                    <a16:creationId xmlns:a16="http://schemas.microsoft.com/office/drawing/2014/main" id="{B88272F4-B389-4708-8BFD-E3A0CCBB84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370045" y="531685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7" name="Gráfico 66" descr="Hombre contorno">
                <a:extLst>
                  <a:ext uri="{FF2B5EF4-FFF2-40B4-BE49-F238E27FC236}">
                    <a16:creationId xmlns:a16="http://schemas.microsoft.com/office/drawing/2014/main" id="{5FA170EE-3E01-4695-9163-E2030DE55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4056101" y="502440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8" name="Gráfico 67" descr="Mujer contorno">
                <a:extLst>
                  <a:ext uri="{FF2B5EF4-FFF2-40B4-BE49-F238E27FC236}">
                    <a16:creationId xmlns:a16="http://schemas.microsoft.com/office/drawing/2014/main" id="{6F1163E3-2325-4042-AE91-40FDCB24A9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072810" y="5311310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3C9716A2-E05E-494B-8354-6729ADE521E1}"/>
                </a:ext>
              </a:extLst>
            </p:cNvPr>
            <p:cNvSpPr txBox="1"/>
            <p:nvPr/>
          </p:nvSpPr>
          <p:spPr>
            <a:xfrm>
              <a:off x="983111" y="4925579"/>
              <a:ext cx="2123948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tx2"/>
                  </a:solidFill>
                </a:rPr>
                <a:t>Jornada continua</a:t>
              </a:r>
            </a:p>
            <a:p>
              <a:pPr algn="ctr"/>
              <a:r>
                <a:rPr lang="es-ES" sz="16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Jornada partida</a:t>
              </a:r>
            </a:p>
            <a:p>
              <a:pPr algn="ctr"/>
              <a:r>
                <a:rPr lang="es-ES" sz="1600" dirty="0">
                  <a:solidFill>
                    <a:schemeClr val="accent4"/>
                  </a:solidFill>
                </a:rPr>
                <a:t>Monoproyecto</a:t>
              </a:r>
            </a:p>
            <a:p>
              <a:pPr algn="ctr"/>
              <a:r>
                <a:rPr lang="es-ES" sz="1600" dirty="0">
                  <a:solidFill>
                    <a:schemeClr val="accent6">
                      <a:lumMod val="75000"/>
                    </a:schemeClr>
                  </a:solidFill>
                </a:rPr>
                <a:t>Multiproyecto</a:t>
              </a:r>
            </a:p>
            <a:p>
              <a:pPr algn="ctr"/>
              <a:endParaRPr lang="es-E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860785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451B45-A308-403C-99DF-A514ACC83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centrado en el usuario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7EA5DD-4645-45FF-8F18-9096E77CB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1800000"/>
            <a:ext cx="7868410" cy="4195481"/>
          </a:xfrm>
        </p:spPr>
        <p:txBody>
          <a:bodyPr/>
          <a:lstStyle/>
          <a:p>
            <a:r>
              <a:rPr lang="es-ES" dirty="0"/>
              <a:t>Definición de escenarios de uso a partir de la caracterización de usuarios.</a:t>
            </a:r>
          </a:p>
        </p:txBody>
      </p:sp>
      <p:graphicFrame>
        <p:nvGraphicFramePr>
          <p:cNvPr id="4" name="Marcador de contenido 8">
            <a:extLst>
              <a:ext uri="{FF2B5EF4-FFF2-40B4-BE49-F238E27FC236}">
                <a16:creationId xmlns:a16="http://schemas.microsoft.com/office/drawing/2014/main" id="{ECF23344-4BAC-4CBF-873A-426B867292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8128023"/>
              </p:ext>
            </p:extLst>
          </p:nvPr>
        </p:nvGraphicFramePr>
        <p:xfrm>
          <a:off x="8250081" y="2052918"/>
          <a:ext cx="3599543" cy="3633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8" name="Grupo 37">
            <a:extLst>
              <a:ext uri="{FF2B5EF4-FFF2-40B4-BE49-F238E27FC236}">
                <a16:creationId xmlns:a16="http://schemas.microsoft.com/office/drawing/2014/main" id="{ACD232A0-7CBC-423E-9D5A-024ED66D7694}"/>
              </a:ext>
            </a:extLst>
          </p:cNvPr>
          <p:cNvGrpSpPr/>
          <p:nvPr/>
        </p:nvGrpSpPr>
        <p:grpSpPr>
          <a:xfrm>
            <a:off x="983111" y="2716787"/>
            <a:ext cx="2123948" cy="3763683"/>
            <a:chOff x="983111" y="2660515"/>
            <a:chExt cx="2123948" cy="3763683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D5819998-3F67-4331-9366-08C4694247C8}"/>
                </a:ext>
              </a:extLst>
            </p:cNvPr>
            <p:cNvSpPr/>
            <p:nvPr/>
          </p:nvSpPr>
          <p:spPr>
            <a:xfrm>
              <a:off x="983111" y="2660515"/>
              <a:ext cx="2123948" cy="3763683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s-ES" dirty="0"/>
                <a:t>Perfiles</a:t>
              </a:r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0AC2D4BB-576F-4845-ABC7-000E18D5C971}"/>
                </a:ext>
              </a:extLst>
            </p:cNvPr>
            <p:cNvGrpSpPr/>
            <p:nvPr/>
          </p:nvGrpSpPr>
          <p:grpSpPr>
            <a:xfrm>
              <a:off x="1079531" y="3426267"/>
              <a:ext cx="1931109" cy="1206856"/>
              <a:chOff x="4056101" y="5024401"/>
              <a:chExt cx="1931109" cy="1206856"/>
            </a:xfrm>
          </p:grpSpPr>
          <p:pic>
            <p:nvPicPr>
              <p:cNvPr id="10" name="Gráfico 9" descr="Hombre contorno">
                <a:extLst>
                  <a:ext uri="{FF2B5EF4-FFF2-40B4-BE49-F238E27FC236}">
                    <a16:creationId xmlns:a16="http://schemas.microsoft.com/office/drawing/2014/main" id="{B0A84A83-BDBA-44B9-94AF-3E9B93158A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758866" y="502440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1" name="Gráfico 10" descr="Mujer contorno">
                <a:extLst>
                  <a:ext uri="{FF2B5EF4-FFF2-40B4-BE49-F238E27FC236}">
                    <a16:creationId xmlns:a16="http://schemas.microsoft.com/office/drawing/2014/main" id="{40A11441-1DE8-4A4A-8B3A-74E547DCC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370045" y="531685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" name="Gráfico 11" descr="Hombre contorno">
                <a:extLst>
                  <a:ext uri="{FF2B5EF4-FFF2-40B4-BE49-F238E27FC236}">
                    <a16:creationId xmlns:a16="http://schemas.microsoft.com/office/drawing/2014/main" id="{56E60756-C8F9-4A21-820A-F32E131B2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4056101" y="502440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" name="Gráfico 12" descr="Mujer contorno">
                <a:extLst>
                  <a:ext uri="{FF2B5EF4-FFF2-40B4-BE49-F238E27FC236}">
                    <a16:creationId xmlns:a16="http://schemas.microsoft.com/office/drawing/2014/main" id="{00A79462-0EFE-48AA-AC29-4C52F858F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072810" y="5311310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E0D7C201-A28F-4108-929E-CC320C04DE87}"/>
                </a:ext>
              </a:extLst>
            </p:cNvPr>
            <p:cNvSpPr txBox="1"/>
            <p:nvPr/>
          </p:nvSpPr>
          <p:spPr>
            <a:xfrm>
              <a:off x="983111" y="4925579"/>
              <a:ext cx="2123948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tx2"/>
                  </a:solidFill>
                </a:rPr>
                <a:t>Jornada continua</a:t>
              </a:r>
            </a:p>
            <a:p>
              <a:pPr algn="ctr"/>
              <a:r>
                <a:rPr lang="es-ES" sz="16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Jornada partida</a:t>
              </a:r>
            </a:p>
            <a:p>
              <a:pPr algn="ctr"/>
              <a:r>
                <a:rPr lang="es-ES" sz="1600" dirty="0">
                  <a:solidFill>
                    <a:schemeClr val="accent4"/>
                  </a:solidFill>
                </a:rPr>
                <a:t>Monoproyecto</a:t>
              </a:r>
            </a:p>
            <a:p>
              <a:pPr algn="ctr"/>
              <a:r>
                <a:rPr lang="es-ES" sz="1600" dirty="0">
                  <a:solidFill>
                    <a:schemeClr val="accent6">
                      <a:lumMod val="75000"/>
                    </a:schemeClr>
                  </a:solidFill>
                </a:rPr>
                <a:t>Multiproyecto</a:t>
              </a:r>
            </a:p>
            <a:p>
              <a:pPr algn="ctr"/>
              <a:endParaRPr lang="es-ES" sz="1600" dirty="0"/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7D8E10B4-5549-456D-B2EB-CFA38E14E3EA}"/>
              </a:ext>
            </a:extLst>
          </p:cNvPr>
          <p:cNvGrpSpPr/>
          <p:nvPr/>
        </p:nvGrpSpPr>
        <p:grpSpPr>
          <a:xfrm>
            <a:off x="3227260" y="2716787"/>
            <a:ext cx="2123948" cy="3763683"/>
            <a:chOff x="3227260" y="2660515"/>
            <a:chExt cx="2123948" cy="3763683"/>
          </a:xfrm>
        </p:grpSpPr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59DAEA0D-482A-4E53-9756-C3F3E897E2B4}"/>
                </a:ext>
              </a:extLst>
            </p:cNvPr>
            <p:cNvSpPr/>
            <p:nvPr/>
          </p:nvSpPr>
          <p:spPr>
            <a:xfrm>
              <a:off x="3227260" y="2660515"/>
              <a:ext cx="2123948" cy="3763683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s-ES" dirty="0"/>
                <a:t>Personas</a:t>
              </a:r>
            </a:p>
          </p:txBody>
        </p:sp>
        <p:pic>
          <p:nvPicPr>
            <p:cNvPr id="17" name="Gráfico 16" descr="Perfil de hombre contorno">
              <a:extLst>
                <a:ext uri="{FF2B5EF4-FFF2-40B4-BE49-F238E27FC236}">
                  <a16:creationId xmlns:a16="http://schemas.microsoft.com/office/drawing/2014/main" id="{8637314A-D971-422D-B4FD-3DE54B0DC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335581" y="3236258"/>
              <a:ext cx="914400" cy="914400"/>
            </a:xfrm>
            <a:prstGeom prst="rect">
              <a:avLst/>
            </a:prstGeom>
          </p:spPr>
        </p:pic>
        <p:pic>
          <p:nvPicPr>
            <p:cNvPr id="19" name="Gráfico 18" descr="Perfil de mujer contorno">
              <a:extLst>
                <a:ext uri="{FF2B5EF4-FFF2-40B4-BE49-F238E27FC236}">
                  <a16:creationId xmlns:a16="http://schemas.microsoft.com/office/drawing/2014/main" id="{2AF030D1-A1CD-4EE3-8DA3-6EA689FCC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192550" y="5042895"/>
              <a:ext cx="914400" cy="914400"/>
            </a:xfrm>
            <a:prstGeom prst="rect">
              <a:avLst/>
            </a:prstGeom>
          </p:spPr>
        </p:pic>
        <p:pic>
          <p:nvPicPr>
            <p:cNvPr id="21" name="Gráfico 20" descr="Perfil de mujer con relleno sólido">
              <a:extLst>
                <a:ext uri="{FF2B5EF4-FFF2-40B4-BE49-F238E27FC236}">
                  <a16:creationId xmlns:a16="http://schemas.microsoft.com/office/drawing/2014/main" id="{FA592740-4F64-472F-AE9A-6131DA435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229647" y="3789586"/>
              <a:ext cx="914400" cy="914400"/>
            </a:xfrm>
            <a:prstGeom prst="rect">
              <a:avLst/>
            </a:prstGeom>
          </p:spPr>
        </p:pic>
        <p:pic>
          <p:nvPicPr>
            <p:cNvPr id="23" name="Gráfico 22" descr="Perfil de hombre con relleno sólido">
              <a:extLst>
                <a:ext uri="{FF2B5EF4-FFF2-40B4-BE49-F238E27FC236}">
                  <a16:creationId xmlns:a16="http://schemas.microsoft.com/office/drawing/2014/main" id="{C2362AEF-C864-4FCA-9631-5912CF892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3453325" y="4435298"/>
              <a:ext cx="914400" cy="914400"/>
            </a:xfrm>
            <a:prstGeom prst="rect">
              <a:avLst/>
            </a:prstGeom>
          </p:spPr>
        </p:pic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38BCB635-DA4E-4B91-BC49-3A2C070FEEA4}"/>
              </a:ext>
            </a:extLst>
          </p:cNvPr>
          <p:cNvGrpSpPr/>
          <p:nvPr/>
        </p:nvGrpSpPr>
        <p:grpSpPr>
          <a:xfrm>
            <a:off x="5471409" y="2716787"/>
            <a:ext cx="2123948" cy="3763683"/>
            <a:chOff x="5471409" y="2660515"/>
            <a:chExt cx="2123948" cy="3763683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D225A180-232B-40C5-91CC-0D32C1E494E7}"/>
                </a:ext>
              </a:extLst>
            </p:cNvPr>
            <p:cNvSpPr/>
            <p:nvPr/>
          </p:nvSpPr>
          <p:spPr>
            <a:xfrm>
              <a:off x="5471409" y="2660515"/>
              <a:ext cx="2123948" cy="3763683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s-ES" dirty="0"/>
                <a:t>Escenarios</a:t>
              </a:r>
            </a:p>
          </p:txBody>
        </p:sp>
        <p:pic>
          <p:nvPicPr>
            <p:cNvPr id="29" name="Gráfico 28" descr="Tabla de decisiones contorno">
              <a:extLst>
                <a:ext uri="{FF2B5EF4-FFF2-40B4-BE49-F238E27FC236}">
                  <a16:creationId xmlns:a16="http://schemas.microsoft.com/office/drawing/2014/main" id="{329E1147-B1B3-49CC-8080-FF787962A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664056" y="3181546"/>
              <a:ext cx="914400" cy="914400"/>
            </a:xfrm>
            <a:prstGeom prst="rect">
              <a:avLst/>
            </a:prstGeom>
          </p:spPr>
        </p:pic>
        <p:pic>
          <p:nvPicPr>
            <p:cNvPr id="31" name="Gráfico 30" descr="Flujo de trabajo con relleno sólido">
              <a:extLst>
                <a:ext uri="{FF2B5EF4-FFF2-40B4-BE49-F238E27FC236}">
                  <a16:creationId xmlns:a16="http://schemas.microsoft.com/office/drawing/2014/main" id="{FA4A6523-C5CF-43B7-B899-91DD85E0D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6587934" y="3961032"/>
              <a:ext cx="914400" cy="914400"/>
            </a:xfrm>
            <a:prstGeom prst="rect">
              <a:avLst/>
            </a:prstGeom>
          </p:spPr>
        </p:pic>
        <p:pic>
          <p:nvPicPr>
            <p:cNvPr id="33" name="Gráfico 32" descr="Flujo de trabajo contorno">
              <a:extLst>
                <a:ext uri="{FF2B5EF4-FFF2-40B4-BE49-F238E27FC236}">
                  <a16:creationId xmlns:a16="http://schemas.microsoft.com/office/drawing/2014/main" id="{94DCAB15-C159-4438-92C9-17381B370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5689234" y="4537852"/>
              <a:ext cx="914400" cy="914400"/>
            </a:xfrm>
            <a:prstGeom prst="rect">
              <a:avLst/>
            </a:prstGeom>
          </p:spPr>
        </p:pic>
        <p:pic>
          <p:nvPicPr>
            <p:cNvPr id="35" name="Gráfico 34" descr="Flujo de trabajo con relleno sólido">
              <a:extLst>
                <a:ext uri="{FF2B5EF4-FFF2-40B4-BE49-F238E27FC236}">
                  <a16:creationId xmlns:a16="http://schemas.microsoft.com/office/drawing/2014/main" id="{74C50876-355B-408F-9A65-17A2B32E5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6587934" y="5170851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3087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451B45-A308-403C-99DF-A514ACC83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centrado en el usuario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7EA5DD-4645-45FF-8F18-9096E77CB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800000"/>
            <a:ext cx="8946541" cy="4195481"/>
          </a:xfrm>
        </p:spPr>
        <p:txBody>
          <a:bodyPr/>
          <a:lstStyle/>
          <a:p>
            <a:r>
              <a:rPr lang="es-ES" dirty="0"/>
              <a:t>Diseño de bocetos a mano alzada.</a:t>
            </a:r>
          </a:p>
          <a:p>
            <a:r>
              <a:rPr lang="es-ES" dirty="0"/>
              <a:t>Transformación de bocetos en prototipos de alta fidelidad.</a:t>
            </a:r>
          </a:p>
        </p:txBody>
      </p:sp>
      <p:graphicFrame>
        <p:nvGraphicFramePr>
          <p:cNvPr id="4" name="Marcador de contenido 8">
            <a:extLst>
              <a:ext uri="{FF2B5EF4-FFF2-40B4-BE49-F238E27FC236}">
                <a16:creationId xmlns:a16="http://schemas.microsoft.com/office/drawing/2014/main" id="{A43CF77A-3975-4F73-9428-55DCD72948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2750548"/>
              </p:ext>
            </p:extLst>
          </p:nvPr>
        </p:nvGraphicFramePr>
        <p:xfrm>
          <a:off x="8250081" y="2052918"/>
          <a:ext cx="3599543" cy="3633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3" name="Grupo 12">
            <a:extLst>
              <a:ext uri="{FF2B5EF4-FFF2-40B4-BE49-F238E27FC236}">
                <a16:creationId xmlns:a16="http://schemas.microsoft.com/office/drawing/2014/main" id="{A2DAEF82-B8C0-4F8F-BF60-5BDCC3472F39}"/>
              </a:ext>
            </a:extLst>
          </p:cNvPr>
          <p:cNvGrpSpPr/>
          <p:nvPr/>
        </p:nvGrpSpPr>
        <p:grpSpPr>
          <a:xfrm>
            <a:off x="2298793" y="2716787"/>
            <a:ext cx="2123948" cy="3763683"/>
            <a:chOff x="3227260" y="2660515"/>
            <a:chExt cx="2123948" cy="3763683"/>
          </a:xfrm>
        </p:grpSpPr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9739660E-0674-49DE-95E2-126874E4B150}"/>
                </a:ext>
              </a:extLst>
            </p:cNvPr>
            <p:cNvSpPr/>
            <p:nvPr/>
          </p:nvSpPr>
          <p:spPr>
            <a:xfrm>
              <a:off x="3227260" y="2660515"/>
              <a:ext cx="2123948" cy="3763683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s-ES" dirty="0"/>
                <a:t>Boceto</a:t>
              </a:r>
            </a:p>
          </p:txBody>
        </p:sp>
        <p:pic>
          <p:nvPicPr>
            <p:cNvPr id="6" name="Imagen 5" descr="Diagrama&#10;&#10;Descripción generada automáticamente">
              <a:extLst>
                <a:ext uri="{FF2B5EF4-FFF2-40B4-BE49-F238E27FC236}">
                  <a16:creationId xmlns:a16="http://schemas.microsoft.com/office/drawing/2014/main" id="{EAE23D43-C31F-4141-A417-2B324CEB2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69234" y="3844103"/>
              <a:ext cx="1440000" cy="1912226"/>
            </a:xfrm>
            <a:prstGeom prst="rect">
              <a:avLst/>
            </a:prstGeom>
          </p:spPr>
        </p:pic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4FBB519-9FBF-4237-BF0B-2759F95F1511}"/>
              </a:ext>
            </a:extLst>
          </p:cNvPr>
          <p:cNvGrpSpPr/>
          <p:nvPr/>
        </p:nvGrpSpPr>
        <p:grpSpPr>
          <a:xfrm>
            <a:off x="4979041" y="2716787"/>
            <a:ext cx="2123948" cy="3763683"/>
            <a:chOff x="5471409" y="2660515"/>
            <a:chExt cx="2123948" cy="3763683"/>
          </a:xfrm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C51F9673-93E7-4C8C-BE45-B79AE817B296}"/>
                </a:ext>
              </a:extLst>
            </p:cNvPr>
            <p:cNvSpPr/>
            <p:nvPr/>
          </p:nvSpPr>
          <p:spPr>
            <a:xfrm>
              <a:off x="5471409" y="2660515"/>
              <a:ext cx="2123948" cy="3763683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s-ES" dirty="0"/>
                <a:t>Alta fidelidad</a:t>
              </a:r>
            </a:p>
          </p:txBody>
        </p:sp>
        <p:pic>
          <p:nvPicPr>
            <p:cNvPr id="8" name="Imagen 7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DCA86B46-CCFD-45D6-8B0C-FF1F7FB3B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03383" y="3490082"/>
              <a:ext cx="1260000" cy="2719757"/>
            </a:xfrm>
            <a:prstGeom prst="rect">
              <a:avLst/>
            </a:prstGeom>
          </p:spPr>
        </p:pic>
      </p:grp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DC7C32CF-A69F-4F13-87C0-218090D92741}"/>
              </a:ext>
            </a:extLst>
          </p:cNvPr>
          <p:cNvSpPr/>
          <p:nvPr/>
        </p:nvSpPr>
        <p:spPr>
          <a:xfrm rot="16200000">
            <a:off x="4451932" y="4366821"/>
            <a:ext cx="528530" cy="338259"/>
          </a:xfrm>
          <a:prstGeom prst="downArrow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630266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451B45-A308-403C-99DF-A514ACC83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centrado en el usuario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7EA5DD-4645-45FF-8F18-9096E77CB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Test con usuarios.</a:t>
            </a:r>
          </a:p>
        </p:txBody>
      </p:sp>
      <p:graphicFrame>
        <p:nvGraphicFramePr>
          <p:cNvPr id="4" name="Marcador de contenido 8">
            <a:extLst>
              <a:ext uri="{FF2B5EF4-FFF2-40B4-BE49-F238E27FC236}">
                <a16:creationId xmlns:a16="http://schemas.microsoft.com/office/drawing/2014/main" id="{A43CF77A-3975-4F73-9428-55DCD72948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3341234"/>
              </p:ext>
            </p:extLst>
          </p:nvPr>
        </p:nvGraphicFramePr>
        <p:xfrm>
          <a:off x="8250081" y="2052918"/>
          <a:ext cx="3599543" cy="3633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upo 4">
            <a:extLst>
              <a:ext uri="{FF2B5EF4-FFF2-40B4-BE49-F238E27FC236}">
                <a16:creationId xmlns:a16="http://schemas.microsoft.com/office/drawing/2014/main" id="{70249BE6-1206-4624-B374-07204E826C5B}"/>
              </a:ext>
            </a:extLst>
          </p:cNvPr>
          <p:cNvGrpSpPr/>
          <p:nvPr/>
        </p:nvGrpSpPr>
        <p:grpSpPr>
          <a:xfrm>
            <a:off x="983111" y="2716787"/>
            <a:ext cx="2123948" cy="3763683"/>
            <a:chOff x="983111" y="2660515"/>
            <a:chExt cx="2123948" cy="3763683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F3A56A27-5EC0-4EB5-B75A-5D3F9A23B4E0}"/>
                </a:ext>
              </a:extLst>
            </p:cNvPr>
            <p:cNvSpPr/>
            <p:nvPr/>
          </p:nvSpPr>
          <p:spPr>
            <a:xfrm>
              <a:off x="983111" y="2660515"/>
              <a:ext cx="2123948" cy="3763683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s-ES" dirty="0"/>
                <a:t>Usuarios</a:t>
              </a:r>
            </a:p>
          </p:txBody>
        </p: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171CF4F5-BFF3-4DD5-B326-B052EB9DB037}"/>
                </a:ext>
              </a:extLst>
            </p:cNvPr>
            <p:cNvGrpSpPr/>
            <p:nvPr/>
          </p:nvGrpSpPr>
          <p:grpSpPr>
            <a:xfrm>
              <a:off x="1079531" y="3890093"/>
              <a:ext cx="1931109" cy="1206856"/>
              <a:chOff x="4056101" y="5488227"/>
              <a:chExt cx="1931109" cy="1206856"/>
            </a:xfrm>
          </p:grpSpPr>
          <p:pic>
            <p:nvPicPr>
              <p:cNvPr id="9" name="Gráfico 8" descr="Hombre contorno">
                <a:extLst>
                  <a:ext uri="{FF2B5EF4-FFF2-40B4-BE49-F238E27FC236}">
                    <a16:creationId xmlns:a16="http://schemas.microsoft.com/office/drawing/2014/main" id="{4CDF2D5C-87F0-47DC-B7DA-D9DA3AF6BB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758866" y="548822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0" name="Gráfico 9" descr="Mujer contorno">
                <a:extLst>
                  <a:ext uri="{FF2B5EF4-FFF2-40B4-BE49-F238E27FC236}">
                    <a16:creationId xmlns:a16="http://schemas.microsoft.com/office/drawing/2014/main" id="{D97A37D9-83A6-47BC-801D-FCF6EDAD0D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370045" y="578068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1" name="Gráfico 10" descr="Hombre contorno">
                <a:extLst>
                  <a:ext uri="{FF2B5EF4-FFF2-40B4-BE49-F238E27FC236}">
                    <a16:creationId xmlns:a16="http://schemas.microsoft.com/office/drawing/2014/main" id="{0EE58252-A2C9-4295-9996-25D111FBC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4056101" y="548822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" name="Gráfico 11" descr="Mujer contorno">
                <a:extLst>
                  <a:ext uri="{FF2B5EF4-FFF2-40B4-BE49-F238E27FC236}">
                    <a16:creationId xmlns:a16="http://schemas.microsoft.com/office/drawing/2014/main" id="{988D0E14-5E25-4BED-AFC1-B55511A78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072810" y="5775136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4FE5C31D-186C-44FA-815D-27B55E6FCFDE}"/>
              </a:ext>
            </a:extLst>
          </p:cNvPr>
          <p:cNvSpPr/>
          <p:nvPr/>
        </p:nvSpPr>
        <p:spPr>
          <a:xfrm>
            <a:off x="3227260" y="2716787"/>
            <a:ext cx="2123948" cy="3763683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dirty="0"/>
              <a:t>Tareas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A6FFC4AC-46C7-4EFB-BE91-BD4E8FD0BDA4}"/>
              </a:ext>
            </a:extLst>
          </p:cNvPr>
          <p:cNvSpPr/>
          <p:nvPr/>
        </p:nvSpPr>
        <p:spPr>
          <a:xfrm>
            <a:off x="5471409" y="2716787"/>
            <a:ext cx="2123948" cy="3763683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dirty="0"/>
              <a:t>Cuestionario</a:t>
            </a:r>
          </a:p>
        </p:txBody>
      </p:sp>
      <p:pic>
        <p:nvPicPr>
          <p:cNvPr id="21" name="Gráfico 20" descr="Tabla de decisiones contorno">
            <a:extLst>
              <a:ext uri="{FF2B5EF4-FFF2-40B4-BE49-F238E27FC236}">
                <a16:creationId xmlns:a16="http://schemas.microsoft.com/office/drawing/2014/main" id="{9FD6BF7B-DE1F-4C04-B60A-9D42BDF387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84678" y="3635378"/>
            <a:ext cx="914400" cy="914400"/>
          </a:xfrm>
          <a:prstGeom prst="rect">
            <a:avLst/>
          </a:prstGeom>
        </p:spPr>
      </p:pic>
      <p:pic>
        <p:nvPicPr>
          <p:cNvPr id="22" name="Gráfico 21" descr="Flujo de trabajo con relleno sólido">
            <a:extLst>
              <a:ext uri="{FF2B5EF4-FFF2-40B4-BE49-F238E27FC236}">
                <a16:creationId xmlns:a16="http://schemas.microsoft.com/office/drawing/2014/main" id="{24BFD5E9-400E-42F2-A754-3D98F23A99E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308556" y="4017304"/>
            <a:ext cx="914400" cy="914400"/>
          </a:xfrm>
          <a:prstGeom prst="rect">
            <a:avLst/>
          </a:prstGeom>
        </p:spPr>
      </p:pic>
      <p:pic>
        <p:nvPicPr>
          <p:cNvPr id="23" name="Gráfico 22" descr="Flujo de trabajo contorno">
            <a:extLst>
              <a:ext uri="{FF2B5EF4-FFF2-40B4-BE49-F238E27FC236}">
                <a16:creationId xmlns:a16="http://schemas.microsoft.com/office/drawing/2014/main" id="{5C80D15F-BA3F-4157-BDD0-54E1B8210C1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409856" y="4594124"/>
            <a:ext cx="914400" cy="914400"/>
          </a:xfrm>
          <a:prstGeom prst="rect">
            <a:avLst/>
          </a:prstGeom>
        </p:spPr>
      </p:pic>
      <p:pic>
        <p:nvPicPr>
          <p:cNvPr id="24" name="Gráfico 23" descr="Flujo de trabajo con relleno sólido">
            <a:extLst>
              <a:ext uri="{FF2B5EF4-FFF2-40B4-BE49-F238E27FC236}">
                <a16:creationId xmlns:a16="http://schemas.microsoft.com/office/drawing/2014/main" id="{7F926D71-52A6-4A4D-ABAA-8F79E58A6B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308556" y="4975334"/>
            <a:ext cx="914400" cy="914400"/>
          </a:xfrm>
          <a:prstGeom prst="rect">
            <a:avLst/>
          </a:prstGeom>
        </p:spPr>
      </p:pic>
      <p:pic>
        <p:nvPicPr>
          <p:cNvPr id="26" name="Gráfico 25" descr="Portapapeles mezclado contorno">
            <a:extLst>
              <a:ext uri="{FF2B5EF4-FFF2-40B4-BE49-F238E27FC236}">
                <a16:creationId xmlns:a16="http://schemas.microsoft.com/office/drawing/2014/main" id="{543D7BA5-E2DC-4A65-BD21-527D347CFC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949269" y="3972869"/>
            <a:ext cx="1171402" cy="117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30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B4F3C4-0084-439F-BA62-F6CC5AEB8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técnico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39B30F-7E29-4651-B8C1-1F79C8354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546000"/>
            <a:ext cx="8946541" cy="4195481"/>
          </a:xfrm>
        </p:spPr>
        <p:txBody>
          <a:bodyPr/>
          <a:lstStyle/>
          <a:p>
            <a:r>
              <a:rPr lang="es-ES" dirty="0"/>
              <a:t>Casos de uso</a:t>
            </a:r>
          </a:p>
          <a:p>
            <a:pPr lvl="1"/>
            <a:r>
              <a:rPr lang="es-ES" dirty="0"/>
              <a:t>Descripción formal de la interacción de los actores con el sistema.</a:t>
            </a:r>
          </a:p>
          <a:p>
            <a:r>
              <a:rPr lang="es-ES" dirty="0"/>
              <a:t>Base de datos</a:t>
            </a:r>
          </a:p>
          <a:p>
            <a:r>
              <a:rPr lang="es-ES" dirty="0"/>
              <a:t>Arquitectura </a:t>
            </a:r>
            <a:r>
              <a:rPr lang="es-E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MVVM</a:t>
            </a:r>
          </a:p>
          <a:p>
            <a:pPr lvl="1"/>
            <a:r>
              <a:rPr lang="es-ES" dirty="0">
                <a:solidFill>
                  <a:schemeClr val="tx2"/>
                </a:solidFill>
              </a:rPr>
              <a:t>Separación en capas independientes de vista, lógica de negocio y datos.</a:t>
            </a:r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4107ED76-4C18-450C-9D7E-1E78EA16C567}"/>
              </a:ext>
            </a:extLst>
          </p:cNvPr>
          <p:cNvSpPr/>
          <p:nvPr/>
        </p:nvSpPr>
        <p:spPr>
          <a:xfrm>
            <a:off x="4992956" y="4062807"/>
            <a:ext cx="2160000" cy="2160000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5164" tIns="225164" rIns="225164" bIns="225164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400" kern="1200" dirty="0"/>
              <a:t>ViewModel</a:t>
            </a:r>
          </a:p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400" dirty="0"/>
              <a:t>Lógica de presentación</a:t>
            </a:r>
            <a:endParaRPr lang="es-ES" sz="2400" kern="1200" dirty="0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7DCA63B9-4AE4-4E71-A1D0-F6F05DD83A46}"/>
              </a:ext>
            </a:extLst>
          </p:cNvPr>
          <p:cNvSpPr/>
          <p:nvPr/>
        </p:nvSpPr>
        <p:spPr>
          <a:xfrm rot="21589611">
            <a:off x="3121751" y="4074816"/>
            <a:ext cx="1800000" cy="900000"/>
          </a:xfrm>
          <a:custGeom>
            <a:avLst/>
            <a:gdLst>
              <a:gd name="connsiteX0" fmla="*/ 0 w 874363"/>
              <a:gd name="connsiteY0" fmla="*/ 96885 h 484425"/>
              <a:gd name="connsiteX1" fmla="*/ 632151 w 874363"/>
              <a:gd name="connsiteY1" fmla="*/ 96885 h 484425"/>
              <a:gd name="connsiteX2" fmla="*/ 632151 w 874363"/>
              <a:gd name="connsiteY2" fmla="*/ 0 h 484425"/>
              <a:gd name="connsiteX3" fmla="*/ 874363 w 874363"/>
              <a:gd name="connsiteY3" fmla="*/ 242213 h 484425"/>
              <a:gd name="connsiteX4" fmla="*/ 632151 w 874363"/>
              <a:gd name="connsiteY4" fmla="*/ 484425 h 484425"/>
              <a:gd name="connsiteX5" fmla="*/ 632151 w 874363"/>
              <a:gd name="connsiteY5" fmla="*/ 387540 h 484425"/>
              <a:gd name="connsiteX6" fmla="*/ 0 w 874363"/>
              <a:gd name="connsiteY6" fmla="*/ 387540 h 484425"/>
              <a:gd name="connsiteX7" fmla="*/ 0 w 874363"/>
              <a:gd name="connsiteY7" fmla="*/ 96885 h 48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363" h="484425">
                <a:moveTo>
                  <a:pt x="874363" y="387539"/>
                </a:moveTo>
                <a:lnTo>
                  <a:pt x="242212" y="387539"/>
                </a:lnTo>
                <a:lnTo>
                  <a:pt x="242212" y="484424"/>
                </a:lnTo>
                <a:lnTo>
                  <a:pt x="0" y="242212"/>
                </a:lnTo>
                <a:lnTo>
                  <a:pt x="242212" y="1"/>
                </a:lnTo>
                <a:lnTo>
                  <a:pt x="242212" y="96886"/>
                </a:lnTo>
                <a:lnTo>
                  <a:pt x="874363" y="96886"/>
                </a:lnTo>
                <a:lnTo>
                  <a:pt x="874363" y="38753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5164" tIns="225164" rIns="225164" bIns="225164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00" dirty="0"/>
              <a:t>Datos</a:t>
            </a:r>
          </a:p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00" dirty="0"/>
              <a:t>procesados</a:t>
            </a:r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61C5BE48-FECA-4760-8B8F-5917EBAFF783}"/>
              </a:ext>
            </a:extLst>
          </p:cNvPr>
          <p:cNvSpPr/>
          <p:nvPr/>
        </p:nvSpPr>
        <p:spPr>
          <a:xfrm>
            <a:off x="913421" y="4072098"/>
            <a:ext cx="2160000" cy="2160000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0"/>
                </a:schemeClr>
              </a:gs>
              <a:gs pos="50000">
                <a:schemeClr val="accent4">
                  <a:lumMod val="75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5164" tIns="225164" rIns="225164" bIns="225164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000" kern="1200" dirty="0"/>
              <a:t>Model</a:t>
            </a:r>
          </a:p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400" dirty="0"/>
              <a:t>Lógica de negocio y datos</a:t>
            </a:r>
            <a:endParaRPr lang="es-ES" sz="2000" kern="1200" dirty="0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20826273-217D-4B36-8EDD-8AC1B81FD5ED}"/>
              </a:ext>
            </a:extLst>
          </p:cNvPr>
          <p:cNvSpPr/>
          <p:nvPr/>
        </p:nvSpPr>
        <p:spPr>
          <a:xfrm>
            <a:off x="9072491" y="4062791"/>
            <a:ext cx="2160000" cy="2160000"/>
          </a:xfrm>
          <a:custGeom>
            <a:avLst/>
            <a:gdLst>
              <a:gd name="connsiteX0" fmla="*/ 0 w 1424781"/>
              <a:gd name="connsiteY0" fmla="*/ 712391 h 1424781"/>
              <a:gd name="connsiteX1" fmla="*/ 712391 w 1424781"/>
              <a:gd name="connsiteY1" fmla="*/ 0 h 1424781"/>
              <a:gd name="connsiteX2" fmla="*/ 1424782 w 1424781"/>
              <a:gd name="connsiteY2" fmla="*/ 712391 h 1424781"/>
              <a:gd name="connsiteX3" fmla="*/ 712391 w 1424781"/>
              <a:gd name="connsiteY3" fmla="*/ 1424782 h 1424781"/>
              <a:gd name="connsiteX4" fmla="*/ 0 w 1424781"/>
              <a:gd name="connsiteY4" fmla="*/ 712391 h 142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4781" h="1424781">
                <a:moveTo>
                  <a:pt x="0" y="712391"/>
                </a:moveTo>
                <a:cubicBezTo>
                  <a:pt x="0" y="318948"/>
                  <a:pt x="318948" y="0"/>
                  <a:pt x="712391" y="0"/>
                </a:cubicBezTo>
                <a:cubicBezTo>
                  <a:pt x="1105834" y="0"/>
                  <a:pt x="1424782" y="318948"/>
                  <a:pt x="1424782" y="712391"/>
                </a:cubicBezTo>
                <a:cubicBezTo>
                  <a:pt x="1424782" y="1105834"/>
                  <a:pt x="1105834" y="1424782"/>
                  <a:pt x="712391" y="1424782"/>
                </a:cubicBezTo>
                <a:cubicBezTo>
                  <a:pt x="318948" y="1424782"/>
                  <a:pt x="0" y="1105834"/>
                  <a:pt x="0" y="712391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</a:schemeClr>
              </a:gs>
              <a:gs pos="50000">
                <a:srgbClr val="7030A0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5164" tIns="225164" rIns="225164" bIns="225164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000" kern="1200" dirty="0"/>
              <a:t>View</a:t>
            </a:r>
          </a:p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400" kern="1200" dirty="0"/>
              <a:t>Presentación</a:t>
            </a:r>
            <a:endParaRPr lang="es-ES" sz="1050" kern="1200" dirty="0"/>
          </a:p>
        </p:txBody>
      </p:sp>
      <p:sp>
        <p:nvSpPr>
          <p:cNvPr id="33" name="Flecha: a la derecha 32">
            <a:extLst>
              <a:ext uri="{FF2B5EF4-FFF2-40B4-BE49-F238E27FC236}">
                <a16:creationId xmlns:a16="http://schemas.microsoft.com/office/drawing/2014/main" id="{5DF51FD2-B9CC-4BBD-81FE-6A5A9D017055}"/>
              </a:ext>
            </a:extLst>
          </p:cNvPr>
          <p:cNvSpPr/>
          <p:nvPr/>
        </p:nvSpPr>
        <p:spPr>
          <a:xfrm>
            <a:off x="3285912" y="5358171"/>
            <a:ext cx="1800000" cy="1017227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50000">
                <a:schemeClr val="accent4">
                  <a:lumMod val="75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5164" tIns="225164" rIns="225164" bIns="225164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00" dirty="0"/>
              <a:t>Modificación de datos</a:t>
            </a:r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C00EF248-B0B4-4C6F-AB76-501E3849E9EB}"/>
              </a:ext>
            </a:extLst>
          </p:cNvPr>
          <p:cNvSpPr/>
          <p:nvPr/>
        </p:nvSpPr>
        <p:spPr>
          <a:xfrm rot="21589611">
            <a:off x="7207638" y="4702098"/>
            <a:ext cx="1800000" cy="900000"/>
          </a:xfrm>
          <a:custGeom>
            <a:avLst/>
            <a:gdLst>
              <a:gd name="connsiteX0" fmla="*/ 0 w 874363"/>
              <a:gd name="connsiteY0" fmla="*/ 96885 h 484425"/>
              <a:gd name="connsiteX1" fmla="*/ 632151 w 874363"/>
              <a:gd name="connsiteY1" fmla="*/ 96885 h 484425"/>
              <a:gd name="connsiteX2" fmla="*/ 632151 w 874363"/>
              <a:gd name="connsiteY2" fmla="*/ 0 h 484425"/>
              <a:gd name="connsiteX3" fmla="*/ 874363 w 874363"/>
              <a:gd name="connsiteY3" fmla="*/ 242213 h 484425"/>
              <a:gd name="connsiteX4" fmla="*/ 632151 w 874363"/>
              <a:gd name="connsiteY4" fmla="*/ 484425 h 484425"/>
              <a:gd name="connsiteX5" fmla="*/ 632151 w 874363"/>
              <a:gd name="connsiteY5" fmla="*/ 387540 h 484425"/>
              <a:gd name="connsiteX6" fmla="*/ 0 w 874363"/>
              <a:gd name="connsiteY6" fmla="*/ 387540 h 484425"/>
              <a:gd name="connsiteX7" fmla="*/ 0 w 874363"/>
              <a:gd name="connsiteY7" fmla="*/ 96885 h 48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363" h="484425">
                <a:moveTo>
                  <a:pt x="874363" y="387539"/>
                </a:moveTo>
                <a:lnTo>
                  <a:pt x="242212" y="387539"/>
                </a:lnTo>
                <a:lnTo>
                  <a:pt x="242212" y="484424"/>
                </a:lnTo>
                <a:lnTo>
                  <a:pt x="0" y="242212"/>
                </a:lnTo>
                <a:lnTo>
                  <a:pt x="242212" y="1"/>
                </a:lnTo>
                <a:lnTo>
                  <a:pt x="242212" y="96886"/>
                </a:lnTo>
                <a:lnTo>
                  <a:pt x="874363" y="96886"/>
                </a:lnTo>
                <a:lnTo>
                  <a:pt x="874363" y="387539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</a:schemeClr>
              </a:gs>
              <a:gs pos="50000">
                <a:srgbClr val="7030A0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5164" tIns="225164" rIns="225164" bIns="225164" numCol="1" spcCol="1270" anchor="ctr" anchorCtr="0">
            <a:noAutofit/>
          </a:bodyPr>
          <a:lstStyle/>
          <a:p>
            <a:pPr algn="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00" dirty="0"/>
              <a:t>Enlace de datos</a:t>
            </a:r>
          </a:p>
        </p:txBody>
      </p:sp>
    </p:spTree>
    <p:extLst>
      <p:ext uri="{BB962C8B-B14F-4D97-AF65-F5344CB8AC3E}">
        <p14:creationId xmlns:p14="http://schemas.microsoft.com/office/powerpoint/2010/main" val="3377773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3DDDCEA-18FC-41B7-80E6-DCD722B4B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Implementación</a:t>
            </a:r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85A1DE5C-4923-46C9-96A6-AB0B364C1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/>
          <a:lstStyle/>
          <a:p>
            <a:r>
              <a:rPr lang="es-ES" dirty="0"/>
              <a:t>CLAVES Y METODOLOGÍA</a:t>
            </a:r>
          </a:p>
        </p:txBody>
      </p:sp>
    </p:spTree>
    <p:extLst>
      <p:ext uri="{BB962C8B-B14F-4D97-AF65-F5344CB8AC3E}">
        <p14:creationId xmlns:p14="http://schemas.microsoft.com/office/powerpoint/2010/main" val="742877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3DD56B-5F3F-4992-9423-00EB4B856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Implementación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F22917-803C-4D9C-B8D8-B899F77D9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Metodología Kanban</a:t>
            </a:r>
          </a:p>
          <a:p>
            <a:pPr lvl="1"/>
            <a:r>
              <a:rPr lang="es-ES" dirty="0"/>
              <a:t>Ágil</a:t>
            </a:r>
          </a:p>
          <a:p>
            <a:pPr lvl="1"/>
            <a:r>
              <a:rPr lang="es-ES" dirty="0"/>
              <a:t>División del trabajo en tareas</a:t>
            </a:r>
          </a:p>
          <a:p>
            <a:pPr lvl="1"/>
            <a:r>
              <a:rPr lang="es-ES" dirty="0"/>
              <a:t>Fácil determinar estado de cada tarea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dirty="0"/>
              <a:t>Framework Xamarin Forms</a:t>
            </a:r>
          </a:p>
          <a:p>
            <a:pPr lvl="1"/>
            <a:r>
              <a:rPr lang="es-ES" dirty="0"/>
              <a:t>Visual Studio</a:t>
            </a:r>
          </a:p>
          <a:p>
            <a:pPr lvl="1"/>
            <a:r>
              <a:rPr lang="es-ES" dirty="0"/>
              <a:t>SQLite y SQLite-Net Extensions</a:t>
            </a:r>
          </a:p>
          <a:p>
            <a:pPr lvl="1"/>
            <a:r>
              <a:rPr lang="es-ES" dirty="0"/>
              <a:t>Newtonsoft Json.NET</a:t>
            </a:r>
          </a:p>
          <a:p>
            <a:pPr lvl="1"/>
            <a:r>
              <a:rPr lang="es-ES" dirty="0"/>
              <a:t>SoapUI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2EB4B08-5642-4F96-9FBF-E32A9DCE1B8E}"/>
              </a:ext>
            </a:extLst>
          </p:cNvPr>
          <p:cNvGrpSpPr/>
          <p:nvPr/>
        </p:nvGrpSpPr>
        <p:grpSpPr>
          <a:xfrm>
            <a:off x="7356511" y="1847428"/>
            <a:ext cx="2119648" cy="1811842"/>
            <a:chOff x="7116417" y="1847428"/>
            <a:chExt cx="2119648" cy="1811842"/>
          </a:xfrm>
        </p:grpSpPr>
        <p:pic>
          <p:nvPicPr>
            <p:cNvPr id="13" name="Gráfico 12" descr="Notas adhesivas  contorno">
              <a:extLst>
                <a:ext uri="{FF2B5EF4-FFF2-40B4-BE49-F238E27FC236}">
                  <a16:creationId xmlns:a16="http://schemas.microsoft.com/office/drawing/2014/main" id="{686CF0EF-4FFA-477D-ADFE-FA6895277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116417" y="1847428"/>
              <a:ext cx="1400530" cy="1400530"/>
            </a:xfrm>
            <a:prstGeom prst="rect">
              <a:avLst/>
            </a:prstGeom>
          </p:spPr>
        </p:pic>
        <p:pic>
          <p:nvPicPr>
            <p:cNvPr id="17" name="Gráfico 16" descr="Notas adhesivas 3 con relleno sólido">
              <a:extLst>
                <a:ext uri="{FF2B5EF4-FFF2-40B4-BE49-F238E27FC236}">
                  <a16:creationId xmlns:a16="http://schemas.microsoft.com/office/drawing/2014/main" id="{0FADFA3C-78B6-4A89-A8A5-0B32642E3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516947" y="2940152"/>
              <a:ext cx="719118" cy="719118"/>
            </a:xfrm>
            <a:prstGeom prst="rect">
              <a:avLst/>
            </a:prstGeom>
          </p:spPr>
        </p:pic>
      </p:grpSp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7FA91E0A-9BB2-4B1B-B780-4F59B1A5A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277292" y="3983221"/>
            <a:ext cx="4278086" cy="179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26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áfico 20" descr="Nube con relleno sólido">
            <a:extLst>
              <a:ext uri="{FF2B5EF4-FFF2-40B4-BE49-F238E27FC236}">
                <a16:creationId xmlns:a16="http://schemas.microsoft.com/office/drawing/2014/main" id="{93FCE758-9A79-436B-882B-E6EECD131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75349" y="1355841"/>
            <a:ext cx="4514872" cy="45148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7C0C33E-9601-4DD2-95D0-B23F27235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Implementación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094DE0-05D7-4FF6-ABFF-2F21E79BD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Claves</a:t>
            </a:r>
          </a:p>
          <a:p>
            <a:pPr lvl="1"/>
            <a:r>
              <a:rPr lang="es-ES" dirty="0"/>
              <a:t>Soporta integración con servicios corporativos</a:t>
            </a:r>
          </a:p>
          <a:p>
            <a:pPr lvl="2"/>
            <a:r>
              <a:rPr lang="es-ES" dirty="0"/>
              <a:t>API de autenticación</a:t>
            </a:r>
          </a:p>
          <a:p>
            <a:pPr lvl="2"/>
            <a:r>
              <a:rPr lang="es-ES" dirty="0"/>
              <a:t>API de información del empleado</a:t>
            </a:r>
          </a:p>
          <a:p>
            <a:pPr lvl="2"/>
            <a:r>
              <a:rPr lang="es-ES" dirty="0"/>
              <a:t>API de proyectos</a:t>
            </a:r>
          </a:p>
          <a:p>
            <a:pPr lvl="2"/>
            <a:r>
              <a:rPr lang="es-ES" dirty="0"/>
              <a:t>API de registro de incidencias</a:t>
            </a:r>
          </a:p>
          <a:p>
            <a:pPr lvl="2"/>
            <a:r>
              <a:rPr lang="es-ES" dirty="0"/>
              <a:t>API de registro horario e imputaciones</a:t>
            </a:r>
          </a:p>
          <a:p>
            <a:pPr lvl="2"/>
            <a:endParaRPr lang="es-ES" dirty="0"/>
          </a:p>
          <a:p>
            <a:pPr lvl="1"/>
            <a:r>
              <a:rPr lang="es-ES" dirty="0"/>
              <a:t>Elimina el acoplamiento en la Integración</a:t>
            </a:r>
          </a:p>
          <a:p>
            <a:pPr lvl="2"/>
            <a:r>
              <a:rPr lang="es-ES" dirty="0"/>
              <a:t>Capa de servicios</a:t>
            </a:r>
          </a:p>
          <a:p>
            <a:pPr lvl="2"/>
            <a:r>
              <a:rPr lang="es-ES" dirty="0"/>
              <a:t>JSON</a:t>
            </a:r>
          </a:p>
          <a:p>
            <a:pPr lvl="2"/>
            <a:endParaRPr lang="es-ES" dirty="0"/>
          </a:p>
        </p:txBody>
      </p:sp>
      <p:pic>
        <p:nvPicPr>
          <p:cNvPr id="9" name="Gráfico 8" descr="Libreta de direcciones contorno">
            <a:extLst>
              <a:ext uri="{FF2B5EF4-FFF2-40B4-BE49-F238E27FC236}">
                <a16:creationId xmlns:a16="http://schemas.microsoft.com/office/drawing/2014/main" id="{66545010-DB55-49B3-AD3A-407EABCA1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6019" y="3404780"/>
            <a:ext cx="914400" cy="914400"/>
          </a:xfrm>
          <a:prstGeom prst="rect">
            <a:avLst/>
          </a:prstGeom>
        </p:spPr>
      </p:pic>
      <p:pic>
        <p:nvPicPr>
          <p:cNvPr id="11" name="Gráfico 10" descr="Bloquear contorno">
            <a:extLst>
              <a:ext uri="{FF2B5EF4-FFF2-40B4-BE49-F238E27FC236}">
                <a16:creationId xmlns:a16="http://schemas.microsoft.com/office/drawing/2014/main" id="{E94C72F8-E31D-4165-8053-9918001A56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30126" y="2514600"/>
            <a:ext cx="914400" cy="914400"/>
          </a:xfrm>
          <a:prstGeom prst="rect">
            <a:avLst/>
          </a:prstGeom>
        </p:spPr>
      </p:pic>
      <p:pic>
        <p:nvPicPr>
          <p:cNvPr id="13" name="Gráfico 12" descr="Cronómetro 25% contorno">
            <a:extLst>
              <a:ext uri="{FF2B5EF4-FFF2-40B4-BE49-F238E27FC236}">
                <a16:creationId xmlns:a16="http://schemas.microsoft.com/office/drawing/2014/main" id="{06558077-160F-4C01-A41D-25AC87A44B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74288" y="3861980"/>
            <a:ext cx="914400" cy="914400"/>
          </a:xfrm>
          <a:prstGeom prst="rect">
            <a:avLst/>
          </a:prstGeom>
        </p:spPr>
      </p:pic>
      <p:pic>
        <p:nvPicPr>
          <p:cNvPr id="15" name="Gráfico 14" descr="Advertencia contorno">
            <a:extLst>
              <a:ext uri="{FF2B5EF4-FFF2-40B4-BE49-F238E27FC236}">
                <a16:creationId xmlns:a16="http://schemas.microsoft.com/office/drawing/2014/main" id="{FCD8E7B7-946D-4CF2-B333-AE42E9855F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32785" y="3236258"/>
            <a:ext cx="914400" cy="914400"/>
          </a:xfrm>
          <a:prstGeom prst="rect">
            <a:avLst/>
          </a:prstGeom>
        </p:spPr>
      </p:pic>
      <p:pic>
        <p:nvPicPr>
          <p:cNvPr id="24" name="Gráfico 23" descr="Carpeta abierta contorno">
            <a:extLst>
              <a:ext uri="{FF2B5EF4-FFF2-40B4-BE49-F238E27FC236}">
                <a16:creationId xmlns:a16="http://schemas.microsoft.com/office/drawing/2014/main" id="{2A63D8F1-ED65-4E8A-9E12-B7E0FDDB53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18385" y="373545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7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812BBB-0CE9-4981-AD50-ABDD727FA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Implementación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C8594-5384-408B-B09C-6C0F67722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Claves</a:t>
            </a:r>
          </a:p>
          <a:p>
            <a:pPr lvl="1"/>
            <a:r>
              <a:rPr lang="es-ES" dirty="0"/>
              <a:t>Diseño atractivo y moderno</a:t>
            </a:r>
          </a:p>
          <a:p>
            <a:pPr lvl="1"/>
            <a:endParaRPr lang="es-ES" dirty="0"/>
          </a:p>
          <a:p>
            <a:pPr lvl="1"/>
            <a:r>
              <a:rPr lang="es-ES" dirty="0"/>
              <a:t>Alta usabilidad</a:t>
            </a:r>
          </a:p>
          <a:p>
            <a:pPr lvl="2"/>
            <a:r>
              <a:rPr lang="es-ES" dirty="0"/>
              <a:t>Notificación de los momentos de inicio, pausa, reanudación y fin de jornada</a:t>
            </a:r>
          </a:p>
          <a:p>
            <a:pPr lvl="2"/>
            <a:r>
              <a:rPr lang="es-ES" dirty="0"/>
              <a:t>Imputación del tiempo total de una jornada al proyecto o proyectos asociados</a:t>
            </a:r>
          </a:p>
          <a:p>
            <a:pPr lvl="2"/>
            <a:endParaRPr lang="es-ES" dirty="0"/>
          </a:p>
          <a:p>
            <a:pPr lvl="1"/>
            <a:r>
              <a:rPr lang="es-ES" dirty="0"/>
              <a:t>Baja curva de aprendizaje</a:t>
            </a:r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3806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CE91D9-DAA8-47EE-886A-E2B51ADD3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Implementación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A01969-6509-41D1-80FA-28A97C27A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Decisiones</a:t>
            </a:r>
          </a:p>
          <a:p>
            <a:pPr lvl="1"/>
            <a:r>
              <a:rPr lang="es-ES" dirty="0"/>
              <a:t>Simplificación de persistencia de proyectos.</a:t>
            </a:r>
          </a:p>
          <a:p>
            <a:pPr lvl="2"/>
            <a:r>
              <a:rPr lang="es-ES" dirty="0"/>
              <a:t>Se solicitan siempre a la API corporativa.</a:t>
            </a:r>
          </a:p>
          <a:p>
            <a:pPr lvl="2"/>
            <a:endParaRPr lang="es-ES" dirty="0"/>
          </a:p>
          <a:p>
            <a:pPr lvl="1"/>
            <a:r>
              <a:rPr lang="es-ES" dirty="0"/>
              <a:t>Simplificación de asociación a proyectos.</a:t>
            </a:r>
          </a:p>
          <a:p>
            <a:pPr lvl="2"/>
            <a:r>
              <a:rPr lang="es-ES" dirty="0"/>
              <a:t>Se asume que no excederá de 3 proyectos.</a:t>
            </a:r>
          </a:p>
          <a:p>
            <a:pPr lvl="2"/>
            <a:endParaRPr lang="es-ES" dirty="0"/>
          </a:p>
          <a:p>
            <a:pPr lvl="1"/>
            <a:r>
              <a:rPr lang="es-ES" dirty="0"/>
              <a:t>Descarte de notificación en pantalla de bloqueo.</a:t>
            </a:r>
          </a:p>
          <a:p>
            <a:pPr lvl="1"/>
            <a:endParaRPr lang="es-ES" dirty="0"/>
          </a:p>
          <a:p>
            <a:pPr lvl="1"/>
            <a:r>
              <a:rPr lang="es-ES" dirty="0"/>
              <a:t>Descarte de configuración de proyecto por defecto.</a:t>
            </a:r>
          </a:p>
        </p:txBody>
      </p:sp>
    </p:spTree>
    <p:extLst>
      <p:ext uri="{BB962C8B-B14F-4D97-AF65-F5344CB8AC3E}">
        <p14:creationId xmlns:p14="http://schemas.microsoft.com/office/powerpoint/2010/main" val="3938600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8FCA2-43BC-47B7-87F7-A512A96A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Índice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4EE3AB-789D-42E3-A6D1-F254EC023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s-ES" dirty="0"/>
              <a:t>Contexto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Diseño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Implementación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Pruebas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Resultados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Demostración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Conclusiones</a:t>
            </a:r>
          </a:p>
          <a:p>
            <a:pPr marL="457200" indent="-457200">
              <a:buFont typeface="+mj-lt"/>
              <a:buAutoNum type="arabicPeriod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53896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95CE021-5C86-4B72-B77C-071F2FCD2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Pruebas</a:t>
            </a:r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23FB9774-99E5-4748-AD56-EFEB7B88D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/>
          <a:lstStyle/>
          <a:p>
            <a:r>
              <a:rPr lang="es-ES" dirty="0"/>
              <a:t>VALIDACIÓN DE CONFORMIDAD</a:t>
            </a:r>
          </a:p>
        </p:txBody>
      </p:sp>
    </p:spTree>
    <p:extLst>
      <p:ext uri="{BB962C8B-B14F-4D97-AF65-F5344CB8AC3E}">
        <p14:creationId xmlns:p14="http://schemas.microsoft.com/office/powerpoint/2010/main" val="2979602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D5B3035-77BE-463F-8BAD-17BE96425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Pruebas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6EE29C8-9699-47BF-B6F8-85523FF84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Unitarias</a:t>
            </a:r>
          </a:p>
          <a:p>
            <a:pPr lvl="1"/>
            <a:r>
              <a:rPr lang="es-ES" dirty="0"/>
              <a:t>Funcionalidades concretas</a:t>
            </a:r>
          </a:p>
          <a:p>
            <a:r>
              <a:rPr lang="es-ES" dirty="0"/>
              <a:t>De integración</a:t>
            </a:r>
          </a:p>
          <a:p>
            <a:pPr lvl="1"/>
            <a:r>
              <a:rPr lang="es-ES" dirty="0"/>
              <a:t>Base de datos</a:t>
            </a:r>
          </a:p>
          <a:p>
            <a:pPr lvl="1"/>
            <a:r>
              <a:rPr lang="es-ES" dirty="0"/>
              <a:t>Servicios externos</a:t>
            </a:r>
          </a:p>
          <a:p>
            <a:r>
              <a:rPr lang="es-ES" dirty="0"/>
              <a:t>Funcionales</a:t>
            </a:r>
          </a:p>
          <a:p>
            <a:pPr lvl="1"/>
            <a:r>
              <a:rPr lang="es-ES" dirty="0"/>
              <a:t>Conjunto de funcionalidades</a:t>
            </a:r>
          </a:p>
          <a:p>
            <a:pPr lvl="1"/>
            <a:r>
              <a:rPr lang="es-ES" dirty="0"/>
              <a:t>Interacción con el usuario</a:t>
            </a:r>
          </a:p>
          <a:p>
            <a:pPr lvl="1"/>
            <a:endParaRPr lang="es-ES" dirty="0"/>
          </a:p>
          <a:p>
            <a:endParaRPr lang="es-ES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9C764E0-628A-4F6A-B48C-F4E472FE84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4556409"/>
              </p:ext>
            </p:extLst>
          </p:nvPr>
        </p:nvGraphicFramePr>
        <p:xfrm>
          <a:off x="4406900" y="2014570"/>
          <a:ext cx="6808788" cy="4195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2621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D9F25A8-E6B1-486B-A48F-57E471FD8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Resultados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E6E1521-28EB-45B2-B698-3D71AA88A9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Software y documentación</a:t>
            </a:r>
          </a:p>
        </p:txBody>
      </p:sp>
    </p:spTree>
    <p:extLst>
      <p:ext uri="{BB962C8B-B14F-4D97-AF65-F5344CB8AC3E}">
        <p14:creationId xmlns:p14="http://schemas.microsoft.com/office/powerpoint/2010/main" val="928294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7DB0288-59BE-41B7-84A0-04F10B72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Resultados</a:t>
            </a:r>
          </a:p>
        </p:txBody>
      </p:sp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32752BB5-C23C-4618-AA28-D3407425C2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Aplicación multiplataforma</a:t>
            </a:r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71242198-F829-4162-9092-6F11EBC3F6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/>
              <a:t>Código fuente de la aplicación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19AD907F-4941-41C0-A9CC-F9FE7D58C619}"/>
              </a:ext>
            </a:extLst>
          </p:cNvPr>
          <p:cNvGrpSpPr/>
          <p:nvPr/>
        </p:nvGrpSpPr>
        <p:grpSpPr>
          <a:xfrm>
            <a:off x="1643276" y="5573438"/>
            <a:ext cx="3068425" cy="512181"/>
            <a:chOff x="2251956" y="3797619"/>
            <a:chExt cx="3068425" cy="512181"/>
          </a:xfrm>
        </p:grpSpPr>
        <p:sp>
          <p:nvSpPr>
            <p:cNvPr id="20" name="Título 1">
              <a:extLst>
                <a:ext uri="{FF2B5EF4-FFF2-40B4-BE49-F238E27FC236}">
                  <a16:creationId xmlns:a16="http://schemas.microsoft.com/office/drawing/2014/main" id="{4FD562EE-9013-4DBB-806C-CBF017DF3821}"/>
                </a:ext>
              </a:extLst>
            </p:cNvPr>
            <p:cNvSpPr txBox="1">
              <a:spLocks/>
            </p:cNvSpPr>
            <p:nvPr/>
          </p:nvSpPr>
          <p:spPr>
            <a:xfrm>
              <a:off x="2894681" y="3797619"/>
              <a:ext cx="2425700" cy="51218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sz="2800" dirty="0"/>
                <a:t>Work Record</a:t>
              </a:r>
            </a:p>
          </p:txBody>
        </p:sp>
        <p:pic>
          <p:nvPicPr>
            <p:cNvPr id="21" name="Imagen 20" descr="Dibujo en blanco y negro&#10;&#10;Descripción generada automáticamente con confianza baja">
              <a:extLst>
                <a:ext uri="{FF2B5EF4-FFF2-40B4-BE49-F238E27FC236}">
                  <a16:creationId xmlns:a16="http://schemas.microsoft.com/office/drawing/2014/main" id="{98DB279A-B7FB-4556-99A1-32A86E435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1956" y="3840297"/>
              <a:ext cx="432000" cy="432000"/>
            </a:xfrm>
            <a:prstGeom prst="rect">
              <a:avLst/>
            </a:prstGeom>
          </p:spPr>
        </p:pic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AE5D48F8-4AD2-4B09-A544-1BDB479B49BC}"/>
                </a:ext>
              </a:extLst>
            </p:cNvPr>
            <p:cNvCxnSpPr>
              <a:cxnSpLocks/>
            </p:cNvCxnSpPr>
            <p:nvPr/>
          </p:nvCxnSpPr>
          <p:spPr>
            <a:xfrm>
              <a:off x="2851498" y="3835450"/>
              <a:ext cx="0" cy="46800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Imagen 24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ADA482DA-075A-4219-B1F6-10D2E5C15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1" y="2812986"/>
            <a:ext cx="1218215" cy="2515025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CB53B93B-EAD6-45AF-AB6E-E3EEE0D5F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99276" y="2788579"/>
            <a:ext cx="720000" cy="720000"/>
          </a:xfrm>
          <a:prstGeom prst="rect">
            <a:avLst/>
          </a:prstGeom>
        </p:spPr>
      </p:pic>
      <p:pic>
        <p:nvPicPr>
          <p:cNvPr id="30" name="Imagen 29" descr="Forma&#10;&#10;Descripción generada automáticamente con confianza media">
            <a:extLst>
              <a:ext uri="{FF2B5EF4-FFF2-40B4-BE49-F238E27FC236}">
                <a16:creationId xmlns:a16="http://schemas.microsoft.com/office/drawing/2014/main" id="{6432743C-7D27-4273-9E21-B1B3A314490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589276" y="3761611"/>
            <a:ext cx="540000" cy="345656"/>
          </a:xfrm>
          <a:prstGeom prst="rect">
            <a:avLst/>
          </a:prstGeom>
        </p:spPr>
      </p:pic>
      <p:pic>
        <p:nvPicPr>
          <p:cNvPr id="33" name="Imagen 32" descr="Texto&#10;&#10;Descripción generada automáticamente">
            <a:extLst>
              <a:ext uri="{FF2B5EF4-FFF2-40B4-BE49-F238E27FC236}">
                <a16:creationId xmlns:a16="http://schemas.microsoft.com/office/drawing/2014/main" id="{71274551-30D6-4900-AD59-B68747D1FB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872840" y="3457197"/>
            <a:ext cx="1800000" cy="1200000"/>
          </a:xfrm>
          <a:prstGeom prst="rect">
            <a:avLst/>
          </a:prstGeom>
        </p:spPr>
      </p:pic>
      <p:pic>
        <p:nvPicPr>
          <p:cNvPr id="35" name="Imagen 34" descr="Icono&#10;&#10;Descripción generada automáticamente con confianza media">
            <a:extLst>
              <a:ext uri="{FF2B5EF4-FFF2-40B4-BE49-F238E27FC236}">
                <a16:creationId xmlns:a16="http://schemas.microsoft.com/office/drawing/2014/main" id="{E77A5FF3-7AD3-4615-A5D8-473C5810D3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281837" y="4248011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71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09A9DE-3A36-4C5C-AEB6-DF5BFE6B3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Resultados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2C5BE52D-36DC-4BA0-BF1B-F0C283507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3313" y="2060575"/>
            <a:ext cx="3138488" cy="4195763"/>
          </a:xfrm>
        </p:spPr>
        <p:txBody>
          <a:bodyPr/>
          <a:lstStyle/>
          <a:p>
            <a:r>
              <a:rPr lang="es-ES" dirty="0"/>
              <a:t>Memoria</a:t>
            </a:r>
          </a:p>
        </p:txBody>
      </p:sp>
      <p:sp>
        <p:nvSpPr>
          <p:cNvPr id="14" name="Marcador de contenido 11">
            <a:extLst>
              <a:ext uri="{FF2B5EF4-FFF2-40B4-BE49-F238E27FC236}">
                <a16:creationId xmlns:a16="http://schemas.microsoft.com/office/drawing/2014/main" id="{F595C0A7-29C6-4827-BEC2-DA770C2A1ACF}"/>
              </a:ext>
            </a:extLst>
          </p:cNvPr>
          <p:cNvSpPr txBox="1">
            <a:spLocks/>
          </p:cNvSpPr>
          <p:nvPr/>
        </p:nvSpPr>
        <p:spPr>
          <a:xfrm>
            <a:off x="4697413" y="2051050"/>
            <a:ext cx="3138488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s-ES" dirty="0"/>
              <a:t>Presentación</a:t>
            </a:r>
          </a:p>
        </p:txBody>
      </p:sp>
      <p:sp>
        <p:nvSpPr>
          <p:cNvPr id="15" name="Marcador de contenido 11">
            <a:extLst>
              <a:ext uri="{FF2B5EF4-FFF2-40B4-BE49-F238E27FC236}">
                <a16:creationId xmlns:a16="http://schemas.microsoft.com/office/drawing/2014/main" id="{AB791099-F30F-4BD1-BB38-C798F9891D75}"/>
              </a:ext>
            </a:extLst>
          </p:cNvPr>
          <p:cNvSpPr txBox="1">
            <a:spLocks/>
          </p:cNvSpPr>
          <p:nvPr/>
        </p:nvSpPr>
        <p:spPr>
          <a:xfrm>
            <a:off x="8291513" y="2060575"/>
            <a:ext cx="3138488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s-ES" dirty="0"/>
              <a:t>Manuales</a:t>
            </a:r>
          </a:p>
        </p:txBody>
      </p:sp>
      <p:pic>
        <p:nvPicPr>
          <p:cNvPr id="17" name="Imagen 16" descr="Imagen que contiene texto&#10;&#10;Descripción generada automáticamente">
            <a:extLst>
              <a:ext uri="{FF2B5EF4-FFF2-40B4-BE49-F238E27FC236}">
                <a16:creationId xmlns:a16="http://schemas.microsoft.com/office/drawing/2014/main" id="{D7B16730-BB3A-44CF-A982-6D0656F87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7500" y="3098800"/>
            <a:ext cx="1800000" cy="1350000"/>
          </a:xfrm>
          <a:prstGeom prst="rect">
            <a:avLst/>
          </a:prstGeom>
        </p:spPr>
      </p:pic>
      <p:pic>
        <p:nvPicPr>
          <p:cNvPr id="20" name="Imagen 19" descr="Forma&#10;&#10;Descripción generada automáticamente">
            <a:extLst>
              <a:ext uri="{FF2B5EF4-FFF2-40B4-BE49-F238E27FC236}">
                <a16:creationId xmlns:a16="http://schemas.microsoft.com/office/drawing/2014/main" id="{192A3ACF-FD7C-47EA-91A1-A8486C9B0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944087" y="3906425"/>
            <a:ext cx="648000" cy="795960"/>
          </a:xfrm>
          <a:prstGeom prst="rect">
            <a:avLst/>
          </a:prstGeom>
        </p:spPr>
      </p:pic>
      <p:pic>
        <p:nvPicPr>
          <p:cNvPr id="23" name="Imagen 22" descr="Icono&#10;&#10;Descripción generada automáticamente">
            <a:extLst>
              <a:ext uri="{FF2B5EF4-FFF2-40B4-BE49-F238E27FC236}">
                <a16:creationId xmlns:a16="http://schemas.microsoft.com/office/drawing/2014/main" id="{2CF3E860-3827-4F10-A210-30D088100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490175" y="2454910"/>
            <a:ext cx="2880000" cy="2880000"/>
          </a:xfrm>
          <a:prstGeom prst="rect">
            <a:avLst/>
          </a:prstGeom>
        </p:spPr>
      </p:pic>
      <p:pic>
        <p:nvPicPr>
          <p:cNvPr id="26" name="Imagen 25" descr="Icono&#10;&#10;Descripción generada automáticamente">
            <a:extLst>
              <a:ext uri="{FF2B5EF4-FFF2-40B4-BE49-F238E27FC236}">
                <a16:creationId xmlns:a16="http://schemas.microsoft.com/office/drawing/2014/main" id="{F15D502A-D862-491E-B90C-2389B06659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631782" y="4104857"/>
            <a:ext cx="720000" cy="669600"/>
          </a:xfrm>
          <a:prstGeom prst="rect">
            <a:avLst/>
          </a:prstGeom>
        </p:spPr>
      </p:pic>
      <p:pic>
        <p:nvPicPr>
          <p:cNvPr id="32" name="Imagen 31" descr="Icono&#10;&#10;Descripción generada automáticamente">
            <a:extLst>
              <a:ext uri="{FF2B5EF4-FFF2-40B4-BE49-F238E27FC236}">
                <a16:creationId xmlns:a16="http://schemas.microsoft.com/office/drawing/2014/main" id="{EA2E9DCA-F6AD-4C23-A583-8854AD164A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4657" y="3020156"/>
            <a:ext cx="1800000" cy="1456801"/>
          </a:xfrm>
          <a:prstGeom prst="rect">
            <a:avLst/>
          </a:prstGeom>
        </p:spPr>
      </p:pic>
      <p:pic>
        <p:nvPicPr>
          <p:cNvPr id="33" name="Imagen 32" descr="Forma&#10;&#10;Descripción generada automáticamente">
            <a:extLst>
              <a:ext uri="{FF2B5EF4-FFF2-40B4-BE49-F238E27FC236}">
                <a16:creationId xmlns:a16="http://schemas.microsoft.com/office/drawing/2014/main" id="{81FFCC1C-7CA3-445E-AFD5-FB40579B0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60657" y="3906425"/>
            <a:ext cx="648000" cy="79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07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DC76319-8D24-42AB-A0F5-44F04E97D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Demostración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CC49F44-56B3-4DA0-A3A8-86485F8140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Work record</a:t>
            </a:r>
          </a:p>
        </p:txBody>
      </p:sp>
    </p:spTree>
    <p:extLst>
      <p:ext uri="{BB962C8B-B14F-4D97-AF65-F5344CB8AC3E}">
        <p14:creationId xmlns:p14="http://schemas.microsoft.com/office/powerpoint/2010/main" val="629729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arcador de contenido 21" descr="Forma&#10;&#10;Descripción generada automáticamente con confianza baja">
            <a:extLst>
              <a:ext uri="{FF2B5EF4-FFF2-40B4-BE49-F238E27FC236}">
                <a16:creationId xmlns:a16="http://schemas.microsoft.com/office/drawing/2014/main" id="{16B7EB9E-9CD3-4BB3-A4A8-CA6931F30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41457" y="510170"/>
            <a:ext cx="2907256" cy="6012000"/>
          </a:xfr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8EE6A908-263E-409E-A8FE-394DB3DDDA95}"/>
              </a:ext>
            </a:extLst>
          </p:cNvPr>
          <p:cNvGrpSpPr/>
          <p:nvPr/>
        </p:nvGrpSpPr>
        <p:grpSpPr>
          <a:xfrm>
            <a:off x="648000" y="453600"/>
            <a:ext cx="4548306" cy="738664"/>
            <a:chOff x="991103" y="2014330"/>
            <a:chExt cx="4548306" cy="738664"/>
          </a:xfrm>
        </p:grpSpPr>
        <p:pic>
          <p:nvPicPr>
            <p:cNvPr id="7" name="Imagen 6" descr="Dibujo en blanco y negro&#10;&#10;Descripción generada automáticamente con confianza baja">
              <a:extLst>
                <a:ext uri="{FF2B5EF4-FFF2-40B4-BE49-F238E27FC236}">
                  <a16:creationId xmlns:a16="http://schemas.microsoft.com/office/drawing/2014/main" id="{792EF217-75B0-45EC-B068-8D4DB84F0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1103" y="2136498"/>
              <a:ext cx="468000" cy="468000"/>
            </a:xfrm>
            <a:prstGeom prst="rect">
              <a:avLst/>
            </a:prstGeom>
          </p:spPr>
        </p:pic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8BA513E7-3C39-47B7-9E8B-C9A52DF15721}"/>
                </a:ext>
              </a:extLst>
            </p:cNvPr>
            <p:cNvCxnSpPr/>
            <p:nvPr/>
          </p:nvCxnSpPr>
          <p:spPr>
            <a:xfrm>
              <a:off x="1682048" y="2172498"/>
              <a:ext cx="0" cy="43200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34F8A43-5C3A-4D02-AA2D-0AA33F80A761}"/>
                </a:ext>
              </a:extLst>
            </p:cNvPr>
            <p:cNvSpPr txBox="1"/>
            <p:nvPr/>
          </p:nvSpPr>
          <p:spPr>
            <a:xfrm>
              <a:off x="1755069" y="2014330"/>
              <a:ext cx="37843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s-ES" sz="420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Work Record</a:t>
              </a:r>
            </a:p>
          </p:txBody>
        </p:sp>
      </p:grpSp>
      <p:sp>
        <p:nvSpPr>
          <p:cNvPr id="16" name="Marcador de contenido 11">
            <a:extLst>
              <a:ext uri="{FF2B5EF4-FFF2-40B4-BE49-F238E27FC236}">
                <a16:creationId xmlns:a16="http://schemas.microsoft.com/office/drawing/2014/main" id="{847D42CF-F090-4B65-8C0A-8E4BF612563A}"/>
              </a:ext>
            </a:extLst>
          </p:cNvPr>
          <p:cNvSpPr txBox="1">
            <a:spLocks/>
          </p:cNvSpPr>
          <p:nvPr/>
        </p:nvSpPr>
        <p:spPr>
          <a:xfrm>
            <a:off x="1103312" y="2060575"/>
            <a:ext cx="55152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s-ES" dirty="0"/>
              <a:t>Autenticación</a:t>
            </a:r>
          </a:p>
          <a:p>
            <a:r>
              <a:rPr lang="es-ES" dirty="0"/>
              <a:t>Configuración de jornada</a:t>
            </a:r>
          </a:p>
          <a:p>
            <a:r>
              <a:rPr lang="es-ES" dirty="0"/>
              <a:t>Control de jornada</a:t>
            </a:r>
          </a:p>
          <a:p>
            <a:r>
              <a:rPr lang="es-ES" dirty="0"/>
              <a:t>Imputación a proyectos</a:t>
            </a:r>
          </a:p>
          <a:p>
            <a:r>
              <a:rPr lang="es-ES" dirty="0"/>
              <a:t>Reporte de incidencias</a:t>
            </a:r>
          </a:p>
          <a:p>
            <a:r>
              <a:rPr lang="es-ES" dirty="0"/>
              <a:t>Visualización de históricos</a:t>
            </a:r>
          </a:p>
          <a:p>
            <a:r>
              <a:rPr lang="es-ES" dirty="0"/>
              <a:t>Recordatorios y notificaciones</a:t>
            </a:r>
          </a:p>
          <a:p>
            <a:r>
              <a:rPr lang="es-ES" dirty="0"/>
              <a:t>Integración corporativa</a:t>
            </a:r>
          </a:p>
        </p:txBody>
      </p:sp>
      <p:pic>
        <p:nvPicPr>
          <p:cNvPr id="3" name="prueba">
            <a:hlinkClick r:id="" action="ppaction://media"/>
            <a:extLst>
              <a:ext uri="{FF2B5EF4-FFF2-40B4-BE49-F238E27FC236}">
                <a16:creationId xmlns:a16="http://schemas.microsoft.com/office/drawing/2014/main" id="{D2D3AB4E-909B-4AA9-9AD5-C6286CEDD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0471" y="1136671"/>
            <a:ext cx="272415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9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58A33BF-3A29-4BAE-99FD-A69ECBCB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ABFA84A-31F4-4000-8B38-D0AAA0BE21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Análisis crítico y línea evolutiva</a:t>
            </a:r>
          </a:p>
        </p:txBody>
      </p:sp>
    </p:spTree>
    <p:extLst>
      <p:ext uri="{BB962C8B-B14F-4D97-AF65-F5344CB8AC3E}">
        <p14:creationId xmlns:p14="http://schemas.microsoft.com/office/powerpoint/2010/main" val="2132990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B63E1CA-8DE7-4ECA-AC4B-08D664053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 positivas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76AD688-7C6D-424F-83B2-4B867F5F2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Aplicación funcional</a:t>
            </a:r>
          </a:p>
          <a:p>
            <a:endParaRPr lang="es-ES" dirty="0"/>
          </a:p>
          <a:p>
            <a:r>
              <a:rPr lang="es-ES" dirty="0"/>
              <a:t>Requisitos funcionales originales cubiertos</a:t>
            </a:r>
          </a:p>
          <a:p>
            <a:endParaRPr lang="es-ES" dirty="0"/>
          </a:p>
          <a:p>
            <a:r>
              <a:rPr lang="es-ES" dirty="0"/>
              <a:t>Aprendizaje en múltiples áreas</a:t>
            </a:r>
          </a:p>
          <a:p>
            <a:pPr lvl="1"/>
            <a:r>
              <a:rPr lang="es-ES" dirty="0"/>
              <a:t>Desarrollo de aplicaciones multiplataforma</a:t>
            </a:r>
          </a:p>
          <a:p>
            <a:pPr lvl="1"/>
            <a:r>
              <a:rPr lang="es-ES" dirty="0"/>
              <a:t>Descubrimiento de nueva tecnología</a:t>
            </a:r>
          </a:p>
          <a:p>
            <a:pPr lvl="1"/>
            <a:r>
              <a:rPr lang="es-ES" dirty="0"/>
              <a:t>Adquisición de experiencia en gestión de proyectos</a:t>
            </a:r>
          </a:p>
          <a:p>
            <a:pPr lvl="1"/>
            <a:endParaRPr lang="es-ES" dirty="0"/>
          </a:p>
          <a:p>
            <a:endParaRPr lang="es-ES" dirty="0"/>
          </a:p>
        </p:txBody>
      </p:sp>
      <p:pic>
        <p:nvPicPr>
          <p:cNvPr id="11" name="Gráfico 10" descr="Señal de pulgar hacia arriba  contorno">
            <a:extLst>
              <a:ext uri="{FF2B5EF4-FFF2-40B4-BE49-F238E27FC236}">
                <a16:creationId xmlns:a16="http://schemas.microsoft.com/office/drawing/2014/main" id="{F62FF126-2AB8-426B-9991-D86F8BF4A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77200" y="1943716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7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B63E1CA-8DE7-4ECA-AC4B-08D664053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 negativas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76AD688-7C6D-424F-83B2-4B867F5F2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7378079" cy="4195481"/>
          </a:xfrm>
        </p:spPr>
        <p:txBody>
          <a:bodyPr/>
          <a:lstStyle/>
          <a:p>
            <a:r>
              <a:rPr lang="es-ES" dirty="0"/>
              <a:t>Reducción de dedicación por factores externos</a:t>
            </a:r>
          </a:p>
          <a:p>
            <a:pPr lvl="1"/>
            <a:r>
              <a:rPr lang="es-ES" dirty="0"/>
              <a:t>Mínimos descartes funcionales por falta de tiempo</a:t>
            </a:r>
          </a:p>
          <a:p>
            <a:endParaRPr lang="es-ES" dirty="0"/>
          </a:p>
          <a:p>
            <a:r>
              <a:rPr lang="es-ES" dirty="0"/>
              <a:t>Subestimación de tareas</a:t>
            </a:r>
          </a:p>
          <a:p>
            <a:endParaRPr lang="es-ES" dirty="0"/>
          </a:p>
          <a:p>
            <a:r>
              <a:rPr lang="es-ES" dirty="0"/>
              <a:t>Modificaciones funcionales por análisis previo imperfecto</a:t>
            </a:r>
          </a:p>
          <a:p>
            <a:pPr lvl="1"/>
            <a:endParaRPr lang="es-ES" dirty="0"/>
          </a:p>
          <a:p>
            <a:endParaRPr lang="es-ES" dirty="0"/>
          </a:p>
        </p:txBody>
      </p:sp>
      <p:pic>
        <p:nvPicPr>
          <p:cNvPr id="8" name="Gráfico 7" descr="Pulgar hacia abajo contorno">
            <a:extLst>
              <a:ext uri="{FF2B5EF4-FFF2-40B4-BE49-F238E27FC236}">
                <a16:creationId xmlns:a16="http://schemas.microsoft.com/office/drawing/2014/main" id="{70E80C19-81B9-4976-9906-077685FEA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2426" y="2487048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90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5DF7AC-36FF-4A10-B9EF-BE5A61AA0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Contexto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6D6AB0D-C017-4B91-B501-9E295DF73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Motivación, objetivos y metodología</a:t>
            </a:r>
          </a:p>
        </p:txBody>
      </p:sp>
    </p:spTree>
    <p:extLst>
      <p:ext uri="{BB962C8B-B14F-4D97-AF65-F5344CB8AC3E}">
        <p14:creationId xmlns:p14="http://schemas.microsoft.com/office/powerpoint/2010/main" val="665597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9E121-170B-46E6-8E33-2696887BD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Línea evolutiva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5411FB-C73D-4457-B7A0-2886AECF3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7070017" cy="4195481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Mejoras no funcionales</a:t>
            </a:r>
          </a:p>
          <a:p>
            <a:pPr lvl="1"/>
            <a:r>
              <a:rPr lang="es-ES" dirty="0"/>
              <a:t>Análisis de calidad de código y posterior refactorización</a:t>
            </a:r>
          </a:p>
          <a:p>
            <a:pPr lvl="1"/>
            <a:r>
              <a:rPr lang="es-ES" dirty="0"/>
              <a:t>Internacionalización</a:t>
            </a:r>
          </a:p>
          <a:p>
            <a:endParaRPr lang="es-ES" dirty="0"/>
          </a:p>
          <a:p>
            <a:r>
              <a:rPr lang="es-ES" dirty="0"/>
              <a:t>Mejoras funcionales</a:t>
            </a:r>
          </a:p>
          <a:p>
            <a:pPr lvl="1"/>
            <a:r>
              <a:rPr lang="es-ES" dirty="0"/>
              <a:t>Gestión de información personal del usuario</a:t>
            </a:r>
          </a:p>
          <a:p>
            <a:pPr lvl="1"/>
            <a:r>
              <a:rPr lang="es-ES" dirty="0"/>
              <a:t>Políticas de seguridad</a:t>
            </a:r>
          </a:p>
          <a:p>
            <a:pPr lvl="1"/>
            <a:r>
              <a:rPr lang="es-ES" dirty="0"/>
              <a:t>Lógica de control de jornada</a:t>
            </a:r>
          </a:p>
          <a:p>
            <a:pPr lvl="2"/>
            <a:r>
              <a:rPr lang="es-ES" dirty="0"/>
              <a:t>Múltiples pausas</a:t>
            </a:r>
          </a:p>
          <a:p>
            <a:pPr lvl="2"/>
            <a:r>
              <a:rPr lang="es-ES" dirty="0"/>
              <a:t>Múltiples tipos de jornada (horario verano/invierno)</a:t>
            </a:r>
          </a:p>
          <a:p>
            <a:pPr lvl="2"/>
            <a:r>
              <a:rPr lang="es-ES" dirty="0"/>
              <a:t>Gestión de ausencias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3116A1-92E2-49F8-A0D7-28A519D8A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329" y="2169000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191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92E380E-A169-4C80-BB01-C816F8079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3083432"/>
            <a:ext cx="8946541" cy="1067653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ES" sz="6000" dirty="0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528461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5DF7AC-36FF-4A10-B9EF-BE5A61AA0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Motivación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F5B772-3117-4496-907B-A3B5397DC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Modificación legislativa que promulga la obligatoriedad del mantenimiento del registro de jornada laboral.</a:t>
            </a:r>
          </a:p>
          <a:p>
            <a:endParaRPr lang="es-ES" dirty="0"/>
          </a:p>
          <a:p>
            <a:r>
              <a:rPr lang="es-ES" dirty="0"/>
              <a:t>Redundancia de herramientas corporativas dedicadas al registro de jornada y a la imputación de tiempo a proyectos comerciales.</a:t>
            </a:r>
          </a:p>
          <a:p>
            <a:endParaRPr lang="es-ES" dirty="0"/>
          </a:p>
          <a:p>
            <a:r>
              <a:rPr lang="es-ES" dirty="0"/>
              <a:t>Inexistencia de soluciones gratuitas e integrables en un entorno de servicios corporativos.</a:t>
            </a:r>
          </a:p>
        </p:txBody>
      </p:sp>
    </p:spTree>
    <p:extLst>
      <p:ext uri="{BB962C8B-B14F-4D97-AF65-F5344CB8AC3E}">
        <p14:creationId xmlns:p14="http://schemas.microsoft.com/office/powerpoint/2010/main" val="3092768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E991E-3EB9-4B57-8AD7-22113C084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73913D-46CF-42BA-99F7-B5AC7AD69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/>
              <a:t>Solución móvil y multiplataforma.</a:t>
            </a:r>
          </a:p>
          <a:p>
            <a:endParaRPr lang="es-ES" dirty="0"/>
          </a:p>
          <a:p>
            <a:r>
              <a:rPr lang="es-ES" dirty="0"/>
              <a:t>Simplificar el registro de jornada e imputación de horas a proyectos.</a:t>
            </a:r>
          </a:p>
          <a:p>
            <a:endParaRPr lang="es-ES" dirty="0"/>
          </a:p>
          <a:p>
            <a:r>
              <a:rPr lang="es-ES" dirty="0"/>
              <a:t>Comunicar los registros de cada usuario a los servicios corporativos. </a:t>
            </a:r>
          </a:p>
          <a:p>
            <a:pPr lvl="1"/>
            <a:r>
              <a:rPr lang="es-ES" dirty="0"/>
              <a:t>Mantener el histórico legalmente exigible.</a:t>
            </a:r>
          </a:p>
          <a:p>
            <a:pPr lvl="1"/>
            <a:r>
              <a:rPr lang="es-ES" dirty="0"/>
              <a:t>Mantener el seguimiento y control de desviaciones corporativo.</a:t>
            </a:r>
          </a:p>
          <a:p>
            <a:endParaRPr lang="es-ES" dirty="0"/>
          </a:p>
          <a:p>
            <a:r>
              <a:rPr lang="es-ES" dirty="0"/>
              <a:t>Recordar al usuario la necesidad de gestionar debidamente su jornada.</a:t>
            </a:r>
          </a:p>
          <a:p>
            <a:endParaRPr lang="es-ES" dirty="0"/>
          </a:p>
          <a:p>
            <a:r>
              <a:rPr lang="es-ES" dirty="0"/>
              <a:t>Permitir comunicar incidencias en el control de la jornada.</a:t>
            </a:r>
          </a:p>
        </p:txBody>
      </p:sp>
    </p:spTree>
    <p:extLst>
      <p:ext uri="{BB962C8B-B14F-4D97-AF65-F5344CB8AC3E}">
        <p14:creationId xmlns:p14="http://schemas.microsoft.com/office/powerpoint/2010/main" val="2303677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EC1E9C8A-2F00-4735-942F-E64074584B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6254887"/>
              </p:ext>
            </p:extLst>
          </p:nvPr>
        </p:nvGraphicFramePr>
        <p:xfrm>
          <a:off x="755277" y="2249714"/>
          <a:ext cx="10696494" cy="4155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8A623437-107B-47FC-A6D1-D29A577CE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Metodología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DDBA2D-227D-42F2-B27F-CFD5A142D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58174" cy="4522053"/>
          </a:xfrm>
        </p:spPr>
        <p:txBody>
          <a:bodyPr/>
          <a:lstStyle/>
          <a:p>
            <a:r>
              <a:rPr lang="es-ES" dirty="0"/>
              <a:t>Desarrollo de la solución en cascada.</a:t>
            </a:r>
          </a:p>
        </p:txBody>
      </p:sp>
    </p:spTree>
    <p:extLst>
      <p:ext uri="{BB962C8B-B14F-4D97-AF65-F5344CB8AC3E}">
        <p14:creationId xmlns:p14="http://schemas.microsoft.com/office/powerpoint/2010/main" val="1417438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5E0E739-6B1F-4220-99D7-FDE3C8B3F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CE945C1-C500-44A2-B1AC-FD2559343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CENTRADO EN EL USUARIO Y TÉCNICO</a:t>
            </a:r>
          </a:p>
        </p:txBody>
      </p:sp>
    </p:spTree>
    <p:extLst>
      <p:ext uri="{BB962C8B-B14F-4D97-AF65-F5344CB8AC3E}">
        <p14:creationId xmlns:p14="http://schemas.microsoft.com/office/powerpoint/2010/main" val="2782841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4ABABAC-3809-493D-8483-032EB8E90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59E6B5D-221D-4C0A-B418-4AC6DCE6C8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000" dirty="0"/>
              <a:t>Diseño centrado en el usuario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6031500E-D1A1-414B-9085-CF8F38E5E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3312" y="2645226"/>
            <a:ext cx="4396339" cy="1862139"/>
          </a:xfrm>
        </p:spPr>
        <p:txBody>
          <a:bodyPr/>
          <a:lstStyle/>
          <a:p>
            <a:r>
              <a:rPr lang="es-ES" dirty="0"/>
              <a:t>Usuarios y contexto</a:t>
            </a:r>
          </a:p>
          <a:p>
            <a:r>
              <a:rPr lang="es-ES" dirty="0"/>
              <a:t>Diseño conceptual</a:t>
            </a:r>
          </a:p>
          <a:p>
            <a:r>
              <a:rPr lang="es-ES" dirty="0"/>
              <a:t>Prototipado</a:t>
            </a:r>
          </a:p>
          <a:p>
            <a:endParaRPr lang="es-ES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2F8DA03-FDC8-4961-8C12-802DFFFD5F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02721" y="1905000"/>
            <a:ext cx="4396339" cy="576262"/>
          </a:xfrm>
        </p:spPr>
        <p:txBody>
          <a:bodyPr/>
          <a:lstStyle/>
          <a:p>
            <a:r>
              <a:rPr lang="es-ES" sz="2000" dirty="0"/>
              <a:t>Diseño técnico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AA0162C-DCA0-40CE-9A36-ACA1A7E7F2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02721" y="2645226"/>
            <a:ext cx="4396339" cy="3600224"/>
          </a:xfrm>
        </p:spPr>
        <p:txBody>
          <a:bodyPr/>
          <a:lstStyle/>
          <a:p>
            <a:r>
              <a:rPr lang="es-ES" dirty="0"/>
              <a:t>Casos de uso</a:t>
            </a:r>
          </a:p>
          <a:p>
            <a:r>
              <a:rPr lang="es-ES" dirty="0"/>
              <a:t>Arquitectura</a:t>
            </a:r>
          </a:p>
          <a:p>
            <a:endParaRPr lang="es-ES" dirty="0"/>
          </a:p>
        </p:txBody>
      </p:sp>
      <p:pic>
        <p:nvPicPr>
          <p:cNvPr id="11" name="Gráfico 10" descr="Inteligencia artificial con relleno sólido">
            <a:extLst>
              <a:ext uri="{FF2B5EF4-FFF2-40B4-BE49-F238E27FC236}">
                <a16:creationId xmlns:a16="http://schemas.microsoft.com/office/drawing/2014/main" id="{0F9D7C3E-3E7D-4CA0-ABD6-940BB469C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81578" y="3246144"/>
            <a:ext cx="1800000" cy="1800000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9635AA4A-7CC4-4958-8AB1-95C4D743C631}"/>
              </a:ext>
            </a:extLst>
          </p:cNvPr>
          <p:cNvGrpSpPr/>
          <p:nvPr/>
        </p:nvGrpSpPr>
        <p:grpSpPr>
          <a:xfrm>
            <a:off x="3546972" y="2906486"/>
            <a:ext cx="2520000" cy="2520000"/>
            <a:chOff x="-156688" y="4385469"/>
            <a:chExt cx="2520000" cy="2520000"/>
          </a:xfrm>
        </p:grpSpPr>
        <p:pic>
          <p:nvPicPr>
            <p:cNvPr id="12" name="Gráfico 11" descr="Flecha circular contorno">
              <a:extLst>
                <a:ext uri="{FF2B5EF4-FFF2-40B4-BE49-F238E27FC236}">
                  <a16:creationId xmlns:a16="http://schemas.microsoft.com/office/drawing/2014/main" id="{04065E27-820F-4233-8EE6-AD2D438A2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56688" y="4385469"/>
              <a:ext cx="2520000" cy="2520000"/>
            </a:xfrm>
            <a:prstGeom prst="rect">
              <a:avLst/>
            </a:prstGeom>
          </p:spPr>
        </p:pic>
        <p:pic>
          <p:nvPicPr>
            <p:cNvPr id="13" name="Gráfico 12" descr="Grupo con relleno sólido">
              <a:extLst>
                <a:ext uri="{FF2B5EF4-FFF2-40B4-BE49-F238E27FC236}">
                  <a16:creationId xmlns:a16="http://schemas.microsoft.com/office/drawing/2014/main" id="{EC034584-8898-444F-ACEC-765C4A7D4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2616" y="5188269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2364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C4AEBFC5-989D-4B06-9D11-F030D9ABA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centrado en el usuario</a:t>
            </a:r>
          </a:p>
        </p:txBody>
      </p:sp>
      <p:graphicFrame>
        <p:nvGraphicFramePr>
          <p:cNvPr id="9" name="Marcador de contenido 8">
            <a:extLst>
              <a:ext uri="{FF2B5EF4-FFF2-40B4-BE49-F238E27FC236}">
                <a16:creationId xmlns:a16="http://schemas.microsoft.com/office/drawing/2014/main" id="{D00C9330-DCFB-48FE-ACAC-D8E2A239F8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3585550"/>
              </p:ext>
            </p:extLst>
          </p:nvPr>
        </p:nvGraphicFramePr>
        <p:xfrm>
          <a:off x="2714398" y="1853248"/>
          <a:ext cx="6836001" cy="4322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F5EA6296-2D95-4DE6-B67B-9B421715FACF}"/>
              </a:ext>
            </a:extLst>
          </p:cNvPr>
          <p:cNvSpPr txBox="1">
            <a:spLocks/>
          </p:cNvSpPr>
          <p:nvPr/>
        </p:nvSpPr>
        <p:spPr>
          <a:xfrm>
            <a:off x="1103312" y="2052918"/>
            <a:ext cx="10058174" cy="4522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s-ES" dirty="0"/>
              <a:t>Ciclo de diseño.</a:t>
            </a:r>
          </a:p>
        </p:txBody>
      </p:sp>
    </p:spTree>
    <p:extLst>
      <p:ext uri="{BB962C8B-B14F-4D97-AF65-F5344CB8AC3E}">
        <p14:creationId xmlns:p14="http://schemas.microsoft.com/office/powerpoint/2010/main" val="15244403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5049</TotalTime>
  <Words>1407</Words>
  <Application>Microsoft Office PowerPoint</Application>
  <PresentationFormat>Panorámica</PresentationFormat>
  <Paragraphs>290</Paragraphs>
  <Slides>31</Slides>
  <Notes>12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7" baseType="lpstr">
      <vt:lpstr>Arial</vt:lpstr>
      <vt:lpstr>Calibri</vt:lpstr>
      <vt:lpstr>Century Gothic</vt:lpstr>
      <vt:lpstr>Symbol</vt:lpstr>
      <vt:lpstr>Wingdings 3</vt:lpstr>
      <vt:lpstr>Ion</vt:lpstr>
      <vt:lpstr>Work Record</vt:lpstr>
      <vt:lpstr>Índice</vt:lpstr>
      <vt:lpstr>Contexto</vt:lpstr>
      <vt:lpstr>Motivación</vt:lpstr>
      <vt:lpstr>Objetivos</vt:lpstr>
      <vt:lpstr>Metodología</vt:lpstr>
      <vt:lpstr>Diseño</vt:lpstr>
      <vt:lpstr>Diseño</vt:lpstr>
      <vt:lpstr>Diseño centrado en el usuario</vt:lpstr>
      <vt:lpstr>Diseño centrado en el usuario</vt:lpstr>
      <vt:lpstr>Diseño centrado en el usuario</vt:lpstr>
      <vt:lpstr>Diseño centrado en el usuario</vt:lpstr>
      <vt:lpstr>Diseño centrado en el usuario</vt:lpstr>
      <vt:lpstr>Diseño técnico</vt:lpstr>
      <vt:lpstr>Implementación</vt:lpstr>
      <vt:lpstr>Implementación</vt:lpstr>
      <vt:lpstr>Implementación</vt:lpstr>
      <vt:lpstr>Implementación</vt:lpstr>
      <vt:lpstr>Implementación</vt:lpstr>
      <vt:lpstr>Pruebas</vt:lpstr>
      <vt:lpstr>Pruebas</vt:lpstr>
      <vt:lpstr>Resultados</vt:lpstr>
      <vt:lpstr>Resultados</vt:lpstr>
      <vt:lpstr>Resultados</vt:lpstr>
      <vt:lpstr>Demostración</vt:lpstr>
      <vt:lpstr>Presentación de PowerPoint</vt:lpstr>
      <vt:lpstr>Conclusiones</vt:lpstr>
      <vt:lpstr>Conclusiones positivas</vt:lpstr>
      <vt:lpstr>Conclusiones negativas</vt:lpstr>
      <vt:lpstr>Línea evolutiva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WorkRecord</dc:title>
  <dc:creator>Misael Aguirre Rodríguez</dc:creator>
  <cp:lastModifiedBy>María Pilar Castro Sánchez</cp:lastModifiedBy>
  <cp:revision>88</cp:revision>
  <dcterms:created xsi:type="dcterms:W3CDTF">2020-12-30T15:54:23Z</dcterms:created>
  <dcterms:modified xsi:type="dcterms:W3CDTF">2021-01-04T01:40:56Z</dcterms:modified>
</cp:coreProperties>
</file>