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C208-6EED-424A-B5E5-D0894C9C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1833E5-576B-4F61-BDDB-97A491A9C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5C6958-903A-41E5-AD81-9EBDFD6E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BEEB-BFAE-46C4-9E4E-4C8F4C6C4E93}" type="datetimeFigureOut">
              <a:rPr lang="es-ES" smtClean="0"/>
              <a:t>03/02/2020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9726E-F5A4-4A55-8D37-D26DD707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203A57-A10F-4A0A-BFAB-5B293733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195B-1979-4392-9C9E-CC7A5C321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19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DA194-2CA7-473E-AD99-8F6A346A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00830-17CF-4BCD-94F9-C4A194459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0C169-A3DA-46A7-9EF6-5B37082F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BEEB-BFAE-46C4-9E4E-4C8F4C6C4E93}" type="datetimeFigureOut">
              <a:rPr lang="es-ES" smtClean="0"/>
              <a:t>03/02/2020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48876D-9640-4AD2-9713-72C9FAD3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86532-80B7-4327-B47A-2D192A12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195B-1979-4392-9C9E-CC7A5C321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18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FFDF2F-17BA-42D2-98A7-11ECE7D23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80155A-D92F-4FCE-AF4F-109517549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23265D-C648-4962-80CA-DAB6953E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BEEB-BFAE-46C4-9E4E-4C8F4C6C4E93}" type="datetimeFigureOut">
              <a:rPr lang="es-ES" smtClean="0"/>
              <a:t>03/02/2020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C9E026-A220-47BE-AD1B-3F92D28A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B91162-6C6E-4AD7-A945-15AE2F6E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195B-1979-4392-9C9E-CC7A5C321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20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B5C92-3595-43FE-B388-134D0B8E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6AAAD2-A775-4FE4-BCB6-CCB01030E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0AD697-3143-4840-94EF-567B8CD26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BEEB-BFAE-46C4-9E4E-4C8F4C6C4E93}" type="datetimeFigureOut">
              <a:rPr lang="es-ES" smtClean="0"/>
              <a:t>03/02/2020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F9EA55-DE21-4E1D-A08B-C55CA396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D29834-BE49-4AEC-B89B-7F40777A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195B-1979-4392-9C9E-CC7A5C321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22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92078-C652-4F2E-9D11-9F6CE6E3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35686C-98F2-4287-824B-A99D1D7D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31225F-A0D3-4FBC-B9F4-8A0FD693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BEEB-BFAE-46C4-9E4E-4C8F4C6C4E93}" type="datetimeFigureOut">
              <a:rPr lang="es-ES" smtClean="0"/>
              <a:t>03/02/2020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41B87C-0DEC-450B-985F-B6506C95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17A4DF-E535-4597-A372-C04D58D4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195B-1979-4392-9C9E-CC7A5C321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20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C6F7D-EACA-42DB-B69A-1BADAE14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0A432A-A653-41CC-8AAA-F9AA5EDDE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034D31-02D5-49B8-B0AF-1EB70DFE1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BBC80B-FA54-4FD4-8F80-E7723F5C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BEEB-BFAE-46C4-9E4E-4C8F4C6C4E93}" type="datetimeFigureOut">
              <a:rPr lang="es-ES" smtClean="0"/>
              <a:t>03/02/2020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38929E-1F5E-4296-B7CE-CFE5DE2C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9D2D42-9F5E-4128-9D3D-17C17934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195B-1979-4392-9C9E-CC7A5C321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81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E10B7-D824-441B-AA13-6A4313CA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F900E5-DC06-4646-A863-E9A30DCA4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19B583-39BA-4843-B91A-6F3E56BCF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EBD64E-C785-4D27-ADCA-27AD56C9B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F4C271-72AE-400F-8993-D678F5932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04C8F0-FC75-4FB2-BCF7-84421661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BEEB-BFAE-46C4-9E4E-4C8F4C6C4E93}" type="datetimeFigureOut">
              <a:rPr lang="es-ES" smtClean="0"/>
              <a:t>03/02/2020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F091B6-EA86-4511-B1D9-EA01E35D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8FC962-2F93-465E-BA36-DC42309C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195B-1979-4392-9C9E-CC7A5C321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97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7E593-EE33-43F4-AEF4-AF5C2039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3763FE-F172-4FB3-90F8-04056D11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BEEB-BFAE-46C4-9E4E-4C8F4C6C4E93}" type="datetimeFigureOut">
              <a:rPr lang="es-ES" smtClean="0"/>
              <a:t>03/02/2020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0B90EE-D24A-41A4-B909-24396ECD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C15129-C3C6-4D8C-B5B3-E1C084AB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195B-1979-4392-9C9E-CC7A5C321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64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0FBDC6-5D6C-44CB-8BB8-BF4440E0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BEEB-BFAE-46C4-9E4E-4C8F4C6C4E93}" type="datetimeFigureOut">
              <a:rPr lang="es-ES" smtClean="0"/>
              <a:t>03/02/2020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EEC1B7-BE9A-4BF3-9ABB-6E795D22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27A0B6-CF1C-4FF8-92AE-9D5F607C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195B-1979-4392-9C9E-CC7A5C321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29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7F26A-3B31-417B-9CCB-365FE674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52FDB2-2CC8-43EE-B531-33F92DE06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5754BB-F096-4B37-9D76-5BF03AB27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E11F8A-6F63-4320-A94E-30EC64E6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BEEB-BFAE-46C4-9E4E-4C8F4C6C4E93}" type="datetimeFigureOut">
              <a:rPr lang="es-ES" smtClean="0"/>
              <a:t>03/02/2020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9F4134-0CC1-46F6-BF92-8FC7F015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BE1DDC-EB2B-4489-BD91-BD4E6BC3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195B-1979-4392-9C9E-CC7A5C321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31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92A0C-04A7-4678-B612-E893CD7D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34D3B3-FF3A-4F40-BA6B-A08A46C72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F472D7-2D3B-4B25-BD84-28564708F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1D013A-3894-4C18-9556-D99B936C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BEEB-BFAE-46C4-9E4E-4C8F4C6C4E93}" type="datetimeFigureOut">
              <a:rPr lang="es-ES" smtClean="0"/>
              <a:t>03/02/2020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B9EE3-488B-4921-B8D5-6AFDFA15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EECE84-1350-4657-A31A-13C2EBCD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195B-1979-4392-9C9E-CC7A5C321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34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8C5D8-4071-4C9D-9496-A552654D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D3FEE3-D712-4267-A934-A7B11B4BF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7B0D71-B9D6-4A91-8C45-BAD0CD0B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BEEB-BFAE-46C4-9E4E-4C8F4C6C4E93}" type="datetimeFigureOut">
              <a:rPr lang="es-ES" smtClean="0"/>
              <a:t>03/02/2020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BAE79B-B135-4376-8E1C-5A1A631B1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383B83-0966-4494-BD90-89AAC6EC8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195B-1979-4392-9C9E-CC7A5C321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30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ortina&#10;&#10;Descripción generada automáticamente">
            <a:extLst>
              <a:ext uri="{FF2B5EF4-FFF2-40B4-BE49-F238E27FC236}">
                <a16:creationId xmlns:a16="http://schemas.microsoft.com/office/drawing/2014/main" id="{616C77DA-6B16-47B3-B4CC-ACE366165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2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ájaro, flor, ave&#10;&#10;Descripción generada automáticamente">
            <a:extLst>
              <a:ext uri="{FF2B5EF4-FFF2-40B4-BE49-F238E27FC236}">
                <a16:creationId xmlns:a16="http://schemas.microsoft.com/office/drawing/2014/main" id="{ABCA7FBC-4C0C-4EFC-9CD8-C791EB29E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0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56C321-06B3-4DEC-9615-3C0C9D046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D6291CD-303D-4A12-9AAB-78671207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1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7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6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25004" cy="69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7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2ECB5A-CC0B-47F5-9DD9-D6607A52E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941011-679F-4C36-84E4-FDE79260F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8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8A8231-877B-4E50-9C9D-AB72310D8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5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1629D8-C46B-4533-A78F-147ADBC96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C1671D-BB23-480C-B0FB-5B3F73D78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6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F9FAB9AC-B878-48BB-9346-2B06DBEC1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A14D2D-CB51-40E8-84CB-CCA8BB3C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01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E9482670-38B2-45C6-A461-E4887750E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91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Pantalla panoràmica</PresentationFormat>
  <Paragraphs>0</Paragraphs>
  <Slides>16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Gonzalez Gil</dc:creator>
  <cp:lastModifiedBy>GONZALEZ GIL,Dani</cp:lastModifiedBy>
  <cp:revision>4</cp:revision>
  <dcterms:created xsi:type="dcterms:W3CDTF">2020-02-03T10:37:43Z</dcterms:created>
  <dcterms:modified xsi:type="dcterms:W3CDTF">2020-02-03T17:40:26Z</dcterms:modified>
</cp:coreProperties>
</file>