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2" r:id="rId8"/>
    <p:sldId id="263" r:id="rId9"/>
    <p:sldId id="264" r:id="rId10"/>
    <p:sldId id="265" r:id="rId11"/>
    <p:sldId id="266" r:id="rId12"/>
    <p:sldId id="283" r:id="rId13"/>
    <p:sldId id="286" r:id="rId14"/>
    <p:sldId id="287" r:id="rId15"/>
    <p:sldId id="288" r:id="rId16"/>
    <p:sldId id="289" r:id="rId17"/>
    <p:sldId id="290" r:id="rId18"/>
    <p:sldId id="295" r:id="rId19"/>
    <p:sldId id="296" r:id="rId20"/>
    <p:sldId id="297" r:id="rId2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ris\Documents\TFM\PEC_3\Cuestionarios\Cuestionari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ris\Documents\TFM\PEC_3\Cuestionarios\Cuestionario.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ris\Documents\TFM\PEC_3\Cuestionarios\Cuestionario.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s-ES" dirty="0"/>
              <a:t>Como prefieren pedir</a:t>
            </a:r>
            <a:r>
              <a:rPr lang="es-ES" baseline="0" dirty="0"/>
              <a:t> cita previa</a:t>
            </a:r>
            <a:endParaRPr lang="es-ES"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s-ES"/>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8880-470A-B814-E8B282476227}"/>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8880-470A-B814-E8B282476227}"/>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5-8880-470A-B814-E8B282476227}"/>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7-8880-470A-B814-E8B282476227}"/>
              </c:ext>
            </c:extLst>
          </c:dPt>
          <c:dPt>
            <c:idx val="4"/>
            <c:bubble3D val="0"/>
            <c:spPr>
              <a:solidFill>
                <a:schemeClr val="accent5"/>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9-8880-470A-B814-E8B282476227}"/>
              </c:ext>
            </c:extLst>
          </c:dPt>
          <c:dLbls>
            <c:dLbl>
              <c:idx val="0"/>
              <c:tx>
                <c:rich>
                  <a:bodyPr/>
                  <a:lstStyle/>
                  <a:p>
                    <a:r>
                      <a:rPr lang="en-US" baseline="0"/>
                      <a:t>
</a:t>
                    </a:r>
                    <a:fld id="{801A57E3-4ADC-4EE5-94A9-566660BBAE7C}" type="PERCENTAGE">
                      <a:rPr lang="en-US" baseline="0"/>
                      <a:pPr/>
                      <a:t>[PORCENTAJE]</a:t>
                    </a:fld>
                    <a:endParaRPr lang="en-US" baseline="0"/>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880-470A-B814-E8B282476227}"/>
                </c:ext>
              </c:extLst>
            </c:dLbl>
            <c:dLbl>
              <c:idx val="1"/>
              <c:tx>
                <c:rich>
                  <a:bodyPr/>
                  <a:lstStyle/>
                  <a:p>
                    <a:r>
                      <a:rPr lang="en-US" baseline="0"/>
                      <a:t>
</a:t>
                    </a:r>
                    <a:fld id="{CC6FB4A9-4557-48D7-BEFB-BE1EB4DC997E}" type="PERCENTAGE">
                      <a:rPr lang="en-US" baseline="0"/>
                      <a:pPr/>
                      <a:t>[PORCENTAJE]</a:t>
                    </a:fld>
                    <a:endParaRPr lang="en-US" baseline="0"/>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880-470A-B814-E8B282476227}"/>
                </c:ext>
              </c:extLst>
            </c:dLbl>
            <c:dLbl>
              <c:idx val="2"/>
              <c:layout>
                <c:manualLayout>
                  <c:x val="0.10885972525455932"/>
                  <c:y val="-0.2109436952858639"/>
                </c:manualLayout>
              </c:layout>
              <c:tx>
                <c:rich>
                  <a:bodyPr/>
                  <a:lstStyle/>
                  <a:p>
                    <a:r>
                      <a:rPr lang="en-US" baseline="0"/>
                      <a:t>
</a:t>
                    </a:r>
                    <a:fld id="{902824A2-1456-4454-89B1-23B8BEF37B63}" type="PERCENTAGE">
                      <a:rPr lang="en-US" baseline="0"/>
                      <a:pPr/>
                      <a:t>[PORCENTAJE]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880-470A-B814-E8B282476227}"/>
                </c:ext>
              </c:extLst>
            </c:dLbl>
            <c:dLbl>
              <c:idx val="3"/>
              <c:tx>
                <c:rich>
                  <a:bodyPr/>
                  <a:lstStyle/>
                  <a:p>
                    <a:r>
                      <a:rPr lang="en-US" baseline="0"/>
                      <a:t>
</a:t>
                    </a:r>
                    <a:fld id="{B6C2C7F8-0A63-4D1B-9F0B-00C985C2CDF4}" type="PERCENTAGE">
                      <a:rPr lang="en-US" baseline="0"/>
                      <a:pPr/>
                      <a:t>[PORCENTAJE]</a:t>
                    </a:fld>
                    <a:endParaRPr lang="en-US" baseline="0"/>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880-470A-B814-E8B282476227}"/>
                </c:ext>
              </c:extLst>
            </c:dLbl>
            <c:dLbl>
              <c:idx val="4"/>
              <c:tx>
                <c:rich>
                  <a:bodyPr/>
                  <a:lstStyle/>
                  <a:p>
                    <a:r>
                      <a:rPr lang="en-US" baseline="0"/>
                      <a:t>
</a:t>
                    </a:r>
                    <a:fld id="{FC3CEA83-6A06-4474-9622-0D2065214376}" type="PERCENTAGE">
                      <a:rPr lang="en-US" baseline="0"/>
                      <a:pPr/>
                      <a:t>[PORCENTAJE]</a:t>
                    </a:fld>
                    <a:endParaRPr lang="en-US" baseline="0"/>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8880-470A-B814-E8B282476227}"/>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mn-lt"/>
                    <a:ea typeface="+mn-ea"/>
                    <a:cs typeface="+mn-cs"/>
                  </a:defRPr>
                </a:pPr>
                <a:endParaRPr lang="es-ES"/>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Encuestas!$B$2:$F$2</c:f>
              <c:strCache>
                <c:ptCount val="5"/>
                <c:pt idx="0">
                  <c:v>Teléfono</c:v>
                </c:pt>
                <c:pt idx="1">
                  <c:v>Email</c:v>
                </c:pt>
                <c:pt idx="2">
                  <c:v>Whatsapp/Telegram</c:v>
                </c:pt>
                <c:pt idx="3">
                  <c:v>Web</c:v>
                </c:pt>
                <c:pt idx="4">
                  <c:v>Otra</c:v>
                </c:pt>
              </c:strCache>
            </c:strRef>
          </c:cat>
          <c:val>
            <c:numRef>
              <c:f>Encuestas!$B$22:$F$22</c:f>
              <c:numCache>
                <c:formatCode>General</c:formatCode>
                <c:ptCount val="5"/>
                <c:pt idx="0">
                  <c:v>14</c:v>
                </c:pt>
                <c:pt idx="1">
                  <c:v>2</c:v>
                </c:pt>
                <c:pt idx="2">
                  <c:v>11</c:v>
                </c:pt>
                <c:pt idx="3">
                  <c:v>6</c:v>
                </c:pt>
                <c:pt idx="4">
                  <c:v>0</c:v>
                </c:pt>
              </c:numCache>
            </c:numRef>
          </c:val>
          <c:extLst>
            <c:ext xmlns:c16="http://schemas.microsoft.com/office/drawing/2014/chart" uri="{C3380CC4-5D6E-409C-BE32-E72D297353CC}">
              <c16:uniqueId val="{0000000A-8880-470A-B814-E8B282476227}"/>
            </c:ext>
          </c:extLst>
        </c:ser>
        <c:dLbls>
          <c:dLblPos val="inEnd"/>
          <c:showLegendKey val="0"/>
          <c:showVal val="0"/>
          <c:showCatName val="1"/>
          <c:showSerName val="0"/>
          <c:showPercent val="0"/>
          <c:showBubbleSize val="0"/>
          <c:showLeaderLines val="1"/>
        </c:dLbls>
      </c:pie3D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rtl="0">
            <a:defRPr sz="900" b="0" i="0" u="none" strike="noStrike" kern="1200" baseline="0">
              <a:solidFill>
                <a:schemeClr val="dk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15000"/>
          <a:lumOff val="85000"/>
        </a:schemeClr>
      </a:solidFill>
      <a:round/>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s-ES" dirty="0"/>
              <a:t>Que apartados prefieren los clientes en la página</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s-ES"/>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5184042407664322E-2"/>
          <c:y val="9.8473775547375061E-2"/>
          <c:w val="0.97483148845524747"/>
          <c:h val="0.79918622283806495"/>
        </c:manualLayout>
      </c:layout>
      <c:pie3DChart>
        <c:varyColors val="1"/>
        <c:ser>
          <c:idx val="0"/>
          <c:order val="0"/>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BF34-442D-A61E-949D9FA561C3}"/>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BF34-442D-A61E-949D9FA561C3}"/>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5-BF34-442D-A61E-949D9FA561C3}"/>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7-BF34-442D-A61E-949D9FA561C3}"/>
              </c:ext>
            </c:extLst>
          </c:dPt>
          <c:dPt>
            <c:idx val="4"/>
            <c:bubble3D val="0"/>
            <c:spPr>
              <a:solidFill>
                <a:schemeClr val="accent5"/>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9-BF34-442D-A61E-949D9FA561C3}"/>
              </c:ext>
            </c:extLst>
          </c:dPt>
          <c:dPt>
            <c:idx val="5"/>
            <c:bubble3D val="0"/>
            <c:spPr>
              <a:solidFill>
                <a:schemeClr val="accent6"/>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B-BF34-442D-A61E-949D9FA561C3}"/>
              </c:ext>
            </c:extLst>
          </c:dPt>
          <c:dPt>
            <c:idx val="6"/>
            <c:bubble3D val="0"/>
            <c:spPr>
              <a:solidFill>
                <a:schemeClr val="accent1">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D-BF34-442D-A61E-949D9FA561C3}"/>
              </c:ext>
            </c:extLst>
          </c:dPt>
          <c:dPt>
            <c:idx val="7"/>
            <c:bubble3D val="0"/>
            <c:spPr>
              <a:solidFill>
                <a:schemeClr val="accent2">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F-BF34-442D-A61E-949D9FA561C3}"/>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E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Encuestas!$G$2:$N$2</c:f>
              <c:strCache>
                <c:ptCount val="8"/>
                <c:pt idx="0">
                  <c:v>Opiniones</c:v>
                </c:pt>
                <c:pt idx="1">
                  <c:v>Servicios</c:v>
                </c:pt>
                <c:pt idx="2">
                  <c:v>Promociones</c:v>
                </c:pt>
                <c:pt idx="3">
                  <c:v>Horarios</c:v>
                </c:pt>
                <c:pt idx="4">
                  <c:v>Tablón de anuncios</c:v>
                </c:pt>
                <c:pt idx="5">
                  <c:v>Simulador de averias</c:v>
                </c:pt>
                <c:pt idx="6">
                  <c:v>Tutoriales y videos de como mirar niveles al vehículo</c:v>
                </c:pt>
                <c:pt idx="7">
                  <c:v>Otras</c:v>
                </c:pt>
              </c:strCache>
            </c:strRef>
          </c:cat>
          <c:val>
            <c:numRef>
              <c:f>Encuestas!$G$22:$N$22</c:f>
              <c:numCache>
                <c:formatCode>General</c:formatCode>
                <c:ptCount val="8"/>
                <c:pt idx="0">
                  <c:v>11</c:v>
                </c:pt>
                <c:pt idx="1">
                  <c:v>19</c:v>
                </c:pt>
                <c:pt idx="2">
                  <c:v>16</c:v>
                </c:pt>
                <c:pt idx="3">
                  <c:v>15</c:v>
                </c:pt>
                <c:pt idx="4">
                  <c:v>2</c:v>
                </c:pt>
                <c:pt idx="5">
                  <c:v>6</c:v>
                </c:pt>
                <c:pt idx="6">
                  <c:v>4</c:v>
                </c:pt>
                <c:pt idx="7">
                  <c:v>1</c:v>
                </c:pt>
              </c:numCache>
            </c:numRef>
          </c:val>
          <c:extLst>
            <c:ext xmlns:c16="http://schemas.microsoft.com/office/drawing/2014/chart" uri="{C3380CC4-5D6E-409C-BE32-E72D297353CC}">
              <c16:uniqueId val="{00000010-BF34-442D-A61E-949D9FA561C3}"/>
            </c:ext>
          </c:extLst>
        </c:ser>
        <c:dLbls>
          <c:dLblPos val="inEnd"/>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45998255469104349"/>
          <c:y val="0.24825307435439337"/>
          <c:w val="0.51874812462928721"/>
          <c:h val="0.6936822763161653"/>
        </c:manualLayout>
      </c:layout>
      <c:overlay val="0"/>
      <c:spPr>
        <a:solidFill>
          <a:schemeClr val="lt1">
            <a:alpha val="78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15000"/>
          <a:lumOff val="85000"/>
        </a:schemeClr>
      </a:solidFill>
      <a:round/>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s-ES" dirty="0"/>
              <a:t>Cómo valoran el simulador de diagnostico de </a:t>
            </a:r>
            <a:r>
              <a:rPr lang="es-ES" dirty="0" err="1"/>
              <a:t>averias</a:t>
            </a:r>
            <a:endParaRPr lang="es-ES"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s-ES"/>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06C7-4BAF-AFE2-12D396371F8A}"/>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06C7-4BAF-AFE2-12D396371F8A}"/>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5-06C7-4BAF-AFE2-12D396371F8A}"/>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7-06C7-4BAF-AFE2-12D396371F8A}"/>
              </c:ext>
            </c:extLst>
          </c:dPt>
          <c:dPt>
            <c:idx val="4"/>
            <c:bubble3D val="0"/>
            <c:spPr>
              <a:solidFill>
                <a:schemeClr val="accent5"/>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9-06C7-4BAF-AFE2-12D396371F8A}"/>
              </c:ext>
            </c:extLst>
          </c:dPt>
          <c:dPt>
            <c:idx val="5"/>
            <c:bubble3D val="0"/>
            <c:spPr>
              <a:solidFill>
                <a:schemeClr val="accent6"/>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B-06C7-4BAF-AFE2-12D396371F8A}"/>
              </c:ext>
            </c:extLst>
          </c:dPt>
          <c:dPt>
            <c:idx val="6"/>
            <c:bubble3D val="0"/>
            <c:spPr>
              <a:solidFill>
                <a:schemeClr val="accent1">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D-06C7-4BAF-AFE2-12D396371F8A}"/>
              </c:ext>
            </c:extLst>
          </c:dPt>
          <c:dPt>
            <c:idx val="7"/>
            <c:bubble3D val="0"/>
            <c:spPr>
              <a:solidFill>
                <a:schemeClr val="accent2">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F-06C7-4BAF-AFE2-12D396371F8A}"/>
              </c:ext>
            </c:extLst>
          </c:dPt>
          <c:dPt>
            <c:idx val="8"/>
            <c:bubble3D val="0"/>
            <c:spPr>
              <a:solidFill>
                <a:schemeClr val="accent3">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11-06C7-4BAF-AFE2-12D396371F8A}"/>
              </c:ext>
            </c:extLst>
          </c:dPt>
          <c:dPt>
            <c:idx val="9"/>
            <c:bubble3D val="0"/>
            <c:spPr>
              <a:solidFill>
                <a:schemeClr val="accent4">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13-06C7-4BAF-AFE2-12D396371F8A}"/>
              </c:ext>
            </c:extLst>
          </c:dPt>
          <c:dPt>
            <c:idx val="10"/>
            <c:bubble3D val="0"/>
            <c:spPr>
              <a:solidFill>
                <a:schemeClr val="accent5">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15-06C7-4BAF-AFE2-12D396371F8A}"/>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E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numRef>
              <c:f>Hoja2!$GA$3:$GK$3</c:f>
              <c:numCache>
                <c:formatCode>General</c:formatCode>
                <c:ptCount val="11"/>
                <c:pt idx="0">
                  <c:v>10</c:v>
                </c:pt>
                <c:pt idx="1">
                  <c:v>9</c:v>
                </c:pt>
                <c:pt idx="2">
                  <c:v>8</c:v>
                </c:pt>
                <c:pt idx="3">
                  <c:v>7</c:v>
                </c:pt>
                <c:pt idx="4">
                  <c:v>6</c:v>
                </c:pt>
                <c:pt idx="5">
                  <c:v>5</c:v>
                </c:pt>
                <c:pt idx="6">
                  <c:v>4</c:v>
                </c:pt>
                <c:pt idx="7">
                  <c:v>3</c:v>
                </c:pt>
                <c:pt idx="8">
                  <c:v>2</c:v>
                </c:pt>
                <c:pt idx="9">
                  <c:v>1</c:v>
                </c:pt>
                <c:pt idx="10">
                  <c:v>0</c:v>
                </c:pt>
              </c:numCache>
            </c:numRef>
          </c:cat>
          <c:val>
            <c:numRef>
              <c:f>Hoja2!$GA$4:$GK$4</c:f>
              <c:numCache>
                <c:formatCode>General</c:formatCode>
                <c:ptCount val="11"/>
                <c:pt idx="0">
                  <c:v>4</c:v>
                </c:pt>
                <c:pt idx="1">
                  <c:v>2</c:v>
                </c:pt>
                <c:pt idx="2">
                  <c:v>4</c:v>
                </c:pt>
                <c:pt idx="3">
                  <c:v>3</c:v>
                </c:pt>
                <c:pt idx="5">
                  <c:v>3</c:v>
                </c:pt>
                <c:pt idx="10">
                  <c:v>1</c:v>
                </c:pt>
              </c:numCache>
            </c:numRef>
          </c:val>
          <c:extLst>
            <c:ext xmlns:c16="http://schemas.microsoft.com/office/drawing/2014/chart" uri="{C3380CC4-5D6E-409C-BE32-E72D297353CC}">
              <c16:uniqueId val="{00000016-06C7-4BAF-AFE2-12D396371F8A}"/>
            </c:ext>
          </c:extLst>
        </c:ser>
        <c:dLbls>
          <c:dLblPos val="inEnd"/>
          <c:showLegendKey val="0"/>
          <c:showVal val="0"/>
          <c:showCatName val="0"/>
          <c:showSerName val="0"/>
          <c:showPercent val="1"/>
          <c:showBubbleSize val="0"/>
          <c:showLeaderLines val="1"/>
        </c:dLbls>
      </c:pie3DChart>
      <c:spPr>
        <a:noFill/>
        <a:ln>
          <a:noFill/>
        </a:ln>
        <a:effectLst/>
      </c:spPr>
    </c:plotArea>
    <c:legend>
      <c:legendPos val="b"/>
      <c:layout>
        <c:manualLayout>
          <c:xMode val="edge"/>
          <c:yMode val="edge"/>
          <c:x val="0.27040640927910559"/>
          <c:y val="0.91846848288199534"/>
          <c:w val="0.5171896875576083"/>
          <c:h val="5.762710679463369E-2"/>
        </c:manualLayout>
      </c:layout>
      <c:overlay val="0"/>
      <c:spPr>
        <a:solidFill>
          <a:schemeClr val="lt1">
            <a:alpha val="78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15000"/>
          <a:lumOff val="85000"/>
        </a:schemeClr>
      </a:solidFill>
      <a:round/>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ED3B97-B080-45F4-9EFB-5193BA704EE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ES"/>
        </a:p>
      </dgm:t>
    </dgm:pt>
    <dgm:pt modelId="{F7578D71-A32E-45D1-B451-56500E4F04C0}">
      <dgm:prSet phldrT="[Texto]"/>
      <dgm:spPr/>
      <dgm:t>
        <a:bodyPr/>
        <a:lstStyle/>
        <a:p>
          <a:r>
            <a:rPr lang="es-ES"/>
            <a:t>Menú</a:t>
          </a:r>
        </a:p>
      </dgm:t>
    </dgm:pt>
    <dgm:pt modelId="{963365C6-92DC-4D03-A89D-AE0CDA4E9636}" type="parTrans" cxnId="{0A7FD814-5BCE-4AF1-9D72-E06B2B56199E}">
      <dgm:prSet/>
      <dgm:spPr/>
      <dgm:t>
        <a:bodyPr/>
        <a:lstStyle/>
        <a:p>
          <a:endParaRPr lang="es-ES"/>
        </a:p>
      </dgm:t>
    </dgm:pt>
    <dgm:pt modelId="{1C29EA18-CC73-48A4-9EC6-7F98B23109CA}" type="sibTrans" cxnId="{0A7FD814-5BCE-4AF1-9D72-E06B2B56199E}">
      <dgm:prSet/>
      <dgm:spPr/>
      <dgm:t>
        <a:bodyPr/>
        <a:lstStyle/>
        <a:p>
          <a:endParaRPr lang="es-ES"/>
        </a:p>
      </dgm:t>
    </dgm:pt>
    <dgm:pt modelId="{A1E0F340-9688-42F1-AB89-94605ED77EE9}">
      <dgm:prSet phldrT="[Texto]"/>
      <dgm:spPr/>
      <dgm:t>
        <a:bodyPr/>
        <a:lstStyle/>
        <a:p>
          <a:r>
            <a:rPr lang="es-ES"/>
            <a:t>Servicios</a:t>
          </a:r>
        </a:p>
      </dgm:t>
    </dgm:pt>
    <dgm:pt modelId="{934BD253-E7AC-4E02-AF63-430C23748CD6}" type="parTrans" cxnId="{7C908F98-9672-4EFA-85A5-E7504C3F71E0}">
      <dgm:prSet/>
      <dgm:spPr/>
      <dgm:t>
        <a:bodyPr/>
        <a:lstStyle/>
        <a:p>
          <a:endParaRPr lang="es-ES"/>
        </a:p>
      </dgm:t>
    </dgm:pt>
    <dgm:pt modelId="{7BC9BF5E-8EA9-440C-B711-BEB43B0C4731}" type="sibTrans" cxnId="{7C908F98-9672-4EFA-85A5-E7504C3F71E0}">
      <dgm:prSet/>
      <dgm:spPr/>
      <dgm:t>
        <a:bodyPr/>
        <a:lstStyle/>
        <a:p>
          <a:endParaRPr lang="es-ES"/>
        </a:p>
      </dgm:t>
    </dgm:pt>
    <dgm:pt modelId="{10D04BFB-0974-4C35-95A0-2A115BB53BA4}">
      <dgm:prSet phldrT="[Texto]"/>
      <dgm:spPr/>
      <dgm:t>
        <a:bodyPr/>
        <a:lstStyle/>
        <a:p>
          <a:r>
            <a:rPr lang="es-ES"/>
            <a:t>Promociones</a:t>
          </a:r>
        </a:p>
      </dgm:t>
    </dgm:pt>
    <dgm:pt modelId="{F3D8FA4A-4404-4433-AA08-BE312E4392BF}" type="parTrans" cxnId="{E4721700-C307-4A42-80E6-53E463F7DEB3}">
      <dgm:prSet/>
      <dgm:spPr/>
      <dgm:t>
        <a:bodyPr/>
        <a:lstStyle/>
        <a:p>
          <a:endParaRPr lang="es-ES"/>
        </a:p>
      </dgm:t>
    </dgm:pt>
    <dgm:pt modelId="{D88B6663-3089-445B-B768-772E03A3B9EF}" type="sibTrans" cxnId="{E4721700-C307-4A42-80E6-53E463F7DEB3}">
      <dgm:prSet/>
      <dgm:spPr/>
      <dgm:t>
        <a:bodyPr/>
        <a:lstStyle/>
        <a:p>
          <a:endParaRPr lang="es-ES"/>
        </a:p>
      </dgm:t>
    </dgm:pt>
    <dgm:pt modelId="{AD47B1E0-AFC8-4E55-BE7A-926A92F3EB48}">
      <dgm:prSet phldrT="[Texto]"/>
      <dgm:spPr/>
      <dgm:t>
        <a:bodyPr/>
        <a:lstStyle/>
        <a:p>
          <a:r>
            <a:rPr lang="es-ES"/>
            <a:t>Contacto</a:t>
          </a:r>
        </a:p>
      </dgm:t>
    </dgm:pt>
    <dgm:pt modelId="{579E4111-8C04-470C-BD1D-2B887D1DB8BD}" type="parTrans" cxnId="{7F6BC66E-6346-4A7C-B3CC-3ED7B905A0A6}">
      <dgm:prSet/>
      <dgm:spPr/>
      <dgm:t>
        <a:bodyPr/>
        <a:lstStyle/>
        <a:p>
          <a:endParaRPr lang="es-ES"/>
        </a:p>
      </dgm:t>
    </dgm:pt>
    <dgm:pt modelId="{A7519AF3-CFA6-4D80-A361-394A618D9426}" type="sibTrans" cxnId="{7F6BC66E-6346-4A7C-B3CC-3ED7B905A0A6}">
      <dgm:prSet/>
      <dgm:spPr/>
      <dgm:t>
        <a:bodyPr/>
        <a:lstStyle/>
        <a:p>
          <a:endParaRPr lang="es-ES"/>
        </a:p>
      </dgm:t>
    </dgm:pt>
    <dgm:pt modelId="{267A960F-3B4B-4405-A48F-95A9C5AB05D4}">
      <dgm:prSet phldrT="[Texto]"/>
      <dgm:spPr/>
      <dgm:t>
        <a:bodyPr/>
        <a:lstStyle/>
        <a:p>
          <a:r>
            <a:rPr lang="es-ES"/>
            <a:t>Dirección</a:t>
          </a:r>
        </a:p>
      </dgm:t>
    </dgm:pt>
    <dgm:pt modelId="{11A355A8-A3A2-4AF1-A756-6B3002371C7A}" type="parTrans" cxnId="{4D4A715E-1CCB-4D1E-A9D2-8F2560A3C422}">
      <dgm:prSet/>
      <dgm:spPr/>
      <dgm:t>
        <a:bodyPr/>
        <a:lstStyle/>
        <a:p>
          <a:endParaRPr lang="es-ES"/>
        </a:p>
      </dgm:t>
    </dgm:pt>
    <dgm:pt modelId="{27515391-2EE5-4E3D-8287-8F389E0B0213}" type="sibTrans" cxnId="{4D4A715E-1CCB-4D1E-A9D2-8F2560A3C422}">
      <dgm:prSet/>
      <dgm:spPr/>
      <dgm:t>
        <a:bodyPr/>
        <a:lstStyle/>
        <a:p>
          <a:endParaRPr lang="es-ES"/>
        </a:p>
      </dgm:t>
    </dgm:pt>
    <dgm:pt modelId="{DB1738C5-A662-44C3-9318-D17237ADAE79}">
      <dgm:prSet phldrT="[Texto]"/>
      <dgm:spPr/>
      <dgm:t>
        <a:bodyPr/>
        <a:lstStyle/>
        <a:p>
          <a:r>
            <a:rPr lang="es-ES"/>
            <a:t>Teléfono</a:t>
          </a:r>
        </a:p>
      </dgm:t>
    </dgm:pt>
    <dgm:pt modelId="{A8ACF2B1-B60E-4B43-ABF2-4727F4508E95}" type="parTrans" cxnId="{8E5983D1-C9D4-4709-B43C-9DF3EBAEEFE8}">
      <dgm:prSet/>
      <dgm:spPr/>
      <dgm:t>
        <a:bodyPr/>
        <a:lstStyle/>
        <a:p>
          <a:endParaRPr lang="es-ES"/>
        </a:p>
      </dgm:t>
    </dgm:pt>
    <dgm:pt modelId="{019C7F10-04EF-4C31-B220-EF088A349702}" type="sibTrans" cxnId="{8E5983D1-C9D4-4709-B43C-9DF3EBAEEFE8}">
      <dgm:prSet/>
      <dgm:spPr/>
      <dgm:t>
        <a:bodyPr/>
        <a:lstStyle/>
        <a:p>
          <a:endParaRPr lang="es-ES"/>
        </a:p>
      </dgm:t>
    </dgm:pt>
    <dgm:pt modelId="{B852AB5A-68FF-4903-8E89-FD3C2625E63C}">
      <dgm:prSet phldrT="[Texto]"/>
      <dgm:spPr/>
      <dgm:t>
        <a:bodyPr/>
        <a:lstStyle/>
        <a:p>
          <a:r>
            <a:rPr lang="es-ES"/>
            <a:t>Tu taller en la red</a:t>
          </a:r>
        </a:p>
      </dgm:t>
    </dgm:pt>
    <dgm:pt modelId="{B080B082-BCA0-4F01-B495-58A1C519DD0B}" type="parTrans" cxnId="{2FB92063-AA3F-43EC-9A4D-07FFC6653D67}">
      <dgm:prSet/>
      <dgm:spPr/>
      <dgm:t>
        <a:bodyPr/>
        <a:lstStyle/>
        <a:p>
          <a:endParaRPr lang="es-ES"/>
        </a:p>
      </dgm:t>
    </dgm:pt>
    <dgm:pt modelId="{9545941C-7918-46EB-8E86-EEEBAF293A66}" type="sibTrans" cxnId="{2FB92063-AA3F-43EC-9A4D-07FFC6653D67}">
      <dgm:prSet/>
      <dgm:spPr/>
      <dgm:t>
        <a:bodyPr/>
        <a:lstStyle/>
        <a:p>
          <a:endParaRPr lang="es-ES"/>
        </a:p>
      </dgm:t>
    </dgm:pt>
    <dgm:pt modelId="{8CA4BCD1-3930-4C78-AFA8-B4D7BD1CB134}">
      <dgm:prSet phldrT="[Texto]"/>
      <dgm:spPr/>
      <dgm:t>
        <a:bodyPr/>
        <a:lstStyle/>
        <a:p>
          <a:r>
            <a:rPr lang="es-ES"/>
            <a:t>Simulador de averias</a:t>
          </a:r>
        </a:p>
      </dgm:t>
    </dgm:pt>
    <dgm:pt modelId="{269A80AC-FE20-4B02-838A-A655FD7B0EEE}" type="parTrans" cxnId="{DCB54A7C-FDA5-40AC-895F-38C13CC6248C}">
      <dgm:prSet/>
      <dgm:spPr/>
      <dgm:t>
        <a:bodyPr/>
        <a:lstStyle/>
        <a:p>
          <a:endParaRPr lang="es-ES"/>
        </a:p>
      </dgm:t>
    </dgm:pt>
    <dgm:pt modelId="{68196748-0D9D-4901-B42D-5B9DBEA0515D}" type="sibTrans" cxnId="{DCB54A7C-FDA5-40AC-895F-38C13CC6248C}">
      <dgm:prSet/>
      <dgm:spPr/>
      <dgm:t>
        <a:bodyPr/>
        <a:lstStyle/>
        <a:p>
          <a:endParaRPr lang="es-ES"/>
        </a:p>
      </dgm:t>
    </dgm:pt>
    <dgm:pt modelId="{D3900602-9A74-484E-9C8C-EE8A83C07577}">
      <dgm:prSet phldrT="[Texto]"/>
      <dgm:spPr/>
      <dgm:t>
        <a:bodyPr/>
        <a:lstStyle/>
        <a:p>
          <a:r>
            <a:rPr lang="es-ES"/>
            <a:t>Consejos</a:t>
          </a:r>
        </a:p>
      </dgm:t>
    </dgm:pt>
    <dgm:pt modelId="{23F829A2-63FD-487D-9D2B-221CF9402112}" type="parTrans" cxnId="{9C929DF8-D387-4602-96B5-A93689500039}">
      <dgm:prSet/>
      <dgm:spPr/>
      <dgm:t>
        <a:bodyPr/>
        <a:lstStyle/>
        <a:p>
          <a:endParaRPr lang="es-ES"/>
        </a:p>
      </dgm:t>
    </dgm:pt>
    <dgm:pt modelId="{FC45DA4F-1E4B-44FF-8B49-79F59FB9F708}" type="sibTrans" cxnId="{9C929DF8-D387-4602-96B5-A93689500039}">
      <dgm:prSet/>
      <dgm:spPr/>
      <dgm:t>
        <a:bodyPr/>
        <a:lstStyle/>
        <a:p>
          <a:endParaRPr lang="es-ES"/>
        </a:p>
      </dgm:t>
    </dgm:pt>
    <dgm:pt modelId="{AE979D1E-C6F5-4C65-9456-12D7BEC760AC}">
      <dgm:prSet phldrT="[Texto]"/>
      <dgm:spPr/>
      <dgm:t>
        <a:bodyPr/>
        <a:lstStyle/>
        <a:p>
          <a:r>
            <a:rPr lang="es-ES"/>
            <a:t>Opiniones</a:t>
          </a:r>
        </a:p>
      </dgm:t>
    </dgm:pt>
    <dgm:pt modelId="{60C38ED4-9DB0-4661-8F37-F43CBED5A898}" type="parTrans" cxnId="{6B693BEB-BA73-42CD-B61F-75317ED8A2A2}">
      <dgm:prSet/>
      <dgm:spPr/>
      <dgm:t>
        <a:bodyPr/>
        <a:lstStyle/>
        <a:p>
          <a:endParaRPr lang="es-ES"/>
        </a:p>
      </dgm:t>
    </dgm:pt>
    <dgm:pt modelId="{4A220CE0-A6DA-4792-BB04-4039D2157119}" type="sibTrans" cxnId="{6B693BEB-BA73-42CD-B61F-75317ED8A2A2}">
      <dgm:prSet/>
      <dgm:spPr/>
      <dgm:t>
        <a:bodyPr/>
        <a:lstStyle/>
        <a:p>
          <a:endParaRPr lang="es-ES"/>
        </a:p>
      </dgm:t>
    </dgm:pt>
    <dgm:pt modelId="{2546943D-F8CE-4F1B-9038-3914BB86955A}">
      <dgm:prSet phldrT="[Texto]"/>
      <dgm:spPr/>
      <dgm:t>
        <a:bodyPr/>
        <a:lstStyle/>
        <a:p>
          <a:r>
            <a:rPr lang="es-ES"/>
            <a:t>Presupuesto</a:t>
          </a:r>
        </a:p>
      </dgm:t>
    </dgm:pt>
    <dgm:pt modelId="{914A304D-16B5-45D4-9820-0DB65D93E651}" type="parTrans" cxnId="{1E81B535-2800-45AD-93BE-FC94BA0E00A1}">
      <dgm:prSet/>
      <dgm:spPr/>
      <dgm:t>
        <a:bodyPr/>
        <a:lstStyle/>
        <a:p>
          <a:endParaRPr lang="es-ES"/>
        </a:p>
      </dgm:t>
    </dgm:pt>
    <dgm:pt modelId="{326A3ABF-A8BC-4CE9-A094-F17B8DB0B8AA}" type="sibTrans" cxnId="{1E81B535-2800-45AD-93BE-FC94BA0E00A1}">
      <dgm:prSet/>
      <dgm:spPr/>
      <dgm:t>
        <a:bodyPr/>
        <a:lstStyle/>
        <a:p>
          <a:endParaRPr lang="es-ES"/>
        </a:p>
      </dgm:t>
    </dgm:pt>
    <dgm:pt modelId="{B1248C77-D86A-433F-ACC4-06C6B501C43D}">
      <dgm:prSet phldrT="[Texto]"/>
      <dgm:spPr/>
      <dgm:t>
        <a:bodyPr/>
        <a:lstStyle/>
        <a:p>
          <a:r>
            <a:rPr lang="es-ES"/>
            <a:t>Cita previa</a:t>
          </a:r>
        </a:p>
      </dgm:t>
    </dgm:pt>
    <dgm:pt modelId="{414C72E1-42CD-4770-A66A-E32F2F9AFF57}" type="parTrans" cxnId="{3D30DC42-731F-4635-A52A-0BEBADC1E56E}">
      <dgm:prSet/>
      <dgm:spPr/>
      <dgm:t>
        <a:bodyPr/>
        <a:lstStyle/>
        <a:p>
          <a:endParaRPr lang="es-ES"/>
        </a:p>
      </dgm:t>
    </dgm:pt>
    <dgm:pt modelId="{5FE53DAA-4EF1-4368-AF8B-5650B22A2664}" type="sibTrans" cxnId="{3D30DC42-731F-4635-A52A-0BEBADC1E56E}">
      <dgm:prSet/>
      <dgm:spPr/>
      <dgm:t>
        <a:bodyPr/>
        <a:lstStyle/>
        <a:p>
          <a:endParaRPr lang="es-ES"/>
        </a:p>
      </dgm:t>
    </dgm:pt>
    <dgm:pt modelId="{11ACB0D7-69A6-423F-9C06-1034226B623C}">
      <dgm:prSet phldrT="[Texto]"/>
      <dgm:spPr/>
      <dgm:t>
        <a:bodyPr/>
        <a:lstStyle/>
        <a:p>
          <a:r>
            <a:rPr lang="es-ES"/>
            <a:t>Tablón de anuncios</a:t>
          </a:r>
        </a:p>
      </dgm:t>
    </dgm:pt>
    <dgm:pt modelId="{527D0581-5372-4FFB-9968-AF8D6FA29463}" type="sibTrans" cxnId="{808A2C86-6DC4-4979-8AC3-DCCCB68E9581}">
      <dgm:prSet/>
      <dgm:spPr/>
      <dgm:t>
        <a:bodyPr/>
        <a:lstStyle/>
        <a:p>
          <a:endParaRPr lang="es-ES"/>
        </a:p>
      </dgm:t>
    </dgm:pt>
    <dgm:pt modelId="{49A86264-413E-42C0-9AB4-C0F09BF95BEE}" type="parTrans" cxnId="{808A2C86-6DC4-4979-8AC3-DCCCB68E9581}">
      <dgm:prSet/>
      <dgm:spPr/>
      <dgm:t>
        <a:bodyPr/>
        <a:lstStyle/>
        <a:p>
          <a:endParaRPr lang="es-ES"/>
        </a:p>
      </dgm:t>
    </dgm:pt>
    <dgm:pt modelId="{747580C2-830C-4096-A792-CEBA883D5E23}">
      <dgm:prSet phldrT="[Texto]"/>
      <dgm:spPr/>
      <dgm:t>
        <a:bodyPr/>
        <a:lstStyle/>
        <a:p>
          <a:r>
            <a:rPr lang="es-ES"/>
            <a:t>Presupuesto</a:t>
          </a:r>
        </a:p>
      </dgm:t>
    </dgm:pt>
    <dgm:pt modelId="{DC46C016-0692-455D-AEF3-400A9B36BDDC}" type="parTrans" cxnId="{638B2A28-1BD7-4341-856C-9F84B4342768}">
      <dgm:prSet/>
      <dgm:spPr/>
      <dgm:t>
        <a:bodyPr/>
        <a:lstStyle/>
        <a:p>
          <a:endParaRPr lang="es-ES"/>
        </a:p>
      </dgm:t>
    </dgm:pt>
    <dgm:pt modelId="{3D004C84-E5E0-4DA2-8DFB-ADB182383F37}" type="sibTrans" cxnId="{638B2A28-1BD7-4341-856C-9F84B4342768}">
      <dgm:prSet/>
      <dgm:spPr/>
      <dgm:t>
        <a:bodyPr/>
        <a:lstStyle/>
        <a:p>
          <a:endParaRPr lang="es-ES"/>
        </a:p>
      </dgm:t>
    </dgm:pt>
    <dgm:pt modelId="{134FF0D1-AC63-4A54-BED0-94E14FABC269}">
      <dgm:prSet phldrT="[Texto]"/>
      <dgm:spPr/>
      <dgm:t>
        <a:bodyPr/>
        <a:lstStyle/>
        <a:p>
          <a:r>
            <a:rPr lang="es-ES"/>
            <a:t>Cita previa</a:t>
          </a:r>
        </a:p>
      </dgm:t>
    </dgm:pt>
    <dgm:pt modelId="{B2FA2653-DACF-4D67-9499-9EB6C9572760}" type="parTrans" cxnId="{B3CE7B5C-87EC-48AD-9630-BA3D041902B9}">
      <dgm:prSet/>
      <dgm:spPr/>
      <dgm:t>
        <a:bodyPr/>
        <a:lstStyle/>
        <a:p>
          <a:endParaRPr lang="es-ES"/>
        </a:p>
      </dgm:t>
    </dgm:pt>
    <dgm:pt modelId="{A9857B8D-F469-4142-B94E-507C8A89EE31}" type="sibTrans" cxnId="{B3CE7B5C-87EC-48AD-9630-BA3D041902B9}">
      <dgm:prSet/>
      <dgm:spPr/>
      <dgm:t>
        <a:bodyPr/>
        <a:lstStyle/>
        <a:p>
          <a:endParaRPr lang="es-ES"/>
        </a:p>
      </dgm:t>
    </dgm:pt>
    <dgm:pt modelId="{57AC56CC-6648-481C-ADD1-7C12A4660810}">
      <dgm:prSet phldrT="[Texto]"/>
      <dgm:spPr/>
      <dgm:t>
        <a:bodyPr/>
        <a:lstStyle/>
        <a:p>
          <a:r>
            <a:rPr lang="es-ES"/>
            <a:t>Horario</a:t>
          </a:r>
        </a:p>
      </dgm:t>
    </dgm:pt>
    <dgm:pt modelId="{568A901D-1A1E-4DC2-9D98-6D245F9B3D7F}" type="parTrans" cxnId="{9FE1233B-B6D6-44B2-88E4-9B17271C2C92}">
      <dgm:prSet/>
      <dgm:spPr/>
      <dgm:t>
        <a:bodyPr/>
        <a:lstStyle/>
        <a:p>
          <a:endParaRPr lang="es-ES"/>
        </a:p>
      </dgm:t>
    </dgm:pt>
    <dgm:pt modelId="{BF6C3EEC-C61E-4C32-A43A-754F354CD347}" type="sibTrans" cxnId="{9FE1233B-B6D6-44B2-88E4-9B17271C2C92}">
      <dgm:prSet/>
      <dgm:spPr/>
      <dgm:t>
        <a:bodyPr/>
        <a:lstStyle/>
        <a:p>
          <a:endParaRPr lang="es-ES"/>
        </a:p>
      </dgm:t>
    </dgm:pt>
    <dgm:pt modelId="{F0DB19D7-ABDE-432D-94A4-A98806A913E6}" type="pres">
      <dgm:prSet presAssocID="{E1ED3B97-B080-45F4-9EFB-5193BA704EE9}" presName="hierChild1" presStyleCnt="0">
        <dgm:presLayoutVars>
          <dgm:orgChart val="1"/>
          <dgm:chPref val="1"/>
          <dgm:dir/>
          <dgm:animOne val="branch"/>
          <dgm:animLvl val="lvl"/>
          <dgm:resizeHandles/>
        </dgm:presLayoutVars>
      </dgm:prSet>
      <dgm:spPr/>
    </dgm:pt>
    <dgm:pt modelId="{C4B9893A-3505-47BE-B2EE-E1B7E5E9A4FF}" type="pres">
      <dgm:prSet presAssocID="{F7578D71-A32E-45D1-B451-56500E4F04C0}" presName="hierRoot1" presStyleCnt="0">
        <dgm:presLayoutVars>
          <dgm:hierBranch val="init"/>
        </dgm:presLayoutVars>
      </dgm:prSet>
      <dgm:spPr/>
    </dgm:pt>
    <dgm:pt modelId="{F8FF2D99-8ED5-43D0-8044-5F2B11F81656}" type="pres">
      <dgm:prSet presAssocID="{F7578D71-A32E-45D1-B451-56500E4F04C0}" presName="rootComposite1" presStyleCnt="0"/>
      <dgm:spPr/>
    </dgm:pt>
    <dgm:pt modelId="{9F90C10A-1F0E-403A-B4E4-AACF5EEF56EB}" type="pres">
      <dgm:prSet presAssocID="{F7578D71-A32E-45D1-B451-56500E4F04C0}" presName="rootText1" presStyleLbl="node0" presStyleIdx="0" presStyleCnt="1">
        <dgm:presLayoutVars>
          <dgm:chPref val="3"/>
        </dgm:presLayoutVars>
      </dgm:prSet>
      <dgm:spPr/>
    </dgm:pt>
    <dgm:pt modelId="{2954A758-B5B9-431B-B9F0-13C38E1143B7}" type="pres">
      <dgm:prSet presAssocID="{F7578D71-A32E-45D1-B451-56500E4F04C0}" presName="rootConnector1" presStyleLbl="node1" presStyleIdx="0" presStyleCnt="0"/>
      <dgm:spPr/>
    </dgm:pt>
    <dgm:pt modelId="{648B532B-8456-4941-AB9D-33ECB49DC88F}" type="pres">
      <dgm:prSet presAssocID="{F7578D71-A32E-45D1-B451-56500E4F04C0}" presName="hierChild2" presStyleCnt="0"/>
      <dgm:spPr/>
    </dgm:pt>
    <dgm:pt modelId="{BE052BD1-A73D-4939-8314-AEBD36397BC3}" type="pres">
      <dgm:prSet presAssocID="{934BD253-E7AC-4E02-AF63-430C23748CD6}" presName="Name37" presStyleLbl="parChTrans1D2" presStyleIdx="0" presStyleCnt="6"/>
      <dgm:spPr/>
    </dgm:pt>
    <dgm:pt modelId="{36625D1E-0AF2-4610-B650-6BC8FD975A5D}" type="pres">
      <dgm:prSet presAssocID="{A1E0F340-9688-42F1-AB89-94605ED77EE9}" presName="hierRoot2" presStyleCnt="0">
        <dgm:presLayoutVars>
          <dgm:hierBranch val="init"/>
        </dgm:presLayoutVars>
      </dgm:prSet>
      <dgm:spPr/>
    </dgm:pt>
    <dgm:pt modelId="{28098B20-34D6-4A2D-8AF4-F742B12F25E9}" type="pres">
      <dgm:prSet presAssocID="{A1E0F340-9688-42F1-AB89-94605ED77EE9}" presName="rootComposite" presStyleCnt="0"/>
      <dgm:spPr/>
    </dgm:pt>
    <dgm:pt modelId="{7E84F9F7-A0F7-436D-AE96-025C4EA13180}" type="pres">
      <dgm:prSet presAssocID="{A1E0F340-9688-42F1-AB89-94605ED77EE9}" presName="rootText" presStyleLbl="node2" presStyleIdx="0" presStyleCnt="6">
        <dgm:presLayoutVars>
          <dgm:chPref val="3"/>
        </dgm:presLayoutVars>
      </dgm:prSet>
      <dgm:spPr/>
    </dgm:pt>
    <dgm:pt modelId="{DF819A6C-5F79-4BD0-A02E-49FA2C70F8AA}" type="pres">
      <dgm:prSet presAssocID="{A1E0F340-9688-42F1-AB89-94605ED77EE9}" presName="rootConnector" presStyleLbl="node2" presStyleIdx="0" presStyleCnt="6"/>
      <dgm:spPr/>
    </dgm:pt>
    <dgm:pt modelId="{91900B3D-047D-4B55-8A15-CD0C381EFCE2}" type="pres">
      <dgm:prSet presAssocID="{A1E0F340-9688-42F1-AB89-94605ED77EE9}" presName="hierChild4" presStyleCnt="0"/>
      <dgm:spPr/>
    </dgm:pt>
    <dgm:pt modelId="{C88B189A-8FB8-4A2D-BB55-890D2893DA13}" type="pres">
      <dgm:prSet presAssocID="{A1E0F340-9688-42F1-AB89-94605ED77EE9}" presName="hierChild5" presStyleCnt="0"/>
      <dgm:spPr/>
    </dgm:pt>
    <dgm:pt modelId="{6FAD24FC-AA52-4E70-AE3F-24AC7FEAC8EA}" type="pres">
      <dgm:prSet presAssocID="{F3D8FA4A-4404-4433-AA08-BE312E4392BF}" presName="Name37" presStyleLbl="parChTrans1D2" presStyleIdx="1" presStyleCnt="6"/>
      <dgm:spPr/>
    </dgm:pt>
    <dgm:pt modelId="{9AC1AAB8-C385-4380-8606-083EFF58083D}" type="pres">
      <dgm:prSet presAssocID="{10D04BFB-0974-4C35-95A0-2A115BB53BA4}" presName="hierRoot2" presStyleCnt="0">
        <dgm:presLayoutVars>
          <dgm:hierBranch val="init"/>
        </dgm:presLayoutVars>
      </dgm:prSet>
      <dgm:spPr/>
    </dgm:pt>
    <dgm:pt modelId="{1DD0F1FE-8185-4C9E-A230-037452F0E696}" type="pres">
      <dgm:prSet presAssocID="{10D04BFB-0974-4C35-95A0-2A115BB53BA4}" presName="rootComposite" presStyleCnt="0"/>
      <dgm:spPr/>
    </dgm:pt>
    <dgm:pt modelId="{104839AA-0F69-4AB7-8C3C-DB45E7D6BBA9}" type="pres">
      <dgm:prSet presAssocID="{10D04BFB-0974-4C35-95A0-2A115BB53BA4}" presName="rootText" presStyleLbl="node2" presStyleIdx="1" presStyleCnt="6">
        <dgm:presLayoutVars>
          <dgm:chPref val="3"/>
        </dgm:presLayoutVars>
      </dgm:prSet>
      <dgm:spPr/>
    </dgm:pt>
    <dgm:pt modelId="{00B49418-06E9-425B-A536-BECAF1379A2E}" type="pres">
      <dgm:prSet presAssocID="{10D04BFB-0974-4C35-95A0-2A115BB53BA4}" presName="rootConnector" presStyleLbl="node2" presStyleIdx="1" presStyleCnt="6"/>
      <dgm:spPr/>
    </dgm:pt>
    <dgm:pt modelId="{AA71D102-77BC-4C25-85D4-8A08C174EC03}" type="pres">
      <dgm:prSet presAssocID="{10D04BFB-0974-4C35-95A0-2A115BB53BA4}" presName="hierChild4" presStyleCnt="0"/>
      <dgm:spPr/>
    </dgm:pt>
    <dgm:pt modelId="{028767EB-9598-4D1A-B359-9C8A53D23B08}" type="pres">
      <dgm:prSet presAssocID="{914A304D-16B5-45D4-9820-0DB65D93E651}" presName="Name37" presStyleLbl="parChTrans1D3" presStyleIdx="0" presStyleCnt="9"/>
      <dgm:spPr/>
    </dgm:pt>
    <dgm:pt modelId="{4A307EC4-B3F2-4BE2-B9D8-4A845F166D81}" type="pres">
      <dgm:prSet presAssocID="{2546943D-F8CE-4F1B-9038-3914BB86955A}" presName="hierRoot2" presStyleCnt="0">
        <dgm:presLayoutVars>
          <dgm:hierBranch val="init"/>
        </dgm:presLayoutVars>
      </dgm:prSet>
      <dgm:spPr/>
    </dgm:pt>
    <dgm:pt modelId="{48415587-83A8-4C6E-A862-9A78CA6E9839}" type="pres">
      <dgm:prSet presAssocID="{2546943D-F8CE-4F1B-9038-3914BB86955A}" presName="rootComposite" presStyleCnt="0"/>
      <dgm:spPr/>
    </dgm:pt>
    <dgm:pt modelId="{831CF89A-E636-4D94-8DD7-DB692D7B1287}" type="pres">
      <dgm:prSet presAssocID="{2546943D-F8CE-4F1B-9038-3914BB86955A}" presName="rootText" presStyleLbl="node3" presStyleIdx="0" presStyleCnt="9">
        <dgm:presLayoutVars>
          <dgm:chPref val="3"/>
        </dgm:presLayoutVars>
      </dgm:prSet>
      <dgm:spPr/>
    </dgm:pt>
    <dgm:pt modelId="{895A9AB5-D24B-4A60-BC7D-1A45BF4303B4}" type="pres">
      <dgm:prSet presAssocID="{2546943D-F8CE-4F1B-9038-3914BB86955A}" presName="rootConnector" presStyleLbl="node3" presStyleIdx="0" presStyleCnt="9"/>
      <dgm:spPr/>
    </dgm:pt>
    <dgm:pt modelId="{B83908DD-9A0F-4AC9-A666-8AC3880E4F6E}" type="pres">
      <dgm:prSet presAssocID="{2546943D-F8CE-4F1B-9038-3914BB86955A}" presName="hierChild4" presStyleCnt="0"/>
      <dgm:spPr/>
    </dgm:pt>
    <dgm:pt modelId="{CABB32E7-2134-406A-974E-F00BBAA539C8}" type="pres">
      <dgm:prSet presAssocID="{2546943D-F8CE-4F1B-9038-3914BB86955A}" presName="hierChild5" presStyleCnt="0"/>
      <dgm:spPr/>
    </dgm:pt>
    <dgm:pt modelId="{0D93D63F-24F0-48DF-A6D1-3F29CFA35373}" type="pres">
      <dgm:prSet presAssocID="{414C72E1-42CD-4770-A66A-E32F2F9AFF57}" presName="Name37" presStyleLbl="parChTrans1D3" presStyleIdx="1" presStyleCnt="9"/>
      <dgm:spPr/>
    </dgm:pt>
    <dgm:pt modelId="{1D924B7B-FDAD-4DA6-B52D-41CA4743F82B}" type="pres">
      <dgm:prSet presAssocID="{B1248C77-D86A-433F-ACC4-06C6B501C43D}" presName="hierRoot2" presStyleCnt="0">
        <dgm:presLayoutVars>
          <dgm:hierBranch val="init"/>
        </dgm:presLayoutVars>
      </dgm:prSet>
      <dgm:spPr/>
    </dgm:pt>
    <dgm:pt modelId="{B5982344-ACEC-4024-8B50-B73499652140}" type="pres">
      <dgm:prSet presAssocID="{B1248C77-D86A-433F-ACC4-06C6B501C43D}" presName="rootComposite" presStyleCnt="0"/>
      <dgm:spPr/>
    </dgm:pt>
    <dgm:pt modelId="{A516DD3F-B8D2-402C-B4C6-4D1D61BF9BE6}" type="pres">
      <dgm:prSet presAssocID="{B1248C77-D86A-433F-ACC4-06C6B501C43D}" presName="rootText" presStyleLbl="node3" presStyleIdx="1" presStyleCnt="9">
        <dgm:presLayoutVars>
          <dgm:chPref val="3"/>
        </dgm:presLayoutVars>
      </dgm:prSet>
      <dgm:spPr/>
    </dgm:pt>
    <dgm:pt modelId="{C513D5CC-C7B7-46C6-9C19-D10FBDE16274}" type="pres">
      <dgm:prSet presAssocID="{B1248C77-D86A-433F-ACC4-06C6B501C43D}" presName="rootConnector" presStyleLbl="node3" presStyleIdx="1" presStyleCnt="9"/>
      <dgm:spPr/>
    </dgm:pt>
    <dgm:pt modelId="{52D4ED56-1E19-44EA-AD36-CA84250C70DA}" type="pres">
      <dgm:prSet presAssocID="{B1248C77-D86A-433F-ACC4-06C6B501C43D}" presName="hierChild4" presStyleCnt="0"/>
      <dgm:spPr/>
    </dgm:pt>
    <dgm:pt modelId="{CB813410-3CBF-40B9-B7AB-F032382E47AF}" type="pres">
      <dgm:prSet presAssocID="{B1248C77-D86A-433F-ACC4-06C6B501C43D}" presName="hierChild5" presStyleCnt="0"/>
      <dgm:spPr/>
    </dgm:pt>
    <dgm:pt modelId="{CDFBE5D2-2BD4-4C95-B5DF-485C6601BC59}" type="pres">
      <dgm:prSet presAssocID="{10D04BFB-0974-4C35-95A0-2A115BB53BA4}" presName="hierChild5" presStyleCnt="0"/>
      <dgm:spPr/>
    </dgm:pt>
    <dgm:pt modelId="{46672031-034B-456C-8CA4-BD4A365CA0FA}" type="pres">
      <dgm:prSet presAssocID="{579E4111-8C04-470C-BD1D-2B887D1DB8BD}" presName="Name37" presStyleLbl="parChTrans1D2" presStyleIdx="2" presStyleCnt="6"/>
      <dgm:spPr/>
    </dgm:pt>
    <dgm:pt modelId="{717C1B08-ADF1-4D6E-B716-0EC53B7F1103}" type="pres">
      <dgm:prSet presAssocID="{AD47B1E0-AFC8-4E55-BE7A-926A92F3EB48}" presName="hierRoot2" presStyleCnt="0">
        <dgm:presLayoutVars>
          <dgm:hierBranch val="init"/>
        </dgm:presLayoutVars>
      </dgm:prSet>
      <dgm:spPr/>
    </dgm:pt>
    <dgm:pt modelId="{D4E50CA3-A4A8-4A35-91B4-70FD99860A2A}" type="pres">
      <dgm:prSet presAssocID="{AD47B1E0-AFC8-4E55-BE7A-926A92F3EB48}" presName="rootComposite" presStyleCnt="0"/>
      <dgm:spPr/>
    </dgm:pt>
    <dgm:pt modelId="{44A31A03-93EA-443C-967C-C45C57C73C4C}" type="pres">
      <dgm:prSet presAssocID="{AD47B1E0-AFC8-4E55-BE7A-926A92F3EB48}" presName="rootText" presStyleLbl="node2" presStyleIdx="2" presStyleCnt="6">
        <dgm:presLayoutVars>
          <dgm:chPref val="3"/>
        </dgm:presLayoutVars>
      </dgm:prSet>
      <dgm:spPr/>
    </dgm:pt>
    <dgm:pt modelId="{0BC82B49-AB7E-4411-BD0B-D1D100697FEF}" type="pres">
      <dgm:prSet presAssocID="{AD47B1E0-AFC8-4E55-BE7A-926A92F3EB48}" presName="rootConnector" presStyleLbl="node2" presStyleIdx="2" presStyleCnt="6"/>
      <dgm:spPr/>
    </dgm:pt>
    <dgm:pt modelId="{0FB688F9-EF6C-465C-B02D-077BC6A66E8F}" type="pres">
      <dgm:prSet presAssocID="{AD47B1E0-AFC8-4E55-BE7A-926A92F3EB48}" presName="hierChild4" presStyleCnt="0"/>
      <dgm:spPr/>
    </dgm:pt>
    <dgm:pt modelId="{42B94177-67AB-47E6-BB4D-6191A47ABEDD}" type="pres">
      <dgm:prSet presAssocID="{11A355A8-A3A2-4AF1-A756-6B3002371C7A}" presName="Name37" presStyleLbl="parChTrans1D3" presStyleIdx="2" presStyleCnt="9"/>
      <dgm:spPr/>
    </dgm:pt>
    <dgm:pt modelId="{8261D3CC-B098-41A6-9383-4AC881184C41}" type="pres">
      <dgm:prSet presAssocID="{267A960F-3B4B-4405-A48F-95A9C5AB05D4}" presName="hierRoot2" presStyleCnt="0">
        <dgm:presLayoutVars>
          <dgm:hierBranch val="init"/>
        </dgm:presLayoutVars>
      </dgm:prSet>
      <dgm:spPr/>
    </dgm:pt>
    <dgm:pt modelId="{6CD33C1B-AB80-4E7D-B3A1-707153864C8D}" type="pres">
      <dgm:prSet presAssocID="{267A960F-3B4B-4405-A48F-95A9C5AB05D4}" presName="rootComposite" presStyleCnt="0"/>
      <dgm:spPr/>
    </dgm:pt>
    <dgm:pt modelId="{4467AE64-5D62-474B-8C47-BB4891AB00BF}" type="pres">
      <dgm:prSet presAssocID="{267A960F-3B4B-4405-A48F-95A9C5AB05D4}" presName="rootText" presStyleLbl="node3" presStyleIdx="2" presStyleCnt="9">
        <dgm:presLayoutVars>
          <dgm:chPref val="3"/>
        </dgm:presLayoutVars>
      </dgm:prSet>
      <dgm:spPr/>
    </dgm:pt>
    <dgm:pt modelId="{67AC2A89-C9B1-4DB4-9CF2-4A4CE82E4CC4}" type="pres">
      <dgm:prSet presAssocID="{267A960F-3B4B-4405-A48F-95A9C5AB05D4}" presName="rootConnector" presStyleLbl="node3" presStyleIdx="2" presStyleCnt="9"/>
      <dgm:spPr/>
    </dgm:pt>
    <dgm:pt modelId="{61C50466-8A47-4B00-931D-165EF6E491A8}" type="pres">
      <dgm:prSet presAssocID="{267A960F-3B4B-4405-A48F-95A9C5AB05D4}" presName="hierChild4" presStyleCnt="0"/>
      <dgm:spPr/>
    </dgm:pt>
    <dgm:pt modelId="{9BDC6432-9B15-44CC-88A2-F3DFCF9B56DE}" type="pres">
      <dgm:prSet presAssocID="{267A960F-3B4B-4405-A48F-95A9C5AB05D4}" presName="hierChild5" presStyleCnt="0"/>
      <dgm:spPr/>
    </dgm:pt>
    <dgm:pt modelId="{33895C64-22F4-4912-8282-F27C58693BFD}" type="pres">
      <dgm:prSet presAssocID="{A8ACF2B1-B60E-4B43-ABF2-4727F4508E95}" presName="Name37" presStyleLbl="parChTrans1D3" presStyleIdx="3" presStyleCnt="9"/>
      <dgm:spPr/>
    </dgm:pt>
    <dgm:pt modelId="{8153DB20-FE55-4733-926D-2A65C4CC9FEC}" type="pres">
      <dgm:prSet presAssocID="{DB1738C5-A662-44C3-9318-D17237ADAE79}" presName="hierRoot2" presStyleCnt="0">
        <dgm:presLayoutVars>
          <dgm:hierBranch val="init"/>
        </dgm:presLayoutVars>
      </dgm:prSet>
      <dgm:spPr/>
    </dgm:pt>
    <dgm:pt modelId="{010497C4-1A28-482B-B3BA-C7C6BB09F419}" type="pres">
      <dgm:prSet presAssocID="{DB1738C5-A662-44C3-9318-D17237ADAE79}" presName="rootComposite" presStyleCnt="0"/>
      <dgm:spPr/>
    </dgm:pt>
    <dgm:pt modelId="{F0095440-D47A-4BCD-B0DE-82A38D71A750}" type="pres">
      <dgm:prSet presAssocID="{DB1738C5-A662-44C3-9318-D17237ADAE79}" presName="rootText" presStyleLbl="node3" presStyleIdx="3" presStyleCnt="9">
        <dgm:presLayoutVars>
          <dgm:chPref val="3"/>
        </dgm:presLayoutVars>
      </dgm:prSet>
      <dgm:spPr/>
    </dgm:pt>
    <dgm:pt modelId="{DDE45A2A-EB23-480F-A4D8-AFEF16A59767}" type="pres">
      <dgm:prSet presAssocID="{DB1738C5-A662-44C3-9318-D17237ADAE79}" presName="rootConnector" presStyleLbl="node3" presStyleIdx="3" presStyleCnt="9"/>
      <dgm:spPr/>
    </dgm:pt>
    <dgm:pt modelId="{43BBF0A3-828D-4059-9743-DEFCE3F2C2C1}" type="pres">
      <dgm:prSet presAssocID="{DB1738C5-A662-44C3-9318-D17237ADAE79}" presName="hierChild4" presStyleCnt="0"/>
      <dgm:spPr/>
    </dgm:pt>
    <dgm:pt modelId="{CABBD69E-0FC7-469D-AD87-52C27031110F}" type="pres">
      <dgm:prSet presAssocID="{DB1738C5-A662-44C3-9318-D17237ADAE79}" presName="hierChild5" presStyleCnt="0"/>
      <dgm:spPr/>
    </dgm:pt>
    <dgm:pt modelId="{422580E5-88C3-4210-9EFC-171A5BD11277}" type="pres">
      <dgm:prSet presAssocID="{DC46C016-0692-455D-AEF3-400A9B36BDDC}" presName="Name37" presStyleLbl="parChTrans1D3" presStyleIdx="4" presStyleCnt="9"/>
      <dgm:spPr/>
    </dgm:pt>
    <dgm:pt modelId="{50153187-4533-49C0-ABF0-8A2F99728A82}" type="pres">
      <dgm:prSet presAssocID="{747580C2-830C-4096-A792-CEBA883D5E23}" presName="hierRoot2" presStyleCnt="0">
        <dgm:presLayoutVars>
          <dgm:hierBranch val="init"/>
        </dgm:presLayoutVars>
      </dgm:prSet>
      <dgm:spPr/>
    </dgm:pt>
    <dgm:pt modelId="{75A3D4F6-A43A-470F-8305-BEA8BAB708CC}" type="pres">
      <dgm:prSet presAssocID="{747580C2-830C-4096-A792-CEBA883D5E23}" presName="rootComposite" presStyleCnt="0"/>
      <dgm:spPr/>
    </dgm:pt>
    <dgm:pt modelId="{78D46269-EC3F-4748-B654-4FDAB4F31EF3}" type="pres">
      <dgm:prSet presAssocID="{747580C2-830C-4096-A792-CEBA883D5E23}" presName="rootText" presStyleLbl="node3" presStyleIdx="4" presStyleCnt="9">
        <dgm:presLayoutVars>
          <dgm:chPref val="3"/>
        </dgm:presLayoutVars>
      </dgm:prSet>
      <dgm:spPr/>
    </dgm:pt>
    <dgm:pt modelId="{55DD11FB-55EC-4BDA-A328-48EA6116FC66}" type="pres">
      <dgm:prSet presAssocID="{747580C2-830C-4096-A792-CEBA883D5E23}" presName="rootConnector" presStyleLbl="node3" presStyleIdx="4" presStyleCnt="9"/>
      <dgm:spPr/>
    </dgm:pt>
    <dgm:pt modelId="{581FC148-C461-4F2C-8BFF-4D2AF127C970}" type="pres">
      <dgm:prSet presAssocID="{747580C2-830C-4096-A792-CEBA883D5E23}" presName="hierChild4" presStyleCnt="0"/>
      <dgm:spPr/>
    </dgm:pt>
    <dgm:pt modelId="{86B847F1-5C3F-43A9-9370-77F136A9127C}" type="pres">
      <dgm:prSet presAssocID="{747580C2-830C-4096-A792-CEBA883D5E23}" presName="hierChild5" presStyleCnt="0"/>
      <dgm:spPr/>
    </dgm:pt>
    <dgm:pt modelId="{DC73A655-08AF-4F91-8981-7C5D536E760B}" type="pres">
      <dgm:prSet presAssocID="{B2FA2653-DACF-4D67-9499-9EB6C9572760}" presName="Name37" presStyleLbl="parChTrans1D3" presStyleIdx="5" presStyleCnt="9"/>
      <dgm:spPr/>
    </dgm:pt>
    <dgm:pt modelId="{8478A877-63FF-4340-B19E-9E523EB4FBAD}" type="pres">
      <dgm:prSet presAssocID="{134FF0D1-AC63-4A54-BED0-94E14FABC269}" presName="hierRoot2" presStyleCnt="0">
        <dgm:presLayoutVars>
          <dgm:hierBranch val="init"/>
        </dgm:presLayoutVars>
      </dgm:prSet>
      <dgm:spPr/>
    </dgm:pt>
    <dgm:pt modelId="{204230A9-7C6F-43DC-9ED2-5F3EF0841BAA}" type="pres">
      <dgm:prSet presAssocID="{134FF0D1-AC63-4A54-BED0-94E14FABC269}" presName="rootComposite" presStyleCnt="0"/>
      <dgm:spPr/>
    </dgm:pt>
    <dgm:pt modelId="{29960994-272F-4538-B61B-08118289ADE0}" type="pres">
      <dgm:prSet presAssocID="{134FF0D1-AC63-4A54-BED0-94E14FABC269}" presName="rootText" presStyleLbl="node3" presStyleIdx="5" presStyleCnt="9">
        <dgm:presLayoutVars>
          <dgm:chPref val="3"/>
        </dgm:presLayoutVars>
      </dgm:prSet>
      <dgm:spPr/>
    </dgm:pt>
    <dgm:pt modelId="{D4B9397E-8F04-4383-8152-B8251D7C24BC}" type="pres">
      <dgm:prSet presAssocID="{134FF0D1-AC63-4A54-BED0-94E14FABC269}" presName="rootConnector" presStyleLbl="node3" presStyleIdx="5" presStyleCnt="9"/>
      <dgm:spPr/>
    </dgm:pt>
    <dgm:pt modelId="{849F3435-993A-4262-8B0A-BBCAC1F98487}" type="pres">
      <dgm:prSet presAssocID="{134FF0D1-AC63-4A54-BED0-94E14FABC269}" presName="hierChild4" presStyleCnt="0"/>
      <dgm:spPr/>
    </dgm:pt>
    <dgm:pt modelId="{3C98EA81-F3ED-47B7-9FA2-09FAED0194E7}" type="pres">
      <dgm:prSet presAssocID="{134FF0D1-AC63-4A54-BED0-94E14FABC269}" presName="hierChild5" presStyleCnt="0"/>
      <dgm:spPr/>
    </dgm:pt>
    <dgm:pt modelId="{A9E38D49-FC4D-4246-A10D-A1EDBD03A4CB}" type="pres">
      <dgm:prSet presAssocID="{AD47B1E0-AFC8-4E55-BE7A-926A92F3EB48}" presName="hierChild5" presStyleCnt="0"/>
      <dgm:spPr/>
    </dgm:pt>
    <dgm:pt modelId="{ADE5E6A8-299C-4DAA-8B03-E07A2D5EF21E}" type="pres">
      <dgm:prSet presAssocID="{568A901D-1A1E-4DC2-9D98-6D245F9B3D7F}" presName="Name37" presStyleLbl="parChTrans1D2" presStyleIdx="3" presStyleCnt="6"/>
      <dgm:spPr/>
    </dgm:pt>
    <dgm:pt modelId="{6C24C5B8-83B8-430A-901F-7E67C2B52039}" type="pres">
      <dgm:prSet presAssocID="{57AC56CC-6648-481C-ADD1-7C12A4660810}" presName="hierRoot2" presStyleCnt="0">
        <dgm:presLayoutVars>
          <dgm:hierBranch val="init"/>
        </dgm:presLayoutVars>
      </dgm:prSet>
      <dgm:spPr/>
    </dgm:pt>
    <dgm:pt modelId="{3FDDC76E-D711-4C12-80FF-536C0F361EEC}" type="pres">
      <dgm:prSet presAssocID="{57AC56CC-6648-481C-ADD1-7C12A4660810}" presName="rootComposite" presStyleCnt="0"/>
      <dgm:spPr/>
    </dgm:pt>
    <dgm:pt modelId="{748847A8-5513-4962-AB5B-00801CA2A9C2}" type="pres">
      <dgm:prSet presAssocID="{57AC56CC-6648-481C-ADD1-7C12A4660810}" presName="rootText" presStyleLbl="node2" presStyleIdx="3" presStyleCnt="6">
        <dgm:presLayoutVars>
          <dgm:chPref val="3"/>
        </dgm:presLayoutVars>
      </dgm:prSet>
      <dgm:spPr/>
    </dgm:pt>
    <dgm:pt modelId="{0DB8D922-1D56-4FCF-9470-D3E0CDB5ADF7}" type="pres">
      <dgm:prSet presAssocID="{57AC56CC-6648-481C-ADD1-7C12A4660810}" presName="rootConnector" presStyleLbl="node2" presStyleIdx="3" presStyleCnt="6"/>
      <dgm:spPr/>
    </dgm:pt>
    <dgm:pt modelId="{85296AF2-D1DF-40F4-A011-5F15E0003204}" type="pres">
      <dgm:prSet presAssocID="{57AC56CC-6648-481C-ADD1-7C12A4660810}" presName="hierChild4" presStyleCnt="0"/>
      <dgm:spPr/>
    </dgm:pt>
    <dgm:pt modelId="{54C752C4-51FC-4D90-80FF-9E63A99D9565}" type="pres">
      <dgm:prSet presAssocID="{57AC56CC-6648-481C-ADD1-7C12A4660810}" presName="hierChild5" presStyleCnt="0"/>
      <dgm:spPr/>
    </dgm:pt>
    <dgm:pt modelId="{37A1A977-6734-4CB1-B5B5-69EA499419CB}" type="pres">
      <dgm:prSet presAssocID="{B080B082-BCA0-4F01-B495-58A1C519DD0B}" presName="Name37" presStyleLbl="parChTrans1D2" presStyleIdx="4" presStyleCnt="6"/>
      <dgm:spPr/>
    </dgm:pt>
    <dgm:pt modelId="{EC625C58-C393-4DD3-83C1-DF6712352A7D}" type="pres">
      <dgm:prSet presAssocID="{B852AB5A-68FF-4903-8E89-FD3C2625E63C}" presName="hierRoot2" presStyleCnt="0">
        <dgm:presLayoutVars>
          <dgm:hierBranch val="init"/>
        </dgm:presLayoutVars>
      </dgm:prSet>
      <dgm:spPr/>
    </dgm:pt>
    <dgm:pt modelId="{DA8EF574-618D-404B-830D-630121D69C02}" type="pres">
      <dgm:prSet presAssocID="{B852AB5A-68FF-4903-8E89-FD3C2625E63C}" presName="rootComposite" presStyleCnt="0"/>
      <dgm:spPr/>
    </dgm:pt>
    <dgm:pt modelId="{A8806568-B173-4A48-B5CF-4DF5C119E30B}" type="pres">
      <dgm:prSet presAssocID="{B852AB5A-68FF-4903-8E89-FD3C2625E63C}" presName="rootText" presStyleLbl="node2" presStyleIdx="4" presStyleCnt="6">
        <dgm:presLayoutVars>
          <dgm:chPref val="3"/>
        </dgm:presLayoutVars>
      </dgm:prSet>
      <dgm:spPr/>
    </dgm:pt>
    <dgm:pt modelId="{8C947849-DA0D-42E1-9CC3-B5222A6CFCD5}" type="pres">
      <dgm:prSet presAssocID="{B852AB5A-68FF-4903-8E89-FD3C2625E63C}" presName="rootConnector" presStyleLbl="node2" presStyleIdx="4" presStyleCnt="6"/>
      <dgm:spPr/>
    </dgm:pt>
    <dgm:pt modelId="{657ABDB7-DC89-456A-B1D4-88E9EF3D6A8D}" type="pres">
      <dgm:prSet presAssocID="{B852AB5A-68FF-4903-8E89-FD3C2625E63C}" presName="hierChild4" presStyleCnt="0"/>
      <dgm:spPr/>
    </dgm:pt>
    <dgm:pt modelId="{7BC1F72A-7F41-46D7-A756-573E04676656}" type="pres">
      <dgm:prSet presAssocID="{269A80AC-FE20-4B02-838A-A655FD7B0EEE}" presName="Name37" presStyleLbl="parChTrans1D3" presStyleIdx="6" presStyleCnt="9"/>
      <dgm:spPr/>
    </dgm:pt>
    <dgm:pt modelId="{E3DB766B-AD71-4D6C-88A6-FF47BE627249}" type="pres">
      <dgm:prSet presAssocID="{8CA4BCD1-3930-4C78-AFA8-B4D7BD1CB134}" presName="hierRoot2" presStyleCnt="0">
        <dgm:presLayoutVars>
          <dgm:hierBranch val="init"/>
        </dgm:presLayoutVars>
      </dgm:prSet>
      <dgm:spPr/>
    </dgm:pt>
    <dgm:pt modelId="{E61EC134-E64A-4D5D-8A93-C1303D5908CC}" type="pres">
      <dgm:prSet presAssocID="{8CA4BCD1-3930-4C78-AFA8-B4D7BD1CB134}" presName="rootComposite" presStyleCnt="0"/>
      <dgm:spPr/>
    </dgm:pt>
    <dgm:pt modelId="{412C2494-4582-4AC7-A7E8-71D11026D8A9}" type="pres">
      <dgm:prSet presAssocID="{8CA4BCD1-3930-4C78-AFA8-B4D7BD1CB134}" presName="rootText" presStyleLbl="node3" presStyleIdx="6" presStyleCnt="9">
        <dgm:presLayoutVars>
          <dgm:chPref val="3"/>
        </dgm:presLayoutVars>
      </dgm:prSet>
      <dgm:spPr/>
    </dgm:pt>
    <dgm:pt modelId="{E1C5A61B-B5CC-4AD2-827A-EF9D7E6C3EC5}" type="pres">
      <dgm:prSet presAssocID="{8CA4BCD1-3930-4C78-AFA8-B4D7BD1CB134}" presName="rootConnector" presStyleLbl="node3" presStyleIdx="6" presStyleCnt="9"/>
      <dgm:spPr/>
    </dgm:pt>
    <dgm:pt modelId="{21E2E84A-CEA9-40E5-9894-7BBECFC276C9}" type="pres">
      <dgm:prSet presAssocID="{8CA4BCD1-3930-4C78-AFA8-B4D7BD1CB134}" presName="hierChild4" presStyleCnt="0"/>
      <dgm:spPr/>
    </dgm:pt>
    <dgm:pt modelId="{D80AF50A-1A16-4EA7-A5A4-4270B6BFEC11}" type="pres">
      <dgm:prSet presAssocID="{8CA4BCD1-3930-4C78-AFA8-B4D7BD1CB134}" presName="hierChild5" presStyleCnt="0"/>
      <dgm:spPr/>
    </dgm:pt>
    <dgm:pt modelId="{F0807368-5746-4CE2-805B-2B50A0B6735A}" type="pres">
      <dgm:prSet presAssocID="{23F829A2-63FD-487D-9D2B-221CF9402112}" presName="Name37" presStyleLbl="parChTrans1D3" presStyleIdx="7" presStyleCnt="9"/>
      <dgm:spPr/>
    </dgm:pt>
    <dgm:pt modelId="{BE29CA17-E93B-4836-B050-B2B581D19C08}" type="pres">
      <dgm:prSet presAssocID="{D3900602-9A74-484E-9C8C-EE8A83C07577}" presName="hierRoot2" presStyleCnt="0">
        <dgm:presLayoutVars>
          <dgm:hierBranch val="init"/>
        </dgm:presLayoutVars>
      </dgm:prSet>
      <dgm:spPr/>
    </dgm:pt>
    <dgm:pt modelId="{78D2292B-447A-4776-9890-26C9EB6BE31B}" type="pres">
      <dgm:prSet presAssocID="{D3900602-9A74-484E-9C8C-EE8A83C07577}" presName="rootComposite" presStyleCnt="0"/>
      <dgm:spPr/>
    </dgm:pt>
    <dgm:pt modelId="{C4B7AE0A-451E-4A3A-9058-4577A1CAFCFE}" type="pres">
      <dgm:prSet presAssocID="{D3900602-9A74-484E-9C8C-EE8A83C07577}" presName="rootText" presStyleLbl="node3" presStyleIdx="7" presStyleCnt="9">
        <dgm:presLayoutVars>
          <dgm:chPref val="3"/>
        </dgm:presLayoutVars>
      </dgm:prSet>
      <dgm:spPr/>
    </dgm:pt>
    <dgm:pt modelId="{162F7C46-0F52-45E3-996D-C690547A266F}" type="pres">
      <dgm:prSet presAssocID="{D3900602-9A74-484E-9C8C-EE8A83C07577}" presName="rootConnector" presStyleLbl="node3" presStyleIdx="7" presStyleCnt="9"/>
      <dgm:spPr/>
    </dgm:pt>
    <dgm:pt modelId="{49861029-95C1-4CD1-85A6-16DBDDC6A54C}" type="pres">
      <dgm:prSet presAssocID="{D3900602-9A74-484E-9C8C-EE8A83C07577}" presName="hierChild4" presStyleCnt="0"/>
      <dgm:spPr/>
    </dgm:pt>
    <dgm:pt modelId="{B9829428-36BC-44EC-950B-6ABACEE89E44}" type="pres">
      <dgm:prSet presAssocID="{D3900602-9A74-484E-9C8C-EE8A83C07577}" presName="hierChild5" presStyleCnt="0"/>
      <dgm:spPr/>
    </dgm:pt>
    <dgm:pt modelId="{B1D9163D-FB1F-4088-B370-2C127A638332}" type="pres">
      <dgm:prSet presAssocID="{60C38ED4-9DB0-4661-8F37-F43CBED5A898}" presName="Name37" presStyleLbl="parChTrans1D3" presStyleIdx="8" presStyleCnt="9"/>
      <dgm:spPr/>
    </dgm:pt>
    <dgm:pt modelId="{6ED86BB6-F634-41CA-89D8-F4E8F065AA70}" type="pres">
      <dgm:prSet presAssocID="{AE979D1E-C6F5-4C65-9456-12D7BEC760AC}" presName="hierRoot2" presStyleCnt="0">
        <dgm:presLayoutVars>
          <dgm:hierBranch val="init"/>
        </dgm:presLayoutVars>
      </dgm:prSet>
      <dgm:spPr/>
    </dgm:pt>
    <dgm:pt modelId="{5B532E01-6BA4-4AF3-8BDF-3B1634A32E38}" type="pres">
      <dgm:prSet presAssocID="{AE979D1E-C6F5-4C65-9456-12D7BEC760AC}" presName="rootComposite" presStyleCnt="0"/>
      <dgm:spPr/>
    </dgm:pt>
    <dgm:pt modelId="{104D2FFC-DE0B-40C7-8C35-D7361AC19F3F}" type="pres">
      <dgm:prSet presAssocID="{AE979D1E-C6F5-4C65-9456-12D7BEC760AC}" presName="rootText" presStyleLbl="node3" presStyleIdx="8" presStyleCnt="9">
        <dgm:presLayoutVars>
          <dgm:chPref val="3"/>
        </dgm:presLayoutVars>
      </dgm:prSet>
      <dgm:spPr/>
    </dgm:pt>
    <dgm:pt modelId="{586480A4-AE7D-42F9-AB0E-8BCD0689BBB9}" type="pres">
      <dgm:prSet presAssocID="{AE979D1E-C6F5-4C65-9456-12D7BEC760AC}" presName="rootConnector" presStyleLbl="node3" presStyleIdx="8" presStyleCnt="9"/>
      <dgm:spPr/>
    </dgm:pt>
    <dgm:pt modelId="{0D9E2AF7-079A-42F1-A577-8AF19E6D69EC}" type="pres">
      <dgm:prSet presAssocID="{AE979D1E-C6F5-4C65-9456-12D7BEC760AC}" presName="hierChild4" presStyleCnt="0"/>
      <dgm:spPr/>
    </dgm:pt>
    <dgm:pt modelId="{797688F1-1833-485B-8FD9-ADD56916107C}" type="pres">
      <dgm:prSet presAssocID="{AE979D1E-C6F5-4C65-9456-12D7BEC760AC}" presName="hierChild5" presStyleCnt="0"/>
      <dgm:spPr/>
    </dgm:pt>
    <dgm:pt modelId="{AAB42C3C-A35D-41E5-B96A-F7D3174DC131}" type="pres">
      <dgm:prSet presAssocID="{B852AB5A-68FF-4903-8E89-FD3C2625E63C}" presName="hierChild5" presStyleCnt="0"/>
      <dgm:spPr/>
    </dgm:pt>
    <dgm:pt modelId="{BCEB0CA8-D747-4C68-A806-7FD3DA010172}" type="pres">
      <dgm:prSet presAssocID="{49A86264-413E-42C0-9AB4-C0F09BF95BEE}" presName="Name37" presStyleLbl="parChTrans1D2" presStyleIdx="5" presStyleCnt="6"/>
      <dgm:spPr/>
    </dgm:pt>
    <dgm:pt modelId="{FAE88404-4E46-40C2-9511-3DC2C85EBF37}" type="pres">
      <dgm:prSet presAssocID="{11ACB0D7-69A6-423F-9C06-1034226B623C}" presName="hierRoot2" presStyleCnt="0">
        <dgm:presLayoutVars>
          <dgm:hierBranch val="init"/>
        </dgm:presLayoutVars>
      </dgm:prSet>
      <dgm:spPr/>
    </dgm:pt>
    <dgm:pt modelId="{5B2D8E55-E8ED-467C-9651-69342739DA3B}" type="pres">
      <dgm:prSet presAssocID="{11ACB0D7-69A6-423F-9C06-1034226B623C}" presName="rootComposite" presStyleCnt="0"/>
      <dgm:spPr/>
    </dgm:pt>
    <dgm:pt modelId="{1BB9A985-D06A-4177-B4EC-C33A3A164D27}" type="pres">
      <dgm:prSet presAssocID="{11ACB0D7-69A6-423F-9C06-1034226B623C}" presName="rootText" presStyleLbl="node2" presStyleIdx="5" presStyleCnt="6">
        <dgm:presLayoutVars>
          <dgm:chPref val="3"/>
        </dgm:presLayoutVars>
      </dgm:prSet>
      <dgm:spPr/>
    </dgm:pt>
    <dgm:pt modelId="{68FE83DB-598B-4C12-B3D8-CBE36374EBCE}" type="pres">
      <dgm:prSet presAssocID="{11ACB0D7-69A6-423F-9C06-1034226B623C}" presName="rootConnector" presStyleLbl="node2" presStyleIdx="5" presStyleCnt="6"/>
      <dgm:spPr/>
    </dgm:pt>
    <dgm:pt modelId="{0ED7CB7E-5FDF-49E1-A67B-CD2807E76AE0}" type="pres">
      <dgm:prSet presAssocID="{11ACB0D7-69A6-423F-9C06-1034226B623C}" presName="hierChild4" presStyleCnt="0"/>
      <dgm:spPr/>
    </dgm:pt>
    <dgm:pt modelId="{8E564729-7702-4BBD-8EAF-7E6E909030A8}" type="pres">
      <dgm:prSet presAssocID="{11ACB0D7-69A6-423F-9C06-1034226B623C}" presName="hierChild5" presStyleCnt="0"/>
      <dgm:spPr/>
    </dgm:pt>
    <dgm:pt modelId="{C33D6D88-93FB-4A64-BB28-3408B71797B5}" type="pres">
      <dgm:prSet presAssocID="{F7578D71-A32E-45D1-B451-56500E4F04C0}" presName="hierChild3" presStyleCnt="0"/>
      <dgm:spPr/>
    </dgm:pt>
  </dgm:ptLst>
  <dgm:cxnLst>
    <dgm:cxn modelId="{E4721700-C307-4A42-80E6-53E463F7DEB3}" srcId="{F7578D71-A32E-45D1-B451-56500E4F04C0}" destId="{10D04BFB-0974-4C35-95A0-2A115BB53BA4}" srcOrd="1" destOrd="0" parTransId="{F3D8FA4A-4404-4433-AA08-BE312E4392BF}" sibTransId="{D88B6663-3089-445B-B768-772E03A3B9EF}"/>
    <dgm:cxn modelId="{521F0609-2E3D-47FD-AA47-C0FAEC7F60D8}" type="presOf" srcId="{57AC56CC-6648-481C-ADD1-7C12A4660810}" destId="{0DB8D922-1D56-4FCF-9470-D3E0CDB5ADF7}" srcOrd="1" destOrd="0" presId="urn:microsoft.com/office/officeart/2005/8/layout/orgChart1"/>
    <dgm:cxn modelId="{8432D00A-551A-4A8E-9E94-B6AF05520120}" type="presOf" srcId="{2546943D-F8CE-4F1B-9038-3914BB86955A}" destId="{831CF89A-E636-4D94-8DD7-DB692D7B1287}" srcOrd="0" destOrd="0" presId="urn:microsoft.com/office/officeart/2005/8/layout/orgChart1"/>
    <dgm:cxn modelId="{0EDB2912-F000-4F32-8E0C-5188B1F490F7}" type="presOf" srcId="{F3D8FA4A-4404-4433-AA08-BE312E4392BF}" destId="{6FAD24FC-AA52-4E70-AE3F-24AC7FEAC8EA}" srcOrd="0" destOrd="0" presId="urn:microsoft.com/office/officeart/2005/8/layout/orgChart1"/>
    <dgm:cxn modelId="{0A7FD814-5BCE-4AF1-9D72-E06B2B56199E}" srcId="{E1ED3B97-B080-45F4-9EFB-5193BA704EE9}" destId="{F7578D71-A32E-45D1-B451-56500E4F04C0}" srcOrd="0" destOrd="0" parTransId="{963365C6-92DC-4D03-A89D-AE0CDA4E9636}" sibTransId="{1C29EA18-CC73-48A4-9EC6-7F98B23109CA}"/>
    <dgm:cxn modelId="{B397B815-B13A-4C54-A25D-1602412F0EE4}" type="presOf" srcId="{E1ED3B97-B080-45F4-9EFB-5193BA704EE9}" destId="{F0DB19D7-ABDE-432D-94A4-A98806A913E6}" srcOrd="0" destOrd="0" presId="urn:microsoft.com/office/officeart/2005/8/layout/orgChart1"/>
    <dgm:cxn modelId="{472D6416-5320-477E-A4F3-D44CF6620B5D}" type="presOf" srcId="{AD47B1E0-AFC8-4E55-BE7A-926A92F3EB48}" destId="{44A31A03-93EA-443C-967C-C45C57C73C4C}" srcOrd="0" destOrd="0" presId="urn:microsoft.com/office/officeart/2005/8/layout/orgChart1"/>
    <dgm:cxn modelId="{D9426317-0DD2-4DEE-BBB6-F56C985A9FF9}" type="presOf" srcId="{11A355A8-A3A2-4AF1-A756-6B3002371C7A}" destId="{42B94177-67AB-47E6-BB4D-6191A47ABEDD}" srcOrd="0" destOrd="0" presId="urn:microsoft.com/office/officeart/2005/8/layout/orgChart1"/>
    <dgm:cxn modelId="{146A9B17-8ADF-4488-9655-DFA5199C0C97}" type="presOf" srcId="{414C72E1-42CD-4770-A66A-E32F2F9AFF57}" destId="{0D93D63F-24F0-48DF-A6D1-3F29CFA35373}" srcOrd="0" destOrd="0" presId="urn:microsoft.com/office/officeart/2005/8/layout/orgChart1"/>
    <dgm:cxn modelId="{17847C22-8780-4CF3-85E4-D29DCA7D5147}" type="presOf" srcId="{10D04BFB-0974-4C35-95A0-2A115BB53BA4}" destId="{104839AA-0F69-4AB7-8C3C-DB45E7D6BBA9}" srcOrd="0" destOrd="0" presId="urn:microsoft.com/office/officeart/2005/8/layout/orgChart1"/>
    <dgm:cxn modelId="{55C83324-6CFE-4925-A0B6-41FED13C3493}" type="presOf" srcId="{2546943D-F8CE-4F1B-9038-3914BB86955A}" destId="{895A9AB5-D24B-4A60-BC7D-1A45BF4303B4}" srcOrd="1" destOrd="0" presId="urn:microsoft.com/office/officeart/2005/8/layout/orgChart1"/>
    <dgm:cxn modelId="{0CAB1B25-56E3-4B49-BE2B-8935F9C086EB}" type="presOf" srcId="{267A960F-3B4B-4405-A48F-95A9C5AB05D4}" destId="{4467AE64-5D62-474B-8C47-BB4891AB00BF}" srcOrd="0" destOrd="0" presId="urn:microsoft.com/office/officeart/2005/8/layout/orgChart1"/>
    <dgm:cxn modelId="{F7B0FC25-4548-4AB7-A132-C13DB53F0DA6}" type="presOf" srcId="{11ACB0D7-69A6-423F-9C06-1034226B623C}" destId="{1BB9A985-D06A-4177-B4EC-C33A3A164D27}" srcOrd="0" destOrd="0" presId="urn:microsoft.com/office/officeart/2005/8/layout/orgChart1"/>
    <dgm:cxn modelId="{DC493D26-14AA-465B-92E1-51D867E1DA25}" type="presOf" srcId="{B1248C77-D86A-433F-ACC4-06C6B501C43D}" destId="{A516DD3F-B8D2-402C-B4C6-4D1D61BF9BE6}" srcOrd="0" destOrd="0" presId="urn:microsoft.com/office/officeart/2005/8/layout/orgChart1"/>
    <dgm:cxn modelId="{638B2A28-1BD7-4341-856C-9F84B4342768}" srcId="{AD47B1E0-AFC8-4E55-BE7A-926A92F3EB48}" destId="{747580C2-830C-4096-A792-CEBA883D5E23}" srcOrd="2" destOrd="0" parTransId="{DC46C016-0692-455D-AEF3-400A9B36BDDC}" sibTransId="{3D004C84-E5E0-4DA2-8DFB-ADB182383F37}"/>
    <dgm:cxn modelId="{11A92D30-133E-4AEC-AC39-D41335E7DA89}" type="presOf" srcId="{747580C2-830C-4096-A792-CEBA883D5E23}" destId="{78D46269-EC3F-4748-B654-4FDAB4F31EF3}" srcOrd="0" destOrd="0" presId="urn:microsoft.com/office/officeart/2005/8/layout/orgChart1"/>
    <dgm:cxn modelId="{1E81B535-2800-45AD-93BE-FC94BA0E00A1}" srcId="{10D04BFB-0974-4C35-95A0-2A115BB53BA4}" destId="{2546943D-F8CE-4F1B-9038-3914BB86955A}" srcOrd="0" destOrd="0" parTransId="{914A304D-16B5-45D4-9820-0DB65D93E651}" sibTransId="{326A3ABF-A8BC-4CE9-A094-F17B8DB0B8AA}"/>
    <dgm:cxn modelId="{D8A79839-86FD-41FA-882E-87A565E25AA9}" type="presOf" srcId="{B852AB5A-68FF-4903-8E89-FD3C2625E63C}" destId="{8C947849-DA0D-42E1-9CC3-B5222A6CFCD5}" srcOrd="1" destOrd="0" presId="urn:microsoft.com/office/officeart/2005/8/layout/orgChart1"/>
    <dgm:cxn modelId="{9FE1233B-B6D6-44B2-88E4-9B17271C2C92}" srcId="{F7578D71-A32E-45D1-B451-56500E4F04C0}" destId="{57AC56CC-6648-481C-ADD1-7C12A4660810}" srcOrd="3" destOrd="0" parTransId="{568A901D-1A1E-4DC2-9D98-6D245F9B3D7F}" sibTransId="{BF6C3EEC-C61E-4C32-A43A-754F354CD347}"/>
    <dgm:cxn modelId="{2710673C-0B81-4997-A0F9-BC34BD0DBEC3}" type="presOf" srcId="{B852AB5A-68FF-4903-8E89-FD3C2625E63C}" destId="{A8806568-B173-4A48-B5CF-4DF5C119E30B}" srcOrd="0" destOrd="0" presId="urn:microsoft.com/office/officeart/2005/8/layout/orgChart1"/>
    <dgm:cxn modelId="{5F0F613F-CFA6-4B02-8C85-D1F9EE7BAE43}" type="presOf" srcId="{134FF0D1-AC63-4A54-BED0-94E14FABC269}" destId="{D4B9397E-8F04-4383-8152-B8251D7C24BC}" srcOrd="1" destOrd="0" presId="urn:microsoft.com/office/officeart/2005/8/layout/orgChart1"/>
    <dgm:cxn modelId="{56AB525C-68E9-40BF-B1CF-436ACA3FD5E3}" type="presOf" srcId="{747580C2-830C-4096-A792-CEBA883D5E23}" destId="{55DD11FB-55EC-4BDA-A328-48EA6116FC66}" srcOrd="1" destOrd="0" presId="urn:microsoft.com/office/officeart/2005/8/layout/orgChart1"/>
    <dgm:cxn modelId="{B3CE7B5C-87EC-48AD-9630-BA3D041902B9}" srcId="{AD47B1E0-AFC8-4E55-BE7A-926A92F3EB48}" destId="{134FF0D1-AC63-4A54-BED0-94E14FABC269}" srcOrd="3" destOrd="0" parTransId="{B2FA2653-DACF-4D67-9499-9EB6C9572760}" sibTransId="{A9857B8D-F469-4142-B94E-507C8A89EE31}"/>
    <dgm:cxn modelId="{4D4A715E-1CCB-4D1E-A9D2-8F2560A3C422}" srcId="{AD47B1E0-AFC8-4E55-BE7A-926A92F3EB48}" destId="{267A960F-3B4B-4405-A48F-95A9C5AB05D4}" srcOrd="0" destOrd="0" parTransId="{11A355A8-A3A2-4AF1-A756-6B3002371C7A}" sibTransId="{27515391-2EE5-4E3D-8287-8F389E0B0213}"/>
    <dgm:cxn modelId="{13B39B61-AA07-4CDE-8434-AFEFE33CB287}" type="presOf" srcId="{D3900602-9A74-484E-9C8C-EE8A83C07577}" destId="{C4B7AE0A-451E-4A3A-9058-4577A1CAFCFE}" srcOrd="0" destOrd="0" presId="urn:microsoft.com/office/officeart/2005/8/layout/orgChart1"/>
    <dgm:cxn modelId="{858DD642-0888-4409-B125-8BD2679F8629}" type="presOf" srcId="{267A960F-3B4B-4405-A48F-95A9C5AB05D4}" destId="{67AC2A89-C9B1-4DB4-9CF2-4A4CE82E4CC4}" srcOrd="1" destOrd="0" presId="urn:microsoft.com/office/officeart/2005/8/layout/orgChart1"/>
    <dgm:cxn modelId="{3D30DC42-731F-4635-A52A-0BEBADC1E56E}" srcId="{10D04BFB-0974-4C35-95A0-2A115BB53BA4}" destId="{B1248C77-D86A-433F-ACC4-06C6B501C43D}" srcOrd="1" destOrd="0" parTransId="{414C72E1-42CD-4770-A66A-E32F2F9AFF57}" sibTransId="{5FE53DAA-4EF1-4368-AF8B-5650B22A2664}"/>
    <dgm:cxn modelId="{2FB92063-AA3F-43EC-9A4D-07FFC6653D67}" srcId="{F7578D71-A32E-45D1-B451-56500E4F04C0}" destId="{B852AB5A-68FF-4903-8E89-FD3C2625E63C}" srcOrd="4" destOrd="0" parTransId="{B080B082-BCA0-4F01-B495-58A1C519DD0B}" sibTransId="{9545941C-7918-46EB-8E86-EEEBAF293A66}"/>
    <dgm:cxn modelId="{C6477A44-29FD-4F8F-A425-1C48226A4500}" type="presOf" srcId="{568A901D-1A1E-4DC2-9D98-6D245F9B3D7F}" destId="{ADE5E6A8-299C-4DAA-8B03-E07A2D5EF21E}" srcOrd="0" destOrd="0" presId="urn:microsoft.com/office/officeart/2005/8/layout/orgChart1"/>
    <dgm:cxn modelId="{86D96668-8E65-456A-8DBE-0BF0E018B4D9}" type="presOf" srcId="{B080B082-BCA0-4F01-B495-58A1C519DD0B}" destId="{37A1A977-6734-4CB1-B5B5-69EA499419CB}" srcOrd="0" destOrd="0" presId="urn:microsoft.com/office/officeart/2005/8/layout/orgChart1"/>
    <dgm:cxn modelId="{E59B156E-7FCF-4B8F-9227-84C265D08766}" type="presOf" srcId="{269A80AC-FE20-4B02-838A-A655FD7B0EEE}" destId="{7BC1F72A-7F41-46D7-A756-573E04676656}" srcOrd="0" destOrd="0" presId="urn:microsoft.com/office/officeart/2005/8/layout/orgChart1"/>
    <dgm:cxn modelId="{7F6BC66E-6346-4A7C-B3CC-3ED7B905A0A6}" srcId="{F7578D71-A32E-45D1-B451-56500E4F04C0}" destId="{AD47B1E0-AFC8-4E55-BE7A-926A92F3EB48}" srcOrd="2" destOrd="0" parTransId="{579E4111-8C04-470C-BD1D-2B887D1DB8BD}" sibTransId="{A7519AF3-CFA6-4D80-A361-394A618D9426}"/>
    <dgm:cxn modelId="{CCDF2C50-4A6D-4B01-B92D-0F29A4281E16}" type="presOf" srcId="{A8ACF2B1-B60E-4B43-ABF2-4727F4508E95}" destId="{33895C64-22F4-4912-8282-F27C58693BFD}" srcOrd="0" destOrd="0" presId="urn:microsoft.com/office/officeart/2005/8/layout/orgChart1"/>
    <dgm:cxn modelId="{F3CF3954-86F8-4430-B896-AA58F3E183CE}" type="presOf" srcId="{DC46C016-0692-455D-AEF3-400A9B36BDDC}" destId="{422580E5-88C3-4210-9EFC-171A5BD11277}" srcOrd="0" destOrd="0" presId="urn:microsoft.com/office/officeart/2005/8/layout/orgChart1"/>
    <dgm:cxn modelId="{16396954-90E9-4A24-BECF-FE7DE10A548A}" type="presOf" srcId="{134FF0D1-AC63-4A54-BED0-94E14FABC269}" destId="{29960994-272F-4538-B61B-08118289ADE0}" srcOrd="0" destOrd="0" presId="urn:microsoft.com/office/officeart/2005/8/layout/orgChart1"/>
    <dgm:cxn modelId="{530ADC54-CE6F-4633-9B38-A3EC3F238E35}" type="presOf" srcId="{F7578D71-A32E-45D1-B451-56500E4F04C0}" destId="{9F90C10A-1F0E-403A-B4E4-AACF5EEF56EB}" srcOrd="0" destOrd="0" presId="urn:microsoft.com/office/officeart/2005/8/layout/orgChart1"/>
    <dgm:cxn modelId="{BC23AB55-B71E-4C51-BB3C-26ED3DDF82DA}" type="presOf" srcId="{934BD253-E7AC-4E02-AF63-430C23748CD6}" destId="{BE052BD1-A73D-4939-8314-AEBD36397BC3}" srcOrd="0" destOrd="0" presId="urn:microsoft.com/office/officeart/2005/8/layout/orgChart1"/>
    <dgm:cxn modelId="{E7BC0D76-2909-493F-8901-D2C2A401BD59}" type="presOf" srcId="{23F829A2-63FD-487D-9D2B-221CF9402112}" destId="{F0807368-5746-4CE2-805B-2B50A0B6735A}" srcOrd="0" destOrd="0" presId="urn:microsoft.com/office/officeart/2005/8/layout/orgChart1"/>
    <dgm:cxn modelId="{053F7C76-C446-4BED-9A35-A017FA49D49F}" type="presOf" srcId="{10D04BFB-0974-4C35-95A0-2A115BB53BA4}" destId="{00B49418-06E9-425B-A536-BECAF1379A2E}" srcOrd="1" destOrd="0" presId="urn:microsoft.com/office/officeart/2005/8/layout/orgChart1"/>
    <dgm:cxn modelId="{ECEAB879-010F-46A7-9850-242E11776063}" type="presOf" srcId="{914A304D-16B5-45D4-9820-0DB65D93E651}" destId="{028767EB-9598-4D1A-B359-9C8A53D23B08}" srcOrd="0" destOrd="0" presId="urn:microsoft.com/office/officeart/2005/8/layout/orgChart1"/>
    <dgm:cxn modelId="{DCB54A7C-FDA5-40AC-895F-38C13CC6248C}" srcId="{B852AB5A-68FF-4903-8E89-FD3C2625E63C}" destId="{8CA4BCD1-3930-4C78-AFA8-B4D7BD1CB134}" srcOrd="0" destOrd="0" parTransId="{269A80AC-FE20-4B02-838A-A655FD7B0EEE}" sibTransId="{68196748-0D9D-4901-B42D-5B9DBEA0515D}"/>
    <dgm:cxn modelId="{4A1CF77C-5E10-440E-A774-526F8C17691E}" type="presOf" srcId="{F7578D71-A32E-45D1-B451-56500E4F04C0}" destId="{2954A758-B5B9-431B-B9F0-13C38E1143B7}" srcOrd="1" destOrd="0" presId="urn:microsoft.com/office/officeart/2005/8/layout/orgChart1"/>
    <dgm:cxn modelId="{2F5F2586-5D2C-4F08-96B3-EF1A138D9171}" type="presOf" srcId="{57AC56CC-6648-481C-ADD1-7C12A4660810}" destId="{748847A8-5513-4962-AB5B-00801CA2A9C2}" srcOrd="0" destOrd="0" presId="urn:microsoft.com/office/officeart/2005/8/layout/orgChart1"/>
    <dgm:cxn modelId="{808A2C86-6DC4-4979-8AC3-DCCCB68E9581}" srcId="{F7578D71-A32E-45D1-B451-56500E4F04C0}" destId="{11ACB0D7-69A6-423F-9C06-1034226B623C}" srcOrd="5" destOrd="0" parTransId="{49A86264-413E-42C0-9AB4-C0F09BF95BEE}" sibTransId="{527D0581-5372-4FFB-9968-AF8D6FA29463}"/>
    <dgm:cxn modelId="{BBACBF89-6A3C-4CC4-920B-3B29379F9CAC}" type="presOf" srcId="{A1E0F340-9688-42F1-AB89-94605ED77EE9}" destId="{DF819A6C-5F79-4BD0-A02E-49FA2C70F8AA}" srcOrd="1" destOrd="0" presId="urn:microsoft.com/office/officeart/2005/8/layout/orgChart1"/>
    <dgm:cxn modelId="{AA19FF96-039B-438E-BBCA-CFF1509E9591}" type="presOf" srcId="{579E4111-8C04-470C-BD1D-2B887D1DB8BD}" destId="{46672031-034B-456C-8CA4-BD4A365CA0FA}" srcOrd="0" destOrd="0" presId="urn:microsoft.com/office/officeart/2005/8/layout/orgChart1"/>
    <dgm:cxn modelId="{7C908F98-9672-4EFA-85A5-E7504C3F71E0}" srcId="{F7578D71-A32E-45D1-B451-56500E4F04C0}" destId="{A1E0F340-9688-42F1-AB89-94605ED77EE9}" srcOrd="0" destOrd="0" parTransId="{934BD253-E7AC-4E02-AF63-430C23748CD6}" sibTransId="{7BC9BF5E-8EA9-440C-B711-BEB43B0C4731}"/>
    <dgm:cxn modelId="{DB873D9E-9542-467A-A8DD-BAB525244547}" type="presOf" srcId="{8CA4BCD1-3930-4C78-AFA8-B4D7BD1CB134}" destId="{E1C5A61B-B5CC-4AD2-827A-EF9D7E6C3EC5}" srcOrd="1" destOrd="0" presId="urn:microsoft.com/office/officeart/2005/8/layout/orgChart1"/>
    <dgm:cxn modelId="{25A2539E-21AF-45BC-B84F-E6E8C9B46D8B}" type="presOf" srcId="{D3900602-9A74-484E-9C8C-EE8A83C07577}" destId="{162F7C46-0F52-45E3-996D-C690547A266F}" srcOrd="1" destOrd="0" presId="urn:microsoft.com/office/officeart/2005/8/layout/orgChart1"/>
    <dgm:cxn modelId="{2DAC4FA4-4435-4FCB-9222-2CDA228982C5}" type="presOf" srcId="{60C38ED4-9DB0-4661-8F37-F43CBED5A898}" destId="{B1D9163D-FB1F-4088-B370-2C127A638332}" srcOrd="0" destOrd="0" presId="urn:microsoft.com/office/officeart/2005/8/layout/orgChart1"/>
    <dgm:cxn modelId="{26C8C4B3-167F-433A-9613-BB0CE8C2AF70}" type="presOf" srcId="{AD47B1E0-AFC8-4E55-BE7A-926A92F3EB48}" destId="{0BC82B49-AB7E-4411-BD0B-D1D100697FEF}" srcOrd="1" destOrd="0" presId="urn:microsoft.com/office/officeart/2005/8/layout/orgChart1"/>
    <dgm:cxn modelId="{240B79B9-5D54-4C42-9104-36443711F625}" type="presOf" srcId="{B1248C77-D86A-433F-ACC4-06C6B501C43D}" destId="{C513D5CC-C7B7-46C6-9C19-D10FBDE16274}" srcOrd="1" destOrd="0" presId="urn:microsoft.com/office/officeart/2005/8/layout/orgChart1"/>
    <dgm:cxn modelId="{CAF319C5-0359-40B0-8986-3B03DA69D495}" type="presOf" srcId="{A1E0F340-9688-42F1-AB89-94605ED77EE9}" destId="{7E84F9F7-A0F7-436D-AE96-025C4EA13180}" srcOrd="0" destOrd="0" presId="urn:microsoft.com/office/officeart/2005/8/layout/orgChart1"/>
    <dgm:cxn modelId="{D4545FC7-379F-4AE8-91C2-AAD94C1E9DF2}" type="presOf" srcId="{AE979D1E-C6F5-4C65-9456-12D7BEC760AC}" destId="{104D2FFC-DE0B-40C7-8C35-D7361AC19F3F}" srcOrd="0" destOrd="0" presId="urn:microsoft.com/office/officeart/2005/8/layout/orgChart1"/>
    <dgm:cxn modelId="{014806C9-D594-4646-9DB4-B5D3EC774671}" type="presOf" srcId="{DB1738C5-A662-44C3-9318-D17237ADAE79}" destId="{DDE45A2A-EB23-480F-A4D8-AFEF16A59767}" srcOrd="1" destOrd="0" presId="urn:microsoft.com/office/officeart/2005/8/layout/orgChart1"/>
    <dgm:cxn modelId="{8E5983D1-C9D4-4709-B43C-9DF3EBAEEFE8}" srcId="{AD47B1E0-AFC8-4E55-BE7A-926A92F3EB48}" destId="{DB1738C5-A662-44C3-9318-D17237ADAE79}" srcOrd="1" destOrd="0" parTransId="{A8ACF2B1-B60E-4B43-ABF2-4727F4508E95}" sibTransId="{019C7F10-04EF-4C31-B220-EF088A349702}"/>
    <dgm:cxn modelId="{A40093D5-8A21-4E23-8D5A-E4822E1CAF33}" type="presOf" srcId="{DB1738C5-A662-44C3-9318-D17237ADAE79}" destId="{F0095440-D47A-4BCD-B0DE-82A38D71A750}" srcOrd="0" destOrd="0" presId="urn:microsoft.com/office/officeart/2005/8/layout/orgChart1"/>
    <dgm:cxn modelId="{79D6A4D7-170E-4C2B-8957-D90600302D71}" type="presOf" srcId="{49A86264-413E-42C0-9AB4-C0F09BF95BEE}" destId="{BCEB0CA8-D747-4C68-A806-7FD3DA010172}" srcOrd="0" destOrd="0" presId="urn:microsoft.com/office/officeart/2005/8/layout/orgChart1"/>
    <dgm:cxn modelId="{DE3D70D9-7817-4557-9B66-8C851D46A5E7}" type="presOf" srcId="{B2FA2653-DACF-4D67-9499-9EB6C9572760}" destId="{DC73A655-08AF-4F91-8981-7C5D536E760B}" srcOrd="0" destOrd="0" presId="urn:microsoft.com/office/officeart/2005/8/layout/orgChart1"/>
    <dgm:cxn modelId="{57C969E3-76B6-4773-825F-8B185A0FF7E4}" type="presOf" srcId="{8CA4BCD1-3930-4C78-AFA8-B4D7BD1CB134}" destId="{412C2494-4582-4AC7-A7E8-71D11026D8A9}" srcOrd="0" destOrd="0" presId="urn:microsoft.com/office/officeart/2005/8/layout/orgChart1"/>
    <dgm:cxn modelId="{2103FAE6-1864-448B-8589-53318FC3F4EF}" type="presOf" srcId="{11ACB0D7-69A6-423F-9C06-1034226B623C}" destId="{68FE83DB-598B-4C12-B3D8-CBE36374EBCE}" srcOrd="1" destOrd="0" presId="urn:microsoft.com/office/officeart/2005/8/layout/orgChart1"/>
    <dgm:cxn modelId="{6B693BEB-BA73-42CD-B61F-75317ED8A2A2}" srcId="{B852AB5A-68FF-4903-8E89-FD3C2625E63C}" destId="{AE979D1E-C6F5-4C65-9456-12D7BEC760AC}" srcOrd="2" destOrd="0" parTransId="{60C38ED4-9DB0-4661-8F37-F43CBED5A898}" sibTransId="{4A220CE0-A6DA-4792-BB04-4039D2157119}"/>
    <dgm:cxn modelId="{9C929DF8-D387-4602-96B5-A93689500039}" srcId="{B852AB5A-68FF-4903-8E89-FD3C2625E63C}" destId="{D3900602-9A74-484E-9C8C-EE8A83C07577}" srcOrd="1" destOrd="0" parTransId="{23F829A2-63FD-487D-9D2B-221CF9402112}" sibTransId="{FC45DA4F-1E4B-44FF-8B49-79F59FB9F708}"/>
    <dgm:cxn modelId="{9861CCFA-26C1-4A52-887C-2FE898D2B8E5}" type="presOf" srcId="{AE979D1E-C6F5-4C65-9456-12D7BEC760AC}" destId="{586480A4-AE7D-42F9-AB0E-8BCD0689BBB9}" srcOrd="1" destOrd="0" presId="urn:microsoft.com/office/officeart/2005/8/layout/orgChart1"/>
    <dgm:cxn modelId="{263088E2-E583-44CB-9F39-55FBA9EE6094}" type="presParOf" srcId="{F0DB19D7-ABDE-432D-94A4-A98806A913E6}" destId="{C4B9893A-3505-47BE-B2EE-E1B7E5E9A4FF}" srcOrd="0" destOrd="0" presId="urn:microsoft.com/office/officeart/2005/8/layout/orgChart1"/>
    <dgm:cxn modelId="{EF2C1142-5020-4F93-9403-6A93CC67AB62}" type="presParOf" srcId="{C4B9893A-3505-47BE-B2EE-E1B7E5E9A4FF}" destId="{F8FF2D99-8ED5-43D0-8044-5F2B11F81656}" srcOrd="0" destOrd="0" presId="urn:microsoft.com/office/officeart/2005/8/layout/orgChart1"/>
    <dgm:cxn modelId="{FB8C6B27-37BE-40CE-940D-2BB098089CFA}" type="presParOf" srcId="{F8FF2D99-8ED5-43D0-8044-5F2B11F81656}" destId="{9F90C10A-1F0E-403A-B4E4-AACF5EEF56EB}" srcOrd="0" destOrd="0" presId="urn:microsoft.com/office/officeart/2005/8/layout/orgChart1"/>
    <dgm:cxn modelId="{44103EC7-EF95-478D-8796-EA758663C630}" type="presParOf" srcId="{F8FF2D99-8ED5-43D0-8044-5F2B11F81656}" destId="{2954A758-B5B9-431B-B9F0-13C38E1143B7}" srcOrd="1" destOrd="0" presId="urn:microsoft.com/office/officeart/2005/8/layout/orgChart1"/>
    <dgm:cxn modelId="{2E530100-F87F-47F6-8F71-2789D91A9D6E}" type="presParOf" srcId="{C4B9893A-3505-47BE-B2EE-E1B7E5E9A4FF}" destId="{648B532B-8456-4941-AB9D-33ECB49DC88F}" srcOrd="1" destOrd="0" presId="urn:microsoft.com/office/officeart/2005/8/layout/orgChart1"/>
    <dgm:cxn modelId="{EB4F0A81-10D9-4DCC-A8D5-DFDFC1342A72}" type="presParOf" srcId="{648B532B-8456-4941-AB9D-33ECB49DC88F}" destId="{BE052BD1-A73D-4939-8314-AEBD36397BC3}" srcOrd="0" destOrd="0" presId="urn:microsoft.com/office/officeart/2005/8/layout/orgChart1"/>
    <dgm:cxn modelId="{EEB52B4C-082C-4628-B566-1CC1F9144C42}" type="presParOf" srcId="{648B532B-8456-4941-AB9D-33ECB49DC88F}" destId="{36625D1E-0AF2-4610-B650-6BC8FD975A5D}" srcOrd="1" destOrd="0" presId="urn:microsoft.com/office/officeart/2005/8/layout/orgChart1"/>
    <dgm:cxn modelId="{4438E709-DD10-4481-8DB4-C5E70A81A8F5}" type="presParOf" srcId="{36625D1E-0AF2-4610-B650-6BC8FD975A5D}" destId="{28098B20-34D6-4A2D-8AF4-F742B12F25E9}" srcOrd="0" destOrd="0" presId="urn:microsoft.com/office/officeart/2005/8/layout/orgChart1"/>
    <dgm:cxn modelId="{B29A1B4A-97B2-46D0-A430-CC66EBDF65F8}" type="presParOf" srcId="{28098B20-34D6-4A2D-8AF4-F742B12F25E9}" destId="{7E84F9F7-A0F7-436D-AE96-025C4EA13180}" srcOrd="0" destOrd="0" presId="urn:microsoft.com/office/officeart/2005/8/layout/orgChart1"/>
    <dgm:cxn modelId="{6D1021D3-A4C6-4BA8-BCB9-FA06CA22BCC2}" type="presParOf" srcId="{28098B20-34D6-4A2D-8AF4-F742B12F25E9}" destId="{DF819A6C-5F79-4BD0-A02E-49FA2C70F8AA}" srcOrd="1" destOrd="0" presId="urn:microsoft.com/office/officeart/2005/8/layout/orgChart1"/>
    <dgm:cxn modelId="{1F8A7AB0-4B31-4C27-9A1D-A2239A5120BE}" type="presParOf" srcId="{36625D1E-0AF2-4610-B650-6BC8FD975A5D}" destId="{91900B3D-047D-4B55-8A15-CD0C381EFCE2}" srcOrd="1" destOrd="0" presId="urn:microsoft.com/office/officeart/2005/8/layout/orgChart1"/>
    <dgm:cxn modelId="{AE306CC8-A6D7-40F2-9B96-A01938B0F9EA}" type="presParOf" srcId="{36625D1E-0AF2-4610-B650-6BC8FD975A5D}" destId="{C88B189A-8FB8-4A2D-BB55-890D2893DA13}" srcOrd="2" destOrd="0" presId="urn:microsoft.com/office/officeart/2005/8/layout/orgChart1"/>
    <dgm:cxn modelId="{C50ABB70-F114-400E-8228-736246D32F9C}" type="presParOf" srcId="{648B532B-8456-4941-AB9D-33ECB49DC88F}" destId="{6FAD24FC-AA52-4E70-AE3F-24AC7FEAC8EA}" srcOrd="2" destOrd="0" presId="urn:microsoft.com/office/officeart/2005/8/layout/orgChart1"/>
    <dgm:cxn modelId="{CEE9BFC3-6C76-4EBC-941D-711E83C897BA}" type="presParOf" srcId="{648B532B-8456-4941-AB9D-33ECB49DC88F}" destId="{9AC1AAB8-C385-4380-8606-083EFF58083D}" srcOrd="3" destOrd="0" presId="urn:microsoft.com/office/officeart/2005/8/layout/orgChart1"/>
    <dgm:cxn modelId="{4C602474-23B4-4AC9-BD29-6A874276645F}" type="presParOf" srcId="{9AC1AAB8-C385-4380-8606-083EFF58083D}" destId="{1DD0F1FE-8185-4C9E-A230-037452F0E696}" srcOrd="0" destOrd="0" presId="urn:microsoft.com/office/officeart/2005/8/layout/orgChart1"/>
    <dgm:cxn modelId="{2C7ABBFB-E6C3-45BC-BDCA-3A9F3044A62B}" type="presParOf" srcId="{1DD0F1FE-8185-4C9E-A230-037452F0E696}" destId="{104839AA-0F69-4AB7-8C3C-DB45E7D6BBA9}" srcOrd="0" destOrd="0" presId="urn:microsoft.com/office/officeart/2005/8/layout/orgChart1"/>
    <dgm:cxn modelId="{A991C2AF-38CF-470B-8FDC-63E5B02CDEFC}" type="presParOf" srcId="{1DD0F1FE-8185-4C9E-A230-037452F0E696}" destId="{00B49418-06E9-425B-A536-BECAF1379A2E}" srcOrd="1" destOrd="0" presId="urn:microsoft.com/office/officeart/2005/8/layout/orgChart1"/>
    <dgm:cxn modelId="{CDB424F7-6170-44B6-8DE6-24D40BB32F7B}" type="presParOf" srcId="{9AC1AAB8-C385-4380-8606-083EFF58083D}" destId="{AA71D102-77BC-4C25-85D4-8A08C174EC03}" srcOrd="1" destOrd="0" presId="urn:microsoft.com/office/officeart/2005/8/layout/orgChart1"/>
    <dgm:cxn modelId="{5779A49F-EBD4-41AD-87C6-1E001FF70BF5}" type="presParOf" srcId="{AA71D102-77BC-4C25-85D4-8A08C174EC03}" destId="{028767EB-9598-4D1A-B359-9C8A53D23B08}" srcOrd="0" destOrd="0" presId="urn:microsoft.com/office/officeart/2005/8/layout/orgChart1"/>
    <dgm:cxn modelId="{74CCAE1C-A995-4295-8B2E-6746D3EC2285}" type="presParOf" srcId="{AA71D102-77BC-4C25-85D4-8A08C174EC03}" destId="{4A307EC4-B3F2-4BE2-B9D8-4A845F166D81}" srcOrd="1" destOrd="0" presId="urn:microsoft.com/office/officeart/2005/8/layout/orgChart1"/>
    <dgm:cxn modelId="{2367CE81-7746-456C-9213-DE07D85A52F1}" type="presParOf" srcId="{4A307EC4-B3F2-4BE2-B9D8-4A845F166D81}" destId="{48415587-83A8-4C6E-A862-9A78CA6E9839}" srcOrd="0" destOrd="0" presId="urn:microsoft.com/office/officeart/2005/8/layout/orgChart1"/>
    <dgm:cxn modelId="{CB8F8F44-D43C-4A6F-B1F5-D59A036A90DE}" type="presParOf" srcId="{48415587-83A8-4C6E-A862-9A78CA6E9839}" destId="{831CF89A-E636-4D94-8DD7-DB692D7B1287}" srcOrd="0" destOrd="0" presId="urn:microsoft.com/office/officeart/2005/8/layout/orgChart1"/>
    <dgm:cxn modelId="{C2264C02-AAF7-4BEB-B3ED-A68BA1B737F0}" type="presParOf" srcId="{48415587-83A8-4C6E-A862-9A78CA6E9839}" destId="{895A9AB5-D24B-4A60-BC7D-1A45BF4303B4}" srcOrd="1" destOrd="0" presId="urn:microsoft.com/office/officeart/2005/8/layout/orgChart1"/>
    <dgm:cxn modelId="{1CBBB5ED-4918-40C5-8230-103B8CE49832}" type="presParOf" srcId="{4A307EC4-B3F2-4BE2-B9D8-4A845F166D81}" destId="{B83908DD-9A0F-4AC9-A666-8AC3880E4F6E}" srcOrd="1" destOrd="0" presId="urn:microsoft.com/office/officeart/2005/8/layout/orgChart1"/>
    <dgm:cxn modelId="{FBCC287B-E1A7-4E2C-B780-3A015AE27BF0}" type="presParOf" srcId="{4A307EC4-B3F2-4BE2-B9D8-4A845F166D81}" destId="{CABB32E7-2134-406A-974E-F00BBAA539C8}" srcOrd="2" destOrd="0" presId="urn:microsoft.com/office/officeart/2005/8/layout/orgChart1"/>
    <dgm:cxn modelId="{2E0A76E0-F6C0-4C34-A22C-EEE3AA008E8F}" type="presParOf" srcId="{AA71D102-77BC-4C25-85D4-8A08C174EC03}" destId="{0D93D63F-24F0-48DF-A6D1-3F29CFA35373}" srcOrd="2" destOrd="0" presId="urn:microsoft.com/office/officeart/2005/8/layout/orgChart1"/>
    <dgm:cxn modelId="{1E840A9E-5BBF-438C-93B7-9D3F8B2EACFB}" type="presParOf" srcId="{AA71D102-77BC-4C25-85D4-8A08C174EC03}" destId="{1D924B7B-FDAD-4DA6-B52D-41CA4743F82B}" srcOrd="3" destOrd="0" presId="urn:microsoft.com/office/officeart/2005/8/layout/orgChart1"/>
    <dgm:cxn modelId="{21B354BF-2D0D-4ABC-83A1-798038963401}" type="presParOf" srcId="{1D924B7B-FDAD-4DA6-B52D-41CA4743F82B}" destId="{B5982344-ACEC-4024-8B50-B73499652140}" srcOrd="0" destOrd="0" presId="urn:microsoft.com/office/officeart/2005/8/layout/orgChart1"/>
    <dgm:cxn modelId="{AE787CB3-489A-48AD-AFFE-C0D420815B66}" type="presParOf" srcId="{B5982344-ACEC-4024-8B50-B73499652140}" destId="{A516DD3F-B8D2-402C-B4C6-4D1D61BF9BE6}" srcOrd="0" destOrd="0" presId="urn:microsoft.com/office/officeart/2005/8/layout/orgChart1"/>
    <dgm:cxn modelId="{CDCE20EE-738C-40C5-A5DE-630E84F85BC2}" type="presParOf" srcId="{B5982344-ACEC-4024-8B50-B73499652140}" destId="{C513D5CC-C7B7-46C6-9C19-D10FBDE16274}" srcOrd="1" destOrd="0" presId="urn:microsoft.com/office/officeart/2005/8/layout/orgChart1"/>
    <dgm:cxn modelId="{E47E735F-A525-4114-8AC0-823052E4014B}" type="presParOf" srcId="{1D924B7B-FDAD-4DA6-B52D-41CA4743F82B}" destId="{52D4ED56-1E19-44EA-AD36-CA84250C70DA}" srcOrd="1" destOrd="0" presId="urn:microsoft.com/office/officeart/2005/8/layout/orgChart1"/>
    <dgm:cxn modelId="{8A628DC3-AF1C-4B5D-9CE0-D388123666FA}" type="presParOf" srcId="{1D924B7B-FDAD-4DA6-B52D-41CA4743F82B}" destId="{CB813410-3CBF-40B9-B7AB-F032382E47AF}" srcOrd="2" destOrd="0" presId="urn:microsoft.com/office/officeart/2005/8/layout/orgChart1"/>
    <dgm:cxn modelId="{39F463BC-0C7F-40F8-BBE4-B2C155DED9AE}" type="presParOf" srcId="{9AC1AAB8-C385-4380-8606-083EFF58083D}" destId="{CDFBE5D2-2BD4-4C95-B5DF-485C6601BC59}" srcOrd="2" destOrd="0" presId="urn:microsoft.com/office/officeart/2005/8/layout/orgChart1"/>
    <dgm:cxn modelId="{A680387E-AB7C-4D21-B017-630FC79B065A}" type="presParOf" srcId="{648B532B-8456-4941-AB9D-33ECB49DC88F}" destId="{46672031-034B-456C-8CA4-BD4A365CA0FA}" srcOrd="4" destOrd="0" presId="urn:microsoft.com/office/officeart/2005/8/layout/orgChart1"/>
    <dgm:cxn modelId="{4634C00C-C4E8-40C9-8868-8DD053D2E74E}" type="presParOf" srcId="{648B532B-8456-4941-AB9D-33ECB49DC88F}" destId="{717C1B08-ADF1-4D6E-B716-0EC53B7F1103}" srcOrd="5" destOrd="0" presId="urn:microsoft.com/office/officeart/2005/8/layout/orgChart1"/>
    <dgm:cxn modelId="{FDB5A8D0-3099-4F62-9648-EB1A3A05C887}" type="presParOf" srcId="{717C1B08-ADF1-4D6E-B716-0EC53B7F1103}" destId="{D4E50CA3-A4A8-4A35-91B4-70FD99860A2A}" srcOrd="0" destOrd="0" presId="urn:microsoft.com/office/officeart/2005/8/layout/orgChart1"/>
    <dgm:cxn modelId="{A12DA0A1-EA3F-49E2-9225-B4A5DC987958}" type="presParOf" srcId="{D4E50CA3-A4A8-4A35-91B4-70FD99860A2A}" destId="{44A31A03-93EA-443C-967C-C45C57C73C4C}" srcOrd="0" destOrd="0" presId="urn:microsoft.com/office/officeart/2005/8/layout/orgChart1"/>
    <dgm:cxn modelId="{DAD76C81-4F7B-41D2-8D77-73DF5F1B1CB4}" type="presParOf" srcId="{D4E50CA3-A4A8-4A35-91B4-70FD99860A2A}" destId="{0BC82B49-AB7E-4411-BD0B-D1D100697FEF}" srcOrd="1" destOrd="0" presId="urn:microsoft.com/office/officeart/2005/8/layout/orgChart1"/>
    <dgm:cxn modelId="{7D90CD28-8BB8-4580-BC5C-DC19EE4CC917}" type="presParOf" srcId="{717C1B08-ADF1-4D6E-B716-0EC53B7F1103}" destId="{0FB688F9-EF6C-465C-B02D-077BC6A66E8F}" srcOrd="1" destOrd="0" presId="urn:microsoft.com/office/officeart/2005/8/layout/orgChart1"/>
    <dgm:cxn modelId="{0753CFD8-F3BB-47E8-9383-1CBD668AFA10}" type="presParOf" srcId="{0FB688F9-EF6C-465C-B02D-077BC6A66E8F}" destId="{42B94177-67AB-47E6-BB4D-6191A47ABEDD}" srcOrd="0" destOrd="0" presId="urn:microsoft.com/office/officeart/2005/8/layout/orgChart1"/>
    <dgm:cxn modelId="{F7099321-673F-4397-BE47-8D6CB07863D3}" type="presParOf" srcId="{0FB688F9-EF6C-465C-B02D-077BC6A66E8F}" destId="{8261D3CC-B098-41A6-9383-4AC881184C41}" srcOrd="1" destOrd="0" presId="urn:microsoft.com/office/officeart/2005/8/layout/orgChart1"/>
    <dgm:cxn modelId="{6B1DFE4F-0821-47CE-A0E2-AA546CAAF249}" type="presParOf" srcId="{8261D3CC-B098-41A6-9383-4AC881184C41}" destId="{6CD33C1B-AB80-4E7D-B3A1-707153864C8D}" srcOrd="0" destOrd="0" presId="urn:microsoft.com/office/officeart/2005/8/layout/orgChart1"/>
    <dgm:cxn modelId="{864919FF-9E68-4C45-97DC-0B5468AB3AA8}" type="presParOf" srcId="{6CD33C1B-AB80-4E7D-B3A1-707153864C8D}" destId="{4467AE64-5D62-474B-8C47-BB4891AB00BF}" srcOrd="0" destOrd="0" presId="urn:microsoft.com/office/officeart/2005/8/layout/orgChart1"/>
    <dgm:cxn modelId="{DE19292C-E20A-4085-912F-41ECB8819512}" type="presParOf" srcId="{6CD33C1B-AB80-4E7D-B3A1-707153864C8D}" destId="{67AC2A89-C9B1-4DB4-9CF2-4A4CE82E4CC4}" srcOrd="1" destOrd="0" presId="urn:microsoft.com/office/officeart/2005/8/layout/orgChart1"/>
    <dgm:cxn modelId="{C2D0DA7D-EECA-4E47-8D89-27413151AF84}" type="presParOf" srcId="{8261D3CC-B098-41A6-9383-4AC881184C41}" destId="{61C50466-8A47-4B00-931D-165EF6E491A8}" srcOrd="1" destOrd="0" presId="urn:microsoft.com/office/officeart/2005/8/layout/orgChart1"/>
    <dgm:cxn modelId="{57251A3D-90B9-4183-A5E6-F8B014655DC3}" type="presParOf" srcId="{8261D3CC-B098-41A6-9383-4AC881184C41}" destId="{9BDC6432-9B15-44CC-88A2-F3DFCF9B56DE}" srcOrd="2" destOrd="0" presId="urn:microsoft.com/office/officeart/2005/8/layout/orgChart1"/>
    <dgm:cxn modelId="{F8B60A04-367E-4130-8B64-FF6BB77ECAF4}" type="presParOf" srcId="{0FB688F9-EF6C-465C-B02D-077BC6A66E8F}" destId="{33895C64-22F4-4912-8282-F27C58693BFD}" srcOrd="2" destOrd="0" presId="urn:microsoft.com/office/officeart/2005/8/layout/orgChart1"/>
    <dgm:cxn modelId="{A123A38B-B18A-420A-A96A-B80CA10E5BA2}" type="presParOf" srcId="{0FB688F9-EF6C-465C-B02D-077BC6A66E8F}" destId="{8153DB20-FE55-4733-926D-2A65C4CC9FEC}" srcOrd="3" destOrd="0" presId="urn:microsoft.com/office/officeart/2005/8/layout/orgChart1"/>
    <dgm:cxn modelId="{6AB2589D-5505-4D2F-8F7A-25E41D8CB23A}" type="presParOf" srcId="{8153DB20-FE55-4733-926D-2A65C4CC9FEC}" destId="{010497C4-1A28-482B-B3BA-C7C6BB09F419}" srcOrd="0" destOrd="0" presId="urn:microsoft.com/office/officeart/2005/8/layout/orgChart1"/>
    <dgm:cxn modelId="{2BA01E8F-7237-4BF0-948A-250AF6A32CEA}" type="presParOf" srcId="{010497C4-1A28-482B-B3BA-C7C6BB09F419}" destId="{F0095440-D47A-4BCD-B0DE-82A38D71A750}" srcOrd="0" destOrd="0" presId="urn:microsoft.com/office/officeart/2005/8/layout/orgChart1"/>
    <dgm:cxn modelId="{F926BD06-D76D-44FB-848C-0AD0BEB4C130}" type="presParOf" srcId="{010497C4-1A28-482B-B3BA-C7C6BB09F419}" destId="{DDE45A2A-EB23-480F-A4D8-AFEF16A59767}" srcOrd="1" destOrd="0" presId="urn:microsoft.com/office/officeart/2005/8/layout/orgChart1"/>
    <dgm:cxn modelId="{94B760F2-F41E-457D-8C69-0F47E1222823}" type="presParOf" srcId="{8153DB20-FE55-4733-926D-2A65C4CC9FEC}" destId="{43BBF0A3-828D-4059-9743-DEFCE3F2C2C1}" srcOrd="1" destOrd="0" presId="urn:microsoft.com/office/officeart/2005/8/layout/orgChart1"/>
    <dgm:cxn modelId="{185DA62D-E948-4029-9D45-714678184523}" type="presParOf" srcId="{8153DB20-FE55-4733-926D-2A65C4CC9FEC}" destId="{CABBD69E-0FC7-469D-AD87-52C27031110F}" srcOrd="2" destOrd="0" presId="urn:microsoft.com/office/officeart/2005/8/layout/orgChart1"/>
    <dgm:cxn modelId="{A03E49D6-3F84-4EF7-AE50-CB8DEDF155F0}" type="presParOf" srcId="{0FB688F9-EF6C-465C-B02D-077BC6A66E8F}" destId="{422580E5-88C3-4210-9EFC-171A5BD11277}" srcOrd="4" destOrd="0" presId="urn:microsoft.com/office/officeart/2005/8/layout/orgChart1"/>
    <dgm:cxn modelId="{C4DA7B92-409D-4DA7-93B4-9AC5C45792D1}" type="presParOf" srcId="{0FB688F9-EF6C-465C-B02D-077BC6A66E8F}" destId="{50153187-4533-49C0-ABF0-8A2F99728A82}" srcOrd="5" destOrd="0" presId="urn:microsoft.com/office/officeart/2005/8/layout/orgChart1"/>
    <dgm:cxn modelId="{55A62FB6-E213-4D70-AFFB-8EF0A3C1AB75}" type="presParOf" srcId="{50153187-4533-49C0-ABF0-8A2F99728A82}" destId="{75A3D4F6-A43A-470F-8305-BEA8BAB708CC}" srcOrd="0" destOrd="0" presId="urn:microsoft.com/office/officeart/2005/8/layout/orgChart1"/>
    <dgm:cxn modelId="{F8040FD8-0093-4A28-8382-7BB3F7AA135C}" type="presParOf" srcId="{75A3D4F6-A43A-470F-8305-BEA8BAB708CC}" destId="{78D46269-EC3F-4748-B654-4FDAB4F31EF3}" srcOrd="0" destOrd="0" presId="urn:microsoft.com/office/officeart/2005/8/layout/orgChart1"/>
    <dgm:cxn modelId="{B9557426-0384-4710-ADEC-DA2423D725BE}" type="presParOf" srcId="{75A3D4F6-A43A-470F-8305-BEA8BAB708CC}" destId="{55DD11FB-55EC-4BDA-A328-48EA6116FC66}" srcOrd="1" destOrd="0" presId="urn:microsoft.com/office/officeart/2005/8/layout/orgChart1"/>
    <dgm:cxn modelId="{B236D7F7-4490-4FA5-AA4F-DEAF257041C2}" type="presParOf" srcId="{50153187-4533-49C0-ABF0-8A2F99728A82}" destId="{581FC148-C461-4F2C-8BFF-4D2AF127C970}" srcOrd="1" destOrd="0" presId="urn:microsoft.com/office/officeart/2005/8/layout/orgChart1"/>
    <dgm:cxn modelId="{BD2F6453-8F5F-4BE6-AAB8-6C450873D6B2}" type="presParOf" srcId="{50153187-4533-49C0-ABF0-8A2F99728A82}" destId="{86B847F1-5C3F-43A9-9370-77F136A9127C}" srcOrd="2" destOrd="0" presId="urn:microsoft.com/office/officeart/2005/8/layout/orgChart1"/>
    <dgm:cxn modelId="{C2F0BFD7-13F0-4C56-91EB-9235BAF003B7}" type="presParOf" srcId="{0FB688F9-EF6C-465C-B02D-077BC6A66E8F}" destId="{DC73A655-08AF-4F91-8981-7C5D536E760B}" srcOrd="6" destOrd="0" presId="urn:microsoft.com/office/officeart/2005/8/layout/orgChart1"/>
    <dgm:cxn modelId="{3F4BA6DD-7EA5-4287-B79D-531AF8F1CDC9}" type="presParOf" srcId="{0FB688F9-EF6C-465C-B02D-077BC6A66E8F}" destId="{8478A877-63FF-4340-B19E-9E523EB4FBAD}" srcOrd="7" destOrd="0" presId="urn:microsoft.com/office/officeart/2005/8/layout/orgChart1"/>
    <dgm:cxn modelId="{0F0BC45C-9AD6-4D9E-BE46-FBC3BC32A0DD}" type="presParOf" srcId="{8478A877-63FF-4340-B19E-9E523EB4FBAD}" destId="{204230A9-7C6F-43DC-9ED2-5F3EF0841BAA}" srcOrd="0" destOrd="0" presId="urn:microsoft.com/office/officeart/2005/8/layout/orgChart1"/>
    <dgm:cxn modelId="{8B4B9DA9-7BAD-4F7F-A97A-968F1807296A}" type="presParOf" srcId="{204230A9-7C6F-43DC-9ED2-5F3EF0841BAA}" destId="{29960994-272F-4538-B61B-08118289ADE0}" srcOrd="0" destOrd="0" presId="urn:microsoft.com/office/officeart/2005/8/layout/orgChart1"/>
    <dgm:cxn modelId="{D6C8B8FD-844E-46EF-8A75-C28745572C7D}" type="presParOf" srcId="{204230A9-7C6F-43DC-9ED2-5F3EF0841BAA}" destId="{D4B9397E-8F04-4383-8152-B8251D7C24BC}" srcOrd="1" destOrd="0" presId="urn:microsoft.com/office/officeart/2005/8/layout/orgChart1"/>
    <dgm:cxn modelId="{E2315F31-6758-44F9-A816-2B1658E5AF5C}" type="presParOf" srcId="{8478A877-63FF-4340-B19E-9E523EB4FBAD}" destId="{849F3435-993A-4262-8B0A-BBCAC1F98487}" srcOrd="1" destOrd="0" presId="urn:microsoft.com/office/officeart/2005/8/layout/orgChart1"/>
    <dgm:cxn modelId="{18875309-09FE-458E-A60D-43423F7F8931}" type="presParOf" srcId="{8478A877-63FF-4340-B19E-9E523EB4FBAD}" destId="{3C98EA81-F3ED-47B7-9FA2-09FAED0194E7}" srcOrd="2" destOrd="0" presId="urn:microsoft.com/office/officeart/2005/8/layout/orgChart1"/>
    <dgm:cxn modelId="{107FD063-207E-4D61-90C8-58525EF416FC}" type="presParOf" srcId="{717C1B08-ADF1-4D6E-B716-0EC53B7F1103}" destId="{A9E38D49-FC4D-4246-A10D-A1EDBD03A4CB}" srcOrd="2" destOrd="0" presId="urn:microsoft.com/office/officeart/2005/8/layout/orgChart1"/>
    <dgm:cxn modelId="{E49E2471-AA56-443C-854F-383D75962BCC}" type="presParOf" srcId="{648B532B-8456-4941-AB9D-33ECB49DC88F}" destId="{ADE5E6A8-299C-4DAA-8B03-E07A2D5EF21E}" srcOrd="6" destOrd="0" presId="urn:microsoft.com/office/officeart/2005/8/layout/orgChart1"/>
    <dgm:cxn modelId="{9E0B7B37-8650-4351-A0D6-7A432BC377DF}" type="presParOf" srcId="{648B532B-8456-4941-AB9D-33ECB49DC88F}" destId="{6C24C5B8-83B8-430A-901F-7E67C2B52039}" srcOrd="7" destOrd="0" presId="urn:microsoft.com/office/officeart/2005/8/layout/orgChart1"/>
    <dgm:cxn modelId="{3404DB0A-9483-4A69-8BB4-B8E47E992E2C}" type="presParOf" srcId="{6C24C5B8-83B8-430A-901F-7E67C2B52039}" destId="{3FDDC76E-D711-4C12-80FF-536C0F361EEC}" srcOrd="0" destOrd="0" presId="urn:microsoft.com/office/officeart/2005/8/layout/orgChart1"/>
    <dgm:cxn modelId="{7DE989B4-C76B-4B65-9379-95045CA1134D}" type="presParOf" srcId="{3FDDC76E-D711-4C12-80FF-536C0F361EEC}" destId="{748847A8-5513-4962-AB5B-00801CA2A9C2}" srcOrd="0" destOrd="0" presId="urn:microsoft.com/office/officeart/2005/8/layout/orgChart1"/>
    <dgm:cxn modelId="{502CD6B7-C350-4423-8F21-866C970B7AFE}" type="presParOf" srcId="{3FDDC76E-D711-4C12-80FF-536C0F361EEC}" destId="{0DB8D922-1D56-4FCF-9470-D3E0CDB5ADF7}" srcOrd="1" destOrd="0" presId="urn:microsoft.com/office/officeart/2005/8/layout/orgChart1"/>
    <dgm:cxn modelId="{1A5D40E9-4939-4BB6-A6BB-611E0524475D}" type="presParOf" srcId="{6C24C5B8-83B8-430A-901F-7E67C2B52039}" destId="{85296AF2-D1DF-40F4-A011-5F15E0003204}" srcOrd="1" destOrd="0" presId="urn:microsoft.com/office/officeart/2005/8/layout/orgChart1"/>
    <dgm:cxn modelId="{0A8E74AD-6D23-40F2-B7D1-B2C2F9DB9BAD}" type="presParOf" srcId="{6C24C5B8-83B8-430A-901F-7E67C2B52039}" destId="{54C752C4-51FC-4D90-80FF-9E63A99D9565}" srcOrd="2" destOrd="0" presId="urn:microsoft.com/office/officeart/2005/8/layout/orgChart1"/>
    <dgm:cxn modelId="{A65989A1-AF4D-4541-8EF4-C18FF80CF412}" type="presParOf" srcId="{648B532B-8456-4941-AB9D-33ECB49DC88F}" destId="{37A1A977-6734-4CB1-B5B5-69EA499419CB}" srcOrd="8" destOrd="0" presId="urn:microsoft.com/office/officeart/2005/8/layout/orgChart1"/>
    <dgm:cxn modelId="{19464068-0630-41D6-9C86-CE40F2339AA2}" type="presParOf" srcId="{648B532B-8456-4941-AB9D-33ECB49DC88F}" destId="{EC625C58-C393-4DD3-83C1-DF6712352A7D}" srcOrd="9" destOrd="0" presId="urn:microsoft.com/office/officeart/2005/8/layout/orgChart1"/>
    <dgm:cxn modelId="{717E63E9-2CCF-477E-994E-5A017AB2C00F}" type="presParOf" srcId="{EC625C58-C393-4DD3-83C1-DF6712352A7D}" destId="{DA8EF574-618D-404B-830D-630121D69C02}" srcOrd="0" destOrd="0" presId="urn:microsoft.com/office/officeart/2005/8/layout/orgChart1"/>
    <dgm:cxn modelId="{86A81DD5-7A84-4D69-8A16-FFFBDA14C47E}" type="presParOf" srcId="{DA8EF574-618D-404B-830D-630121D69C02}" destId="{A8806568-B173-4A48-B5CF-4DF5C119E30B}" srcOrd="0" destOrd="0" presId="urn:microsoft.com/office/officeart/2005/8/layout/orgChart1"/>
    <dgm:cxn modelId="{E588C6C8-8829-4EFD-949A-F8E45665BFFC}" type="presParOf" srcId="{DA8EF574-618D-404B-830D-630121D69C02}" destId="{8C947849-DA0D-42E1-9CC3-B5222A6CFCD5}" srcOrd="1" destOrd="0" presId="urn:microsoft.com/office/officeart/2005/8/layout/orgChart1"/>
    <dgm:cxn modelId="{EE254631-00C3-470B-AB5E-7F4FB77F8405}" type="presParOf" srcId="{EC625C58-C393-4DD3-83C1-DF6712352A7D}" destId="{657ABDB7-DC89-456A-B1D4-88E9EF3D6A8D}" srcOrd="1" destOrd="0" presId="urn:microsoft.com/office/officeart/2005/8/layout/orgChart1"/>
    <dgm:cxn modelId="{832A441D-4603-4913-9FB9-0086D9582345}" type="presParOf" srcId="{657ABDB7-DC89-456A-B1D4-88E9EF3D6A8D}" destId="{7BC1F72A-7F41-46D7-A756-573E04676656}" srcOrd="0" destOrd="0" presId="urn:microsoft.com/office/officeart/2005/8/layout/orgChart1"/>
    <dgm:cxn modelId="{F7AE81E3-44E8-4789-96C2-2D5B96D34C15}" type="presParOf" srcId="{657ABDB7-DC89-456A-B1D4-88E9EF3D6A8D}" destId="{E3DB766B-AD71-4D6C-88A6-FF47BE627249}" srcOrd="1" destOrd="0" presId="urn:microsoft.com/office/officeart/2005/8/layout/orgChart1"/>
    <dgm:cxn modelId="{0782B410-07BD-4412-8856-5850E75203B9}" type="presParOf" srcId="{E3DB766B-AD71-4D6C-88A6-FF47BE627249}" destId="{E61EC134-E64A-4D5D-8A93-C1303D5908CC}" srcOrd="0" destOrd="0" presId="urn:microsoft.com/office/officeart/2005/8/layout/orgChart1"/>
    <dgm:cxn modelId="{B1DC785D-73D3-4122-96D1-BE53F35D68B9}" type="presParOf" srcId="{E61EC134-E64A-4D5D-8A93-C1303D5908CC}" destId="{412C2494-4582-4AC7-A7E8-71D11026D8A9}" srcOrd="0" destOrd="0" presId="urn:microsoft.com/office/officeart/2005/8/layout/orgChart1"/>
    <dgm:cxn modelId="{94EAFCE7-8CC4-4FD7-AD58-3948091B86D1}" type="presParOf" srcId="{E61EC134-E64A-4D5D-8A93-C1303D5908CC}" destId="{E1C5A61B-B5CC-4AD2-827A-EF9D7E6C3EC5}" srcOrd="1" destOrd="0" presId="urn:microsoft.com/office/officeart/2005/8/layout/orgChart1"/>
    <dgm:cxn modelId="{ADA9F25A-8154-4E41-8BA8-B486A0066E9B}" type="presParOf" srcId="{E3DB766B-AD71-4D6C-88A6-FF47BE627249}" destId="{21E2E84A-CEA9-40E5-9894-7BBECFC276C9}" srcOrd="1" destOrd="0" presId="urn:microsoft.com/office/officeart/2005/8/layout/orgChart1"/>
    <dgm:cxn modelId="{E7DCBED8-5CFE-4908-81F2-27147564F1EF}" type="presParOf" srcId="{E3DB766B-AD71-4D6C-88A6-FF47BE627249}" destId="{D80AF50A-1A16-4EA7-A5A4-4270B6BFEC11}" srcOrd="2" destOrd="0" presId="urn:microsoft.com/office/officeart/2005/8/layout/orgChart1"/>
    <dgm:cxn modelId="{91E11B41-497B-4C26-8B79-5E24A14CD863}" type="presParOf" srcId="{657ABDB7-DC89-456A-B1D4-88E9EF3D6A8D}" destId="{F0807368-5746-4CE2-805B-2B50A0B6735A}" srcOrd="2" destOrd="0" presId="urn:microsoft.com/office/officeart/2005/8/layout/orgChart1"/>
    <dgm:cxn modelId="{F8124262-B109-48DA-8ED1-46A61379BFAF}" type="presParOf" srcId="{657ABDB7-DC89-456A-B1D4-88E9EF3D6A8D}" destId="{BE29CA17-E93B-4836-B050-B2B581D19C08}" srcOrd="3" destOrd="0" presId="urn:microsoft.com/office/officeart/2005/8/layout/orgChart1"/>
    <dgm:cxn modelId="{FAA0B0E8-0AC6-4936-90A7-708B57EB9CC2}" type="presParOf" srcId="{BE29CA17-E93B-4836-B050-B2B581D19C08}" destId="{78D2292B-447A-4776-9890-26C9EB6BE31B}" srcOrd="0" destOrd="0" presId="urn:microsoft.com/office/officeart/2005/8/layout/orgChart1"/>
    <dgm:cxn modelId="{ABA8DC5B-5DC5-48AB-BA2D-A49E0443496A}" type="presParOf" srcId="{78D2292B-447A-4776-9890-26C9EB6BE31B}" destId="{C4B7AE0A-451E-4A3A-9058-4577A1CAFCFE}" srcOrd="0" destOrd="0" presId="urn:microsoft.com/office/officeart/2005/8/layout/orgChart1"/>
    <dgm:cxn modelId="{8CB117A3-EC43-42FB-9B1A-5BD6CABC2DE9}" type="presParOf" srcId="{78D2292B-447A-4776-9890-26C9EB6BE31B}" destId="{162F7C46-0F52-45E3-996D-C690547A266F}" srcOrd="1" destOrd="0" presId="urn:microsoft.com/office/officeart/2005/8/layout/orgChart1"/>
    <dgm:cxn modelId="{B96965C2-8BE1-4AAC-AD0D-7F8A98EC3C84}" type="presParOf" srcId="{BE29CA17-E93B-4836-B050-B2B581D19C08}" destId="{49861029-95C1-4CD1-85A6-16DBDDC6A54C}" srcOrd="1" destOrd="0" presId="urn:microsoft.com/office/officeart/2005/8/layout/orgChart1"/>
    <dgm:cxn modelId="{DD99A2F1-245E-48AB-9D1C-B560499071AE}" type="presParOf" srcId="{BE29CA17-E93B-4836-B050-B2B581D19C08}" destId="{B9829428-36BC-44EC-950B-6ABACEE89E44}" srcOrd="2" destOrd="0" presId="urn:microsoft.com/office/officeart/2005/8/layout/orgChart1"/>
    <dgm:cxn modelId="{C7A3BB91-0CD1-4862-9E85-41D6F7B356B8}" type="presParOf" srcId="{657ABDB7-DC89-456A-B1D4-88E9EF3D6A8D}" destId="{B1D9163D-FB1F-4088-B370-2C127A638332}" srcOrd="4" destOrd="0" presId="urn:microsoft.com/office/officeart/2005/8/layout/orgChart1"/>
    <dgm:cxn modelId="{7F175968-C95D-4982-9BF5-1851A79376FF}" type="presParOf" srcId="{657ABDB7-DC89-456A-B1D4-88E9EF3D6A8D}" destId="{6ED86BB6-F634-41CA-89D8-F4E8F065AA70}" srcOrd="5" destOrd="0" presId="urn:microsoft.com/office/officeart/2005/8/layout/orgChart1"/>
    <dgm:cxn modelId="{27DB8663-AD26-485E-8B1E-3F44C07F01AE}" type="presParOf" srcId="{6ED86BB6-F634-41CA-89D8-F4E8F065AA70}" destId="{5B532E01-6BA4-4AF3-8BDF-3B1634A32E38}" srcOrd="0" destOrd="0" presId="urn:microsoft.com/office/officeart/2005/8/layout/orgChart1"/>
    <dgm:cxn modelId="{E4896301-BB83-42A8-87CD-6C5C16341450}" type="presParOf" srcId="{5B532E01-6BA4-4AF3-8BDF-3B1634A32E38}" destId="{104D2FFC-DE0B-40C7-8C35-D7361AC19F3F}" srcOrd="0" destOrd="0" presId="urn:microsoft.com/office/officeart/2005/8/layout/orgChart1"/>
    <dgm:cxn modelId="{BCA89836-1A91-4720-B954-54152AD643A7}" type="presParOf" srcId="{5B532E01-6BA4-4AF3-8BDF-3B1634A32E38}" destId="{586480A4-AE7D-42F9-AB0E-8BCD0689BBB9}" srcOrd="1" destOrd="0" presId="urn:microsoft.com/office/officeart/2005/8/layout/orgChart1"/>
    <dgm:cxn modelId="{650B9C07-09C6-4166-A163-82797C53F83F}" type="presParOf" srcId="{6ED86BB6-F634-41CA-89D8-F4E8F065AA70}" destId="{0D9E2AF7-079A-42F1-A577-8AF19E6D69EC}" srcOrd="1" destOrd="0" presId="urn:microsoft.com/office/officeart/2005/8/layout/orgChart1"/>
    <dgm:cxn modelId="{508EB233-5DAF-4719-A5AE-52BCF708E73E}" type="presParOf" srcId="{6ED86BB6-F634-41CA-89D8-F4E8F065AA70}" destId="{797688F1-1833-485B-8FD9-ADD56916107C}" srcOrd="2" destOrd="0" presId="urn:microsoft.com/office/officeart/2005/8/layout/orgChart1"/>
    <dgm:cxn modelId="{D00FA3E3-B382-4646-BCCD-60540D96024D}" type="presParOf" srcId="{EC625C58-C393-4DD3-83C1-DF6712352A7D}" destId="{AAB42C3C-A35D-41E5-B96A-F7D3174DC131}" srcOrd="2" destOrd="0" presId="urn:microsoft.com/office/officeart/2005/8/layout/orgChart1"/>
    <dgm:cxn modelId="{71F00FC1-D2B4-4550-9629-8F286119322B}" type="presParOf" srcId="{648B532B-8456-4941-AB9D-33ECB49DC88F}" destId="{BCEB0CA8-D747-4C68-A806-7FD3DA010172}" srcOrd="10" destOrd="0" presId="urn:microsoft.com/office/officeart/2005/8/layout/orgChart1"/>
    <dgm:cxn modelId="{CF7449B1-D9FA-4781-993B-A0CA25191677}" type="presParOf" srcId="{648B532B-8456-4941-AB9D-33ECB49DC88F}" destId="{FAE88404-4E46-40C2-9511-3DC2C85EBF37}" srcOrd="11" destOrd="0" presId="urn:microsoft.com/office/officeart/2005/8/layout/orgChart1"/>
    <dgm:cxn modelId="{0ED5D4AB-E9C8-49CC-9678-39C33577CFF9}" type="presParOf" srcId="{FAE88404-4E46-40C2-9511-3DC2C85EBF37}" destId="{5B2D8E55-E8ED-467C-9651-69342739DA3B}" srcOrd="0" destOrd="0" presId="urn:microsoft.com/office/officeart/2005/8/layout/orgChart1"/>
    <dgm:cxn modelId="{62DF6528-C23E-4F66-953A-0D4FFAC3D9AA}" type="presParOf" srcId="{5B2D8E55-E8ED-467C-9651-69342739DA3B}" destId="{1BB9A985-D06A-4177-B4EC-C33A3A164D27}" srcOrd="0" destOrd="0" presId="urn:microsoft.com/office/officeart/2005/8/layout/orgChart1"/>
    <dgm:cxn modelId="{F17ED820-685A-4702-938C-6C3348E04BC9}" type="presParOf" srcId="{5B2D8E55-E8ED-467C-9651-69342739DA3B}" destId="{68FE83DB-598B-4C12-B3D8-CBE36374EBCE}" srcOrd="1" destOrd="0" presId="urn:microsoft.com/office/officeart/2005/8/layout/orgChart1"/>
    <dgm:cxn modelId="{617248B6-7AF7-4FB5-BD57-EF1CEE77EF13}" type="presParOf" srcId="{FAE88404-4E46-40C2-9511-3DC2C85EBF37}" destId="{0ED7CB7E-5FDF-49E1-A67B-CD2807E76AE0}" srcOrd="1" destOrd="0" presId="urn:microsoft.com/office/officeart/2005/8/layout/orgChart1"/>
    <dgm:cxn modelId="{D5A4B018-F902-4811-97B5-5F2B34404ADD}" type="presParOf" srcId="{FAE88404-4E46-40C2-9511-3DC2C85EBF37}" destId="{8E564729-7702-4BBD-8EAF-7E6E909030A8}" srcOrd="2" destOrd="0" presId="urn:microsoft.com/office/officeart/2005/8/layout/orgChart1"/>
    <dgm:cxn modelId="{1E337138-8399-4255-9170-C1EE8B800CF9}" type="presParOf" srcId="{C4B9893A-3505-47BE-B2EE-E1B7E5E9A4FF}" destId="{C33D6D88-93FB-4A64-BB28-3408B71797B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EB0CA8-D747-4C68-A806-7FD3DA010172}">
      <dsp:nvSpPr>
        <dsp:cNvPr id="0" name=""/>
        <dsp:cNvSpPr/>
      </dsp:nvSpPr>
      <dsp:spPr>
        <a:xfrm>
          <a:off x="2830830" y="397768"/>
          <a:ext cx="2404235" cy="166905"/>
        </a:xfrm>
        <a:custGeom>
          <a:avLst/>
          <a:gdLst/>
          <a:ahLst/>
          <a:cxnLst/>
          <a:rect l="0" t="0" r="0" b="0"/>
          <a:pathLst>
            <a:path>
              <a:moveTo>
                <a:pt x="0" y="0"/>
              </a:moveTo>
              <a:lnTo>
                <a:pt x="0" y="83452"/>
              </a:lnTo>
              <a:lnTo>
                <a:pt x="2404235" y="83452"/>
              </a:lnTo>
              <a:lnTo>
                <a:pt x="2404235" y="1669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D9163D-FB1F-4088-B370-2C127A638332}">
      <dsp:nvSpPr>
        <dsp:cNvPr id="0" name=""/>
        <dsp:cNvSpPr/>
      </dsp:nvSpPr>
      <dsp:spPr>
        <a:xfrm>
          <a:off x="3955456" y="962068"/>
          <a:ext cx="119218" cy="1494202"/>
        </a:xfrm>
        <a:custGeom>
          <a:avLst/>
          <a:gdLst/>
          <a:ahLst/>
          <a:cxnLst/>
          <a:rect l="0" t="0" r="0" b="0"/>
          <a:pathLst>
            <a:path>
              <a:moveTo>
                <a:pt x="0" y="0"/>
              </a:moveTo>
              <a:lnTo>
                <a:pt x="0" y="1494202"/>
              </a:lnTo>
              <a:lnTo>
                <a:pt x="119218" y="14942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807368-5746-4CE2-805B-2B50A0B6735A}">
      <dsp:nvSpPr>
        <dsp:cNvPr id="0" name=""/>
        <dsp:cNvSpPr/>
      </dsp:nvSpPr>
      <dsp:spPr>
        <a:xfrm>
          <a:off x="3955456" y="962068"/>
          <a:ext cx="119218" cy="929902"/>
        </a:xfrm>
        <a:custGeom>
          <a:avLst/>
          <a:gdLst/>
          <a:ahLst/>
          <a:cxnLst/>
          <a:rect l="0" t="0" r="0" b="0"/>
          <a:pathLst>
            <a:path>
              <a:moveTo>
                <a:pt x="0" y="0"/>
              </a:moveTo>
              <a:lnTo>
                <a:pt x="0" y="929902"/>
              </a:lnTo>
              <a:lnTo>
                <a:pt x="119218" y="9299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C1F72A-7F41-46D7-A756-573E04676656}">
      <dsp:nvSpPr>
        <dsp:cNvPr id="0" name=""/>
        <dsp:cNvSpPr/>
      </dsp:nvSpPr>
      <dsp:spPr>
        <a:xfrm>
          <a:off x="3955456" y="962068"/>
          <a:ext cx="119218" cy="365602"/>
        </a:xfrm>
        <a:custGeom>
          <a:avLst/>
          <a:gdLst/>
          <a:ahLst/>
          <a:cxnLst/>
          <a:rect l="0" t="0" r="0" b="0"/>
          <a:pathLst>
            <a:path>
              <a:moveTo>
                <a:pt x="0" y="0"/>
              </a:moveTo>
              <a:lnTo>
                <a:pt x="0" y="365602"/>
              </a:lnTo>
              <a:lnTo>
                <a:pt x="119218" y="3656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A1A977-6734-4CB1-B5B5-69EA499419CB}">
      <dsp:nvSpPr>
        <dsp:cNvPr id="0" name=""/>
        <dsp:cNvSpPr/>
      </dsp:nvSpPr>
      <dsp:spPr>
        <a:xfrm>
          <a:off x="2830830" y="397768"/>
          <a:ext cx="1442541" cy="166905"/>
        </a:xfrm>
        <a:custGeom>
          <a:avLst/>
          <a:gdLst/>
          <a:ahLst/>
          <a:cxnLst/>
          <a:rect l="0" t="0" r="0" b="0"/>
          <a:pathLst>
            <a:path>
              <a:moveTo>
                <a:pt x="0" y="0"/>
              </a:moveTo>
              <a:lnTo>
                <a:pt x="0" y="83452"/>
              </a:lnTo>
              <a:lnTo>
                <a:pt x="1442541" y="83452"/>
              </a:lnTo>
              <a:lnTo>
                <a:pt x="1442541" y="1669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E5E6A8-299C-4DAA-8B03-E07A2D5EF21E}">
      <dsp:nvSpPr>
        <dsp:cNvPr id="0" name=""/>
        <dsp:cNvSpPr/>
      </dsp:nvSpPr>
      <dsp:spPr>
        <a:xfrm>
          <a:off x="2830830" y="397768"/>
          <a:ext cx="480847" cy="166905"/>
        </a:xfrm>
        <a:custGeom>
          <a:avLst/>
          <a:gdLst/>
          <a:ahLst/>
          <a:cxnLst/>
          <a:rect l="0" t="0" r="0" b="0"/>
          <a:pathLst>
            <a:path>
              <a:moveTo>
                <a:pt x="0" y="0"/>
              </a:moveTo>
              <a:lnTo>
                <a:pt x="0" y="83452"/>
              </a:lnTo>
              <a:lnTo>
                <a:pt x="480847" y="83452"/>
              </a:lnTo>
              <a:lnTo>
                <a:pt x="480847" y="1669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73A655-08AF-4F91-8981-7C5D536E760B}">
      <dsp:nvSpPr>
        <dsp:cNvPr id="0" name=""/>
        <dsp:cNvSpPr/>
      </dsp:nvSpPr>
      <dsp:spPr>
        <a:xfrm>
          <a:off x="2032067" y="962068"/>
          <a:ext cx="119218" cy="2058502"/>
        </a:xfrm>
        <a:custGeom>
          <a:avLst/>
          <a:gdLst/>
          <a:ahLst/>
          <a:cxnLst/>
          <a:rect l="0" t="0" r="0" b="0"/>
          <a:pathLst>
            <a:path>
              <a:moveTo>
                <a:pt x="0" y="0"/>
              </a:moveTo>
              <a:lnTo>
                <a:pt x="0" y="2058502"/>
              </a:lnTo>
              <a:lnTo>
                <a:pt x="119218" y="20585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2580E5-88C3-4210-9EFC-171A5BD11277}">
      <dsp:nvSpPr>
        <dsp:cNvPr id="0" name=""/>
        <dsp:cNvSpPr/>
      </dsp:nvSpPr>
      <dsp:spPr>
        <a:xfrm>
          <a:off x="2032067" y="962068"/>
          <a:ext cx="119218" cy="1494202"/>
        </a:xfrm>
        <a:custGeom>
          <a:avLst/>
          <a:gdLst/>
          <a:ahLst/>
          <a:cxnLst/>
          <a:rect l="0" t="0" r="0" b="0"/>
          <a:pathLst>
            <a:path>
              <a:moveTo>
                <a:pt x="0" y="0"/>
              </a:moveTo>
              <a:lnTo>
                <a:pt x="0" y="1494202"/>
              </a:lnTo>
              <a:lnTo>
                <a:pt x="119218" y="14942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895C64-22F4-4912-8282-F27C58693BFD}">
      <dsp:nvSpPr>
        <dsp:cNvPr id="0" name=""/>
        <dsp:cNvSpPr/>
      </dsp:nvSpPr>
      <dsp:spPr>
        <a:xfrm>
          <a:off x="2032067" y="962068"/>
          <a:ext cx="119218" cy="929902"/>
        </a:xfrm>
        <a:custGeom>
          <a:avLst/>
          <a:gdLst/>
          <a:ahLst/>
          <a:cxnLst/>
          <a:rect l="0" t="0" r="0" b="0"/>
          <a:pathLst>
            <a:path>
              <a:moveTo>
                <a:pt x="0" y="0"/>
              </a:moveTo>
              <a:lnTo>
                <a:pt x="0" y="929902"/>
              </a:lnTo>
              <a:lnTo>
                <a:pt x="119218" y="9299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B94177-67AB-47E6-BB4D-6191A47ABEDD}">
      <dsp:nvSpPr>
        <dsp:cNvPr id="0" name=""/>
        <dsp:cNvSpPr/>
      </dsp:nvSpPr>
      <dsp:spPr>
        <a:xfrm>
          <a:off x="2032067" y="962068"/>
          <a:ext cx="119218" cy="365602"/>
        </a:xfrm>
        <a:custGeom>
          <a:avLst/>
          <a:gdLst/>
          <a:ahLst/>
          <a:cxnLst/>
          <a:rect l="0" t="0" r="0" b="0"/>
          <a:pathLst>
            <a:path>
              <a:moveTo>
                <a:pt x="0" y="0"/>
              </a:moveTo>
              <a:lnTo>
                <a:pt x="0" y="365602"/>
              </a:lnTo>
              <a:lnTo>
                <a:pt x="119218" y="3656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672031-034B-456C-8CA4-BD4A365CA0FA}">
      <dsp:nvSpPr>
        <dsp:cNvPr id="0" name=""/>
        <dsp:cNvSpPr/>
      </dsp:nvSpPr>
      <dsp:spPr>
        <a:xfrm>
          <a:off x="2349982" y="397768"/>
          <a:ext cx="480847" cy="166905"/>
        </a:xfrm>
        <a:custGeom>
          <a:avLst/>
          <a:gdLst/>
          <a:ahLst/>
          <a:cxnLst/>
          <a:rect l="0" t="0" r="0" b="0"/>
          <a:pathLst>
            <a:path>
              <a:moveTo>
                <a:pt x="480847" y="0"/>
              </a:moveTo>
              <a:lnTo>
                <a:pt x="480847" y="83452"/>
              </a:lnTo>
              <a:lnTo>
                <a:pt x="0" y="83452"/>
              </a:lnTo>
              <a:lnTo>
                <a:pt x="0" y="1669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93D63F-24F0-48DF-A6D1-3F29CFA35373}">
      <dsp:nvSpPr>
        <dsp:cNvPr id="0" name=""/>
        <dsp:cNvSpPr/>
      </dsp:nvSpPr>
      <dsp:spPr>
        <a:xfrm>
          <a:off x="1070373" y="962068"/>
          <a:ext cx="119218" cy="929902"/>
        </a:xfrm>
        <a:custGeom>
          <a:avLst/>
          <a:gdLst/>
          <a:ahLst/>
          <a:cxnLst/>
          <a:rect l="0" t="0" r="0" b="0"/>
          <a:pathLst>
            <a:path>
              <a:moveTo>
                <a:pt x="0" y="0"/>
              </a:moveTo>
              <a:lnTo>
                <a:pt x="0" y="929902"/>
              </a:lnTo>
              <a:lnTo>
                <a:pt x="119218" y="9299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8767EB-9598-4D1A-B359-9C8A53D23B08}">
      <dsp:nvSpPr>
        <dsp:cNvPr id="0" name=""/>
        <dsp:cNvSpPr/>
      </dsp:nvSpPr>
      <dsp:spPr>
        <a:xfrm>
          <a:off x="1070373" y="962068"/>
          <a:ext cx="119218" cy="365602"/>
        </a:xfrm>
        <a:custGeom>
          <a:avLst/>
          <a:gdLst/>
          <a:ahLst/>
          <a:cxnLst/>
          <a:rect l="0" t="0" r="0" b="0"/>
          <a:pathLst>
            <a:path>
              <a:moveTo>
                <a:pt x="0" y="0"/>
              </a:moveTo>
              <a:lnTo>
                <a:pt x="0" y="365602"/>
              </a:lnTo>
              <a:lnTo>
                <a:pt x="119218" y="36560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AD24FC-AA52-4E70-AE3F-24AC7FEAC8EA}">
      <dsp:nvSpPr>
        <dsp:cNvPr id="0" name=""/>
        <dsp:cNvSpPr/>
      </dsp:nvSpPr>
      <dsp:spPr>
        <a:xfrm>
          <a:off x="1388288" y="397768"/>
          <a:ext cx="1442541" cy="166905"/>
        </a:xfrm>
        <a:custGeom>
          <a:avLst/>
          <a:gdLst/>
          <a:ahLst/>
          <a:cxnLst/>
          <a:rect l="0" t="0" r="0" b="0"/>
          <a:pathLst>
            <a:path>
              <a:moveTo>
                <a:pt x="1442541" y="0"/>
              </a:moveTo>
              <a:lnTo>
                <a:pt x="1442541" y="83452"/>
              </a:lnTo>
              <a:lnTo>
                <a:pt x="0" y="83452"/>
              </a:lnTo>
              <a:lnTo>
                <a:pt x="0" y="1669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052BD1-A73D-4939-8314-AEBD36397BC3}">
      <dsp:nvSpPr>
        <dsp:cNvPr id="0" name=""/>
        <dsp:cNvSpPr/>
      </dsp:nvSpPr>
      <dsp:spPr>
        <a:xfrm>
          <a:off x="426594" y="397768"/>
          <a:ext cx="2404235" cy="166905"/>
        </a:xfrm>
        <a:custGeom>
          <a:avLst/>
          <a:gdLst/>
          <a:ahLst/>
          <a:cxnLst/>
          <a:rect l="0" t="0" r="0" b="0"/>
          <a:pathLst>
            <a:path>
              <a:moveTo>
                <a:pt x="2404235" y="0"/>
              </a:moveTo>
              <a:lnTo>
                <a:pt x="2404235" y="83452"/>
              </a:lnTo>
              <a:lnTo>
                <a:pt x="0" y="83452"/>
              </a:lnTo>
              <a:lnTo>
                <a:pt x="0" y="1669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90C10A-1F0E-403A-B4E4-AACF5EEF56EB}">
      <dsp:nvSpPr>
        <dsp:cNvPr id="0" name=""/>
        <dsp:cNvSpPr/>
      </dsp:nvSpPr>
      <dsp:spPr>
        <a:xfrm>
          <a:off x="2433435" y="374"/>
          <a:ext cx="794788" cy="397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kern="1200"/>
            <a:t>Menú</a:t>
          </a:r>
        </a:p>
      </dsp:txBody>
      <dsp:txXfrm>
        <a:off x="2433435" y="374"/>
        <a:ext cx="794788" cy="397394"/>
      </dsp:txXfrm>
    </dsp:sp>
    <dsp:sp modelId="{7E84F9F7-A0F7-436D-AE96-025C4EA13180}">
      <dsp:nvSpPr>
        <dsp:cNvPr id="0" name=""/>
        <dsp:cNvSpPr/>
      </dsp:nvSpPr>
      <dsp:spPr>
        <a:xfrm>
          <a:off x="29199" y="564674"/>
          <a:ext cx="794788" cy="397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kern="1200"/>
            <a:t>Servicios</a:t>
          </a:r>
        </a:p>
      </dsp:txBody>
      <dsp:txXfrm>
        <a:off x="29199" y="564674"/>
        <a:ext cx="794788" cy="397394"/>
      </dsp:txXfrm>
    </dsp:sp>
    <dsp:sp modelId="{104839AA-0F69-4AB7-8C3C-DB45E7D6BBA9}">
      <dsp:nvSpPr>
        <dsp:cNvPr id="0" name=""/>
        <dsp:cNvSpPr/>
      </dsp:nvSpPr>
      <dsp:spPr>
        <a:xfrm>
          <a:off x="990894" y="564674"/>
          <a:ext cx="794788" cy="397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kern="1200"/>
            <a:t>Promociones</a:t>
          </a:r>
        </a:p>
      </dsp:txBody>
      <dsp:txXfrm>
        <a:off x="990894" y="564674"/>
        <a:ext cx="794788" cy="397394"/>
      </dsp:txXfrm>
    </dsp:sp>
    <dsp:sp modelId="{831CF89A-E636-4D94-8DD7-DB692D7B1287}">
      <dsp:nvSpPr>
        <dsp:cNvPr id="0" name=""/>
        <dsp:cNvSpPr/>
      </dsp:nvSpPr>
      <dsp:spPr>
        <a:xfrm>
          <a:off x="1189591" y="1128974"/>
          <a:ext cx="794788" cy="397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kern="1200"/>
            <a:t>Presupuesto</a:t>
          </a:r>
        </a:p>
      </dsp:txBody>
      <dsp:txXfrm>
        <a:off x="1189591" y="1128974"/>
        <a:ext cx="794788" cy="397394"/>
      </dsp:txXfrm>
    </dsp:sp>
    <dsp:sp modelId="{A516DD3F-B8D2-402C-B4C6-4D1D61BF9BE6}">
      <dsp:nvSpPr>
        <dsp:cNvPr id="0" name=""/>
        <dsp:cNvSpPr/>
      </dsp:nvSpPr>
      <dsp:spPr>
        <a:xfrm>
          <a:off x="1189591" y="1693274"/>
          <a:ext cx="794788" cy="397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kern="1200"/>
            <a:t>Cita previa</a:t>
          </a:r>
        </a:p>
      </dsp:txBody>
      <dsp:txXfrm>
        <a:off x="1189591" y="1693274"/>
        <a:ext cx="794788" cy="397394"/>
      </dsp:txXfrm>
    </dsp:sp>
    <dsp:sp modelId="{44A31A03-93EA-443C-967C-C45C57C73C4C}">
      <dsp:nvSpPr>
        <dsp:cNvPr id="0" name=""/>
        <dsp:cNvSpPr/>
      </dsp:nvSpPr>
      <dsp:spPr>
        <a:xfrm>
          <a:off x="1952588" y="564674"/>
          <a:ext cx="794788" cy="397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kern="1200"/>
            <a:t>Contacto</a:t>
          </a:r>
        </a:p>
      </dsp:txBody>
      <dsp:txXfrm>
        <a:off x="1952588" y="564674"/>
        <a:ext cx="794788" cy="397394"/>
      </dsp:txXfrm>
    </dsp:sp>
    <dsp:sp modelId="{4467AE64-5D62-474B-8C47-BB4891AB00BF}">
      <dsp:nvSpPr>
        <dsp:cNvPr id="0" name=""/>
        <dsp:cNvSpPr/>
      </dsp:nvSpPr>
      <dsp:spPr>
        <a:xfrm>
          <a:off x="2151285" y="1128974"/>
          <a:ext cx="794788" cy="397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kern="1200"/>
            <a:t>Dirección</a:t>
          </a:r>
        </a:p>
      </dsp:txBody>
      <dsp:txXfrm>
        <a:off x="2151285" y="1128974"/>
        <a:ext cx="794788" cy="397394"/>
      </dsp:txXfrm>
    </dsp:sp>
    <dsp:sp modelId="{F0095440-D47A-4BCD-B0DE-82A38D71A750}">
      <dsp:nvSpPr>
        <dsp:cNvPr id="0" name=""/>
        <dsp:cNvSpPr/>
      </dsp:nvSpPr>
      <dsp:spPr>
        <a:xfrm>
          <a:off x="2151285" y="1693274"/>
          <a:ext cx="794788" cy="397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kern="1200"/>
            <a:t>Teléfono</a:t>
          </a:r>
        </a:p>
      </dsp:txBody>
      <dsp:txXfrm>
        <a:off x="2151285" y="1693274"/>
        <a:ext cx="794788" cy="397394"/>
      </dsp:txXfrm>
    </dsp:sp>
    <dsp:sp modelId="{78D46269-EC3F-4748-B654-4FDAB4F31EF3}">
      <dsp:nvSpPr>
        <dsp:cNvPr id="0" name=""/>
        <dsp:cNvSpPr/>
      </dsp:nvSpPr>
      <dsp:spPr>
        <a:xfrm>
          <a:off x="2151285" y="2257574"/>
          <a:ext cx="794788" cy="397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kern="1200"/>
            <a:t>Presupuesto</a:t>
          </a:r>
        </a:p>
      </dsp:txBody>
      <dsp:txXfrm>
        <a:off x="2151285" y="2257574"/>
        <a:ext cx="794788" cy="397394"/>
      </dsp:txXfrm>
    </dsp:sp>
    <dsp:sp modelId="{29960994-272F-4538-B61B-08118289ADE0}">
      <dsp:nvSpPr>
        <dsp:cNvPr id="0" name=""/>
        <dsp:cNvSpPr/>
      </dsp:nvSpPr>
      <dsp:spPr>
        <a:xfrm>
          <a:off x="2151285" y="2821874"/>
          <a:ext cx="794788" cy="397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kern="1200"/>
            <a:t>Cita previa</a:t>
          </a:r>
        </a:p>
      </dsp:txBody>
      <dsp:txXfrm>
        <a:off x="2151285" y="2821874"/>
        <a:ext cx="794788" cy="397394"/>
      </dsp:txXfrm>
    </dsp:sp>
    <dsp:sp modelId="{748847A8-5513-4962-AB5B-00801CA2A9C2}">
      <dsp:nvSpPr>
        <dsp:cNvPr id="0" name=""/>
        <dsp:cNvSpPr/>
      </dsp:nvSpPr>
      <dsp:spPr>
        <a:xfrm>
          <a:off x="2914282" y="564674"/>
          <a:ext cx="794788" cy="397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kern="1200"/>
            <a:t>Horario</a:t>
          </a:r>
        </a:p>
      </dsp:txBody>
      <dsp:txXfrm>
        <a:off x="2914282" y="564674"/>
        <a:ext cx="794788" cy="397394"/>
      </dsp:txXfrm>
    </dsp:sp>
    <dsp:sp modelId="{A8806568-B173-4A48-B5CF-4DF5C119E30B}">
      <dsp:nvSpPr>
        <dsp:cNvPr id="0" name=""/>
        <dsp:cNvSpPr/>
      </dsp:nvSpPr>
      <dsp:spPr>
        <a:xfrm>
          <a:off x="3875977" y="564674"/>
          <a:ext cx="794788" cy="397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kern="1200"/>
            <a:t>Tu taller en la red</a:t>
          </a:r>
        </a:p>
      </dsp:txBody>
      <dsp:txXfrm>
        <a:off x="3875977" y="564674"/>
        <a:ext cx="794788" cy="397394"/>
      </dsp:txXfrm>
    </dsp:sp>
    <dsp:sp modelId="{412C2494-4582-4AC7-A7E8-71D11026D8A9}">
      <dsp:nvSpPr>
        <dsp:cNvPr id="0" name=""/>
        <dsp:cNvSpPr/>
      </dsp:nvSpPr>
      <dsp:spPr>
        <a:xfrm>
          <a:off x="4074674" y="1128974"/>
          <a:ext cx="794788" cy="397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kern="1200"/>
            <a:t>Simulador de averias</a:t>
          </a:r>
        </a:p>
      </dsp:txBody>
      <dsp:txXfrm>
        <a:off x="4074674" y="1128974"/>
        <a:ext cx="794788" cy="397394"/>
      </dsp:txXfrm>
    </dsp:sp>
    <dsp:sp modelId="{C4B7AE0A-451E-4A3A-9058-4577A1CAFCFE}">
      <dsp:nvSpPr>
        <dsp:cNvPr id="0" name=""/>
        <dsp:cNvSpPr/>
      </dsp:nvSpPr>
      <dsp:spPr>
        <a:xfrm>
          <a:off x="4074674" y="1693274"/>
          <a:ext cx="794788" cy="397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kern="1200"/>
            <a:t>Consejos</a:t>
          </a:r>
        </a:p>
      </dsp:txBody>
      <dsp:txXfrm>
        <a:off x="4074674" y="1693274"/>
        <a:ext cx="794788" cy="397394"/>
      </dsp:txXfrm>
    </dsp:sp>
    <dsp:sp modelId="{104D2FFC-DE0B-40C7-8C35-D7361AC19F3F}">
      <dsp:nvSpPr>
        <dsp:cNvPr id="0" name=""/>
        <dsp:cNvSpPr/>
      </dsp:nvSpPr>
      <dsp:spPr>
        <a:xfrm>
          <a:off x="4074674" y="2257574"/>
          <a:ext cx="794788" cy="397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kern="1200"/>
            <a:t>Opiniones</a:t>
          </a:r>
        </a:p>
      </dsp:txBody>
      <dsp:txXfrm>
        <a:off x="4074674" y="2257574"/>
        <a:ext cx="794788" cy="397394"/>
      </dsp:txXfrm>
    </dsp:sp>
    <dsp:sp modelId="{1BB9A985-D06A-4177-B4EC-C33A3A164D27}">
      <dsp:nvSpPr>
        <dsp:cNvPr id="0" name=""/>
        <dsp:cNvSpPr/>
      </dsp:nvSpPr>
      <dsp:spPr>
        <a:xfrm>
          <a:off x="4837671" y="564674"/>
          <a:ext cx="794788" cy="397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kern="1200"/>
            <a:t>Tablón de anuncios</a:t>
          </a:r>
        </a:p>
      </dsp:txBody>
      <dsp:txXfrm>
        <a:off x="4837671" y="564674"/>
        <a:ext cx="794788" cy="39739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6AF303-EA53-4876-AA7E-54A6E81D81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3116238-B592-4C87-8DEF-A9A49E8DA2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8045108-2B6E-439C-91E5-7024BA53BA2D}"/>
              </a:ext>
            </a:extLst>
          </p:cNvPr>
          <p:cNvSpPr>
            <a:spLocks noGrp="1"/>
          </p:cNvSpPr>
          <p:nvPr>
            <p:ph type="dt" sz="half" idx="10"/>
          </p:nvPr>
        </p:nvSpPr>
        <p:spPr/>
        <p:txBody>
          <a:bodyPr/>
          <a:lstStyle/>
          <a:p>
            <a:fld id="{936696B0-060D-4B5C-ABDB-AB9D91288357}" type="datetimeFigureOut">
              <a:rPr lang="es-ES" smtClean="0"/>
              <a:t>31/05/2021</a:t>
            </a:fld>
            <a:endParaRPr lang="es-ES"/>
          </a:p>
        </p:txBody>
      </p:sp>
      <p:sp>
        <p:nvSpPr>
          <p:cNvPr id="5" name="Marcador de pie de página 4">
            <a:extLst>
              <a:ext uri="{FF2B5EF4-FFF2-40B4-BE49-F238E27FC236}">
                <a16:creationId xmlns:a16="http://schemas.microsoft.com/office/drawing/2014/main" id="{AEC680BB-93DD-4C41-ACAB-3824D3CCDF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450AB6E-19B5-4C1B-B4A2-F9BF25C59C4C}"/>
              </a:ext>
            </a:extLst>
          </p:cNvPr>
          <p:cNvSpPr>
            <a:spLocks noGrp="1"/>
          </p:cNvSpPr>
          <p:nvPr>
            <p:ph type="sldNum" sz="quarter" idx="12"/>
          </p:nvPr>
        </p:nvSpPr>
        <p:spPr/>
        <p:txBody>
          <a:bodyPr/>
          <a:lstStyle/>
          <a:p>
            <a:fld id="{EFBEC795-D012-4F21-A1AD-FF91B3BB494C}" type="slidenum">
              <a:rPr lang="es-ES" smtClean="0"/>
              <a:t>‹Nº›</a:t>
            </a:fld>
            <a:endParaRPr lang="es-ES"/>
          </a:p>
        </p:txBody>
      </p:sp>
    </p:spTree>
    <p:extLst>
      <p:ext uri="{BB962C8B-B14F-4D97-AF65-F5344CB8AC3E}">
        <p14:creationId xmlns:p14="http://schemas.microsoft.com/office/powerpoint/2010/main" val="3488577156"/>
      </p:ext>
    </p:extLst>
  </p:cSld>
  <p:clrMapOvr>
    <a:masterClrMapping/>
  </p:clrMapOvr>
  <p:transition advClick="0" advTm="5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BF48D9-9135-433E-9A38-7BD0BB10C34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BC4DA4-159F-4210-9092-B98F5893469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A25EE4A-325F-4F56-B408-675216F67965}"/>
              </a:ext>
            </a:extLst>
          </p:cNvPr>
          <p:cNvSpPr>
            <a:spLocks noGrp="1"/>
          </p:cNvSpPr>
          <p:nvPr>
            <p:ph type="dt" sz="half" idx="10"/>
          </p:nvPr>
        </p:nvSpPr>
        <p:spPr/>
        <p:txBody>
          <a:bodyPr/>
          <a:lstStyle/>
          <a:p>
            <a:fld id="{936696B0-060D-4B5C-ABDB-AB9D91288357}" type="datetimeFigureOut">
              <a:rPr lang="es-ES" smtClean="0"/>
              <a:t>31/05/2021</a:t>
            </a:fld>
            <a:endParaRPr lang="es-ES"/>
          </a:p>
        </p:txBody>
      </p:sp>
      <p:sp>
        <p:nvSpPr>
          <p:cNvPr id="5" name="Marcador de pie de página 4">
            <a:extLst>
              <a:ext uri="{FF2B5EF4-FFF2-40B4-BE49-F238E27FC236}">
                <a16:creationId xmlns:a16="http://schemas.microsoft.com/office/drawing/2014/main" id="{1F7A4A7C-D0B7-4772-8E6D-B0CBE77D062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F59A22B-7750-49BB-8319-6FF60F2C38AA}"/>
              </a:ext>
            </a:extLst>
          </p:cNvPr>
          <p:cNvSpPr>
            <a:spLocks noGrp="1"/>
          </p:cNvSpPr>
          <p:nvPr>
            <p:ph type="sldNum" sz="quarter" idx="12"/>
          </p:nvPr>
        </p:nvSpPr>
        <p:spPr/>
        <p:txBody>
          <a:bodyPr/>
          <a:lstStyle/>
          <a:p>
            <a:fld id="{EFBEC795-D012-4F21-A1AD-FF91B3BB494C}" type="slidenum">
              <a:rPr lang="es-ES" smtClean="0"/>
              <a:t>‹Nº›</a:t>
            </a:fld>
            <a:endParaRPr lang="es-ES"/>
          </a:p>
        </p:txBody>
      </p:sp>
    </p:spTree>
    <p:extLst>
      <p:ext uri="{BB962C8B-B14F-4D97-AF65-F5344CB8AC3E}">
        <p14:creationId xmlns:p14="http://schemas.microsoft.com/office/powerpoint/2010/main" val="2152173429"/>
      </p:ext>
    </p:extLst>
  </p:cSld>
  <p:clrMapOvr>
    <a:masterClrMapping/>
  </p:clrMapOvr>
  <p:transition advClick="0" advTm="5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4DAE411-9122-4A08-A6E9-13B038AA504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C5C479B-BCBE-4652-9564-4077E90B7E5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3888E03-F4A2-4E19-ADA0-60B53BE61521}"/>
              </a:ext>
            </a:extLst>
          </p:cNvPr>
          <p:cNvSpPr>
            <a:spLocks noGrp="1"/>
          </p:cNvSpPr>
          <p:nvPr>
            <p:ph type="dt" sz="half" idx="10"/>
          </p:nvPr>
        </p:nvSpPr>
        <p:spPr/>
        <p:txBody>
          <a:bodyPr/>
          <a:lstStyle/>
          <a:p>
            <a:fld id="{936696B0-060D-4B5C-ABDB-AB9D91288357}" type="datetimeFigureOut">
              <a:rPr lang="es-ES" smtClean="0"/>
              <a:t>31/05/2021</a:t>
            </a:fld>
            <a:endParaRPr lang="es-ES"/>
          </a:p>
        </p:txBody>
      </p:sp>
      <p:sp>
        <p:nvSpPr>
          <p:cNvPr id="5" name="Marcador de pie de página 4">
            <a:extLst>
              <a:ext uri="{FF2B5EF4-FFF2-40B4-BE49-F238E27FC236}">
                <a16:creationId xmlns:a16="http://schemas.microsoft.com/office/drawing/2014/main" id="{B95FDD82-506A-474C-B45C-1BD1728881F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F0D4E9C-01F4-440D-A11F-FBE146F00159}"/>
              </a:ext>
            </a:extLst>
          </p:cNvPr>
          <p:cNvSpPr>
            <a:spLocks noGrp="1"/>
          </p:cNvSpPr>
          <p:nvPr>
            <p:ph type="sldNum" sz="quarter" idx="12"/>
          </p:nvPr>
        </p:nvSpPr>
        <p:spPr/>
        <p:txBody>
          <a:bodyPr/>
          <a:lstStyle/>
          <a:p>
            <a:fld id="{EFBEC795-D012-4F21-A1AD-FF91B3BB494C}" type="slidenum">
              <a:rPr lang="es-ES" smtClean="0"/>
              <a:t>‹Nº›</a:t>
            </a:fld>
            <a:endParaRPr lang="es-ES"/>
          </a:p>
        </p:txBody>
      </p:sp>
    </p:spTree>
    <p:extLst>
      <p:ext uri="{BB962C8B-B14F-4D97-AF65-F5344CB8AC3E}">
        <p14:creationId xmlns:p14="http://schemas.microsoft.com/office/powerpoint/2010/main" val="3772581643"/>
      </p:ext>
    </p:extLst>
  </p:cSld>
  <p:clrMapOvr>
    <a:masterClrMapping/>
  </p:clrMapOvr>
  <p:transition advClick="0" advTm="5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D2DDC5-497E-4787-85F5-C161462DD5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0B2DEC9-444F-4026-9B12-FF36DA3DA3B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A4FD66-2EFD-425E-B7F4-AB45EFD57473}"/>
              </a:ext>
            </a:extLst>
          </p:cNvPr>
          <p:cNvSpPr>
            <a:spLocks noGrp="1"/>
          </p:cNvSpPr>
          <p:nvPr>
            <p:ph type="dt" sz="half" idx="10"/>
          </p:nvPr>
        </p:nvSpPr>
        <p:spPr/>
        <p:txBody>
          <a:bodyPr/>
          <a:lstStyle/>
          <a:p>
            <a:fld id="{936696B0-060D-4B5C-ABDB-AB9D91288357}" type="datetimeFigureOut">
              <a:rPr lang="es-ES" smtClean="0"/>
              <a:t>31/05/2021</a:t>
            </a:fld>
            <a:endParaRPr lang="es-ES"/>
          </a:p>
        </p:txBody>
      </p:sp>
      <p:sp>
        <p:nvSpPr>
          <p:cNvPr id="5" name="Marcador de pie de página 4">
            <a:extLst>
              <a:ext uri="{FF2B5EF4-FFF2-40B4-BE49-F238E27FC236}">
                <a16:creationId xmlns:a16="http://schemas.microsoft.com/office/drawing/2014/main" id="{42C34A0D-B514-48D9-AB10-545C954C521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DD97D7-E58D-4186-A82E-B7EDEC4E1981}"/>
              </a:ext>
            </a:extLst>
          </p:cNvPr>
          <p:cNvSpPr>
            <a:spLocks noGrp="1"/>
          </p:cNvSpPr>
          <p:nvPr>
            <p:ph type="sldNum" sz="quarter" idx="12"/>
          </p:nvPr>
        </p:nvSpPr>
        <p:spPr/>
        <p:txBody>
          <a:bodyPr/>
          <a:lstStyle/>
          <a:p>
            <a:fld id="{EFBEC795-D012-4F21-A1AD-FF91B3BB494C}" type="slidenum">
              <a:rPr lang="es-ES" smtClean="0"/>
              <a:t>‹Nº›</a:t>
            </a:fld>
            <a:endParaRPr lang="es-ES"/>
          </a:p>
        </p:txBody>
      </p:sp>
    </p:spTree>
    <p:extLst>
      <p:ext uri="{BB962C8B-B14F-4D97-AF65-F5344CB8AC3E}">
        <p14:creationId xmlns:p14="http://schemas.microsoft.com/office/powerpoint/2010/main" val="3066441779"/>
      </p:ext>
    </p:extLst>
  </p:cSld>
  <p:clrMapOvr>
    <a:masterClrMapping/>
  </p:clrMapOvr>
  <p:transition advClick="0" advTm="5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5ECEA1-9F06-44C6-B347-AB4BFBE7ED4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2BCF445-0B11-4DCC-81F9-9DDAFBA9D4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796E0FF-E227-41E1-A2A7-90F1B2BFAB66}"/>
              </a:ext>
            </a:extLst>
          </p:cNvPr>
          <p:cNvSpPr>
            <a:spLocks noGrp="1"/>
          </p:cNvSpPr>
          <p:nvPr>
            <p:ph type="dt" sz="half" idx="10"/>
          </p:nvPr>
        </p:nvSpPr>
        <p:spPr/>
        <p:txBody>
          <a:bodyPr/>
          <a:lstStyle/>
          <a:p>
            <a:fld id="{936696B0-060D-4B5C-ABDB-AB9D91288357}" type="datetimeFigureOut">
              <a:rPr lang="es-ES" smtClean="0"/>
              <a:t>31/05/2021</a:t>
            </a:fld>
            <a:endParaRPr lang="es-ES"/>
          </a:p>
        </p:txBody>
      </p:sp>
      <p:sp>
        <p:nvSpPr>
          <p:cNvPr id="5" name="Marcador de pie de página 4">
            <a:extLst>
              <a:ext uri="{FF2B5EF4-FFF2-40B4-BE49-F238E27FC236}">
                <a16:creationId xmlns:a16="http://schemas.microsoft.com/office/drawing/2014/main" id="{9CCEEFDE-D2DA-441A-ACC9-130F742080B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D9056FC-9219-4FCF-9B7D-8B07D509C6A3}"/>
              </a:ext>
            </a:extLst>
          </p:cNvPr>
          <p:cNvSpPr>
            <a:spLocks noGrp="1"/>
          </p:cNvSpPr>
          <p:nvPr>
            <p:ph type="sldNum" sz="quarter" idx="12"/>
          </p:nvPr>
        </p:nvSpPr>
        <p:spPr/>
        <p:txBody>
          <a:bodyPr/>
          <a:lstStyle/>
          <a:p>
            <a:fld id="{EFBEC795-D012-4F21-A1AD-FF91B3BB494C}" type="slidenum">
              <a:rPr lang="es-ES" smtClean="0"/>
              <a:t>‹Nº›</a:t>
            </a:fld>
            <a:endParaRPr lang="es-ES"/>
          </a:p>
        </p:txBody>
      </p:sp>
    </p:spTree>
    <p:extLst>
      <p:ext uri="{BB962C8B-B14F-4D97-AF65-F5344CB8AC3E}">
        <p14:creationId xmlns:p14="http://schemas.microsoft.com/office/powerpoint/2010/main" val="4127491374"/>
      </p:ext>
    </p:extLst>
  </p:cSld>
  <p:clrMapOvr>
    <a:masterClrMapping/>
  </p:clrMapOvr>
  <p:transition advClick="0" advTm="5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66116C-F571-497D-9808-3DF79867989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29E1063-56A3-49CE-B392-8E0786A2B33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A467B5A-0396-4B28-8C7C-A0FE8743E77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5EB9021-CA1F-4F58-AA99-D244B78C55EF}"/>
              </a:ext>
            </a:extLst>
          </p:cNvPr>
          <p:cNvSpPr>
            <a:spLocks noGrp="1"/>
          </p:cNvSpPr>
          <p:nvPr>
            <p:ph type="dt" sz="half" idx="10"/>
          </p:nvPr>
        </p:nvSpPr>
        <p:spPr/>
        <p:txBody>
          <a:bodyPr/>
          <a:lstStyle/>
          <a:p>
            <a:fld id="{936696B0-060D-4B5C-ABDB-AB9D91288357}" type="datetimeFigureOut">
              <a:rPr lang="es-ES" smtClean="0"/>
              <a:t>31/05/2021</a:t>
            </a:fld>
            <a:endParaRPr lang="es-ES"/>
          </a:p>
        </p:txBody>
      </p:sp>
      <p:sp>
        <p:nvSpPr>
          <p:cNvPr id="6" name="Marcador de pie de página 5">
            <a:extLst>
              <a:ext uri="{FF2B5EF4-FFF2-40B4-BE49-F238E27FC236}">
                <a16:creationId xmlns:a16="http://schemas.microsoft.com/office/drawing/2014/main" id="{DCEDD8AD-6E15-4942-BFCA-5AE413226BA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043A3EB-0024-4535-A945-351A8E1614D6}"/>
              </a:ext>
            </a:extLst>
          </p:cNvPr>
          <p:cNvSpPr>
            <a:spLocks noGrp="1"/>
          </p:cNvSpPr>
          <p:nvPr>
            <p:ph type="sldNum" sz="quarter" idx="12"/>
          </p:nvPr>
        </p:nvSpPr>
        <p:spPr/>
        <p:txBody>
          <a:bodyPr/>
          <a:lstStyle/>
          <a:p>
            <a:fld id="{EFBEC795-D012-4F21-A1AD-FF91B3BB494C}" type="slidenum">
              <a:rPr lang="es-ES" smtClean="0"/>
              <a:t>‹Nº›</a:t>
            </a:fld>
            <a:endParaRPr lang="es-ES"/>
          </a:p>
        </p:txBody>
      </p:sp>
    </p:spTree>
    <p:extLst>
      <p:ext uri="{BB962C8B-B14F-4D97-AF65-F5344CB8AC3E}">
        <p14:creationId xmlns:p14="http://schemas.microsoft.com/office/powerpoint/2010/main" val="1819380017"/>
      </p:ext>
    </p:extLst>
  </p:cSld>
  <p:clrMapOvr>
    <a:masterClrMapping/>
  </p:clrMapOvr>
  <p:transition advClick="0" advTm="5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6FBFCC-B43C-493A-ADCF-E957325F5C8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4DFCECA-124D-4D89-9C75-F739A70C0E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4873490-BBD8-44E9-86FD-76E100BD11A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D2989E2-7878-4A1A-89EA-2C35C86465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6067C19-797B-4BDB-999B-6E683C81082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FBC9327-2C62-4A51-B1E4-D33C62033294}"/>
              </a:ext>
            </a:extLst>
          </p:cNvPr>
          <p:cNvSpPr>
            <a:spLocks noGrp="1"/>
          </p:cNvSpPr>
          <p:nvPr>
            <p:ph type="dt" sz="half" idx="10"/>
          </p:nvPr>
        </p:nvSpPr>
        <p:spPr/>
        <p:txBody>
          <a:bodyPr/>
          <a:lstStyle/>
          <a:p>
            <a:fld id="{936696B0-060D-4B5C-ABDB-AB9D91288357}" type="datetimeFigureOut">
              <a:rPr lang="es-ES" smtClean="0"/>
              <a:t>31/05/2021</a:t>
            </a:fld>
            <a:endParaRPr lang="es-ES"/>
          </a:p>
        </p:txBody>
      </p:sp>
      <p:sp>
        <p:nvSpPr>
          <p:cNvPr id="8" name="Marcador de pie de página 7">
            <a:extLst>
              <a:ext uri="{FF2B5EF4-FFF2-40B4-BE49-F238E27FC236}">
                <a16:creationId xmlns:a16="http://schemas.microsoft.com/office/drawing/2014/main" id="{5E2B4269-19C6-428D-86F8-C283FEF47D5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1CBD9CE-8EA7-4400-B1F5-A57AE9649300}"/>
              </a:ext>
            </a:extLst>
          </p:cNvPr>
          <p:cNvSpPr>
            <a:spLocks noGrp="1"/>
          </p:cNvSpPr>
          <p:nvPr>
            <p:ph type="sldNum" sz="quarter" idx="12"/>
          </p:nvPr>
        </p:nvSpPr>
        <p:spPr/>
        <p:txBody>
          <a:bodyPr/>
          <a:lstStyle/>
          <a:p>
            <a:fld id="{EFBEC795-D012-4F21-A1AD-FF91B3BB494C}" type="slidenum">
              <a:rPr lang="es-ES" smtClean="0"/>
              <a:t>‹Nº›</a:t>
            </a:fld>
            <a:endParaRPr lang="es-ES"/>
          </a:p>
        </p:txBody>
      </p:sp>
    </p:spTree>
    <p:extLst>
      <p:ext uri="{BB962C8B-B14F-4D97-AF65-F5344CB8AC3E}">
        <p14:creationId xmlns:p14="http://schemas.microsoft.com/office/powerpoint/2010/main" val="2764534466"/>
      </p:ext>
    </p:extLst>
  </p:cSld>
  <p:clrMapOvr>
    <a:masterClrMapping/>
  </p:clrMapOvr>
  <p:transition advClick="0" advTm="5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20FACF-6625-4FA1-9DDB-A98C2F09D6E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4DDD918-A8F1-4061-A83B-9A9754A718A1}"/>
              </a:ext>
            </a:extLst>
          </p:cNvPr>
          <p:cNvSpPr>
            <a:spLocks noGrp="1"/>
          </p:cNvSpPr>
          <p:nvPr>
            <p:ph type="dt" sz="half" idx="10"/>
          </p:nvPr>
        </p:nvSpPr>
        <p:spPr/>
        <p:txBody>
          <a:bodyPr/>
          <a:lstStyle/>
          <a:p>
            <a:fld id="{936696B0-060D-4B5C-ABDB-AB9D91288357}" type="datetimeFigureOut">
              <a:rPr lang="es-ES" smtClean="0"/>
              <a:t>31/05/2021</a:t>
            </a:fld>
            <a:endParaRPr lang="es-ES"/>
          </a:p>
        </p:txBody>
      </p:sp>
      <p:sp>
        <p:nvSpPr>
          <p:cNvPr id="4" name="Marcador de pie de página 3">
            <a:extLst>
              <a:ext uri="{FF2B5EF4-FFF2-40B4-BE49-F238E27FC236}">
                <a16:creationId xmlns:a16="http://schemas.microsoft.com/office/drawing/2014/main" id="{DAA5AF75-DFE3-4134-AB9A-95A1134F1FB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861AC38-E501-4A4E-B97C-E184CA8977AC}"/>
              </a:ext>
            </a:extLst>
          </p:cNvPr>
          <p:cNvSpPr>
            <a:spLocks noGrp="1"/>
          </p:cNvSpPr>
          <p:nvPr>
            <p:ph type="sldNum" sz="quarter" idx="12"/>
          </p:nvPr>
        </p:nvSpPr>
        <p:spPr/>
        <p:txBody>
          <a:bodyPr/>
          <a:lstStyle/>
          <a:p>
            <a:fld id="{EFBEC795-D012-4F21-A1AD-FF91B3BB494C}" type="slidenum">
              <a:rPr lang="es-ES" smtClean="0"/>
              <a:t>‹Nº›</a:t>
            </a:fld>
            <a:endParaRPr lang="es-ES"/>
          </a:p>
        </p:txBody>
      </p:sp>
    </p:spTree>
    <p:extLst>
      <p:ext uri="{BB962C8B-B14F-4D97-AF65-F5344CB8AC3E}">
        <p14:creationId xmlns:p14="http://schemas.microsoft.com/office/powerpoint/2010/main" val="1234257562"/>
      </p:ext>
    </p:extLst>
  </p:cSld>
  <p:clrMapOvr>
    <a:masterClrMapping/>
  </p:clrMapOvr>
  <p:transition advClick="0" advTm="5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C089D62-81B7-4514-AFCC-D8F21E877947}"/>
              </a:ext>
            </a:extLst>
          </p:cNvPr>
          <p:cNvSpPr>
            <a:spLocks noGrp="1"/>
          </p:cNvSpPr>
          <p:nvPr>
            <p:ph type="dt" sz="half" idx="10"/>
          </p:nvPr>
        </p:nvSpPr>
        <p:spPr/>
        <p:txBody>
          <a:bodyPr/>
          <a:lstStyle/>
          <a:p>
            <a:fld id="{936696B0-060D-4B5C-ABDB-AB9D91288357}" type="datetimeFigureOut">
              <a:rPr lang="es-ES" smtClean="0"/>
              <a:t>31/05/2021</a:t>
            </a:fld>
            <a:endParaRPr lang="es-ES"/>
          </a:p>
        </p:txBody>
      </p:sp>
      <p:sp>
        <p:nvSpPr>
          <p:cNvPr id="3" name="Marcador de pie de página 2">
            <a:extLst>
              <a:ext uri="{FF2B5EF4-FFF2-40B4-BE49-F238E27FC236}">
                <a16:creationId xmlns:a16="http://schemas.microsoft.com/office/drawing/2014/main" id="{8F6A890E-2D51-4A26-B022-D0ADE0997F9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6FB6E93-BAB8-497A-8132-C1CCFDFDAFAC}"/>
              </a:ext>
            </a:extLst>
          </p:cNvPr>
          <p:cNvSpPr>
            <a:spLocks noGrp="1"/>
          </p:cNvSpPr>
          <p:nvPr>
            <p:ph type="sldNum" sz="quarter" idx="12"/>
          </p:nvPr>
        </p:nvSpPr>
        <p:spPr/>
        <p:txBody>
          <a:bodyPr/>
          <a:lstStyle/>
          <a:p>
            <a:fld id="{EFBEC795-D012-4F21-A1AD-FF91B3BB494C}" type="slidenum">
              <a:rPr lang="es-ES" smtClean="0"/>
              <a:t>‹Nº›</a:t>
            </a:fld>
            <a:endParaRPr lang="es-ES"/>
          </a:p>
        </p:txBody>
      </p:sp>
    </p:spTree>
    <p:extLst>
      <p:ext uri="{BB962C8B-B14F-4D97-AF65-F5344CB8AC3E}">
        <p14:creationId xmlns:p14="http://schemas.microsoft.com/office/powerpoint/2010/main" val="81501360"/>
      </p:ext>
    </p:extLst>
  </p:cSld>
  <p:clrMapOvr>
    <a:masterClrMapping/>
  </p:clrMapOvr>
  <p:transition advClick="0" advTm="5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DB2DD8-EB3D-43B1-A377-5998BA61713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4A6A728-9209-48AC-A246-E2E4B82751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10502BF-92C7-4B47-8DC5-CE80E49F8B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CAF89B5-61C7-4692-839B-509460EE3FBA}"/>
              </a:ext>
            </a:extLst>
          </p:cNvPr>
          <p:cNvSpPr>
            <a:spLocks noGrp="1"/>
          </p:cNvSpPr>
          <p:nvPr>
            <p:ph type="dt" sz="half" idx="10"/>
          </p:nvPr>
        </p:nvSpPr>
        <p:spPr/>
        <p:txBody>
          <a:bodyPr/>
          <a:lstStyle/>
          <a:p>
            <a:fld id="{936696B0-060D-4B5C-ABDB-AB9D91288357}" type="datetimeFigureOut">
              <a:rPr lang="es-ES" smtClean="0"/>
              <a:t>31/05/2021</a:t>
            </a:fld>
            <a:endParaRPr lang="es-ES"/>
          </a:p>
        </p:txBody>
      </p:sp>
      <p:sp>
        <p:nvSpPr>
          <p:cNvPr id="6" name="Marcador de pie de página 5">
            <a:extLst>
              <a:ext uri="{FF2B5EF4-FFF2-40B4-BE49-F238E27FC236}">
                <a16:creationId xmlns:a16="http://schemas.microsoft.com/office/drawing/2014/main" id="{459582D5-6ACA-483E-9483-EADD5BF94B8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A5F6AFF-F122-43EE-9829-D057F163D1CB}"/>
              </a:ext>
            </a:extLst>
          </p:cNvPr>
          <p:cNvSpPr>
            <a:spLocks noGrp="1"/>
          </p:cNvSpPr>
          <p:nvPr>
            <p:ph type="sldNum" sz="quarter" idx="12"/>
          </p:nvPr>
        </p:nvSpPr>
        <p:spPr/>
        <p:txBody>
          <a:bodyPr/>
          <a:lstStyle/>
          <a:p>
            <a:fld id="{EFBEC795-D012-4F21-A1AD-FF91B3BB494C}" type="slidenum">
              <a:rPr lang="es-ES" smtClean="0"/>
              <a:t>‹Nº›</a:t>
            </a:fld>
            <a:endParaRPr lang="es-ES"/>
          </a:p>
        </p:txBody>
      </p:sp>
    </p:spTree>
    <p:extLst>
      <p:ext uri="{BB962C8B-B14F-4D97-AF65-F5344CB8AC3E}">
        <p14:creationId xmlns:p14="http://schemas.microsoft.com/office/powerpoint/2010/main" val="2556738911"/>
      </p:ext>
    </p:extLst>
  </p:cSld>
  <p:clrMapOvr>
    <a:masterClrMapping/>
  </p:clrMapOvr>
  <p:transition advClick="0" advTm="5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AD7BF7-1612-4FCF-A9BE-EB1D6FA7BC4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29DCF9F-87C8-4A5C-89BA-BD424A5D3B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1224131-668F-4BDE-956A-0FA9D80489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87F90B2-9E92-4BEC-B57B-B9C22439CA9D}"/>
              </a:ext>
            </a:extLst>
          </p:cNvPr>
          <p:cNvSpPr>
            <a:spLocks noGrp="1"/>
          </p:cNvSpPr>
          <p:nvPr>
            <p:ph type="dt" sz="half" idx="10"/>
          </p:nvPr>
        </p:nvSpPr>
        <p:spPr/>
        <p:txBody>
          <a:bodyPr/>
          <a:lstStyle/>
          <a:p>
            <a:fld id="{936696B0-060D-4B5C-ABDB-AB9D91288357}" type="datetimeFigureOut">
              <a:rPr lang="es-ES" smtClean="0"/>
              <a:t>31/05/2021</a:t>
            </a:fld>
            <a:endParaRPr lang="es-ES"/>
          </a:p>
        </p:txBody>
      </p:sp>
      <p:sp>
        <p:nvSpPr>
          <p:cNvPr id="6" name="Marcador de pie de página 5">
            <a:extLst>
              <a:ext uri="{FF2B5EF4-FFF2-40B4-BE49-F238E27FC236}">
                <a16:creationId xmlns:a16="http://schemas.microsoft.com/office/drawing/2014/main" id="{7D03FEF5-798A-4FE9-ADC6-30527552F3F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0CE4080-0E03-4299-877D-6C5E6E71CC70}"/>
              </a:ext>
            </a:extLst>
          </p:cNvPr>
          <p:cNvSpPr>
            <a:spLocks noGrp="1"/>
          </p:cNvSpPr>
          <p:nvPr>
            <p:ph type="sldNum" sz="quarter" idx="12"/>
          </p:nvPr>
        </p:nvSpPr>
        <p:spPr/>
        <p:txBody>
          <a:bodyPr/>
          <a:lstStyle/>
          <a:p>
            <a:fld id="{EFBEC795-D012-4F21-A1AD-FF91B3BB494C}" type="slidenum">
              <a:rPr lang="es-ES" smtClean="0"/>
              <a:t>‹Nº›</a:t>
            </a:fld>
            <a:endParaRPr lang="es-ES"/>
          </a:p>
        </p:txBody>
      </p:sp>
    </p:spTree>
    <p:extLst>
      <p:ext uri="{BB962C8B-B14F-4D97-AF65-F5344CB8AC3E}">
        <p14:creationId xmlns:p14="http://schemas.microsoft.com/office/powerpoint/2010/main" val="3250627278"/>
      </p:ext>
    </p:extLst>
  </p:cSld>
  <p:clrMapOvr>
    <a:masterClrMapping/>
  </p:clrMapOvr>
  <p:transition advClick="0" advTm="5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8ADB12F-ABAF-47F1-A1D7-0D0D4CB046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649C76B-16ED-4B75-B188-2DB5B104D9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F50C2D8-6593-450E-B3A8-A28415D7A6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696B0-060D-4B5C-ABDB-AB9D91288357}" type="datetimeFigureOut">
              <a:rPr lang="es-ES" smtClean="0"/>
              <a:t>31/05/2021</a:t>
            </a:fld>
            <a:endParaRPr lang="es-ES"/>
          </a:p>
        </p:txBody>
      </p:sp>
      <p:sp>
        <p:nvSpPr>
          <p:cNvPr id="5" name="Marcador de pie de página 4">
            <a:extLst>
              <a:ext uri="{FF2B5EF4-FFF2-40B4-BE49-F238E27FC236}">
                <a16:creationId xmlns:a16="http://schemas.microsoft.com/office/drawing/2014/main" id="{33300AD6-3D3F-491C-8286-7ED3D0C42F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8E454796-8018-4DBF-8355-D01A962417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BEC795-D012-4F21-A1AD-FF91B3BB494C}" type="slidenum">
              <a:rPr lang="es-ES" smtClean="0"/>
              <a:t>‹Nº›</a:t>
            </a:fld>
            <a:endParaRPr lang="es-ES"/>
          </a:p>
        </p:txBody>
      </p:sp>
    </p:spTree>
    <p:extLst>
      <p:ext uri="{BB962C8B-B14F-4D97-AF65-F5344CB8AC3E}">
        <p14:creationId xmlns:p14="http://schemas.microsoft.com/office/powerpoint/2010/main" val="1872024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5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chart" Target="../charts/char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0.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qvjyyo.axshare.com/"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www.celiomotor.com/index.htm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4FF613-3AA3-476D-A635-F33BA23BB902}"/>
              </a:ext>
            </a:extLst>
          </p:cNvPr>
          <p:cNvSpPr>
            <a:spLocks noGrp="1"/>
          </p:cNvSpPr>
          <p:nvPr>
            <p:ph type="ctrTitle"/>
          </p:nvPr>
        </p:nvSpPr>
        <p:spPr/>
        <p:txBody>
          <a:bodyPr>
            <a:normAutofit/>
          </a:bodyPr>
          <a:lstStyle/>
          <a:p>
            <a:pPr>
              <a:spcBef>
                <a:spcPts val="600"/>
              </a:spcBef>
            </a:pPr>
            <a:r>
              <a:rPr lang="es-ES" sz="3200" b="1" cap="all" dirty="0">
                <a:solidFill>
                  <a:srgbClr val="8496B0"/>
                </a:solidFill>
                <a:effectLst/>
                <a:latin typeface="Arial" panose="020B0604020202020204" pitchFamily="34" charset="0"/>
                <a:ea typeface="Times New Roman" panose="02020603050405020304" pitchFamily="18" charset="0"/>
                <a:cs typeface="Times New Roman" panose="02020603050405020304" pitchFamily="18" charset="0"/>
              </a:rPr>
              <a:t>diseño y Desarrollo de un sitio web responsive para el taller de reparación de vehículos Celio Motor </a:t>
            </a:r>
            <a:endParaRPr lang="es-ES" sz="8800" dirty="0"/>
          </a:p>
        </p:txBody>
      </p:sp>
      <p:sp>
        <p:nvSpPr>
          <p:cNvPr id="3" name="Subtítulo 2">
            <a:extLst>
              <a:ext uri="{FF2B5EF4-FFF2-40B4-BE49-F238E27FC236}">
                <a16:creationId xmlns:a16="http://schemas.microsoft.com/office/drawing/2014/main" id="{953832EA-6AF9-42EF-B21E-C0804DC6C346}"/>
              </a:ext>
            </a:extLst>
          </p:cNvPr>
          <p:cNvSpPr>
            <a:spLocks noGrp="1"/>
          </p:cNvSpPr>
          <p:nvPr>
            <p:ph type="subTitle" idx="1"/>
          </p:nvPr>
        </p:nvSpPr>
        <p:spPr/>
        <p:txBody>
          <a:bodyPr/>
          <a:lstStyle/>
          <a:p>
            <a:r>
              <a:rPr lang="es-ES" sz="2400" dirty="0">
                <a:solidFill>
                  <a:srgbClr val="4472C4"/>
                </a:solidFill>
                <a:effectLst/>
                <a:latin typeface="Calibri" panose="020F0502020204030204" pitchFamily="34" charset="0"/>
                <a:ea typeface="Times New Roman" panose="02020603050405020304" pitchFamily="18" charset="0"/>
                <a:cs typeface="Arial" panose="020B0604020202020204" pitchFamily="34" charset="0"/>
              </a:rPr>
              <a:t>Trabajo Final de Máster</a:t>
            </a:r>
          </a:p>
          <a:p>
            <a:r>
              <a:rPr lang="es-ES" dirty="0">
                <a:solidFill>
                  <a:srgbClr val="4472C4"/>
                </a:solidFill>
                <a:latin typeface="Calibri" panose="020F0502020204030204" pitchFamily="34" charset="0"/>
                <a:cs typeface="Arial" panose="020B0604020202020204" pitchFamily="34" charset="0"/>
              </a:rPr>
              <a:t>María Cristina Paz Díaz</a:t>
            </a:r>
          </a:p>
        </p:txBody>
      </p:sp>
      <p:pic>
        <p:nvPicPr>
          <p:cNvPr id="6" name="Diapositiva 1">
            <a:hlinkClick r:id="" action="ppaction://media"/>
            <a:extLst>
              <a:ext uri="{FF2B5EF4-FFF2-40B4-BE49-F238E27FC236}">
                <a16:creationId xmlns:a16="http://schemas.microsoft.com/office/drawing/2014/main" id="{77850DD7-2018-4881-8A57-464D5B9379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0661" y="9939"/>
            <a:ext cx="609600" cy="609600"/>
          </a:xfrm>
          <a:prstGeom prst="rect">
            <a:avLst/>
          </a:prstGeom>
        </p:spPr>
      </p:pic>
    </p:spTree>
    <p:extLst>
      <p:ext uri="{BB962C8B-B14F-4D97-AF65-F5344CB8AC3E}">
        <p14:creationId xmlns:p14="http://schemas.microsoft.com/office/powerpoint/2010/main" val="1755929704"/>
      </p:ext>
    </p:extLst>
  </p:cSld>
  <p:clrMapOvr>
    <a:masterClrMapping/>
  </p:clrMapOvr>
  <p:transition advTm="19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2EE640C-FBAD-418D-8BDF-5ACFF78963F7}"/>
              </a:ext>
            </a:extLst>
          </p:cNvPr>
          <p:cNvSpPr txBox="1">
            <a:spLocks/>
          </p:cNvSpPr>
          <p:nvPr/>
        </p:nvSpPr>
        <p:spPr>
          <a:xfrm>
            <a:off x="838200" y="3627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500" dirty="0">
                <a:solidFill>
                  <a:srgbClr val="0070C0"/>
                </a:solidFill>
                <a:latin typeface="Arial" panose="020B0604020202020204" pitchFamily="34" charset="0"/>
                <a:cs typeface="Arial" panose="020B0604020202020204" pitchFamily="34" charset="0"/>
              </a:rPr>
              <a:t>Planificación</a:t>
            </a:r>
            <a:endParaRPr lang="es-ES" sz="2500" dirty="0">
              <a:solidFill>
                <a:srgbClr val="0070C0"/>
              </a:solidFill>
              <a:latin typeface="Arial" panose="020B0604020202020204" pitchFamily="34" charset="0"/>
            </a:endParaRPr>
          </a:p>
        </p:txBody>
      </p:sp>
      <p:cxnSp>
        <p:nvCxnSpPr>
          <p:cNvPr id="5" name="Conector recto 4">
            <a:extLst>
              <a:ext uri="{FF2B5EF4-FFF2-40B4-BE49-F238E27FC236}">
                <a16:creationId xmlns:a16="http://schemas.microsoft.com/office/drawing/2014/main" id="{0787981D-9D44-4234-BD4D-E15ED0E5E850}"/>
              </a:ext>
            </a:extLst>
          </p:cNvPr>
          <p:cNvCxnSpPr/>
          <p:nvPr/>
        </p:nvCxnSpPr>
        <p:spPr>
          <a:xfrm>
            <a:off x="0" y="1298713"/>
            <a:ext cx="12192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 name="Tabla 1">
            <a:extLst>
              <a:ext uri="{FF2B5EF4-FFF2-40B4-BE49-F238E27FC236}">
                <a16:creationId xmlns:a16="http://schemas.microsoft.com/office/drawing/2014/main" id="{C38462C7-BC83-4DD1-9ECC-5EA637C37FB1}"/>
              </a:ext>
            </a:extLst>
          </p:cNvPr>
          <p:cNvGraphicFramePr>
            <a:graphicFrameLocks noGrp="1"/>
          </p:cNvGraphicFramePr>
          <p:nvPr>
            <p:extLst>
              <p:ext uri="{D42A27DB-BD31-4B8C-83A1-F6EECF244321}">
                <p14:modId xmlns:p14="http://schemas.microsoft.com/office/powerpoint/2010/main" val="503843145"/>
              </p:ext>
            </p:extLst>
          </p:nvPr>
        </p:nvGraphicFramePr>
        <p:xfrm>
          <a:off x="838199" y="1825622"/>
          <a:ext cx="10515600" cy="4405896"/>
        </p:xfrm>
        <a:graphic>
          <a:graphicData uri="http://schemas.openxmlformats.org/drawingml/2006/table">
            <a:tbl>
              <a:tblPr firstRow="1" firstCol="1" bandRow="1">
                <a:tableStyleId>{5C22544A-7EE6-4342-B048-85BDC9FD1C3A}</a:tableStyleId>
              </a:tblPr>
              <a:tblGrid>
                <a:gridCol w="5204565">
                  <a:extLst>
                    <a:ext uri="{9D8B030D-6E8A-4147-A177-3AD203B41FA5}">
                      <a16:colId xmlns:a16="http://schemas.microsoft.com/office/drawing/2014/main" val="2611284116"/>
                    </a:ext>
                  </a:extLst>
                </a:gridCol>
                <a:gridCol w="1887091">
                  <a:extLst>
                    <a:ext uri="{9D8B030D-6E8A-4147-A177-3AD203B41FA5}">
                      <a16:colId xmlns:a16="http://schemas.microsoft.com/office/drawing/2014/main" val="3289679662"/>
                    </a:ext>
                  </a:extLst>
                </a:gridCol>
                <a:gridCol w="1887091">
                  <a:extLst>
                    <a:ext uri="{9D8B030D-6E8A-4147-A177-3AD203B41FA5}">
                      <a16:colId xmlns:a16="http://schemas.microsoft.com/office/drawing/2014/main" val="3415612448"/>
                    </a:ext>
                  </a:extLst>
                </a:gridCol>
                <a:gridCol w="1536853">
                  <a:extLst>
                    <a:ext uri="{9D8B030D-6E8A-4147-A177-3AD203B41FA5}">
                      <a16:colId xmlns:a16="http://schemas.microsoft.com/office/drawing/2014/main" val="925718501"/>
                    </a:ext>
                  </a:extLst>
                </a:gridCol>
              </a:tblGrid>
              <a:tr h="181306">
                <a:tc>
                  <a:txBody>
                    <a:bodyPr/>
                    <a:lstStyle/>
                    <a:p>
                      <a:pPr algn="just">
                        <a:lnSpc>
                          <a:spcPct val="150000"/>
                        </a:lnSpc>
                      </a:pPr>
                      <a:r>
                        <a:rPr lang="es-ES_tradnl" sz="900">
                          <a:effectLst/>
                        </a:rPr>
                        <a:t> </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tc>
                <a:tc gridSpan="3">
                  <a:txBody>
                    <a:bodyPr/>
                    <a:lstStyle/>
                    <a:p>
                      <a:pPr algn="ctr">
                        <a:lnSpc>
                          <a:spcPct val="150000"/>
                        </a:lnSpc>
                      </a:pPr>
                      <a:r>
                        <a:rPr lang="es-ES_tradnl" sz="900">
                          <a:effectLst/>
                        </a:rPr>
                        <a:t>Tabla de hitos</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413820252"/>
                  </a:ext>
                </a:extLst>
              </a:tr>
              <a:tr h="181306">
                <a:tc>
                  <a:txBody>
                    <a:bodyPr/>
                    <a:lstStyle/>
                    <a:p>
                      <a:pPr algn="just">
                        <a:lnSpc>
                          <a:spcPct val="150000"/>
                        </a:lnSpc>
                      </a:pPr>
                      <a:r>
                        <a:rPr lang="es-ES_tradnl" sz="900">
                          <a:effectLst/>
                        </a:rPr>
                        <a:t> </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tc>
                <a:tc>
                  <a:txBody>
                    <a:bodyPr/>
                    <a:lstStyle/>
                    <a:p>
                      <a:pPr algn="just">
                        <a:lnSpc>
                          <a:spcPct val="150000"/>
                        </a:lnSpc>
                      </a:pPr>
                      <a:r>
                        <a:rPr lang="es-ES_tradnl" sz="900">
                          <a:effectLst/>
                        </a:rPr>
                        <a:t>Inicio</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Fin</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Duración</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extLst>
                  <a:ext uri="{0D108BD9-81ED-4DB2-BD59-A6C34878D82A}">
                    <a16:rowId xmlns:a16="http://schemas.microsoft.com/office/drawing/2014/main" val="2039017643"/>
                  </a:ext>
                </a:extLst>
              </a:tr>
              <a:tr h="181306">
                <a:tc>
                  <a:txBody>
                    <a:bodyPr/>
                    <a:lstStyle/>
                    <a:p>
                      <a:pPr algn="just">
                        <a:lnSpc>
                          <a:spcPct val="150000"/>
                        </a:lnSpc>
                      </a:pPr>
                      <a:r>
                        <a:rPr lang="es-ES_tradnl" sz="900">
                          <a:effectLst/>
                        </a:rPr>
                        <a:t>Debate</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18/02/2021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03/02/2021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14 días</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extLst>
                  <a:ext uri="{0D108BD9-81ED-4DB2-BD59-A6C34878D82A}">
                    <a16:rowId xmlns:a16="http://schemas.microsoft.com/office/drawing/2014/main" val="333294262"/>
                  </a:ext>
                </a:extLst>
              </a:tr>
              <a:tr h="181306">
                <a:tc>
                  <a:txBody>
                    <a:bodyPr/>
                    <a:lstStyle/>
                    <a:p>
                      <a:pPr algn="just">
                        <a:lnSpc>
                          <a:spcPct val="150000"/>
                        </a:lnSpc>
                      </a:pPr>
                      <a:r>
                        <a:rPr lang="es-ES_tradnl" sz="900">
                          <a:effectLst/>
                        </a:rPr>
                        <a:t>Pec 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22/02/2021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04/03/2021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11 días</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extLst>
                  <a:ext uri="{0D108BD9-81ED-4DB2-BD59-A6C34878D82A}">
                    <a16:rowId xmlns:a16="http://schemas.microsoft.com/office/drawing/2014/main" val="2763026894"/>
                  </a:ext>
                </a:extLst>
              </a:tr>
              <a:tr h="181306">
                <a:tc>
                  <a:txBody>
                    <a:bodyPr/>
                    <a:lstStyle/>
                    <a:p>
                      <a:pPr algn="just">
                        <a:lnSpc>
                          <a:spcPct val="150000"/>
                        </a:lnSpc>
                      </a:pPr>
                      <a:r>
                        <a:rPr lang="es-ES_tradnl" sz="900">
                          <a:effectLst/>
                        </a:rPr>
                        <a:t>Pec 2</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05/03/2021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16/03/2021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12 días</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extLst>
                  <a:ext uri="{0D108BD9-81ED-4DB2-BD59-A6C34878D82A}">
                    <a16:rowId xmlns:a16="http://schemas.microsoft.com/office/drawing/2014/main" val="2167283175"/>
                  </a:ext>
                </a:extLst>
              </a:tr>
              <a:tr h="181306">
                <a:tc>
                  <a:txBody>
                    <a:bodyPr/>
                    <a:lstStyle/>
                    <a:p>
                      <a:pPr algn="just">
                        <a:lnSpc>
                          <a:spcPct val="150000"/>
                        </a:lnSpc>
                      </a:pPr>
                      <a:r>
                        <a:rPr lang="es-ES_tradnl" sz="900">
                          <a:effectLst/>
                        </a:rPr>
                        <a:t>Estado del arte </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05/03/2021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14/03/2021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10 días</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extLst>
                  <a:ext uri="{0D108BD9-81ED-4DB2-BD59-A6C34878D82A}">
                    <a16:rowId xmlns:a16="http://schemas.microsoft.com/office/drawing/2014/main" val="318911878"/>
                  </a:ext>
                </a:extLst>
              </a:tr>
              <a:tr h="181306">
                <a:tc>
                  <a:txBody>
                    <a:bodyPr/>
                    <a:lstStyle/>
                    <a:p>
                      <a:pPr algn="just">
                        <a:lnSpc>
                          <a:spcPct val="150000"/>
                        </a:lnSpc>
                      </a:pPr>
                      <a:r>
                        <a:rPr lang="es-ES_tradnl" sz="900">
                          <a:effectLst/>
                        </a:rPr>
                        <a:t>Objetivos y alcance</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09/03/2021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14/03/2021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  8 días</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extLst>
                  <a:ext uri="{0D108BD9-81ED-4DB2-BD59-A6C34878D82A}">
                    <a16:rowId xmlns:a16="http://schemas.microsoft.com/office/drawing/2014/main" val="4106061483"/>
                  </a:ext>
                </a:extLst>
              </a:tr>
              <a:tr h="181306">
                <a:tc>
                  <a:txBody>
                    <a:bodyPr/>
                    <a:lstStyle/>
                    <a:p>
                      <a:pPr algn="just">
                        <a:lnSpc>
                          <a:spcPct val="150000"/>
                        </a:lnSpc>
                      </a:pPr>
                      <a:r>
                        <a:rPr lang="es-ES_tradnl" sz="900" dirty="0">
                          <a:effectLst/>
                        </a:rPr>
                        <a:t>Planificación</a:t>
                      </a:r>
                      <a:endParaRPr lang="es-ES"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13/05/2021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16/03/2021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  5 días</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extLst>
                  <a:ext uri="{0D108BD9-81ED-4DB2-BD59-A6C34878D82A}">
                    <a16:rowId xmlns:a16="http://schemas.microsoft.com/office/drawing/2014/main" val="1457934714"/>
                  </a:ext>
                </a:extLst>
              </a:tr>
              <a:tr h="181306">
                <a:tc>
                  <a:txBody>
                    <a:bodyPr/>
                    <a:lstStyle/>
                    <a:p>
                      <a:pPr algn="just">
                        <a:lnSpc>
                          <a:spcPct val="150000"/>
                        </a:lnSpc>
                      </a:pPr>
                      <a:r>
                        <a:rPr lang="es-ES_tradnl" sz="900">
                          <a:effectLst/>
                        </a:rPr>
                        <a:t>Pec 3</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17/03/2021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12/04/2021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27 días</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extLst>
                  <a:ext uri="{0D108BD9-81ED-4DB2-BD59-A6C34878D82A}">
                    <a16:rowId xmlns:a16="http://schemas.microsoft.com/office/drawing/2014/main" val="3336453140"/>
                  </a:ext>
                </a:extLst>
              </a:tr>
              <a:tr h="181306">
                <a:tc>
                  <a:txBody>
                    <a:bodyPr/>
                    <a:lstStyle/>
                    <a:p>
                      <a:pPr algn="just">
                        <a:lnSpc>
                          <a:spcPct val="150000"/>
                        </a:lnSpc>
                      </a:pPr>
                      <a:r>
                        <a:rPr lang="es-ES_tradnl" sz="900">
                          <a:effectLst/>
                        </a:rPr>
                        <a:t>Análisis de las encuestas</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17/03/2021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23/03/2021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  7 días</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extLst>
                  <a:ext uri="{0D108BD9-81ED-4DB2-BD59-A6C34878D82A}">
                    <a16:rowId xmlns:a16="http://schemas.microsoft.com/office/drawing/2014/main" val="3935041198"/>
                  </a:ext>
                </a:extLst>
              </a:tr>
              <a:tr h="181306">
                <a:tc>
                  <a:txBody>
                    <a:bodyPr/>
                    <a:lstStyle/>
                    <a:p>
                      <a:pPr algn="just">
                        <a:lnSpc>
                          <a:spcPct val="150000"/>
                        </a:lnSpc>
                      </a:pPr>
                      <a:r>
                        <a:rPr lang="es-ES_tradnl" sz="900">
                          <a:effectLst/>
                        </a:rPr>
                        <a:t>Definición de los arquetipos</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24/03/2021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25/03/2021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  2 días</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extLst>
                  <a:ext uri="{0D108BD9-81ED-4DB2-BD59-A6C34878D82A}">
                    <a16:rowId xmlns:a16="http://schemas.microsoft.com/office/drawing/2014/main" val="2562177237"/>
                  </a:ext>
                </a:extLst>
              </a:tr>
              <a:tr h="181306">
                <a:tc>
                  <a:txBody>
                    <a:bodyPr/>
                    <a:lstStyle/>
                    <a:p>
                      <a:pPr algn="just">
                        <a:lnSpc>
                          <a:spcPct val="150000"/>
                        </a:lnSpc>
                      </a:pPr>
                      <a:r>
                        <a:rPr lang="es-ES_tradnl" sz="900">
                          <a:effectLst/>
                        </a:rPr>
                        <a:t>Árbol de navegación</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26/03/2021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26/03/2021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  1 día</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extLst>
                  <a:ext uri="{0D108BD9-81ED-4DB2-BD59-A6C34878D82A}">
                    <a16:rowId xmlns:a16="http://schemas.microsoft.com/office/drawing/2014/main" val="3645046656"/>
                  </a:ext>
                </a:extLst>
              </a:tr>
              <a:tr h="181306">
                <a:tc>
                  <a:txBody>
                    <a:bodyPr/>
                    <a:lstStyle/>
                    <a:p>
                      <a:pPr algn="just">
                        <a:lnSpc>
                          <a:spcPct val="150000"/>
                        </a:lnSpc>
                      </a:pPr>
                      <a:r>
                        <a:rPr lang="es-ES_tradnl" sz="900">
                          <a:effectLst/>
                        </a:rPr>
                        <a:t>Prototipos de baja fidelidad</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27/03/2021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31/03/2021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  5 días</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extLst>
                  <a:ext uri="{0D108BD9-81ED-4DB2-BD59-A6C34878D82A}">
                    <a16:rowId xmlns:a16="http://schemas.microsoft.com/office/drawing/2014/main" val="4276053051"/>
                  </a:ext>
                </a:extLst>
              </a:tr>
              <a:tr h="181306">
                <a:tc>
                  <a:txBody>
                    <a:bodyPr/>
                    <a:lstStyle/>
                    <a:p>
                      <a:pPr algn="just">
                        <a:lnSpc>
                          <a:spcPct val="150000"/>
                        </a:lnSpc>
                      </a:pPr>
                      <a:r>
                        <a:rPr lang="es-ES_tradnl" sz="900">
                          <a:effectLst/>
                        </a:rPr>
                        <a:t>Prototipos de alta fidelidad</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01/04/2021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12/04/2021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12 días</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extLst>
                  <a:ext uri="{0D108BD9-81ED-4DB2-BD59-A6C34878D82A}">
                    <a16:rowId xmlns:a16="http://schemas.microsoft.com/office/drawing/2014/main" val="4107494302"/>
                  </a:ext>
                </a:extLst>
              </a:tr>
              <a:tr h="181306">
                <a:tc>
                  <a:txBody>
                    <a:bodyPr/>
                    <a:lstStyle/>
                    <a:p>
                      <a:pPr algn="just">
                        <a:lnSpc>
                          <a:spcPct val="150000"/>
                        </a:lnSpc>
                      </a:pPr>
                      <a:r>
                        <a:rPr lang="es-ES_tradnl" sz="900">
                          <a:effectLst/>
                        </a:rPr>
                        <a:t>Pec 4</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13/04/2021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12/05/2021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30 días</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extLst>
                  <a:ext uri="{0D108BD9-81ED-4DB2-BD59-A6C34878D82A}">
                    <a16:rowId xmlns:a16="http://schemas.microsoft.com/office/drawing/2014/main" val="75154626"/>
                  </a:ext>
                </a:extLst>
              </a:tr>
              <a:tr h="181306">
                <a:tc>
                  <a:txBody>
                    <a:bodyPr/>
                    <a:lstStyle/>
                    <a:p>
                      <a:pPr algn="just">
                        <a:lnSpc>
                          <a:spcPct val="150000"/>
                        </a:lnSpc>
                      </a:pPr>
                      <a:r>
                        <a:rPr lang="es-ES_tradnl" sz="900">
                          <a:effectLst/>
                        </a:rPr>
                        <a:t>Codificación web (html, css, js)</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13/04/2021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10/05/2021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28 días</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extLst>
                  <a:ext uri="{0D108BD9-81ED-4DB2-BD59-A6C34878D82A}">
                    <a16:rowId xmlns:a16="http://schemas.microsoft.com/office/drawing/2014/main" val="3859870327"/>
                  </a:ext>
                </a:extLst>
              </a:tr>
              <a:tr h="181306">
                <a:tc>
                  <a:txBody>
                    <a:bodyPr/>
                    <a:lstStyle/>
                    <a:p>
                      <a:pPr algn="just">
                        <a:lnSpc>
                          <a:spcPct val="150000"/>
                        </a:lnSpc>
                      </a:pPr>
                      <a:r>
                        <a:rPr lang="es-ES_tradnl" sz="900">
                          <a:effectLst/>
                        </a:rPr>
                        <a:t>Procesar imágenes y videos</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02/05/2021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10/05/2021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  9 días</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extLst>
                  <a:ext uri="{0D108BD9-81ED-4DB2-BD59-A6C34878D82A}">
                    <a16:rowId xmlns:a16="http://schemas.microsoft.com/office/drawing/2014/main" val="726014268"/>
                  </a:ext>
                </a:extLst>
              </a:tr>
              <a:tr h="181306">
                <a:tc>
                  <a:txBody>
                    <a:bodyPr/>
                    <a:lstStyle/>
                    <a:p>
                      <a:pPr algn="just">
                        <a:lnSpc>
                          <a:spcPct val="150000"/>
                        </a:lnSpc>
                      </a:pPr>
                      <a:r>
                        <a:rPr lang="es-ES_tradnl" sz="900">
                          <a:effectLst/>
                        </a:rPr>
                        <a:t>Revisar los estándares web</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11/05/2021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12/05/2021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  2 días</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extLst>
                  <a:ext uri="{0D108BD9-81ED-4DB2-BD59-A6C34878D82A}">
                    <a16:rowId xmlns:a16="http://schemas.microsoft.com/office/drawing/2014/main" val="2453936067"/>
                  </a:ext>
                </a:extLst>
              </a:tr>
              <a:tr h="181306">
                <a:tc>
                  <a:txBody>
                    <a:bodyPr/>
                    <a:lstStyle/>
                    <a:p>
                      <a:pPr algn="just">
                        <a:lnSpc>
                          <a:spcPct val="150000"/>
                        </a:lnSpc>
                      </a:pPr>
                      <a:r>
                        <a:rPr lang="es-ES_tradnl" sz="900">
                          <a:effectLst/>
                        </a:rPr>
                        <a:t>Pec 5</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13/05/2021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03/06/2021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22 días</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extLst>
                  <a:ext uri="{0D108BD9-81ED-4DB2-BD59-A6C34878D82A}">
                    <a16:rowId xmlns:a16="http://schemas.microsoft.com/office/drawing/2014/main" val="2199188028"/>
                  </a:ext>
                </a:extLst>
              </a:tr>
              <a:tr h="181306">
                <a:tc>
                  <a:txBody>
                    <a:bodyPr/>
                    <a:lstStyle/>
                    <a:p>
                      <a:pPr algn="just">
                        <a:lnSpc>
                          <a:spcPct val="150000"/>
                        </a:lnSpc>
                      </a:pPr>
                      <a:r>
                        <a:rPr lang="es-ES_tradnl" sz="900">
                          <a:effectLst/>
                        </a:rPr>
                        <a:t>Simulador de averías</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13/05/2021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29/05/2021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17 días</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extLst>
                  <a:ext uri="{0D108BD9-81ED-4DB2-BD59-A6C34878D82A}">
                    <a16:rowId xmlns:a16="http://schemas.microsoft.com/office/drawing/2014/main" val="1546735931"/>
                  </a:ext>
                </a:extLst>
              </a:tr>
              <a:tr h="181306">
                <a:tc>
                  <a:txBody>
                    <a:bodyPr/>
                    <a:lstStyle/>
                    <a:p>
                      <a:pPr algn="just">
                        <a:lnSpc>
                          <a:spcPct val="150000"/>
                        </a:lnSpc>
                      </a:pPr>
                      <a:r>
                        <a:rPr lang="es-ES_tradnl" sz="900">
                          <a:effectLst/>
                        </a:rPr>
                        <a:t>Promoción y posicionamiento web</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13/05/2021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23/05/2021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11días</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extLst>
                  <a:ext uri="{0D108BD9-81ED-4DB2-BD59-A6C34878D82A}">
                    <a16:rowId xmlns:a16="http://schemas.microsoft.com/office/drawing/2014/main" val="491257459"/>
                  </a:ext>
                </a:extLst>
              </a:tr>
              <a:tr h="181306">
                <a:tc>
                  <a:txBody>
                    <a:bodyPr/>
                    <a:lstStyle/>
                    <a:p>
                      <a:pPr algn="just">
                        <a:lnSpc>
                          <a:spcPct val="150000"/>
                        </a:lnSpc>
                      </a:pPr>
                      <a:r>
                        <a:rPr lang="es-ES_tradnl" sz="900">
                          <a:effectLst/>
                        </a:rPr>
                        <a:t>Revisar y hacer ajustes en la web</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24/05/2021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03/06/2021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11 días</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extLst>
                  <a:ext uri="{0D108BD9-81ED-4DB2-BD59-A6C34878D82A}">
                    <a16:rowId xmlns:a16="http://schemas.microsoft.com/office/drawing/2014/main" val="4030944050"/>
                  </a:ext>
                </a:extLst>
              </a:tr>
              <a:tr h="181306">
                <a:tc>
                  <a:txBody>
                    <a:bodyPr/>
                    <a:lstStyle/>
                    <a:p>
                      <a:pPr algn="just">
                        <a:lnSpc>
                          <a:spcPct val="150000"/>
                        </a:lnSpc>
                      </a:pPr>
                      <a:r>
                        <a:rPr lang="es-ES_tradnl" sz="900">
                          <a:effectLst/>
                        </a:rPr>
                        <a:t>Memoria, video y presentación</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05/03/2021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03/06/2021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91 días</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extLst>
                  <a:ext uri="{0D108BD9-81ED-4DB2-BD59-A6C34878D82A}">
                    <a16:rowId xmlns:a16="http://schemas.microsoft.com/office/drawing/2014/main" val="3778143050"/>
                  </a:ext>
                </a:extLst>
              </a:tr>
              <a:tr h="181306">
                <a:tc>
                  <a:txBody>
                    <a:bodyPr/>
                    <a:lstStyle/>
                    <a:p>
                      <a:pPr algn="just">
                        <a:lnSpc>
                          <a:spcPct val="150000"/>
                        </a:lnSpc>
                      </a:pPr>
                      <a:r>
                        <a:rPr lang="es-ES_tradnl" sz="900" dirty="0">
                          <a:effectLst/>
                        </a:rPr>
                        <a:t>Defensa</a:t>
                      </a:r>
                      <a:endParaRPr lang="es-ES"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04/06/2021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a:effectLst/>
                        </a:rPr>
                        <a:t>24/06/2021</a:t>
                      </a:r>
                      <a:endParaRPr lang="es-ES" sz="90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tc>
                  <a:txBody>
                    <a:bodyPr/>
                    <a:lstStyle/>
                    <a:p>
                      <a:pPr algn="just">
                        <a:lnSpc>
                          <a:spcPct val="150000"/>
                        </a:lnSpc>
                      </a:pPr>
                      <a:r>
                        <a:rPr lang="es-ES_tradnl" sz="900" dirty="0">
                          <a:effectLst/>
                        </a:rPr>
                        <a:t>22 días</a:t>
                      </a:r>
                      <a:endParaRPr lang="es-ES"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2063" marR="62063" marT="0" marB="0" anchor="ctr"/>
                </a:tc>
                <a:extLst>
                  <a:ext uri="{0D108BD9-81ED-4DB2-BD59-A6C34878D82A}">
                    <a16:rowId xmlns:a16="http://schemas.microsoft.com/office/drawing/2014/main" val="594028706"/>
                  </a:ext>
                </a:extLst>
              </a:tr>
            </a:tbl>
          </a:graphicData>
        </a:graphic>
      </p:graphicFrame>
      <p:pic>
        <p:nvPicPr>
          <p:cNvPr id="3" name="Diapositiva 10">
            <a:hlinkClick r:id="" action="ppaction://media"/>
            <a:extLst>
              <a:ext uri="{FF2B5EF4-FFF2-40B4-BE49-F238E27FC236}">
                <a16:creationId xmlns:a16="http://schemas.microsoft.com/office/drawing/2014/main" id="{C60C8F89-80A4-42FA-8387-1C136BB408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0440" y="269671"/>
            <a:ext cx="609600" cy="609600"/>
          </a:xfrm>
          <a:prstGeom prst="rect">
            <a:avLst/>
          </a:prstGeom>
        </p:spPr>
      </p:pic>
    </p:spTree>
    <p:extLst>
      <p:ext uri="{BB962C8B-B14F-4D97-AF65-F5344CB8AC3E}">
        <p14:creationId xmlns:p14="http://schemas.microsoft.com/office/powerpoint/2010/main" val="2772363215"/>
      </p:ext>
    </p:extLst>
  </p:cSld>
  <p:clrMapOvr>
    <a:masterClrMapping/>
  </p:clrMapOvr>
  <p:transition advClick="0" advTm="2135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2EE640C-FBAD-418D-8BDF-5ACFF78963F7}"/>
              </a:ext>
            </a:extLst>
          </p:cNvPr>
          <p:cNvSpPr txBox="1">
            <a:spLocks/>
          </p:cNvSpPr>
          <p:nvPr/>
        </p:nvSpPr>
        <p:spPr>
          <a:xfrm>
            <a:off x="838200" y="3627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500" dirty="0">
                <a:solidFill>
                  <a:srgbClr val="0070C0"/>
                </a:solidFill>
                <a:latin typeface="Arial" panose="020B0604020202020204" pitchFamily="34" charset="0"/>
                <a:cs typeface="Arial" panose="020B0604020202020204" pitchFamily="34" charset="0"/>
              </a:rPr>
              <a:t>Análisis del publico objetivo y sus perfiles</a:t>
            </a:r>
            <a:endParaRPr lang="es-ES" sz="2500" dirty="0">
              <a:solidFill>
                <a:srgbClr val="0070C0"/>
              </a:solidFill>
              <a:latin typeface="Arial" panose="020B0604020202020204" pitchFamily="34" charset="0"/>
            </a:endParaRPr>
          </a:p>
        </p:txBody>
      </p:sp>
      <p:cxnSp>
        <p:nvCxnSpPr>
          <p:cNvPr id="5" name="Conector recto 4">
            <a:extLst>
              <a:ext uri="{FF2B5EF4-FFF2-40B4-BE49-F238E27FC236}">
                <a16:creationId xmlns:a16="http://schemas.microsoft.com/office/drawing/2014/main" id="{0787981D-9D44-4234-BD4D-E15ED0E5E850}"/>
              </a:ext>
            </a:extLst>
          </p:cNvPr>
          <p:cNvCxnSpPr/>
          <p:nvPr/>
        </p:nvCxnSpPr>
        <p:spPr>
          <a:xfrm>
            <a:off x="0" y="1298713"/>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F2F1C57A-804D-4F25-A106-6289D7E5D7FD}"/>
              </a:ext>
            </a:extLst>
          </p:cNvPr>
          <p:cNvSpPr txBox="1"/>
          <p:nvPr/>
        </p:nvSpPr>
        <p:spPr>
          <a:xfrm>
            <a:off x="838200" y="1706337"/>
            <a:ext cx="10515600" cy="3139321"/>
          </a:xfrm>
          <a:prstGeom prst="rect">
            <a:avLst/>
          </a:prstGeom>
          <a:noFill/>
        </p:spPr>
        <p:txBody>
          <a:bodyPr wrap="square" rtlCol="0">
            <a:spAutoFit/>
          </a:bodyPr>
          <a:lstStyle/>
          <a:p>
            <a:pPr algn="just"/>
            <a:r>
              <a:rPr lang="es-ES" sz="1600" dirty="0">
                <a:solidFill>
                  <a:srgbClr val="000000"/>
                </a:solidFill>
                <a:latin typeface="Arial" panose="020B0604020202020204" pitchFamily="34" charset="0"/>
                <a:cs typeface="Arial" panose="020B0604020202020204" pitchFamily="34" charset="0"/>
              </a:rPr>
              <a:t>Se realizó una encuesta a los clientes reales y potenciales del taller. En ella se les hacían una serie de preguntas que se pueden ver a continuación.</a:t>
            </a:r>
          </a:p>
          <a:p>
            <a:pPr algn="just"/>
            <a:endParaRPr lang="es-ES" sz="1600" dirty="0">
              <a:solidFill>
                <a:srgbClr val="000000"/>
              </a:solidFill>
              <a:latin typeface="Arial" panose="020B0604020202020204" pitchFamily="34" charset="0"/>
              <a:cs typeface="Arial" panose="020B0604020202020204" pitchFamily="34" charset="0"/>
            </a:endParaRPr>
          </a:p>
          <a:p>
            <a:pPr algn="just"/>
            <a:r>
              <a:rPr lang="es-ES" sz="1600" dirty="0">
                <a:solidFill>
                  <a:srgbClr val="000000"/>
                </a:solidFill>
                <a:latin typeface="Arial" panose="020B0604020202020204" pitchFamily="34" charset="0"/>
                <a:cs typeface="Arial" panose="020B0604020202020204" pitchFamily="34" charset="0"/>
              </a:rPr>
              <a:t>1- ¿Cómo prefieren pedir cita los clientes al taller?</a:t>
            </a:r>
          </a:p>
          <a:p>
            <a:pPr algn="just"/>
            <a:r>
              <a:rPr lang="es-ES" sz="1600" dirty="0">
                <a:solidFill>
                  <a:srgbClr val="000000"/>
                </a:solidFill>
                <a:latin typeface="Arial" panose="020B0604020202020204" pitchFamily="34" charset="0"/>
                <a:cs typeface="Arial" panose="020B0604020202020204" pitchFamily="34" charset="0"/>
              </a:rPr>
              <a:t>2- ¿Qué apartados prefieren los clientes en la pagina?</a:t>
            </a:r>
          </a:p>
          <a:p>
            <a:pPr algn="just"/>
            <a:r>
              <a:rPr lang="es-ES" sz="1600" dirty="0">
                <a:solidFill>
                  <a:srgbClr val="000000"/>
                </a:solidFill>
                <a:latin typeface="Arial" panose="020B0604020202020204" pitchFamily="34" charset="0"/>
                <a:cs typeface="Arial" panose="020B0604020202020204" pitchFamily="34" charset="0"/>
              </a:rPr>
              <a:t>3-¿Cómo valoran los clientes estos apartados?</a:t>
            </a:r>
          </a:p>
          <a:p>
            <a:pPr algn="just"/>
            <a:r>
              <a:rPr lang="es-ES" sz="1600" dirty="0">
                <a:solidFill>
                  <a:srgbClr val="000000"/>
                </a:solidFill>
                <a:latin typeface="Arial" panose="020B0604020202020204" pitchFamily="34" charset="0"/>
                <a:cs typeface="Arial" panose="020B0604020202020204" pitchFamily="34" charset="0"/>
              </a:rPr>
              <a:t>4-¿Cómo valoran los clientes el apartado de simulador de averías?</a:t>
            </a:r>
          </a:p>
          <a:p>
            <a:pPr algn="just"/>
            <a:r>
              <a:rPr lang="es-ES" sz="1600" dirty="0">
                <a:solidFill>
                  <a:srgbClr val="000000"/>
                </a:solidFill>
                <a:latin typeface="Arial" panose="020B0604020202020204" pitchFamily="34" charset="0"/>
                <a:cs typeface="Arial" panose="020B0604020202020204" pitchFamily="34" charset="0"/>
              </a:rPr>
              <a:t>5-¿Qué consideraciones tienen los clientes en relación a las funcionalidades de la aplicación web?</a:t>
            </a:r>
          </a:p>
          <a:p>
            <a:pPr algn="just"/>
            <a:endParaRPr lang="es-ES" sz="1600" dirty="0">
              <a:solidFill>
                <a:srgbClr val="000000"/>
              </a:solidFill>
              <a:latin typeface="Arial" panose="020B0604020202020204" pitchFamily="34" charset="0"/>
              <a:cs typeface="Arial" panose="020B0604020202020204" pitchFamily="34" charset="0"/>
            </a:endParaRPr>
          </a:p>
          <a:p>
            <a:pPr algn="just"/>
            <a:endParaRPr lang="es-ES" dirty="0">
              <a:solidFill>
                <a:srgbClr val="000000"/>
              </a:solidFill>
            </a:endParaRPr>
          </a:p>
          <a:p>
            <a:pPr algn="just"/>
            <a:endParaRPr lang="es-ES" sz="1800" b="0" i="0" u="none" strike="noStrike" baseline="0" dirty="0">
              <a:solidFill>
                <a:srgbClr val="000000"/>
              </a:solidFill>
            </a:endParaRPr>
          </a:p>
          <a:p>
            <a:endParaRPr lang="es-ES" sz="1800" b="0" i="0" u="none" strike="noStrike" baseline="0" dirty="0">
              <a:solidFill>
                <a:srgbClr val="000000"/>
              </a:solidFill>
            </a:endParaRPr>
          </a:p>
        </p:txBody>
      </p:sp>
      <p:pic>
        <p:nvPicPr>
          <p:cNvPr id="2" name="Diapositiva 11">
            <a:hlinkClick r:id="" action="ppaction://media"/>
            <a:extLst>
              <a:ext uri="{FF2B5EF4-FFF2-40B4-BE49-F238E27FC236}">
                <a16:creationId xmlns:a16="http://schemas.microsoft.com/office/drawing/2014/main" id="{3FB98D05-D8CC-478E-B2F2-91F92AED93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9687" y="386092"/>
            <a:ext cx="609600" cy="609600"/>
          </a:xfrm>
          <a:prstGeom prst="rect">
            <a:avLst/>
          </a:prstGeom>
        </p:spPr>
      </p:pic>
      <p:graphicFrame>
        <p:nvGraphicFramePr>
          <p:cNvPr id="9" name="Gráfico 8">
            <a:extLst>
              <a:ext uri="{FF2B5EF4-FFF2-40B4-BE49-F238E27FC236}">
                <a16:creationId xmlns:a16="http://schemas.microsoft.com/office/drawing/2014/main" id="{3EA0ACDF-18B8-44CC-B171-0010622F189C}"/>
              </a:ext>
            </a:extLst>
          </p:cNvPr>
          <p:cNvGraphicFramePr/>
          <p:nvPr>
            <p:extLst>
              <p:ext uri="{D42A27DB-BD31-4B8C-83A1-F6EECF244321}">
                <p14:modId xmlns:p14="http://schemas.microsoft.com/office/powerpoint/2010/main" val="279783797"/>
              </p:ext>
            </p:extLst>
          </p:nvPr>
        </p:nvGraphicFramePr>
        <p:xfrm>
          <a:off x="1055076" y="2959488"/>
          <a:ext cx="3179299" cy="353578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Gráfico 9">
            <a:extLst>
              <a:ext uri="{FF2B5EF4-FFF2-40B4-BE49-F238E27FC236}">
                <a16:creationId xmlns:a16="http://schemas.microsoft.com/office/drawing/2014/main" id="{7281BEB4-9DCE-43DC-9415-E367A0CF966D}"/>
              </a:ext>
            </a:extLst>
          </p:cNvPr>
          <p:cNvGraphicFramePr/>
          <p:nvPr>
            <p:extLst>
              <p:ext uri="{D42A27DB-BD31-4B8C-83A1-F6EECF244321}">
                <p14:modId xmlns:p14="http://schemas.microsoft.com/office/powerpoint/2010/main" val="26003700"/>
              </p:ext>
            </p:extLst>
          </p:nvPr>
        </p:nvGraphicFramePr>
        <p:xfrm>
          <a:off x="4451251" y="2959488"/>
          <a:ext cx="3582625" cy="353578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Gráfico 10">
            <a:extLst>
              <a:ext uri="{FF2B5EF4-FFF2-40B4-BE49-F238E27FC236}">
                <a16:creationId xmlns:a16="http://schemas.microsoft.com/office/drawing/2014/main" id="{9474D8C1-8AD2-4B2C-A816-42D7D8D4B629}"/>
              </a:ext>
            </a:extLst>
          </p:cNvPr>
          <p:cNvGraphicFramePr/>
          <p:nvPr>
            <p:extLst>
              <p:ext uri="{D42A27DB-BD31-4B8C-83A1-F6EECF244321}">
                <p14:modId xmlns:p14="http://schemas.microsoft.com/office/powerpoint/2010/main" val="1273108001"/>
              </p:ext>
            </p:extLst>
          </p:nvPr>
        </p:nvGraphicFramePr>
        <p:xfrm>
          <a:off x="8250752" y="3015760"/>
          <a:ext cx="3582626" cy="347951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960465510"/>
      </p:ext>
    </p:extLst>
  </p:cSld>
  <p:clrMapOvr>
    <a:masterClrMapping/>
  </p:clrMapOvr>
  <p:transition advClick="0" advTm="3423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2EE640C-FBAD-418D-8BDF-5ACFF78963F7}"/>
              </a:ext>
            </a:extLst>
          </p:cNvPr>
          <p:cNvSpPr txBox="1">
            <a:spLocks/>
          </p:cNvSpPr>
          <p:nvPr/>
        </p:nvSpPr>
        <p:spPr>
          <a:xfrm>
            <a:off x="838200" y="362728"/>
            <a:ext cx="105155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500" dirty="0">
                <a:solidFill>
                  <a:srgbClr val="0070C0"/>
                </a:solidFill>
                <a:latin typeface="Arial" panose="020B0604020202020204" pitchFamily="34" charset="0"/>
                <a:cs typeface="Arial" panose="020B0604020202020204" pitchFamily="34" charset="0"/>
              </a:rPr>
              <a:t>Análisis del publico objetivo: </a:t>
            </a:r>
            <a:r>
              <a:rPr lang="es-ES_tradnl" sz="2500" dirty="0">
                <a:solidFill>
                  <a:srgbClr val="0070C0"/>
                </a:solidFill>
                <a:latin typeface="Arial" panose="020B0604020202020204" pitchFamily="34" charset="0"/>
                <a:cs typeface="Arial" panose="020B0604020202020204" pitchFamily="34" charset="0"/>
              </a:rPr>
              <a:t>definición de arquetipos</a:t>
            </a:r>
            <a:endParaRPr lang="es-ES" sz="2500" dirty="0">
              <a:solidFill>
                <a:srgbClr val="0070C0"/>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0787981D-9D44-4234-BD4D-E15ED0E5E850}"/>
              </a:ext>
            </a:extLst>
          </p:cNvPr>
          <p:cNvCxnSpPr/>
          <p:nvPr/>
        </p:nvCxnSpPr>
        <p:spPr>
          <a:xfrm>
            <a:off x="0" y="1298713"/>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5A45F454-9BFB-4C95-A6A4-9ACDF7A82B65}"/>
              </a:ext>
            </a:extLst>
          </p:cNvPr>
          <p:cNvSpPr txBox="1"/>
          <p:nvPr/>
        </p:nvSpPr>
        <p:spPr>
          <a:xfrm>
            <a:off x="838200" y="1706337"/>
            <a:ext cx="10515600" cy="584775"/>
          </a:xfrm>
          <a:prstGeom prst="rect">
            <a:avLst/>
          </a:prstGeom>
          <a:noFill/>
        </p:spPr>
        <p:txBody>
          <a:bodyPr wrap="square" rtlCol="0">
            <a:spAutoFit/>
          </a:bodyPr>
          <a:lstStyle/>
          <a:p>
            <a:pPr algn="just"/>
            <a:r>
              <a:rPr lang="es-ES" sz="1600" dirty="0">
                <a:solidFill>
                  <a:srgbClr val="000000"/>
                </a:solidFill>
                <a:latin typeface="Arial" panose="020B0604020202020204" pitchFamily="34" charset="0"/>
                <a:cs typeface="Arial" panose="020B0604020202020204" pitchFamily="34" charset="0"/>
              </a:rPr>
              <a:t>Con los resultados obtenidos se definieron los arquetipos de usuarios que no son otra cosa que un ejemplo de un usuario ficticio con necesidades de clientes reales.</a:t>
            </a:r>
            <a:endParaRPr lang="es-ES" sz="1800" b="0" i="0" u="none" strike="noStrike" baseline="0" dirty="0">
              <a:solidFill>
                <a:srgbClr val="000000"/>
              </a:solidFill>
            </a:endParaRPr>
          </a:p>
        </p:txBody>
      </p:sp>
      <p:pic>
        <p:nvPicPr>
          <p:cNvPr id="10" name="Imagen 9">
            <a:extLst>
              <a:ext uri="{FF2B5EF4-FFF2-40B4-BE49-F238E27FC236}">
                <a16:creationId xmlns:a16="http://schemas.microsoft.com/office/drawing/2014/main" id="{48D537FE-6B74-400D-A49B-224DC1752708}"/>
              </a:ext>
            </a:extLst>
          </p:cNvPr>
          <p:cNvPicPr/>
          <p:nvPr/>
        </p:nvPicPr>
        <p:blipFill rotWithShape="1">
          <a:blip r:embed="rId4">
            <a:extLst>
              <a:ext uri="{28A0092B-C50C-407E-A947-70E740481C1C}">
                <a14:useLocalDpi xmlns:a14="http://schemas.microsoft.com/office/drawing/2010/main" val="0"/>
              </a:ext>
            </a:extLst>
          </a:blip>
          <a:srcRect b="39753"/>
          <a:stretch/>
        </p:blipFill>
        <p:spPr>
          <a:xfrm>
            <a:off x="838200" y="2376630"/>
            <a:ext cx="4832985" cy="4118642"/>
          </a:xfrm>
          <a:prstGeom prst="rect">
            <a:avLst/>
          </a:prstGeom>
        </p:spPr>
      </p:pic>
      <p:pic>
        <p:nvPicPr>
          <p:cNvPr id="11" name="Imagen 10">
            <a:extLst>
              <a:ext uri="{FF2B5EF4-FFF2-40B4-BE49-F238E27FC236}">
                <a16:creationId xmlns:a16="http://schemas.microsoft.com/office/drawing/2014/main" id="{46AEA95E-016A-4DD5-8F1A-0DC1B36BB809}"/>
              </a:ext>
            </a:extLst>
          </p:cNvPr>
          <p:cNvPicPr/>
          <p:nvPr/>
        </p:nvPicPr>
        <p:blipFill rotWithShape="1">
          <a:blip r:embed="rId5">
            <a:extLst>
              <a:ext uri="{28A0092B-C50C-407E-A947-70E740481C1C}">
                <a14:useLocalDpi xmlns:a14="http://schemas.microsoft.com/office/drawing/2010/main" val="0"/>
              </a:ext>
            </a:extLst>
          </a:blip>
          <a:srcRect b="39889"/>
          <a:stretch/>
        </p:blipFill>
        <p:spPr>
          <a:xfrm>
            <a:off x="6520814" y="2376629"/>
            <a:ext cx="4832985" cy="4118643"/>
          </a:xfrm>
          <a:prstGeom prst="rect">
            <a:avLst/>
          </a:prstGeom>
        </p:spPr>
      </p:pic>
      <p:pic>
        <p:nvPicPr>
          <p:cNvPr id="6" name="Diapositiva 28">
            <a:hlinkClick r:id="" action="ppaction://media"/>
            <a:extLst>
              <a:ext uri="{FF2B5EF4-FFF2-40B4-BE49-F238E27FC236}">
                <a16:creationId xmlns:a16="http://schemas.microsoft.com/office/drawing/2014/main" id="{60083239-3E63-45BD-83C8-9112BFC999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0174" y="261731"/>
            <a:ext cx="609600" cy="609600"/>
          </a:xfrm>
          <a:prstGeom prst="rect">
            <a:avLst/>
          </a:prstGeom>
        </p:spPr>
      </p:pic>
    </p:spTree>
    <p:extLst>
      <p:ext uri="{BB962C8B-B14F-4D97-AF65-F5344CB8AC3E}">
        <p14:creationId xmlns:p14="http://schemas.microsoft.com/office/powerpoint/2010/main" val="1683213805"/>
      </p:ext>
    </p:extLst>
  </p:cSld>
  <p:clrMapOvr>
    <a:masterClrMapping/>
  </p:clrMapOvr>
  <p:transition advClick="0" advTm="1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2EE640C-FBAD-418D-8BDF-5ACFF78963F7}"/>
              </a:ext>
            </a:extLst>
          </p:cNvPr>
          <p:cNvSpPr txBox="1">
            <a:spLocks/>
          </p:cNvSpPr>
          <p:nvPr/>
        </p:nvSpPr>
        <p:spPr>
          <a:xfrm>
            <a:off x="838200" y="362728"/>
            <a:ext cx="105155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500" dirty="0">
                <a:solidFill>
                  <a:srgbClr val="0070C0"/>
                </a:solidFill>
                <a:latin typeface="Arial" panose="020B0604020202020204" pitchFamily="34" charset="0"/>
                <a:cs typeface="Arial" panose="020B0604020202020204" pitchFamily="34" charset="0"/>
              </a:rPr>
              <a:t>Análisis del publico objetivo: </a:t>
            </a:r>
            <a:r>
              <a:rPr lang="es-ES_tradnl" sz="2500" dirty="0">
                <a:solidFill>
                  <a:srgbClr val="0070C0"/>
                </a:solidFill>
                <a:latin typeface="Arial" panose="020B0604020202020204" pitchFamily="34" charset="0"/>
                <a:cs typeface="Arial" panose="020B0604020202020204" pitchFamily="34" charset="0"/>
              </a:rPr>
              <a:t>elección de funciones</a:t>
            </a:r>
            <a:endParaRPr lang="es-ES" sz="2500" dirty="0">
              <a:solidFill>
                <a:srgbClr val="0070C0"/>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0787981D-9D44-4234-BD4D-E15ED0E5E850}"/>
              </a:ext>
            </a:extLst>
          </p:cNvPr>
          <p:cNvCxnSpPr/>
          <p:nvPr/>
        </p:nvCxnSpPr>
        <p:spPr>
          <a:xfrm>
            <a:off x="0" y="1298713"/>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2B7AC673-4BDB-4438-BB97-D6CBDCB13FBA}"/>
              </a:ext>
            </a:extLst>
          </p:cNvPr>
          <p:cNvSpPr txBox="1"/>
          <p:nvPr/>
        </p:nvSpPr>
        <p:spPr>
          <a:xfrm>
            <a:off x="838200" y="1706337"/>
            <a:ext cx="10515600" cy="830997"/>
          </a:xfrm>
          <a:prstGeom prst="rect">
            <a:avLst/>
          </a:prstGeom>
          <a:noFill/>
        </p:spPr>
        <p:txBody>
          <a:bodyPr wrap="square" rtlCol="0">
            <a:spAutoFit/>
          </a:bodyPr>
          <a:lstStyle/>
          <a:p>
            <a:pPr algn="just"/>
            <a:r>
              <a:rPr lang="es-ES_tradnl" sz="1600" dirty="0">
                <a:effectLst/>
                <a:latin typeface="Arial" panose="020B0604020202020204" pitchFamily="34" charset="0"/>
                <a:ea typeface="Times New Roman" panose="02020603050405020304" pitchFamily="18" charset="0"/>
                <a:cs typeface="Arial" panose="020B0604020202020204" pitchFamily="34" charset="0"/>
              </a:rPr>
              <a:t>Se utiliza la regla de divide el dólar [14] para y conociendo la valoración de los entrevistados. Se reparte el presupuesto de 100 dólares entre las diferentes funciones.</a:t>
            </a:r>
            <a:endParaRPr lang="es-ES" sz="16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endParaRPr lang="es-ES" sz="1600" dirty="0">
              <a:effectLst/>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7" name="Tabla 6">
            <a:extLst>
              <a:ext uri="{FF2B5EF4-FFF2-40B4-BE49-F238E27FC236}">
                <a16:creationId xmlns:a16="http://schemas.microsoft.com/office/drawing/2014/main" id="{0B116C90-0B87-46F6-89D4-DA79D7E80873}"/>
              </a:ext>
            </a:extLst>
          </p:cNvPr>
          <p:cNvGraphicFramePr>
            <a:graphicFrameLocks noGrp="1"/>
          </p:cNvGraphicFramePr>
          <p:nvPr>
            <p:extLst>
              <p:ext uri="{D42A27DB-BD31-4B8C-83A1-F6EECF244321}">
                <p14:modId xmlns:p14="http://schemas.microsoft.com/office/powerpoint/2010/main" val="2753605362"/>
              </p:ext>
            </p:extLst>
          </p:nvPr>
        </p:nvGraphicFramePr>
        <p:xfrm>
          <a:off x="3713161" y="2699064"/>
          <a:ext cx="4765675" cy="2447544"/>
        </p:xfrm>
        <a:graphic>
          <a:graphicData uri="http://schemas.openxmlformats.org/drawingml/2006/table">
            <a:tbl>
              <a:tblPr firstRow="1" firstCol="1" bandRow="1">
                <a:tableStyleId>{5C22544A-7EE6-4342-B048-85BDC9FD1C3A}</a:tableStyleId>
              </a:tblPr>
              <a:tblGrid>
                <a:gridCol w="3355340">
                  <a:extLst>
                    <a:ext uri="{9D8B030D-6E8A-4147-A177-3AD203B41FA5}">
                      <a16:colId xmlns:a16="http://schemas.microsoft.com/office/drawing/2014/main" val="3020327425"/>
                    </a:ext>
                  </a:extLst>
                </a:gridCol>
                <a:gridCol w="1410335">
                  <a:extLst>
                    <a:ext uri="{9D8B030D-6E8A-4147-A177-3AD203B41FA5}">
                      <a16:colId xmlns:a16="http://schemas.microsoft.com/office/drawing/2014/main" val="2522782932"/>
                    </a:ext>
                  </a:extLst>
                </a:gridCol>
              </a:tblGrid>
              <a:tr h="144145">
                <a:tc>
                  <a:txBody>
                    <a:bodyPr/>
                    <a:lstStyle/>
                    <a:p>
                      <a:pPr algn="just">
                        <a:lnSpc>
                          <a:spcPct val="150000"/>
                        </a:lnSpc>
                      </a:pPr>
                      <a:r>
                        <a:rPr lang="es-ES_tradnl" sz="1000">
                          <a:effectLst/>
                        </a:rPr>
                        <a:t> </a:t>
                      </a:r>
                      <a:endParaRPr lang="es-E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pPr>
                      <a:r>
                        <a:rPr lang="es-ES_tradnl" sz="1000">
                          <a:effectLst/>
                        </a:rPr>
                        <a:t>Regla divide el dólar</a:t>
                      </a:r>
                      <a:endParaRPr lang="es-E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44157178"/>
                  </a:ext>
                </a:extLst>
              </a:tr>
              <a:tr h="144145">
                <a:tc>
                  <a:txBody>
                    <a:bodyPr/>
                    <a:lstStyle/>
                    <a:p>
                      <a:pPr algn="just">
                        <a:lnSpc>
                          <a:spcPct val="150000"/>
                        </a:lnSpc>
                      </a:pPr>
                      <a:r>
                        <a:rPr lang="es-ES_tradnl" sz="1000" dirty="0">
                          <a:effectLst/>
                        </a:rPr>
                        <a:t>Funciones</a:t>
                      </a:r>
                      <a:endParaRPr lang="es-E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50000"/>
                        </a:lnSpc>
                      </a:pPr>
                      <a:r>
                        <a:rPr lang="es-ES_tradnl" sz="1000" dirty="0">
                          <a:effectLst/>
                        </a:rPr>
                        <a:t>Dólares</a:t>
                      </a:r>
                      <a:endParaRPr lang="es-E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48214259"/>
                  </a:ext>
                </a:extLst>
              </a:tr>
              <a:tr h="144145">
                <a:tc>
                  <a:txBody>
                    <a:bodyPr/>
                    <a:lstStyle/>
                    <a:p>
                      <a:pPr algn="just">
                        <a:lnSpc>
                          <a:spcPct val="150000"/>
                        </a:lnSpc>
                      </a:pPr>
                      <a:r>
                        <a:rPr lang="es-ES_tradnl" sz="1000">
                          <a:effectLst/>
                        </a:rPr>
                        <a:t>Servicios</a:t>
                      </a:r>
                      <a:endParaRPr lang="es-E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50000"/>
                        </a:lnSpc>
                      </a:pPr>
                      <a:r>
                        <a:rPr lang="es-ES_tradnl" sz="1000">
                          <a:effectLst/>
                        </a:rPr>
                        <a:t>25</a:t>
                      </a:r>
                      <a:endParaRPr lang="es-E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57783897"/>
                  </a:ext>
                </a:extLst>
              </a:tr>
              <a:tr h="144145">
                <a:tc>
                  <a:txBody>
                    <a:bodyPr/>
                    <a:lstStyle/>
                    <a:p>
                      <a:pPr algn="just">
                        <a:lnSpc>
                          <a:spcPct val="150000"/>
                        </a:lnSpc>
                      </a:pPr>
                      <a:r>
                        <a:rPr lang="es-ES_tradnl" sz="1000">
                          <a:effectLst/>
                        </a:rPr>
                        <a:t>Promociones</a:t>
                      </a:r>
                      <a:endParaRPr lang="es-E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50000"/>
                        </a:lnSpc>
                      </a:pPr>
                      <a:r>
                        <a:rPr lang="es-ES_tradnl" sz="1000">
                          <a:effectLst/>
                        </a:rPr>
                        <a:t>25</a:t>
                      </a:r>
                      <a:endParaRPr lang="es-E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34864484"/>
                  </a:ext>
                </a:extLst>
              </a:tr>
              <a:tr h="144145">
                <a:tc>
                  <a:txBody>
                    <a:bodyPr/>
                    <a:lstStyle/>
                    <a:p>
                      <a:pPr algn="just">
                        <a:lnSpc>
                          <a:spcPct val="150000"/>
                        </a:lnSpc>
                      </a:pPr>
                      <a:r>
                        <a:rPr lang="es-ES_tradnl" sz="1000" dirty="0">
                          <a:effectLst/>
                        </a:rPr>
                        <a:t>Horario</a:t>
                      </a:r>
                      <a:endParaRPr lang="es-E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50000"/>
                        </a:lnSpc>
                      </a:pPr>
                      <a:r>
                        <a:rPr lang="es-ES_tradnl" sz="1000">
                          <a:effectLst/>
                        </a:rPr>
                        <a:t>10</a:t>
                      </a:r>
                      <a:endParaRPr lang="es-E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63958039"/>
                  </a:ext>
                </a:extLst>
              </a:tr>
              <a:tr h="144145">
                <a:tc>
                  <a:txBody>
                    <a:bodyPr/>
                    <a:lstStyle/>
                    <a:p>
                      <a:pPr algn="just">
                        <a:lnSpc>
                          <a:spcPct val="150000"/>
                        </a:lnSpc>
                      </a:pPr>
                      <a:r>
                        <a:rPr lang="es-ES_tradnl" sz="1000">
                          <a:effectLst/>
                        </a:rPr>
                        <a:t>Contacto</a:t>
                      </a:r>
                      <a:endParaRPr lang="es-E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50000"/>
                        </a:lnSpc>
                      </a:pPr>
                      <a:r>
                        <a:rPr lang="es-ES_tradnl" sz="1000">
                          <a:effectLst/>
                        </a:rPr>
                        <a:t>10</a:t>
                      </a:r>
                      <a:endParaRPr lang="es-E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27335849"/>
                  </a:ext>
                </a:extLst>
              </a:tr>
              <a:tr h="144145">
                <a:tc>
                  <a:txBody>
                    <a:bodyPr/>
                    <a:lstStyle/>
                    <a:p>
                      <a:pPr algn="just">
                        <a:lnSpc>
                          <a:spcPct val="150000"/>
                        </a:lnSpc>
                      </a:pPr>
                      <a:r>
                        <a:rPr lang="es-ES_tradnl" sz="1000">
                          <a:effectLst/>
                        </a:rPr>
                        <a:t>Cita previa</a:t>
                      </a:r>
                      <a:endParaRPr lang="es-E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50000"/>
                        </a:lnSpc>
                      </a:pPr>
                      <a:r>
                        <a:rPr lang="es-ES_tradnl" sz="1000">
                          <a:effectLst/>
                        </a:rPr>
                        <a:t>5</a:t>
                      </a:r>
                      <a:endParaRPr lang="es-E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99742750"/>
                  </a:ext>
                </a:extLst>
              </a:tr>
              <a:tr h="144145">
                <a:tc>
                  <a:txBody>
                    <a:bodyPr/>
                    <a:lstStyle/>
                    <a:p>
                      <a:pPr algn="just">
                        <a:lnSpc>
                          <a:spcPct val="150000"/>
                        </a:lnSpc>
                      </a:pPr>
                      <a:r>
                        <a:rPr lang="es-ES_tradnl" sz="1000">
                          <a:effectLst/>
                        </a:rPr>
                        <a:t>Presupuestos</a:t>
                      </a:r>
                      <a:endParaRPr lang="es-E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50000"/>
                        </a:lnSpc>
                      </a:pPr>
                      <a:r>
                        <a:rPr lang="es-ES_tradnl" sz="1000">
                          <a:effectLst/>
                        </a:rPr>
                        <a:t>5</a:t>
                      </a:r>
                      <a:endParaRPr lang="es-E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65504222"/>
                  </a:ext>
                </a:extLst>
              </a:tr>
              <a:tr h="144145">
                <a:tc>
                  <a:txBody>
                    <a:bodyPr/>
                    <a:lstStyle/>
                    <a:p>
                      <a:pPr algn="just">
                        <a:lnSpc>
                          <a:spcPct val="150000"/>
                        </a:lnSpc>
                      </a:pPr>
                      <a:r>
                        <a:rPr lang="es-ES_tradnl" sz="1000">
                          <a:effectLst/>
                        </a:rPr>
                        <a:t>Opiniones de otros clientes</a:t>
                      </a:r>
                      <a:endParaRPr lang="es-E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50000"/>
                        </a:lnSpc>
                      </a:pPr>
                      <a:r>
                        <a:rPr lang="es-ES_tradnl" sz="1000">
                          <a:effectLst/>
                        </a:rPr>
                        <a:t>5</a:t>
                      </a:r>
                      <a:endParaRPr lang="es-E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33956980"/>
                  </a:ext>
                </a:extLst>
              </a:tr>
              <a:tr h="144145">
                <a:tc>
                  <a:txBody>
                    <a:bodyPr/>
                    <a:lstStyle/>
                    <a:p>
                      <a:pPr algn="just">
                        <a:lnSpc>
                          <a:spcPct val="150000"/>
                        </a:lnSpc>
                      </a:pPr>
                      <a:r>
                        <a:rPr lang="es-ES_tradnl" sz="1000">
                          <a:effectLst/>
                        </a:rPr>
                        <a:t>Simulador de avería</a:t>
                      </a:r>
                      <a:endParaRPr lang="es-E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pPr>
                      <a:r>
                        <a:rPr lang="es-ES_tradnl" sz="1000">
                          <a:effectLst/>
                        </a:rPr>
                        <a:t>5</a:t>
                      </a:r>
                      <a:endParaRPr lang="es-E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48893097"/>
                  </a:ext>
                </a:extLst>
              </a:tr>
              <a:tr h="144145">
                <a:tc>
                  <a:txBody>
                    <a:bodyPr/>
                    <a:lstStyle/>
                    <a:p>
                      <a:pPr algn="just">
                        <a:lnSpc>
                          <a:spcPct val="150000"/>
                        </a:lnSpc>
                      </a:pPr>
                      <a:r>
                        <a:rPr lang="es-ES_tradnl" sz="1000">
                          <a:effectLst/>
                        </a:rPr>
                        <a:t>Consejos y tutoriales</a:t>
                      </a:r>
                      <a:endParaRPr lang="es-E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pPr>
                      <a:r>
                        <a:rPr lang="es-ES_tradnl" sz="1000">
                          <a:effectLst/>
                        </a:rPr>
                        <a:t>5</a:t>
                      </a:r>
                      <a:endParaRPr lang="es-ES"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10633220"/>
                  </a:ext>
                </a:extLst>
              </a:tr>
              <a:tr h="144145">
                <a:tc>
                  <a:txBody>
                    <a:bodyPr/>
                    <a:lstStyle/>
                    <a:p>
                      <a:pPr algn="just">
                        <a:lnSpc>
                          <a:spcPct val="150000"/>
                        </a:lnSpc>
                      </a:pPr>
                      <a:r>
                        <a:rPr lang="es-ES_tradnl" sz="1000" dirty="0">
                          <a:effectLst/>
                        </a:rPr>
                        <a:t>Tablón de anuncios</a:t>
                      </a:r>
                      <a:endParaRPr lang="es-E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pPr>
                      <a:r>
                        <a:rPr lang="es-ES_tradnl" sz="1000" dirty="0">
                          <a:effectLst/>
                        </a:rPr>
                        <a:t>5</a:t>
                      </a:r>
                      <a:endParaRPr lang="es-ES"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31563166"/>
                  </a:ext>
                </a:extLst>
              </a:tr>
            </a:tbl>
          </a:graphicData>
        </a:graphic>
      </p:graphicFrame>
      <p:pic>
        <p:nvPicPr>
          <p:cNvPr id="2" name="Diapositiva 31">
            <a:hlinkClick r:id="" action="ppaction://media"/>
            <a:extLst>
              <a:ext uri="{FF2B5EF4-FFF2-40B4-BE49-F238E27FC236}">
                <a16:creationId xmlns:a16="http://schemas.microsoft.com/office/drawing/2014/main" id="{887FD474-D7AC-47FE-8790-5AE71A169A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85460" y="415909"/>
            <a:ext cx="609600" cy="609600"/>
          </a:xfrm>
          <a:prstGeom prst="rect">
            <a:avLst/>
          </a:prstGeom>
        </p:spPr>
      </p:pic>
    </p:spTree>
    <p:extLst>
      <p:ext uri="{BB962C8B-B14F-4D97-AF65-F5344CB8AC3E}">
        <p14:creationId xmlns:p14="http://schemas.microsoft.com/office/powerpoint/2010/main" val="2866329522"/>
      </p:ext>
    </p:extLst>
  </p:cSld>
  <p:clrMapOvr>
    <a:masterClrMapping/>
  </p:clrMapOvr>
  <p:transition advClick="0" advTm="39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2EE640C-FBAD-418D-8BDF-5ACFF78963F7}"/>
              </a:ext>
            </a:extLst>
          </p:cNvPr>
          <p:cNvSpPr txBox="1">
            <a:spLocks/>
          </p:cNvSpPr>
          <p:nvPr/>
        </p:nvSpPr>
        <p:spPr>
          <a:xfrm>
            <a:off x="838200" y="362728"/>
            <a:ext cx="105155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500" dirty="0">
                <a:solidFill>
                  <a:srgbClr val="0070C0"/>
                </a:solidFill>
                <a:latin typeface="Arial" panose="020B0604020202020204" pitchFamily="34" charset="0"/>
                <a:cs typeface="Arial" panose="020B0604020202020204" pitchFamily="34" charset="0"/>
              </a:rPr>
              <a:t>Arquitectura: </a:t>
            </a:r>
            <a:r>
              <a:rPr lang="es-ES_tradnl" sz="2500" dirty="0">
                <a:solidFill>
                  <a:srgbClr val="0070C0"/>
                </a:solidFill>
                <a:latin typeface="Arial" panose="020B0604020202020204" pitchFamily="34" charset="0"/>
                <a:cs typeface="Arial" panose="020B0604020202020204" pitchFamily="34" charset="0"/>
              </a:rPr>
              <a:t>árbol de navegación</a:t>
            </a:r>
            <a:endParaRPr lang="es-ES" sz="2500" dirty="0">
              <a:solidFill>
                <a:srgbClr val="0070C0"/>
              </a:solidFill>
              <a:latin typeface="Arial" panose="020B0604020202020204" pitchFamily="34" charset="0"/>
              <a:cs typeface="Arial" panose="020B0604020202020204" pitchFamily="34" charset="0"/>
            </a:endParaRPr>
          </a:p>
        </p:txBody>
      </p:sp>
      <p:cxnSp>
        <p:nvCxnSpPr>
          <p:cNvPr id="5" name="Conector recto 4">
            <a:extLst>
              <a:ext uri="{FF2B5EF4-FFF2-40B4-BE49-F238E27FC236}">
                <a16:creationId xmlns:a16="http://schemas.microsoft.com/office/drawing/2014/main" id="{0787981D-9D44-4234-BD4D-E15ED0E5E850}"/>
              </a:ext>
            </a:extLst>
          </p:cNvPr>
          <p:cNvCxnSpPr/>
          <p:nvPr/>
        </p:nvCxnSpPr>
        <p:spPr>
          <a:xfrm>
            <a:off x="0" y="1298713"/>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2B7AC673-4BDB-4438-BB97-D6CBDCB13FBA}"/>
              </a:ext>
            </a:extLst>
          </p:cNvPr>
          <p:cNvSpPr txBox="1"/>
          <p:nvPr/>
        </p:nvSpPr>
        <p:spPr>
          <a:xfrm>
            <a:off x="838200" y="1706337"/>
            <a:ext cx="10515600" cy="1323439"/>
          </a:xfrm>
          <a:prstGeom prst="rect">
            <a:avLst/>
          </a:prstGeom>
          <a:noFill/>
        </p:spPr>
        <p:txBody>
          <a:bodyPr wrap="square" rtlCol="0">
            <a:spAutoFit/>
          </a:bodyPr>
          <a:lstStyle/>
          <a:p>
            <a:pPr algn="just"/>
            <a:r>
              <a:rPr lang="es-ES_tradnl" sz="1600" dirty="0">
                <a:effectLst/>
                <a:latin typeface="Arial" panose="020B0604020202020204" pitchFamily="34" charset="0"/>
                <a:ea typeface="Times New Roman" panose="02020603050405020304" pitchFamily="18" charset="0"/>
                <a:cs typeface="Arial" panose="020B0604020202020204" pitchFamily="34" charset="0"/>
              </a:rPr>
              <a:t>Teniendo en cuenta los datos obtenidos de la encuesta a los clientes se procede al diseño del árbol de navegación de la página web. Se debe diseñar y desarrollar la web teniendo en cuenta la metodología de diseño centrado en el usuario, esta metodología pone al usuario como centro del diseño de la interfaz, la interfaz de usuario no es otra cosa que la forma en la que el usuario interactúa con el sitio web. </a:t>
            </a:r>
            <a:endParaRPr lang="es-ES" sz="16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endParaRPr lang="es-ES" sz="1600" dirty="0">
              <a:effectLst/>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8" name="Diagrama 7">
            <a:extLst>
              <a:ext uri="{FF2B5EF4-FFF2-40B4-BE49-F238E27FC236}">
                <a16:creationId xmlns:a16="http://schemas.microsoft.com/office/drawing/2014/main" id="{6AEE9388-002C-486D-9AEA-BB52BA34D425}"/>
              </a:ext>
            </a:extLst>
          </p:cNvPr>
          <p:cNvGraphicFramePr/>
          <p:nvPr>
            <p:extLst>
              <p:ext uri="{D42A27DB-BD31-4B8C-83A1-F6EECF244321}">
                <p14:modId xmlns:p14="http://schemas.microsoft.com/office/powerpoint/2010/main" val="596767242"/>
              </p:ext>
            </p:extLst>
          </p:nvPr>
        </p:nvGraphicFramePr>
        <p:xfrm>
          <a:off x="3265170" y="3029776"/>
          <a:ext cx="5661660" cy="32196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Diapositiva 32">
            <a:hlinkClick r:id="" action="ppaction://media"/>
            <a:extLst>
              <a:ext uri="{FF2B5EF4-FFF2-40B4-BE49-F238E27FC236}">
                <a16:creationId xmlns:a16="http://schemas.microsoft.com/office/drawing/2014/main" id="{1D60F937-93BA-463B-B92F-F7C7A7ABF5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2453" y="415909"/>
            <a:ext cx="609600" cy="609600"/>
          </a:xfrm>
          <a:prstGeom prst="rect">
            <a:avLst/>
          </a:prstGeom>
        </p:spPr>
      </p:pic>
    </p:spTree>
    <p:extLst>
      <p:ext uri="{BB962C8B-B14F-4D97-AF65-F5344CB8AC3E}">
        <p14:creationId xmlns:p14="http://schemas.microsoft.com/office/powerpoint/2010/main" val="2805729366"/>
      </p:ext>
    </p:extLst>
  </p:cSld>
  <p:clrMapOvr>
    <a:masterClrMapping/>
  </p:clrMapOvr>
  <p:transition advClick="0" advTm="29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2EE640C-FBAD-418D-8BDF-5ACFF78963F7}"/>
              </a:ext>
            </a:extLst>
          </p:cNvPr>
          <p:cNvSpPr txBox="1">
            <a:spLocks/>
          </p:cNvSpPr>
          <p:nvPr/>
        </p:nvSpPr>
        <p:spPr>
          <a:xfrm>
            <a:off x="838200" y="362728"/>
            <a:ext cx="105155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500" dirty="0">
                <a:solidFill>
                  <a:srgbClr val="0070C0"/>
                </a:solidFill>
                <a:latin typeface="Arial" panose="020B0604020202020204" pitchFamily="34" charset="0"/>
                <a:cs typeface="Arial" panose="020B0604020202020204" pitchFamily="34" charset="0"/>
              </a:rPr>
              <a:t>Arquitectura: máquina de estados del simulador de diagnosis de averías</a:t>
            </a:r>
          </a:p>
        </p:txBody>
      </p:sp>
      <p:cxnSp>
        <p:nvCxnSpPr>
          <p:cNvPr id="5" name="Conector recto 4">
            <a:extLst>
              <a:ext uri="{FF2B5EF4-FFF2-40B4-BE49-F238E27FC236}">
                <a16:creationId xmlns:a16="http://schemas.microsoft.com/office/drawing/2014/main" id="{0787981D-9D44-4234-BD4D-E15ED0E5E850}"/>
              </a:ext>
            </a:extLst>
          </p:cNvPr>
          <p:cNvCxnSpPr/>
          <p:nvPr/>
        </p:nvCxnSpPr>
        <p:spPr>
          <a:xfrm>
            <a:off x="0" y="1298713"/>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2B7AC673-4BDB-4438-BB97-D6CBDCB13FBA}"/>
              </a:ext>
            </a:extLst>
          </p:cNvPr>
          <p:cNvSpPr txBox="1"/>
          <p:nvPr/>
        </p:nvSpPr>
        <p:spPr>
          <a:xfrm>
            <a:off x="838200" y="1706337"/>
            <a:ext cx="10515600" cy="584775"/>
          </a:xfrm>
          <a:prstGeom prst="rect">
            <a:avLst/>
          </a:prstGeom>
          <a:noFill/>
        </p:spPr>
        <p:txBody>
          <a:bodyPr wrap="square" rtlCol="0">
            <a:spAutoFit/>
          </a:bodyPr>
          <a:lstStyle/>
          <a:p>
            <a:pPr algn="just">
              <a:spcBef>
                <a:spcPts val="1200"/>
              </a:spcBef>
            </a:pPr>
            <a:r>
              <a:rPr lang="es-ES_tradnl" sz="1600" dirty="0">
                <a:effectLst/>
                <a:latin typeface="Arial" panose="020B0604020202020204" pitchFamily="34" charset="0"/>
                <a:ea typeface="Times New Roman" panose="02020603050405020304" pitchFamily="18" charset="0"/>
                <a:cs typeface="Arial" panose="020B0604020202020204" pitchFamily="34" charset="0"/>
              </a:rPr>
              <a:t>Este es la máquina de estados de cómo se organiza el simulador de diagnóstico de averías, que se ha desarrollado con processing paralelamente a la web.</a:t>
            </a:r>
            <a:endParaRPr lang="es-ES" sz="16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a16="http://schemas.microsoft.com/office/drawing/2014/main" id="{3F905CE1-38C2-464F-9D67-8C49A6DCE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218" y="2374024"/>
            <a:ext cx="3675564" cy="4357364"/>
          </a:xfrm>
          <a:prstGeom prst="rect">
            <a:avLst/>
          </a:prstGeom>
        </p:spPr>
      </p:pic>
      <p:pic>
        <p:nvPicPr>
          <p:cNvPr id="2" name="Diapositiva 33">
            <a:hlinkClick r:id="" action="ppaction://media"/>
            <a:extLst>
              <a:ext uri="{FF2B5EF4-FFF2-40B4-BE49-F238E27FC236}">
                <a16:creationId xmlns:a16="http://schemas.microsoft.com/office/drawing/2014/main" id="{9562DE34-784A-4F96-BE17-4C33F8DE8F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2695" y="362728"/>
            <a:ext cx="609600" cy="609600"/>
          </a:xfrm>
          <a:prstGeom prst="rect">
            <a:avLst/>
          </a:prstGeom>
        </p:spPr>
      </p:pic>
    </p:spTree>
    <p:extLst>
      <p:ext uri="{BB962C8B-B14F-4D97-AF65-F5344CB8AC3E}">
        <p14:creationId xmlns:p14="http://schemas.microsoft.com/office/powerpoint/2010/main" val="233222524"/>
      </p:ext>
    </p:extLst>
  </p:cSld>
  <p:clrMapOvr>
    <a:masterClrMapping/>
  </p:clrMapOvr>
  <p:transition advClick="0" advTm="56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2EE640C-FBAD-418D-8BDF-5ACFF78963F7}"/>
              </a:ext>
            </a:extLst>
          </p:cNvPr>
          <p:cNvSpPr txBox="1">
            <a:spLocks/>
          </p:cNvSpPr>
          <p:nvPr/>
        </p:nvSpPr>
        <p:spPr>
          <a:xfrm>
            <a:off x="838200" y="362728"/>
            <a:ext cx="105155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500" dirty="0">
                <a:solidFill>
                  <a:srgbClr val="0070C0"/>
                </a:solidFill>
                <a:latin typeface="Arial" panose="020B0604020202020204" pitchFamily="34" charset="0"/>
                <a:cs typeface="Arial" panose="020B0604020202020204" pitchFamily="34" charset="0"/>
              </a:rPr>
              <a:t>Implementación: página web  y simulador de diagnostico de averías</a:t>
            </a:r>
          </a:p>
        </p:txBody>
      </p:sp>
      <p:cxnSp>
        <p:nvCxnSpPr>
          <p:cNvPr id="5" name="Conector recto 4">
            <a:extLst>
              <a:ext uri="{FF2B5EF4-FFF2-40B4-BE49-F238E27FC236}">
                <a16:creationId xmlns:a16="http://schemas.microsoft.com/office/drawing/2014/main" id="{0787981D-9D44-4234-BD4D-E15ED0E5E850}"/>
              </a:ext>
            </a:extLst>
          </p:cNvPr>
          <p:cNvCxnSpPr/>
          <p:nvPr/>
        </p:nvCxnSpPr>
        <p:spPr>
          <a:xfrm>
            <a:off x="0" y="1298713"/>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2B7AC673-4BDB-4438-BB97-D6CBDCB13FBA}"/>
              </a:ext>
            </a:extLst>
          </p:cNvPr>
          <p:cNvSpPr txBox="1"/>
          <p:nvPr/>
        </p:nvSpPr>
        <p:spPr>
          <a:xfrm>
            <a:off x="838200" y="1706337"/>
            <a:ext cx="10515600" cy="1631216"/>
          </a:xfrm>
          <a:prstGeom prst="rect">
            <a:avLst/>
          </a:prstGeom>
          <a:noFill/>
        </p:spPr>
        <p:txBody>
          <a:bodyPr wrap="square" rtlCol="0">
            <a:spAutoFit/>
          </a:bodyPr>
          <a:lstStyle/>
          <a:p>
            <a:pPr algn="just">
              <a:spcBef>
                <a:spcPts val="1200"/>
              </a:spcBef>
            </a:pPr>
            <a:r>
              <a:rPr lang="es-ES_tradnl" sz="1600" dirty="0">
                <a:effectLst/>
                <a:latin typeface="Arial" panose="020B0604020202020204" pitchFamily="34" charset="0"/>
                <a:ea typeface="Times New Roman" panose="02020603050405020304" pitchFamily="18" charset="0"/>
                <a:cs typeface="Arial" panose="020B0604020202020204" pitchFamily="34" charset="0"/>
              </a:rPr>
              <a:t>Para los prototipos de baja fidelidad se uso Adobe Illustrator y para los de alta fidelidad se uso </a:t>
            </a:r>
            <a:r>
              <a:rPr lang="es-ES_tradnl" sz="1600" dirty="0" err="1">
                <a:effectLst/>
                <a:latin typeface="Arial" panose="020B0604020202020204" pitchFamily="34" charset="0"/>
                <a:ea typeface="Times New Roman" panose="02020603050405020304" pitchFamily="18" charset="0"/>
                <a:cs typeface="Arial" panose="020B0604020202020204" pitchFamily="34" charset="0"/>
              </a:rPr>
              <a:t>Axure</a:t>
            </a:r>
            <a:r>
              <a:rPr lang="es-ES_tradnl" sz="1600" dirty="0">
                <a:effectLst/>
                <a:latin typeface="Arial" panose="020B0604020202020204" pitchFamily="34" charset="0"/>
                <a:ea typeface="Times New Roman" panose="02020603050405020304" pitchFamily="18" charset="0"/>
                <a:cs typeface="Arial" panose="020B0604020202020204" pitchFamily="34" charset="0"/>
              </a:rPr>
              <a:t>. </a:t>
            </a:r>
          </a:p>
          <a:p>
            <a:pPr algn="just">
              <a:spcBef>
                <a:spcPts val="1200"/>
              </a:spcBef>
            </a:pPr>
            <a:r>
              <a:rPr lang="es-ES_tradnl" sz="1600" dirty="0">
                <a:effectLst/>
                <a:latin typeface="Arial" panose="020B0604020202020204" pitchFamily="34" charset="0"/>
                <a:ea typeface="Times New Roman" panose="02020603050405020304" pitchFamily="18" charset="0"/>
                <a:cs typeface="Arial" panose="020B0604020202020204" pitchFamily="34" charset="0"/>
              </a:rPr>
              <a:t>Para la pagina web se utilizaron Html, Css y JavaScript desde el lado del navegador web, mientras que desde el lado del servidor se usó </a:t>
            </a:r>
            <a:r>
              <a:rPr lang="es-ES_tradnl" sz="1600" dirty="0" err="1">
                <a:effectLst/>
                <a:latin typeface="Arial" panose="020B0604020202020204" pitchFamily="34" charset="0"/>
                <a:ea typeface="Times New Roman" panose="02020603050405020304" pitchFamily="18" charset="0"/>
                <a:cs typeface="Arial" panose="020B0604020202020204" pitchFamily="34" charset="0"/>
              </a:rPr>
              <a:t>php</a:t>
            </a:r>
            <a:r>
              <a:rPr lang="es-ES_tradnl" sz="1600" dirty="0">
                <a:effectLst/>
                <a:latin typeface="Arial" panose="020B0604020202020204" pitchFamily="34" charset="0"/>
                <a:ea typeface="Times New Roman" panose="02020603050405020304" pitchFamily="18" charset="0"/>
                <a:cs typeface="Arial" panose="020B0604020202020204" pitchFamily="34" charset="0"/>
              </a:rPr>
              <a:t> para los formularios. Para el tratamiento de la imágenes de mapas de bits en </a:t>
            </a:r>
            <a:r>
              <a:rPr lang="es-ES_tradnl" sz="1600" dirty="0" err="1">
                <a:latin typeface="Arial" panose="020B0604020202020204" pitchFamily="34" charset="0"/>
                <a:ea typeface="Times New Roman" panose="02020603050405020304" pitchFamily="18" charset="0"/>
                <a:cs typeface="Arial" panose="020B0604020202020204" pitchFamily="34" charset="0"/>
              </a:rPr>
              <a:t>j</a:t>
            </a:r>
            <a:r>
              <a:rPr lang="es-ES_tradnl" sz="1600" dirty="0" err="1">
                <a:effectLst/>
                <a:latin typeface="Arial" panose="020B0604020202020204" pitchFamily="34" charset="0"/>
                <a:ea typeface="Times New Roman" panose="02020603050405020304" pitchFamily="18" charset="0"/>
                <a:cs typeface="Arial" panose="020B0604020202020204" pitchFamily="34" charset="0"/>
              </a:rPr>
              <a:t>peg</a:t>
            </a:r>
            <a:r>
              <a:rPr lang="es-ES_tradnl" sz="1600" dirty="0">
                <a:effectLst/>
                <a:latin typeface="Arial" panose="020B0604020202020204" pitchFamily="34" charset="0"/>
                <a:ea typeface="Times New Roman" panose="02020603050405020304" pitchFamily="18" charset="0"/>
                <a:cs typeface="Arial" panose="020B0604020202020204" pitchFamily="34" charset="0"/>
              </a:rPr>
              <a:t> se utilizo Photoshop y para las imágenes vectoriales en </a:t>
            </a:r>
            <a:r>
              <a:rPr lang="es-ES_tradnl" sz="1600" dirty="0" err="1">
                <a:effectLst/>
                <a:latin typeface="Arial" panose="020B0604020202020204" pitchFamily="34" charset="0"/>
                <a:ea typeface="Times New Roman" panose="02020603050405020304" pitchFamily="18" charset="0"/>
                <a:cs typeface="Arial" panose="020B0604020202020204" pitchFamily="34" charset="0"/>
              </a:rPr>
              <a:t>svg</a:t>
            </a:r>
            <a:r>
              <a:rPr lang="es-ES_tradnl" sz="1600" dirty="0">
                <a:effectLst/>
                <a:latin typeface="Arial" panose="020B0604020202020204" pitchFamily="34" charset="0"/>
                <a:ea typeface="Times New Roman" panose="02020603050405020304" pitchFamily="18" charset="0"/>
                <a:cs typeface="Arial" panose="020B0604020202020204" pitchFamily="34" charset="0"/>
              </a:rPr>
              <a:t> se utilizó Illustrator. Para las pruebas se uso </a:t>
            </a:r>
            <a:r>
              <a:rPr lang="es-ES_tradnl" sz="1600" dirty="0" err="1">
                <a:effectLst/>
                <a:latin typeface="Arial" panose="020B0604020202020204" pitchFamily="34" charset="0"/>
                <a:ea typeface="Times New Roman" panose="02020603050405020304" pitchFamily="18" charset="0"/>
                <a:cs typeface="Arial" panose="020B0604020202020204" pitchFamily="34" charset="0"/>
              </a:rPr>
              <a:t>FirefoxDev</a:t>
            </a:r>
            <a:r>
              <a:rPr lang="es-ES_tradnl" sz="1600" dirty="0">
                <a:effectLst/>
                <a:latin typeface="Arial" panose="020B0604020202020204" pitchFamily="34" charset="0"/>
                <a:ea typeface="Times New Roman" panose="02020603050405020304" pitchFamily="18" charset="0"/>
                <a:cs typeface="Arial" panose="020B0604020202020204" pitchFamily="34" charset="0"/>
              </a:rPr>
              <a:t>.</a:t>
            </a:r>
          </a:p>
          <a:p>
            <a:pPr algn="just">
              <a:spcBef>
                <a:spcPts val="1200"/>
              </a:spcBef>
            </a:pPr>
            <a:r>
              <a:rPr lang="es-ES_tradnl" sz="1600" dirty="0">
                <a:latin typeface="Arial" panose="020B0604020202020204" pitchFamily="34" charset="0"/>
                <a:ea typeface="Times New Roman" panose="02020603050405020304" pitchFamily="18" charset="0"/>
                <a:cs typeface="Arial" panose="020B0604020202020204" pitchFamily="34" charset="0"/>
              </a:rPr>
              <a:t>En el caso del simulador web se utilizo el software processing.</a:t>
            </a:r>
          </a:p>
        </p:txBody>
      </p:sp>
      <p:pic>
        <p:nvPicPr>
          <p:cNvPr id="7" name="Imagen 6">
            <a:extLst>
              <a:ext uri="{FF2B5EF4-FFF2-40B4-BE49-F238E27FC236}">
                <a16:creationId xmlns:a16="http://schemas.microsoft.com/office/drawing/2014/main" id="{7E892EBE-8D58-4018-9A29-D6ECED2AF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403" y="3954414"/>
            <a:ext cx="2170528" cy="1949109"/>
          </a:xfrm>
          <a:prstGeom prst="rect">
            <a:avLst/>
          </a:prstGeom>
        </p:spPr>
      </p:pic>
      <p:pic>
        <p:nvPicPr>
          <p:cNvPr id="9" name="Imagen 8">
            <a:extLst>
              <a:ext uri="{FF2B5EF4-FFF2-40B4-BE49-F238E27FC236}">
                <a16:creationId xmlns:a16="http://schemas.microsoft.com/office/drawing/2014/main" id="{135D3918-B39E-47D2-A1EC-4BE9F2D1C6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5242" y="4492870"/>
            <a:ext cx="2857500" cy="2857500"/>
          </a:xfrm>
          <a:prstGeom prst="rect">
            <a:avLst/>
          </a:prstGeom>
        </p:spPr>
      </p:pic>
      <p:pic>
        <p:nvPicPr>
          <p:cNvPr id="11" name="Imagen 10">
            <a:extLst>
              <a:ext uri="{FF2B5EF4-FFF2-40B4-BE49-F238E27FC236}">
                <a16:creationId xmlns:a16="http://schemas.microsoft.com/office/drawing/2014/main" id="{1994A131-1944-4AE2-AA1D-192856DDBC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4593" y="3622426"/>
            <a:ext cx="2857500" cy="2857500"/>
          </a:xfrm>
          <a:prstGeom prst="rect">
            <a:avLst/>
          </a:prstGeom>
        </p:spPr>
      </p:pic>
      <p:pic>
        <p:nvPicPr>
          <p:cNvPr id="13" name="Gráfico 12">
            <a:extLst>
              <a:ext uri="{FF2B5EF4-FFF2-40B4-BE49-F238E27FC236}">
                <a16:creationId xmlns:a16="http://schemas.microsoft.com/office/drawing/2014/main" id="{CFD3A14D-D7A1-463F-A32E-C742EDB302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22059" y="5195804"/>
            <a:ext cx="2887391" cy="709613"/>
          </a:xfrm>
          <a:prstGeom prst="rect">
            <a:avLst/>
          </a:prstGeom>
        </p:spPr>
      </p:pic>
      <p:pic>
        <p:nvPicPr>
          <p:cNvPr id="15" name="Imagen 14">
            <a:extLst>
              <a:ext uri="{FF2B5EF4-FFF2-40B4-BE49-F238E27FC236}">
                <a16:creationId xmlns:a16="http://schemas.microsoft.com/office/drawing/2014/main" id="{2F537C35-DA8A-4E53-B3C7-070163AC2C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91381" y="3728383"/>
            <a:ext cx="1010138" cy="984885"/>
          </a:xfrm>
          <a:prstGeom prst="rect">
            <a:avLst/>
          </a:prstGeom>
        </p:spPr>
      </p:pic>
      <p:pic>
        <p:nvPicPr>
          <p:cNvPr id="17" name="Imagen 16">
            <a:extLst>
              <a:ext uri="{FF2B5EF4-FFF2-40B4-BE49-F238E27FC236}">
                <a16:creationId xmlns:a16="http://schemas.microsoft.com/office/drawing/2014/main" id="{619982D9-8D79-4570-80F0-65B5EDC1A8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51668" y="3774104"/>
            <a:ext cx="1010138" cy="985149"/>
          </a:xfrm>
          <a:prstGeom prst="rect">
            <a:avLst/>
          </a:prstGeom>
        </p:spPr>
      </p:pic>
      <p:pic>
        <p:nvPicPr>
          <p:cNvPr id="19" name="Imagen 18">
            <a:extLst>
              <a:ext uri="{FF2B5EF4-FFF2-40B4-BE49-F238E27FC236}">
                <a16:creationId xmlns:a16="http://schemas.microsoft.com/office/drawing/2014/main" id="{84F4E8FD-668A-4489-844D-0F2ECA0A3F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20897" y="3954414"/>
            <a:ext cx="1294570" cy="1294570"/>
          </a:xfrm>
          <a:prstGeom prst="rect">
            <a:avLst/>
          </a:prstGeom>
        </p:spPr>
      </p:pic>
      <p:pic>
        <p:nvPicPr>
          <p:cNvPr id="2" name="Diapositiva 34">
            <a:hlinkClick r:id="" action="ppaction://media"/>
            <a:extLst>
              <a:ext uri="{FF2B5EF4-FFF2-40B4-BE49-F238E27FC236}">
                <a16:creationId xmlns:a16="http://schemas.microsoft.com/office/drawing/2014/main" id="{3242E690-C4FF-409D-8DB6-7195B7067AF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67408" y="195470"/>
            <a:ext cx="609600" cy="609600"/>
          </a:xfrm>
          <a:prstGeom prst="rect">
            <a:avLst/>
          </a:prstGeom>
        </p:spPr>
      </p:pic>
    </p:spTree>
    <p:extLst>
      <p:ext uri="{BB962C8B-B14F-4D97-AF65-F5344CB8AC3E}">
        <p14:creationId xmlns:p14="http://schemas.microsoft.com/office/powerpoint/2010/main" val="1825192262"/>
      </p:ext>
    </p:extLst>
  </p:cSld>
  <p:clrMapOvr>
    <a:masterClrMapping/>
  </p:clrMapOvr>
  <p:transition advClick="0" advTm="46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2EE640C-FBAD-418D-8BDF-5ACFF78963F7}"/>
              </a:ext>
            </a:extLst>
          </p:cNvPr>
          <p:cNvSpPr txBox="1">
            <a:spLocks/>
          </p:cNvSpPr>
          <p:nvPr/>
        </p:nvSpPr>
        <p:spPr>
          <a:xfrm>
            <a:off x="838200" y="362728"/>
            <a:ext cx="105155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500" dirty="0">
                <a:solidFill>
                  <a:srgbClr val="0070C0"/>
                </a:solidFill>
                <a:latin typeface="Arial" panose="020B0604020202020204" pitchFamily="34" charset="0"/>
                <a:cs typeface="Arial" panose="020B0604020202020204" pitchFamily="34" charset="0"/>
              </a:rPr>
              <a:t>Demostración: prototipos de baja fidelidad</a:t>
            </a:r>
          </a:p>
        </p:txBody>
      </p:sp>
      <p:cxnSp>
        <p:nvCxnSpPr>
          <p:cNvPr id="5" name="Conector recto 4">
            <a:extLst>
              <a:ext uri="{FF2B5EF4-FFF2-40B4-BE49-F238E27FC236}">
                <a16:creationId xmlns:a16="http://schemas.microsoft.com/office/drawing/2014/main" id="{0787981D-9D44-4234-BD4D-E15ED0E5E850}"/>
              </a:ext>
            </a:extLst>
          </p:cNvPr>
          <p:cNvCxnSpPr/>
          <p:nvPr/>
        </p:nvCxnSpPr>
        <p:spPr>
          <a:xfrm>
            <a:off x="0" y="1298713"/>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2B7AC673-4BDB-4438-BB97-D6CBDCB13FBA}"/>
              </a:ext>
            </a:extLst>
          </p:cNvPr>
          <p:cNvSpPr txBox="1"/>
          <p:nvPr/>
        </p:nvSpPr>
        <p:spPr>
          <a:xfrm>
            <a:off x="838200" y="1706337"/>
            <a:ext cx="10515600" cy="584775"/>
          </a:xfrm>
          <a:prstGeom prst="rect">
            <a:avLst/>
          </a:prstGeom>
          <a:noFill/>
        </p:spPr>
        <p:txBody>
          <a:bodyPr wrap="square" rtlCol="0">
            <a:spAutoFit/>
          </a:bodyPr>
          <a:lstStyle/>
          <a:p>
            <a:pPr algn="just">
              <a:spcBef>
                <a:spcPts val="1200"/>
              </a:spcBef>
            </a:pPr>
            <a:r>
              <a:rPr lang="es-ES_tradnl" sz="1600" dirty="0">
                <a:effectLst/>
                <a:latin typeface="Arial" panose="020B0604020202020204" pitchFamily="34" charset="0"/>
                <a:ea typeface="Times New Roman" panose="02020603050405020304" pitchFamily="18" charset="0"/>
                <a:cs typeface="Arial" panose="020B0604020202020204" pitchFamily="34" charset="0"/>
              </a:rPr>
              <a:t>Se realizaron una serie de prototipos baja fidelidad con Adobe Illustrator con el objetivo de definir la forma en la que se estructuraría la página web del taller Celio Motor. En este caso se pueden ver el apartado servicios.</a:t>
            </a:r>
            <a:endParaRPr lang="es-ES" sz="16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 name="Rectangle 9">
            <a:extLst>
              <a:ext uri="{FF2B5EF4-FFF2-40B4-BE49-F238E27FC236}">
                <a16:creationId xmlns:a16="http://schemas.microsoft.com/office/drawing/2014/main" id="{87A44508-1027-4670-A396-399B63719CC8}"/>
              </a:ext>
            </a:extLst>
          </p:cNvPr>
          <p:cNvSpPr>
            <a:spLocks noChangeArrowheads="1"/>
          </p:cNvSpPr>
          <p:nvPr/>
        </p:nvSpPr>
        <p:spPr bwMode="auto">
          <a:xfrm>
            <a:off x="838200" y="2897944"/>
            <a:ext cx="788657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grpSp>
        <p:nvGrpSpPr>
          <p:cNvPr id="3" name="Grupo 19">
            <a:extLst>
              <a:ext uri="{FF2B5EF4-FFF2-40B4-BE49-F238E27FC236}">
                <a16:creationId xmlns:a16="http://schemas.microsoft.com/office/drawing/2014/main" id="{123A6EB7-2E26-4E9E-8205-36F844E8068C}"/>
              </a:ext>
            </a:extLst>
          </p:cNvPr>
          <p:cNvGrpSpPr>
            <a:grpSpLocks/>
          </p:cNvGrpSpPr>
          <p:nvPr/>
        </p:nvGrpSpPr>
        <p:grpSpPr bwMode="auto">
          <a:xfrm>
            <a:off x="866336" y="2518116"/>
            <a:ext cx="4077436" cy="3305908"/>
            <a:chOff x="0" y="0"/>
            <a:chExt cx="57714" cy="46799"/>
          </a:xfrm>
        </p:grpSpPr>
        <p:pic>
          <p:nvPicPr>
            <p:cNvPr id="20" name="Imagen 20">
              <a:extLst>
                <a:ext uri="{FF2B5EF4-FFF2-40B4-BE49-F238E27FC236}">
                  <a16:creationId xmlns:a16="http://schemas.microsoft.com/office/drawing/2014/main" id="{B4E86209-EACF-40F8-857A-A7B40F4DB2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303" t="2254" r="17024" b="2419"/>
            <a:stretch>
              <a:fillRect/>
            </a:stretch>
          </p:blipFill>
          <p:spPr bwMode="auto">
            <a:xfrm>
              <a:off x="0" y="0"/>
              <a:ext cx="22783" cy="46799"/>
            </a:xfrm>
            <a:prstGeom prst="rect">
              <a:avLst/>
            </a:prstGeom>
            <a:noFill/>
            <a:extLst>
              <a:ext uri="{909E8E84-426E-40DD-AFC4-6F175D3DCCD1}">
                <a14:hiddenFill xmlns:a14="http://schemas.microsoft.com/office/drawing/2010/main">
                  <a:solidFill>
                    <a:srgbClr val="FFFFFF"/>
                  </a:solidFill>
                </a14:hiddenFill>
              </a:ext>
            </a:extLst>
          </p:spPr>
        </p:pic>
        <p:sp>
          <p:nvSpPr>
            <p:cNvPr id="8" name="Conector recto de flecha 21">
              <a:extLst>
                <a:ext uri="{FF2B5EF4-FFF2-40B4-BE49-F238E27FC236}">
                  <a16:creationId xmlns:a16="http://schemas.microsoft.com/office/drawing/2014/main" id="{11408FA0-BE86-4B7E-8F13-0E090F032B5D}"/>
                </a:ext>
              </a:extLst>
            </p:cNvPr>
            <p:cNvSpPr>
              <a:spLocks noChangeShapeType="1"/>
            </p:cNvSpPr>
            <p:nvPr/>
          </p:nvSpPr>
          <p:spPr bwMode="auto">
            <a:xfrm flipH="1">
              <a:off x="13918" y="10618"/>
              <a:ext cx="19238" cy="0"/>
            </a:xfrm>
            <a:prstGeom prst="straightConnector1">
              <a:avLst/>
            </a:prstGeom>
            <a:noFill/>
            <a:ln w="38100">
              <a:solidFill>
                <a:srgbClr val="4BACC6"/>
              </a:solidFill>
              <a:round/>
              <a:headEnd/>
              <a:tailEnd type="triangle" w="med" len="me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0" name="Conector recto de flecha 22">
              <a:extLst>
                <a:ext uri="{FF2B5EF4-FFF2-40B4-BE49-F238E27FC236}">
                  <a16:creationId xmlns:a16="http://schemas.microsoft.com/office/drawing/2014/main" id="{EFAB4746-1023-42EA-9C3D-C92E21791F34}"/>
                </a:ext>
              </a:extLst>
            </p:cNvPr>
            <p:cNvSpPr>
              <a:spLocks noChangeShapeType="1"/>
            </p:cNvSpPr>
            <p:nvPr/>
          </p:nvSpPr>
          <p:spPr bwMode="auto">
            <a:xfrm flipH="1">
              <a:off x="14987" y="21187"/>
              <a:ext cx="19238" cy="0"/>
            </a:xfrm>
            <a:prstGeom prst="straightConnector1">
              <a:avLst/>
            </a:prstGeom>
            <a:noFill/>
            <a:ln w="38100">
              <a:solidFill>
                <a:srgbClr val="4BACC6"/>
              </a:solidFill>
              <a:round/>
              <a:headEnd/>
              <a:tailEnd type="triangle" w="med" len="me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2" name="Cuadro de texto 24">
              <a:extLst>
                <a:ext uri="{FF2B5EF4-FFF2-40B4-BE49-F238E27FC236}">
                  <a16:creationId xmlns:a16="http://schemas.microsoft.com/office/drawing/2014/main" id="{27CF0CCE-58A1-4571-B374-BF7F78720E2D}"/>
                </a:ext>
              </a:extLst>
            </p:cNvPr>
            <p:cNvSpPr txBox="1">
              <a:spLocks noChangeArrowheads="1"/>
            </p:cNvSpPr>
            <p:nvPr/>
          </p:nvSpPr>
          <p:spPr bwMode="auto">
            <a:xfrm>
              <a:off x="33369" y="8431"/>
              <a:ext cx="24345" cy="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0" i="0" u="sng"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Logo</a:t>
              </a:r>
              <a:endParaRPr kumimoji="0" lang="es-ES" altLang="es-E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Presente en todas las páginas </a:t>
              </a: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
          <p:nvSpPr>
            <p:cNvPr id="13" name="Cuadro de texto 25">
              <a:extLst>
                <a:ext uri="{FF2B5EF4-FFF2-40B4-BE49-F238E27FC236}">
                  <a16:creationId xmlns:a16="http://schemas.microsoft.com/office/drawing/2014/main" id="{866F17F8-DA80-4786-9254-32430990B9F1}"/>
                </a:ext>
              </a:extLst>
            </p:cNvPr>
            <p:cNvSpPr txBox="1">
              <a:spLocks noChangeArrowheads="1"/>
            </p:cNvSpPr>
            <p:nvPr/>
          </p:nvSpPr>
          <p:spPr bwMode="auto">
            <a:xfrm>
              <a:off x="33607" y="19831"/>
              <a:ext cx="10925" cy="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1000" b="0" i="0" u="sng"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Titulo sección</a:t>
              </a:r>
              <a:endParaRPr kumimoji="0" lang="en-US" altLang="es-E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Servicios</a:t>
              </a:r>
              <a:endParaRPr kumimoji="0" lang="en-US" altLang="es-ES" sz="1800" b="0" i="0" u="none" strike="noStrike" cap="none" normalizeH="0" baseline="0">
                <a:ln>
                  <a:noFill/>
                </a:ln>
                <a:solidFill>
                  <a:schemeClr val="tx1"/>
                </a:solidFill>
                <a:effectLst/>
                <a:latin typeface="Arial" panose="020B0604020202020204" pitchFamily="34" charset="0"/>
              </a:endParaRPr>
            </a:p>
          </p:txBody>
        </p:sp>
        <p:sp>
          <p:nvSpPr>
            <p:cNvPr id="14" name="Conector recto de flecha 26">
              <a:extLst>
                <a:ext uri="{FF2B5EF4-FFF2-40B4-BE49-F238E27FC236}">
                  <a16:creationId xmlns:a16="http://schemas.microsoft.com/office/drawing/2014/main" id="{34DCDAFF-1BD5-4204-B374-1C90BF461184}"/>
                </a:ext>
              </a:extLst>
            </p:cNvPr>
            <p:cNvSpPr>
              <a:spLocks noChangeShapeType="1"/>
            </p:cNvSpPr>
            <p:nvPr/>
          </p:nvSpPr>
          <p:spPr bwMode="auto">
            <a:xfrm flipH="1">
              <a:off x="18906" y="26815"/>
              <a:ext cx="14819" cy="169"/>
            </a:xfrm>
            <a:prstGeom prst="straightConnector1">
              <a:avLst/>
            </a:prstGeom>
            <a:noFill/>
            <a:ln w="38100">
              <a:solidFill>
                <a:srgbClr val="4BACC6"/>
              </a:solidFill>
              <a:round/>
              <a:headEnd/>
              <a:tailEnd type="triangle" w="med" len="me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5" name="Cuadro de texto 27">
              <a:extLst>
                <a:ext uri="{FF2B5EF4-FFF2-40B4-BE49-F238E27FC236}">
                  <a16:creationId xmlns:a16="http://schemas.microsoft.com/office/drawing/2014/main" id="{518D2715-BB2D-4DCE-97A7-355712155ED3}"/>
                </a:ext>
              </a:extLst>
            </p:cNvPr>
            <p:cNvSpPr txBox="1">
              <a:spLocks noChangeArrowheads="1"/>
            </p:cNvSpPr>
            <p:nvPr/>
          </p:nvSpPr>
          <p:spPr bwMode="auto">
            <a:xfrm>
              <a:off x="33369" y="25413"/>
              <a:ext cx="16863" cy="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1000" b="0" i="0" u="sng"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Lista de servicios</a:t>
              </a:r>
              <a:endParaRPr kumimoji="0" lang="en-US" altLang="es-ES" sz="1800" b="0" i="0" u="none" strike="noStrike" cap="none" normalizeH="0" baseline="0">
                <a:ln>
                  <a:noFill/>
                </a:ln>
                <a:solidFill>
                  <a:schemeClr val="tx1"/>
                </a:solidFill>
                <a:effectLst/>
                <a:latin typeface="Arial" panose="020B0604020202020204" pitchFamily="34" charset="0"/>
              </a:endParaRPr>
            </a:p>
          </p:txBody>
        </p:sp>
      </p:grpSp>
      <p:sp>
        <p:nvSpPr>
          <p:cNvPr id="26" name="Rectangle 19">
            <a:extLst>
              <a:ext uri="{FF2B5EF4-FFF2-40B4-BE49-F238E27FC236}">
                <a16:creationId xmlns:a16="http://schemas.microsoft.com/office/drawing/2014/main" id="{F098BA6F-4EDC-473E-BA79-93E42B71E841}"/>
              </a:ext>
            </a:extLst>
          </p:cNvPr>
          <p:cNvSpPr>
            <a:spLocks noChangeArrowheads="1"/>
          </p:cNvSpPr>
          <p:nvPr/>
        </p:nvSpPr>
        <p:spPr bwMode="auto">
          <a:xfrm>
            <a:off x="5824025" y="3393427"/>
            <a:ext cx="894657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grpSp>
        <p:nvGrpSpPr>
          <p:cNvPr id="27" name="Grupo 33">
            <a:extLst>
              <a:ext uri="{FF2B5EF4-FFF2-40B4-BE49-F238E27FC236}">
                <a16:creationId xmlns:a16="http://schemas.microsoft.com/office/drawing/2014/main" id="{15805A2D-3432-484F-BE78-AADF6736BAD3}"/>
              </a:ext>
            </a:extLst>
          </p:cNvPr>
          <p:cNvGrpSpPr>
            <a:grpSpLocks/>
          </p:cNvGrpSpPr>
          <p:nvPr/>
        </p:nvGrpSpPr>
        <p:grpSpPr bwMode="auto">
          <a:xfrm>
            <a:off x="4730742" y="2960490"/>
            <a:ext cx="5034976" cy="2571275"/>
            <a:chOff x="0" y="0"/>
            <a:chExt cx="60920" cy="31113"/>
          </a:xfrm>
        </p:grpSpPr>
        <p:pic>
          <p:nvPicPr>
            <p:cNvPr id="34" name="Imagen 34">
              <a:extLst>
                <a:ext uri="{FF2B5EF4-FFF2-40B4-BE49-F238E27FC236}">
                  <a16:creationId xmlns:a16="http://schemas.microsoft.com/office/drawing/2014/main" id="{DB43D491-D721-4EC0-8B7B-17CDCE1EDA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87"/>
            <a:stretch>
              <a:fillRect/>
            </a:stretch>
          </p:blipFill>
          <p:spPr bwMode="auto">
            <a:xfrm>
              <a:off x="0" y="0"/>
              <a:ext cx="46564" cy="22675"/>
            </a:xfrm>
            <a:prstGeom prst="rect">
              <a:avLst/>
            </a:prstGeom>
            <a:noFill/>
            <a:extLst>
              <a:ext uri="{909E8E84-426E-40DD-AFC4-6F175D3DCCD1}">
                <a14:hiddenFill xmlns:a14="http://schemas.microsoft.com/office/drawing/2010/main">
                  <a:solidFill>
                    <a:srgbClr val="FFFFFF"/>
                  </a:solidFill>
                </a14:hiddenFill>
              </a:ext>
            </a:extLst>
          </p:spPr>
        </p:pic>
        <p:sp>
          <p:nvSpPr>
            <p:cNvPr id="28" name="Cuadro de texto 35">
              <a:extLst>
                <a:ext uri="{FF2B5EF4-FFF2-40B4-BE49-F238E27FC236}">
                  <a16:creationId xmlns:a16="http://schemas.microsoft.com/office/drawing/2014/main" id="{081B6FF7-9642-4015-9846-DCD244BF0709}"/>
                </a:ext>
              </a:extLst>
            </p:cNvPr>
            <p:cNvSpPr txBox="1">
              <a:spLocks noChangeArrowheads="1"/>
            </p:cNvSpPr>
            <p:nvPr/>
          </p:nvSpPr>
          <p:spPr bwMode="auto">
            <a:xfrm>
              <a:off x="47145" y="3325"/>
              <a:ext cx="13181" cy="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0" i="0" u="sng"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Logo</a:t>
              </a:r>
              <a:endParaRPr kumimoji="0" lang="es-ES" altLang="es-E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Presente en todas las páginas</a:t>
              </a:r>
              <a:endParaRPr kumimoji="0" lang="es-ES" altLang="es-ES" sz="1800" b="0" i="0" u="none" strike="noStrike" cap="none" normalizeH="0" baseline="0">
                <a:ln>
                  <a:noFill/>
                </a:ln>
                <a:solidFill>
                  <a:schemeClr val="tx1"/>
                </a:solidFill>
                <a:effectLst/>
                <a:latin typeface="Arial" panose="020B0604020202020204" pitchFamily="34" charset="0"/>
              </a:endParaRPr>
            </a:p>
          </p:txBody>
        </p:sp>
        <p:sp>
          <p:nvSpPr>
            <p:cNvPr id="29" name="Conector recto de flecha 36">
              <a:extLst>
                <a:ext uri="{FF2B5EF4-FFF2-40B4-BE49-F238E27FC236}">
                  <a16:creationId xmlns:a16="http://schemas.microsoft.com/office/drawing/2014/main" id="{F8BDF4B9-67F8-4E87-9EF0-787BB9656B73}"/>
                </a:ext>
              </a:extLst>
            </p:cNvPr>
            <p:cNvSpPr>
              <a:spLocks noChangeShapeType="1"/>
            </p:cNvSpPr>
            <p:nvPr/>
          </p:nvSpPr>
          <p:spPr bwMode="auto">
            <a:xfrm flipH="1">
              <a:off x="24962" y="4727"/>
              <a:ext cx="22682" cy="119"/>
            </a:xfrm>
            <a:prstGeom prst="straightConnector1">
              <a:avLst/>
            </a:prstGeom>
            <a:noFill/>
            <a:ln w="38100">
              <a:solidFill>
                <a:srgbClr val="4F81BD"/>
              </a:solidFill>
              <a:round/>
              <a:headEnd/>
              <a:tailEnd type="triangle" w="med" len="me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0" name="Conector: angular 37">
              <a:extLst>
                <a:ext uri="{FF2B5EF4-FFF2-40B4-BE49-F238E27FC236}">
                  <a16:creationId xmlns:a16="http://schemas.microsoft.com/office/drawing/2014/main" id="{FC74BECB-4EF6-478C-AF23-07B0B449FD0B}"/>
                </a:ext>
              </a:extLst>
            </p:cNvPr>
            <p:cNvSpPr>
              <a:spLocks noChangeShapeType="1"/>
            </p:cNvSpPr>
            <p:nvPr/>
          </p:nvSpPr>
          <p:spPr bwMode="auto">
            <a:xfrm flipH="1" flipV="1">
              <a:off x="37550" y="18812"/>
              <a:ext cx="9738" cy="4394"/>
            </a:xfrm>
            <a:prstGeom prst="bentConnector3">
              <a:avLst>
                <a:gd name="adj1" fmla="val 50000"/>
              </a:avLst>
            </a:prstGeom>
            <a:noFill/>
            <a:ln w="38100">
              <a:solidFill>
                <a:srgbClr val="4F81BD"/>
              </a:solidFill>
              <a:miter lim="800000"/>
              <a:headEnd/>
              <a:tailEnd type="triangle" w="med" len="med"/>
            </a:ln>
            <a:effectLst>
              <a:outerShdw dist="23000" dir="5400000" rotWithShape="0">
                <a:srgbClr val="000000">
                  <a:alpha val="34999"/>
                </a:srgb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1" name="Cuadro de texto 38">
              <a:extLst>
                <a:ext uri="{FF2B5EF4-FFF2-40B4-BE49-F238E27FC236}">
                  <a16:creationId xmlns:a16="http://schemas.microsoft.com/office/drawing/2014/main" id="{D379048A-8BB7-4423-9F14-F256BF56DD3C}"/>
                </a:ext>
              </a:extLst>
            </p:cNvPr>
            <p:cNvSpPr txBox="1">
              <a:spLocks noChangeArrowheads="1"/>
            </p:cNvSpPr>
            <p:nvPr/>
          </p:nvSpPr>
          <p:spPr bwMode="auto">
            <a:xfrm>
              <a:off x="46551" y="21494"/>
              <a:ext cx="14369" cy="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0" i="0" u="sng"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Botón “Saber más”</a:t>
              </a:r>
              <a:endParaRPr kumimoji="0" lang="es-ES" altLang="es-E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Envía al usuario al apartado de servicios</a:t>
              </a:r>
              <a:endParaRPr kumimoji="0" lang="es-ES" altLang="es-ES" sz="1800" b="0" i="0" u="none" strike="noStrike" cap="none" normalizeH="0" baseline="0">
                <a:ln>
                  <a:noFill/>
                </a:ln>
                <a:solidFill>
                  <a:schemeClr val="tx1"/>
                </a:solidFill>
                <a:effectLst/>
                <a:latin typeface="Arial" panose="020B0604020202020204" pitchFamily="34" charset="0"/>
              </a:endParaRPr>
            </a:p>
          </p:txBody>
        </p:sp>
      </p:grpSp>
      <p:pic>
        <p:nvPicPr>
          <p:cNvPr id="7" name="Diapositiva 35">
            <a:hlinkClick r:id="" action="ppaction://media"/>
            <a:extLst>
              <a:ext uri="{FF2B5EF4-FFF2-40B4-BE49-F238E27FC236}">
                <a16:creationId xmlns:a16="http://schemas.microsoft.com/office/drawing/2014/main" id="{3249732B-EA1F-4A0D-9577-D57B049D2A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3913" y="410836"/>
            <a:ext cx="609600" cy="609600"/>
          </a:xfrm>
          <a:prstGeom prst="rect">
            <a:avLst/>
          </a:prstGeom>
        </p:spPr>
      </p:pic>
    </p:spTree>
    <p:extLst>
      <p:ext uri="{BB962C8B-B14F-4D97-AF65-F5344CB8AC3E}">
        <p14:creationId xmlns:p14="http://schemas.microsoft.com/office/powerpoint/2010/main" val="1847319159"/>
      </p:ext>
    </p:extLst>
  </p:cSld>
  <p:clrMapOvr>
    <a:masterClrMapping/>
  </p:clrMapOvr>
  <p:transition advClick="0" advTm="2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2EE640C-FBAD-418D-8BDF-5ACFF78963F7}"/>
              </a:ext>
            </a:extLst>
          </p:cNvPr>
          <p:cNvSpPr txBox="1">
            <a:spLocks/>
          </p:cNvSpPr>
          <p:nvPr/>
        </p:nvSpPr>
        <p:spPr>
          <a:xfrm>
            <a:off x="838200" y="362728"/>
            <a:ext cx="105155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500" dirty="0">
                <a:solidFill>
                  <a:srgbClr val="0070C0"/>
                </a:solidFill>
                <a:latin typeface="Arial" panose="020B0604020202020204" pitchFamily="34" charset="0"/>
                <a:cs typeface="Arial" panose="020B0604020202020204" pitchFamily="34" charset="0"/>
              </a:rPr>
              <a:t>Demostración: prototipos de alta fidelidad</a:t>
            </a:r>
          </a:p>
        </p:txBody>
      </p:sp>
      <p:cxnSp>
        <p:nvCxnSpPr>
          <p:cNvPr id="5" name="Conector recto 4">
            <a:extLst>
              <a:ext uri="{FF2B5EF4-FFF2-40B4-BE49-F238E27FC236}">
                <a16:creationId xmlns:a16="http://schemas.microsoft.com/office/drawing/2014/main" id="{0787981D-9D44-4234-BD4D-E15ED0E5E850}"/>
              </a:ext>
            </a:extLst>
          </p:cNvPr>
          <p:cNvCxnSpPr/>
          <p:nvPr/>
        </p:nvCxnSpPr>
        <p:spPr>
          <a:xfrm>
            <a:off x="0" y="1298713"/>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2B7AC673-4BDB-4438-BB97-D6CBDCB13FBA}"/>
              </a:ext>
            </a:extLst>
          </p:cNvPr>
          <p:cNvSpPr txBox="1"/>
          <p:nvPr/>
        </p:nvSpPr>
        <p:spPr>
          <a:xfrm>
            <a:off x="838200" y="1706337"/>
            <a:ext cx="10515600" cy="338554"/>
          </a:xfrm>
          <a:prstGeom prst="rect">
            <a:avLst/>
          </a:prstGeom>
          <a:noFill/>
        </p:spPr>
        <p:txBody>
          <a:bodyPr wrap="square" rtlCol="0">
            <a:spAutoFit/>
          </a:bodyPr>
          <a:lstStyle/>
          <a:p>
            <a:pPr algn="just">
              <a:spcBef>
                <a:spcPts val="1200"/>
              </a:spcBef>
            </a:pPr>
            <a:r>
              <a:rPr lang="es-ES_tradnl" sz="1600" dirty="0">
                <a:effectLst/>
                <a:latin typeface="Arial" panose="020B0604020202020204" pitchFamily="34" charset="0"/>
                <a:ea typeface="Times New Roman" panose="02020603050405020304" pitchFamily="18" charset="0"/>
                <a:cs typeface="Arial" panose="020B0604020202020204" pitchFamily="34" charset="0"/>
              </a:rPr>
              <a:t>Para los prototipos de alta fidelidad se utilizó la herramienta </a:t>
            </a:r>
            <a:r>
              <a:rPr lang="es-ES_tradnl" sz="1600" dirty="0" err="1">
                <a:effectLst/>
                <a:latin typeface="Arial" panose="020B0604020202020204" pitchFamily="34" charset="0"/>
                <a:ea typeface="Times New Roman" panose="02020603050405020304" pitchFamily="18" charset="0"/>
                <a:cs typeface="Arial" panose="020B0604020202020204" pitchFamily="34" charset="0"/>
              </a:rPr>
              <a:t>Axure</a:t>
            </a:r>
            <a:r>
              <a:rPr lang="es-ES_tradnl" sz="1600" dirty="0">
                <a:latin typeface="Arial" panose="020B0604020202020204" pitchFamily="34" charset="0"/>
                <a:ea typeface="Times New Roman" panose="02020603050405020304" pitchFamily="18" charset="0"/>
                <a:cs typeface="Arial" panose="020B0604020202020204" pitchFamily="34" charset="0"/>
              </a:rPr>
              <a:t> y se puede ver en</a:t>
            </a:r>
            <a:r>
              <a:rPr lang="es-ES_tradnl" sz="1600" dirty="0">
                <a:effectLst/>
                <a:latin typeface="Arial" panose="020B0604020202020204" pitchFamily="34" charset="0"/>
                <a:ea typeface="Times New Roman" panose="02020603050405020304" pitchFamily="18" charset="0"/>
                <a:cs typeface="Arial" panose="020B0604020202020204" pitchFamily="34" charset="0"/>
              </a:rPr>
              <a:t> </a:t>
            </a:r>
            <a:r>
              <a:rPr lang="es-ES_tradnl" sz="160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4"/>
              </a:rPr>
              <a:t>https://qvjyyo.axshare.com</a:t>
            </a:r>
            <a:endParaRPr lang="es-ES" sz="1600" dirty="0"/>
          </a:p>
        </p:txBody>
      </p:sp>
      <p:sp>
        <p:nvSpPr>
          <p:cNvPr id="2" name="Rectangle 9">
            <a:extLst>
              <a:ext uri="{FF2B5EF4-FFF2-40B4-BE49-F238E27FC236}">
                <a16:creationId xmlns:a16="http://schemas.microsoft.com/office/drawing/2014/main" id="{87A44508-1027-4670-A396-399B63719CC8}"/>
              </a:ext>
            </a:extLst>
          </p:cNvPr>
          <p:cNvSpPr>
            <a:spLocks noChangeArrowheads="1"/>
          </p:cNvSpPr>
          <p:nvPr/>
        </p:nvSpPr>
        <p:spPr bwMode="auto">
          <a:xfrm>
            <a:off x="838200" y="2897944"/>
            <a:ext cx="788657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26" name="Rectangle 19">
            <a:extLst>
              <a:ext uri="{FF2B5EF4-FFF2-40B4-BE49-F238E27FC236}">
                <a16:creationId xmlns:a16="http://schemas.microsoft.com/office/drawing/2014/main" id="{F098BA6F-4EDC-473E-BA79-93E42B71E841}"/>
              </a:ext>
            </a:extLst>
          </p:cNvPr>
          <p:cNvSpPr>
            <a:spLocks noChangeArrowheads="1"/>
          </p:cNvSpPr>
          <p:nvPr/>
        </p:nvSpPr>
        <p:spPr bwMode="auto">
          <a:xfrm>
            <a:off x="5824025" y="3393427"/>
            <a:ext cx="894657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7" name="Rectangle 13">
            <a:extLst>
              <a:ext uri="{FF2B5EF4-FFF2-40B4-BE49-F238E27FC236}">
                <a16:creationId xmlns:a16="http://schemas.microsoft.com/office/drawing/2014/main" id="{C51D72A0-A51B-485A-8DA4-073D3E907CAB}"/>
              </a:ext>
            </a:extLst>
          </p:cNvPr>
          <p:cNvSpPr>
            <a:spLocks noChangeArrowheads="1"/>
          </p:cNvSpPr>
          <p:nvPr/>
        </p:nvSpPr>
        <p:spPr bwMode="auto">
          <a:xfrm>
            <a:off x="5224460" y="289794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9" name="Imagen 8">
            <a:extLst>
              <a:ext uri="{FF2B5EF4-FFF2-40B4-BE49-F238E27FC236}">
                <a16:creationId xmlns:a16="http://schemas.microsoft.com/office/drawing/2014/main" id="{352C8546-CDF8-4610-A520-9D8A9B231289}"/>
              </a:ext>
            </a:extLst>
          </p:cNvPr>
          <p:cNvPicPr>
            <a:picLocks noChangeAspect="1"/>
          </p:cNvPicPr>
          <p:nvPr/>
        </p:nvPicPr>
        <p:blipFill>
          <a:blip r:embed="rId5"/>
          <a:stretch>
            <a:fillRect/>
          </a:stretch>
        </p:blipFill>
        <p:spPr>
          <a:xfrm>
            <a:off x="888498" y="2341894"/>
            <a:ext cx="2142832" cy="4043079"/>
          </a:xfrm>
          <a:prstGeom prst="rect">
            <a:avLst/>
          </a:prstGeom>
        </p:spPr>
      </p:pic>
      <p:pic>
        <p:nvPicPr>
          <p:cNvPr id="13" name="Imagen 12">
            <a:extLst>
              <a:ext uri="{FF2B5EF4-FFF2-40B4-BE49-F238E27FC236}">
                <a16:creationId xmlns:a16="http://schemas.microsoft.com/office/drawing/2014/main" id="{7EF81AD1-BD19-4E76-8BE5-9AD9713AE438}"/>
              </a:ext>
            </a:extLst>
          </p:cNvPr>
          <p:cNvPicPr>
            <a:picLocks noChangeAspect="1"/>
          </p:cNvPicPr>
          <p:nvPr/>
        </p:nvPicPr>
        <p:blipFill>
          <a:blip r:embed="rId6"/>
          <a:stretch>
            <a:fillRect/>
          </a:stretch>
        </p:blipFill>
        <p:spPr>
          <a:xfrm>
            <a:off x="3270739" y="2336284"/>
            <a:ext cx="3650566" cy="2114286"/>
          </a:xfrm>
          <a:prstGeom prst="rect">
            <a:avLst/>
          </a:prstGeom>
        </p:spPr>
      </p:pic>
      <p:sp>
        <p:nvSpPr>
          <p:cNvPr id="18" name="CuadroTexto 17">
            <a:extLst>
              <a:ext uri="{FF2B5EF4-FFF2-40B4-BE49-F238E27FC236}">
                <a16:creationId xmlns:a16="http://schemas.microsoft.com/office/drawing/2014/main" id="{5E4C5F0A-9989-4FB3-9860-4DA81470C4BF}"/>
              </a:ext>
            </a:extLst>
          </p:cNvPr>
          <p:cNvSpPr txBox="1"/>
          <p:nvPr/>
        </p:nvSpPr>
        <p:spPr>
          <a:xfrm>
            <a:off x="3270739" y="4784165"/>
            <a:ext cx="8377310" cy="830997"/>
          </a:xfrm>
          <a:prstGeom prst="rect">
            <a:avLst/>
          </a:prstGeom>
          <a:noFill/>
        </p:spPr>
        <p:txBody>
          <a:bodyPr wrap="square" rtlCol="0">
            <a:spAutoFit/>
          </a:bodyPr>
          <a:lstStyle/>
          <a:p>
            <a:pPr algn="just"/>
            <a:r>
              <a:rPr lang="es-ES" sz="1600" dirty="0">
                <a:latin typeface="Arial" panose="020B0604020202020204" pitchFamily="34" charset="0"/>
                <a:cs typeface="Arial" panose="020B0604020202020204" pitchFamily="34" charset="0"/>
              </a:rPr>
              <a:t>Este prototipo es responsive, es decir, se puede visualizar desde cualquier dispositivo, ya sea una Tablet, un móvil o un pc. además cuenta con enlaces que sirven para ir de una pantalla a otra por lo que le aplica un mayor realismo.</a:t>
            </a:r>
          </a:p>
        </p:txBody>
      </p:sp>
      <p:pic>
        <p:nvPicPr>
          <p:cNvPr id="3" name="Diapositiva 40">
            <a:hlinkClick r:id="" action="ppaction://media"/>
            <a:extLst>
              <a:ext uri="{FF2B5EF4-FFF2-40B4-BE49-F238E27FC236}">
                <a16:creationId xmlns:a16="http://schemas.microsoft.com/office/drawing/2014/main" id="{7B5CC307-5422-4098-B976-3EDFF0F32A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0905" y="415909"/>
            <a:ext cx="609600" cy="609600"/>
          </a:xfrm>
          <a:prstGeom prst="rect">
            <a:avLst/>
          </a:prstGeom>
        </p:spPr>
      </p:pic>
    </p:spTree>
    <p:extLst>
      <p:ext uri="{BB962C8B-B14F-4D97-AF65-F5344CB8AC3E}">
        <p14:creationId xmlns:p14="http://schemas.microsoft.com/office/powerpoint/2010/main" val="1297007793"/>
      </p:ext>
    </p:extLst>
  </p:cSld>
  <p:clrMapOvr>
    <a:masterClrMapping/>
  </p:clrMapOvr>
  <p:transition advClick="0" advTm="24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2EE640C-FBAD-418D-8BDF-5ACFF78963F7}"/>
              </a:ext>
            </a:extLst>
          </p:cNvPr>
          <p:cNvSpPr txBox="1">
            <a:spLocks/>
          </p:cNvSpPr>
          <p:nvPr/>
        </p:nvSpPr>
        <p:spPr>
          <a:xfrm>
            <a:off x="838200" y="362728"/>
            <a:ext cx="105155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500" dirty="0">
                <a:solidFill>
                  <a:srgbClr val="0070C0"/>
                </a:solidFill>
                <a:latin typeface="Arial" panose="020B0604020202020204" pitchFamily="34" charset="0"/>
                <a:cs typeface="Arial" panose="020B0604020202020204" pitchFamily="34" charset="0"/>
              </a:rPr>
              <a:t>Demostración: página web</a:t>
            </a:r>
          </a:p>
        </p:txBody>
      </p:sp>
      <p:cxnSp>
        <p:nvCxnSpPr>
          <p:cNvPr id="5" name="Conector recto 4">
            <a:extLst>
              <a:ext uri="{FF2B5EF4-FFF2-40B4-BE49-F238E27FC236}">
                <a16:creationId xmlns:a16="http://schemas.microsoft.com/office/drawing/2014/main" id="{0787981D-9D44-4234-BD4D-E15ED0E5E850}"/>
              </a:ext>
            </a:extLst>
          </p:cNvPr>
          <p:cNvCxnSpPr/>
          <p:nvPr/>
        </p:nvCxnSpPr>
        <p:spPr>
          <a:xfrm>
            <a:off x="0" y="1298713"/>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2B7AC673-4BDB-4438-BB97-D6CBDCB13FBA}"/>
              </a:ext>
            </a:extLst>
          </p:cNvPr>
          <p:cNvSpPr txBox="1"/>
          <p:nvPr/>
        </p:nvSpPr>
        <p:spPr>
          <a:xfrm>
            <a:off x="838200" y="1706337"/>
            <a:ext cx="10515600" cy="338554"/>
          </a:xfrm>
          <a:prstGeom prst="rect">
            <a:avLst/>
          </a:prstGeom>
          <a:noFill/>
        </p:spPr>
        <p:txBody>
          <a:bodyPr wrap="square" rtlCol="0">
            <a:spAutoFit/>
          </a:bodyPr>
          <a:lstStyle/>
          <a:p>
            <a:pPr algn="just">
              <a:spcBef>
                <a:spcPts val="1200"/>
              </a:spcBef>
            </a:pPr>
            <a:r>
              <a:rPr lang="es-ES_tradnl" sz="1600" dirty="0">
                <a:effectLst/>
                <a:latin typeface="Arial" panose="020B0604020202020204" pitchFamily="34" charset="0"/>
                <a:ea typeface="Times New Roman" panose="02020603050405020304" pitchFamily="18" charset="0"/>
                <a:cs typeface="Arial" panose="020B0604020202020204" pitchFamily="34" charset="0"/>
              </a:rPr>
              <a:t>La página web es publica y en estos momentos ya se puede visitar en </a:t>
            </a:r>
            <a:r>
              <a:rPr lang="es-ES_tradnl" sz="1600" dirty="0">
                <a:effectLst/>
                <a:latin typeface="Arial" panose="020B0604020202020204" pitchFamily="34" charset="0"/>
                <a:ea typeface="Times New Roman" panose="02020603050405020304" pitchFamily="18" charset="0"/>
                <a:cs typeface="Arial" panose="020B0604020202020204" pitchFamily="34" charset="0"/>
                <a:hlinkClick r:id="rId4"/>
              </a:rPr>
              <a:t>http://www.celiomotor.com/index.html</a:t>
            </a:r>
            <a:endParaRPr lang="es-ES_tradnl" sz="16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9">
            <a:extLst>
              <a:ext uri="{FF2B5EF4-FFF2-40B4-BE49-F238E27FC236}">
                <a16:creationId xmlns:a16="http://schemas.microsoft.com/office/drawing/2014/main" id="{87A44508-1027-4670-A396-399B63719CC8}"/>
              </a:ext>
            </a:extLst>
          </p:cNvPr>
          <p:cNvSpPr>
            <a:spLocks noChangeArrowheads="1"/>
          </p:cNvSpPr>
          <p:nvPr/>
        </p:nvSpPr>
        <p:spPr bwMode="auto">
          <a:xfrm>
            <a:off x="838200" y="2897944"/>
            <a:ext cx="788657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26" name="Rectangle 19">
            <a:extLst>
              <a:ext uri="{FF2B5EF4-FFF2-40B4-BE49-F238E27FC236}">
                <a16:creationId xmlns:a16="http://schemas.microsoft.com/office/drawing/2014/main" id="{F098BA6F-4EDC-473E-BA79-93E42B71E841}"/>
              </a:ext>
            </a:extLst>
          </p:cNvPr>
          <p:cNvSpPr>
            <a:spLocks noChangeArrowheads="1"/>
          </p:cNvSpPr>
          <p:nvPr/>
        </p:nvSpPr>
        <p:spPr bwMode="auto">
          <a:xfrm>
            <a:off x="5824025" y="3393427"/>
            <a:ext cx="894657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30" name="Imagen 29">
            <a:extLst>
              <a:ext uri="{FF2B5EF4-FFF2-40B4-BE49-F238E27FC236}">
                <a16:creationId xmlns:a16="http://schemas.microsoft.com/office/drawing/2014/main" id="{06345DD7-6F93-4F7B-BD19-33658AE9E3D9}"/>
              </a:ext>
            </a:extLst>
          </p:cNvPr>
          <p:cNvPicPr>
            <a:picLocks noChangeAspect="1"/>
          </p:cNvPicPr>
          <p:nvPr/>
        </p:nvPicPr>
        <p:blipFill>
          <a:blip r:embed="rId5"/>
          <a:stretch>
            <a:fillRect/>
          </a:stretch>
        </p:blipFill>
        <p:spPr>
          <a:xfrm>
            <a:off x="939019" y="2245250"/>
            <a:ext cx="2660883" cy="4250021"/>
          </a:xfrm>
          <a:prstGeom prst="rect">
            <a:avLst/>
          </a:prstGeom>
        </p:spPr>
      </p:pic>
      <p:pic>
        <p:nvPicPr>
          <p:cNvPr id="32" name="Imagen 31">
            <a:extLst>
              <a:ext uri="{FF2B5EF4-FFF2-40B4-BE49-F238E27FC236}">
                <a16:creationId xmlns:a16="http://schemas.microsoft.com/office/drawing/2014/main" id="{485AB0F6-0BCE-4E45-BDDD-078CFA2B5325}"/>
              </a:ext>
            </a:extLst>
          </p:cNvPr>
          <p:cNvPicPr>
            <a:picLocks noChangeAspect="1"/>
          </p:cNvPicPr>
          <p:nvPr/>
        </p:nvPicPr>
        <p:blipFill>
          <a:blip r:embed="rId6"/>
          <a:stretch>
            <a:fillRect/>
          </a:stretch>
        </p:blipFill>
        <p:spPr>
          <a:xfrm>
            <a:off x="4895406" y="2245250"/>
            <a:ext cx="2660883" cy="4260361"/>
          </a:xfrm>
          <a:prstGeom prst="rect">
            <a:avLst/>
          </a:prstGeom>
        </p:spPr>
      </p:pic>
      <p:pic>
        <p:nvPicPr>
          <p:cNvPr id="34" name="Imagen 33">
            <a:extLst>
              <a:ext uri="{FF2B5EF4-FFF2-40B4-BE49-F238E27FC236}">
                <a16:creationId xmlns:a16="http://schemas.microsoft.com/office/drawing/2014/main" id="{2FC216D2-FB64-45C9-AF06-E99A5DA50A22}"/>
              </a:ext>
            </a:extLst>
          </p:cNvPr>
          <p:cNvPicPr>
            <a:picLocks noChangeAspect="1"/>
          </p:cNvPicPr>
          <p:nvPr/>
        </p:nvPicPr>
        <p:blipFill>
          <a:blip r:embed="rId7"/>
          <a:stretch>
            <a:fillRect/>
          </a:stretch>
        </p:blipFill>
        <p:spPr>
          <a:xfrm>
            <a:off x="8851793" y="2248364"/>
            <a:ext cx="2502006" cy="4260360"/>
          </a:xfrm>
          <a:prstGeom prst="rect">
            <a:avLst/>
          </a:prstGeom>
        </p:spPr>
      </p:pic>
      <p:pic>
        <p:nvPicPr>
          <p:cNvPr id="7" name="Diapositiva 41">
            <a:hlinkClick r:id="" action="ppaction://media"/>
            <a:extLst>
              <a:ext uri="{FF2B5EF4-FFF2-40B4-BE49-F238E27FC236}">
                <a16:creationId xmlns:a16="http://schemas.microsoft.com/office/drawing/2014/main" id="{7F8B21B2-8E4B-4AD2-8DB6-F03C5364288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8139" y="362728"/>
            <a:ext cx="609600" cy="609600"/>
          </a:xfrm>
          <a:prstGeom prst="rect">
            <a:avLst/>
          </a:prstGeom>
        </p:spPr>
      </p:pic>
    </p:spTree>
    <p:extLst>
      <p:ext uri="{BB962C8B-B14F-4D97-AF65-F5344CB8AC3E}">
        <p14:creationId xmlns:p14="http://schemas.microsoft.com/office/powerpoint/2010/main" val="725015234"/>
      </p:ext>
    </p:extLst>
  </p:cSld>
  <p:clrMapOvr>
    <a:masterClrMapping/>
  </p:clrMapOvr>
  <p:transition advClick="0" advTm="95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4D893E35-4A22-48B1-B8DE-7869C6658F54}"/>
              </a:ext>
            </a:extLst>
          </p:cNvPr>
          <p:cNvPicPr>
            <a:picLocks noChangeAspect="1"/>
          </p:cNvPicPr>
          <p:nvPr/>
        </p:nvPicPr>
        <p:blipFill>
          <a:blip r:embed="rId4"/>
          <a:stretch>
            <a:fillRect/>
          </a:stretch>
        </p:blipFill>
        <p:spPr>
          <a:xfrm>
            <a:off x="838200" y="1690688"/>
            <a:ext cx="4928313" cy="3318634"/>
          </a:xfrm>
          <a:prstGeom prst="rect">
            <a:avLst/>
          </a:prstGeom>
        </p:spPr>
      </p:pic>
      <p:pic>
        <p:nvPicPr>
          <p:cNvPr id="11" name="Imagen 10">
            <a:extLst>
              <a:ext uri="{FF2B5EF4-FFF2-40B4-BE49-F238E27FC236}">
                <a16:creationId xmlns:a16="http://schemas.microsoft.com/office/drawing/2014/main" id="{DE1D2BE1-5BCA-401A-967C-384989359FB5}"/>
              </a:ext>
            </a:extLst>
          </p:cNvPr>
          <p:cNvPicPr>
            <a:picLocks noChangeAspect="1"/>
          </p:cNvPicPr>
          <p:nvPr/>
        </p:nvPicPr>
        <p:blipFill>
          <a:blip r:embed="rId5"/>
          <a:stretch>
            <a:fillRect/>
          </a:stretch>
        </p:blipFill>
        <p:spPr>
          <a:xfrm>
            <a:off x="5895975" y="1690688"/>
            <a:ext cx="5457825" cy="4676775"/>
          </a:xfrm>
          <a:prstGeom prst="rect">
            <a:avLst/>
          </a:prstGeom>
        </p:spPr>
      </p:pic>
      <p:sp>
        <p:nvSpPr>
          <p:cNvPr id="12" name="Rectángulo 11">
            <a:extLst>
              <a:ext uri="{FF2B5EF4-FFF2-40B4-BE49-F238E27FC236}">
                <a16:creationId xmlns:a16="http://schemas.microsoft.com/office/drawing/2014/main" id="{B89BF0B0-B058-4292-B54E-E4E4E877DF5F}"/>
              </a:ext>
            </a:extLst>
          </p:cNvPr>
          <p:cNvSpPr/>
          <p:nvPr/>
        </p:nvSpPr>
        <p:spPr>
          <a:xfrm>
            <a:off x="4108174" y="2014330"/>
            <a:ext cx="728869" cy="1001922"/>
          </a:xfrm>
          <a:prstGeom prst="rect">
            <a:avLst/>
          </a:prstGeom>
          <a:noFill/>
          <a:ln w="3175">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solidFill>
                <a:srgbClr val="0070C0"/>
              </a:solidFill>
            </a:endParaRPr>
          </a:p>
        </p:txBody>
      </p:sp>
      <p:cxnSp>
        <p:nvCxnSpPr>
          <p:cNvPr id="14" name="Conector recto de flecha 13">
            <a:extLst>
              <a:ext uri="{FF2B5EF4-FFF2-40B4-BE49-F238E27FC236}">
                <a16:creationId xmlns:a16="http://schemas.microsoft.com/office/drawing/2014/main" id="{7904B24B-06AD-48B8-8F4D-B7894EF3FC02}"/>
              </a:ext>
            </a:extLst>
          </p:cNvPr>
          <p:cNvCxnSpPr>
            <a:cxnSpLocks/>
          </p:cNvCxnSpPr>
          <p:nvPr/>
        </p:nvCxnSpPr>
        <p:spPr>
          <a:xfrm>
            <a:off x="4837043" y="3016252"/>
            <a:ext cx="1058932" cy="681105"/>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ángulo 14">
            <a:extLst>
              <a:ext uri="{FF2B5EF4-FFF2-40B4-BE49-F238E27FC236}">
                <a16:creationId xmlns:a16="http://schemas.microsoft.com/office/drawing/2014/main" id="{2B59D99C-3787-4779-92C6-4BA0E932CFD2}"/>
              </a:ext>
            </a:extLst>
          </p:cNvPr>
          <p:cNvSpPr/>
          <p:nvPr/>
        </p:nvSpPr>
        <p:spPr>
          <a:xfrm>
            <a:off x="5895975" y="1704287"/>
            <a:ext cx="5457825" cy="4663176"/>
          </a:xfrm>
          <a:prstGeom prst="rect">
            <a:avLst/>
          </a:prstGeom>
          <a:noFill/>
          <a:ln w="3175">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solidFill>
                <a:srgbClr val="0070C0"/>
              </a:solidFill>
            </a:endParaRPr>
          </a:p>
        </p:txBody>
      </p:sp>
      <p:sp>
        <p:nvSpPr>
          <p:cNvPr id="16" name="CuadroTexto 15">
            <a:extLst>
              <a:ext uri="{FF2B5EF4-FFF2-40B4-BE49-F238E27FC236}">
                <a16:creationId xmlns:a16="http://schemas.microsoft.com/office/drawing/2014/main" id="{0FC2E53E-C564-439C-9842-0580407DAB5C}"/>
              </a:ext>
            </a:extLst>
          </p:cNvPr>
          <p:cNvSpPr txBox="1"/>
          <p:nvPr/>
        </p:nvSpPr>
        <p:spPr>
          <a:xfrm>
            <a:off x="838200" y="5108508"/>
            <a:ext cx="4928313" cy="1229054"/>
          </a:xfrm>
          <a:prstGeom prst="rect">
            <a:avLst/>
          </a:prstGeom>
          <a:noFill/>
        </p:spPr>
        <p:txBody>
          <a:bodyPr wrap="square" rtlCol="0">
            <a:spAutoFit/>
          </a:bodyPr>
          <a:lstStyle/>
          <a:p>
            <a:pPr algn="just">
              <a:lnSpc>
                <a:spcPct val="150000"/>
              </a:lnSpc>
            </a:pPr>
            <a:r>
              <a:rPr lang="es-ES" sz="1700" dirty="0"/>
              <a:t>¿Cómo diferenciarse de la competencia? </a:t>
            </a:r>
          </a:p>
          <a:p>
            <a:pPr algn="just">
              <a:lnSpc>
                <a:spcPct val="150000"/>
              </a:lnSpc>
            </a:pPr>
            <a:r>
              <a:rPr lang="es-ES" sz="1700" dirty="0"/>
              <a:t>¿Porqué los clientes deben de venir a este taller?</a:t>
            </a:r>
          </a:p>
          <a:p>
            <a:pPr algn="just">
              <a:lnSpc>
                <a:spcPct val="150000"/>
              </a:lnSpc>
            </a:pPr>
            <a:r>
              <a:rPr lang="es-ES" sz="1700" dirty="0"/>
              <a:t>¿Cómo facilitarles que lo conozcan?</a:t>
            </a:r>
          </a:p>
        </p:txBody>
      </p:sp>
      <p:sp>
        <p:nvSpPr>
          <p:cNvPr id="19" name="Título 18">
            <a:extLst>
              <a:ext uri="{FF2B5EF4-FFF2-40B4-BE49-F238E27FC236}">
                <a16:creationId xmlns:a16="http://schemas.microsoft.com/office/drawing/2014/main" id="{2E885111-F786-4F0C-9BB3-FC4029A5869F}"/>
              </a:ext>
            </a:extLst>
          </p:cNvPr>
          <p:cNvSpPr>
            <a:spLocks noGrp="1"/>
          </p:cNvSpPr>
          <p:nvPr>
            <p:ph type="title"/>
          </p:nvPr>
        </p:nvSpPr>
        <p:spPr/>
        <p:txBody>
          <a:bodyPr>
            <a:normAutofit/>
          </a:bodyPr>
          <a:lstStyle/>
          <a:p>
            <a:r>
              <a:rPr lang="es-ES" sz="2500" dirty="0">
                <a:solidFill>
                  <a:srgbClr val="0070C0"/>
                </a:solidFill>
                <a:latin typeface="Arial" panose="020B0604020202020204" pitchFamily="34" charset="0"/>
                <a:cs typeface="Arial" panose="020B0604020202020204" pitchFamily="34" charset="0"/>
              </a:rPr>
              <a:t>Estado del arte: Análisis de la competencia</a:t>
            </a:r>
          </a:p>
        </p:txBody>
      </p:sp>
      <p:cxnSp>
        <p:nvCxnSpPr>
          <p:cNvPr id="21" name="Conector recto 20">
            <a:extLst>
              <a:ext uri="{FF2B5EF4-FFF2-40B4-BE49-F238E27FC236}">
                <a16:creationId xmlns:a16="http://schemas.microsoft.com/office/drawing/2014/main" id="{EF6108A1-A207-4849-AB07-8A0573AA0CB8}"/>
              </a:ext>
            </a:extLst>
          </p:cNvPr>
          <p:cNvCxnSpPr/>
          <p:nvPr/>
        </p:nvCxnSpPr>
        <p:spPr>
          <a:xfrm>
            <a:off x="0" y="1298713"/>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ítulo 18">
            <a:extLst>
              <a:ext uri="{FF2B5EF4-FFF2-40B4-BE49-F238E27FC236}">
                <a16:creationId xmlns:a16="http://schemas.microsoft.com/office/drawing/2014/main" id="{89C0AB0D-3C8B-44B4-A37B-A4DC04B5C2F9}"/>
              </a:ext>
            </a:extLst>
          </p:cNvPr>
          <p:cNvSpPr txBox="1">
            <a:spLocks/>
          </p:cNvSpPr>
          <p:nvPr/>
        </p:nvSpPr>
        <p:spPr>
          <a:xfrm>
            <a:off x="838200" y="-1488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2500" dirty="0">
              <a:solidFill>
                <a:srgbClr val="0070C0"/>
              </a:solidFill>
              <a:latin typeface="Arial" panose="020B0604020202020204" pitchFamily="34" charset="0"/>
              <a:cs typeface="Arial" panose="020B0604020202020204" pitchFamily="34" charset="0"/>
            </a:endParaRPr>
          </a:p>
        </p:txBody>
      </p:sp>
      <p:pic>
        <p:nvPicPr>
          <p:cNvPr id="3" name="Diapositiva 2">
            <a:hlinkClick r:id="" action="ppaction://media"/>
            <a:extLst>
              <a:ext uri="{FF2B5EF4-FFF2-40B4-BE49-F238E27FC236}">
                <a16:creationId xmlns:a16="http://schemas.microsoft.com/office/drawing/2014/main" id="{ADA235C7-218A-4321-AD60-872EB39499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92696" y="567082"/>
            <a:ext cx="609600" cy="609600"/>
          </a:xfrm>
          <a:prstGeom prst="rect">
            <a:avLst/>
          </a:prstGeom>
        </p:spPr>
      </p:pic>
    </p:spTree>
    <p:extLst>
      <p:ext uri="{BB962C8B-B14F-4D97-AF65-F5344CB8AC3E}">
        <p14:creationId xmlns:p14="http://schemas.microsoft.com/office/powerpoint/2010/main" val="1221054439"/>
      </p:ext>
    </p:extLst>
  </p:cSld>
  <p:clrMapOvr>
    <a:masterClrMapping/>
  </p:clrMapOvr>
  <p:transition advClick="0" advTm="7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2EE640C-FBAD-418D-8BDF-5ACFF78963F7}"/>
              </a:ext>
            </a:extLst>
          </p:cNvPr>
          <p:cNvSpPr txBox="1">
            <a:spLocks/>
          </p:cNvSpPr>
          <p:nvPr/>
        </p:nvSpPr>
        <p:spPr>
          <a:xfrm>
            <a:off x="838200" y="362728"/>
            <a:ext cx="105155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500" dirty="0">
                <a:solidFill>
                  <a:srgbClr val="0070C0"/>
                </a:solidFill>
                <a:latin typeface="Arial" panose="020B0604020202020204" pitchFamily="34" charset="0"/>
                <a:cs typeface="Arial" panose="020B0604020202020204" pitchFamily="34" charset="0"/>
              </a:rPr>
              <a:t>Demostración: simulador de diagnostico de averías</a:t>
            </a:r>
          </a:p>
        </p:txBody>
      </p:sp>
      <p:cxnSp>
        <p:nvCxnSpPr>
          <p:cNvPr id="5" name="Conector recto 4">
            <a:extLst>
              <a:ext uri="{FF2B5EF4-FFF2-40B4-BE49-F238E27FC236}">
                <a16:creationId xmlns:a16="http://schemas.microsoft.com/office/drawing/2014/main" id="{0787981D-9D44-4234-BD4D-E15ED0E5E850}"/>
              </a:ext>
            </a:extLst>
          </p:cNvPr>
          <p:cNvCxnSpPr/>
          <p:nvPr/>
        </p:nvCxnSpPr>
        <p:spPr>
          <a:xfrm>
            <a:off x="0" y="1298713"/>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2B7AC673-4BDB-4438-BB97-D6CBDCB13FBA}"/>
              </a:ext>
            </a:extLst>
          </p:cNvPr>
          <p:cNvSpPr txBox="1"/>
          <p:nvPr/>
        </p:nvSpPr>
        <p:spPr>
          <a:xfrm>
            <a:off x="838200" y="1706337"/>
            <a:ext cx="10515600" cy="830997"/>
          </a:xfrm>
          <a:prstGeom prst="rect">
            <a:avLst/>
          </a:prstGeom>
          <a:noFill/>
        </p:spPr>
        <p:txBody>
          <a:bodyPr wrap="square" rtlCol="0">
            <a:spAutoFit/>
          </a:bodyPr>
          <a:lstStyle/>
          <a:p>
            <a:pPr algn="just">
              <a:spcBef>
                <a:spcPts val="1200"/>
              </a:spcBef>
            </a:pPr>
            <a:r>
              <a:rPr lang="es-ES_tradnl" sz="1600" dirty="0">
                <a:effectLst/>
                <a:latin typeface="Arial" panose="020B0604020202020204" pitchFamily="34" charset="0"/>
                <a:ea typeface="Times New Roman" panose="02020603050405020304" pitchFamily="18" charset="0"/>
                <a:cs typeface="Arial" panose="020B0604020202020204" pitchFamily="34" charset="0"/>
              </a:rPr>
              <a:t>El simulador de diagnostico se hizo en Processing, en el usuario puede hacer un diagnostico genérico de que le sucede a su vehículo, para ellos solo tiene que contestar a unas preguntas que le asesoraran acerca de cual puede ser la avería de su vehículo.</a:t>
            </a:r>
          </a:p>
        </p:txBody>
      </p:sp>
      <p:sp>
        <p:nvSpPr>
          <p:cNvPr id="2" name="Rectangle 9">
            <a:extLst>
              <a:ext uri="{FF2B5EF4-FFF2-40B4-BE49-F238E27FC236}">
                <a16:creationId xmlns:a16="http://schemas.microsoft.com/office/drawing/2014/main" id="{87A44508-1027-4670-A396-399B63719CC8}"/>
              </a:ext>
            </a:extLst>
          </p:cNvPr>
          <p:cNvSpPr>
            <a:spLocks noChangeArrowheads="1"/>
          </p:cNvSpPr>
          <p:nvPr/>
        </p:nvSpPr>
        <p:spPr bwMode="auto">
          <a:xfrm>
            <a:off x="838200" y="2897944"/>
            <a:ext cx="788657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26" name="Rectangle 19">
            <a:extLst>
              <a:ext uri="{FF2B5EF4-FFF2-40B4-BE49-F238E27FC236}">
                <a16:creationId xmlns:a16="http://schemas.microsoft.com/office/drawing/2014/main" id="{F098BA6F-4EDC-473E-BA79-93E42B71E841}"/>
              </a:ext>
            </a:extLst>
          </p:cNvPr>
          <p:cNvSpPr>
            <a:spLocks noChangeArrowheads="1"/>
          </p:cNvSpPr>
          <p:nvPr/>
        </p:nvSpPr>
        <p:spPr bwMode="auto">
          <a:xfrm>
            <a:off x="5824025" y="3393427"/>
            <a:ext cx="894657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8" name="Imagen 7">
            <a:extLst>
              <a:ext uri="{FF2B5EF4-FFF2-40B4-BE49-F238E27FC236}">
                <a16:creationId xmlns:a16="http://schemas.microsoft.com/office/drawing/2014/main" id="{E4A78A23-3DEA-4FEB-8E47-24430377BEA8}"/>
              </a:ext>
            </a:extLst>
          </p:cNvPr>
          <p:cNvPicPr>
            <a:picLocks noChangeAspect="1"/>
          </p:cNvPicPr>
          <p:nvPr/>
        </p:nvPicPr>
        <p:blipFill rotWithShape="1">
          <a:blip r:embed="rId4"/>
          <a:srcRect l="21000" t="11058" r="20500" b="7877"/>
          <a:stretch/>
        </p:blipFill>
        <p:spPr>
          <a:xfrm>
            <a:off x="2357512" y="2730703"/>
            <a:ext cx="3658400" cy="2850230"/>
          </a:xfrm>
          <a:prstGeom prst="rect">
            <a:avLst/>
          </a:prstGeom>
        </p:spPr>
      </p:pic>
      <p:pic>
        <p:nvPicPr>
          <p:cNvPr id="10" name="Imagen 9">
            <a:extLst>
              <a:ext uri="{FF2B5EF4-FFF2-40B4-BE49-F238E27FC236}">
                <a16:creationId xmlns:a16="http://schemas.microsoft.com/office/drawing/2014/main" id="{9C3EA926-1476-457D-8F8D-11011925A50A}"/>
              </a:ext>
            </a:extLst>
          </p:cNvPr>
          <p:cNvPicPr>
            <a:picLocks noChangeAspect="1"/>
          </p:cNvPicPr>
          <p:nvPr/>
        </p:nvPicPr>
        <p:blipFill rotWithShape="1">
          <a:blip r:embed="rId5"/>
          <a:srcRect l="21000" t="11058" r="20500" b="8493"/>
          <a:stretch/>
        </p:blipFill>
        <p:spPr>
          <a:xfrm>
            <a:off x="6300798" y="2730702"/>
            <a:ext cx="3658400" cy="2828585"/>
          </a:xfrm>
          <a:prstGeom prst="rect">
            <a:avLst/>
          </a:prstGeom>
        </p:spPr>
      </p:pic>
      <p:pic>
        <p:nvPicPr>
          <p:cNvPr id="3" name="Diapositiva 42">
            <a:hlinkClick r:id="" action="ppaction://media"/>
            <a:extLst>
              <a:ext uri="{FF2B5EF4-FFF2-40B4-BE49-F238E27FC236}">
                <a16:creationId xmlns:a16="http://schemas.microsoft.com/office/drawing/2014/main" id="{E9DF7E79-8CA2-4895-A0FE-757A86B8EE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0660" y="363598"/>
            <a:ext cx="609600" cy="609600"/>
          </a:xfrm>
          <a:prstGeom prst="rect">
            <a:avLst/>
          </a:prstGeom>
        </p:spPr>
      </p:pic>
    </p:spTree>
    <p:extLst>
      <p:ext uri="{BB962C8B-B14F-4D97-AF65-F5344CB8AC3E}">
        <p14:creationId xmlns:p14="http://schemas.microsoft.com/office/powerpoint/2010/main" val="1094483408"/>
      </p:ext>
    </p:extLst>
  </p:cSld>
  <p:clrMapOvr>
    <a:masterClrMapping/>
  </p:clrMapOvr>
  <p:transition advClick="0" advTm="17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030FB1-C463-4AF8-AA15-7F0CBAFBA25A}"/>
              </a:ext>
            </a:extLst>
          </p:cNvPr>
          <p:cNvSpPr>
            <a:spLocks noGrp="1"/>
          </p:cNvSpPr>
          <p:nvPr>
            <p:ph type="title"/>
          </p:nvPr>
        </p:nvSpPr>
        <p:spPr/>
        <p:txBody>
          <a:bodyPr>
            <a:normAutofit/>
          </a:bodyPr>
          <a:lstStyle/>
          <a:p>
            <a:r>
              <a:rPr lang="es-ES" sz="2500" dirty="0">
                <a:solidFill>
                  <a:srgbClr val="0070C0"/>
                </a:solidFill>
                <a:latin typeface="Arial" panose="020B0604020202020204" pitchFamily="34" charset="0"/>
                <a:cs typeface="Arial" panose="020B0604020202020204" pitchFamily="34" charset="0"/>
              </a:rPr>
              <a:t>Estado del arte: </a:t>
            </a:r>
            <a:r>
              <a:rPr lang="es-ES" sz="2500" i="0" u="none" strike="noStrike" baseline="0" dirty="0">
                <a:solidFill>
                  <a:srgbClr val="0070C0"/>
                </a:solidFill>
                <a:latin typeface="Arial" panose="020B0604020202020204" pitchFamily="34" charset="0"/>
              </a:rPr>
              <a:t>El dispositivo de acceso y el responsive como respuesta </a:t>
            </a:r>
            <a:endParaRPr lang="es-ES" sz="2500" dirty="0">
              <a:solidFill>
                <a:srgbClr val="0070C0"/>
              </a:solidFill>
            </a:endParaRPr>
          </a:p>
        </p:txBody>
      </p:sp>
      <p:pic>
        <p:nvPicPr>
          <p:cNvPr id="7" name="Imagen 6">
            <a:extLst>
              <a:ext uri="{FF2B5EF4-FFF2-40B4-BE49-F238E27FC236}">
                <a16:creationId xmlns:a16="http://schemas.microsoft.com/office/drawing/2014/main" id="{483E5DA1-C8CE-465F-A3F6-251C2BC34D5C}"/>
              </a:ext>
            </a:extLst>
          </p:cNvPr>
          <p:cNvPicPr>
            <a:picLocks noChangeAspect="1"/>
          </p:cNvPicPr>
          <p:nvPr/>
        </p:nvPicPr>
        <p:blipFill>
          <a:blip r:embed="rId4"/>
          <a:stretch>
            <a:fillRect/>
          </a:stretch>
        </p:blipFill>
        <p:spPr>
          <a:xfrm>
            <a:off x="2531372" y="1624428"/>
            <a:ext cx="7129255" cy="2719227"/>
          </a:xfrm>
          <a:prstGeom prst="rect">
            <a:avLst/>
          </a:prstGeom>
        </p:spPr>
      </p:pic>
      <p:sp>
        <p:nvSpPr>
          <p:cNvPr id="8" name="CuadroTexto 7">
            <a:extLst>
              <a:ext uri="{FF2B5EF4-FFF2-40B4-BE49-F238E27FC236}">
                <a16:creationId xmlns:a16="http://schemas.microsoft.com/office/drawing/2014/main" id="{DBD65741-80CB-45BD-8D7B-5C92E2EECC85}"/>
              </a:ext>
            </a:extLst>
          </p:cNvPr>
          <p:cNvSpPr txBox="1"/>
          <p:nvPr/>
        </p:nvSpPr>
        <p:spPr>
          <a:xfrm>
            <a:off x="838200" y="4495344"/>
            <a:ext cx="10515600" cy="2747419"/>
          </a:xfrm>
          <a:prstGeom prst="rect">
            <a:avLst/>
          </a:prstGeom>
          <a:noFill/>
        </p:spPr>
        <p:txBody>
          <a:bodyPr wrap="square" rtlCol="0">
            <a:spAutoFit/>
          </a:bodyPr>
          <a:lstStyle/>
          <a:p>
            <a:pPr algn="just">
              <a:lnSpc>
                <a:spcPct val="150000"/>
              </a:lnSpc>
            </a:pPr>
            <a:r>
              <a:rPr lang="es-ES" sz="1700" dirty="0">
                <a:latin typeface="Arial" panose="020B0604020202020204" pitchFamily="34" charset="0"/>
                <a:cs typeface="Arial" panose="020B0604020202020204" pitchFamily="34" charset="0"/>
              </a:rPr>
              <a:t>¿Cómo diferenciarse de la competencia? </a:t>
            </a:r>
            <a:r>
              <a:rPr lang="es-ES" sz="1700" dirty="0">
                <a:solidFill>
                  <a:srgbClr val="0070C0"/>
                </a:solidFill>
                <a:latin typeface="Arial" panose="020B0604020202020204" pitchFamily="34" charset="0"/>
                <a:cs typeface="Arial" panose="020B0604020202020204" pitchFamily="34" charset="0"/>
              </a:rPr>
              <a:t>Con una página web porque muchos competidores no la tienen.</a:t>
            </a:r>
          </a:p>
          <a:p>
            <a:pPr algn="just">
              <a:lnSpc>
                <a:spcPct val="150000"/>
              </a:lnSpc>
            </a:pPr>
            <a:r>
              <a:rPr lang="es-ES" sz="1700" dirty="0">
                <a:latin typeface="Arial" panose="020B0604020202020204" pitchFamily="34" charset="0"/>
                <a:cs typeface="Arial" panose="020B0604020202020204" pitchFamily="34" charset="0"/>
              </a:rPr>
              <a:t>¿Porqué los clientes deben de venir a este taller? </a:t>
            </a:r>
            <a:r>
              <a:rPr lang="es-ES" sz="1700" dirty="0">
                <a:solidFill>
                  <a:srgbClr val="0070C0"/>
                </a:solidFill>
                <a:latin typeface="Arial" panose="020B0604020202020204" pitchFamily="34" charset="0"/>
                <a:cs typeface="Arial" panose="020B0604020202020204" pitchFamily="34" charset="0"/>
              </a:rPr>
              <a:t>A través de la web conocerán servicios, promociones, horarios, dirección, opiniones de otros clientes…</a:t>
            </a:r>
          </a:p>
          <a:p>
            <a:pPr algn="just">
              <a:lnSpc>
                <a:spcPct val="150000"/>
              </a:lnSpc>
            </a:pPr>
            <a:r>
              <a:rPr lang="es-ES" sz="1700" dirty="0">
                <a:latin typeface="Arial" panose="020B0604020202020204" pitchFamily="34" charset="0"/>
                <a:cs typeface="Arial" panose="020B0604020202020204" pitchFamily="34" charset="0"/>
              </a:rPr>
              <a:t>¿Cómo facilitarles que lo conozcan? </a:t>
            </a:r>
            <a:r>
              <a:rPr lang="es-ES" sz="1700" dirty="0">
                <a:solidFill>
                  <a:srgbClr val="0070C0"/>
                </a:solidFill>
                <a:latin typeface="Arial" panose="020B0604020202020204" pitchFamily="34" charset="0"/>
                <a:cs typeface="Arial" panose="020B0604020202020204" pitchFamily="34" charset="0"/>
              </a:rPr>
              <a:t>Haciendo la página responsive, es decir, accesible desde los dispositivos móviles.</a:t>
            </a:r>
          </a:p>
          <a:p>
            <a:pPr algn="just">
              <a:lnSpc>
                <a:spcPct val="150000"/>
              </a:lnSpc>
            </a:pPr>
            <a:endParaRPr lang="es-ES" sz="1600" dirty="0">
              <a:solidFill>
                <a:srgbClr val="0070C0"/>
              </a:solidFill>
              <a:latin typeface="Arial" panose="020B0604020202020204" pitchFamily="34" charset="0"/>
              <a:cs typeface="Arial" panose="020B0604020202020204" pitchFamily="34" charset="0"/>
            </a:endParaRPr>
          </a:p>
          <a:p>
            <a:pPr algn="just">
              <a:lnSpc>
                <a:spcPct val="150000"/>
              </a:lnSpc>
            </a:pPr>
            <a:endParaRPr lang="es-ES" sz="1600" dirty="0">
              <a:latin typeface="Arial" panose="020B0604020202020204" pitchFamily="34" charset="0"/>
              <a:cs typeface="Arial" panose="020B0604020202020204" pitchFamily="34" charset="0"/>
            </a:endParaRPr>
          </a:p>
        </p:txBody>
      </p:sp>
      <p:cxnSp>
        <p:nvCxnSpPr>
          <p:cNvPr id="9" name="Conector recto 8">
            <a:extLst>
              <a:ext uri="{FF2B5EF4-FFF2-40B4-BE49-F238E27FC236}">
                <a16:creationId xmlns:a16="http://schemas.microsoft.com/office/drawing/2014/main" id="{059E1425-FAC3-4CDF-9EBC-1A65C099E2CB}"/>
              </a:ext>
            </a:extLst>
          </p:cNvPr>
          <p:cNvCxnSpPr/>
          <p:nvPr/>
        </p:nvCxnSpPr>
        <p:spPr>
          <a:xfrm>
            <a:off x="0" y="1298713"/>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Diapositiva 3">
            <a:hlinkClick r:id="" action="ppaction://media"/>
            <a:extLst>
              <a:ext uri="{FF2B5EF4-FFF2-40B4-BE49-F238E27FC236}">
                <a16:creationId xmlns:a16="http://schemas.microsoft.com/office/drawing/2014/main" id="{0F00EE8D-00D9-4B86-AC45-3CCC9AA139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1803" y="350422"/>
            <a:ext cx="609600" cy="609600"/>
          </a:xfrm>
          <a:prstGeom prst="rect">
            <a:avLst/>
          </a:prstGeom>
        </p:spPr>
      </p:pic>
    </p:spTree>
    <p:extLst>
      <p:ext uri="{BB962C8B-B14F-4D97-AF65-F5344CB8AC3E}">
        <p14:creationId xmlns:p14="http://schemas.microsoft.com/office/powerpoint/2010/main" val="521372438"/>
      </p:ext>
    </p:extLst>
  </p:cSld>
  <p:clrMapOvr>
    <a:masterClrMapping/>
  </p:clrMapOvr>
  <p:transition advClick="0" advTm="5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345F76B-C879-427D-B5CD-2EC12793559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4910" y="1546981"/>
            <a:ext cx="6022180" cy="3534832"/>
          </a:xfrm>
          <a:prstGeom prst="rect">
            <a:avLst/>
          </a:prstGeom>
          <a:noFill/>
          <a:ln>
            <a:noFill/>
          </a:ln>
        </p:spPr>
      </p:pic>
      <p:sp>
        <p:nvSpPr>
          <p:cNvPr id="9" name="CuadroTexto 8">
            <a:extLst>
              <a:ext uri="{FF2B5EF4-FFF2-40B4-BE49-F238E27FC236}">
                <a16:creationId xmlns:a16="http://schemas.microsoft.com/office/drawing/2014/main" id="{BFE87713-77E7-4FF0-B11C-E6368F3010FD}"/>
              </a:ext>
            </a:extLst>
          </p:cNvPr>
          <p:cNvSpPr txBox="1"/>
          <p:nvPr/>
        </p:nvSpPr>
        <p:spPr>
          <a:xfrm>
            <a:off x="838200" y="5413310"/>
            <a:ext cx="10515600" cy="769441"/>
          </a:xfrm>
          <a:prstGeom prst="rect">
            <a:avLst/>
          </a:prstGeom>
          <a:noFill/>
        </p:spPr>
        <p:txBody>
          <a:bodyPr wrap="square" rtlCol="0">
            <a:spAutoFit/>
          </a:bodyPr>
          <a:lstStyle/>
          <a:p>
            <a:pPr algn="just"/>
            <a:r>
              <a:rPr lang="es-ES" sz="1600" dirty="0">
                <a:solidFill>
                  <a:srgbClr val="000000"/>
                </a:solidFill>
                <a:latin typeface="Arial" panose="020B0604020202020204" pitchFamily="34" charset="0"/>
              </a:rPr>
              <a:t>“E</a:t>
            </a:r>
            <a:r>
              <a:rPr lang="es-ES" sz="1600" b="0" i="0" u="none" strike="noStrike" baseline="0" dirty="0">
                <a:solidFill>
                  <a:srgbClr val="000000"/>
                </a:solidFill>
                <a:latin typeface="Arial" panose="020B0604020202020204" pitchFamily="34" charset="0"/>
              </a:rPr>
              <a:t>l 93.2% de las personas desde los 16 a los 74 años ha utilizado internet diariamente al menos 5 días a la semana en el 2020” </a:t>
            </a:r>
          </a:p>
          <a:p>
            <a:pPr algn="just"/>
            <a:r>
              <a:rPr lang="es-ES" sz="1200" b="0" i="0" u="none" strike="noStrike" baseline="0" dirty="0">
                <a:solidFill>
                  <a:srgbClr val="000000"/>
                </a:solidFill>
                <a:latin typeface="Arial" panose="020B0604020202020204" pitchFamily="34" charset="0"/>
              </a:rPr>
              <a:t>Fuente: </a:t>
            </a:r>
            <a:r>
              <a:rPr lang="es-ES" sz="1200" b="0" i="0" u="none" strike="noStrike" baseline="0" dirty="0" err="1">
                <a:solidFill>
                  <a:srgbClr val="000000"/>
                </a:solidFill>
                <a:latin typeface="Arial" panose="020B0604020202020204" pitchFamily="34" charset="0"/>
              </a:rPr>
              <a:t>Epdata</a:t>
            </a:r>
            <a:r>
              <a:rPr lang="es-ES" sz="1200" b="0" i="0" u="none" strike="noStrike" baseline="0" dirty="0">
                <a:solidFill>
                  <a:srgbClr val="000000"/>
                </a:solidFill>
                <a:latin typeface="Arial" panose="020B0604020202020204" pitchFamily="34" charset="0"/>
              </a:rPr>
              <a:t> Datos: INE</a:t>
            </a:r>
            <a:endParaRPr lang="es-ES" sz="1400" dirty="0"/>
          </a:p>
        </p:txBody>
      </p:sp>
      <p:cxnSp>
        <p:nvCxnSpPr>
          <p:cNvPr id="12" name="Conector recto 11">
            <a:extLst>
              <a:ext uri="{FF2B5EF4-FFF2-40B4-BE49-F238E27FC236}">
                <a16:creationId xmlns:a16="http://schemas.microsoft.com/office/drawing/2014/main" id="{F560B731-D7DF-45D4-8825-D616AFC9B909}"/>
              </a:ext>
            </a:extLst>
          </p:cNvPr>
          <p:cNvCxnSpPr/>
          <p:nvPr/>
        </p:nvCxnSpPr>
        <p:spPr>
          <a:xfrm>
            <a:off x="0" y="1298713"/>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ítulo 1">
            <a:extLst>
              <a:ext uri="{FF2B5EF4-FFF2-40B4-BE49-F238E27FC236}">
                <a16:creationId xmlns:a16="http://schemas.microsoft.com/office/drawing/2014/main" id="{87B2778B-925A-47B3-BCF0-152C334F744C}"/>
              </a:ext>
            </a:extLst>
          </p:cNvPr>
          <p:cNvSpPr>
            <a:spLocks noGrp="1"/>
          </p:cNvSpPr>
          <p:nvPr>
            <p:ph type="title"/>
          </p:nvPr>
        </p:nvSpPr>
        <p:spPr>
          <a:xfrm>
            <a:off x="838200" y="365125"/>
            <a:ext cx="10515600" cy="1325563"/>
          </a:xfrm>
        </p:spPr>
        <p:txBody>
          <a:bodyPr>
            <a:normAutofit/>
          </a:bodyPr>
          <a:lstStyle/>
          <a:p>
            <a:r>
              <a:rPr lang="es-ES" sz="2500" dirty="0">
                <a:solidFill>
                  <a:srgbClr val="0070C0"/>
                </a:solidFill>
                <a:latin typeface="Arial" panose="020B0604020202020204" pitchFamily="34" charset="0"/>
                <a:cs typeface="Arial" panose="020B0604020202020204" pitchFamily="34" charset="0"/>
              </a:rPr>
              <a:t>Estado del arte: </a:t>
            </a:r>
            <a:r>
              <a:rPr lang="es-ES" sz="2500" i="0" u="none" strike="noStrike" baseline="0" dirty="0">
                <a:solidFill>
                  <a:srgbClr val="0070C0"/>
                </a:solidFill>
                <a:latin typeface="Arial" panose="020B0604020202020204" pitchFamily="34" charset="0"/>
              </a:rPr>
              <a:t>El dispositivo de acceso y el responsive como respuesta </a:t>
            </a:r>
            <a:endParaRPr lang="es-ES" sz="2500" dirty="0">
              <a:solidFill>
                <a:srgbClr val="0070C0"/>
              </a:solidFill>
            </a:endParaRPr>
          </a:p>
        </p:txBody>
      </p:sp>
      <p:pic>
        <p:nvPicPr>
          <p:cNvPr id="3" name="Diapositiva 4">
            <a:hlinkClick r:id="" action="ppaction://media"/>
            <a:extLst>
              <a:ext uri="{FF2B5EF4-FFF2-40B4-BE49-F238E27FC236}">
                <a16:creationId xmlns:a16="http://schemas.microsoft.com/office/drawing/2014/main" id="{5D514F84-5C2C-43BD-B0AB-9A15FCCE09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5864" y="365125"/>
            <a:ext cx="609600" cy="609600"/>
          </a:xfrm>
          <a:prstGeom prst="rect">
            <a:avLst/>
          </a:prstGeom>
        </p:spPr>
      </p:pic>
    </p:spTree>
    <p:extLst>
      <p:ext uri="{BB962C8B-B14F-4D97-AF65-F5344CB8AC3E}">
        <p14:creationId xmlns:p14="http://schemas.microsoft.com/office/powerpoint/2010/main" val="2954321250"/>
      </p:ext>
    </p:extLst>
  </p:cSld>
  <p:clrMapOvr>
    <a:masterClrMapping/>
  </p:clrMapOvr>
  <p:transition advClick="0" advTm="2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ector recto 3">
            <a:extLst>
              <a:ext uri="{FF2B5EF4-FFF2-40B4-BE49-F238E27FC236}">
                <a16:creationId xmlns:a16="http://schemas.microsoft.com/office/drawing/2014/main" id="{90F6F4EC-CE8F-4A59-8759-FE924A049925}"/>
              </a:ext>
            </a:extLst>
          </p:cNvPr>
          <p:cNvCxnSpPr/>
          <p:nvPr/>
        </p:nvCxnSpPr>
        <p:spPr>
          <a:xfrm>
            <a:off x="0" y="1298713"/>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ítulo 1">
            <a:extLst>
              <a:ext uri="{FF2B5EF4-FFF2-40B4-BE49-F238E27FC236}">
                <a16:creationId xmlns:a16="http://schemas.microsoft.com/office/drawing/2014/main" id="{6E94B4E8-F493-47E9-B013-BB3C157A52C9}"/>
              </a:ext>
            </a:extLst>
          </p:cNvPr>
          <p:cNvSpPr>
            <a:spLocks noGrp="1"/>
          </p:cNvSpPr>
          <p:nvPr>
            <p:ph type="title"/>
          </p:nvPr>
        </p:nvSpPr>
        <p:spPr>
          <a:xfrm>
            <a:off x="838200" y="365125"/>
            <a:ext cx="10515600" cy="1325563"/>
          </a:xfrm>
        </p:spPr>
        <p:txBody>
          <a:bodyPr>
            <a:normAutofit/>
          </a:bodyPr>
          <a:lstStyle/>
          <a:p>
            <a:r>
              <a:rPr lang="es-ES" sz="2500" dirty="0">
                <a:solidFill>
                  <a:srgbClr val="0070C0"/>
                </a:solidFill>
                <a:latin typeface="Arial" panose="020B0604020202020204" pitchFamily="34" charset="0"/>
                <a:cs typeface="Arial" panose="020B0604020202020204" pitchFamily="34" charset="0"/>
              </a:rPr>
              <a:t>Estado del arte: </a:t>
            </a:r>
            <a:r>
              <a:rPr lang="es-ES" sz="2500" i="0" u="none" strike="noStrike" baseline="0" dirty="0">
                <a:solidFill>
                  <a:srgbClr val="0070C0"/>
                </a:solidFill>
                <a:latin typeface="Arial" panose="020B0604020202020204" pitchFamily="34" charset="0"/>
              </a:rPr>
              <a:t>El dispositivo de acceso y el responsive como respuesta </a:t>
            </a:r>
            <a:endParaRPr lang="es-ES" sz="2500" dirty="0">
              <a:solidFill>
                <a:srgbClr val="0070C0"/>
              </a:solidFill>
            </a:endParaRPr>
          </a:p>
        </p:txBody>
      </p:sp>
      <p:sp>
        <p:nvSpPr>
          <p:cNvPr id="8" name="CuadroTexto 7">
            <a:extLst>
              <a:ext uri="{FF2B5EF4-FFF2-40B4-BE49-F238E27FC236}">
                <a16:creationId xmlns:a16="http://schemas.microsoft.com/office/drawing/2014/main" id="{3140B550-6169-49EA-8689-98B77B4A83B9}"/>
              </a:ext>
            </a:extLst>
          </p:cNvPr>
          <p:cNvSpPr txBox="1"/>
          <p:nvPr/>
        </p:nvSpPr>
        <p:spPr>
          <a:xfrm>
            <a:off x="4863552" y="1706337"/>
            <a:ext cx="6490248" cy="4213141"/>
          </a:xfrm>
          <a:prstGeom prst="rect">
            <a:avLst/>
          </a:prstGeom>
          <a:noFill/>
        </p:spPr>
        <p:txBody>
          <a:bodyPr wrap="square" rtlCol="0">
            <a:spAutoFit/>
          </a:bodyPr>
          <a:lstStyle/>
          <a:p>
            <a:pPr algn="just">
              <a:lnSpc>
                <a:spcPct val="150000"/>
              </a:lnSpc>
            </a:pPr>
            <a:r>
              <a:rPr lang="es-ES" sz="1600" b="0" i="0" u="none" strike="noStrike" baseline="0" dirty="0">
                <a:solidFill>
                  <a:srgbClr val="000000"/>
                </a:solidFill>
                <a:latin typeface="Arial" panose="020B0604020202020204" pitchFamily="34" charset="0"/>
              </a:rPr>
              <a:t>“La pandemia dispara el uso de internet con un millón más de usuarios y alcanza al 95,3 % de los hogares.”</a:t>
            </a:r>
          </a:p>
          <a:p>
            <a:pPr algn="just">
              <a:lnSpc>
                <a:spcPct val="150000"/>
              </a:lnSpc>
            </a:pPr>
            <a:r>
              <a:rPr lang="es-ES" sz="1200" b="0" i="0" u="none" strike="noStrike" baseline="0" dirty="0" err="1">
                <a:solidFill>
                  <a:srgbClr val="000000"/>
                </a:solidFill>
                <a:latin typeface="Arial" panose="020B0604020202020204" pitchFamily="34" charset="0"/>
              </a:rPr>
              <a:t>Fuente:RTVE</a:t>
            </a:r>
            <a:endParaRPr lang="es-ES" sz="1200" dirty="0"/>
          </a:p>
          <a:p>
            <a:pPr algn="just">
              <a:lnSpc>
                <a:spcPct val="150000"/>
              </a:lnSpc>
            </a:pPr>
            <a:endParaRPr lang="es-ES" sz="1600" b="0" i="0" u="none" strike="noStrike" baseline="0" dirty="0">
              <a:solidFill>
                <a:srgbClr val="000000"/>
              </a:solidFill>
              <a:latin typeface="Arial" panose="020B0604020202020204" pitchFamily="34" charset="0"/>
            </a:endParaRPr>
          </a:p>
          <a:p>
            <a:pPr algn="just">
              <a:lnSpc>
                <a:spcPct val="150000"/>
              </a:lnSpc>
            </a:pPr>
            <a:r>
              <a:rPr lang="es-ES" sz="1600" dirty="0">
                <a:solidFill>
                  <a:srgbClr val="000000"/>
                </a:solidFill>
                <a:latin typeface="Arial" panose="020B0604020202020204" pitchFamily="34" charset="0"/>
              </a:rPr>
              <a:t>“El nuevo prime time del consumo, un 25% de consumidores compra online cualquier día entre las 18 y las 22 horas.”</a:t>
            </a:r>
          </a:p>
          <a:p>
            <a:pPr algn="just">
              <a:lnSpc>
                <a:spcPct val="150000"/>
              </a:lnSpc>
            </a:pPr>
            <a:r>
              <a:rPr lang="es-ES" sz="1200" dirty="0" err="1">
                <a:solidFill>
                  <a:srgbClr val="000000"/>
                </a:solidFill>
                <a:latin typeface="Arial" panose="020B0604020202020204" pitchFamily="34" charset="0"/>
              </a:rPr>
              <a:t>Fuente:The</a:t>
            </a:r>
            <a:r>
              <a:rPr lang="es-ES" sz="1200" dirty="0">
                <a:solidFill>
                  <a:srgbClr val="000000"/>
                </a:solidFill>
                <a:latin typeface="Arial" panose="020B0604020202020204" pitchFamily="34" charset="0"/>
              </a:rPr>
              <a:t> Neilsen</a:t>
            </a:r>
          </a:p>
          <a:p>
            <a:pPr algn="just">
              <a:lnSpc>
                <a:spcPct val="150000"/>
              </a:lnSpc>
            </a:pPr>
            <a:endParaRPr lang="es-ES" sz="1600" dirty="0">
              <a:solidFill>
                <a:srgbClr val="000000"/>
              </a:solidFill>
              <a:latin typeface="Arial" panose="020B0604020202020204" pitchFamily="34" charset="0"/>
            </a:endParaRPr>
          </a:p>
          <a:p>
            <a:pPr algn="just">
              <a:lnSpc>
                <a:spcPct val="150000"/>
              </a:lnSpc>
            </a:pPr>
            <a:r>
              <a:rPr lang="es-ES" sz="1600" dirty="0">
                <a:solidFill>
                  <a:srgbClr val="000000"/>
                </a:solidFill>
                <a:latin typeface="Arial" panose="020B0604020202020204" pitchFamily="34" charset="0"/>
              </a:rPr>
              <a:t>“Si una semana tiene 168 horas, el 44% del tiempo (74 horas), las pasamos conectados a Internet, aunque no siempre del mismo modo, pues el dónde y el cuándo dibujan al consumidor digital.”</a:t>
            </a:r>
          </a:p>
          <a:p>
            <a:pPr algn="just">
              <a:lnSpc>
                <a:spcPct val="150000"/>
              </a:lnSpc>
            </a:pPr>
            <a:r>
              <a:rPr lang="es-ES" sz="1200" dirty="0" err="1">
                <a:solidFill>
                  <a:srgbClr val="000000"/>
                </a:solidFill>
                <a:latin typeface="Arial" panose="020B0604020202020204" pitchFamily="34" charset="0"/>
              </a:rPr>
              <a:t>Fuente:The</a:t>
            </a:r>
            <a:r>
              <a:rPr lang="es-ES" sz="1200" dirty="0">
                <a:solidFill>
                  <a:srgbClr val="000000"/>
                </a:solidFill>
                <a:latin typeface="Arial" panose="020B0604020202020204" pitchFamily="34" charset="0"/>
              </a:rPr>
              <a:t> Neilsen</a:t>
            </a:r>
          </a:p>
        </p:txBody>
      </p:sp>
      <p:pic>
        <p:nvPicPr>
          <p:cNvPr id="2050" name="Picture 2" descr="Smartphone - Recursos Tecnológicos- Educación">
            <a:extLst>
              <a:ext uri="{FF2B5EF4-FFF2-40B4-BE49-F238E27FC236}">
                <a16:creationId xmlns:a16="http://schemas.microsoft.com/office/drawing/2014/main" id="{B7822CD1-A586-4427-8C45-C1B6B2C98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066528"/>
            <a:ext cx="3985810" cy="3852950"/>
          </a:xfrm>
          <a:prstGeom prst="rect">
            <a:avLst/>
          </a:prstGeom>
          <a:noFill/>
          <a:extLst>
            <a:ext uri="{909E8E84-426E-40DD-AFC4-6F175D3DCCD1}">
              <a14:hiddenFill xmlns:a14="http://schemas.microsoft.com/office/drawing/2010/main">
                <a:solidFill>
                  <a:srgbClr val="FFFFFF"/>
                </a:solidFill>
              </a14:hiddenFill>
            </a:ext>
          </a:extLst>
        </p:spPr>
      </p:pic>
      <p:pic>
        <p:nvPicPr>
          <p:cNvPr id="3" name="Diapositiva 5">
            <a:hlinkClick r:id="" action="ppaction://media"/>
            <a:extLst>
              <a:ext uri="{FF2B5EF4-FFF2-40B4-BE49-F238E27FC236}">
                <a16:creationId xmlns:a16="http://schemas.microsoft.com/office/drawing/2014/main" id="{B92DBC69-AF34-4D15-B2A9-B6971C7D6A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5871" y="365125"/>
            <a:ext cx="609600" cy="609600"/>
          </a:xfrm>
          <a:prstGeom prst="rect">
            <a:avLst/>
          </a:prstGeom>
        </p:spPr>
      </p:pic>
    </p:spTree>
    <p:extLst>
      <p:ext uri="{BB962C8B-B14F-4D97-AF65-F5344CB8AC3E}">
        <p14:creationId xmlns:p14="http://schemas.microsoft.com/office/powerpoint/2010/main" val="2862967823"/>
      </p:ext>
    </p:extLst>
  </p:cSld>
  <p:clrMapOvr>
    <a:masterClrMapping/>
  </p:clrMapOvr>
  <p:transition advClick="0" advTm="49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8AF59708-9175-4B30-8829-0D391C9F5A9E}"/>
              </a:ext>
            </a:extLst>
          </p:cNvPr>
          <p:cNvSpPr txBox="1"/>
          <p:nvPr/>
        </p:nvSpPr>
        <p:spPr>
          <a:xfrm>
            <a:off x="4863552" y="1706337"/>
            <a:ext cx="6490248" cy="4855432"/>
          </a:xfrm>
          <a:prstGeom prst="rect">
            <a:avLst/>
          </a:prstGeom>
          <a:noFill/>
        </p:spPr>
        <p:txBody>
          <a:bodyPr wrap="square" rtlCol="0">
            <a:spAutoFit/>
          </a:bodyPr>
          <a:lstStyle/>
          <a:p>
            <a:pPr algn="just">
              <a:lnSpc>
                <a:spcPct val="150000"/>
              </a:lnSpc>
            </a:pPr>
            <a:r>
              <a:rPr lang="es-ES" sz="1600" dirty="0">
                <a:solidFill>
                  <a:srgbClr val="000000"/>
                </a:solidFill>
                <a:latin typeface="Arial" panose="020B0604020202020204" pitchFamily="34" charset="0"/>
              </a:rPr>
              <a:t>En</a:t>
            </a:r>
            <a:r>
              <a:rPr lang="es-ES" sz="1600" b="0" i="0" u="none" strike="noStrike" baseline="0" dirty="0">
                <a:solidFill>
                  <a:srgbClr val="000000"/>
                </a:solidFill>
                <a:latin typeface="Arial" panose="020B0604020202020204" pitchFamily="34" charset="0"/>
              </a:rPr>
              <a:t> el 2004 penalizaba, entre otras cosas, tener links perdidos</a:t>
            </a:r>
          </a:p>
          <a:p>
            <a:pPr algn="just">
              <a:lnSpc>
                <a:spcPct val="150000"/>
              </a:lnSpc>
            </a:pPr>
            <a:endParaRPr lang="es-ES" sz="1600" b="0" i="0" u="none" strike="noStrike" baseline="0" dirty="0">
              <a:solidFill>
                <a:srgbClr val="000000"/>
              </a:solidFill>
              <a:latin typeface="Arial" panose="020B0604020202020204" pitchFamily="34" charset="0"/>
            </a:endParaRPr>
          </a:p>
          <a:p>
            <a:pPr algn="just">
              <a:lnSpc>
                <a:spcPct val="150000"/>
              </a:lnSpc>
            </a:pPr>
            <a:r>
              <a:rPr lang="es-ES" sz="1600" b="0" i="0" u="none" strike="noStrike" baseline="0" dirty="0">
                <a:solidFill>
                  <a:srgbClr val="000000"/>
                </a:solidFill>
                <a:latin typeface="Arial" panose="020B0604020202020204" pitchFamily="34" charset="0"/>
              </a:rPr>
              <a:t>En 2005 comenzó a penalizar los contenidos repetidos, los redireccionamientos pobres o que las páginas </a:t>
            </a:r>
            <a:r>
              <a:rPr lang="es-ES" sz="1600" b="1" i="0" u="none" strike="noStrike" baseline="0" dirty="0">
                <a:solidFill>
                  <a:srgbClr val="000000"/>
                </a:solidFill>
                <a:latin typeface="Arial" panose="020B0604020202020204" pitchFamily="34" charset="0"/>
              </a:rPr>
              <a:t>no se actualizasen</a:t>
            </a:r>
            <a:r>
              <a:rPr lang="es-ES" sz="1600" b="0" i="0" u="none" strike="noStrike" baseline="0" dirty="0">
                <a:solidFill>
                  <a:srgbClr val="000000"/>
                </a:solidFill>
                <a:latin typeface="Arial" panose="020B0604020202020204" pitchFamily="34" charset="0"/>
              </a:rPr>
              <a:t>.</a:t>
            </a:r>
          </a:p>
          <a:p>
            <a:pPr algn="just">
              <a:lnSpc>
                <a:spcPct val="150000"/>
              </a:lnSpc>
            </a:pPr>
            <a:r>
              <a:rPr lang="es-ES" sz="1600" b="0" i="0" u="none" strike="noStrike" baseline="0" dirty="0">
                <a:solidFill>
                  <a:srgbClr val="000000"/>
                </a:solidFill>
                <a:latin typeface="Arial" panose="020B0604020202020204" pitchFamily="34" charset="0"/>
              </a:rPr>
              <a:t> </a:t>
            </a:r>
          </a:p>
          <a:p>
            <a:pPr algn="just">
              <a:lnSpc>
                <a:spcPct val="150000"/>
              </a:lnSpc>
            </a:pPr>
            <a:r>
              <a:rPr lang="es-ES" sz="1600" b="0" i="0" u="none" strike="noStrike" baseline="0" dirty="0">
                <a:solidFill>
                  <a:srgbClr val="000000"/>
                </a:solidFill>
                <a:latin typeface="Arial" panose="020B0604020202020204" pitchFamily="34" charset="0"/>
              </a:rPr>
              <a:t>En el 2016 Google </a:t>
            </a:r>
            <a:r>
              <a:rPr lang="es-ES" sz="1600" b="0" i="0" u="none" strike="noStrike" baseline="0" dirty="0" err="1">
                <a:solidFill>
                  <a:srgbClr val="000000"/>
                </a:solidFill>
                <a:latin typeface="Arial" panose="020B0604020202020204" pitchFamily="34" charset="0"/>
              </a:rPr>
              <a:t>Update</a:t>
            </a:r>
            <a:r>
              <a:rPr lang="es-ES" sz="1600" b="0" i="0" u="none" strike="noStrike" baseline="0" dirty="0">
                <a:solidFill>
                  <a:srgbClr val="000000"/>
                </a:solidFill>
                <a:latin typeface="Arial" panose="020B0604020202020204" pitchFamily="34" charset="0"/>
              </a:rPr>
              <a:t> </a:t>
            </a:r>
            <a:r>
              <a:rPr lang="es-ES" sz="1600" b="0" i="0" u="none" strike="noStrike" baseline="0" dirty="0" err="1">
                <a:solidFill>
                  <a:srgbClr val="000000"/>
                </a:solidFill>
                <a:latin typeface="Arial" panose="020B0604020202020204" pitchFamily="34" charset="0"/>
              </a:rPr>
              <a:t>Quality</a:t>
            </a:r>
            <a:r>
              <a:rPr lang="es-ES" sz="1600" b="0" i="0" u="none" strike="noStrike" baseline="0" dirty="0">
                <a:solidFill>
                  <a:srgbClr val="000000"/>
                </a:solidFill>
                <a:latin typeface="Arial" panose="020B0604020202020204" pitchFamily="34" charset="0"/>
              </a:rPr>
              <a:t> comenzó a analizar el contenido de la página restándole posiciones a aquellas que tengan poco contenido, como videos o imágenes, y también comienza a posicionar mejor a las que se ven adecuadamente en móviles </a:t>
            </a:r>
          </a:p>
          <a:p>
            <a:pPr algn="just">
              <a:lnSpc>
                <a:spcPct val="150000"/>
              </a:lnSpc>
            </a:pPr>
            <a:endParaRPr lang="es-ES" sz="1600" dirty="0">
              <a:solidFill>
                <a:srgbClr val="000000"/>
              </a:solidFill>
              <a:latin typeface="Arial" panose="020B0604020202020204" pitchFamily="34" charset="0"/>
            </a:endParaRPr>
          </a:p>
          <a:p>
            <a:pPr algn="just">
              <a:lnSpc>
                <a:spcPct val="150000"/>
              </a:lnSpc>
            </a:pPr>
            <a:r>
              <a:rPr lang="es-ES" sz="1600" dirty="0">
                <a:solidFill>
                  <a:srgbClr val="000000"/>
                </a:solidFill>
                <a:latin typeface="Arial" panose="020B0604020202020204" pitchFamily="34" charset="0"/>
              </a:rPr>
              <a:t>En el 2018 comenzó a posicionar más arriba a las páginas que cumplan el Mobile Firts</a:t>
            </a:r>
          </a:p>
          <a:p>
            <a:pPr algn="just">
              <a:lnSpc>
                <a:spcPct val="150000"/>
              </a:lnSpc>
            </a:pPr>
            <a:r>
              <a:rPr lang="es-ES" sz="1200" dirty="0">
                <a:solidFill>
                  <a:srgbClr val="000000"/>
                </a:solidFill>
                <a:latin typeface="Arial" panose="020B0604020202020204" pitchFamily="34" charset="0"/>
              </a:rPr>
              <a:t>Fuente: Antevenio</a:t>
            </a:r>
            <a:endParaRPr lang="es-ES" sz="1200" dirty="0"/>
          </a:p>
        </p:txBody>
      </p:sp>
      <p:pic>
        <p:nvPicPr>
          <p:cNvPr id="6" name="Imagen 5">
            <a:extLst>
              <a:ext uri="{FF2B5EF4-FFF2-40B4-BE49-F238E27FC236}">
                <a16:creationId xmlns:a16="http://schemas.microsoft.com/office/drawing/2014/main" id="{314603D9-1A1D-4F61-89F1-36A955CF40B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715119"/>
            <a:ext cx="3674685" cy="4651514"/>
          </a:xfrm>
          <a:prstGeom prst="rect">
            <a:avLst/>
          </a:prstGeom>
          <a:noFill/>
          <a:ln>
            <a:noFill/>
          </a:ln>
        </p:spPr>
      </p:pic>
      <p:sp>
        <p:nvSpPr>
          <p:cNvPr id="16" name="Título 1">
            <a:extLst>
              <a:ext uri="{FF2B5EF4-FFF2-40B4-BE49-F238E27FC236}">
                <a16:creationId xmlns:a16="http://schemas.microsoft.com/office/drawing/2014/main" id="{3A926A9C-0575-4F38-83F6-B6D6903A8D7D}"/>
              </a:ext>
            </a:extLst>
          </p:cNvPr>
          <p:cNvSpPr txBox="1">
            <a:spLocks/>
          </p:cNvSpPr>
          <p:nvPr/>
        </p:nvSpPr>
        <p:spPr>
          <a:xfrm>
            <a:off x="838200" y="38077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500" dirty="0">
                <a:solidFill>
                  <a:srgbClr val="0070C0"/>
                </a:solidFill>
                <a:latin typeface="Arial" panose="020B0604020202020204" pitchFamily="34" charset="0"/>
                <a:cs typeface="Arial" panose="020B0604020202020204" pitchFamily="34" charset="0"/>
              </a:rPr>
              <a:t>Estado del arte: </a:t>
            </a:r>
            <a:r>
              <a:rPr lang="es-ES" sz="2500" dirty="0">
                <a:solidFill>
                  <a:srgbClr val="0070C0"/>
                </a:solidFill>
                <a:latin typeface="Arial" panose="020B0604020202020204" pitchFamily="34" charset="0"/>
              </a:rPr>
              <a:t>Posicionamiento en los diferentes buscadores</a:t>
            </a:r>
            <a:endParaRPr lang="es-ES" sz="2500" dirty="0">
              <a:solidFill>
                <a:srgbClr val="0070C0"/>
              </a:solidFill>
            </a:endParaRPr>
          </a:p>
        </p:txBody>
      </p:sp>
      <p:cxnSp>
        <p:nvCxnSpPr>
          <p:cNvPr id="17" name="Conector recto 16">
            <a:extLst>
              <a:ext uri="{FF2B5EF4-FFF2-40B4-BE49-F238E27FC236}">
                <a16:creationId xmlns:a16="http://schemas.microsoft.com/office/drawing/2014/main" id="{9A5678BA-154D-4ADA-B225-7C093483AEAB}"/>
              </a:ext>
            </a:extLst>
          </p:cNvPr>
          <p:cNvCxnSpPr/>
          <p:nvPr/>
        </p:nvCxnSpPr>
        <p:spPr>
          <a:xfrm>
            <a:off x="0" y="1298713"/>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Sonido grabado">
            <a:hlinkClick r:id="" action="ppaction://media"/>
            <a:extLst>
              <a:ext uri="{FF2B5EF4-FFF2-40B4-BE49-F238E27FC236}">
                <a16:creationId xmlns:a16="http://schemas.microsoft.com/office/drawing/2014/main" id="{6F5A6E13-DA8F-461B-AF76-562AD37998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6922" y="380774"/>
            <a:ext cx="609600" cy="609600"/>
          </a:xfrm>
          <a:prstGeom prst="rect">
            <a:avLst/>
          </a:prstGeom>
        </p:spPr>
      </p:pic>
    </p:spTree>
    <p:extLst>
      <p:ext uri="{BB962C8B-B14F-4D97-AF65-F5344CB8AC3E}">
        <p14:creationId xmlns:p14="http://schemas.microsoft.com/office/powerpoint/2010/main" val="1964218242"/>
      </p:ext>
    </p:extLst>
  </p:cSld>
  <p:clrMapOvr>
    <a:masterClrMapping/>
  </p:clrMapOvr>
  <p:transition advClick="0" advTm="7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C530538A-3F22-4E5A-B049-999AB1807791}"/>
              </a:ext>
            </a:extLst>
          </p:cNvPr>
          <p:cNvSpPr txBox="1">
            <a:spLocks/>
          </p:cNvSpPr>
          <p:nvPr/>
        </p:nvSpPr>
        <p:spPr>
          <a:xfrm>
            <a:off x="838200" y="3627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500" dirty="0">
                <a:solidFill>
                  <a:srgbClr val="0070C0"/>
                </a:solidFill>
                <a:latin typeface="Arial" panose="020B0604020202020204" pitchFamily="34" charset="0"/>
                <a:cs typeface="Arial" panose="020B0604020202020204" pitchFamily="34" charset="0"/>
              </a:rPr>
              <a:t>Estado del arte: </a:t>
            </a:r>
            <a:r>
              <a:rPr lang="es-ES" sz="2500" dirty="0">
                <a:solidFill>
                  <a:srgbClr val="0070C0"/>
                </a:solidFill>
                <a:latin typeface="Arial" panose="020B0604020202020204" pitchFamily="34" charset="0"/>
              </a:rPr>
              <a:t>La importancia de otros usuarios en internet</a:t>
            </a:r>
          </a:p>
        </p:txBody>
      </p:sp>
      <p:pic>
        <p:nvPicPr>
          <p:cNvPr id="8" name="Imagen 7">
            <a:extLst>
              <a:ext uri="{FF2B5EF4-FFF2-40B4-BE49-F238E27FC236}">
                <a16:creationId xmlns:a16="http://schemas.microsoft.com/office/drawing/2014/main" id="{E7267164-7BEB-4A38-9BEE-0A2FF049BF2E}"/>
              </a:ext>
            </a:extLst>
          </p:cNvPr>
          <p:cNvPicPr/>
          <p:nvPr/>
        </p:nvPicPr>
        <p:blipFill>
          <a:blip r:embed="rId4"/>
          <a:stretch>
            <a:fillRect/>
          </a:stretch>
        </p:blipFill>
        <p:spPr>
          <a:xfrm>
            <a:off x="798443" y="1610139"/>
            <a:ext cx="6278205" cy="4832733"/>
          </a:xfrm>
          <a:prstGeom prst="rect">
            <a:avLst/>
          </a:prstGeom>
        </p:spPr>
      </p:pic>
      <p:sp>
        <p:nvSpPr>
          <p:cNvPr id="14" name="CuadroTexto 13">
            <a:extLst>
              <a:ext uri="{FF2B5EF4-FFF2-40B4-BE49-F238E27FC236}">
                <a16:creationId xmlns:a16="http://schemas.microsoft.com/office/drawing/2014/main" id="{FDF91EE4-3091-4966-86A0-F4355E21160C}"/>
              </a:ext>
            </a:extLst>
          </p:cNvPr>
          <p:cNvSpPr txBox="1"/>
          <p:nvPr/>
        </p:nvSpPr>
        <p:spPr>
          <a:xfrm>
            <a:off x="7513982" y="1706337"/>
            <a:ext cx="3839817" cy="2165593"/>
          </a:xfrm>
          <a:prstGeom prst="rect">
            <a:avLst/>
          </a:prstGeom>
          <a:noFill/>
        </p:spPr>
        <p:txBody>
          <a:bodyPr wrap="square" rtlCol="0">
            <a:spAutoFit/>
          </a:bodyPr>
          <a:lstStyle/>
          <a:p>
            <a:pPr algn="just">
              <a:lnSpc>
                <a:spcPct val="150000"/>
              </a:lnSpc>
            </a:pPr>
            <a:r>
              <a:rPr lang="es-ES" sz="1600" dirty="0">
                <a:solidFill>
                  <a:srgbClr val="000000"/>
                </a:solidFill>
                <a:latin typeface="Arial" panose="020B0604020202020204" pitchFamily="34" charset="0"/>
              </a:rPr>
              <a:t>El 55% de los usuarios confían en las opiniones de otros usuarios, por ellos se deberá de ofrecer un apartado donde los usuarios puedan ver opiniones de otros clientes que ya lo hayan visitado.</a:t>
            </a:r>
          </a:p>
          <a:p>
            <a:pPr algn="just">
              <a:lnSpc>
                <a:spcPct val="150000"/>
              </a:lnSpc>
            </a:pPr>
            <a:r>
              <a:rPr lang="es-ES" sz="1100" dirty="0">
                <a:solidFill>
                  <a:srgbClr val="000000"/>
                </a:solidFill>
                <a:latin typeface="Arial" panose="020B0604020202020204" pitchFamily="34" charset="0"/>
              </a:rPr>
              <a:t>Fuente: The Neilsen</a:t>
            </a:r>
            <a:endParaRPr lang="es-ES" sz="1100" dirty="0"/>
          </a:p>
        </p:txBody>
      </p:sp>
      <p:cxnSp>
        <p:nvCxnSpPr>
          <p:cNvPr id="15" name="Conector recto 14">
            <a:extLst>
              <a:ext uri="{FF2B5EF4-FFF2-40B4-BE49-F238E27FC236}">
                <a16:creationId xmlns:a16="http://schemas.microsoft.com/office/drawing/2014/main" id="{F052DCD0-51B2-42CF-B742-C92612A66F94}"/>
              </a:ext>
            </a:extLst>
          </p:cNvPr>
          <p:cNvCxnSpPr/>
          <p:nvPr/>
        </p:nvCxnSpPr>
        <p:spPr>
          <a:xfrm>
            <a:off x="0" y="1298713"/>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Diapositiva 7">
            <a:hlinkClick r:id="" action="ppaction://media"/>
            <a:extLst>
              <a:ext uri="{FF2B5EF4-FFF2-40B4-BE49-F238E27FC236}">
                <a16:creationId xmlns:a16="http://schemas.microsoft.com/office/drawing/2014/main" id="{C6215048-4580-4DDD-B83E-422EFB9E44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0721" y="325941"/>
            <a:ext cx="609600" cy="609600"/>
          </a:xfrm>
          <a:prstGeom prst="rect">
            <a:avLst/>
          </a:prstGeom>
        </p:spPr>
      </p:pic>
    </p:spTree>
    <p:extLst>
      <p:ext uri="{BB962C8B-B14F-4D97-AF65-F5344CB8AC3E}">
        <p14:creationId xmlns:p14="http://schemas.microsoft.com/office/powerpoint/2010/main" val="1549261506"/>
      </p:ext>
    </p:extLst>
  </p:cSld>
  <p:clrMapOvr>
    <a:masterClrMapping/>
  </p:clrMapOvr>
  <p:transition advClick="0" advTm="66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1CABE2BE-3A53-4AA9-8874-5532B20160D9}"/>
              </a:ext>
            </a:extLst>
          </p:cNvPr>
          <p:cNvSpPr txBox="1">
            <a:spLocks/>
          </p:cNvSpPr>
          <p:nvPr/>
        </p:nvSpPr>
        <p:spPr>
          <a:xfrm>
            <a:off x="838200" y="3627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500" dirty="0">
                <a:solidFill>
                  <a:srgbClr val="0070C0"/>
                </a:solidFill>
                <a:latin typeface="Arial" panose="020B0604020202020204" pitchFamily="34" charset="0"/>
                <a:cs typeface="Arial" panose="020B0604020202020204" pitchFamily="34" charset="0"/>
              </a:rPr>
              <a:t>Objetivos</a:t>
            </a:r>
            <a:endParaRPr lang="es-ES" sz="2500" dirty="0">
              <a:solidFill>
                <a:srgbClr val="0070C0"/>
              </a:solidFill>
              <a:latin typeface="Arial" panose="020B0604020202020204" pitchFamily="34" charset="0"/>
            </a:endParaRPr>
          </a:p>
        </p:txBody>
      </p:sp>
      <p:cxnSp>
        <p:nvCxnSpPr>
          <p:cNvPr id="5" name="Conector recto 4">
            <a:extLst>
              <a:ext uri="{FF2B5EF4-FFF2-40B4-BE49-F238E27FC236}">
                <a16:creationId xmlns:a16="http://schemas.microsoft.com/office/drawing/2014/main" id="{E2574AAE-7A7C-4C43-9F47-A2830807D8F5}"/>
              </a:ext>
            </a:extLst>
          </p:cNvPr>
          <p:cNvCxnSpPr/>
          <p:nvPr/>
        </p:nvCxnSpPr>
        <p:spPr>
          <a:xfrm>
            <a:off x="0" y="1298713"/>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918079DD-4C18-403A-B31A-8ABEB377C22F}"/>
              </a:ext>
            </a:extLst>
          </p:cNvPr>
          <p:cNvSpPr txBox="1"/>
          <p:nvPr/>
        </p:nvSpPr>
        <p:spPr>
          <a:xfrm>
            <a:off x="838200" y="1706337"/>
            <a:ext cx="10515600" cy="4154984"/>
          </a:xfrm>
          <a:prstGeom prst="rect">
            <a:avLst/>
          </a:prstGeom>
          <a:noFill/>
        </p:spPr>
        <p:txBody>
          <a:bodyPr wrap="square" rtlCol="0">
            <a:spAutoFit/>
          </a:bodyPr>
          <a:lstStyle/>
          <a:p>
            <a:r>
              <a:rPr lang="es-ES" sz="1600" dirty="0">
                <a:solidFill>
                  <a:srgbClr val="000000"/>
                </a:solidFill>
                <a:latin typeface="Arial" panose="020B0604020202020204" pitchFamily="34" charset="0"/>
                <a:cs typeface="Arial" panose="020B0604020202020204" pitchFamily="34" charset="0"/>
              </a:rPr>
              <a:t>Accesibilidad </a:t>
            </a:r>
          </a:p>
          <a:p>
            <a:endParaRPr lang="es-ES" sz="1600" dirty="0">
              <a:solidFill>
                <a:srgbClr val="000000"/>
              </a:solidFill>
              <a:latin typeface="Arial" panose="020B0604020202020204" pitchFamily="34" charset="0"/>
              <a:cs typeface="Arial" panose="020B0604020202020204" pitchFamily="34" charset="0"/>
            </a:endParaRPr>
          </a:p>
          <a:p>
            <a:pPr algn="l"/>
            <a:endParaRPr lang="es-ES" sz="1600" dirty="0">
              <a:solidFill>
                <a:srgbClr val="000000"/>
              </a:solidFill>
              <a:latin typeface="Arial" panose="020B0604020202020204" pitchFamily="34" charset="0"/>
              <a:cs typeface="Arial" panose="020B0604020202020204" pitchFamily="34" charset="0"/>
            </a:endParaRPr>
          </a:p>
          <a:p>
            <a:r>
              <a:rPr lang="es-ES" sz="1600" dirty="0">
                <a:solidFill>
                  <a:srgbClr val="000000"/>
                </a:solidFill>
                <a:latin typeface="Arial" panose="020B0604020202020204" pitchFamily="34" charset="0"/>
                <a:cs typeface="Arial" panose="020B0604020202020204" pitchFamily="34" charset="0"/>
              </a:rPr>
              <a:t>Diseño responsive</a:t>
            </a:r>
          </a:p>
          <a:p>
            <a:endParaRPr lang="es-ES" sz="1600" dirty="0">
              <a:solidFill>
                <a:srgbClr val="000000"/>
              </a:solidFill>
              <a:latin typeface="Arial" panose="020B0604020202020204" pitchFamily="34" charset="0"/>
              <a:cs typeface="Arial" panose="020B0604020202020204" pitchFamily="34" charset="0"/>
            </a:endParaRPr>
          </a:p>
          <a:p>
            <a:pPr algn="l"/>
            <a:endParaRPr lang="es-ES" sz="1600" dirty="0">
              <a:solidFill>
                <a:srgbClr val="000000"/>
              </a:solidFill>
              <a:latin typeface="Arial" panose="020B0604020202020204" pitchFamily="34" charset="0"/>
              <a:cs typeface="Arial" panose="020B0604020202020204" pitchFamily="34" charset="0"/>
            </a:endParaRPr>
          </a:p>
          <a:p>
            <a:r>
              <a:rPr lang="es-ES" sz="1600" dirty="0">
                <a:solidFill>
                  <a:srgbClr val="000000"/>
                </a:solidFill>
                <a:latin typeface="Arial" panose="020B0604020202020204" pitchFamily="34" charset="0"/>
                <a:cs typeface="Arial" panose="020B0604020202020204" pitchFamily="34" charset="0"/>
              </a:rPr>
              <a:t>Conseguir nuevos clientes potenciales para el taller </a:t>
            </a:r>
          </a:p>
          <a:p>
            <a:endParaRPr lang="es-ES" sz="1600" dirty="0">
              <a:solidFill>
                <a:srgbClr val="000000"/>
              </a:solidFill>
              <a:latin typeface="Arial" panose="020B0604020202020204" pitchFamily="34" charset="0"/>
              <a:cs typeface="Arial" panose="020B0604020202020204" pitchFamily="34" charset="0"/>
            </a:endParaRPr>
          </a:p>
          <a:p>
            <a:pPr algn="l"/>
            <a:endParaRPr lang="es-ES" sz="1600" dirty="0">
              <a:solidFill>
                <a:srgbClr val="000000"/>
              </a:solidFill>
              <a:latin typeface="Arial" panose="020B0604020202020204" pitchFamily="34" charset="0"/>
              <a:cs typeface="Arial" panose="020B0604020202020204" pitchFamily="34" charset="0"/>
            </a:endParaRPr>
          </a:p>
          <a:p>
            <a:r>
              <a:rPr lang="es-ES" sz="1600" dirty="0">
                <a:solidFill>
                  <a:srgbClr val="000000"/>
                </a:solidFill>
                <a:latin typeface="Arial" panose="020B0604020202020204" pitchFamily="34" charset="0"/>
                <a:cs typeface="Arial" panose="020B0604020202020204" pitchFamily="34" charset="0"/>
              </a:rPr>
              <a:t>Obtener un simulador de diagnóstico de averías que ayude al cliente </a:t>
            </a:r>
          </a:p>
          <a:p>
            <a:r>
              <a:rPr lang="es-ES" sz="1600" dirty="0">
                <a:solidFill>
                  <a:srgbClr val="000000"/>
                </a:solidFill>
                <a:latin typeface="Arial" panose="020B0604020202020204" pitchFamily="34" charset="0"/>
                <a:cs typeface="Arial" panose="020B0604020202020204" pitchFamily="34" charset="0"/>
              </a:rPr>
              <a:t> </a:t>
            </a:r>
          </a:p>
          <a:p>
            <a:pPr algn="l"/>
            <a:endParaRPr lang="es-ES" sz="1600" dirty="0">
              <a:solidFill>
                <a:srgbClr val="000000"/>
              </a:solidFill>
              <a:latin typeface="Arial" panose="020B0604020202020204" pitchFamily="34" charset="0"/>
              <a:cs typeface="Arial" panose="020B0604020202020204" pitchFamily="34" charset="0"/>
            </a:endParaRPr>
          </a:p>
          <a:p>
            <a:r>
              <a:rPr lang="es-ES" sz="1600" dirty="0">
                <a:solidFill>
                  <a:srgbClr val="000000"/>
                </a:solidFill>
                <a:latin typeface="Arial" panose="020B0604020202020204" pitchFamily="34" charset="0"/>
                <a:cs typeface="Arial" panose="020B0604020202020204" pitchFamily="34" charset="0"/>
              </a:rPr>
              <a:t>Promocionar y Posicionar la web </a:t>
            </a:r>
          </a:p>
          <a:p>
            <a:endParaRPr lang="es-ES" dirty="0">
              <a:solidFill>
                <a:srgbClr val="000000"/>
              </a:solidFill>
            </a:endParaRPr>
          </a:p>
          <a:p>
            <a:endParaRPr lang="es-ES" sz="1800" b="0" i="0" u="none" strike="noStrike" baseline="0" dirty="0">
              <a:solidFill>
                <a:srgbClr val="000000"/>
              </a:solidFill>
            </a:endParaRPr>
          </a:p>
          <a:p>
            <a:endParaRPr lang="es-ES" sz="1800" b="0" i="0" u="none" strike="noStrike" baseline="0" dirty="0">
              <a:solidFill>
                <a:srgbClr val="000000"/>
              </a:solidFill>
            </a:endParaRPr>
          </a:p>
        </p:txBody>
      </p:sp>
      <p:pic>
        <p:nvPicPr>
          <p:cNvPr id="7" name="Diapositiva 8">
            <a:hlinkClick r:id="" action="ppaction://media"/>
            <a:extLst>
              <a:ext uri="{FF2B5EF4-FFF2-40B4-BE49-F238E27FC236}">
                <a16:creationId xmlns:a16="http://schemas.microsoft.com/office/drawing/2014/main" id="{24CDA14D-60C0-485C-8D0E-6CC118D7B5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8412" y="362728"/>
            <a:ext cx="609600" cy="609600"/>
          </a:xfrm>
          <a:prstGeom prst="rect">
            <a:avLst/>
          </a:prstGeom>
        </p:spPr>
      </p:pic>
    </p:spTree>
    <p:extLst>
      <p:ext uri="{BB962C8B-B14F-4D97-AF65-F5344CB8AC3E}">
        <p14:creationId xmlns:p14="http://schemas.microsoft.com/office/powerpoint/2010/main" val="4100978026"/>
      </p:ext>
    </p:extLst>
  </p:cSld>
  <p:clrMapOvr>
    <a:masterClrMapping/>
  </p:clrMapOvr>
  <p:transition advClick="0" advTm="4069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65AD0509-AA45-4035-BC4C-A091D310C620}"/>
              </a:ext>
            </a:extLst>
          </p:cNvPr>
          <p:cNvSpPr txBox="1">
            <a:spLocks/>
          </p:cNvSpPr>
          <p:nvPr/>
        </p:nvSpPr>
        <p:spPr>
          <a:xfrm>
            <a:off x="838200" y="3627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500" dirty="0">
                <a:solidFill>
                  <a:srgbClr val="0070C0"/>
                </a:solidFill>
                <a:latin typeface="Arial" panose="020B0604020202020204" pitchFamily="34" charset="0"/>
                <a:cs typeface="Arial" panose="020B0604020202020204" pitchFamily="34" charset="0"/>
              </a:rPr>
              <a:t>Alcance</a:t>
            </a:r>
            <a:endParaRPr lang="es-ES" sz="2500" dirty="0">
              <a:solidFill>
                <a:srgbClr val="0070C0"/>
              </a:solidFill>
              <a:latin typeface="Arial" panose="020B0604020202020204" pitchFamily="34" charset="0"/>
            </a:endParaRPr>
          </a:p>
        </p:txBody>
      </p:sp>
      <p:cxnSp>
        <p:nvCxnSpPr>
          <p:cNvPr id="5" name="Conector recto 4">
            <a:extLst>
              <a:ext uri="{FF2B5EF4-FFF2-40B4-BE49-F238E27FC236}">
                <a16:creationId xmlns:a16="http://schemas.microsoft.com/office/drawing/2014/main" id="{AE369B19-7A0F-4D23-A35A-DCA1BAE82CDA}"/>
              </a:ext>
            </a:extLst>
          </p:cNvPr>
          <p:cNvCxnSpPr/>
          <p:nvPr/>
        </p:nvCxnSpPr>
        <p:spPr>
          <a:xfrm>
            <a:off x="0" y="1298713"/>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C9F190F-65D2-4706-BC40-9F07788788F9}"/>
              </a:ext>
            </a:extLst>
          </p:cNvPr>
          <p:cNvSpPr txBox="1"/>
          <p:nvPr/>
        </p:nvSpPr>
        <p:spPr>
          <a:xfrm>
            <a:off x="838200" y="1706337"/>
            <a:ext cx="10515600" cy="3662541"/>
          </a:xfrm>
          <a:prstGeom prst="rect">
            <a:avLst/>
          </a:prstGeom>
          <a:noFill/>
        </p:spPr>
        <p:txBody>
          <a:bodyPr wrap="square" rtlCol="0">
            <a:spAutoFit/>
          </a:bodyPr>
          <a:lstStyle/>
          <a:p>
            <a:pPr algn="just"/>
            <a:r>
              <a:rPr lang="es-ES" sz="1600" dirty="0">
                <a:solidFill>
                  <a:srgbClr val="000000"/>
                </a:solidFill>
                <a:latin typeface="Arial" panose="020B0604020202020204" pitchFamily="34" charset="0"/>
                <a:cs typeface="Arial" panose="020B0604020202020204" pitchFamily="34" charset="0"/>
              </a:rPr>
              <a:t>Un </a:t>
            </a:r>
            <a:r>
              <a:rPr lang="es-ES" sz="1600" b="0" i="0" u="none" strike="noStrike" baseline="0" dirty="0">
                <a:solidFill>
                  <a:srgbClr val="000000"/>
                </a:solidFill>
                <a:latin typeface="Arial" panose="020B0604020202020204" pitchFamily="34" charset="0"/>
                <a:cs typeface="Arial" panose="020B0604020202020204" pitchFamily="34" charset="0"/>
              </a:rPr>
              <a:t>sitio web para el taller de reparación de vehículos Celio Motor </a:t>
            </a:r>
            <a:r>
              <a:rPr lang="es-ES" sz="1600" b="1" i="0" u="none" strike="noStrike" baseline="0" dirty="0">
                <a:solidFill>
                  <a:srgbClr val="000000"/>
                </a:solidFill>
                <a:latin typeface="Arial" panose="020B0604020202020204" pitchFamily="34" charset="0"/>
                <a:cs typeface="Arial" panose="020B0604020202020204" pitchFamily="34" charset="0"/>
              </a:rPr>
              <a:t>responsive</a:t>
            </a:r>
            <a:endParaRPr lang="es-ES" sz="1600" dirty="0">
              <a:solidFill>
                <a:srgbClr val="000000"/>
              </a:solidFill>
              <a:latin typeface="Arial" panose="020B0604020202020204" pitchFamily="34" charset="0"/>
              <a:cs typeface="Arial" panose="020B0604020202020204" pitchFamily="34" charset="0"/>
            </a:endParaRPr>
          </a:p>
          <a:p>
            <a:pPr algn="just"/>
            <a:endParaRPr lang="es-ES" sz="1600" dirty="0">
              <a:solidFill>
                <a:srgbClr val="000000"/>
              </a:solidFill>
              <a:latin typeface="Arial" panose="020B0604020202020204" pitchFamily="34" charset="0"/>
              <a:cs typeface="Arial" panose="020B0604020202020204" pitchFamily="34" charset="0"/>
            </a:endParaRPr>
          </a:p>
          <a:p>
            <a:pPr algn="just"/>
            <a:r>
              <a:rPr lang="es-ES" sz="1600" b="1" i="0" u="none" strike="noStrike" baseline="0" dirty="0">
                <a:solidFill>
                  <a:srgbClr val="000000"/>
                </a:solidFill>
                <a:latin typeface="Arial" panose="020B0604020202020204" pitchFamily="34" charset="0"/>
                <a:cs typeface="Arial" panose="020B0604020202020204" pitchFamily="34" charset="0"/>
              </a:rPr>
              <a:t>Varias secciones: </a:t>
            </a:r>
            <a:r>
              <a:rPr lang="es-ES" sz="1600" b="0" i="0" u="none" strike="noStrike" baseline="0" dirty="0">
                <a:solidFill>
                  <a:srgbClr val="000000"/>
                </a:solidFill>
                <a:latin typeface="Arial" panose="020B0604020202020204" pitchFamily="34" charset="0"/>
                <a:cs typeface="Arial" panose="020B0604020202020204" pitchFamily="34" charset="0"/>
              </a:rPr>
              <a:t>servicios, promociones, horario, datos de contacto, rrss y un simulador de diagnóstico de averías. </a:t>
            </a:r>
          </a:p>
          <a:p>
            <a:pPr algn="just"/>
            <a:endParaRPr lang="es-ES" sz="1600" dirty="0">
              <a:solidFill>
                <a:srgbClr val="000000"/>
              </a:solidFill>
              <a:latin typeface="Arial" panose="020B0604020202020204" pitchFamily="34" charset="0"/>
              <a:cs typeface="Arial" panose="020B0604020202020204" pitchFamily="34" charset="0"/>
            </a:endParaRPr>
          </a:p>
          <a:p>
            <a:pPr algn="just"/>
            <a:r>
              <a:rPr lang="es-ES" sz="1600" b="0" i="0" u="none" strike="noStrike" baseline="0" dirty="0">
                <a:solidFill>
                  <a:srgbClr val="000000"/>
                </a:solidFill>
                <a:latin typeface="Arial" panose="020B0604020202020204" pitchFamily="34" charset="0"/>
                <a:cs typeface="Arial" panose="020B0604020202020204" pitchFamily="34" charset="0"/>
              </a:rPr>
              <a:t>En lo referente al </a:t>
            </a:r>
            <a:r>
              <a:rPr lang="es-ES" sz="1600" b="1" i="0" u="none" strike="noStrike" baseline="0" dirty="0">
                <a:solidFill>
                  <a:srgbClr val="000000"/>
                </a:solidFill>
                <a:latin typeface="Arial" panose="020B0604020202020204" pitchFamily="34" charset="0"/>
                <a:cs typeface="Arial" panose="020B0604020202020204" pitchFamily="34" charset="0"/>
              </a:rPr>
              <a:t>hosting y al dominio </a:t>
            </a:r>
            <a:r>
              <a:rPr lang="es-ES" sz="1600" b="0" i="0" u="none" strike="noStrike" baseline="0" dirty="0">
                <a:solidFill>
                  <a:srgbClr val="000000"/>
                </a:solidFill>
                <a:latin typeface="Arial" panose="020B0604020202020204" pitchFamily="34" charset="0"/>
                <a:cs typeface="Arial" panose="020B0604020202020204" pitchFamily="34" charset="0"/>
              </a:rPr>
              <a:t>se utilizará el actual con </a:t>
            </a:r>
            <a:r>
              <a:rPr lang="es-ES" sz="1600" b="0" i="0" u="none" strike="noStrike" baseline="0" dirty="0" err="1">
                <a:solidFill>
                  <a:srgbClr val="000000"/>
                </a:solidFill>
                <a:latin typeface="Arial" panose="020B0604020202020204" pitchFamily="34" charset="0"/>
                <a:cs typeface="Arial" panose="020B0604020202020204" pitchFamily="34" charset="0"/>
              </a:rPr>
              <a:t>Dinahosthing</a:t>
            </a:r>
            <a:r>
              <a:rPr lang="es-ES" sz="1600" b="0" i="0" u="none" strike="noStrike" baseline="0" dirty="0">
                <a:solidFill>
                  <a:srgbClr val="000000"/>
                </a:solidFill>
                <a:latin typeface="Arial" panose="020B0604020202020204" pitchFamily="34" charset="0"/>
                <a:cs typeface="Arial" panose="020B0604020202020204" pitchFamily="34" charset="0"/>
              </a:rPr>
              <a:t>. </a:t>
            </a:r>
          </a:p>
          <a:p>
            <a:pPr algn="just"/>
            <a:endParaRPr lang="es-ES" sz="1600" dirty="0">
              <a:solidFill>
                <a:srgbClr val="000000"/>
              </a:solidFill>
              <a:latin typeface="Arial" panose="020B0604020202020204" pitchFamily="34" charset="0"/>
              <a:cs typeface="Arial" panose="020B0604020202020204" pitchFamily="34" charset="0"/>
            </a:endParaRPr>
          </a:p>
          <a:p>
            <a:pPr algn="just"/>
            <a:r>
              <a:rPr lang="es-ES" sz="1600" b="0" i="0" u="none" strike="noStrike" baseline="0" dirty="0">
                <a:solidFill>
                  <a:srgbClr val="000000"/>
                </a:solidFill>
                <a:latin typeface="Arial" panose="020B0604020202020204" pitchFamily="34" charset="0"/>
                <a:cs typeface="Arial" panose="020B0604020202020204" pitchFamily="34" charset="0"/>
              </a:rPr>
              <a:t>La </a:t>
            </a:r>
            <a:r>
              <a:rPr lang="es-ES" sz="1600" b="1" i="0" u="none" strike="noStrike" baseline="0" dirty="0">
                <a:solidFill>
                  <a:srgbClr val="000000"/>
                </a:solidFill>
                <a:latin typeface="Arial" panose="020B0604020202020204" pitchFamily="34" charset="0"/>
                <a:cs typeface="Arial" panose="020B0604020202020204" pitchFamily="34" charset="0"/>
              </a:rPr>
              <a:t>promoción y el posicionamiento </a:t>
            </a:r>
            <a:r>
              <a:rPr lang="es-ES" sz="1600" b="0" i="0" u="none" strike="noStrike" baseline="0" dirty="0">
                <a:solidFill>
                  <a:srgbClr val="000000"/>
                </a:solidFill>
                <a:latin typeface="Arial" panose="020B0604020202020204" pitchFamily="34" charset="0"/>
                <a:cs typeface="Arial" panose="020B0604020202020204" pitchFamily="34" charset="0"/>
              </a:rPr>
              <a:t>de la web, siguiendo las estrategias SEO. Herramientas Google Analitycs y </a:t>
            </a:r>
            <a:r>
              <a:rPr lang="es-ES" sz="1600" b="0" i="0" u="none" strike="noStrike" baseline="0" dirty="0" err="1">
                <a:solidFill>
                  <a:srgbClr val="000000"/>
                </a:solidFill>
                <a:latin typeface="Arial" panose="020B0604020202020204" pitchFamily="34" charset="0"/>
                <a:cs typeface="Arial" panose="020B0604020202020204" pitchFamily="34" charset="0"/>
              </a:rPr>
              <a:t>Seoquake</a:t>
            </a:r>
            <a:r>
              <a:rPr lang="es-ES" sz="1600" b="0" i="0" u="none" strike="noStrike" baseline="0" dirty="0">
                <a:solidFill>
                  <a:srgbClr val="000000"/>
                </a:solidFill>
                <a:latin typeface="Arial" panose="020B0604020202020204" pitchFamily="34" charset="0"/>
                <a:cs typeface="Arial" panose="020B0604020202020204" pitchFamily="34" charset="0"/>
              </a:rPr>
              <a:t>.</a:t>
            </a:r>
          </a:p>
          <a:p>
            <a:pPr algn="just"/>
            <a:endParaRPr lang="es-ES" sz="1600" dirty="0">
              <a:solidFill>
                <a:srgbClr val="000000"/>
              </a:solidFill>
              <a:latin typeface="Arial" panose="020B0604020202020204" pitchFamily="34" charset="0"/>
              <a:cs typeface="Arial" panose="020B0604020202020204" pitchFamily="34" charset="0"/>
            </a:endParaRPr>
          </a:p>
          <a:p>
            <a:pPr algn="just"/>
            <a:r>
              <a:rPr lang="es-ES" sz="1600" dirty="0">
                <a:solidFill>
                  <a:srgbClr val="000000"/>
                </a:solidFill>
                <a:latin typeface="Arial" panose="020B0604020202020204" pitchFamily="34" charset="0"/>
                <a:cs typeface="Arial" panose="020B0604020202020204" pitchFamily="34" charset="0"/>
              </a:rPr>
              <a:t>Se respetarán los </a:t>
            </a:r>
            <a:r>
              <a:rPr lang="es-ES" sz="1600" b="1" dirty="0">
                <a:solidFill>
                  <a:srgbClr val="000000"/>
                </a:solidFill>
                <a:latin typeface="Arial" panose="020B0604020202020204" pitchFamily="34" charset="0"/>
                <a:cs typeface="Arial" panose="020B0604020202020204" pitchFamily="34" charset="0"/>
              </a:rPr>
              <a:t>estándares web</a:t>
            </a:r>
            <a:r>
              <a:rPr lang="es-ES" sz="1600" b="1" i="0" u="none" strike="noStrike" baseline="0" dirty="0">
                <a:solidFill>
                  <a:srgbClr val="000000"/>
                </a:solidFill>
                <a:latin typeface="Arial" panose="020B0604020202020204" pitchFamily="34" charset="0"/>
                <a:cs typeface="Arial" panose="020B0604020202020204" pitchFamily="34" charset="0"/>
              </a:rPr>
              <a:t> </a:t>
            </a:r>
            <a:r>
              <a:rPr lang="es-ES" sz="1600" b="0" i="0" u="none" strike="noStrike" baseline="0" dirty="0">
                <a:solidFill>
                  <a:srgbClr val="000000"/>
                </a:solidFill>
                <a:latin typeface="Arial" panose="020B0604020202020204" pitchFamily="34" charset="0"/>
                <a:cs typeface="Arial" panose="020B0604020202020204" pitchFamily="34" charset="0"/>
              </a:rPr>
              <a:t>cumpliendo las normas de W3C. </a:t>
            </a:r>
            <a:endParaRPr lang="es-ES" sz="1600" dirty="0">
              <a:latin typeface="Arial" panose="020B0604020202020204" pitchFamily="34" charset="0"/>
              <a:cs typeface="Arial" panose="020B0604020202020204" pitchFamily="34" charset="0"/>
            </a:endParaRPr>
          </a:p>
          <a:p>
            <a:pPr algn="just"/>
            <a:endParaRPr lang="es-ES" dirty="0">
              <a:solidFill>
                <a:srgbClr val="000000"/>
              </a:solidFill>
            </a:endParaRPr>
          </a:p>
          <a:p>
            <a:pPr algn="just"/>
            <a:endParaRPr lang="es-ES" sz="1800" b="0" i="0" u="none" strike="noStrike" baseline="0" dirty="0">
              <a:solidFill>
                <a:srgbClr val="000000"/>
              </a:solidFill>
            </a:endParaRPr>
          </a:p>
          <a:p>
            <a:endParaRPr lang="es-ES" sz="1800" b="0" i="0" u="none" strike="noStrike" baseline="0" dirty="0">
              <a:solidFill>
                <a:srgbClr val="000000"/>
              </a:solidFill>
            </a:endParaRPr>
          </a:p>
        </p:txBody>
      </p:sp>
      <p:pic>
        <p:nvPicPr>
          <p:cNvPr id="2" name="Diapositiva 9">
            <a:hlinkClick r:id="" action="ppaction://media"/>
            <a:extLst>
              <a:ext uri="{FF2B5EF4-FFF2-40B4-BE49-F238E27FC236}">
                <a16:creationId xmlns:a16="http://schemas.microsoft.com/office/drawing/2014/main" id="{353BED82-D3F2-47F9-B43E-450600EAA2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2939" y="362728"/>
            <a:ext cx="609600" cy="609600"/>
          </a:xfrm>
          <a:prstGeom prst="rect">
            <a:avLst/>
          </a:prstGeom>
        </p:spPr>
      </p:pic>
    </p:spTree>
    <p:extLst>
      <p:ext uri="{BB962C8B-B14F-4D97-AF65-F5344CB8AC3E}">
        <p14:creationId xmlns:p14="http://schemas.microsoft.com/office/powerpoint/2010/main" val="2373866785"/>
      </p:ext>
    </p:extLst>
  </p:cSld>
  <p:clrMapOvr>
    <a:masterClrMapping/>
  </p:clrMapOvr>
  <p:transition advClick="0" advTm="4947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623</TotalTime>
  <Words>1479</Words>
  <Application>Microsoft Office PowerPoint</Application>
  <PresentationFormat>Panorámica</PresentationFormat>
  <Paragraphs>244</Paragraphs>
  <Slides>20</Slides>
  <Notes>0</Notes>
  <HiddenSlides>0</HiddenSlides>
  <MMClips>20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20</vt:i4>
      </vt:variant>
    </vt:vector>
  </HeadingPairs>
  <TitlesOfParts>
    <vt:vector size="24" baseType="lpstr">
      <vt:lpstr>Arial</vt:lpstr>
      <vt:lpstr>Calibri</vt:lpstr>
      <vt:lpstr>Calibri Light</vt:lpstr>
      <vt:lpstr>Tema de Office</vt:lpstr>
      <vt:lpstr>diseño y Desarrollo de un sitio web responsive para el taller de reparación de vehículos Celio Motor </vt:lpstr>
      <vt:lpstr>Estado del arte: Análisis de la competencia</vt:lpstr>
      <vt:lpstr>Estado del arte: El dispositivo de acceso y el responsive como respuesta </vt:lpstr>
      <vt:lpstr>Estado del arte: El dispositivo de acceso y el responsive como respuesta </vt:lpstr>
      <vt:lpstr>Estado del arte: El dispositivo de acceso y el responsive como respuesta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y Desarrollo de un sitio web responsive para el taller de reparación de vehículos Celio Motor</dc:title>
  <dc:creator>Cris</dc:creator>
  <cp:lastModifiedBy>Maria Cristina Paz Diaz</cp:lastModifiedBy>
  <cp:revision>125</cp:revision>
  <dcterms:created xsi:type="dcterms:W3CDTF">2021-03-16T18:20:06Z</dcterms:created>
  <dcterms:modified xsi:type="dcterms:W3CDTF">2021-05-31T18:20:42Z</dcterms:modified>
</cp:coreProperties>
</file>