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8" r:id="rId2"/>
  </p:sldMasterIdLst>
  <p:notesMasterIdLst>
    <p:notesMasterId r:id="rId21"/>
  </p:notesMasterIdLst>
  <p:handoutMasterIdLst>
    <p:handoutMasterId r:id="rId22"/>
  </p:handoutMasterIdLst>
  <p:sldIdLst>
    <p:sldId id="257" r:id="rId3"/>
    <p:sldId id="274" r:id="rId4"/>
    <p:sldId id="602" r:id="rId5"/>
    <p:sldId id="603" r:id="rId6"/>
    <p:sldId id="604" r:id="rId7"/>
    <p:sldId id="606" r:id="rId8"/>
    <p:sldId id="616" r:id="rId9"/>
    <p:sldId id="607" r:id="rId10"/>
    <p:sldId id="608" r:id="rId11"/>
    <p:sldId id="609" r:id="rId12"/>
    <p:sldId id="610" r:id="rId13"/>
    <p:sldId id="611" r:id="rId14"/>
    <p:sldId id="617" r:id="rId15"/>
    <p:sldId id="612" r:id="rId16"/>
    <p:sldId id="613" r:id="rId17"/>
    <p:sldId id="614" r:id="rId18"/>
    <p:sldId id="615" r:id="rId19"/>
    <p:sldId id="489" r:id="rId20"/>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4A7C"/>
    <a:srgbClr val="B7DBCA"/>
    <a:srgbClr val="FFFFFF"/>
    <a:srgbClr val="4B2C50"/>
    <a:srgbClr val="2980B9"/>
    <a:srgbClr val="090C0F"/>
    <a:srgbClr val="0A0D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44" autoAdjust="0"/>
    <p:restoredTop sz="94660"/>
  </p:normalViewPr>
  <p:slideViewPr>
    <p:cSldViewPr snapToGrid="0">
      <p:cViewPr varScale="1">
        <p:scale>
          <a:sx n="124" d="100"/>
          <a:sy n="124" d="100"/>
        </p:scale>
        <p:origin x="1144" y="16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57" d="100"/>
          <a:sy n="157" d="100"/>
        </p:scale>
        <p:origin x="544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D2EDD1-BCD2-094A-8C25-20CFE4AEB497}" type="doc">
      <dgm:prSet loTypeId="urn:microsoft.com/office/officeart/2005/8/layout/arrow3" loCatId="" qsTypeId="urn:microsoft.com/office/officeart/2005/8/quickstyle/simple1" qsCatId="simple" csTypeId="urn:microsoft.com/office/officeart/2005/8/colors/accent1_2" csCatId="accent1" phldr="1"/>
      <dgm:spPr/>
      <dgm:t>
        <a:bodyPr/>
        <a:lstStyle/>
        <a:p>
          <a:endParaRPr lang="es-ES"/>
        </a:p>
      </dgm:t>
    </dgm:pt>
    <dgm:pt modelId="{4D2898C3-1E14-4343-90D8-A8DA647A4F07}">
      <dgm:prSet phldrT="[Texto]" custT="1"/>
      <dgm:spPr/>
      <dgm:t>
        <a:bodyPr/>
        <a:lstStyle/>
        <a:p>
          <a:r>
            <a:rPr lang="es-ES" sz="1200" dirty="0">
              <a:latin typeface="Avenir Book" panose="02000503020000020003" pitchFamily="2" charset="0"/>
            </a:rPr>
            <a:t>Briefing</a:t>
          </a:r>
        </a:p>
      </dgm:t>
    </dgm:pt>
    <dgm:pt modelId="{EDCD0E66-D242-F740-BBC3-AB9E8C15D3B3}" type="parTrans" cxnId="{22DF6383-A83D-4C48-AFAB-8ED63F32718C}">
      <dgm:prSet/>
      <dgm:spPr/>
      <dgm:t>
        <a:bodyPr/>
        <a:lstStyle/>
        <a:p>
          <a:endParaRPr lang="es-ES" sz="1800">
            <a:latin typeface="Avenir Book" panose="02000503020000020003" pitchFamily="2" charset="0"/>
          </a:endParaRPr>
        </a:p>
      </dgm:t>
    </dgm:pt>
    <dgm:pt modelId="{A4E80521-9CD3-2646-A4A4-2246616EF228}" type="sibTrans" cxnId="{22DF6383-A83D-4C48-AFAB-8ED63F32718C}">
      <dgm:prSet/>
      <dgm:spPr/>
      <dgm:t>
        <a:bodyPr/>
        <a:lstStyle/>
        <a:p>
          <a:endParaRPr lang="es-ES" sz="1800">
            <a:latin typeface="Avenir Book" panose="02000503020000020003" pitchFamily="2" charset="0"/>
          </a:endParaRPr>
        </a:p>
      </dgm:t>
    </dgm:pt>
    <dgm:pt modelId="{FC99E9D2-DFCF-8C44-A1D6-934A31DA0A0B}">
      <dgm:prSet phldrT="[Texto]" custT="1"/>
      <dgm:spPr/>
      <dgm:t>
        <a:bodyPr/>
        <a:lstStyle/>
        <a:p>
          <a:r>
            <a:rPr lang="es-ES" sz="1200" dirty="0" err="1">
              <a:latin typeface="Avenir Book" panose="02000503020000020003" pitchFamily="2" charset="0"/>
            </a:rPr>
            <a:t>Contrabriefing</a:t>
          </a:r>
          <a:endParaRPr lang="es-ES" sz="1200" dirty="0">
            <a:latin typeface="Avenir Book" panose="02000503020000020003" pitchFamily="2" charset="0"/>
          </a:endParaRPr>
        </a:p>
      </dgm:t>
    </dgm:pt>
    <dgm:pt modelId="{311447EF-0519-F341-9EEE-0D47A5EBC6D1}" type="parTrans" cxnId="{FB30DA63-992C-4447-9945-BC87EFEA65B3}">
      <dgm:prSet/>
      <dgm:spPr/>
      <dgm:t>
        <a:bodyPr/>
        <a:lstStyle/>
        <a:p>
          <a:endParaRPr lang="es-ES" sz="1800">
            <a:latin typeface="Avenir Book" panose="02000503020000020003" pitchFamily="2" charset="0"/>
          </a:endParaRPr>
        </a:p>
      </dgm:t>
    </dgm:pt>
    <dgm:pt modelId="{97BFDCBA-B4DE-E945-9B66-E2628DABC9C0}" type="sibTrans" cxnId="{FB30DA63-992C-4447-9945-BC87EFEA65B3}">
      <dgm:prSet/>
      <dgm:spPr/>
      <dgm:t>
        <a:bodyPr/>
        <a:lstStyle/>
        <a:p>
          <a:endParaRPr lang="es-ES" sz="1800">
            <a:latin typeface="Avenir Book" panose="02000503020000020003" pitchFamily="2" charset="0"/>
          </a:endParaRPr>
        </a:p>
      </dgm:t>
    </dgm:pt>
    <dgm:pt modelId="{AF2D070B-7F41-C94B-8327-D592FAF8DA7F}" type="pres">
      <dgm:prSet presAssocID="{56D2EDD1-BCD2-094A-8C25-20CFE4AEB497}" presName="compositeShape" presStyleCnt="0">
        <dgm:presLayoutVars>
          <dgm:chMax val="2"/>
          <dgm:dir/>
          <dgm:resizeHandles val="exact"/>
        </dgm:presLayoutVars>
      </dgm:prSet>
      <dgm:spPr/>
    </dgm:pt>
    <dgm:pt modelId="{CF1F019C-3A2A-434F-9BF6-B7B7367AF7D4}" type="pres">
      <dgm:prSet presAssocID="{56D2EDD1-BCD2-094A-8C25-20CFE4AEB497}" presName="divider" presStyleLbl="fgShp" presStyleIdx="0" presStyleCnt="1"/>
      <dgm:spPr/>
    </dgm:pt>
    <dgm:pt modelId="{EF1B70A4-369D-9E44-B9DE-E6F8B723935F}" type="pres">
      <dgm:prSet presAssocID="{4D2898C3-1E14-4343-90D8-A8DA647A4F07}" presName="downArrow" presStyleLbl="node1" presStyleIdx="0" presStyleCnt="2"/>
      <dgm:spPr/>
    </dgm:pt>
    <dgm:pt modelId="{0E583402-2B3C-C54C-81BF-26973D83E47F}" type="pres">
      <dgm:prSet presAssocID="{4D2898C3-1E14-4343-90D8-A8DA647A4F07}" presName="downArrowText" presStyleLbl="revTx" presStyleIdx="0" presStyleCnt="2">
        <dgm:presLayoutVars>
          <dgm:bulletEnabled val="1"/>
        </dgm:presLayoutVars>
      </dgm:prSet>
      <dgm:spPr/>
    </dgm:pt>
    <dgm:pt modelId="{001DE764-A09A-5744-80B8-B1D3F8996387}" type="pres">
      <dgm:prSet presAssocID="{FC99E9D2-DFCF-8C44-A1D6-934A31DA0A0B}" presName="upArrow" presStyleLbl="node1" presStyleIdx="1" presStyleCnt="2"/>
      <dgm:spPr/>
    </dgm:pt>
    <dgm:pt modelId="{EB731A27-9B52-374F-8ACD-A2B38460B11B}" type="pres">
      <dgm:prSet presAssocID="{FC99E9D2-DFCF-8C44-A1D6-934A31DA0A0B}" presName="upArrowText" presStyleLbl="revTx" presStyleIdx="1" presStyleCnt="2">
        <dgm:presLayoutVars>
          <dgm:bulletEnabled val="1"/>
        </dgm:presLayoutVars>
      </dgm:prSet>
      <dgm:spPr/>
    </dgm:pt>
  </dgm:ptLst>
  <dgm:cxnLst>
    <dgm:cxn modelId="{D428FE0C-22A8-7E45-A477-C175E1FECCDE}" type="presOf" srcId="{56D2EDD1-BCD2-094A-8C25-20CFE4AEB497}" destId="{AF2D070B-7F41-C94B-8327-D592FAF8DA7F}" srcOrd="0" destOrd="0" presId="urn:microsoft.com/office/officeart/2005/8/layout/arrow3"/>
    <dgm:cxn modelId="{FB30DA63-992C-4447-9945-BC87EFEA65B3}" srcId="{56D2EDD1-BCD2-094A-8C25-20CFE4AEB497}" destId="{FC99E9D2-DFCF-8C44-A1D6-934A31DA0A0B}" srcOrd="1" destOrd="0" parTransId="{311447EF-0519-F341-9EEE-0D47A5EBC6D1}" sibTransId="{97BFDCBA-B4DE-E945-9B66-E2628DABC9C0}"/>
    <dgm:cxn modelId="{22DF6383-A83D-4C48-AFAB-8ED63F32718C}" srcId="{56D2EDD1-BCD2-094A-8C25-20CFE4AEB497}" destId="{4D2898C3-1E14-4343-90D8-A8DA647A4F07}" srcOrd="0" destOrd="0" parTransId="{EDCD0E66-D242-F740-BBC3-AB9E8C15D3B3}" sibTransId="{A4E80521-9CD3-2646-A4A4-2246616EF228}"/>
    <dgm:cxn modelId="{FA995EAA-5B74-8E4C-8117-9374825EC3FC}" type="presOf" srcId="{4D2898C3-1E14-4343-90D8-A8DA647A4F07}" destId="{0E583402-2B3C-C54C-81BF-26973D83E47F}" srcOrd="0" destOrd="0" presId="urn:microsoft.com/office/officeart/2005/8/layout/arrow3"/>
    <dgm:cxn modelId="{FC2751C0-B15E-0E47-B9D2-5CF75E3EE9F4}" type="presOf" srcId="{FC99E9D2-DFCF-8C44-A1D6-934A31DA0A0B}" destId="{EB731A27-9B52-374F-8ACD-A2B38460B11B}" srcOrd="0" destOrd="0" presId="urn:microsoft.com/office/officeart/2005/8/layout/arrow3"/>
    <dgm:cxn modelId="{AED33A23-7293-744C-A1A3-456CBCC55796}" type="presParOf" srcId="{AF2D070B-7F41-C94B-8327-D592FAF8DA7F}" destId="{CF1F019C-3A2A-434F-9BF6-B7B7367AF7D4}" srcOrd="0" destOrd="0" presId="urn:microsoft.com/office/officeart/2005/8/layout/arrow3"/>
    <dgm:cxn modelId="{B85AD67A-B8AE-7D44-BBBB-14C64362A8DA}" type="presParOf" srcId="{AF2D070B-7F41-C94B-8327-D592FAF8DA7F}" destId="{EF1B70A4-369D-9E44-B9DE-E6F8B723935F}" srcOrd="1" destOrd="0" presId="urn:microsoft.com/office/officeart/2005/8/layout/arrow3"/>
    <dgm:cxn modelId="{732BDA5F-D489-194B-A8F5-F1CE1A231F59}" type="presParOf" srcId="{AF2D070B-7F41-C94B-8327-D592FAF8DA7F}" destId="{0E583402-2B3C-C54C-81BF-26973D83E47F}" srcOrd="2" destOrd="0" presId="urn:microsoft.com/office/officeart/2005/8/layout/arrow3"/>
    <dgm:cxn modelId="{A4C4F76D-579B-3642-80A5-05FCA0305DA4}" type="presParOf" srcId="{AF2D070B-7F41-C94B-8327-D592FAF8DA7F}" destId="{001DE764-A09A-5744-80B8-B1D3F8996387}" srcOrd="3" destOrd="0" presId="urn:microsoft.com/office/officeart/2005/8/layout/arrow3"/>
    <dgm:cxn modelId="{4FA9F6DC-8835-C848-8E2E-198B810878DE}" type="presParOf" srcId="{AF2D070B-7F41-C94B-8327-D592FAF8DA7F}" destId="{EB731A27-9B52-374F-8ACD-A2B38460B11B}"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925883-4198-994B-B64F-6DF563DDE4F2}" type="doc">
      <dgm:prSet loTypeId="urn:microsoft.com/office/officeart/2005/8/layout/chevron1" loCatId="" qsTypeId="urn:microsoft.com/office/officeart/2005/8/quickstyle/simple1" qsCatId="simple" csTypeId="urn:microsoft.com/office/officeart/2005/8/colors/accent3_2" csCatId="accent3" phldr="1"/>
      <dgm:spPr/>
    </dgm:pt>
    <dgm:pt modelId="{315BE3E8-22CE-9242-9674-355027B211E9}">
      <dgm:prSet phldrT="[Texto]"/>
      <dgm:spPr/>
      <dgm:t>
        <a:bodyPr/>
        <a:lstStyle/>
        <a:p>
          <a:r>
            <a:rPr lang="es-ES" dirty="0"/>
            <a:t>Planificación</a:t>
          </a:r>
        </a:p>
      </dgm:t>
    </dgm:pt>
    <dgm:pt modelId="{D2296CF3-1915-1547-9A38-DE22F4522DEC}" type="parTrans" cxnId="{744E351C-FD7C-A047-BAA5-DC0D3E882189}">
      <dgm:prSet/>
      <dgm:spPr/>
      <dgm:t>
        <a:bodyPr/>
        <a:lstStyle/>
        <a:p>
          <a:endParaRPr lang="es-ES"/>
        </a:p>
      </dgm:t>
    </dgm:pt>
    <dgm:pt modelId="{0FC3A403-7A01-4D4B-BA03-79771AA082F1}" type="sibTrans" cxnId="{744E351C-FD7C-A047-BAA5-DC0D3E882189}">
      <dgm:prSet/>
      <dgm:spPr/>
      <dgm:t>
        <a:bodyPr/>
        <a:lstStyle/>
        <a:p>
          <a:endParaRPr lang="es-ES"/>
        </a:p>
      </dgm:t>
    </dgm:pt>
    <dgm:pt modelId="{86944484-8307-8F47-AA70-108AC95D6433}">
      <dgm:prSet phldrT="[Texto]"/>
      <dgm:spPr/>
      <dgm:t>
        <a:bodyPr/>
        <a:lstStyle/>
        <a:p>
          <a:r>
            <a:rPr lang="es-ES" dirty="0"/>
            <a:t>Análisis</a:t>
          </a:r>
        </a:p>
      </dgm:t>
    </dgm:pt>
    <dgm:pt modelId="{46923BE5-C1B5-BE48-8CFA-0F42066FD0CA}" type="parTrans" cxnId="{838E9433-3B35-A94D-BE80-EEC745BEBE0A}">
      <dgm:prSet/>
      <dgm:spPr/>
      <dgm:t>
        <a:bodyPr/>
        <a:lstStyle/>
        <a:p>
          <a:endParaRPr lang="es-ES"/>
        </a:p>
      </dgm:t>
    </dgm:pt>
    <dgm:pt modelId="{90A61C0F-5DA6-D342-8082-3509A917190D}" type="sibTrans" cxnId="{838E9433-3B35-A94D-BE80-EEC745BEBE0A}">
      <dgm:prSet/>
      <dgm:spPr/>
      <dgm:t>
        <a:bodyPr/>
        <a:lstStyle/>
        <a:p>
          <a:endParaRPr lang="es-ES"/>
        </a:p>
      </dgm:t>
    </dgm:pt>
    <dgm:pt modelId="{99B9402D-906C-574A-B6B8-13711A866FF1}">
      <dgm:prSet phldrT="[Texto]"/>
      <dgm:spPr/>
      <dgm:t>
        <a:bodyPr/>
        <a:lstStyle/>
        <a:p>
          <a:r>
            <a:rPr lang="es-ES" dirty="0"/>
            <a:t>Datos</a:t>
          </a:r>
        </a:p>
      </dgm:t>
    </dgm:pt>
    <dgm:pt modelId="{9FD242E9-99B8-BE49-90CA-7555B25776B6}" type="parTrans" cxnId="{A1D51130-85FE-7148-B812-DEAA387BC823}">
      <dgm:prSet/>
      <dgm:spPr/>
      <dgm:t>
        <a:bodyPr/>
        <a:lstStyle/>
        <a:p>
          <a:endParaRPr lang="es-ES"/>
        </a:p>
      </dgm:t>
    </dgm:pt>
    <dgm:pt modelId="{038F9CFB-DD0B-C34C-9B71-3F4D0973CF9B}" type="sibTrans" cxnId="{A1D51130-85FE-7148-B812-DEAA387BC823}">
      <dgm:prSet/>
      <dgm:spPr/>
      <dgm:t>
        <a:bodyPr/>
        <a:lstStyle/>
        <a:p>
          <a:endParaRPr lang="es-ES"/>
        </a:p>
      </dgm:t>
    </dgm:pt>
    <dgm:pt modelId="{ADF93288-C5C4-0C4B-B98B-8DB36C6F3C84}">
      <dgm:prSet phldrT="[Texto]"/>
      <dgm:spPr/>
      <dgm:t>
        <a:bodyPr/>
        <a:lstStyle/>
        <a:p>
          <a:r>
            <a:rPr lang="es-ES" dirty="0"/>
            <a:t>Planes de Acción</a:t>
          </a:r>
        </a:p>
      </dgm:t>
    </dgm:pt>
    <dgm:pt modelId="{72238CD7-385D-F640-9B6B-CF6D0A458214}" type="parTrans" cxnId="{653070A6-CA8F-6E42-9D61-D3068D07C4FC}">
      <dgm:prSet/>
      <dgm:spPr/>
      <dgm:t>
        <a:bodyPr/>
        <a:lstStyle/>
        <a:p>
          <a:endParaRPr lang="es-ES"/>
        </a:p>
      </dgm:t>
    </dgm:pt>
    <dgm:pt modelId="{E29C5FDC-A310-5E46-97E6-5BF2A884901D}" type="sibTrans" cxnId="{653070A6-CA8F-6E42-9D61-D3068D07C4FC}">
      <dgm:prSet/>
      <dgm:spPr/>
      <dgm:t>
        <a:bodyPr/>
        <a:lstStyle/>
        <a:p>
          <a:endParaRPr lang="es-ES"/>
        </a:p>
      </dgm:t>
    </dgm:pt>
    <dgm:pt modelId="{49539F9B-8C0B-554C-A30D-A3A1863C1B4B}" type="pres">
      <dgm:prSet presAssocID="{B6925883-4198-994B-B64F-6DF563DDE4F2}" presName="Name0" presStyleCnt="0">
        <dgm:presLayoutVars>
          <dgm:dir/>
          <dgm:animLvl val="lvl"/>
          <dgm:resizeHandles val="exact"/>
        </dgm:presLayoutVars>
      </dgm:prSet>
      <dgm:spPr/>
    </dgm:pt>
    <dgm:pt modelId="{05E3C270-6643-E849-9707-72AC494FEA7D}" type="pres">
      <dgm:prSet presAssocID="{315BE3E8-22CE-9242-9674-355027B211E9}" presName="parTxOnly" presStyleLbl="node1" presStyleIdx="0" presStyleCnt="4">
        <dgm:presLayoutVars>
          <dgm:chMax val="0"/>
          <dgm:chPref val="0"/>
          <dgm:bulletEnabled val="1"/>
        </dgm:presLayoutVars>
      </dgm:prSet>
      <dgm:spPr/>
    </dgm:pt>
    <dgm:pt modelId="{7F7538C8-1CBA-7344-B651-3BD33D76C369}" type="pres">
      <dgm:prSet presAssocID="{0FC3A403-7A01-4D4B-BA03-79771AA082F1}" presName="parTxOnlySpace" presStyleCnt="0"/>
      <dgm:spPr/>
    </dgm:pt>
    <dgm:pt modelId="{81708F9A-1B43-BC49-9200-7B0E14BEE88F}" type="pres">
      <dgm:prSet presAssocID="{86944484-8307-8F47-AA70-108AC95D6433}" presName="parTxOnly" presStyleLbl="node1" presStyleIdx="1" presStyleCnt="4">
        <dgm:presLayoutVars>
          <dgm:chMax val="0"/>
          <dgm:chPref val="0"/>
          <dgm:bulletEnabled val="1"/>
        </dgm:presLayoutVars>
      </dgm:prSet>
      <dgm:spPr/>
    </dgm:pt>
    <dgm:pt modelId="{40E21D8C-78DF-7E40-AAE1-5E54C55CD418}" type="pres">
      <dgm:prSet presAssocID="{90A61C0F-5DA6-D342-8082-3509A917190D}" presName="parTxOnlySpace" presStyleCnt="0"/>
      <dgm:spPr/>
    </dgm:pt>
    <dgm:pt modelId="{225D3748-3923-0442-B9F8-346A4C45F7C4}" type="pres">
      <dgm:prSet presAssocID="{99B9402D-906C-574A-B6B8-13711A866FF1}" presName="parTxOnly" presStyleLbl="node1" presStyleIdx="2" presStyleCnt="4">
        <dgm:presLayoutVars>
          <dgm:chMax val="0"/>
          <dgm:chPref val="0"/>
          <dgm:bulletEnabled val="1"/>
        </dgm:presLayoutVars>
      </dgm:prSet>
      <dgm:spPr/>
    </dgm:pt>
    <dgm:pt modelId="{D172E03A-1627-6A46-B1C8-8EFC10999730}" type="pres">
      <dgm:prSet presAssocID="{038F9CFB-DD0B-C34C-9B71-3F4D0973CF9B}" presName="parTxOnlySpace" presStyleCnt="0"/>
      <dgm:spPr/>
    </dgm:pt>
    <dgm:pt modelId="{90A11340-7DB0-9E48-97CC-FA6B40DCB280}" type="pres">
      <dgm:prSet presAssocID="{ADF93288-C5C4-0C4B-B98B-8DB36C6F3C84}" presName="parTxOnly" presStyleLbl="node1" presStyleIdx="3" presStyleCnt="4">
        <dgm:presLayoutVars>
          <dgm:chMax val="0"/>
          <dgm:chPref val="0"/>
          <dgm:bulletEnabled val="1"/>
        </dgm:presLayoutVars>
      </dgm:prSet>
      <dgm:spPr/>
    </dgm:pt>
  </dgm:ptLst>
  <dgm:cxnLst>
    <dgm:cxn modelId="{C10AA317-07B6-C343-9FB3-F90CB5DA77C4}" type="presOf" srcId="{86944484-8307-8F47-AA70-108AC95D6433}" destId="{81708F9A-1B43-BC49-9200-7B0E14BEE88F}" srcOrd="0" destOrd="0" presId="urn:microsoft.com/office/officeart/2005/8/layout/chevron1"/>
    <dgm:cxn modelId="{F0F92F18-EF78-3348-98BC-C42E43709F1F}" type="presOf" srcId="{B6925883-4198-994B-B64F-6DF563DDE4F2}" destId="{49539F9B-8C0B-554C-A30D-A3A1863C1B4B}" srcOrd="0" destOrd="0" presId="urn:microsoft.com/office/officeart/2005/8/layout/chevron1"/>
    <dgm:cxn modelId="{744E351C-FD7C-A047-BAA5-DC0D3E882189}" srcId="{B6925883-4198-994B-B64F-6DF563DDE4F2}" destId="{315BE3E8-22CE-9242-9674-355027B211E9}" srcOrd="0" destOrd="0" parTransId="{D2296CF3-1915-1547-9A38-DE22F4522DEC}" sibTransId="{0FC3A403-7A01-4D4B-BA03-79771AA082F1}"/>
    <dgm:cxn modelId="{C75A882C-CC2C-7744-B8B8-CA6FA7A0344E}" type="presOf" srcId="{ADF93288-C5C4-0C4B-B98B-8DB36C6F3C84}" destId="{90A11340-7DB0-9E48-97CC-FA6B40DCB280}" srcOrd="0" destOrd="0" presId="urn:microsoft.com/office/officeart/2005/8/layout/chevron1"/>
    <dgm:cxn modelId="{A1D51130-85FE-7148-B812-DEAA387BC823}" srcId="{B6925883-4198-994B-B64F-6DF563DDE4F2}" destId="{99B9402D-906C-574A-B6B8-13711A866FF1}" srcOrd="2" destOrd="0" parTransId="{9FD242E9-99B8-BE49-90CA-7555B25776B6}" sibTransId="{038F9CFB-DD0B-C34C-9B71-3F4D0973CF9B}"/>
    <dgm:cxn modelId="{838E9433-3B35-A94D-BE80-EEC745BEBE0A}" srcId="{B6925883-4198-994B-B64F-6DF563DDE4F2}" destId="{86944484-8307-8F47-AA70-108AC95D6433}" srcOrd="1" destOrd="0" parTransId="{46923BE5-C1B5-BE48-8CFA-0F42066FD0CA}" sibTransId="{90A61C0F-5DA6-D342-8082-3509A917190D}"/>
    <dgm:cxn modelId="{77E40437-6229-3D48-83EF-A3155F3C4296}" type="presOf" srcId="{315BE3E8-22CE-9242-9674-355027B211E9}" destId="{05E3C270-6643-E849-9707-72AC494FEA7D}" srcOrd="0" destOrd="0" presId="urn:microsoft.com/office/officeart/2005/8/layout/chevron1"/>
    <dgm:cxn modelId="{653070A6-CA8F-6E42-9D61-D3068D07C4FC}" srcId="{B6925883-4198-994B-B64F-6DF563DDE4F2}" destId="{ADF93288-C5C4-0C4B-B98B-8DB36C6F3C84}" srcOrd="3" destOrd="0" parTransId="{72238CD7-385D-F640-9B6B-CF6D0A458214}" sibTransId="{E29C5FDC-A310-5E46-97E6-5BF2A884901D}"/>
    <dgm:cxn modelId="{D5E297F4-3226-624F-B140-60D5DE7BFCA8}" type="presOf" srcId="{99B9402D-906C-574A-B6B8-13711A866FF1}" destId="{225D3748-3923-0442-B9F8-346A4C45F7C4}" srcOrd="0" destOrd="0" presId="urn:microsoft.com/office/officeart/2005/8/layout/chevron1"/>
    <dgm:cxn modelId="{3AB7275A-1E12-0B4B-B094-ACC3A9294355}" type="presParOf" srcId="{49539F9B-8C0B-554C-A30D-A3A1863C1B4B}" destId="{05E3C270-6643-E849-9707-72AC494FEA7D}" srcOrd="0" destOrd="0" presId="urn:microsoft.com/office/officeart/2005/8/layout/chevron1"/>
    <dgm:cxn modelId="{82A61BE0-BB2A-1C4F-9486-2E2926F0E64C}" type="presParOf" srcId="{49539F9B-8C0B-554C-A30D-A3A1863C1B4B}" destId="{7F7538C8-1CBA-7344-B651-3BD33D76C369}" srcOrd="1" destOrd="0" presId="urn:microsoft.com/office/officeart/2005/8/layout/chevron1"/>
    <dgm:cxn modelId="{7B25EF67-DD51-3646-8904-D3C86855ED45}" type="presParOf" srcId="{49539F9B-8C0B-554C-A30D-A3A1863C1B4B}" destId="{81708F9A-1B43-BC49-9200-7B0E14BEE88F}" srcOrd="2" destOrd="0" presId="urn:microsoft.com/office/officeart/2005/8/layout/chevron1"/>
    <dgm:cxn modelId="{6D01E28D-E62A-6941-B7CB-C87AB53859A0}" type="presParOf" srcId="{49539F9B-8C0B-554C-A30D-A3A1863C1B4B}" destId="{40E21D8C-78DF-7E40-AAE1-5E54C55CD418}" srcOrd="3" destOrd="0" presId="urn:microsoft.com/office/officeart/2005/8/layout/chevron1"/>
    <dgm:cxn modelId="{F8DA27B0-036A-7749-93BE-65DA11031D71}" type="presParOf" srcId="{49539F9B-8C0B-554C-A30D-A3A1863C1B4B}" destId="{225D3748-3923-0442-B9F8-346A4C45F7C4}" srcOrd="4" destOrd="0" presId="urn:microsoft.com/office/officeart/2005/8/layout/chevron1"/>
    <dgm:cxn modelId="{0FA7E8BD-50B9-8B40-B75A-D0C50CA17F35}" type="presParOf" srcId="{49539F9B-8C0B-554C-A30D-A3A1863C1B4B}" destId="{D172E03A-1627-6A46-B1C8-8EFC10999730}" srcOrd="5" destOrd="0" presId="urn:microsoft.com/office/officeart/2005/8/layout/chevron1"/>
    <dgm:cxn modelId="{E72C77D1-3DC8-2F45-A065-2981561C9B6F}" type="presParOf" srcId="{49539F9B-8C0B-554C-A30D-A3A1863C1B4B}" destId="{90A11340-7DB0-9E48-97CC-FA6B40DCB280}"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4A7FF4-8E80-B045-8F7C-5B0840666193}" type="doc">
      <dgm:prSet loTypeId="urn:microsoft.com/office/officeart/2005/8/layout/cycle4" loCatId="" qsTypeId="urn:microsoft.com/office/officeart/2005/8/quickstyle/simple2" qsCatId="simple" csTypeId="urn:microsoft.com/office/officeart/2005/8/colors/colorful3" csCatId="colorful" phldr="1"/>
      <dgm:spPr/>
      <dgm:t>
        <a:bodyPr/>
        <a:lstStyle/>
        <a:p>
          <a:endParaRPr lang="es-ES"/>
        </a:p>
      </dgm:t>
    </dgm:pt>
    <dgm:pt modelId="{C3835928-C11B-0349-8925-25A9C6315FFF}">
      <dgm:prSet phldrT="[Texto]" custT="1"/>
      <dgm:spPr/>
      <dgm:t>
        <a:bodyPr/>
        <a:lstStyle/>
        <a:p>
          <a:r>
            <a:rPr lang="es-ES" sz="800" dirty="0">
              <a:latin typeface="Avenir Book" panose="02000503020000020003" pitchFamily="2" charset="0"/>
            </a:rPr>
            <a:t>Performance</a:t>
          </a:r>
        </a:p>
      </dgm:t>
    </dgm:pt>
    <dgm:pt modelId="{C334C81C-92E5-4946-8CAC-17BD000D10C3}" type="parTrans" cxnId="{26E72376-AC02-9443-B93B-CF90DA6A598A}">
      <dgm:prSet/>
      <dgm:spPr/>
      <dgm:t>
        <a:bodyPr/>
        <a:lstStyle/>
        <a:p>
          <a:endParaRPr lang="es-ES" sz="2800">
            <a:latin typeface="Avenir Book" panose="02000503020000020003" pitchFamily="2" charset="0"/>
          </a:endParaRPr>
        </a:p>
      </dgm:t>
    </dgm:pt>
    <dgm:pt modelId="{CE665FBE-5432-1C49-8432-3A4053C94D4B}" type="sibTrans" cxnId="{26E72376-AC02-9443-B93B-CF90DA6A598A}">
      <dgm:prSet/>
      <dgm:spPr/>
      <dgm:t>
        <a:bodyPr/>
        <a:lstStyle/>
        <a:p>
          <a:endParaRPr lang="es-ES" sz="2800">
            <a:latin typeface="Avenir Book" panose="02000503020000020003" pitchFamily="2" charset="0"/>
          </a:endParaRPr>
        </a:p>
      </dgm:t>
    </dgm:pt>
    <dgm:pt modelId="{C5505AD6-3058-0940-B863-FF07ED72760C}">
      <dgm:prSet phldrT="[Texto]" custT="1"/>
      <dgm:spPr/>
      <dgm:t>
        <a:bodyPr/>
        <a:lstStyle/>
        <a:p>
          <a:r>
            <a:rPr lang="es-ES" sz="800" dirty="0" err="1">
              <a:latin typeface="Avenir Book" panose="02000503020000020003" pitchFamily="2" charset="0"/>
            </a:rPr>
            <a:t>Accessibility</a:t>
          </a:r>
          <a:endParaRPr lang="es-ES" sz="800" dirty="0">
            <a:latin typeface="Avenir Book" panose="02000503020000020003" pitchFamily="2" charset="0"/>
          </a:endParaRPr>
        </a:p>
      </dgm:t>
    </dgm:pt>
    <dgm:pt modelId="{0D68DEE4-732E-C341-8496-840DCCE3E128}" type="parTrans" cxnId="{B039D64D-92AE-1845-B523-A42F922C87B5}">
      <dgm:prSet/>
      <dgm:spPr/>
      <dgm:t>
        <a:bodyPr/>
        <a:lstStyle/>
        <a:p>
          <a:endParaRPr lang="es-ES" sz="2800">
            <a:latin typeface="Avenir Book" panose="02000503020000020003" pitchFamily="2" charset="0"/>
          </a:endParaRPr>
        </a:p>
      </dgm:t>
    </dgm:pt>
    <dgm:pt modelId="{7C24DE04-B1D6-444A-B9B2-BCE8F0EF85D7}" type="sibTrans" cxnId="{B039D64D-92AE-1845-B523-A42F922C87B5}">
      <dgm:prSet/>
      <dgm:spPr/>
      <dgm:t>
        <a:bodyPr/>
        <a:lstStyle/>
        <a:p>
          <a:endParaRPr lang="es-ES" sz="2800">
            <a:latin typeface="Avenir Book" panose="02000503020000020003" pitchFamily="2" charset="0"/>
          </a:endParaRPr>
        </a:p>
      </dgm:t>
    </dgm:pt>
    <dgm:pt modelId="{F5996944-4CE0-8D46-BD29-E5BC93F75871}">
      <dgm:prSet phldrT="[Texto]" custT="1"/>
      <dgm:spPr/>
      <dgm:t>
        <a:bodyPr/>
        <a:lstStyle/>
        <a:p>
          <a:r>
            <a:rPr lang="es-ES" sz="800" dirty="0" err="1">
              <a:latin typeface="Avenir Book" panose="02000503020000020003" pitchFamily="2" charset="0"/>
            </a:rPr>
            <a:t>Best</a:t>
          </a:r>
          <a:r>
            <a:rPr lang="es-ES" sz="800" dirty="0">
              <a:latin typeface="Avenir Book" panose="02000503020000020003" pitchFamily="2" charset="0"/>
            </a:rPr>
            <a:t> </a:t>
          </a:r>
          <a:r>
            <a:rPr lang="es-ES" sz="800" dirty="0" err="1">
              <a:latin typeface="Avenir Book" panose="02000503020000020003" pitchFamily="2" charset="0"/>
            </a:rPr>
            <a:t>Practices</a:t>
          </a:r>
          <a:endParaRPr lang="es-ES" sz="800" dirty="0">
            <a:latin typeface="Avenir Book" panose="02000503020000020003" pitchFamily="2" charset="0"/>
          </a:endParaRPr>
        </a:p>
      </dgm:t>
    </dgm:pt>
    <dgm:pt modelId="{624ABA6E-E924-1C48-8791-133EB71886BD}" type="parTrans" cxnId="{370AA491-535D-0F41-8FDC-A866DE4DC9FC}">
      <dgm:prSet/>
      <dgm:spPr/>
      <dgm:t>
        <a:bodyPr/>
        <a:lstStyle/>
        <a:p>
          <a:endParaRPr lang="es-ES" sz="2800">
            <a:latin typeface="Avenir Book" panose="02000503020000020003" pitchFamily="2" charset="0"/>
          </a:endParaRPr>
        </a:p>
      </dgm:t>
    </dgm:pt>
    <dgm:pt modelId="{E4378321-7B10-8B4A-9870-3B670DCA9590}" type="sibTrans" cxnId="{370AA491-535D-0F41-8FDC-A866DE4DC9FC}">
      <dgm:prSet/>
      <dgm:spPr/>
      <dgm:t>
        <a:bodyPr/>
        <a:lstStyle/>
        <a:p>
          <a:endParaRPr lang="es-ES" sz="2800">
            <a:latin typeface="Avenir Book" panose="02000503020000020003" pitchFamily="2" charset="0"/>
          </a:endParaRPr>
        </a:p>
      </dgm:t>
    </dgm:pt>
    <dgm:pt modelId="{8A5681AB-F0E1-4A41-AC79-A0242A3C3F3C}">
      <dgm:prSet phldrT="[Texto]" custT="1"/>
      <dgm:spPr/>
      <dgm:t>
        <a:bodyPr/>
        <a:lstStyle/>
        <a:p>
          <a:r>
            <a:rPr lang="es-ES" sz="800" dirty="0">
              <a:latin typeface="Avenir Book" panose="02000503020000020003" pitchFamily="2" charset="0"/>
            </a:rPr>
            <a:t>SEO</a:t>
          </a:r>
        </a:p>
      </dgm:t>
    </dgm:pt>
    <dgm:pt modelId="{5F512C31-070B-A940-A991-5A5B05A102D0}" type="parTrans" cxnId="{B8C299E5-E236-4946-AE99-EC795131E1B9}">
      <dgm:prSet/>
      <dgm:spPr/>
      <dgm:t>
        <a:bodyPr/>
        <a:lstStyle/>
        <a:p>
          <a:endParaRPr lang="es-ES" sz="2800">
            <a:latin typeface="Avenir Book" panose="02000503020000020003" pitchFamily="2" charset="0"/>
          </a:endParaRPr>
        </a:p>
      </dgm:t>
    </dgm:pt>
    <dgm:pt modelId="{9A0DEFA6-A69C-B643-8EFC-3F1C03F017A2}" type="sibTrans" cxnId="{B8C299E5-E236-4946-AE99-EC795131E1B9}">
      <dgm:prSet/>
      <dgm:spPr/>
      <dgm:t>
        <a:bodyPr/>
        <a:lstStyle/>
        <a:p>
          <a:endParaRPr lang="es-ES" sz="2800">
            <a:latin typeface="Avenir Book" panose="02000503020000020003" pitchFamily="2" charset="0"/>
          </a:endParaRPr>
        </a:p>
      </dgm:t>
    </dgm:pt>
    <dgm:pt modelId="{F30D9E11-9F67-304F-8719-2AE2C8AB468A}" type="pres">
      <dgm:prSet presAssocID="{174A7FF4-8E80-B045-8F7C-5B0840666193}" presName="cycleMatrixDiagram" presStyleCnt="0">
        <dgm:presLayoutVars>
          <dgm:chMax val="1"/>
          <dgm:dir/>
          <dgm:animLvl val="lvl"/>
          <dgm:resizeHandles val="exact"/>
        </dgm:presLayoutVars>
      </dgm:prSet>
      <dgm:spPr/>
    </dgm:pt>
    <dgm:pt modelId="{CFE6A041-B7B0-1249-B085-D59B97C0A648}" type="pres">
      <dgm:prSet presAssocID="{174A7FF4-8E80-B045-8F7C-5B0840666193}" presName="children" presStyleCnt="0"/>
      <dgm:spPr/>
    </dgm:pt>
    <dgm:pt modelId="{06642809-5904-654B-A617-15E1AB43F0FE}" type="pres">
      <dgm:prSet presAssocID="{174A7FF4-8E80-B045-8F7C-5B0840666193}" presName="childPlaceholder" presStyleCnt="0"/>
      <dgm:spPr/>
    </dgm:pt>
    <dgm:pt modelId="{CA618B36-758A-2248-A41B-2C4BA9082D7E}" type="pres">
      <dgm:prSet presAssocID="{174A7FF4-8E80-B045-8F7C-5B0840666193}" presName="circle" presStyleCnt="0"/>
      <dgm:spPr/>
    </dgm:pt>
    <dgm:pt modelId="{34D870D9-7DC2-814D-A68F-D9174FB849B7}" type="pres">
      <dgm:prSet presAssocID="{174A7FF4-8E80-B045-8F7C-5B0840666193}" presName="quadrant1" presStyleLbl="node1" presStyleIdx="0" presStyleCnt="4">
        <dgm:presLayoutVars>
          <dgm:chMax val="1"/>
          <dgm:bulletEnabled val="1"/>
        </dgm:presLayoutVars>
      </dgm:prSet>
      <dgm:spPr/>
    </dgm:pt>
    <dgm:pt modelId="{B1959ED3-CB61-CE40-B40C-AB9C3B10FFC8}" type="pres">
      <dgm:prSet presAssocID="{174A7FF4-8E80-B045-8F7C-5B0840666193}" presName="quadrant2" presStyleLbl="node1" presStyleIdx="1" presStyleCnt="4">
        <dgm:presLayoutVars>
          <dgm:chMax val="1"/>
          <dgm:bulletEnabled val="1"/>
        </dgm:presLayoutVars>
      </dgm:prSet>
      <dgm:spPr/>
    </dgm:pt>
    <dgm:pt modelId="{7C036FCB-2B18-194E-9486-D546D3F0179C}" type="pres">
      <dgm:prSet presAssocID="{174A7FF4-8E80-B045-8F7C-5B0840666193}" presName="quadrant3" presStyleLbl="node1" presStyleIdx="2" presStyleCnt="4">
        <dgm:presLayoutVars>
          <dgm:chMax val="1"/>
          <dgm:bulletEnabled val="1"/>
        </dgm:presLayoutVars>
      </dgm:prSet>
      <dgm:spPr/>
    </dgm:pt>
    <dgm:pt modelId="{1BB577F4-955A-6842-BF48-FEC5E79A2F64}" type="pres">
      <dgm:prSet presAssocID="{174A7FF4-8E80-B045-8F7C-5B0840666193}" presName="quadrant4" presStyleLbl="node1" presStyleIdx="3" presStyleCnt="4">
        <dgm:presLayoutVars>
          <dgm:chMax val="1"/>
          <dgm:bulletEnabled val="1"/>
        </dgm:presLayoutVars>
      </dgm:prSet>
      <dgm:spPr/>
    </dgm:pt>
    <dgm:pt modelId="{1D8266A8-AD5E-6245-8F95-CA6E1CB0B483}" type="pres">
      <dgm:prSet presAssocID="{174A7FF4-8E80-B045-8F7C-5B0840666193}" presName="quadrantPlaceholder" presStyleCnt="0"/>
      <dgm:spPr/>
    </dgm:pt>
    <dgm:pt modelId="{F4D62BD4-D9B9-1543-A0CB-E77AC187070F}" type="pres">
      <dgm:prSet presAssocID="{174A7FF4-8E80-B045-8F7C-5B0840666193}" presName="center1" presStyleLbl="fgShp" presStyleIdx="0" presStyleCnt="2"/>
      <dgm:spPr/>
    </dgm:pt>
    <dgm:pt modelId="{23F53694-4B16-1F43-9CDC-079081E5C595}" type="pres">
      <dgm:prSet presAssocID="{174A7FF4-8E80-B045-8F7C-5B0840666193}" presName="center2" presStyleLbl="fgShp" presStyleIdx="1" presStyleCnt="2"/>
      <dgm:spPr/>
    </dgm:pt>
  </dgm:ptLst>
  <dgm:cxnLst>
    <dgm:cxn modelId="{52A32A08-68E5-8548-B7C1-B7614EC0C195}" type="presOf" srcId="{8A5681AB-F0E1-4A41-AC79-A0242A3C3F3C}" destId="{1BB577F4-955A-6842-BF48-FEC5E79A2F64}" srcOrd="0" destOrd="0" presId="urn:microsoft.com/office/officeart/2005/8/layout/cycle4"/>
    <dgm:cxn modelId="{44D3222A-C55A-AC47-8CA2-713BB7350410}" type="presOf" srcId="{C5505AD6-3058-0940-B863-FF07ED72760C}" destId="{B1959ED3-CB61-CE40-B40C-AB9C3B10FFC8}" srcOrd="0" destOrd="0" presId="urn:microsoft.com/office/officeart/2005/8/layout/cycle4"/>
    <dgm:cxn modelId="{8F81853B-2FED-5E42-87F7-E3BA409329FB}" type="presOf" srcId="{C3835928-C11B-0349-8925-25A9C6315FFF}" destId="{34D870D9-7DC2-814D-A68F-D9174FB849B7}" srcOrd="0" destOrd="0" presId="urn:microsoft.com/office/officeart/2005/8/layout/cycle4"/>
    <dgm:cxn modelId="{B039D64D-92AE-1845-B523-A42F922C87B5}" srcId="{174A7FF4-8E80-B045-8F7C-5B0840666193}" destId="{C5505AD6-3058-0940-B863-FF07ED72760C}" srcOrd="1" destOrd="0" parTransId="{0D68DEE4-732E-C341-8496-840DCCE3E128}" sibTransId="{7C24DE04-B1D6-444A-B9B2-BCE8F0EF85D7}"/>
    <dgm:cxn modelId="{26E72376-AC02-9443-B93B-CF90DA6A598A}" srcId="{174A7FF4-8E80-B045-8F7C-5B0840666193}" destId="{C3835928-C11B-0349-8925-25A9C6315FFF}" srcOrd="0" destOrd="0" parTransId="{C334C81C-92E5-4946-8CAC-17BD000D10C3}" sibTransId="{CE665FBE-5432-1C49-8432-3A4053C94D4B}"/>
    <dgm:cxn modelId="{A509D279-A8FE-CD4F-9F50-D7B9AA8AB8E6}" type="presOf" srcId="{174A7FF4-8E80-B045-8F7C-5B0840666193}" destId="{F30D9E11-9F67-304F-8719-2AE2C8AB468A}" srcOrd="0" destOrd="0" presId="urn:microsoft.com/office/officeart/2005/8/layout/cycle4"/>
    <dgm:cxn modelId="{370AA491-535D-0F41-8FDC-A866DE4DC9FC}" srcId="{174A7FF4-8E80-B045-8F7C-5B0840666193}" destId="{F5996944-4CE0-8D46-BD29-E5BC93F75871}" srcOrd="2" destOrd="0" parTransId="{624ABA6E-E924-1C48-8791-133EB71886BD}" sibTransId="{E4378321-7B10-8B4A-9870-3B670DCA9590}"/>
    <dgm:cxn modelId="{D5CB52BF-ED9F-0C4D-88ED-3D38CB1A4216}" type="presOf" srcId="{F5996944-4CE0-8D46-BD29-E5BC93F75871}" destId="{7C036FCB-2B18-194E-9486-D546D3F0179C}" srcOrd="0" destOrd="0" presId="urn:microsoft.com/office/officeart/2005/8/layout/cycle4"/>
    <dgm:cxn modelId="{B8C299E5-E236-4946-AE99-EC795131E1B9}" srcId="{174A7FF4-8E80-B045-8F7C-5B0840666193}" destId="{8A5681AB-F0E1-4A41-AC79-A0242A3C3F3C}" srcOrd="3" destOrd="0" parTransId="{5F512C31-070B-A940-A991-5A5B05A102D0}" sibTransId="{9A0DEFA6-A69C-B643-8EFC-3F1C03F017A2}"/>
    <dgm:cxn modelId="{ABC859CD-4541-EB48-A432-47FCBA407F07}" type="presParOf" srcId="{F30D9E11-9F67-304F-8719-2AE2C8AB468A}" destId="{CFE6A041-B7B0-1249-B085-D59B97C0A648}" srcOrd="0" destOrd="0" presId="urn:microsoft.com/office/officeart/2005/8/layout/cycle4"/>
    <dgm:cxn modelId="{5B52D118-BC08-8A4A-8EAD-71A730D5744F}" type="presParOf" srcId="{CFE6A041-B7B0-1249-B085-D59B97C0A648}" destId="{06642809-5904-654B-A617-15E1AB43F0FE}" srcOrd="0" destOrd="0" presId="urn:microsoft.com/office/officeart/2005/8/layout/cycle4"/>
    <dgm:cxn modelId="{41597403-AFCB-3346-9FD2-AE07D9984622}" type="presParOf" srcId="{F30D9E11-9F67-304F-8719-2AE2C8AB468A}" destId="{CA618B36-758A-2248-A41B-2C4BA9082D7E}" srcOrd="1" destOrd="0" presId="urn:microsoft.com/office/officeart/2005/8/layout/cycle4"/>
    <dgm:cxn modelId="{12DB36EB-004E-6345-B323-553E13442044}" type="presParOf" srcId="{CA618B36-758A-2248-A41B-2C4BA9082D7E}" destId="{34D870D9-7DC2-814D-A68F-D9174FB849B7}" srcOrd="0" destOrd="0" presId="urn:microsoft.com/office/officeart/2005/8/layout/cycle4"/>
    <dgm:cxn modelId="{1623C4A8-2013-3D44-8501-53B609AE2038}" type="presParOf" srcId="{CA618B36-758A-2248-A41B-2C4BA9082D7E}" destId="{B1959ED3-CB61-CE40-B40C-AB9C3B10FFC8}" srcOrd="1" destOrd="0" presId="urn:microsoft.com/office/officeart/2005/8/layout/cycle4"/>
    <dgm:cxn modelId="{E5535936-C01A-E14B-BB49-BF6F3769DF21}" type="presParOf" srcId="{CA618B36-758A-2248-A41B-2C4BA9082D7E}" destId="{7C036FCB-2B18-194E-9486-D546D3F0179C}" srcOrd="2" destOrd="0" presId="urn:microsoft.com/office/officeart/2005/8/layout/cycle4"/>
    <dgm:cxn modelId="{C69AA978-BBF0-354B-BC40-4FA48873330D}" type="presParOf" srcId="{CA618B36-758A-2248-A41B-2C4BA9082D7E}" destId="{1BB577F4-955A-6842-BF48-FEC5E79A2F64}" srcOrd="3" destOrd="0" presId="urn:microsoft.com/office/officeart/2005/8/layout/cycle4"/>
    <dgm:cxn modelId="{30BD81B6-6AA4-9749-AAB2-8F3E19F02933}" type="presParOf" srcId="{CA618B36-758A-2248-A41B-2C4BA9082D7E}" destId="{1D8266A8-AD5E-6245-8F95-CA6E1CB0B483}" srcOrd="4" destOrd="0" presId="urn:microsoft.com/office/officeart/2005/8/layout/cycle4"/>
    <dgm:cxn modelId="{5D4F7455-FDE0-D44D-999C-D186A6F66B54}" type="presParOf" srcId="{F30D9E11-9F67-304F-8719-2AE2C8AB468A}" destId="{F4D62BD4-D9B9-1543-A0CB-E77AC187070F}" srcOrd="2" destOrd="0" presId="urn:microsoft.com/office/officeart/2005/8/layout/cycle4"/>
    <dgm:cxn modelId="{A96A4A98-6118-6642-8686-8A43A0CF072E}" type="presParOf" srcId="{F30D9E11-9F67-304F-8719-2AE2C8AB468A}" destId="{23F53694-4B16-1F43-9CDC-079081E5C595}"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F019C-3A2A-434F-9BF6-B7B7367AF7D4}">
      <dsp:nvSpPr>
        <dsp:cNvPr id="0" name=""/>
        <dsp:cNvSpPr/>
      </dsp:nvSpPr>
      <dsp:spPr>
        <a:xfrm rot="21300000">
          <a:off x="10729" y="733426"/>
          <a:ext cx="3886966" cy="415921"/>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1B70A4-369D-9E44-B9DE-E6F8B723935F}">
      <dsp:nvSpPr>
        <dsp:cNvPr id="0" name=""/>
        <dsp:cNvSpPr/>
      </dsp:nvSpPr>
      <dsp:spPr>
        <a:xfrm>
          <a:off x="469011" y="94138"/>
          <a:ext cx="1172527" cy="753110"/>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583402-2B3C-C54C-81BF-26973D83E47F}">
      <dsp:nvSpPr>
        <dsp:cNvPr id="0" name=""/>
        <dsp:cNvSpPr/>
      </dsp:nvSpPr>
      <dsp:spPr>
        <a:xfrm>
          <a:off x="2071465" y="0"/>
          <a:ext cx="1250696" cy="790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Avenir Book" panose="02000503020000020003" pitchFamily="2" charset="0"/>
            </a:rPr>
            <a:t>Briefing</a:t>
          </a:r>
        </a:p>
      </dsp:txBody>
      <dsp:txXfrm>
        <a:off x="2071465" y="0"/>
        <a:ext cx="1250696" cy="790765"/>
      </dsp:txXfrm>
    </dsp:sp>
    <dsp:sp modelId="{001DE764-A09A-5744-80B8-B1D3F8996387}">
      <dsp:nvSpPr>
        <dsp:cNvPr id="0" name=""/>
        <dsp:cNvSpPr/>
      </dsp:nvSpPr>
      <dsp:spPr>
        <a:xfrm>
          <a:off x="2266886" y="1035526"/>
          <a:ext cx="1172527" cy="753110"/>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731A27-9B52-374F-8ACD-A2B38460B11B}">
      <dsp:nvSpPr>
        <dsp:cNvPr id="0" name=""/>
        <dsp:cNvSpPr/>
      </dsp:nvSpPr>
      <dsp:spPr>
        <a:xfrm>
          <a:off x="586263" y="1092009"/>
          <a:ext cx="1250696" cy="790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dirty="0" err="1">
              <a:latin typeface="Avenir Book" panose="02000503020000020003" pitchFamily="2" charset="0"/>
            </a:rPr>
            <a:t>Contrabriefing</a:t>
          </a:r>
          <a:endParaRPr lang="es-ES" sz="1200" kern="1200" dirty="0">
            <a:latin typeface="Avenir Book" panose="02000503020000020003" pitchFamily="2" charset="0"/>
          </a:endParaRPr>
        </a:p>
      </dsp:txBody>
      <dsp:txXfrm>
        <a:off x="586263" y="1092009"/>
        <a:ext cx="1250696" cy="790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3C270-6643-E849-9707-72AC494FEA7D}">
      <dsp:nvSpPr>
        <dsp:cNvPr id="0" name=""/>
        <dsp:cNvSpPr/>
      </dsp:nvSpPr>
      <dsp:spPr>
        <a:xfrm>
          <a:off x="2354" y="705404"/>
          <a:ext cx="1370413" cy="54816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s-ES" sz="1000" kern="1200" dirty="0"/>
            <a:t>Planificación</a:t>
          </a:r>
        </a:p>
      </dsp:txBody>
      <dsp:txXfrm>
        <a:off x="276437" y="705404"/>
        <a:ext cx="822248" cy="548165"/>
      </dsp:txXfrm>
    </dsp:sp>
    <dsp:sp modelId="{81708F9A-1B43-BC49-9200-7B0E14BEE88F}">
      <dsp:nvSpPr>
        <dsp:cNvPr id="0" name=""/>
        <dsp:cNvSpPr/>
      </dsp:nvSpPr>
      <dsp:spPr>
        <a:xfrm>
          <a:off x="1235726" y="705404"/>
          <a:ext cx="1370413" cy="54816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s-ES" sz="1000" kern="1200" dirty="0"/>
            <a:t>Análisis</a:t>
          </a:r>
        </a:p>
      </dsp:txBody>
      <dsp:txXfrm>
        <a:off x="1509809" y="705404"/>
        <a:ext cx="822248" cy="548165"/>
      </dsp:txXfrm>
    </dsp:sp>
    <dsp:sp modelId="{225D3748-3923-0442-B9F8-346A4C45F7C4}">
      <dsp:nvSpPr>
        <dsp:cNvPr id="0" name=""/>
        <dsp:cNvSpPr/>
      </dsp:nvSpPr>
      <dsp:spPr>
        <a:xfrm>
          <a:off x="2469097" y="705404"/>
          <a:ext cx="1370413" cy="54816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s-ES" sz="1000" kern="1200" dirty="0"/>
            <a:t>Datos</a:t>
          </a:r>
        </a:p>
      </dsp:txBody>
      <dsp:txXfrm>
        <a:off x="2743180" y="705404"/>
        <a:ext cx="822248" cy="548165"/>
      </dsp:txXfrm>
    </dsp:sp>
    <dsp:sp modelId="{90A11340-7DB0-9E48-97CC-FA6B40DCB280}">
      <dsp:nvSpPr>
        <dsp:cNvPr id="0" name=""/>
        <dsp:cNvSpPr/>
      </dsp:nvSpPr>
      <dsp:spPr>
        <a:xfrm>
          <a:off x="3702469" y="705404"/>
          <a:ext cx="1370413" cy="54816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s-ES" sz="1000" kern="1200" dirty="0"/>
            <a:t>Planes de Acción</a:t>
          </a:r>
        </a:p>
      </dsp:txBody>
      <dsp:txXfrm>
        <a:off x="3976552" y="705404"/>
        <a:ext cx="822248" cy="5481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870D9-7DC2-814D-A68F-D9174FB849B7}">
      <dsp:nvSpPr>
        <dsp:cNvPr id="0" name=""/>
        <dsp:cNvSpPr/>
      </dsp:nvSpPr>
      <dsp:spPr>
        <a:xfrm>
          <a:off x="1120143" y="107318"/>
          <a:ext cx="815241" cy="815241"/>
        </a:xfrm>
        <a:prstGeom prst="pieWedg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s-ES" sz="800" kern="1200" dirty="0">
              <a:latin typeface="Avenir Book" panose="02000503020000020003" pitchFamily="2" charset="0"/>
            </a:rPr>
            <a:t>Performance</a:t>
          </a:r>
        </a:p>
      </dsp:txBody>
      <dsp:txXfrm>
        <a:off x="1358922" y="346097"/>
        <a:ext cx="576462" cy="576462"/>
      </dsp:txXfrm>
    </dsp:sp>
    <dsp:sp modelId="{B1959ED3-CB61-CE40-B40C-AB9C3B10FFC8}">
      <dsp:nvSpPr>
        <dsp:cNvPr id="0" name=""/>
        <dsp:cNvSpPr/>
      </dsp:nvSpPr>
      <dsp:spPr>
        <a:xfrm rot="5400000">
          <a:off x="1973040" y="107318"/>
          <a:ext cx="815241" cy="815241"/>
        </a:xfrm>
        <a:prstGeom prst="pieWedge">
          <a:avLst/>
        </a:prstGeom>
        <a:solidFill>
          <a:schemeClr val="accent3">
            <a:hueOff val="-138916"/>
            <a:satOff val="-3528"/>
            <a:lumOff val="91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s-ES" sz="800" kern="1200" dirty="0" err="1">
              <a:latin typeface="Avenir Book" panose="02000503020000020003" pitchFamily="2" charset="0"/>
            </a:rPr>
            <a:t>Accessibility</a:t>
          </a:r>
          <a:endParaRPr lang="es-ES" sz="800" kern="1200" dirty="0">
            <a:latin typeface="Avenir Book" panose="02000503020000020003" pitchFamily="2" charset="0"/>
          </a:endParaRPr>
        </a:p>
      </dsp:txBody>
      <dsp:txXfrm rot="-5400000">
        <a:off x="1973040" y="346097"/>
        <a:ext cx="576462" cy="576462"/>
      </dsp:txXfrm>
    </dsp:sp>
    <dsp:sp modelId="{7C036FCB-2B18-194E-9486-D546D3F0179C}">
      <dsp:nvSpPr>
        <dsp:cNvPr id="0" name=""/>
        <dsp:cNvSpPr/>
      </dsp:nvSpPr>
      <dsp:spPr>
        <a:xfrm rot="10800000">
          <a:off x="1973040" y="960215"/>
          <a:ext cx="815241" cy="815241"/>
        </a:xfrm>
        <a:prstGeom prst="pieWedge">
          <a:avLst/>
        </a:prstGeom>
        <a:solidFill>
          <a:schemeClr val="accent3">
            <a:hueOff val="-277831"/>
            <a:satOff val="-7056"/>
            <a:lumOff val="183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s-ES" sz="800" kern="1200" dirty="0" err="1">
              <a:latin typeface="Avenir Book" panose="02000503020000020003" pitchFamily="2" charset="0"/>
            </a:rPr>
            <a:t>Best</a:t>
          </a:r>
          <a:r>
            <a:rPr lang="es-ES" sz="800" kern="1200" dirty="0">
              <a:latin typeface="Avenir Book" panose="02000503020000020003" pitchFamily="2" charset="0"/>
            </a:rPr>
            <a:t> </a:t>
          </a:r>
          <a:r>
            <a:rPr lang="es-ES" sz="800" kern="1200" dirty="0" err="1">
              <a:latin typeface="Avenir Book" panose="02000503020000020003" pitchFamily="2" charset="0"/>
            </a:rPr>
            <a:t>Practices</a:t>
          </a:r>
          <a:endParaRPr lang="es-ES" sz="800" kern="1200" dirty="0">
            <a:latin typeface="Avenir Book" panose="02000503020000020003" pitchFamily="2" charset="0"/>
          </a:endParaRPr>
        </a:p>
      </dsp:txBody>
      <dsp:txXfrm rot="10800000">
        <a:off x="1973040" y="960215"/>
        <a:ext cx="576462" cy="576462"/>
      </dsp:txXfrm>
    </dsp:sp>
    <dsp:sp modelId="{1BB577F4-955A-6842-BF48-FEC5E79A2F64}">
      <dsp:nvSpPr>
        <dsp:cNvPr id="0" name=""/>
        <dsp:cNvSpPr/>
      </dsp:nvSpPr>
      <dsp:spPr>
        <a:xfrm rot="16200000">
          <a:off x="1120143" y="960215"/>
          <a:ext cx="815241" cy="815241"/>
        </a:xfrm>
        <a:prstGeom prst="pieWedge">
          <a:avLst/>
        </a:prstGeom>
        <a:solidFill>
          <a:schemeClr val="accent3">
            <a:hueOff val="-416747"/>
            <a:satOff val="-10584"/>
            <a:lumOff val="274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s-ES" sz="800" kern="1200" dirty="0">
              <a:latin typeface="Avenir Book" panose="02000503020000020003" pitchFamily="2" charset="0"/>
            </a:rPr>
            <a:t>SEO</a:t>
          </a:r>
        </a:p>
      </dsp:txBody>
      <dsp:txXfrm rot="5400000">
        <a:off x="1358922" y="960215"/>
        <a:ext cx="576462" cy="576462"/>
      </dsp:txXfrm>
    </dsp:sp>
    <dsp:sp modelId="{F4D62BD4-D9B9-1543-A0CB-E77AC187070F}">
      <dsp:nvSpPr>
        <dsp:cNvPr id="0" name=""/>
        <dsp:cNvSpPr/>
      </dsp:nvSpPr>
      <dsp:spPr>
        <a:xfrm>
          <a:off x="1813475" y="771937"/>
          <a:ext cx="281474" cy="244760"/>
        </a:xfrm>
        <a:prstGeom prst="circularArrow">
          <a:avLst/>
        </a:prstGeom>
        <a:solidFill>
          <a:schemeClr val="accent3">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23F53694-4B16-1F43-9CDC-079081E5C595}">
      <dsp:nvSpPr>
        <dsp:cNvPr id="0" name=""/>
        <dsp:cNvSpPr/>
      </dsp:nvSpPr>
      <dsp:spPr>
        <a:xfrm rot="10800000">
          <a:off x="1813475" y="866076"/>
          <a:ext cx="281474" cy="244760"/>
        </a:xfrm>
        <a:prstGeom prst="circularArrow">
          <a:avLst/>
        </a:prstGeom>
        <a:solidFill>
          <a:schemeClr val="accent3">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D722A93-5205-9844-811B-66A6AA49C9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a:extLst>
              <a:ext uri="{FF2B5EF4-FFF2-40B4-BE49-F238E27FC236}">
                <a16:creationId xmlns:a16="http://schemas.microsoft.com/office/drawing/2014/main" id="{79B487DE-1FFB-174B-8EAC-DE57B401FC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56140E-33A7-4448-9C38-1F4EC4FE2F40}" type="datetimeFigureOut">
              <a:rPr lang="es-ES" smtClean="0"/>
              <a:t>6/6/21</a:t>
            </a:fld>
            <a:endParaRPr lang="es-ES" dirty="0"/>
          </a:p>
        </p:txBody>
      </p:sp>
      <p:sp>
        <p:nvSpPr>
          <p:cNvPr id="4" name="Marcador de pie de página 3">
            <a:extLst>
              <a:ext uri="{FF2B5EF4-FFF2-40B4-BE49-F238E27FC236}">
                <a16:creationId xmlns:a16="http://schemas.microsoft.com/office/drawing/2014/main" id="{F3192D83-2AD2-E845-ADC4-CE5AB4EB32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5" name="Marcador de número de diapositiva 4">
            <a:extLst>
              <a:ext uri="{FF2B5EF4-FFF2-40B4-BE49-F238E27FC236}">
                <a16:creationId xmlns:a16="http://schemas.microsoft.com/office/drawing/2014/main" id="{EC39A954-79DD-D24C-BD48-0F4BB20172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3478F0-5512-8F47-A2E1-9110238E0B12}" type="slidenum">
              <a:rPr lang="es-ES" smtClean="0"/>
              <a:t>‹Nº›</a:t>
            </a:fld>
            <a:endParaRPr lang="es-ES" dirty="0"/>
          </a:p>
        </p:txBody>
      </p:sp>
    </p:spTree>
    <p:extLst>
      <p:ext uri="{BB962C8B-B14F-4D97-AF65-F5344CB8AC3E}">
        <p14:creationId xmlns:p14="http://schemas.microsoft.com/office/powerpoint/2010/main" val="2509806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4039FE-399C-EB4A-BA83-90F6E4BAC7E9}" type="datetimeFigureOut">
              <a:rPr lang="es-ES" smtClean="0"/>
              <a:t>6/6/21</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B960B-A2B1-684A-9C20-361951F9186E}" type="slidenum">
              <a:rPr lang="es-ES" smtClean="0"/>
              <a:t>‹Nº›</a:t>
            </a:fld>
            <a:endParaRPr lang="es-ES" dirty="0"/>
          </a:p>
        </p:txBody>
      </p:sp>
    </p:spTree>
    <p:extLst>
      <p:ext uri="{BB962C8B-B14F-4D97-AF65-F5344CB8AC3E}">
        <p14:creationId xmlns:p14="http://schemas.microsoft.com/office/powerpoint/2010/main" val="4108344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Slid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
        <p:nvSpPr>
          <p:cNvPr id="19" name="Text Placeholder 4"/>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Tree>
    <p:extLst>
      <p:ext uri="{BB962C8B-B14F-4D97-AF65-F5344CB8AC3E}">
        <p14:creationId xmlns:p14="http://schemas.microsoft.com/office/powerpoint/2010/main" val="1156854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with image">
    <p:bg>
      <p:bgPr>
        <a:solidFill>
          <a:srgbClr val="134A7C"/>
        </a:solidFill>
        <a:effectLst/>
      </p:bgPr>
    </p:bg>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0" y="1894649"/>
            <a:ext cx="4293704" cy="1882224"/>
          </a:xfrm>
          <a:prstGeom prst="rect">
            <a:avLst/>
          </a:prstGeom>
        </p:spPr>
        <p:txBody>
          <a:bodyPr/>
          <a:lstStyle/>
          <a:p>
            <a:r>
              <a:rPr lang="es-ES"/>
              <a:t>Haga clic en el icono para agregar una imagen</a:t>
            </a:r>
            <a:endParaRPr lang="id-ID" dirty="0"/>
          </a:p>
        </p:txBody>
      </p:sp>
      <p:sp>
        <p:nvSpPr>
          <p:cNvPr id="5" name="Picture Placeholder 7"/>
          <p:cNvSpPr>
            <a:spLocks noGrp="1"/>
          </p:cNvSpPr>
          <p:nvPr>
            <p:ph type="pic" sz="quarter" idx="12"/>
          </p:nvPr>
        </p:nvSpPr>
        <p:spPr>
          <a:xfrm>
            <a:off x="8203096" y="1894649"/>
            <a:ext cx="3988904" cy="1882224"/>
          </a:xfrm>
          <a:prstGeom prst="rect">
            <a:avLst/>
          </a:prstGeom>
        </p:spPr>
        <p:txBody>
          <a:bodyPr/>
          <a:lstStyle/>
          <a:p>
            <a:r>
              <a:rPr lang="es-ES"/>
              <a:t>Haga clic en el icono para agregar una imagen</a:t>
            </a:r>
            <a:endParaRPr lang="id-ID" dirty="0"/>
          </a:p>
        </p:txBody>
      </p:sp>
      <p:sp>
        <p:nvSpPr>
          <p:cNvPr id="6" name="Content Placeholder 2"/>
          <p:cNvSpPr>
            <a:spLocks noGrp="1"/>
          </p:cNvSpPr>
          <p:nvPr>
            <p:ph sz="quarter" idx="13"/>
          </p:nvPr>
        </p:nvSpPr>
        <p:spPr>
          <a:xfrm>
            <a:off x="4294188" y="1894097"/>
            <a:ext cx="3908425" cy="1882775"/>
          </a:xfrm>
          <a:solidFill>
            <a:schemeClr val="accent6"/>
          </a:solidFill>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id-ID"/>
          </a:p>
        </p:txBody>
      </p:sp>
      <p:sp>
        <p:nvSpPr>
          <p:cNvPr id="8" name="Text Placeholder 4">
            <a:extLst>
              <a:ext uri="{FF2B5EF4-FFF2-40B4-BE49-F238E27FC236}">
                <a16:creationId xmlns:a16="http://schemas.microsoft.com/office/drawing/2014/main" id="{53DA8DB3-D31C-0B4B-A691-BC5CE38301B6}"/>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9" name="Title 1">
            <a:extLst>
              <a:ext uri="{FF2B5EF4-FFF2-40B4-BE49-F238E27FC236}">
                <a16:creationId xmlns:a16="http://schemas.microsoft.com/office/drawing/2014/main" id="{C4618B3B-8C70-214E-A141-6899F06134BA}"/>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126520490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with half im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2173356"/>
            <a:ext cx="12192000" cy="3273977"/>
          </a:xfrm>
          <a:ln>
            <a:noFill/>
          </a:ln>
        </p:spPr>
        <p:txBody>
          <a:bodyPr/>
          <a:lstStyle/>
          <a:p>
            <a:r>
              <a:rPr lang="es-ES"/>
              <a:t>Haga clic en el icono para agregar una imagen</a:t>
            </a:r>
            <a:endParaRPr lang="id-ID" dirty="0"/>
          </a:p>
        </p:txBody>
      </p:sp>
      <p:sp>
        <p:nvSpPr>
          <p:cNvPr id="6" name="Text Placeholder 4">
            <a:extLst>
              <a:ext uri="{FF2B5EF4-FFF2-40B4-BE49-F238E27FC236}">
                <a16:creationId xmlns:a16="http://schemas.microsoft.com/office/drawing/2014/main" id="{F99462A3-4DBC-024F-A329-EFF07958939D}"/>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7" name="Title 1">
            <a:extLst>
              <a:ext uri="{FF2B5EF4-FFF2-40B4-BE49-F238E27FC236}">
                <a16:creationId xmlns:a16="http://schemas.microsoft.com/office/drawing/2014/main" id="{869D1B7F-9450-BB44-A66E-56644371F7FA}"/>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1292109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with half image">
    <p:bg>
      <p:bgPr>
        <a:solidFill>
          <a:srgbClr val="134A7C"/>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2173356"/>
            <a:ext cx="12192000" cy="3273977"/>
          </a:xfrm>
          <a:ln>
            <a:noFill/>
          </a:ln>
        </p:spPr>
        <p:txBody>
          <a:bodyPr/>
          <a:lstStyle/>
          <a:p>
            <a:r>
              <a:rPr lang="es-ES"/>
              <a:t>Haga clic en el icono para agregar una imagen</a:t>
            </a:r>
            <a:endParaRPr lang="id-ID" dirty="0"/>
          </a:p>
        </p:txBody>
      </p:sp>
      <p:sp>
        <p:nvSpPr>
          <p:cNvPr id="6" name="Text Placeholder 4">
            <a:extLst>
              <a:ext uri="{FF2B5EF4-FFF2-40B4-BE49-F238E27FC236}">
                <a16:creationId xmlns:a16="http://schemas.microsoft.com/office/drawing/2014/main" id="{F99462A3-4DBC-024F-A329-EFF07958939D}"/>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7" name="Title 1">
            <a:extLst>
              <a:ext uri="{FF2B5EF4-FFF2-40B4-BE49-F238E27FC236}">
                <a16:creationId xmlns:a16="http://schemas.microsoft.com/office/drawing/2014/main" id="{869D1B7F-9450-BB44-A66E-56644371F7FA}"/>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82503268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_op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EA7C12-3972-3C44-ADCA-8AA71472CDA8}"/>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591476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_option">
    <p:bg>
      <p:bgPr>
        <a:solidFill>
          <a:srgbClr val="134A7C"/>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EA7C12-3972-3C44-ADCA-8AA71472CDA8}"/>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39816793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_option with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213768" y="1338815"/>
            <a:ext cx="7764463" cy="1258611"/>
          </a:xfrm>
        </p:spPr>
        <p:txBody>
          <a:bodyPr/>
          <a:lstStyle/>
          <a:p>
            <a:r>
              <a:rPr lang="es-ES"/>
              <a:t>Haga clic en el icono para agregar una imagen</a:t>
            </a:r>
            <a:endParaRPr lang="id-ID" dirty="0"/>
          </a:p>
        </p:txBody>
      </p:sp>
      <p:sp>
        <p:nvSpPr>
          <p:cNvPr id="6" name="Title 1">
            <a:extLst>
              <a:ext uri="{FF2B5EF4-FFF2-40B4-BE49-F238E27FC236}">
                <a16:creationId xmlns:a16="http://schemas.microsoft.com/office/drawing/2014/main" id="{A9CE9D62-6073-0146-80B2-32997132ADFC}"/>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1888696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_option with image">
    <p:bg>
      <p:bgPr>
        <a:solidFill>
          <a:srgbClr val="134A7C"/>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213768" y="1338815"/>
            <a:ext cx="7764463" cy="1258611"/>
          </a:xfrm>
        </p:spPr>
        <p:txBody>
          <a:bodyPr/>
          <a:lstStyle/>
          <a:p>
            <a:r>
              <a:rPr lang="es-ES"/>
              <a:t>Haga clic en el icono para agregar una imagen</a:t>
            </a:r>
            <a:endParaRPr lang="id-ID" dirty="0"/>
          </a:p>
        </p:txBody>
      </p:sp>
      <p:sp>
        <p:nvSpPr>
          <p:cNvPr id="6" name="Title 1">
            <a:extLst>
              <a:ext uri="{FF2B5EF4-FFF2-40B4-BE49-F238E27FC236}">
                <a16:creationId xmlns:a16="http://schemas.microsoft.com/office/drawing/2014/main" id="{A9CE9D62-6073-0146-80B2-32997132ADFC}"/>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406971790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_o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78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_option">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7754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_Closin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lvl1pPr>
              <a:defRPr>
                <a:solidFill>
                  <a:schemeClr val="tx2"/>
                </a:solidFill>
                <a:latin typeface="+mn-lt"/>
              </a:defRPr>
            </a:lvl1pPr>
          </a:lstStyle>
          <a:p>
            <a:r>
              <a:rPr lang="es-ES"/>
              <a:t>Haga clic en el icono para agregar una imagen</a:t>
            </a:r>
            <a:endParaRPr lang="id-ID" dirty="0"/>
          </a:p>
        </p:txBody>
      </p:sp>
      <p:sp>
        <p:nvSpPr>
          <p:cNvPr id="7" name="Title 1">
            <a:extLst>
              <a:ext uri="{FF2B5EF4-FFF2-40B4-BE49-F238E27FC236}">
                <a16:creationId xmlns:a16="http://schemas.microsoft.com/office/drawing/2014/main" id="{A2A1D830-5ADB-C940-9E6E-7B0526865918}"/>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214812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134A7C"/>
        </a:solid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rgbClr val="FFFFFF"/>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
        <p:nvSpPr>
          <p:cNvPr id="19" name="Text Placeholder 4"/>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Tree>
    <p:extLst>
      <p:ext uri="{BB962C8B-B14F-4D97-AF65-F5344CB8AC3E}">
        <p14:creationId xmlns:p14="http://schemas.microsoft.com/office/powerpoint/2010/main" val="84698989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losing">
    <p:bg>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lvl1pPr>
              <a:defRPr>
                <a:solidFill>
                  <a:schemeClr val="tx2"/>
                </a:solidFill>
                <a:latin typeface="+mn-lt"/>
              </a:defRPr>
            </a:lvl1pPr>
          </a:lstStyle>
          <a:p>
            <a:r>
              <a:rPr lang="es-ES"/>
              <a:t>Haga clic en el icono para agregar una imagen</a:t>
            </a:r>
            <a:endParaRPr lang="id-ID" dirty="0"/>
          </a:p>
        </p:txBody>
      </p:sp>
      <p:sp>
        <p:nvSpPr>
          <p:cNvPr id="7" name="Title 1">
            <a:extLst>
              <a:ext uri="{FF2B5EF4-FFF2-40B4-BE49-F238E27FC236}">
                <a16:creationId xmlns:a16="http://schemas.microsoft.com/office/drawing/2014/main" id="{A2A1D830-5ADB-C940-9E6E-7B0526865918}"/>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19465649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image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lvl1pPr>
              <a:defRPr>
                <a:solidFill>
                  <a:schemeClr val="bg1"/>
                </a:solidFill>
                <a:latin typeface="+mn-lt"/>
              </a:defRPr>
            </a:lvl1pPr>
          </a:lstStyle>
          <a:p>
            <a:r>
              <a:rPr lang="es-ES"/>
              <a:t>Haga clic en el icono para agregar una imagen</a:t>
            </a:r>
            <a:endParaRPr lang="id-ID" dirty="0"/>
          </a:p>
        </p:txBody>
      </p:sp>
      <p:sp>
        <p:nvSpPr>
          <p:cNvPr id="8" name="Text Placeholder 4">
            <a:extLst>
              <a:ext uri="{FF2B5EF4-FFF2-40B4-BE49-F238E27FC236}">
                <a16:creationId xmlns:a16="http://schemas.microsoft.com/office/drawing/2014/main" id="{CC9741A3-AACF-6742-9DF7-3CDC2146F19B}"/>
              </a:ext>
            </a:extLst>
          </p:cNvPr>
          <p:cNvSpPr>
            <a:spLocks noGrp="1"/>
          </p:cNvSpPr>
          <p:nvPr>
            <p:ph type="body" sz="quarter" idx="11"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9" name="Title 1">
            <a:extLst>
              <a:ext uri="{FF2B5EF4-FFF2-40B4-BE49-F238E27FC236}">
                <a16:creationId xmlns:a16="http://schemas.microsoft.com/office/drawing/2014/main" id="{30F7A076-B6C1-DD4A-86FA-0896A97EF1F7}"/>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1607402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image title">
    <p:bg>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lvl1pPr>
              <a:defRPr>
                <a:solidFill>
                  <a:schemeClr val="bg1"/>
                </a:solidFill>
                <a:latin typeface="+mn-lt"/>
              </a:defRPr>
            </a:lvl1pPr>
          </a:lstStyle>
          <a:p>
            <a:r>
              <a:rPr lang="es-ES"/>
              <a:t>Haga clic en el icono para agregar una imagen</a:t>
            </a:r>
            <a:endParaRPr lang="id-ID" dirty="0"/>
          </a:p>
        </p:txBody>
      </p:sp>
      <p:sp>
        <p:nvSpPr>
          <p:cNvPr id="8" name="Text Placeholder 4">
            <a:extLst>
              <a:ext uri="{FF2B5EF4-FFF2-40B4-BE49-F238E27FC236}">
                <a16:creationId xmlns:a16="http://schemas.microsoft.com/office/drawing/2014/main" id="{CC9741A3-AACF-6742-9DF7-3CDC2146F19B}"/>
              </a:ext>
            </a:extLst>
          </p:cNvPr>
          <p:cNvSpPr>
            <a:spLocks noGrp="1"/>
          </p:cNvSpPr>
          <p:nvPr>
            <p:ph type="body" sz="quarter" idx="11"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9" name="Title 1">
            <a:extLst>
              <a:ext uri="{FF2B5EF4-FFF2-40B4-BE49-F238E27FC236}">
                <a16:creationId xmlns:a16="http://schemas.microsoft.com/office/drawing/2014/main" id="{30F7A076-B6C1-DD4A-86FA-0896A97EF1F7}"/>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126438315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losing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s-ES"/>
              <a:t>Haga clic en el icono para agregar una imagen</a:t>
            </a:r>
            <a:endParaRPr lang="id-ID" dirty="0"/>
          </a:p>
        </p:txBody>
      </p:sp>
    </p:spTree>
    <p:extLst>
      <p:ext uri="{BB962C8B-B14F-4D97-AF65-F5344CB8AC3E}">
        <p14:creationId xmlns:p14="http://schemas.microsoft.com/office/powerpoint/2010/main" val="2456035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losing image">
    <p:bg>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s-ES"/>
              <a:t>Haga clic en el icono para agregar una imagen</a:t>
            </a:r>
            <a:endParaRPr lang="id-ID" dirty="0"/>
          </a:p>
        </p:txBody>
      </p:sp>
    </p:spTree>
    <p:extLst>
      <p:ext uri="{BB962C8B-B14F-4D97-AF65-F5344CB8AC3E}">
        <p14:creationId xmlns:p14="http://schemas.microsoft.com/office/powerpoint/2010/main" val="714974791"/>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half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3538330"/>
          </a:xfrm>
        </p:spPr>
        <p:txBody>
          <a:bodyPr/>
          <a:lstStyle/>
          <a:p>
            <a:r>
              <a:rPr lang="es-ES"/>
              <a:t>Haga clic en el icono para agregar una imagen</a:t>
            </a:r>
            <a:endParaRPr lang="id-ID" dirty="0"/>
          </a:p>
        </p:txBody>
      </p:sp>
    </p:spTree>
    <p:extLst>
      <p:ext uri="{BB962C8B-B14F-4D97-AF65-F5344CB8AC3E}">
        <p14:creationId xmlns:p14="http://schemas.microsoft.com/office/powerpoint/2010/main" val="819673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half image">
    <p:bg>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3538330"/>
          </a:xfrm>
        </p:spPr>
        <p:txBody>
          <a:bodyPr/>
          <a:lstStyle/>
          <a:p>
            <a:r>
              <a:rPr lang="es-ES"/>
              <a:t>Haga clic en el icono para agregar una imagen</a:t>
            </a:r>
            <a:endParaRPr lang="id-ID" dirty="0"/>
          </a:p>
        </p:txBody>
      </p:sp>
    </p:spTree>
    <p:extLst>
      <p:ext uri="{BB962C8B-B14F-4D97-AF65-F5344CB8AC3E}">
        <p14:creationId xmlns:p14="http://schemas.microsoft.com/office/powerpoint/2010/main" val="3727571458"/>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1_One Column">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2080176"/>
            <a:ext cx="12192000" cy="3114675"/>
          </a:xfrm>
          <a:prstGeom prst="rect">
            <a:avLst/>
          </a:prstGeom>
        </p:spPr>
        <p:txBody>
          <a:bodyPr/>
          <a:lstStyle/>
          <a:p>
            <a:r>
              <a:rPr lang="es-ES"/>
              <a:t>Haga clic en el icono para agregar una imagen</a:t>
            </a:r>
            <a:endParaRPr lang="id-ID" dirty="0"/>
          </a:p>
        </p:txBody>
      </p:sp>
      <p:sp>
        <p:nvSpPr>
          <p:cNvPr id="6" name="Text Placeholder 4">
            <a:extLst>
              <a:ext uri="{FF2B5EF4-FFF2-40B4-BE49-F238E27FC236}">
                <a16:creationId xmlns:a16="http://schemas.microsoft.com/office/drawing/2014/main" id="{023B514D-1483-7B49-A7B3-F6AA83892E21}"/>
              </a:ext>
            </a:extLst>
          </p:cNvPr>
          <p:cNvSpPr>
            <a:spLocks noGrp="1"/>
          </p:cNvSpPr>
          <p:nvPr>
            <p:ph type="body" sz="quarter" idx="11"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7" name="Title 1">
            <a:extLst>
              <a:ext uri="{FF2B5EF4-FFF2-40B4-BE49-F238E27FC236}">
                <a16:creationId xmlns:a16="http://schemas.microsoft.com/office/drawing/2014/main" id="{C7301CDF-C308-5442-A07E-2E30A01AD324}"/>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2461374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One Column">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2080176"/>
            <a:ext cx="12192000" cy="3114675"/>
          </a:xfrm>
          <a:prstGeom prst="rect">
            <a:avLst/>
          </a:prstGeom>
        </p:spPr>
        <p:txBody>
          <a:bodyPr/>
          <a:lstStyle/>
          <a:p>
            <a:r>
              <a:rPr lang="es-ES"/>
              <a:t>Haga clic en el icono para agregar una imagen</a:t>
            </a:r>
            <a:endParaRPr lang="id-ID" dirty="0"/>
          </a:p>
        </p:txBody>
      </p:sp>
      <p:sp>
        <p:nvSpPr>
          <p:cNvPr id="6" name="Text Placeholder 4">
            <a:extLst>
              <a:ext uri="{FF2B5EF4-FFF2-40B4-BE49-F238E27FC236}">
                <a16:creationId xmlns:a16="http://schemas.microsoft.com/office/drawing/2014/main" id="{023B514D-1483-7B49-A7B3-F6AA83892E21}"/>
              </a:ext>
            </a:extLst>
          </p:cNvPr>
          <p:cNvSpPr>
            <a:spLocks noGrp="1"/>
          </p:cNvSpPr>
          <p:nvPr>
            <p:ph type="body" sz="quarter" idx="11"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7" name="Title 1">
            <a:extLst>
              <a:ext uri="{FF2B5EF4-FFF2-40B4-BE49-F238E27FC236}">
                <a16:creationId xmlns:a16="http://schemas.microsoft.com/office/drawing/2014/main" id="{C7301CDF-C308-5442-A07E-2E30A01AD324}"/>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29479135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954156" y="1801879"/>
            <a:ext cx="4916558" cy="3777285"/>
          </a:xfrm>
          <a:prstGeom prst="rect">
            <a:avLst/>
          </a:prstGeom>
        </p:spPr>
        <p:txBody>
          <a:bodyPr/>
          <a:lstStyle/>
          <a:p>
            <a:r>
              <a:rPr lang="es-ES"/>
              <a:t>Haga clic en el icono para agregar una imagen</a:t>
            </a:r>
            <a:endParaRPr lang="id-ID" dirty="0"/>
          </a:p>
        </p:txBody>
      </p:sp>
      <p:sp>
        <p:nvSpPr>
          <p:cNvPr id="12" name="Picture Placeholder 7"/>
          <p:cNvSpPr>
            <a:spLocks noGrp="1"/>
          </p:cNvSpPr>
          <p:nvPr>
            <p:ph type="pic" sz="quarter" idx="11"/>
          </p:nvPr>
        </p:nvSpPr>
        <p:spPr>
          <a:xfrm>
            <a:off x="6407426" y="1801879"/>
            <a:ext cx="4916558" cy="3777285"/>
          </a:xfrm>
          <a:prstGeom prst="rect">
            <a:avLst/>
          </a:prstGeom>
        </p:spPr>
        <p:txBody>
          <a:bodyPr/>
          <a:lstStyle/>
          <a:p>
            <a:r>
              <a:rPr lang="es-ES"/>
              <a:t>Haga clic en el icono para agregar una imagen</a:t>
            </a:r>
            <a:endParaRPr lang="id-ID" dirty="0"/>
          </a:p>
        </p:txBody>
      </p:sp>
      <p:sp>
        <p:nvSpPr>
          <p:cNvPr id="7" name="Text Placeholder 4">
            <a:extLst>
              <a:ext uri="{FF2B5EF4-FFF2-40B4-BE49-F238E27FC236}">
                <a16:creationId xmlns:a16="http://schemas.microsoft.com/office/drawing/2014/main" id="{EE3430BB-0391-8145-A4E5-D9C692BF1810}"/>
              </a:ext>
            </a:extLst>
          </p:cNvPr>
          <p:cNvSpPr>
            <a:spLocks noGrp="1"/>
          </p:cNvSpPr>
          <p:nvPr>
            <p:ph type="body" sz="quarter" idx="12"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9" name="Title 1">
            <a:extLst>
              <a:ext uri="{FF2B5EF4-FFF2-40B4-BE49-F238E27FC236}">
                <a16:creationId xmlns:a16="http://schemas.microsoft.com/office/drawing/2014/main" id="{5DA8EDC5-B966-0040-8369-9791768E5DC8}"/>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2206555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48EE81B-F20A-A342-A996-FAECF4E190EC}"/>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
        <p:nvSpPr>
          <p:cNvPr id="4" name="Text Placeholder 4">
            <a:extLst>
              <a:ext uri="{FF2B5EF4-FFF2-40B4-BE49-F238E27FC236}">
                <a16:creationId xmlns:a16="http://schemas.microsoft.com/office/drawing/2014/main" id="{3490C25E-FE6B-7F43-9512-E69E3F1853D9}"/>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8" name="Marcador de contenido 7">
            <a:extLst>
              <a:ext uri="{FF2B5EF4-FFF2-40B4-BE49-F238E27FC236}">
                <a16:creationId xmlns:a16="http://schemas.microsoft.com/office/drawing/2014/main" id="{7E08F2B6-8977-9D4C-8F46-3A1B3C4B79EF}"/>
              </a:ext>
            </a:extLst>
          </p:cNvPr>
          <p:cNvSpPr>
            <a:spLocks noGrp="1"/>
          </p:cNvSpPr>
          <p:nvPr>
            <p:ph sz="quarter" idx="11"/>
          </p:nvPr>
        </p:nvSpPr>
        <p:spPr>
          <a:xfrm>
            <a:off x="838200" y="1820863"/>
            <a:ext cx="10515600" cy="3918086"/>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Tree>
    <p:extLst>
      <p:ext uri="{BB962C8B-B14F-4D97-AF65-F5344CB8AC3E}">
        <p14:creationId xmlns:p14="http://schemas.microsoft.com/office/powerpoint/2010/main" val="4214129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wo Column">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954156" y="1801879"/>
            <a:ext cx="4916558" cy="3777285"/>
          </a:xfrm>
          <a:prstGeom prst="rect">
            <a:avLst/>
          </a:prstGeom>
        </p:spPr>
        <p:txBody>
          <a:bodyPr/>
          <a:lstStyle/>
          <a:p>
            <a:r>
              <a:rPr lang="es-ES"/>
              <a:t>Haga clic en el icono para agregar una imagen</a:t>
            </a:r>
            <a:endParaRPr lang="id-ID" dirty="0"/>
          </a:p>
        </p:txBody>
      </p:sp>
      <p:sp>
        <p:nvSpPr>
          <p:cNvPr id="12" name="Picture Placeholder 7"/>
          <p:cNvSpPr>
            <a:spLocks noGrp="1"/>
          </p:cNvSpPr>
          <p:nvPr>
            <p:ph type="pic" sz="quarter" idx="11"/>
          </p:nvPr>
        </p:nvSpPr>
        <p:spPr>
          <a:xfrm>
            <a:off x="6407426" y="1801879"/>
            <a:ext cx="4916558" cy="3777285"/>
          </a:xfrm>
          <a:prstGeom prst="rect">
            <a:avLst/>
          </a:prstGeom>
        </p:spPr>
        <p:txBody>
          <a:bodyPr/>
          <a:lstStyle/>
          <a:p>
            <a:r>
              <a:rPr lang="es-ES"/>
              <a:t>Haga clic en el icono para agregar una imagen</a:t>
            </a:r>
            <a:endParaRPr lang="id-ID" dirty="0"/>
          </a:p>
        </p:txBody>
      </p:sp>
      <p:sp>
        <p:nvSpPr>
          <p:cNvPr id="7" name="Text Placeholder 4">
            <a:extLst>
              <a:ext uri="{FF2B5EF4-FFF2-40B4-BE49-F238E27FC236}">
                <a16:creationId xmlns:a16="http://schemas.microsoft.com/office/drawing/2014/main" id="{EE3430BB-0391-8145-A4E5-D9C692BF1810}"/>
              </a:ext>
            </a:extLst>
          </p:cNvPr>
          <p:cNvSpPr>
            <a:spLocks noGrp="1"/>
          </p:cNvSpPr>
          <p:nvPr>
            <p:ph type="body" sz="quarter" idx="12"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9" name="Title 1">
            <a:extLst>
              <a:ext uri="{FF2B5EF4-FFF2-40B4-BE49-F238E27FC236}">
                <a16:creationId xmlns:a16="http://schemas.microsoft.com/office/drawing/2014/main" id="{5DA8EDC5-B966-0040-8369-9791768E5DC8}"/>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249709820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801879"/>
            <a:ext cx="6149008" cy="2756869"/>
          </a:xfrm>
          <a:prstGeom prst="rect">
            <a:avLst/>
          </a:prstGeom>
        </p:spPr>
        <p:txBody>
          <a:bodyPr/>
          <a:lstStyle/>
          <a:p>
            <a:r>
              <a:rPr lang="es-ES"/>
              <a:t>Haga clic en el icono para agregar una imagen</a:t>
            </a:r>
            <a:endParaRPr lang="id-ID" dirty="0"/>
          </a:p>
        </p:txBody>
      </p:sp>
      <p:sp>
        <p:nvSpPr>
          <p:cNvPr id="12" name="Picture Placeholder 7"/>
          <p:cNvSpPr>
            <a:spLocks noGrp="1"/>
          </p:cNvSpPr>
          <p:nvPr>
            <p:ph type="pic" sz="quarter" idx="11"/>
          </p:nvPr>
        </p:nvSpPr>
        <p:spPr>
          <a:xfrm>
            <a:off x="6178824" y="1801879"/>
            <a:ext cx="6013176" cy="2756869"/>
          </a:xfrm>
          <a:prstGeom prst="rect">
            <a:avLst/>
          </a:prstGeom>
        </p:spPr>
        <p:txBody>
          <a:bodyPr/>
          <a:lstStyle/>
          <a:p>
            <a:r>
              <a:rPr lang="es-ES"/>
              <a:t>Haga clic en el icono para agregar una imagen</a:t>
            </a:r>
            <a:endParaRPr lang="id-ID" dirty="0"/>
          </a:p>
        </p:txBody>
      </p:sp>
      <p:sp>
        <p:nvSpPr>
          <p:cNvPr id="7" name="Text Placeholder 4">
            <a:extLst>
              <a:ext uri="{FF2B5EF4-FFF2-40B4-BE49-F238E27FC236}">
                <a16:creationId xmlns:a16="http://schemas.microsoft.com/office/drawing/2014/main" id="{401CE742-4FD6-534F-A3FB-3134B4A352EA}"/>
              </a:ext>
            </a:extLst>
          </p:cNvPr>
          <p:cNvSpPr>
            <a:spLocks noGrp="1"/>
          </p:cNvSpPr>
          <p:nvPr>
            <p:ph type="body" sz="quarter" idx="12"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9" name="Title 1">
            <a:extLst>
              <a:ext uri="{FF2B5EF4-FFF2-40B4-BE49-F238E27FC236}">
                <a16:creationId xmlns:a16="http://schemas.microsoft.com/office/drawing/2014/main" id="{7EE31791-1C3A-7349-A60D-757F215D0B60}"/>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471479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wo Column 2">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801879"/>
            <a:ext cx="6149008" cy="2756869"/>
          </a:xfrm>
          <a:prstGeom prst="rect">
            <a:avLst/>
          </a:prstGeom>
        </p:spPr>
        <p:txBody>
          <a:bodyPr/>
          <a:lstStyle/>
          <a:p>
            <a:r>
              <a:rPr lang="es-ES"/>
              <a:t>Haga clic en el icono para agregar una imagen</a:t>
            </a:r>
            <a:endParaRPr lang="id-ID" dirty="0"/>
          </a:p>
        </p:txBody>
      </p:sp>
      <p:sp>
        <p:nvSpPr>
          <p:cNvPr id="12" name="Picture Placeholder 7"/>
          <p:cNvSpPr>
            <a:spLocks noGrp="1"/>
          </p:cNvSpPr>
          <p:nvPr>
            <p:ph type="pic" sz="quarter" idx="11"/>
          </p:nvPr>
        </p:nvSpPr>
        <p:spPr>
          <a:xfrm>
            <a:off x="6178824" y="1801879"/>
            <a:ext cx="6013176" cy="2756869"/>
          </a:xfrm>
          <a:prstGeom prst="rect">
            <a:avLst/>
          </a:prstGeom>
        </p:spPr>
        <p:txBody>
          <a:bodyPr/>
          <a:lstStyle/>
          <a:p>
            <a:r>
              <a:rPr lang="es-ES"/>
              <a:t>Haga clic en el icono para agregar una imagen</a:t>
            </a:r>
            <a:endParaRPr lang="id-ID" dirty="0"/>
          </a:p>
        </p:txBody>
      </p:sp>
      <p:sp>
        <p:nvSpPr>
          <p:cNvPr id="7" name="Text Placeholder 4">
            <a:extLst>
              <a:ext uri="{FF2B5EF4-FFF2-40B4-BE49-F238E27FC236}">
                <a16:creationId xmlns:a16="http://schemas.microsoft.com/office/drawing/2014/main" id="{401CE742-4FD6-534F-A3FB-3134B4A352EA}"/>
              </a:ext>
            </a:extLst>
          </p:cNvPr>
          <p:cNvSpPr>
            <a:spLocks noGrp="1"/>
          </p:cNvSpPr>
          <p:nvPr>
            <p:ph type="body" sz="quarter" idx="12"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9" name="Title 1">
            <a:extLst>
              <a:ext uri="{FF2B5EF4-FFF2-40B4-BE49-F238E27FC236}">
                <a16:creationId xmlns:a16="http://schemas.microsoft.com/office/drawing/2014/main" id="{7EE31791-1C3A-7349-A60D-757F215D0B60}"/>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902498021"/>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ree Column">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8200" y="1855303"/>
            <a:ext cx="3362739" cy="2994989"/>
          </a:xfrm>
          <a:prstGeom prst="rect">
            <a:avLst/>
          </a:prstGeom>
        </p:spPr>
        <p:txBody>
          <a:bodyPr/>
          <a:lstStyle/>
          <a:p>
            <a:r>
              <a:rPr lang="es-ES"/>
              <a:t>Haga clic en el icono para agregar una imagen</a:t>
            </a:r>
            <a:endParaRPr lang="id-ID" dirty="0"/>
          </a:p>
        </p:txBody>
      </p:sp>
      <p:sp>
        <p:nvSpPr>
          <p:cNvPr id="9" name="Picture Placeholder 7"/>
          <p:cNvSpPr>
            <a:spLocks noGrp="1"/>
          </p:cNvSpPr>
          <p:nvPr>
            <p:ph type="pic" sz="quarter" idx="13"/>
          </p:nvPr>
        </p:nvSpPr>
        <p:spPr>
          <a:xfrm>
            <a:off x="4414630" y="1855302"/>
            <a:ext cx="3362739" cy="2994989"/>
          </a:xfrm>
          <a:prstGeom prst="rect">
            <a:avLst/>
          </a:prstGeom>
        </p:spPr>
        <p:txBody>
          <a:bodyPr/>
          <a:lstStyle/>
          <a:p>
            <a:r>
              <a:rPr lang="es-ES"/>
              <a:t>Haga clic en el icono para agregar una imagen</a:t>
            </a:r>
            <a:endParaRPr lang="id-ID" dirty="0"/>
          </a:p>
        </p:txBody>
      </p:sp>
      <p:sp>
        <p:nvSpPr>
          <p:cNvPr id="10" name="Picture Placeholder 7"/>
          <p:cNvSpPr>
            <a:spLocks noGrp="1"/>
          </p:cNvSpPr>
          <p:nvPr>
            <p:ph type="pic" sz="quarter" idx="14"/>
          </p:nvPr>
        </p:nvSpPr>
        <p:spPr>
          <a:xfrm>
            <a:off x="7991061" y="1855302"/>
            <a:ext cx="3362739" cy="2994989"/>
          </a:xfrm>
          <a:prstGeom prst="rect">
            <a:avLst/>
          </a:prstGeom>
        </p:spPr>
        <p:txBody>
          <a:bodyPr/>
          <a:lstStyle/>
          <a:p>
            <a:r>
              <a:rPr lang="es-ES"/>
              <a:t>Haga clic en el icono para agregar una imagen</a:t>
            </a:r>
            <a:endParaRPr lang="id-ID" dirty="0"/>
          </a:p>
        </p:txBody>
      </p:sp>
      <p:sp>
        <p:nvSpPr>
          <p:cNvPr id="11" name="Text Placeholder 4">
            <a:extLst>
              <a:ext uri="{FF2B5EF4-FFF2-40B4-BE49-F238E27FC236}">
                <a16:creationId xmlns:a16="http://schemas.microsoft.com/office/drawing/2014/main" id="{B2C737D6-917D-B44F-ABAD-19581788300A}"/>
              </a:ext>
            </a:extLst>
          </p:cNvPr>
          <p:cNvSpPr>
            <a:spLocks noGrp="1"/>
          </p:cNvSpPr>
          <p:nvPr>
            <p:ph type="body" sz="quarter" idx="15"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2" name="Title 1">
            <a:extLst>
              <a:ext uri="{FF2B5EF4-FFF2-40B4-BE49-F238E27FC236}">
                <a16:creationId xmlns:a16="http://schemas.microsoft.com/office/drawing/2014/main" id="{CAD2CED1-5928-6C4C-BE3D-5DD261505194}"/>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395132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ree Column">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8200" y="1855303"/>
            <a:ext cx="3362739" cy="2994989"/>
          </a:xfrm>
          <a:prstGeom prst="rect">
            <a:avLst/>
          </a:prstGeom>
        </p:spPr>
        <p:txBody>
          <a:bodyPr/>
          <a:lstStyle/>
          <a:p>
            <a:r>
              <a:rPr lang="es-ES"/>
              <a:t>Haga clic en el icono para agregar una imagen</a:t>
            </a:r>
            <a:endParaRPr lang="id-ID" dirty="0"/>
          </a:p>
        </p:txBody>
      </p:sp>
      <p:sp>
        <p:nvSpPr>
          <p:cNvPr id="9" name="Picture Placeholder 7"/>
          <p:cNvSpPr>
            <a:spLocks noGrp="1"/>
          </p:cNvSpPr>
          <p:nvPr>
            <p:ph type="pic" sz="quarter" idx="13"/>
          </p:nvPr>
        </p:nvSpPr>
        <p:spPr>
          <a:xfrm>
            <a:off x="4414630" y="1855302"/>
            <a:ext cx="3362739" cy="2994989"/>
          </a:xfrm>
          <a:prstGeom prst="rect">
            <a:avLst/>
          </a:prstGeom>
        </p:spPr>
        <p:txBody>
          <a:bodyPr/>
          <a:lstStyle/>
          <a:p>
            <a:r>
              <a:rPr lang="es-ES"/>
              <a:t>Haga clic en el icono para agregar una imagen</a:t>
            </a:r>
            <a:endParaRPr lang="id-ID" dirty="0"/>
          </a:p>
        </p:txBody>
      </p:sp>
      <p:sp>
        <p:nvSpPr>
          <p:cNvPr id="10" name="Picture Placeholder 7"/>
          <p:cNvSpPr>
            <a:spLocks noGrp="1"/>
          </p:cNvSpPr>
          <p:nvPr>
            <p:ph type="pic" sz="quarter" idx="14"/>
          </p:nvPr>
        </p:nvSpPr>
        <p:spPr>
          <a:xfrm>
            <a:off x="7991061" y="1855302"/>
            <a:ext cx="3362739" cy="2994989"/>
          </a:xfrm>
          <a:prstGeom prst="rect">
            <a:avLst/>
          </a:prstGeom>
        </p:spPr>
        <p:txBody>
          <a:bodyPr/>
          <a:lstStyle/>
          <a:p>
            <a:r>
              <a:rPr lang="es-ES"/>
              <a:t>Haga clic en el icono para agregar una imagen</a:t>
            </a:r>
            <a:endParaRPr lang="id-ID" dirty="0"/>
          </a:p>
        </p:txBody>
      </p:sp>
      <p:sp>
        <p:nvSpPr>
          <p:cNvPr id="11" name="Text Placeholder 4">
            <a:extLst>
              <a:ext uri="{FF2B5EF4-FFF2-40B4-BE49-F238E27FC236}">
                <a16:creationId xmlns:a16="http://schemas.microsoft.com/office/drawing/2014/main" id="{B2C737D6-917D-B44F-ABAD-19581788300A}"/>
              </a:ext>
            </a:extLst>
          </p:cNvPr>
          <p:cNvSpPr>
            <a:spLocks noGrp="1"/>
          </p:cNvSpPr>
          <p:nvPr>
            <p:ph type="body" sz="quarter" idx="15"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2" name="Title 1">
            <a:extLst>
              <a:ext uri="{FF2B5EF4-FFF2-40B4-BE49-F238E27FC236}">
                <a16:creationId xmlns:a16="http://schemas.microsoft.com/office/drawing/2014/main" id="{CAD2CED1-5928-6C4C-BE3D-5DD261505194}"/>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57447523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ix Column">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8200" y="1775655"/>
            <a:ext cx="3362739" cy="1550641"/>
          </a:xfrm>
          <a:prstGeom prst="rect">
            <a:avLst/>
          </a:prstGeom>
        </p:spPr>
        <p:txBody>
          <a:bodyPr/>
          <a:lstStyle/>
          <a:p>
            <a:r>
              <a:rPr lang="es-ES"/>
              <a:t>Haga clic en el icono para agregar una imagen</a:t>
            </a:r>
            <a:endParaRPr lang="id-ID" dirty="0"/>
          </a:p>
        </p:txBody>
      </p:sp>
      <p:sp>
        <p:nvSpPr>
          <p:cNvPr id="9" name="Picture Placeholder 7"/>
          <p:cNvSpPr>
            <a:spLocks noGrp="1"/>
          </p:cNvSpPr>
          <p:nvPr>
            <p:ph type="pic" sz="quarter" idx="13"/>
          </p:nvPr>
        </p:nvSpPr>
        <p:spPr>
          <a:xfrm>
            <a:off x="4414630" y="1775654"/>
            <a:ext cx="3362739" cy="1550641"/>
          </a:xfrm>
          <a:prstGeom prst="rect">
            <a:avLst/>
          </a:prstGeom>
        </p:spPr>
        <p:txBody>
          <a:bodyPr/>
          <a:lstStyle/>
          <a:p>
            <a:r>
              <a:rPr lang="es-ES"/>
              <a:t>Haga clic en el icono para agregar una imagen</a:t>
            </a:r>
            <a:endParaRPr lang="id-ID" dirty="0"/>
          </a:p>
        </p:txBody>
      </p:sp>
      <p:sp>
        <p:nvSpPr>
          <p:cNvPr id="10" name="Picture Placeholder 7"/>
          <p:cNvSpPr>
            <a:spLocks noGrp="1"/>
          </p:cNvSpPr>
          <p:nvPr>
            <p:ph type="pic" sz="quarter" idx="14"/>
          </p:nvPr>
        </p:nvSpPr>
        <p:spPr>
          <a:xfrm>
            <a:off x="7991061" y="1775654"/>
            <a:ext cx="3362739" cy="1550641"/>
          </a:xfrm>
          <a:prstGeom prst="rect">
            <a:avLst/>
          </a:prstGeom>
        </p:spPr>
        <p:txBody>
          <a:bodyPr/>
          <a:lstStyle/>
          <a:p>
            <a:r>
              <a:rPr lang="es-ES"/>
              <a:t>Haga clic en el icono para agregar una imagen</a:t>
            </a:r>
            <a:endParaRPr lang="id-ID" dirty="0"/>
          </a:p>
        </p:txBody>
      </p:sp>
      <p:sp>
        <p:nvSpPr>
          <p:cNvPr id="7" name="Picture Placeholder 7"/>
          <p:cNvSpPr>
            <a:spLocks noGrp="1"/>
          </p:cNvSpPr>
          <p:nvPr>
            <p:ph type="pic" sz="quarter" idx="15"/>
          </p:nvPr>
        </p:nvSpPr>
        <p:spPr>
          <a:xfrm>
            <a:off x="838200" y="4061655"/>
            <a:ext cx="3362739" cy="1550641"/>
          </a:xfrm>
          <a:prstGeom prst="rect">
            <a:avLst/>
          </a:prstGeom>
        </p:spPr>
        <p:txBody>
          <a:bodyPr/>
          <a:lstStyle/>
          <a:p>
            <a:r>
              <a:rPr lang="es-ES"/>
              <a:t>Haga clic en el icono para agregar una imagen</a:t>
            </a:r>
            <a:endParaRPr lang="id-ID" dirty="0"/>
          </a:p>
        </p:txBody>
      </p:sp>
      <p:sp>
        <p:nvSpPr>
          <p:cNvPr id="11" name="Picture Placeholder 7"/>
          <p:cNvSpPr>
            <a:spLocks noGrp="1"/>
          </p:cNvSpPr>
          <p:nvPr>
            <p:ph type="pic" sz="quarter" idx="16"/>
          </p:nvPr>
        </p:nvSpPr>
        <p:spPr>
          <a:xfrm>
            <a:off x="4414630" y="4061654"/>
            <a:ext cx="3362739" cy="1550641"/>
          </a:xfrm>
          <a:prstGeom prst="rect">
            <a:avLst/>
          </a:prstGeom>
        </p:spPr>
        <p:txBody>
          <a:bodyPr/>
          <a:lstStyle/>
          <a:p>
            <a:r>
              <a:rPr lang="es-ES"/>
              <a:t>Haga clic en el icono para agregar una imagen</a:t>
            </a:r>
            <a:endParaRPr lang="id-ID" dirty="0"/>
          </a:p>
        </p:txBody>
      </p:sp>
      <p:sp>
        <p:nvSpPr>
          <p:cNvPr id="12" name="Picture Placeholder 7"/>
          <p:cNvSpPr>
            <a:spLocks noGrp="1"/>
          </p:cNvSpPr>
          <p:nvPr>
            <p:ph type="pic" sz="quarter" idx="17"/>
          </p:nvPr>
        </p:nvSpPr>
        <p:spPr>
          <a:xfrm>
            <a:off x="7991061" y="4061654"/>
            <a:ext cx="3362739" cy="1550641"/>
          </a:xfrm>
          <a:prstGeom prst="rect">
            <a:avLst/>
          </a:prstGeom>
        </p:spPr>
        <p:txBody>
          <a:bodyPr/>
          <a:lstStyle/>
          <a:p>
            <a:r>
              <a:rPr lang="es-ES"/>
              <a:t>Haga clic en el icono para agregar una imagen</a:t>
            </a:r>
            <a:endParaRPr lang="id-ID" dirty="0"/>
          </a:p>
        </p:txBody>
      </p:sp>
      <p:sp>
        <p:nvSpPr>
          <p:cNvPr id="14" name="Text Placeholder 4">
            <a:extLst>
              <a:ext uri="{FF2B5EF4-FFF2-40B4-BE49-F238E27FC236}">
                <a16:creationId xmlns:a16="http://schemas.microsoft.com/office/drawing/2014/main" id="{A07E1353-0C2D-234E-B7F5-57D7A5ABE70C}"/>
              </a:ext>
            </a:extLst>
          </p:cNvPr>
          <p:cNvSpPr>
            <a:spLocks noGrp="1"/>
          </p:cNvSpPr>
          <p:nvPr>
            <p:ph type="body" sz="quarter" idx="18"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5" name="Title 1">
            <a:extLst>
              <a:ext uri="{FF2B5EF4-FFF2-40B4-BE49-F238E27FC236}">
                <a16:creationId xmlns:a16="http://schemas.microsoft.com/office/drawing/2014/main" id="{CB14EED8-AA02-384A-86B3-05B2FEDD9526}"/>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2829065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ix Column">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8200" y="1775655"/>
            <a:ext cx="3362739" cy="1550641"/>
          </a:xfrm>
          <a:prstGeom prst="rect">
            <a:avLst/>
          </a:prstGeom>
        </p:spPr>
        <p:txBody>
          <a:bodyPr/>
          <a:lstStyle/>
          <a:p>
            <a:r>
              <a:rPr lang="es-ES"/>
              <a:t>Haga clic en el icono para agregar una imagen</a:t>
            </a:r>
            <a:endParaRPr lang="id-ID" dirty="0"/>
          </a:p>
        </p:txBody>
      </p:sp>
      <p:sp>
        <p:nvSpPr>
          <p:cNvPr id="9" name="Picture Placeholder 7"/>
          <p:cNvSpPr>
            <a:spLocks noGrp="1"/>
          </p:cNvSpPr>
          <p:nvPr>
            <p:ph type="pic" sz="quarter" idx="13"/>
          </p:nvPr>
        </p:nvSpPr>
        <p:spPr>
          <a:xfrm>
            <a:off x="4414630" y="1775654"/>
            <a:ext cx="3362739" cy="1550641"/>
          </a:xfrm>
          <a:prstGeom prst="rect">
            <a:avLst/>
          </a:prstGeom>
        </p:spPr>
        <p:txBody>
          <a:bodyPr/>
          <a:lstStyle/>
          <a:p>
            <a:r>
              <a:rPr lang="es-ES"/>
              <a:t>Haga clic en el icono para agregar una imagen</a:t>
            </a:r>
            <a:endParaRPr lang="id-ID" dirty="0"/>
          </a:p>
        </p:txBody>
      </p:sp>
      <p:sp>
        <p:nvSpPr>
          <p:cNvPr id="10" name="Picture Placeholder 7"/>
          <p:cNvSpPr>
            <a:spLocks noGrp="1"/>
          </p:cNvSpPr>
          <p:nvPr>
            <p:ph type="pic" sz="quarter" idx="14"/>
          </p:nvPr>
        </p:nvSpPr>
        <p:spPr>
          <a:xfrm>
            <a:off x="7991061" y="1775654"/>
            <a:ext cx="3362739" cy="1550641"/>
          </a:xfrm>
          <a:prstGeom prst="rect">
            <a:avLst/>
          </a:prstGeom>
        </p:spPr>
        <p:txBody>
          <a:bodyPr/>
          <a:lstStyle/>
          <a:p>
            <a:r>
              <a:rPr lang="es-ES"/>
              <a:t>Haga clic en el icono para agregar una imagen</a:t>
            </a:r>
            <a:endParaRPr lang="id-ID" dirty="0"/>
          </a:p>
        </p:txBody>
      </p:sp>
      <p:sp>
        <p:nvSpPr>
          <p:cNvPr id="7" name="Picture Placeholder 7"/>
          <p:cNvSpPr>
            <a:spLocks noGrp="1"/>
          </p:cNvSpPr>
          <p:nvPr>
            <p:ph type="pic" sz="quarter" idx="15"/>
          </p:nvPr>
        </p:nvSpPr>
        <p:spPr>
          <a:xfrm>
            <a:off x="838200" y="4061655"/>
            <a:ext cx="3362739" cy="1550641"/>
          </a:xfrm>
          <a:prstGeom prst="rect">
            <a:avLst/>
          </a:prstGeom>
        </p:spPr>
        <p:txBody>
          <a:bodyPr/>
          <a:lstStyle/>
          <a:p>
            <a:r>
              <a:rPr lang="es-ES"/>
              <a:t>Haga clic en el icono para agregar una imagen</a:t>
            </a:r>
            <a:endParaRPr lang="id-ID" dirty="0"/>
          </a:p>
        </p:txBody>
      </p:sp>
      <p:sp>
        <p:nvSpPr>
          <p:cNvPr id="11" name="Picture Placeholder 7"/>
          <p:cNvSpPr>
            <a:spLocks noGrp="1"/>
          </p:cNvSpPr>
          <p:nvPr>
            <p:ph type="pic" sz="quarter" idx="16"/>
          </p:nvPr>
        </p:nvSpPr>
        <p:spPr>
          <a:xfrm>
            <a:off x="4414630" y="4061654"/>
            <a:ext cx="3362739" cy="1550641"/>
          </a:xfrm>
          <a:prstGeom prst="rect">
            <a:avLst/>
          </a:prstGeom>
        </p:spPr>
        <p:txBody>
          <a:bodyPr/>
          <a:lstStyle/>
          <a:p>
            <a:r>
              <a:rPr lang="es-ES"/>
              <a:t>Haga clic en el icono para agregar una imagen</a:t>
            </a:r>
            <a:endParaRPr lang="id-ID" dirty="0"/>
          </a:p>
        </p:txBody>
      </p:sp>
      <p:sp>
        <p:nvSpPr>
          <p:cNvPr id="12" name="Picture Placeholder 7"/>
          <p:cNvSpPr>
            <a:spLocks noGrp="1"/>
          </p:cNvSpPr>
          <p:nvPr>
            <p:ph type="pic" sz="quarter" idx="17"/>
          </p:nvPr>
        </p:nvSpPr>
        <p:spPr>
          <a:xfrm>
            <a:off x="7991061" y="4061654"/>
            <a:ext cx="3362739" cy="1550641"/>
          </a:xfrm>
          <a:prstGeom prst="rect">
            <a:avLst/>
          </a:prstGeom>
        </p:spPr>
        <p:txBody>
          <a:bodyPr/>
          <a:lstStyle/>
          <a:p>
            <a:r>
              <a:rPr lang="es-ES"/>
              <a:t>Haga clic en el icono para agregar una imagen</a:t>
            </a:r>
            <a:endParaRPr lang="id-ID" dirty="0"/>
          </a:p>
        </p:txBody>
      </p:sp>
      <p:sp>
        <p:nvSpPr>
          <p:cNvPr id="14" name="Text Placeholder 4">
            <a:extLst>
              <a:ext uri="{FF2B5EF4-FFF2-40B4-BE49-F238E27FC236}">
                <a16:creationId xmlns:a16="http://schemas.microsoft.com/office/drawing/2014/main" id="{A07E1353-0C2D-234E-B7F5-57D7A5ABE70C}"/>
              </a:ext>
            </a:extLst>
          </p:cNvPr>
          <p:cNvSpPr>
            <a:spLocks noGrp="1"/>
          </p:cNvSpPr>
          <p:nvPr>
            <p:ph type="body" sz="quarter" idx="18"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5" name="Title 1">
            <a:extLst>
              <a:ext uri="{FF2B5EF4-FFF2-40B4-BE49-F238E27FC236}">
                <a16:creationId xmlns:a16="http://schemas.microsoft.com/office/drawing/2014/main" id="{CB14EED8-AA02-384A-86B3-05B2FEDD9526}"/>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43226168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six Column sma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8201" y="1775655"/>
            <a:ext cx="1414670" cy="1550641"/>
          </a:xfrm>
          <a:prstGeom prst="rect">
            <a:avLst/>
          </a:prstGeom>
        </p:spPr>
        <p:txBody>
          <a:bodyPr/>
          <a:lstStyle/>
          <a:p>
            <a:r>
              <a:rPr lang="es-ES"/>
              <a:t>Haga clic en el icono para agregar una imagen</a:t>
            </a:r>
            <a:endParaRPr lang="id-ID" dirty="0"/>
          </a:p>
        </p:txBody>
      </p:sp>
      <p:sp>
        <p:nvSpPr>
          <p:cNvPr id="9" name="Picture Placeholder 7"/>
          <p:cNvSpPr>
            <a:spLocks noGrp="1"/>
          </p:cNvSpPr>
          <p:nvPr>
            <p:ph type="pic" sz="quarter" idx="13"/>
          </p:nvPr>
        </p:nvSpPr>
        <p:spPr>
          <a:xfrm>
            <a:off x="4414631" y="1775654"/>
            <a:ext cx="1414670" cy="1550641"/>
          </a:xfrm>
          <a:prstGeom prst="rect">
            <a:avLst/>
          </a:prstGeom>
        </p:spPr>
        <p:txBody>
          <a:bodyPr/>
          <a:lstStyle/>
          <a:p>
            <a:r>
              <a:rPr lang="es-ES"/>
              <a:t>Haga clic en el icono para agregar una imagen</a:t>
            </a:r>
            <a:endParaRPr lang="id-ID" dirty="0"/>
          </a:p>
        </p:txBody>
      </p:sp>
      <p:sp>
        <p:nvSpPr>
          <p:cNvPr id="10" name="Picture Placeholder 7"/>
          <p:cNvSpPr>
            <a:spLocks noGrp="1"/>
          </p:cNvSpPr>
          <p:nvPr>
            <p:ph type="pic" sz="quarter" idx="14"/>
          </p:nvPr>
        </p:nvSpPr>
        <p:spPr>
          <a:xfrm>
            <a:off x="7991062" y="1775654"/>
            <a:ext cx="1414670" cy="1550641"/>
          </a:xfrm>
          <a:prstGeom prst="rect">
            <a:avLst/>
          </a:prstGeom>
        </p:spPr>
        <p:txBody>
          <a:bodyPr/>
          <a:lstStyle/>
          <a:p>
            <a:r>
              <a:rPr lang="es-ES"/>
              <a:t>Haga clic en el icono para agregar una imagen</a:t>
            </a:r>
            <a:endParaRPr lang="id-ID" dirty="0"/>
          </a:p>
        </p:txBody>
      </p:sp>
      <p:sp>
        <p:nvSpPr>
          <p:cNvPr id="7" name="Picture Placeholder 7"/>
          <p:cNvSpPr>
            <a:spLocks noGrp="1"/>
          </p:cNvSpPr>
          <p:nvPr>
            <p:ph type="pic" sz="quarter" idx="15"/>
          </p:nvPr>
        </p:nvSpPr>
        <p:spPr>
          <a:xfrm>
            <a:off x="838201" y="4061655"/>
            <a:ext cx="1414670" cy="1550641"/>
          </a:xfrm>
          <a:prstGeom prst="rect">
            <a:avLst/>
          </a:prstGeom>
        </p:spPr>
        <p:txBody>
          <a:bodyPr/>
          <a:lstStyle/>
          <a:p>
            <a:r>
              <a:rPr lang="es-ES"/>
              <a:t>Haga clic en el icono para agregar una imagen</a:t>
            </a:r>
            <a:endParaRPr lang="id-ID" dirty="0"/>
          </a:p>
        </p:txBody>
      </p:sp>
      <p:sp>
        <p:nvSpPr>
          <p:cNvPr id="11" name="Picture Placeholder 7"/>
          <p:cNvSpPr>
            <a:spLocks noGrp="1"/>
          </p:cNvSpPr>
          <p:nvPr>
            <p:ph type="pic" sz="quarter" idx="16"/>
          </p:nvPr>
        </p:nvSpPr>
        <p:spPr>
          <a:xfrm>
            <a:off x="4414631" y="4061654"/>
            <a:ext cx="1414670" cy="1550641"/>
          </a:xfrm>
          <a:prstGeom prst="rect">
            <a:avLst/>
          </a:prstGeom>
        </p:spPr>
        <p:txBody>
          <a:bodyPr/>
          <a:lstStyle/>
          <a:p>
            <a:r>
              <a:rPr lang="es-ES"/>
              <a:t>Haga clic en el icono para agregar una imagen</a:t>
            </a:r>
            <a:endParaRPr lang="id-ID" dirty="0"/>
          </a:p>
        </p:txBody>
      </p:sp>
      <p:sp>
        <p:nvSpPr>
          <p:cNvPr id="12" name="Picture Placeholder 7"/>
          <p:cNvSpPr>
            <a:spLocks noGrp="1"/>
          </p:cNvSpPr>
          <p:nvPr>
            <p:ph type="pic" sz="quarter" idx="17"/>
          </p:nvPr>
        </p:nvSpPr>
        <p:spPr>
          <a:xfrm>
            <a:off x="7991062" y="4061654"/>
            <a:ext cx="1414670" cy="1550641"/>
          </a:xfrm>
          <a:prstGeom prst="rect">
            <a:avLst/>
          </a:prstGeom>
        </p:spPr>
        <p:txBody>
          <a:bodyPr/>
          <a:lstStyle/>
          <a:p>
            <a:r>
              <a:rPr lang="es-ES"/>
              <a:t>Haga clic en el icono para agregar una imagen</a:t>
            </a:r>
            <a:endParaRPr lang="id-ID" dirty="0"/>
          </a:p>
        </p:txBody>
      </p:sp>
      <p:sp>
        <p:nvSpPr>
          <p:cNvPr id="14" name="Text Placeholder 4">
            <a:extLst>
              <a:ext uri="{FF2B5EF4-FFF2-40B4-BE49-F238E27FC236}">
                <a16:creationId xmlns:a16="http://schemas.microsoft.com/office/drawing/2014/main" id="{483EA67D-783E-9548-B5DC-566E3E5D5063}"/>
              </a:ext>
            </a:extLst>
          </p:cNvPr>
          <p:cNvSpPr>
            <a:spLocks noGrp="1"/>
          </p:cNvSpPr>
          <p:nvPr>
            <p:ph type="body" sz="quarter" idx="18"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5" name="Title 1">
            <a:extLst>
              <a:ext uri="{FF2B5EF4-FFF2-40B4-BE49-F238E27FC236}">
                <a16:creationId xmlns:a16="http://schemas.microsoft.com/office/drawing/2014/main" id="{F6E6ECBB-AD55-5F45-A19C-30B6B386B859}"/>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531630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ix Column small">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8201" y="1775655"/>
            <a:ext cx="1414670" cy="1550641"/>
          </a:xfrm>
          <a:prstGeom prst="rect">
            <a:avLst/>
          </a:prstGeom>
        </p:spPr>
        <p:txBody>
          <a:bodyPr/>
          <a:lstStyle/>
          <a:p>
            <a:r>
              <a:rPr lang="es-ES"/>
              <a:t>Haga clic en el icono para agregar una imagen</a:t>
            </a:r>
            <a:endParaRPr lang="id-ID" dirty="0"/>
          </a:p>
        </p:txBody>
      </p:sp>
      <p:sp>
        <p:nvSpPr>
          <p:cNvPr id="9" name="Picture Placeholder 7"/>
          <p:cNvSpPr>
            <a:spLocks noGrp="1"/>
          </p:cNvSpPr>
          <p:nvPr>
            <p:ph type="pic" sz="quarter" idx="13"/>
          </p:nvPr>
        </p:nvSpPr>
        <p:spPr>
          <a:xfrm>
            <a:off x="4414631" y="1775654"/>
            <a:ext cx="1414670" cy="1550641"/>
          </a:xfrm>
          <a:prstGeom prst="rect">
            <a:avLst/>
          </a:prstGeom>
        </p:spPr>
        <p:txBody>
          <a:bodyPr/>
          <a:lstStyle/>
          <a:p>
            <a:r>
              <a:rPr lang="es-ES"/>
              <a:t>Haga clic en el icono para agregar una imagen</a:t>
            </a:r>
            <a:endParaRPr lang="id-ID" dirty="0"/>
          </a:p>
        </p:txBody>
      </p:sp>
      <p:sp>
        <p:nvSpPr>
          <p:cNvPr id="10" name="Picture Placeholder 7"/>
          <p:cNvSpPr>
            <a:spLocks noGrp="1"/>
          </p:cNvSpPr>
          <p:nvPr>
            <p:ph type="pic" sz="quarter" idx="14"/>
          </p:nvPr>
        </p:nvSpPr>
        <p:spPr>
          <a:xfrm>
            <a:off x="7991062" y="1775654"/>
            <a:ext cx="1414670" cy="1550641"/>
          </a:xfrm>
          <a:prstGeom prst="rect">
            <a:avLst/>
          </a:prstGeom>
        </p:spPr>
        <p:txBody>
          <a:bodyPr/>
          <a:lstStyle/>
          <a:p>
            <a:r>
              <a:rPr lang="es-ES"/>
              <a:t>Haga clic en el icono para agregar una imagen</a:t>
            </a:r>
            <a:endParaRPr lang="id-ID" dirty="0"/>
          </a:p>
        </p:txBody>
      </p:sp>
      <p:sp>
        <p:nvSpPr>
          <p:cNvPr id="7" name="Picture Placeholder 7"/>
          <p:cNvSpPr>
            <a:spLocks noGrp="1"/>
          </p:cNvSpPr>
          <p:nvPr>
            <p:ph type="pic" sz="quarter" idx="15"/>
          </p:nvPr>
        </p:nvSpPr>
        <p:spPr>
          <a:xfrm>
            <a:off x="838201" y="4061655"/>
            <a:ext cx="1414670" cy="1550641"/>
          </a:xfrm>
          <a:prstGeom prst="rect">
            <a:avLst/>
          </a:prstGeom>
        </p:spPr>
        <p:txBody>
          <a:bodyPr/>
          <a:lstStyle/>
          <a:p>
            <a:r>
              <a:rPr lang="es-ES"/>
              <a:t>Haga clic en el icono para agregar una imagen</a:t>
            </a:r>
            <a:endParaRPr lang="id-ID" dirty="0"/>
          </a:p>
        </p:txBody>
      </p:sp>
      <p:sp>
        <p:nvSpPr>
          <p:cNvPr id="11" name="Picture Placeholder 7"/>
          <p:cNvSpPr>
            <a:spLocks noGrp="1"/>
          </p:cNvSpPr>
          <p:nvPr>
            <p:ph type="pic" sz="quarter" idx="16"/>
          </p:nvPr>
        </p:nvSpPr>
        <p:spPr>
          <a:xfrm>
            <a:off x="4414631" y="4061654"/>
            <a:ext cx="1414670" cy="1550641"/>
          </a:xfrm>
          <a:prstGeom prst="rect">
            <a:avLst/>
          </a:prstGeom>
        </p:spPr>
        <p:txBody>
          <a:bodyPr/>
          <a:lstStyle/>
          <a:p>
            <a:r>
              <a:rPr lang="es-ES"/>
              <a:t>Haga clic en el icono para agregar una imagen</a:t>
            </a:r>
            <a:endParaRPr lang="id-ID" dirty="0"/>
          </a:p>
        </p:txBody>
      </p:sp>
      <p:sp>
        <p:nvSpPr>
          <p:cNvPr id="12" name="Picture Placeholder 7"/>
          <p:cNvSpPr>
            <a:spLocks noGrp="1"/>
          </p:cNvSpPr>
          <p:nvPr>
            <p:ph type="pic" sz="quarter" idx="17"/>
          </p:nvPr>
        </p:nvSpPr>
        <p:spPr>
          <a:xfrm>
            <a:off x="7991062" y="4061654"/>
            <a:ext cx="1414670" cy="1550641"/>
          </a:xfrm>
          <a:prstGeom prst="rect">
            <a:avLst/>
          </a:prstGeom>
        </p:spPr>
        <p:txBody>
          <a:bodyPr/>
          <a:lstStyle/>
          <a:p>
            <a:r>
              <a:rPr lang="es-ES"/>
              <a:t>Haga clic en el icono para agregar una imagen</a:t>
            </a:r>
            <a:endParaRPr lang="id-ID" dirty="0"/>
          </a:p>
        </p:txBody>
      </p:sp>
      <p:sp>
        <p:nvSpPr>
          <p:cNvPr id="14" name="Text Placeholder 4">
            <a:extLst>
              <a:ext uri="{FF2B5EF4-FFF2-40B4-BE49-F238E27FC236}">
                <a16:creationId xmlns:a16="http://schemas.microsoft.com/office/drawing/2014/main" id="{483EA67D-783E-9548-B5DC-566E3E5D5063}"/>
              </a:ext>
            </a:extLst>
          </p:cNvPr>
          <p:cNvSpPr>
            <a:spLocks noGrp="1"/>
          </p:cNvSpPr>
          <p:nvPr>
            <p:ph type="body" sz="quarter" idx="18"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5" name="Title 1">
            <a:extLst>
              <a:ext uri="{FF2B5EF4-FFF2-40B4-BE49-F238E27FC236}">
                <a16:creationId xmlns:a16="http://schemas.microsoft.com/office/drawing/2014/main" id="{F6E6ECBB-AD55-5F45-A19C-30B6B386B859}"/>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923694982"/>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Full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0" y="0"/>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1" name="Picture Placeholder 3"/>
          <p:cNvSpPr>
            <a:spLocks noGrp="1"/>
          </p:cNvSpPr>
          <p:nvPr>
            <p:ph type="pic" sz="quarter" idx="11"/>
          </p:nvPr>
        </p:nvSpPr>
        <p:spPr>
          <a:xfrm>
            <a:off x="2437638" y="0"/>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2" name="Picture Placeholder 3"/>
          <p:cNvSpPr>
            <a:spLocks noGrp="1"/>
          </p:cNvSpPr>
          <p:nvPr>
            <p:ph type="pic" sz="quarter" idx="12"/>
          </p:nvPr>
        </p:nvSpPr>
        <p:spPr>
          <a:xfrm>
            <a:off x="4875276" y="0"/>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3" name="Picture Placeholder 3"/>
          <p:cNvSpPr>
            <a:spLocks noGrp="1"/>
          </p:cNvSpPr>
          <p:nvPr>
            <p:ph type="pic" sz="quarter" idx="13"/>
          </p:nvPr>
        </p:nvSpPr>
        <p:spPr>
          <a:xfrm>
            <a:off x="7312914" y="0"/>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4" name="Picture Placeholder 3"/>
          <p:cNvSpPr>
            <a:spLocks noGrp="1"/>
          </p:cNvSpPr>
          <p:nvPr>
            <p:ph type="pic" sz="quarter" idx="14"/>
          </p:nvPr>
        </p:nvSpPr>
        <p:spPr>
          <a:xfrm>
            <a:off x="9750552" y="0"/>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5" name="Picture Placeholder 3"/>
          <p:cNvSpPr>
            <a:spLocks noGrp="1"/>
          </p:cNvSpPr>
          <p:nvPr>
            <p:ph type="pic" sz="quarter" idx="15"/>
          </p:nvPr>
        </p:nvSpPr>
        <p:spPr>
          <a:xfrm>
            <a:off x="0" y="2281428"/>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8" name="Picture Placeholder 3"/>
          <p:cNvSpPr>
            <a:spLocks noGrp="1"/>
          </p:cNvSpPr>
          <p:nvPr>
            <p:ph type="pic" sz="quarter" idx="16"/>
          </p:nvPr>
        </p:nvSpPr>
        <p:spPr>
          <a:xfrm>
            <a:off x="2437638" y="2281428"/>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9" name="Picture Placeholder 3"/>
          <p:cNvSpPr>
            <a:spLocks noGrp="1"/>
          </p:cNvSpPr>
          <p:nvPr>
            <p:ph type="pic" sz="quarter" idx="17"/>
          </p:nvPr>
        </p:nvSpPr>
        <p:spPr>
          <a:xfrm>
            <a:off x="4875276" y="2281428"/>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0" name="Picture Placeholder 3"/>
          <p:cNvSpPr>
            <a:spLocks noGrp="1"/>
          </p:cNvSpPr>
          <p:nvPr>
            <p:ph type="pic" sz="quarter" idx="18"/>
          </p:nvPr>
        </p:nvSpPr>
        <p:spPr>
          <a:xfrm>
            <a:off x="7312914" y="2281428"/>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1" name="Picture Placeholder 3"/>
          <p:cNvSpPr>
            <a:spLocks noGrp="1"/>
          </p:cNvSpPr>
          <p:nvPr>
            <p:ph type="pic" sz="quarter" idx="19"/>
          </p:nvPr>
        </p:nvSpPr>
        <p:spPr>
          <a:xfrm>
            <a:off x="9750552" y="2281428"/>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2" name="Picture Placeholder 3"/>
          <p:cNvSpPr>
            <a:spLocks noGrp="1"/>
          </p:cNvSpPr>
          <p:nvPr>
            <p:ph type="pic" sz="quarter" idx="20"/>
          </p:nvPr>
        </p:nvSpPr>
        <p:spPr>
          <a:xfrm>
            <a:off x="0" y="4562856"/>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3" name="Picture Placeholder 3"/>
          <p:cNvSpPr>
            <a:spLocks noGrp="1"/>
          </p:cNvSpPr>
          <p:nvPr>
            <p:ph type="pic" sz="quarter" idx="21"/>
          </p:nvPr>
        </p:nvSpPr>
        <p:spPr>
          <a:xfrm>
            <a:off x="2446782" y="4562856"/>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4" name="Picture Placeholder 3"/>
          <p:cNvSpPr>
            <a:spLocks noGrp="1"/>
          </p:cNvSpPr>
          <p:nvPr>
            <p:ph type="pic" sz="quarter" idx="22"/>
          </p:nvPr>
        </p:nvSpPr>
        <p:spPr>
          <a:xfrm>
            <a:off x="4884420" y="4562856"/>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5" name="Picture Placeholder 3"/>
          <p:cNvSpPr>
            <a:spLocks noGrp="1"/>
          </p:cNvSpPr>
          <p:nvPr>
            <p:ph type="pic" sz="quarter" idx="23"/>
          </p:nvPr>
        </p:nvSpPr>
        <p:spPr>
          <a:xfrm>
            <a:off x="7322058" y="4562856"/>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6" name="Picture Placeholder 3"/>
          <p:cNvSpPr>
            <a:spLocks noGrp="1"/>
          </p:cNvSpPr>
          <p:nvPr>
            <p:ph type="pic" sz="quarter" idx="24"/>
          </p:nvPr>
        </p:nvSpPr>
        <p:spPr>
          <a:xfrm>
            <a:off x="9750552" y="4562856"/>
            <a:ext cx="2441448" cy="2295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Tree>
    <p:extLst>
      <p:ext uri="{BB962C8B-B14F-4D97-AF65-F5344CB8AC3E}">
        <p14:creationId xmlns:p14="http://schemas.microsoft.com/office/powerpoint/2010/main" val="13148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eño personalizado">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49ADC8-0FE6-FE4D-A86F-19D118B11FB7}"/>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rgbClr val="FFFFFF"/>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
        <p:nvSpPr>
          <p:cNvPr id="4" name="Text Placeholder 4">
            <a:extLst>
              <a:ext uri="{FF2B5EF4-FFF2-40B4-BE49-F238E27FC236}">
                <a16:creationId xmlns:a16="http://schemas.microsoft.com/office/drawing/2014/main" id="{8718B352-F3A9-7842-A832-ED60D1BC9E2D}"/>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5" name="Marcador de contenido 7">
            <a:extLst>
              <a:ext uri="{FF2B5EF4-FFF2-40B4-BE49-F238E27FC236}">
                <a16:creationId xmlns:a16="http://schemas.microsoft.com/office/drawing/2014/main" id="{1FB3D05F-5222-0C41-AEF2-F88D41D666AD}"/>
              </a:ext>
            </a:extLst>
          </p:cNvPr>
          <p:cNvSpPr>
            <a:spLocks noGrp="1"/>
          </p:cNvSpPr>
          <p:nvPr>
            <p:ph sz="quarter" idx="11"/>
          </p:nvPr>
        </p:nvSpPr>
        <p:spPr>
          <a:xfrm>
            <a:off x="838200" y="1820863"/>
            <a:ext cx="10515600" cy="3918086"/>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Tree>
    <p:extLst>
      <p:ext uri="{BB962C8B-B14F-4D97-AF65-F5344CB8AC3E}">
        <p14:creationId xmlns:p14="http://schemas.microsoft.com/office/powerpoint/2010/main" val="221193044"/>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24 images Full page">
    <p:spTree>
      <p:nvGrpSpPr>
        <p:cNvPr id="1" name=""/>
        <p:cNvGrpSpPr/>
        <p:nvPr/>
      </p:nvGrpSpPr>
      <p:grpSpPr>
        <a:xfrm>
          <a:off x="0" y="0"/>
          <a:ext cx="0" cy="0"/>
          <a:chOff x="0" y="0"/>
          <a:chExt cx="0" cy="0"/>
        </a:xfrm>
      </p:grpSpPr>
      <p:sp>
        <p:nvSpPr>
          <p:cNvPr id="17" name="Picture Placeholder 3"/>
          <p:cNvSpPr>
            <a:spLocks noGrp="1"/>
          </p:cNvSpPr>
          <p:nvPr>
            <p:ph type="pic" sz="quarter" idx="10"/>
          </p:nvPr>
        </p:nvSpPr>
        <p:spPr>
          <a:xfrm>
            <a:off x="0" y="0"/>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7" name="Picture Placeholder 3"/>
          <p:cNvSpPr>
            <a:spLocks noGrp="1"/>
          </p:cNvSpPr>
          <p:nvPr>
            <p:ph type="pic" sz="quarter" idx="11"/>
          </p:nvPr>
        </p:nvSpPr>
        <p:spPr>
          <a:xfrm>
            <a:off x="2028749" y="0"/>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8" name="Picture Placeholder 3"/>
          <p:cNvSpPr>
            <a:spLocks noGrp="1"/>
          </p:cNvSpPr>
          <p:nvPr>
            <p:ph type="pic" sz="quarter" idx="12"/>
          </p:nvPr>
        </p:nvSpPr>
        <p:spPr>
          <a:xfrm>
            <a:off x="4057498" y="0"/>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9" name="Picture Placeholder 3"/>
          <p:cNvSpPr>
            <a:spLocks noGrp="1"/>
          </p:cNvSpPr>
          <p:nvPr>
            <p:ph type="pic" sz="quarter" idx="13"/>
          </p:nvPr>
        </p:nvSpPr>
        <p:spPr>
          <a:xfrm>
            <a:off x="6086247" y="0"/>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0" name="Picture Placeholder 3"/>
          <p:cNvSpPr>
            <a:spLocks noGrp="1"/>
          </p:cNvSpPr>
          <p:nvPr>
            <p:ph type="pic" sz="quarter" idx="14"/>
          </p:nvPr>
        </p:nvSpPr>
        <p:spPr>
          <a:xfrm>
            <a:off x="10143744" y="0"/>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1" name="Picture Placeholder 3"/>
          <p:cNvSpPr>
            <a:spLocks noGrp="1"/>
          </p:cNvSpPr>
          <p:nvPr>
            <p:ph type="pic" sz="quarter" idx="25"/>
          </p:nvPr>
        </p:nvSpPr>
        <p:spPr>
          <a:xfrm>
            <a:off x="8114996" y="0"/>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2" name="Picture Placeholder 3"/>
          <p:cNvSpPr>
            <a:spLocks noGrp="1"/>
          </p:cNvSpPr>
          <p:nvPr>
            <p:ph type="pic" sz="quarter" idx="26"/>
          </p:nvPr>
        </p:nvSpPr>
        <p:spPr>
          <a:xfrm>
            <a:off x="0" y="1709928"/>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3" name="Picture Placeholder 3"/>
          <p:cNvSpPr>
            <a:spLocks noGrp="1"/>
          </p:cNvSpPr>
          <p:nvPr>
            <p:ph type="pic" sz="quarter" idx="27"/>
          </p:nvPr>
        </p:nvSpPr>
        <p:spPr>
          <a:xfrm>
            <a:off x="2028749" y="1709928"/>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4" name="Picture Placeholder 3"/>
          <p:cNvSpPr>
            <a:spLocks noGrp="1"/>
          </p:cNvSpPr>
          <p:nvPr>
            <p:ph type="pic" sz="quarter" idx="28"/>
          </p:nvPr>
        </p:nvSpPr>
        <p:spPr>
          <a:xfrm>
            <a:off x="4057498" y="1709928"/>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5" name="Picture Placeholder 3"/>
          <p:cNvSpPr>
            <a:spLocks noGrp="1"/>
          </p:cNvSpPr>
          <p:nvPr>
            <p:ph type="pic" sz="quarter" idx="29"/>
          </p:nvPr>
        </p:nvSpPr>
        <p:spPr>
          <a:xfrm>
            <a:off x="6086247" y="1709928"/>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6" name="Picture Placeholder 3"/>
          <p:cNvSpPr>
            <a:spLocks noGrp="1"/>
          </p:cNvSpPr>
          <p:nvPr>
            <p:ph type="pic" sz="quarter" idx="30"/>
          </p:nvPr>
        </p:nvSpPr>
        <p:spPr>
          <a:xfrm>
            <a:off x="10143744" y="1709928"/>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7" name="Picture Placeholder 3"/>
          <p:cNvSpPr>
            <a:spLocks noGrp="1"/>
          </p:cNvSpPr>
          <p:nvPr>
            <p:ph type="pic" sz="quarter" idx="31"/>
          </p:nvPr>
        </p:nvSpPr>
        <p:spPr>
          <a:xfrm>
            <a:off x="8114996" y="1709928"/>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8" name="Picture Placeholder 3"/>
          <p:cNvSpPr>
            <a:spLocks noGrp="1"/>
          </p:cNvSpPr>
          <p:nvPr>
            <p:ph type="pic" sz="quarter" idx="32"/>
          </p:nvPr>
        </p:nvSpPr>
        <p:spPr>
          <a:xfrm>
            <a:off x="0" y="3419856"/>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9" name="Picture Placeholder 3"/>
          <p:cNvSpPr>
            <a:spLocks noGrp="1"/>
          </p:cNvSpPr>
          <p:nvPr>
            <p:ph type="pic" sz="quarter" idx="33"/>
          </p:nvPr>
        </p:nvSpPr>
        <p:spPr>
          <a:xfrm>
            <a:off x="2028749" y="3419856"/>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40" name="Picture Placeholder 3"/>
          <p:cNvSpPr>
            <a:spLocks noGrp="1"/>
          </p:cNvSpPr>
          <p:nvPr>
            <p:ph type="pic" sz="quarter" idx="34"/>
          </p:nvPr>
        </p:nvSpPr>
        <p:spPr>
          <a:xfrm>
            <a:off x="4057498" y="3419856"/>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41" name="Picture Placeholder 3"/>
          <p:cNvSpPr>
            <a:spLocks noGrp="1"/>
          </p:cNvSpPr>
          <p:nvPr>
            <p:ph type="pic" sz="quarter" idx="35"/>
          </p:nvPr>
        </p:nvSpPr>
        <p:spPr>
          <a:xfrm>
            <a:off x="6086247" y="3419856"/>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42" name="Picture Placeholder 3"/>
          <p:cNvSpPr>
            <a:spLocks noGrp="1"/>
          </p:cNvSpPr>
          <p:nvPr>
            <p:ph type="pic" sz="quarter" idx="36"/>
          </p:nvPr>
        </p:nvSpPr>
        <p:spPr>
          <a:xfrm>
            <a:off x="10143744" y="3419856"/>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43" name="Picture Placeholder 3"/>
          <p:cNvSpPr>
            <a:spLocks noGrp="1"/>
          </p:cNvSpPr>
          <p:nvPr>
            <p:ph type="pic" sz="quarter" idx="37"/>
          </p:nvPr>
        </p:nvSpPr>
        <p:spPr>
          <a:xfrm>
            <a:off x="8114996" y="3419856"/>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44" name="Picture Placeholder 3"/>
          <p:cNvSpPr>
            <a:spLocks noGrp="1"/>
          </p:cNvSpPr>
          <p:nvPr>
            <p:ph type="pic" sz="quarter" idx="38"/>
          </p:nvPr>
        </p:nvSpPr>
        <p:spPr>
          <a:xfrm>
            <a:off x="0" y="5129784"/>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45" name="Picture Placeholder 3"/>
          <p:cNvSpPr>
            <a:spLocks noGrp="1"/>
          </p:cNvSpPr>
          <p:nvPr>
            <p:ph type="pic" sz="quarter" idx="39"/>
          </p:nvPr>
        </p:nvSpPr>
        <p:spPr>
          <a:xfrm>
            <a:off x="2028749" y="5129784"/>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46" name="Picture Placeholder 3"/>
          <p:cNvSpPr>
            <a:spLocks noGrp="1"/>
          </p:cNvSpPr>
          <p:nvPr>
            <p:ph type="pic" sz="quarter" idx="40"/>
          </p:nvPr>
        </p:nvSpPr>
        <p:spPr>
          <a:xfrm>
            <a:off x="4057498" y="5129784"/>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47" name="Picture Placeholder 3"/>
          <p:cNvSpPr>
            <a:spLocks noGrp="1"/>
          </p:cNvSpPr>
          <p:nvPr>
            <p:ph type="pic" sz="quarter" idx="41"/>
          </p:nvPr>
        </p:nvSpPr>
        <p:spPr>
          <a:xfrm>
            <a:off x="6086247" y="5129784"/>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48" name="Picture Placeholder 3"/>
          <p:cNvSpPr>
            <a:spLocks noGrp="1"/>
          </p:cNvSpPr>
          <p:nvPr>
            <p:ph type="pic" sz="quarter" idx="42"/>
          </p:nvPr>
        </p:nvSpPr>
        <p:spPr>
          <a:xfrm>
            <a:off x="10143744" y="5129784"/>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49" name="Picture Placeholder 3"/>
          <p:cNvSpPr>
            <a:spLocks noGrp="1"/>
          </p:cNvSpPr>
          <p:nvPr>
            <p:ph type="pic" sz="quarter" idx="43"/>
          </p:nvPr>
        </p:nvSpPr>
        <p:spPr>
          <a:xfrm>
            <a:off x="8114996" y="5129784"/>
            <a:ext cx="2048256" cy="1728216"/>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Tree>
    <p:extLst>
      <p:ext uri="{BB962C8B-B14F-4D97-AF65-F5344CB8AC3E}">
        <p14:creationId xmlns:p14="http://schemas.microsoft.com/office/powerpoint/2010/main" val="3446094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eight images">
    <p:spTree>
      <p:nvGrpSpPr>
        <p:cNvPr id="1" name=""/>
        <p:cNvGrpSpPr/>
        <p:nvPr/>
      </p:nvGrpSpPr>
      <p:grpSpPr>
        <a:xfrm>
          <a:off x="0" y="0"/>
          <a:ext cx="0" cy="0"/>
          <a:chOff x="0" y="0"/>
          <a:chExt cx="0" cy="0"/>
        </a:xfrm>
      </p:grpSpPr>
      <p:sp>
        <p:nvSpPr>
          <p:cNvPr id="17" name="Picture Placeholder 3"/>
          <p:cNvSpPr>
            <a:spLocks noGrp="1"/>
          </p:cNvSpPr>
          <p:nvPr>
            <p:ph type="pic" sz="quarter" idx="10"/>
          </p:nvPr>
        </p:nvSpPr>
        <p:spPr>
          <a:xfrm>
            <a:off x="-18288" y="0"/>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7" name="Picture Placeholder 3"/>
          <p:cNvSpPr>
            <a:spLocks noGrp="1"/>
          </p:cNvSpPr>
          <p:nvPr>
            <p:ph type="pic" sz="quarter" idx="11"/>
          </p:nvPr>
        </p:nvSpPr>
        <p:spPr>
          <a:xfrm>
            <a:off x="3030728" y="0"/>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8" name="Picture Placeholder 3"/>
          <p:cNvSpPr>
            <a:spLocks noGrp="1"/>
          </p:cNvSpPr>
          <p:nvPr>
            <p:ph type="pic" sz="quarter" idx="12"/>
          </p:nvPr>
        </p:nvSpPr>
        <p:spPr>
          <a:xfrm>
            <a:off x="6079744" y="0"/>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9" name="Picture Placeholder 3"/>
          <p:cNvSpPr>
            <a:spLocks noGrp="1"/>
          </p:cNvSpPr>
          <p:nvPr>
            <p:ph type="pic" sz="quarter" idx="13"/>
          </p:nvPr>
        </p:nvSpPr>
        <p:spPr>
          <a:xfrm>
            <a:off x="9128760" y="0"/>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0" name="Picture Placeholder 3"/>
          <p:cNvSpPr>
            <a:spLocks noGrp="1"/>
          </p:cNvSpPr>
          <p:nvPr>
            <p:ph type="pic" sz="quarter" idx="14"/>
          </p:nvPr>
        </p:nvSpPr>
        <p:spPr>
          <a:xfrm>
            <a:off x="-18288" y="3438144"/>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1" name="Picture Placeholder 3"/>
          <p:cNvSpPr>
            <a:spLocks noGrp="1"/>
          </p:cNvSpPr>
          <p:nvPr>
            <p:ph type="pic" sz="quarter" idx="15"/>
          </p:nvPr>
        </p:nvSpPr>
        <p:spPr>
          <a:xfrm>
            <a:off x="3030728" y="3438144"/>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2" name="Picture Placeholder 3"/>
          <p:cNvSpPr>
            <a:spLocks noGrp="1"/>
          </p:cNvSpPr>
          <p:nvPr>
            <p:ph type="pic" sz="quarter" idx="16"/>
          </p:nvPr>
        </p:nvSpPr>
        <p:spPr>
          <a:xfrm>
            <a:off x="6079744" y="3438144"/>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3" name="Picture Placeholder 3"/>
          <p:cNvSpPr>
            <a:spLocks noGrp="1"/>
          </p:cNvSpPr>
          <p:nvPr>
            <p:ph type="pic" sz="quarter" idx="17"/>
          </p:nvPr>
        </p:nvSpPr>
        <p:spPr>
          <a:xfrm>
            <a:off x="9128760" y="3438144"/>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Tree>
    <p:extLst>
      <p:ext uri="{BB962C8B-B14F-4D97-AF65-F5344CB8AC3E}">
        <p14:creationId xmlns:p14="http://schemas.microsoft.com/office/powerpoint/2010/main" val="109776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eight images-text">
    <p:spTree>
      <p:nvGrpSpPr>
        <p:cNvPr id="1" name=""/>
        <p:cNvGrpSpPr/>
        <p:nvPr/>
      </p:nvGrpSpPr>
      <p:grpSpPr>
        <a:xfrm>
          <a:off x="0" y="0"/>
          <a:ext cx="0" cy="0"/>
          <a:chOff x="0" y="0"/>
          <a:chExt cx="0" cy="0"/>
        </a:xfrm>
      </p:grpSpPr>
      <p:sp>
        <p:nvSpPr>
          <p:cNvPr id="17" name="Picture Placeholder 3"/>
          <p:cNvSpPr>
            <a:spLocks noGrp="1"/>
          </p:cNvSpPr>
          <p:nvPr>
            <p:ph type="pic" sz="quarter" idx="10"/>
          </p:nvPr>
        </p:nvSpPr>
        <p:spPr>
          <a:xfrm>
            <a:off x="-18288" y="0"/>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8" name="Picture Placeholder 3"/>
          <p:cNvSpPr>
            <a:spLocks noGrp="1"/>
          </p:cNvSpPr>
          <p:nvPr>
            <p:ph type="pic" sz="quarter" idx="12"/>
          </p:nvPr>
        </p:nvSpPr>
        <p:spPr>
          <a:xfrm>
            <a:off x="6079744" y="0"/>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1" name="Picture Placeholder 3"/>
          <p:cNvSpPr>
            <a:spLocks noGrp="1"/>
          </p:cNvSpPr>
          <p:nvPr>
            <p:ph type="pic" sz="quarter" idx="15"/>
          </p:nvPr>
        </p:nvSpPr>
        <p:spPr>
          <a:xfrm>
            <a:off x="3030728" y="3438144"/>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3" name="Picture Placeholder 3"/>
          <p:cNvSpPr>
            <a:spLocks noGrp="1"/>
          </p:cNvSpPr>
          <p:nvPr>
            <p:ph type="pic" sz="quarter" idx="17"/>
          </p:nvPr>
        </p:nvSpPr>
        <p:spPr>
          <a:xfrm>
            <a:off x="9128760" y="3438144"/>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Tree>
    <p:extLst>
      <p:ext uri="{BB962C8B-B14F-4D97-AF65-F5344CB8AC3E}">
        <p14:creationId xmlns:p14="http://schemas.microsoft.com/office/powerpoint/2010/main" val="1306930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eight images-text">
    <p:bg>
      <p:bgRef idx="1001">
        <a:schemeClr val="bg1"/>
      </p:bgRef>
    </p:bg>
    <p:spTree>
      <p:nvGrpSpPr>
        <p:cNvPr id="1" name=""/>
        <p:cNvGrpSpPr/>
        <p:nvPr/>
      </p:nvGrpSpPr>
      <p:grpSpPr>
        <a:xfrm>
          <a:off x="0" y="0"/>
          <a:ext cx="0" cy="0"/>
          <a:chOff x="0" y="0"/>
          <a:chExt cx="0" cy="0"/>
        </a:xfrm>
      </p:grpSpPr>
      <p:sp>
        <p:nvSpPr>
          <p:cNvPr id="17" name="Picture Placeholder 3"/>
          <p:cNvSpPr>
            <a:spLocks noGrp="1"/>
          </p:cNvSpPr>
          <p:nvPr>
            <p:ph type="pic" sz="quarter" idx="10"/>
          </p:nvPr>
        </p:nvSpPr>
        <p:spPr>
          <a:xfrm>
            <a:off x="-18288" y="0"/>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8" name="Picture Placeholder 3"/>
          <p:cNvSpPr>
            <a:spLocks noGrp="1"/>
          </p:cNvSpPr>
          <p:nvPr>
            <p:ph type="pic" sz="quarter" idx="12"/>
          </p:nvPr>
        </p:nvSpPr>
        <p:spPr>
          <a:xfrm>
            <a:off x="6079744" y="0"/>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1" name="Picture Placeholder 3"/>
          <p:cNvSpPr>
            <a:spLocks noGrp="1"/>
          </p:cNvSpPr>
          <p:nvPr>
            <p:ph type="pic" sz="quarter" idx="15"/>
          </p:nvPr>
        </p:nvSpPr>
        <p:spPr>
          <a:xfrm>
            <a:off x="3030728" y="3438144"/>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33" name="Picture Placeholder 3"/>
          <p:cNvSpPr>
            <a:spLocks noGrp="1"/>
          </p:cNvSpPr>
          <p:nvPr>
            <p:ph type="pic" sz="quarter" idx="17"/>
          </p:nvPr>
        </p:nvSpPr>
        <p:spPr>
          <a:xfrm>
            <a:off x="9128760" y="3438144"/>
            <a:ext cx="3063240" cy="3438144"/>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Tree>
    <p:extLst>
      <p:ext uri="{BB962C8B-B14F-4D97-AF65-F5344CB8AC3E}">
        <p14:creationId xmlns:p14="http://schemas.microsoft.com/office/powerpoint/2010/main" val="3691186826"/>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ircle">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1336854" y="1749287"/>
            <a:ext cx="2520000" cy="25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0" name="Picture Placeholder 3"/>
          <p:cNvSpPr>
            <a:spLocks noGrp="1" noChangeAspect="1"/>
          </p:cNvSpPr>
          <p:nvPr>
            <p:ph type="pic" sz="quarter" idx="11"/>
          </p:nvPr>
        </p:nvSpPr>
        <p:spPr>
          <a:xfrm>
            <a:off x="4626599" y="1749287"/>
            <a:ext cx="2520000" cy="25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1" name="Picture Placeholder 3"/>
          <p:cNvSpPr>
            <a:spLocks noGrp="1" noChangeAspect="1"/>
          </p:cNvSpPr>
          <p:nvPr>
            <p:ph type="pic" sz="quarter" idx="12"/>
          </p:nvPr>
        </p:nvSpPr>
        <p:spPr>
          <a:xfrm>
            <a:off x="7916344" y="1749287"/>
            <a:ext cx="2520000" cy="25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8" name="Text Placeholder 4">
            <a:extLst>
              <a:ext uri="{FF2B5EF4-FFF2-40B4-BE49-F238E27FC236}">
                <a16:creationId xmlns:a16="http://schemas.microsoft.com/office/drawing/2014/main" id="{6AA8FDAB-FDFE-814C-B90B-0568A6E3B9CF}"/>
              </a:ext>
            </a:extLst>
          </p:cNvPr>
          <p:cNvSpPr>
            <a:spLocks noGrp="1"/>
          </p:cNvSpPr>
          <p:nvPr>
            <p:ph type="body" sz="quarter" idx="13"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9" name="Title 1">
            <a:extLst>
              <a:ext uri="{FF2B5EF4-FFF2-40B4-BE49-F238E27FC236}">
                <a16:creationId xmlns:a16="http://schemas.microsoft.com/office/drawing/2014/main" id="{EA7F7D0F-1578-0F49-8C87-74A160C87F8C}"/>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58210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Circle">
    <p:bg>
      <p:bgRef idx="1001">
        <a:schemeClr val="bg1"/>
      </p:bgRef>
    </p:bg>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1336854" y="1749287"/>
            <a:ext cx="2520000" cy="25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0" name="Picture Placeholder 3"/>
          <p:cNvSpPr>
            <a:spLocks noGrp="1" noChangeAspect="1"/>
          </p:cNvSpPr>
          <p:nvPr>
            <p:ph type="pic" sz="quarter" idx="11"/>
          </p:nvPr>
        </p:nvSpPr>
        <p:spPr>
          <a:xfrm>
            <a:off x="4626599" y="1749287"/>
            <a:ext cx="2520000" cy="25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1" name="Picture Placeholder 3"/>
          <p:cNvSpPr>
            <a:spLocks noGrp="1" noChangeAspect="1"/>
          </p:cNvSpPr>
          <p:nvPr>
            <p:ph type="pic" sz="quarter" idx="12"/>
          </p:nvPr>
        </p:nvSpPr>
        <p:spPr>
          <a:xfrm>
            <a:off x="7916344" y="1749287"/>
            <a:ext cx="2520000" cy="25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8" name="Text Placeholder 4">
            <a:extLst>
              <a:ext uri="{FF2B5EF4-FFF2-40B4-BE49-F238E27FC236}">
                <a16:creationId xmlns:a16="http://schemas.microsoft.com/office/drawing/2014/main" id="{6AA8FDAB-FDFE-814C-B90B-0568A6E3B9CF}"/>
              </a:ext>
            </a:extLst>
          </p:cNvPr>
          <p:cNvSpPr>
            <a:spLocks noGrp="1"/>
          </p:cNvSpPr>
          <p:nvPr>
            <p:ph type="body" sz="quarter" idx="13"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9" name="Title 1">
            <a:extLst>
              <a:ext uri="{FF2B5EF4-FFF2-40B4-BE49-F238E27FC236}">
                <a16:creationId xmlns:a16="http://schemas.microsoft.com/office/drawing/2014/main" id="{EA7F7D0F-1578-0F49-8C87-74A160C87F8C}"/>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2033737825"/>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ircle">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829850" y="2054087"/>
            <a:ext cx="2160000" cy="216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5" name="Picture Placeholder 3"/>
          <p:cNvSpPr>
            <a:spLocks noGrp="1" noChangeAspect="1"/>
          </p:cNvSpPr>
          <p:nvPr>
            <p:ph type="pic" sz="quarter" idx="11"/>
          </p:nvPr>
        </p:nvSpPr>
        <p:spPr>
          <a:xfrm>
            <a:off x="3632685" y="2054087"/>
            <a:ext cx="2160000" cy="216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6" name="Picture Placeholder 3"/>
          <p:cNvSpPr>
            <a:spLocks noGrp="1" noChangeAspect="1"/>
          </p:cNvSpPr>
          <p:nvPr>
            <p:ph type="pic" sz="quarter" idx="12"/>
          </p:nvPr>
        </p:nvSpPr>
        <p:spPr>
          <a:xfrm>
            <a:off x="6435520" y="2054087"/>
            <a:ext cx="2160000" cy="216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7" name="Picture Placeholder 3"/>
          <p:cNvSpPr>
            <a:spLocks noGrp="1" noChangeAspect="1"/>
          </p:cNvSpPr>
          <p:nvPr>
            <p:ph type="pic" sz="quarter" idx="13"/>
          </p:nvPr>
        </p:nvSpPr>
        <p:spPr>
          <a:xfrm>
            <a:off x="9238355" y="2054087"/>
            <a:ext cx="2160000" cy="216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1" name="Text Placeholder 4">
            <a:extLst>
              <a:ext uri="{FF2B5EF4-FFF2-40B4-BE49-F238E27FC236}">
                <a16:creationId xmlns:a16="http://schemas.microsoft.com/office/drawing/2014/main" id="{D8FEC2E5-7E3F-DD45-B9F1-AA8CEEBC8474}"/>
              </a:ext>
            </a:extLst>
          </p:cNvPr>
          <p:cNvSpPr>
            <a:spLocks noGrp="1"/>
          </p:cNvSpPr>
          <p:nvPr>
            <p:ph type="body" sz="quarter" idx="14"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2" name="Title 1">
            <a:extLst>
              <a:ext uri="{FF2B5EF4-FFF2-40B4-BE49-F238E27FC236}">
                <a16:creationId xmlns:a16="http://schemas.microsoft.com/office/drawing/2014/main" id="{EC81BDDA-4056-2F44-8C5F-D03AAF857C79}"/>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303419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Circle">
    <p:bg>
      <p:bgRef idx="1001">
        <a:schemeClr val="bg1"/>
      </p:bgRef>
    </p:bg>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829850" y="2054087"/>
            <a:ext cx="2160000" cy="216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5" name="Picture Placeholder 3"/>
          <p:cNvSpPr>
            <a:spLocks noGrp="1" noChangeAspect="1"/>
          </p:cNvSpPr>
          <p:nvPr>
            <p:ph type="pic" sz="quarter" idx="11"/>
          </p:nvPr>
        </p:nvSpPr>
        <p:spPr>
          <a:xfrm>
            <a:off x="3632685" y="2054087"/>
            <a:ext cx="2160000" cy="216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6" name="Picture Placeholder 3"/>
          <p:cNvSpPr>
            <a:spLocks noGrp="1" noChangeAspect="1"/>
          </p:cNvSpPr>
          <p:nvPr>
            <p:ph type="pic" sz="quarter" idx="12"/>
          </p:nvPr>
        </p:nvSpPr>
        <p:spPr>
          <a:xfrm>
            <a:off x="6435520" y="2054087"/>
            <a:ext cx="2160000" cy="216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7" name="Picture Placeholder 3"/>
          <p:cNvSpPr>
            <a:spLocks noGrp="1" noChangeAspect="1"/>
          </p:cNvSpPr>
          <p:nvPr>
            <p:ph type="pic" sz="quarter" idx="13"/>
          </p:nvPr>
        </p:nvSpPr>
        <p:spPr>
          <a:xfrm>
            <a:off x="9238355" y="2054087"/>
            <a:ext cx="2160000" cy="216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1" name="Text Placeholder 4">
            <a:extLst>
              <a:ext uri="{FF2B5EF4-FFF2-40B4-BE49-F238E27FC236}">
                <a16:creationId xmlns:a16="http://schemas.microsoft.com/office/drawing/2014/main" id="{D8FEC2E5-7E3F-DD45-B9F1-AA8CEEBC8474}"/>
              </a:ext>
            </a:extLst>
          </p:cNvPr>
          <p:cNvSpPr>
            <a:spLocks noGrp="1"/>
          </p:cNvSpPr>
          <p:nvPr>
            <p:ph type="body" sz="quarter" idx="14"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2" name="Title 1">
            <a:extLst>
              <a:ext uri="{FF2B5EF4-FFF2-40B4-BE49-F238E27FC236}">
                <a16:creationId xmlns:a16="http://schemas.microsoft.com/office/drawing/2014/main" id="{EC81BDDA-4056-2F44-8C5F-D03AAF857C79}"/>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212907876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4 box">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829850" y="2054087"/>
            <a:ext cx="2160000" cy="216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5" name="Picture Placeholder 3"/>
          <p:cNvSpPr>
            <a:spLocks noGrp="1" noChangeAspect="1"/>
          </p:cNvSpPr>
          <p:nvPr>
            <p:ph type="pic" sz="quarter" idx="11"/>
          </p:nvPr>
        </p:nvSpPr>
        <p:spPr>
          <a:xfrm>
            <a:off x="3632685" y="2054087"/>
            <a:ext cx="2160000" cy="216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6" name="Picture Placeholder 3"/>
          <p:cNvSpPr>
            <a:spLocks noGrp="1" noChangeAspect="1"/>
          </p:cNvSpPr>
          <p:nvPr>
            <p:ph type="pic" sz="quarter" idx="12"/>
          </p:nvPr>
        </p:nvSpPr>
        <p:spPr>
          <a:xfrm>
            <a:off x="6435520" y="2054087"/>
            <a:ext cx="2160000" cy="216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7" name="Picture Placeholder 3"/>
          <p:cNvSpPr>
            <a:spLocks noGrp="1" noChangeAspect="1"/>
          </p:cNvSpPr>
          <p:nvPr>
            <p:ph type="pic" sz="quarter" idx="13"/>
          </p:nvPr>
        </p:nvSpPr>
        <p:spPr>
          <a:xfrm>
            <a:off x="9238355" y="2054087"/>
            <a:ext cx="2160000" cy="216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1" name="Text Placeholder 4">
            <a:extLst>
              <a:ext uri="{FF2B5EF4-FFF2-40B4-BE49-F238E27FC236}">
                <a16:creationId xmlns:a16="http://schemas.microsoft.com/office/drawing/2014/main" id="{6D3A2A28-DE59-9A4B-BDC2-02475C3DD449}"/>
              </a:ext>
            </a:extLst>
          </p:cNvPr>
          <p:cNvSpPr>
            <a:spLocks noGrp="1"/>
          </p:cNvSpPr>
          <p:nvPr>
            <p:ph type="body" sz="quarter" idx="14"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2" name="Title 1">
            <a:extLst>
              <a:ext uri="{FF2B5EF4-FFF2-40B4-BE49-F238E27FC236}">
                <a16:creationId xmlns:a16="http://schemas.microsoft.com/office/drawing/2014/main" id="{FAE3851A-2A9A-014B-8159-DFA9E35CBE2C}"/>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13814369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4 box">
    <p:bg>
      <p:bgRef idx="1001">
        <a:schemeClr val="bg1"/>
      </p:bgRef>
    </p:bg>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829850" y="2054087"/>
            <a:ext cx="2160000" cy="216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5" name="Picture Placeholder 3"/>
          <p:cNvSpPr>
            <a:spLocks noGrp="1" noChangeAspect="1"/>
          </p:cNvSpPr>
          <p:nvPr>
            <p:ph type="pic" sz="quarter" idx="11"/>
          </p:nvPr>
        </p:nvSpPr>
        <p:spPr>
          <a:xfrm>
            <a:off x="3632685" y="2054087"/>
            <a:ext cx="2160000" cy="216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6" name="Picture Placeholder 3"/>
          <p:cNvSpPr>
            <a:spLocks noGrp="1" noChangeAspect="1"/>
          </p:cNvSpPr>
          <p:nvPr>
            <p:ph type="pic" sz="quarter" idx="12"/>
          </p:nvPr>
        </p:nvSpPr>
        <p:spPr>
          <a:xfrm>
            <a:off x="6435520" y="2054087"/>
            <a:ext cx="2160000" cy="216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7" name="Picture Placeholder 3"/>
          <p:cNvSpPr>
            <a:spLocks noGrp="1" noChangeAspect="1"/>
          </p:cNvSpPr>
          <p:nvPr>
            <p:ph type="pic" sz="quarter" idx="13"/>
          </p:nvPr>
        </p:nvSpPr>
        <p:spPr>
          <a:xfrm>
            <a:off x="9238355" y="2054087"/>
            <a:ext cx="2160000" cy="216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1" name="Text Placeholder 4">
            <a:extLst>
              <a:ext uri="{FF2B5EF4-FFF2-40B4-BE49-F238E27FC236}">
                <a16:creationId xmlns:a16="http://schemas.microsoft.com/office/drawing/2014/main" id="{6D3A2A28-DE59-9A4B-BDC2-02475C3DD449}"/>
              </a:ext>
            </a:extLst>
          </p:cNvPr>
          <p:cNvSpPr>
            <a:spLocks noGrp="1"/>
          </p:cNvSpPr>
          <p:nvPr>
            <p:ph type="body" sz="quarter" idx="14"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2" name="Title 1">
            <a:extLst>
              <a:ext uri="{FF2B5EF4-FFF2-40B4-BE49-F238E27FC236}">
                <a16:creationId xmlns:a16="http://schemas.microsoft.com/office/drawing/2014/main" id="{FAE3851A-2A9A-014B-8159-DFA9E35CBE2C}"/>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284204925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6DCBC4-1605-A14A-8FAC-2A178ED14D80}"/>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
        <p:nvSpPr>
          <p:cNvPr id="4" name="Text Placeholder 4">
            <a:extLst>
              <a:ext uri="{FF2B5EF4-FFF2-40B4-BE49-F238E27FC236}">
                <a16:creationId xmlns:a16="http://schemas.microsoft.com/office/drawing/2014/main" id="{B2922392-B0B9-8745-88D3-F132880ABCBF}"/>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5" name="Marcador de contenido 7">
            <a:extLst>
              <a:ext uri="{FF2B5EF4-FFF2-40B4-BE49-F238E27FC236}">
                <a16:creationId xmlns:a16="http://schemas.microsoft.com/office/drawing/2014/main" id="{779D8477-3339-EF43-AB1B-70BE8429B7C1}"/>
              </a:ext>
            </a:extLst>
          </p:cNvPr>
          <p:cNvSpPr>
            <a:spLocks noGrp="1"/>
          </p:cNvSpPr>
          <p:nvPr>
            <p:ph sz="quarter" idx="11"/>
          </p:nvPr>
        </p:nvSpPr>
        <p:spPr>
          <a:xfrm>
            <a:off x="838200" y="1820863"/>
            <a:ext cx="5074920" cy="3918086"/>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6" name="Marcador de contenido 7">
            <a:extLst>
              <a:ext uri="{FF2B5EF4-FFF2-40B4-BE49-F238E27FC236}">
                <a16:creationId xmlns:a16="http://schemas.microsoft.com/office/drawing/2014/main" id="{AD32D79F-92C5-C640-94BD-62228775339D}"/>
              </a:ext>
            </a:extLst>
          </p:cNvPr>
          <p:cNvSpPr>
            <a:spLocks noGrp="1"/>
          </p:cNvSpPr>
          <p:nvPr>
            <p:ph sz="quarter" idx="12"/>
          </p:nvPr>
        </p:nvSpPr>
        <p:spPr>
          <a:xfrm>
            <a:off x="6278878" y="1820863"/>
            <a:ext cx="5074921" cy="3918086"/>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Tree>
    <p:extLst>
      <p:ext uri="{BB962C8B-B14F-4D97-AF65-F5344CB8AC3E}">
        <p14:creationId xmlns:p14="http://schemas.microsoft.com/office/powerpoint/2010/main" val="29921307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4 box images">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0" y="2212975"/>
            <a:ext cx="3037024" cy="2438400"/>
          </a:xfrm>
          <a:prstGeom prst="rect">
            <a:avLst/>
          </a:prstGeom>
        </p:spPr>
        <p:txBody>
          <a:bodyPr/>
          <a:lstStyle/>
          <a:p>
            <a:r>
              <a:rPr lang="es-ES"/>
              <a:t>Haga clic en el icono para agregar una imagen</a:t>
            </a:r>
            <a:endParaRPr lang="id-ID" dirty="0"/>
          </a:p>
        </p:txBody>
      </p:sp>
      <p:sp>
        <p:nvSpPr>
          <p:cNvPr id="10" name="Picture Placeholder 2"/>
          <p:cNvSpPr>
            <a:spLocks noGrp="1"/>
          </p:cNvSpPr>
          <p:nvPr>
            <p:ph type="pic" sz="quarter" idx="20"/>
          </p:nvPr>
        </p:nvSpPr>
        <p:spPr>
          <a:xfrm>
            <a:off x="3047585" y="2212975"/>
            <a:ext cx="2991886" cy="2438400"/>
          </a:xfrm>
          <a:prstGeom prst="rect">
            <a:avLst/>
          </a:prstGeom>
        </p:spPr>
        <p:txBody>
          <a:bodyPr/>
          <a:lstStyle/>
          <a:p>
            <a:r>
              <a:rPr lang="es-ES"/>
              <a:t>Haga clic en el icono para agregar una imagen</a:t>
            </a:r>
            <a:endParaRPr lang="id-ID" dirty="0"/>
          </a:p>
        </p:txBody>
      </p:sp>
      <p:sp>
        <p:nvSpPr>
          <p:cNvPr id="11" name="Picture Placeholder 2"/>
          <p:cNvSpPr>
            <a:spLocks noGrp="1"/>
          </p:cNvSpPr>
          <p:nvPr>
            <p:ph type="pic" sz="quarter" idx="21"/>
          </p:nvPr>
        </p:nvSpPr>
        <p:spPr>
          <a:xfrm>
            <a:off x="6063284" y="2212975"/>
            <a:ext cx="3100594" cy="2438400"/>
          </a:xfrm>
          <a:prstGeom prst="rect">
            <a:avLst/>
          </a:prstGeom>
        </p:spPr>
        <p:txBody>
          <a:bodyPr/>
          <a:lstStyle/>
          <a:p>
            <a:r>
              <a:rPr lang="es-ES"/>
              <a:t>Haga clic en el icono para agregar una imagen</a:t>
            </a:r>
            <a:endParaRPr lang="id-ID" dirty="0"/>
          </a:p>
        </p:txBody>
      </p:sp>
      <p:sp>
        <p:nvSpPr>
          <p:cNvPr id="12" name="Picture Placeholder 2"/>
          <p:cNvSpPr>
            <a:spLocks noGrp="1"/>
          </p:cNvSpPr>
          <p:nvPr>
            <p:ph type="pic" sz="quarter" idx="22"/>
          </p:nvPr>
        </p:nvSpPr>
        <p:spPr>
          <a:xfrm>
            <a:off x="9163878" y="2212975"/>
            <a:ext cx="3028122" cy="2438400"/>
          </a:xfrm>
          <a:prstGeom prst="rect">
            <a:avLst/>
          </a:prstGeom>
        </p:spPr>
        <p:txBody>
          <a:bodyPr/>
          <a:lstStyle/>
          <a:p>
            <a:r>
              <a:rPr lang="es-ES"/>
              <a:t>Haga clic en el icono para agregar una imagen</a:t>
            </a:r>
            <a:endParaRPr lang="id-ID" dirty="0"/>
          </a:p>
        </p:txBody>
      </p:sp>
      <p:sp>
        <p:nvSpPr>
          <p:cNvPr id="14" name="Text Placeholder 4">
            <a:extLst>
              <a:ext uri="{FF2B5EF4-FFF2-40B4-BE49-F238E27FC236}">
                <a16:creationId xmlns:a16="http://schemas.microsoft.com/office/drawing/2014/main" id="{5A3D397E-2EF4-A043-B3CE-E7FBAAA71D28}"/>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5" name="Title 1">
            <a:extLst>
              <a:ext uri="{FF2B5EF4-FFF2-40B4-BE49-F238E27FC236}">
                <a16:creationId xmlns:a16="http://schemas.microsoft.com/office/drawing/2014/main" id="{C143CDF7-A7D7-8144-A47C-130361E38668}"/>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4207118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4 box images">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0" y="2212975"/>
            <a:ext cx="3037024" cy="2438400"/>
          </a:xfrm>
          <a:prstGeom prst="rect">
            <a:avLst/>
          </a:prstGeom>
        </p:spPr>
        <p:txBody>
          <a:bodyPr/>
          <a:lstStyle/>
          <a:p>
            <a:r>
              <a:rPr lang="es-ES"/>
              <a:t>Haga clic en el icono para agregar una imagen</a:t>
            </a:r>
            <a:endParaRPr lang="id-ID" dirty="0"/>
          </a:p>
        </p:txBody>
      </p:sp>
      <p:sp>
        <p:nvSpPr>
          <p:cNvPr id="10" name="Picture Placeholder 2"/>
          <p:cNvSpPr>
            <a:spLocks noGrp="1"/>
          </p:cNvSpPr>
          <p:nvPr>
            <p:ph type="pic" sz="quarter" idx="20"/>
          </p:nvPr>
        </p:nvSpPr>
        <p:spPr>
          <a:xfrm>
            <a:off x="3047585" y="2212975"/>
            <a:ext cx="2991886" cy="2438400"/>
          </a:xfrm>
          <a:prstGeom prst="rect">
            <a:avLst/>
          </a:prstGeom>
        </p:spPr>
        <p:txBody>
          <a:bodyPr/>
          <a:lstStyle/>
          <a:p>
            <a:r>
              <a:rPr lang="es-ES"/>
              <a:t>Haga clic en el icono para agregar una imagen</a:t>
            </a:r>
            <a:endParaRPr lang="id-ID" dirty="0"/>
          </a:p>
        </p:txBody>
      </p:sp>
      <p:sp>
        <p:nvSpPr>
          <p:cNvPr id="11" name="Picture Placeholder 2"/>
          <p:cNvSpPr>
            <a:spLocks noGrp="1"/>
          </p:cNvSpPr>
          <p:nvPr>
            <p:ph type="pic" sz="quarter" idx="21"/>
          </p:nvPr>
        </p:nvSpPr>
        <p:spPr>
          <a:xfrm>
            <a:off x="6063284" y="2212975"/>
            <a:ext cx="3100594" cy="2438400"/>
          </a:xfrm>
          <a:prstGeom prst="rect">
            <a:avLst/>
          </a:prstGeom>
        </p:spPr>
        <p:txBody>
          <a:bodyPr/>
          <a:lstStyle/>
          <a:p>
            <a:r>
              <a:rPr lang="es-ES"/>
              <a:t>Haga clic en el icono para agregar una imagen</a:t>
            </a:r>
            <a:endParaRPr lang="id-ID" dirty="0"/>
          </a:p>
        </p:txBody>
      </p:sp>
      <p:sp>
        <p:nvSpPr>
          <p:cNvPr id="12" name="Picture Placeholder 2"/>
          <p:cNvSpPr>
            <a:spLocks noGrp="1"/>
          </p:cNvSpPr>
          <p:nvPr>
            <p:ph type="pic" sz="quarter" idx="22"/>
          </p:nvPr>
        </p:nvSpPr>
        <p:spPr>
          <a:xfrm>
            <a:off x="9163878" y="2212975"/>
            <a:ext cx="3028122" cy="2438400"/>
          </a:xfrm>
          <a:prstGeom prst="rect">
            <a:avLst/>
          </a:prstGeom>
        </p:spPr>
        <p:txBody>
          <a:bodyPr/>
          <a:lstStyle/>
          <a:p>
            <a:r>
              <a:rPr lang="es-ES"/>
              <a:t>Haga clic en el icono para agregar una imagen</a:t>
            </a:r>
            <a:endParaRPr lang="id-ID" dirty="0"/>
          </a:p>
        </p:txBody>
      </p:sp>
      <p:sp>
        <p:nvSpPr>
          <p:cNvPr id="14" name="Text Placeholder 4">
            <a:extLst>
              <a:ext uri="{FF2B5EF4-FFF2-40B4-BE49-F238E27FC236}">
                <a16:creationId xmlns:a16="http://schemas.microsoft.com/office/drawing/2014/main" id="{5A3D397E-2EF4-A043-B3CE-E7FBAAA71D28}"/>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5" name="Title 1">
            <a:extLst>
              <a:ext uri="{FF2B5EF4-FFF2-40B4-BE49-F238E27FC236}">
                <a16:creationId xmlns:a16="http://schemas.microsoft.com/office/drawing/2014/main" id="{C143CDF7-A7D7-8144-A47C-130361E38668}"/>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136512289"/>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4 rounded images">
    <p:spTree>
      <p:nvGrpSpPr>
        <p:cNvPr id="1" name=""/>
        <p:cNvGrpSpPr/>
        <p:nvPr/>
      </p:nvGrpSpPr>
      <p:grpSpPr>
        <a:xfrm>
          <a:off x="0" y="0"/>
          <a:ext cx="0" cy="0"/>
          <a:chOff x="0" y="0"/>
          <a:chExt cx="0" cy="0"/>
        </a:xfrm>
      </p:grpSpPr>
      <p:sp>
        <p:nvSpPr>
          <p:cNvPr id="10" name="Picture Placeholder 3"/>
          <p:cNvSpPr>
            <a:spLocks noGrp="1"/>
          </p:cNvSpPr>
          <p:nvPr>
            <p:ph type="pic" sz="quarter" idx="19"/>
          </p:nvPr>
        </p:nvSpPr>
        <p:spPr>
          <a:xfrm>
            <a:off x="4678364" y="202744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1" name="Picture Placeholder 3"/>
          <p:cNvSpPr>
            <a:spLocks noGrp="1"/>
          </p:cNvSpPr>
          <p:nvPr>
            <p:ph type="pic" sz="quarter" idx="20"/>
          </p:nvPr>
        </p:nvSpPr>
        <p:spPr>
          <a:xfrm>
            <a:off x="4678364" y="376865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2" name="Picture Placeholder 3"/>
          <p:cNvSpPr>
            <a:spLocks noGrp="1"/>
          </p:cNvSpPr>
          <p:nvPr>
            <p:ph type="pic" sz="quarter" idx="21"/>
          </p:nvPr>
        </p:nvSpPr>
        <p:spPr>
          <a:xfrm>
            <a:off x="6222242" y="202744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3" name="Picture Placeholder 3"/>
          <p:cNvSpPr>
            <a:spLocks noGrp="1"/>
          </p:cNvSpPr>
          <p:nvPr>
            <p:ph type="pic" sz="quarter" idx="22"/>
          </p:nvPr>
        </p:nvSpPr>
        <p:spPr>
          <a:xfrm>
            <a:off x="6222242" y="376865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5" name="Text Placeholder 4">
            <a:extLst>
              <a:ext uri="{FF2B5EF4-FFF2-40B4-BE49-F238E27FC236}">
                <a16:creationId xmlns:a16="http://schemas.microsoft.com/office/drawing/2014/main" id="{08D2E5E9-E262-A645-9366-8B74AF9EED4F}"/>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6" name="Title 1">
            <a:extLst>
              <a:ext uri="{FF2B5EF4-FFF2-40B4-BE49-F238E27FC236}">
                <a16:creationId xmlns:a16="http://schemas.microsoft.com/office/drawing/2014/main" id="{1A2F38E7-DB10-5642-B388-4B033E6651B7}"/>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2430840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4 rounded images">
    <p:bg>
      <p:bgRef idx="1001">
        <a:schemeClr val="bg1"/>
      </p:bgRef>
    </p:bg>
    <p:spTree>
      <p:nvGrpSpPr>
        <p:cNvPr id="1" name=""/>
        <p:cNvGrpSpPr/>
        <p:nvPr/>
      </p:nvGrpSpPr>
      <p:grpSpPr>
        <a:xfrm>
          <a:off x="0" y="0"/>
          <a:ext cx="0" cy="0"/>
          <a:chOff x="0" y="0"/>
          <a:chExt cx="0" cy="0"/>
        </a:xfrm>
      </p:grpSpPr>
      <p:sp>
        <p:nvSpPr>
          <p:cNvPr id="10" name="Picture Placeholder 3"/>
          <p:cNvSpPr>
            <a:spLocks noGrp="1"/>
          </p:cNvSpPr>
          <p:nvPr>
            <p:ph type="pic" sz="quarter" idx="19"/>
          </p:nvPr>
        </p:nvSpPr>
        <p:spPr>
          <a:xfrm>
            <a:off x="4678364" y="202744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1" name="Picture Placeholder 3"/>
          <p:cNvSpPr>
            <a:spLocks noGrp="1"/>
          </p:cNvSpPr>
          <p:nvPr>
            <p:ph type="pic" sz="quarter" idx="20"/>
          </p:nvPr>
        </p:nvSpPr>
        <p:spPr>
          <a:xfrm>
            <a:off x="4678364" y="376865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2" name="Picture Placeholder 3"/>
          <p:cNvSpPr>
            <a:spLocks noGrp="1"/>
          </p:cNvSpPr>
          <p:nvPr>
            <p:ph type="pic" sz="quarter" idx="21"/>
          </p:nvPr>
        </p:nvSpPr>
        <p:spPr>
          <a:xfrm>
            <a:off x="6222242" y="202744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3" name="Picture Placeholder 3"/>
          <p:cNvSpPr>
            <a:spLocks noGrp="1"/>
          </p:cNvSpPr>
          <p:nvPr>
            <p:ph type="pic" sz="quarter" idx="22"/>
          </p:nvPr>
        </p:nvSpPr>
        <p:spPr>
          <a:xfrm>
            <a:off x="6222242" y="376865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5" name="Text Placeholder 4">
            <a:extLst>
              <a:ext uri="{FF2B5EF4-FFF2-40B4-BE49-F238E27FC236}">
                <a16:creationId xmlns:a16="http://schemas.microsoft.com/office/drawing/2014/main" id="{08D2E5E9-E262-A645-9366-8B74AF9EED4F}"/>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6" name="Title 1">
            <a:extLst>
              <a:ext uri="{FF2B5EF4-FFF2-40B4-BE49-F238E27FC236}">
                <a16:creationId xmlns:a16="http://schemas.microsoft.com/office/drawing/2014/main" id="{1A2F38E7-DB10-5642-B388-4B033E6651B7}"/>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916633616"/>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4 rounded images">
    <p:spTree>
      <p:nvGrpSpPr>
        <p:cNvPr id="1" name=""/>
        <p:cNvGrpSpPr/>
        <p:nvPr/>
      </p:nvGrpSpPr>
      <p:grpSpPr>
        <a:xfrm>
          <a:off x="0" y="0"/>
          <a:ext cx="0" cy="0"/>
          <a:chOff x="0" y="0"/>
          <a:chExt cx="0" cy="0"/>
        </a:xfrm>
      </p:grpSpPr>
      <p:sp>
        <p:nvSpPr>
          <p:cNvPr id="10" name="Picture Placeholder 3"/>
          <p:cNvSpPr>
            <a:spLocks noGrp="1"/>
          </p:cNvSpPr>
          <p:nvPr>
            <p:ph type="pic" sz="quarter" idx="19"/>
          </p:nvPr>
        </p:nvSpPr>
        <p:spPr>
          <a:xfrm>
            <a:off x="838200" y="202744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1" name="Picture Placeholder 3"/>
          <p:cNvSpPr>
            <a:spLocks noGrp="1"/>
          </p:cNvSpPr>
          <p:nvPr>
            <p:ph type="pic" sz="quarter" idx="20"/>
          </p:nvPr>
        </p:nvSpPr>
        <p:spPr>
          <a:xfrm>
            <a:off x="838200" y="376865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2" name="Picture Placeholder 3"/>
          <p:cNvSpPr>
            <a:spLocks noGrp="1"/>
          </p:cNvSpPr>
          <p:nvPr>
            <p:ph type="pic" sz="quarter" idx="21"/>
          </p:nvPr>
        </p:nvSpPr>
        <p:spPr>
          <a:xfrm>
            <a:off x="6195737" y="202744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3" name="Picture Placeholder 3"/>
          <p:cNvSpPr>
            <a:spLocks noGrp="1"/>
          </p:cNvSpPr>
          <p:nvPr>
            <p:ph type="pic" sz="quarter" idx="22"/>
          </p:nvPr>
        </p:nvSpPr>
        <p:spPr>
          <a:xfrm>
            <a:off x="6195737" y="376865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2" name="Rectangle 1"/>
          <p:cNvSpPr/>
          <p:nvPr userDrawn="1"/>
        </p:nvSpPr>
        <p:spPr bwMode="auto">
          <a:xfrm>
            <a:off x="2372139" y="2027444"/>
            <a:ext cx="53009" cy="1550642"/>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id-ID" dirty="0"/>
          </a:p>
        </p:txBody>
      </p:sp>
      <p:sp>
        <p:nvSpPr>
          <p:cNvPr id="15" name="Rectangle 14"/>
          <p:cNvSpPr/>
          <p:nvPr userDrawn="1"/>
        </p:nvSpPr>
        <p:spPr bwMode="auto">
          <a:xfrm>
            <a:off x="2355919" y="3768654"/>
            <a:ext cx="53009" cy="1550642"/>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id-ID" dirty="0"/>
          </a:p>
        </p:txBody>
      </p:sp>
      <p:sp>
        <p:nvSpPr>
          <p:cNvPr id="16" name="Rectangle 15"/>
          <p:cNvSpPr/>
          <p:nvPr userDrawn="1"/>
        </p:nvSpPr>
        <p:spPr bwMode="auto">
          <a:xfrm>
            <a:off x="7732644" y="2027444"/>
            <a:ext cx="53009" cy="1550642"/>
          </a:xfrm>
          <a:prstGeom prst="rect">
            <a:avLst/>
          </a:prstGeom>
          <a:solidFill>
            <a:schemeClr val="accent4"/>
          </a:solidFill>
          <a:ln>
            <a:noFill/>
          </a:ln>
        </p:spPr>
        <p:txBody>
          <a:bodyPr vert="horz" wrap="square" lIns="91440" tIns="45720" rIns="91440" bIns="45720" numCol="1" rtlCol="0" anchor="t" anchorCtr="0" compatLnSpc="1">
            <a:prstTxWarp prst="textNoShape">
              <a:avLst/>
            </a:prstTxWarp>
          </a:bodyPr>
          <a:lstStyle/>
          <a:p>
            <a:pPr algn="ctr"/>
            <a:endParaRPr lang="id-ID" dirty="0"/>
          </a:p>
        </p:txBody>
      </p:sp>
      <p:sp>
        <p:nvSpPr>
          <p:cNvPr id="17" name="Rectangle 16"/>
          <p:cNvSpPr/>
          <p:nvPr userDrawn="1"/>
        </p:nvSpPr>
        <p:spPr bwMode="auto">
          <a:xfrm>
            <a:off x="7732643" y="3768654"/>
            <a:ext cx="53009" cy="1550642"/>
          </a:xfrm>
          <a:prstGeom prst="rect">
            <a:avLst/>
          </a:prstGeom>
          <a:solidFill>
            <a:schemeClr val="accent5"/>
          </a:solidFill>
          <a:ln>
            <a:noFill/>
          </a:ln>
        </p:spPr>
        <p:txBody>
          <a:bodyPr vert="horz" wrap="square" lIns="91440" tIns="45720" rIns="91440" bIns="45720" numCol="1" rtlCol="0" anchor="t" anchorCtr="0" compatLnSpc="1">
            <a:prstTxWarp prst="textNoShape">
              <a:avLst/>
            </a:prstTxWarp>
          </a:bodyPr>
          <a:lstStyle/>
          <a:p>
            <a:pPr algn="ctr"/>
            <a:endParaRPr lang="id-ID" dirty="0"/>
          </a:p>
        </p:txBody>
      </p:sp>
      <p:sp>
        <p:nvSpPr>
          <p:cNvPr id="18" name="Text Placeholder 4">
            <a:extLst>
              <a:ext uri="{FF2B5EF4-FFF2-40B4-BE49-F238E27FC236}">
                <a16:creationId xmlns:a16="http://schemas.microsoft.com/office/drawing/2014/main" id="{C3008CDF-F0E5-6A4D-8A37-20F2E9C9F3B9}"/>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9" name="Title 1">
            <a:extLst>
              <a:ext uri="{FF2B5EF4-FFF2-40B4-BE49-F238E27FC236}">
                <a16:creationId xmlns:a16="http://schemas.microsoft.com/office/drawing/2014/main" id="{033148C3-D95A-1249-8A44-A74F21CC7DED}"/>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904517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4 rounded images">
    <p:bg>
      <p:bgRef idx="1001">
        <a:schemeClr val="bg1"/>
      </p:bgRef>
    </p:bg>
    <p:spTree>
      <p:nvGrpSpPr>
        <p:cNvPr id="1" name=""/>
        <p:cNvGrpSpPr/>
        <p:nvPr/>
      </p:nvGrpSpPr>
      <p:grpSpPr>
        <a:xfrm>
          <a:off x="0" y="0"/>
          <a:ext cx="0" cy="0"/>
          <a:chOff x="0" y="0"/>
          <a:chExt cx="0" cy="0"/>
        </a:xfrm>
      </p:grpSpPr>
      <p:sp>
        <p:nvSpPr>
          <p:cNvPr id="10" name="Picture Placeholder 3"/>
          <p:cNvSpPr>
            <a:spLocks noGrp="1"/>
          </p:cNvSpPr>
          <p:nvPr>
            <p:ph type="pic" sz="quarter" idx="19"/>
          </p:nvPr>
        </p:nvSpPr>
        <p:spPr>
          <a:xfrm>
            <a:off x="838200" y="202744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1" name="Picture Placeholder 3"/>
          <p:cNvSpPr>
            <a:spLocks noGrp="1"/>
          </p:cNvSpPr>
          <p:nvPr>
            <p:ph type="pic" sz="quarter" idx="20"/>
          </p:nvPr>
        </p:nvSpPr>
        <p:spPr>
          <a:xfrm>
            <a:off x="838200" y="376865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2" name="Picture Placeholder 3"/>
          <p:cNvSpPr>
            <a:spLocks noGrp="1"/>
          </p:cNvSpPr>
          <p:nvPr>
            <p:ph type="pic" sz="quarter" idx="21"/>
          </p:nvPr>
        </p:nvSpPr>
        <p:spPr>
          <a:xfrm>
            <a:off x="6195737" y="202744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13" name="Picture Placeholder 3"/>
          <p:cNvSpPr>
            <a:spLocks noGrp="1"/>
          </p:cNvSpPr>
          <p:nvPr>
            <p:ph type="pic" sz="quarter" idx="22"/>
          </p:nvPr>
        </p:nvSpPr>
        <p:spPr>
          <a:xfrm>
            <a:off x="6195737" y="3768654"/>
            <a:ext cx="1377880" cy="1550642"/>
          </a:xfrm>
          <a:prstGeom prst="rect">
            <a:avLst/>
          </a:prstGeom>
          <a:ln>
            <a:noFill/>
          </a:ln>
        </p:spPr>
        <p:style>
          <a:lnRef idx="2">
            <a:schemeClr val="dk1"/>
          </a:lnRef>
          <a:fillRef idx="1">
            <a:schemeClr val="lt1"/>
          </a:fillRef>
          <a:effectRef idx="0">
            <a:schemeClr val="dk1"/>
          </a:effectRef>
          <a:fontRef idx="none"/>
        </p:style>
        <p:txBody>
          <a:bodyPr/>
          <a:lstStyle/>
          <a:p>
            <a:r>
              <a:rPr lang="es-ES"/>
              <a:t>Haga clic en el icono para agregar una imagen</a:t>
            </a:r>
            <a:endParaRPr lang="id-ID" dirty="0"/>
          </a:p>
        </p:txBody>
      </p:sp>
      <p:sp>
        <p:nvSpPr>
          <p:cNvPr id="2" name="Rectangle 1"/>
          <p:cNvSpPr/>
          <p:nvPr userDrawn="1"/>
        </p:nvSpPr>
        <p:spPr bwMode="auto">
          <a:xfrm>
            <a:off x="2372139" y="2027444"/>
            <a:ext cx="53009" cy="1550642"/>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id-ID" dirty="0"/>
          </a:p>
        </p:txBody>
      </p:sp>
      <p:sp>
        <p:nvSpPr>
          <p:cNvPr id="15" name="Rectangle 14"/>
          <p:cNvSpPr/>
          <p:nvPr userDrawn="1"/>
        </p:nvSpPr>
        <p:spPr bwMode="auto">
          <a:xfrm>
            <a:off x="2355919" y="3768654"/>
            <a:ext cx="53009" cy="1550642"/>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id-ID" dirty="0"/>
          </a:p>
        </p:txBody>
      </p:sp>
      <p:sp>
        <p:nvSpPr>
          <p:cNvPr id="16" name="Rectangle 15"/>
          <p:cNvSpPr/>
          <p:nvPr userDrawn="1"/>
        </p:nvSpPr>
        <p:spPr bwMode="auto">
          <a:xfrm>
            <a:off x="7732644" y="2027444"/>
            <a:ext cx="53009" cy="1550642"/>
          </a:xfrm>
          <a:prstGeom prst="rect">
            <a:avLst/>
          </a:prstGeom>
          <a:solidFill>
            <a:schemeClr val="accent4"/>
          </a:solidFill>
          <a:ln>
            <a:noFill/>
          </a:ln>
        </p:spPr>
        <p:txBody>
          <a:bodyPr vert="horz" wrap="square" lIns="91440" tIns="45720" rIns="91440" bIns="45720" numCol="1" rtlCol="0" anchor="t" anchorCtr="0" compatLnSpc="1">
            <a:prstTxWarp prst="textNoShape">
              <a:avLst/>
            </a:prstTxWarp>
          </a:bodyPr>
          <a:lstStyle/>
          <a:p>
            <a:pPr algn="ctr"/>
            <a:endParaRPr lang="id-ID" dirty="0"/>
          </a:p>
        </p:txBody>
      </p:sp>
      <p:sp>
        <p:nvSpPr>
          <p:cNvPr id="17" name="Rectangle 16"/>
          <p:cNvSpPr/>
          <p:nvPr userDrawn="1"/>
        </p:nvSpPr>
        <p:spPr bwMode="auto">
          <a:xfrm>
            <a:off x="7732643" y="3768654"/>
            <a:ext cx="53009" cy="1550642"/>
          </a:xfrm>
          <a:prstGeom prst="rect">
            <a:avLst/>
          </a:prstGeom>
          <a:solidFill>
            <a:schemeClr val="accent5"/>
          </a:solidFill>
          <a:ln>
            <a:noFill/>
          </a:ln>
        </p:spPr>
        <p:txBody>
          <a:bodyPr vert="horz" wrap="square" lIns="91440" tIns="45720" rIns="91440" bIns="45720" numCol="1" rtlCol="0" anchor="t" anchorCtr="0" compatLnSpc="1">
            <a:prstTxWarp prst="textNoShape">
              <a:avLst/>
            </a:prstTxWarp>
          </a:bodyPr>
          <a:lstStyle/>
          <a:p>
            <a:pPr algn="ctr"/>
            <a:endParaRPr lang="id-ID" dirty="0"/>
          </a:p>
        </p:txBody>
      </p:sp>
      <p:sp>
        <p:nvSpPr>
          <p:cNvPr id="18" name="Text Placeholder 4">
            <a:extLst>
              <a:ext uri="{FF2B5EF4-FFF2-40B4-BE49-F238E27FC236}">
                <a16:creationId xmlns:a16="http://schemas.microsoft.com/office/drawing/2014/main" id="{C3008CDF-F0E5-6A4D-8A37-20F2E9C9F3B9}"/>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9" name="Title 1">
            <a:extLst>
              <a:ext uri="{FF2B5EF4-FFF2-40B4-BE49-F238E27FC236}">
                <a16:creationId xmlns:a16="http://schemas.microsoft.com/office/drawing/2014/main" id="{033148C3-D95A-1249-8A44-A74F21CC7DED}"/>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4049888680"/>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4 circle images">
    <p:spTree>
      <p:nvGrpSpPr>
        <p:cNvPr id="1" name=""/>
        <p:cNvGrpSpPr/>
        <p:nvPr/>
      </p:nvGrpSpPr>
      <p:grpSpPr>
        <a:xfrm>
          <a:off x="0" y="0"/>
          <a:ext cx="0" cy="0"/>
          <a:chOff x="0" y="0"/>
          <a:chExt cx="0" cy="0"/>
        </a:xfrm>
      </p:grpSpPr>
      <p:sp>
        <p:nvSpPr>
          <p:cNvPr id="14" name="Picture Placeholder 3"/>
          <p:cNvSpPr>
            <a:spLocks noGrp="1" noChangeAspect="1"/>
          </p:cNvSpPr>
          <p:nvPr>
            <p:ph type="pic" sz="quarter" idx="10"/>
          </p:nvPr>
        </p:nvSpPr>
        <p:spPr>
          <a:xfrm>
            <a:off x="4288668" y="2054088"/>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5" name="Picture Placeholder 3"/>
          <p:cNvSpPr>
            <a:spLocks noGrp="1" noChangeAspect="1"/>
          </p:cNvSpPr>
          <p:nvPr>
            <p:ph type="pic" sz="quarter" idx="19"/>
          </p:nvPr>
        </p:nvSpPr>
        <p:spPr>
          <a:xfrm>
            <a:off x="4288668" y="3803611"/>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6" name="Picture Placeholder 3"/>
          <p:cNvSpPr>
            <a:spLocks noGrp="1" noChangeAspect="1"/>
          </p:cNvSpPr>
          <p:nvPr>
            <p:ph type="pic" sz="quarter" idx="20"/>
          </p:nvPr>
        </p:nvSpPr>
        <p:spPr>
          <a:xfrm>
            <a:off x="6090965" y="2054088"/>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7" name="Picture Placeholder 3"/>
          <p:cNvSpPr>
            <a:spLocks noGrp="1" noChangeAspect="1"/>
          </p:cNvSpPr>
          <p:nvPr>
            <p:ph type="pic" sz="quarter" idx="21"/>
          </p:nvPr>
        </p:nvSpPr>
        <p:spPr>
          <a:xfrm>
            <a:off x="6090965" y="3803611"/>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1" name="Text Placeholder 4">
            <a:extLst>
              <a:ext uri="{FF2B5EF4-FFF2-40B4-BE49-F238E27FC236}">
                <a16:creationId xmlns:a16="http://schemas.microsoft.com/office/drawing/2014/main" id="{B5C54A34-0ED8-7F49-8F8A-77A7DA2BA24E}"/>
              </a:ext>
            </a:extLst>
          </p:cNvPr>
          <p:cNvSpPr>
            <a:spLocks noGrp="1"/>
          </p:cNvSpPr>
          <p:nvPr>
            <p:ph type="body" sz="quarter" idx="22"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2" name="Title 1">
            <a:extLst>
              <a:ext uri="{FF2B5EF4-FFF2-40B4-BE49-F238E27FC236}">
                <a16:creationId xmlns:a16="http://schemas.microsoft.com/office/drawing/2014/main" id="{913AEE8E-B053-054D-A83C-99CADD61CCDC}"/>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1339940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4 circle images">
    <p:bg>
      <p:bgRef idx="1001">
        <a:schemeClr val="bg1"/>
      </p:bgRef>
    </p:bg>
    <p:spTree>
      <p:nvGrpSpPr>
        <p:cNvPr id="1" name=""/>
        <p:cNvGrpSpPr/>
        <p:nvPr/>
      </p:nvGrpSpPr>
      <p:grpSpPr>
        <a:xfrm>
          <a:off x="0" y="0"/>
          <a:ext cx="0" cy="0"/>
          <a:chOff x="0" y="0"/>
          <a:chExt cx="0" cy="0"/>
        </a:xfrm>
      </p:grpSpPr>
      <p:sp>
        <p:nvSpPr>
          <p:cNvPr id="14" name="Picture Placeholder 3"/>
          <p:cNvSpPr>
            <a:spLocks noGrp="1" noChangeAspect="1"/>
          </p:cNvSpPr>
          <p:nvPr>
            <p:ph type="pic" sz="quarter" idx="10"/>
          </p:nvPr>
        </p:nvSpPr>
        <p:spPr>
          <a:xfrm>
            <a:off x="4288668" y="2054088"/>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5" name="Picture Placeholder 3"/>
          <p:cNvSpPr>
            <a:spLocks noGrp="1" noChangeAspect="1"/>
          </p:cNvSpPr>
          <p:nvPr>
            <p:ph type="pic" sz="quarter" idx="19"/>
          </p:nvPr>
        </p:nvSpPr>
        <p:spPr>
          <a:xfrm>
            <a:off x="4288668" y="3803611"/>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6" name="Picture Placeholder 3"/>
          <p:cNvSpPr>
            <a:spLocks noGrp="1" noChangeAspect="1"/>
          </p:cNvSpPr>
          <p:nvPr>
            <p:ph type="pic" sz="quarter" idx="20"/>
          </p:nvPr>
        </p:nvSpPr>
        <p:spPr>
          <a:xfrm>
            <a:off x="6090965" y="2054088"/>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7" name="Picture Placeholder 3"/>
          <p:cNvSpPr>
            <a:spLocks noGrp="1" noChangeAspect="1"/>
          </p:cNvSpPr>
          <p:nvPr>
            <p:ph type="pic" sz="quarter" idx="21"/>
          </p:nvPr>
        </p:nvSpPr>
        <p:spPr>
          <a:xfrm>
            <a:off x="6090965" y="3803611"/>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1" name="Text Placeholder 4">
            <a:extLst>
              <a:ext uri="{FF2B5EF4-FFF2-40B4-BE49-F238E27FC236}">
                <a16:creationId xmlns:a16="http://schemas.microsoft.com/office/drawing/2014/main" id="{B5C54A34-0ED8-7F49-8F8A-77A7DA2BA24E}"/>
              </a:ext>
            </a:extLst>
          </p:cNvPr>
          <p:cNvSpPr>
            <a:spLocks noGrp="1"/>
          </p:cNvSpPr>
          <p:nvPr>
            <p:ph type="body" sz="quarter" idx="22"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2" name="Title 1">
            <a:extLst>
              <a:ext uri="{FF2B5EF4-FFF2-40B4-BE49-F238E27FC236}">
                <a16:creationId xmlns:a16="http://schemas.microsoft.com/office/drawing/2014/main" id="{913AEE8E-B053-054D-A83C-99CADD61CCDC}"/>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553232255"/>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2  images with text">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838200" y="2063889"/>
            <a:ext cx="2352260" cy="3535680"/>
          </a:xfrm>
          <a:prstGeom prst="rect">
            <a:avLst/>
          </a:prstGeom>
          <a:solidFill>
            <a:schemeClr val="bg1">
              <a:lumMod val="95000"/>
            </a:schemeClr>
          </a:solidFill>
        </p:spPr>
        <p:txBody>
          <a:bodyPr anchor="ctr">
            <a:normAutofit/>
          </a:bodyPr>
          <a:lstStyle>
            <a:lvl1pPr marL="0" indent="0" algn="ctr">
              <a:buNone/>
              <a:defRPr sz="1400"/>
            </a:lvl1pPr>
          </a:lstStyle>
          <a:p>
            <a:r>
              <a:rPr lang="es-ES"/>
              <a:t>Haga clic en el icono para agregar una imagen</a:t>
            </a:r>
            <a:endParaRPr lang="en-US" dirty="0"/>
          </a:p>
        </p:txBody>
      </p:sp>
      <p:sp>
        <p:nvSpPr>
          <p:cNvPr id="15" name="Picture Placeholder 3"/>
          <p:cNvSpPr>
            <a:spLocks noGrp="1"/>
          </p:cNvSpPr>
          <p:nvPr>
            <p:ph type="pic" sz="quarter" idx="11"/>
          </p:nvPr>
        </p:nvSpPr>
        <p:spPr>
          <a:xfrm>
            <a:off x="6181770" y="2063889"/>
            <a:ext cx="2352260" cy="3535680"/>
          </a:xfrm>
          <a:prstGeom prst="rect">
            <a:avLst/>
          </a:prstGeom>
          <a:solidFill>
            <a:schemeClr val="bg1">
              <a:lumMod val="95000"/>
            </a:schemeClr>
          </a:solidFill>
        </p:spPr>
        <p:txBody>
          <a:bodyPr anchor="ctr">
            <a:normAutofit/>
          </a:bodyPr>
          <a:lstStyle>
            <a:lvl1pPr marL="0" indent="0" algn="ctr">
              <a:buNone/>
              <a:defRPr sz="1400"/>
            </a:lvl1pPr>
          </a:lstStyle>
          <a:p>
            <a:r>
              <a:rPr lang="es-ES"/>
              <a:t>Haga clic en el icono para agregar una imagen</a:t>
            </a:r>
            <a:endParaRPr lang="en-US" dirty="0"/>
          </a:p>
        </p:txBody>
      </p:sp>
      <p:sp>
        <p:nvSpPr>
          <p:cNvPr id="16" name="Text Placeholder 9"/>
          <p:cNvSpPr>
            <a:spLocks noGrp="1"/>
          </p:cNvSpPr>
          <p:nvPr>
            <p:ph type="body" sz="quarter" idx="14" hasCustomPrompt="1"/>
          </p:nvPr>
        </p:nvSpPr>
        <p:spPr>
          <a:xfrm>
            <a:off x="3391507" y="2063889"/>
            <a:ext cx="2479811" cy="3535680"/>
          </a:xfrm>
          <a:prstGeom prst="rect">
            <a:avLst/>
          </a:prstGeom>
        </p:spPr>
        <p:txBody>
          <a:bodyPr>
            <a:noAutofit/>
          </a:bodyPr>
          <a:lstStyle>
            <a:lvl1pPr marL="0" indent="0">
              <a:buNone/>
              <a:defRPr sz="1400" b="1">
                <a:solidFill>
                  <a:schemeClr val="accent1"/>
                </a:solidFill>
                <a:latin typeface="Avenir Book" panose="02000503020000020003" pitchFamily="2" charset="0"/>
                <a:ea typeface="Avenir Book" panose="02000503020000020003" pitchFamily="2" charset="0"/>
                <a:cs typeface="Avenir Book" panose="02000503020000020003" pitchFamily="2" charset="0"/>
              </a:defRPr>
            </a:lvl1pPr>
            <a:lvl2pPr marL="0" indent="0">
              <a:buFontTx/>
              <a:buNone/>
              <a:defRPr sz="1400">
                <a:latin typeface="Avenir Book" panose="02000503020000020003" pitchFamily="2" charset="0"/>
              </a:defRPr>
            </a:lvl2pPr>
            <a:lvl3pPr marL="150813" indent="-150813">
              <a:defRPr sz="1400">
                <a:latin typeface="Avenir Book" panose="02000503020000020003" pitchFamily="2" charset="0"/>
              </a:defRPr>
            </a:lvl3pPr>
            <a:lvl4pPr marL="401638" indent="-207963">
              <a:defRPr sz="1400">
                <a:latin typeface="Avenir Book" panose="02000503020000020003" pitchFamily="2" charset="0"/>
              </a:defRPr>
            </a:lvl4pPr>
            <a:lvl5pPr marL="761981" indent="-228594">
              <a:defRPr sz="1400">
                <a:latin typeface="Avenir Book" panose="02000503020000020003" pitchFamily="2" charset="0"/>
              </a:defRPr>
            </a:lvl5p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en-US" dirty="0"/>
          </a:p>
        </p:txBody>
      </p:sp>
      <p:sp>
        <p:nvSpPr>
          <p:cNvPr id="17" name="Text Placeholder 9"/>
          <p:cNvSpPr>
            <a:spLocks noGrp="1"/>
          </p:cNvSpPr>
          <p:nvPr>
            <p:ph type="body" sz="quarter" idx="15" hasCustomPrompt="1"/>
          </p:nvPr>
        </p:nvSpPr>
        <p:spPr>
          <a:xfrm>
            <a:off x="8721588" y="2063889"/>
            <a:ext cx="2479811" cy="3535680"/>
          </a:xfrm>
          <a:prstGeom prst="rect">
            <a:avLst/>
          </a:prstGeom>
        </p:spPr>
        <p:txBody>
          <a:bodyPr>
            <a:noAutofit/>
          </a:bodyPr>
          <a:lstStyle>
            <a:lvl1pPr marL="0" indent="0">
              <a:buNone/>
              <a:defRPr sz="1400" b="1">
                <a:solidFill>
                  <a:schemeClr val="accent1"/>
                </a:solidFill>
                <a:latin typeface="Avenir Book" panose="02000503020000020003" pitchFamily="2" charset="0"/>
                <a:ea typeface="Avenir Book" panose="02000503020000020003" pitchFamily="2" charset="0"/>
                <a:cs typeface="Avenir Book" panose="02000503020000020003" pitchFamily="2" charset="0"/>
              </a:defRPr>
            </a:lvl1pPr>
            <a:lvl2pPr marL="0" indent="0">
              <a:buFontTx/>
              <a:buNone/>
              <a:defRPr sz="1400">
                <a:latin typeface="Avenir Book" panose="02000503020000020003" pitchFamily="2" charset="0"/>
              </a:defRPr>
            </a:lvl2pPr>
            <a:lvl3pPr marL="150813" indent="-150813">
              <a:defRPr sz="1400">
                <a:latin typeface="Avenir Book" panose="02000503020000020003" pitchFamily="2" charset="0"/>
              </a:defRPr>
            </a:lvl3pPr>
            <a:lvl4pPr marL="401638" indent="-207963">
              <a:defRPr sz="1400">
                <a:latin typeface="Avenir Book" panose="02000503020000020003" pitchFamily="2" charset="0"/>
              </a:defRPr>
            </a:lvl4pPr>
            <a:lvl5pPr marL="761981" indent="-228594">
              <a:defRPr sz="1400">
                <a:latin typeface="Avenir Book" panose="02000503020000020003" pitchFamily="2" charset="0"/>
              </a:defRPr>
            </a:lvl5p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en-US" dirty="0"/>
          </a:p>
        </p:txBody>
      </p:sp>
      <p:sp>
        <p:nvSpPr>
          <p:cNvPr id="11" name="Text Placeholder 4">
            <a:extLst>
              <a:ext uri="{FF2B5EF4-FFF2-40B4-BE49-F238E27FC236}">
                <a16:creationId xmlns:a16="http://schemas.microsoft.com/office/drawing/2014/main" id="{248547EF-A94C-A349-8D7E-570666BFE07E}"/>
              </a:ext>
            </a:extLst>
          </p:cNvPr>
          <p:cNvSpPr>
            <a:spLocks noGrp="1"/>
          </p:cNvSpPr>
          <p:nvPr>
            <p:ph type="body" sz="quarter" idx="16"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2" name="Title 1">
            <a:extLst>
              <a:ext uri="{FF2B5EF4-FFF2-40B4-BE49-F238E27FC236}">
                <a16:creationId xmlns:a16="http://schemas.microsoft.com/office/drawing/2014/main" id="{3E413E68-2F0F-DA48-9E86-7F4AFF24511C}"/>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10386259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2  images with text">
    <p:bg>
      <p:bgRef idx="1001">
        <a:schemeClr val="bg1"/>
      </p:bgRef>
    </p:bg>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838200" y="2063889"/>
            <a:ext cx="2352260" cy="3535680"/>
          </a:xfrm>
          <a:prstGeom prst="rect">
            <a:avLst/>
          </a:prstGeom>
          <a:solidFill>
            <a:schemeClr val="bg1">
              <a:lumMod val="95000"/>
            </a:schemeClr>
          </a:solidFill>
        </p:spPr>
        <p:txBody>
          <a:bodyPr anchor="ctr">
            <a:normAutofit/>
          </a:bodyPr>
          <a:lstStyle>
            <a:lvl1pPr marL="0" indent="0" algn="ctr">
              <a:buNone/>
              <a:defRPr sz="1400"/>
            </a:lvl1pPr>
          </a:lstStyle>
          <a:p>
            <a:r>
              <a:rPr lang="es-ES"/>
              <a:t>Haga clic en el icono para agregar una imagen</a:t>
            </a:r>
            <a:endParaRPr lang="en-US" dirty="0"/>
          </a:p>
        </p:txBody>
      </p:sp>
      <p:sp>
        <p:nvSpPr>
          <p:cNvPr id="15" name="Picture Placeholder 3"/>
          <p:cNvSpPr>
            <a:spLocks noGrp="1"/>
          </p:cNvSpPr>
          <p:nvPr>
            <p:ph type="pic" sz="quarter" idx="11"/>
          </p:nvPr>
        </p:nvSpPr>
        <p:spPr>
          <a:xfrm>
            <a:off x="6181770" y="2063889"/>
            <a:ext cx="2352260" cy="3535680"/>
          </a:xfrm>
          <a:prstGeom prst="rect">
            <a:avLst/>
          </a:prstGeom>
          <a:solidFill>
            <a:schemeClr val="bg1">
              <a:lumMod val="95000"/>
            </a:schemeClr>
          </a:solidFill>
        </p:spPr>
        <p:txBody>
          <a:bodyPr anchor="ctr">
            <a:normAutofit/>
          </a:bodyPr>
          <a:lstStyle>
            <a:lvl1pPr marL="0" indent="0" algn="ctr">
              <a:buNone/>
              <a:defRPr sz="1400"/>
            </a:lvl1pPr>
          </a:lstStyle>
          <a:p>
            <a:r>
              <a:rPr lang="es-ES"/>
              <a:t>Haga clic en el icono para agregar una imagen</a:t>
            </a:r>
            <a:endParaRPr lang="en-US" dirty="0"/>
          </a:p>
        </p:txBody>
      </p:sp>
      <p:sp>
        <p:nvSpPr>
          <p:cNvPr id="16" name="Text Placeholder 9"/>
          <p:cNvSpPr>
            <a:spLocks noGrp="1"/>
          </p:cNvSpPr>
          <p:nvPr>
            <p:ph type="body" sz="quarter" idx="14" hasCustomPrompt="1"/>
          </p:nvPr>
        </p:nvSpPr>
        <p:spPr>
          <a:xfrm>
            <a:off x="3391507" y="2063889"/>
            <a:ext cx="2479811" cy="3535680"/>
          </a:xfrm>
          <a:prstGeom prst="rect">
            <a:avLst/>
          </a:prstGeom>
        </p:spPr>
        <p:txBody>
          <a:bodyPr>
            <a:noAutofit/>
          </a:bodyPr>
          <a:lstStyle>
            <a:lvl1pPr marL="0" indent="0">
              <a:buNone/>
              <a:defRPr sz="1400" b="1">
                <a:solidFill>
                  <a:srgbClr val="B7DBCA"/>
                </a:solidFill>
                <a:latin typeface="Avenir Book" panose="02000503020000020003" pitchFamily="2" charset="0"/>
                <a:ea typeface="Avenir Book" panose="02000503020000020003" pitchFamily="2" charset="0"/>
                <a:cs typeface="Avenir Book" panose="02000503020000020003" pitchFamily="2" charset="0"/>
              </a:defRPr>
            </a:lvl1pPr>
            <a:lvl2pPr marL="0" indent="0">
              <a:buFontTx/>
              <a:buNone/>
              <a:defRPr sz="1400">
                <a:latin typeface="Avenir Book" panose="02000503020000020003" pitchFamily="2" charset="0"/>
              </a:defRPr>
            </a:lvl2pPr>
            <a:lvl3pPr marL="150813" indent="-150813">
              <a:defRPr sz="1400">
                <a:latin typeface="Avenir Book" panose="02000503020000020003" pitchFamily="2" charset="0"/>
              </a:defRPr>
            </a:lvl3pPr>
            <a:lvl4pPr marL="401638" indent="-207963">
              <a:defRPr sz="1400">
                <a:latin typeface="Avenir Book" panose="02000503020000020003" pitchFamily="2" charset="0"/>
              </a:defRPr>
            </a:lvl4pPr>
            <a:lvl5pPr marL="761981" indent="-228594">
              <a:defRPr sz="1400">
                <a:latin typeface="Avenir Book" panose="02000503020000020003" pitchFamily="2" charset="0"/>
              </a:defRPr>
            </a:lvl5p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en-US" dirty="0"/>
          </a:p>
        </p:txBody>
      </p:sp>
      <p:sp>
        <p:nvSpPr>
          <p:cNvPr id="17" name="Text Placeholder 9"/>
          <p:cNvSpPr>
            <a:spLocks noGrp="1"/>
          </p:cNvSpPr>
          <p:nvPr>
            <p:ph type="body" sz="quarter" idx="15" hasCustomPrompt="1"/>
          </p:nvPr>
        </p:nvSpPr>
        <p:spPr>
          <a:xfrm>
            <a:off x="8721588" y="2063889"/>
            <a:ext cx="2479811" cy="3535680"/>
          </a:xfrm>
          <a:prstGeom prst="rect">
            <a:avLst/>
          </a:prstGeom>
        </p:spPr>
        <p:txBody>
          <a:bodyPr>
            <a:noAutofit/>
          </a:bodyPr>
          <a:lstStyle>
            <a:lvl1pPr marL="0" indent="0">
              <a:buNone/>
              <a:defRPr sz="1400" b="1">
                <a:solidFill>
                  <a:srgbClr val="B7DBCA"/>
                </a:solidFill>
                <a:latin typeface="Avenir Book" panose="02000503020000020003" pitchFamily="2" charset="0"/>
                <a:ea typeface="Avenir Book" panose="02000503020000020003" pitchFamily="2" charset="0"/>
                <a:cs typeface="Avenir Book" panose="02000503020000020003" pitchFamily="2" charset="0"/>
              </a:defRPr>
            </a:lvl1pPr>
            <a:lvl2pPr marL="0" indent="0">
              <a:buFontTx/>
              <a:buNone/>
              <a:defRPr sz="1400">
                <a:latin typeface="Avenir Book" panose="02000503020000020003" pitchFamily="2" charset="0"/>
              </a:defRPr>
            </a:lvl2pPr>
            <a:lvl3pPr marL="150813" indent="-150813">
              <a:defRPr sz="1400">
                <a:latin typeface="Avenir Book" panose="02000503020000020003" pitchFamily="2" charset="0"/>
              </a:defRPr>
            </a:lvl3pPr>
            <a:lvl4pPr marL="401638" indent="-207963">
              <a:defRPr sz="1400">
                <a:latin typeface="Avenir Book" panose="02000503020000020003" pitchFamily="2" charset="0"/>
              </a:defRPr>
            </a:lvl4pPr>
            <a:lvl5pPr marL="761981" indent="-228594">
              <a:defRPr sz="1400">
                <a:latin typeface="Avenir Book" panose="02000503020000020003" pitchFamily="2" charset="0"/>
              </a:defRPr>
            </a:lvl5p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en-US" dirty="0"/>
          </a:p>
        </p:txBody>
      </p:sp>
      <p:sp>
        <p:nvSpPr>
          <p:cNvPr id="11" name="Text Placeholder 4">
            <a:extLst>
              <a:ext uri="{FF2B5EF4-FFF2-40B4-BE49-F238E27FC236}">
                <a16:creationId xmlns:a16="http://schemas.microsoft.com/office/drawing/2014/main" id="{248547EF-A94C-A349-8D7E-570666BFE07E}"/>
              </a:ext>
            </a:extLst>
          </p:cNvPr>
          <p:cNvSpPr>
            <a:spLocks noGrp="1"/>
          </p:cNvSpPr>
          <p:nvPr>
            <p:ph type="body" sz="quarter" idx="16"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2" name="Title 1">
            <a:extLst>
              <a:ext uri="{FF2B5EF4-FFF2-40B4-BE49-F238E27FC236}">
                <a16:creationId xmlns:a16="http://schemas.microsoft.com/office/drawing/2014/main" id="{3E413E68-2F0F-DA48-9E86-7F4AFF24511C}"/>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78505128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Diseño personalizado">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248D0B-F4C2-7E4A-A506-26BECD224C8D}"/>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rgbClr val="FFFFFF"/>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
        <p:nvSpPr>
          <p:cNvPr id="4" name="Text Placeholder 4">
            <a:extLst>
              <a:ext uri="{FF2B5EF4-FFF2-40B4-BE49-F238E27FC236}">
                <a16:creationId xmlns:a16="http://schemas.microsoft.com/office/drawing/2014/main" id="{7A7CC038-44B1-CA42-B79E-5C86936EC921}"/>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5" name="Marcador de contenido 7">
            <a:extLst>
              <a:ext uri="{FF2B5EF4-FFF2-40B4-BE49-F238E27FC236}">
                <a16:creationId xmlns:a16="http://schemas.microsoft.com/office/drawing/2014/main" id="{7C101679-60AD-DC46-B179-F7F3BB29A845}"/>
              </a:ext>
            </a:extLst>
          </p:cNvPr>
          <p:cNvSpPr>
            <a:spLocks noGrp="1"/>
          </p:cNvSpPr>
          <p:nvPr>
            <p:ph sz="quarter" idx="11"/>
          </p:nvPr>
        </p:nvSpPr>
        <p:spPr>
          <a:xfrm>
            <a:off x="838200" y="1820863"/>
            <a:ext cx="5040086" cy="3918086"/>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6" name="Marcador de contenido 7">
            <a:extLst>
              <a:ext uri="{FF2B5EF4-FFF2-40B4-BE49-F238E27FC236}">
                <a16:creationId xmlns:a16="http://schemas.microsoft.com/office/drawing/2014/main" id="{F655EB66-1A76-144F-A195-79276CC49D75}"/>
              </a:ext>
            </a:extLst>
          </p:cNvPr>
          <p:cNvSpPr>
            <a:spLocks noGrp="1"/>
          </p:cNvSpPr>
          <p:nvPr>
            <p:ph sz="quarter" idx="12"/>
          </p:nvPr>
        </p:nvSpPr>
        <p:spPr>
          <a:xfrm>
            <a:off x="6313714" y="1820863"/>
            <a:ext cx="5040086" cy="3918086"/>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Tree>
    <p:extLst>
      <p:ext uri="{BB962C8B-B14F-4D97-AF65-F5344CB8AC3E}">
        <p14:creationId xmlns:p14="http://schemas.microsoft.com/office/powerpoint/2010/main" val="2017780900"/>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one images with text">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930965" y="1984376"/>
            <a:ext cx="5165035" cy="3535680"/>
          </a:xfrm>
          <a:prstGeom prst="rect">
            <a:avLst/>
          </a:prstGeom>
          <a:noFill/>
        </p:spPr>
        <p:txBody>
          <a:bodyPr anchor="ctr">
            <a:normAutofit/>
          </a:bodyPr>
          <a:lstStyle>
            <a:lvl1pPr marL="0" indent="0" algn="ctr">
              <a:buNone/>
              <a:defRPr sz="1400"/>
            </a:lvl1pPr>
          </a:lstStyle>
          <a:p>
            <a:r>
              <a:rPr lang="es-ES"/>
              <a:t>Haga clic en el icono para agregar una imagen</a:t>
            </a:r>
            <a:endParaRPr lang="en-US" dirty="0"/>
          </a:p>
        </p:txBody>
      </p:sp>
      <p:sp>
        <p:nvSpPr>
          <p:cNvPr id="6" name="Text Placeholder 4">
            <a:extLst>
              <a:ext uri="{FF2B5EF4-FFF2-40B4-BE49-F238E27FC236}">
                <a16:creationId xmlns:a16="http://schemas.microsoft.com/office/drawing/2014/main" id="{14C578F1-AFD5-3F4D-AEC8-14868B522606}"/>
              </a:ext>
            </a:extLst>
          </p:cNvPr>
          <p:cNvSpPr>
            <a:spLocks noGrp="1"/>
          </p:cNvSpPr>
          <p:nvPr>
            <p:ph type="body" sz="quarter" idx="11"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7" name="Title 1">
            <a:extLst>
              <a:ext uri="{FF2B5EF4-FFF2-40B4-BE49-F238E27FC236}">
                <a16:creationId xmlns:a16="http://schemas.microsoft.com/office/drawing/2014/main" id="{36097182-DA80-6440-982E-2F20F039DB17}"/>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458258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one images with text">
    <p:bg>
      <p:bgRef idx="1001">
        <a:schemeClr val="bg1"/>
      </p:bgRef>
    </p:bg>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930965" y="1984376"/>
            <a:ext cx="5165035" cy="3535680"/>
          </a:xfrm>
          <a:prstGeom prst="rect">
            <a:avLst/>
          </a:prstGeom>
          <a:noFill/>
        </p:spPr>
        <p:txBody>
          <a:bodyPr anchor="ctr">
            <a:normAutofit/>
          </a:bodyPr>
          <a:lstStyle>
            <a:lvl1pPr marL="0" indent="0" algn="ctr">
              <a:buNone/>
              <a:defRPr sz="1400"/>
            </a:lvl1pPr>
          </a:lstStyle>
          <a:p>
            <a:r>
              <a:rPr lang="es-ES"/>
              <a:t>Haga clic en el icono para agregar una imagen</a:t>
            </a:r>
            <a:endParaRPr lang="en-US" dirty="0"/>
          </a:p>
        </p:txBody>
      </p:sp>
      <p:sp>
        <p:nvSpPr>
          <p:cNvPr id="6" name="Text Placeholder 4">
            <a:extLst>
              <a:ext uri="{FF2B5EF4-FFF2-40B4-BE49-F238E27FC236}">
                <a16:creationId xmlns:a16="http://schemas.microsoft.com/office/drawing/2014/main" id="{14C578F1-AFD5-3F4D-AEC8-14868B522606}"/>
              </a:ext>
            </a:extLst>
          </p:cNvPr>
          <p:cNvSpPr>
            <a:spLocks noGrp="1"/>
          </p:cNvSpPr>
          <p:nvPr>
            <p:ph type="body" sz="quarter" idx="11"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7" name="Title 1">
            <a:extLst>
              <a:ext uri="{FF2B5EF4-FFF2-40B4-BE49-F238E27FC236}">
                <a16:creationId xmlns:a16="http://schemas.microsoft.com/office/drawing/2014/main" id="{36097182-DA80-6440-982E-2F20F039DB17}"/>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2395485987"/>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 placeholder">
    <p:spTree>
      <p:nvGrpSpPr>
        <p:cNvPr id="1" name=""/>
        <p:cNvGrpSpPr/>
        <p:nvPr/>
      </p:nvGrpSpPr>
      <p:grpSpPr>
        <a:xfrm>
          <a:off x="0" y="0"/>
          <a:ext cx="0" cy="0"/>
          <a:chOff x="0" y="0"/>
          <a:chExt cx="0" cy="0"/>
        </a:xfrm>
      </p:grpSpPr>
      <p:sp>
        <p:nvSpPr>
          <p:cNvPr id="5" name="Picture Placeholder 7"/>
          <p:cNvSpPr>
            <a:spLocks noGrp="1"/>
          </p:cNvSpPr>
          <p:nvPr>
            <p:ph type="pic" sz="quarter" idx="11"/>
          </p:nvPr>
        </p:nvSpPr>
        <p:spPr>
          <a:xfrm>
            <a:off x="838200" y="1881810"/>
            <a:ext cx="3220278" cy="2213112"/>
          </a:xfrm>
          <a:prstGeom prst="rect">
            <a:avLst/>
          </a:prstGeom>
        </p:spPr>
        <p:txBody>
          <a:bodyPr/>
          <a:lstStyle/>
          <a:p>
            <a:r>
              <a:rPr lang="es-ES"/>
              <a:t>Haga clic en el icono para agregar una imagen</a:t>
            </a:r>
            <a:endParaRPr lang="id-ID" dirty="0"/>
          </a:p>
        </p:txBody>
      </p:sp>
      <p:sp>
        <p:nvSpPr>
          <p:cNvPr id="6" name="Picture Placeholder 7"/>
          <p:cNvSpPr>
            <a:spLocks noGrp="1"/>
          </p:cNvSpPr>
          <p:nvPr>
            <p:ph type="pic" sz="quarter" idx="13"/>
          </p:nvPr>
        </p:nvSpPr>
        <p:spPr>
          <a:xfrm>
            <a:off x="4485861" y="1881810"/>
            <a:ext cx="3220278" cy="2213112"/>
          </a:xfrm>
          <a:prstGeom prst="rect">
            <a:avLst/>
          </a:prstGeom>
        </p:spPr>
        <p:txBody>
          <a:bodyPr/>
          <a:lstStyle/>
          <a:p>
            <a:r>
              <a:rPr lang="es-ES"/>
              <a:t>Haga clic en el icono para agregar una imagen</a:t>
            </a:r>
            <a:endParaRPr lang="id-ID" dirty="0"/>
          </a:p>
        </p:txBody>
      </p:sp>
      <p:sp>
        <p:nvSpPr>
          <p:cNvPr id="7" name="Picture Placeholder 7"/>
          <p:cNvSpPr>
            <a:spLocks noGrp="1"/>
          </p:cNvSpPr>
          <p:nvPr>
            <p:ph type="pic" sz="quarter" idx="14"/>
          </p:nvPr>
        </p:nvSpPr>
        <p:spPr>
          <a:xfrm>
            <a:off x="8133522" y="1881810"/>
            <a:ext cx="3220278" cy="2213112"/>
          </a:xfrm>
          <a:prstGeom prst="rect">
            <a:avLst/>
          </a:prstGeom>
        </p:spPr>
        <p:txBody>
          <a:bodyPr/>
          <a:lstStyle/>
          <a:p>
            <a:r>
              <a:rPr lang="es-ES"/>
              <a:t>Haga clic en el icono para agregar una imagen</a:t>
            </a:r>
            <a:endParaRPr lang="id-ID" dirty="0"/>
          </a:p>
        </p:txBody>
      </p:sp>
      <p:sp>
        <p:nvSpPr>
          <p:cNvPr id="11" name="Text Placeholder 4">
            <a:extLst>
              <a:ext uri="{FF2B5EF4-FFF2-40B4-BE49-F238E27FC236}">
                <a16:creationId xmlns:a16="http://schemas.microsoft.com/office/drawing/2014/main" id="{48BC59C1-2B70-B84C-9EA4-F49B7C047442}"/>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2" name="Title 1">
            <a:extLst>
              <a:ext uri="{FF2B5EF4-FFF2-40B4-BE49-F238E27FC236}">
                <a16:creationId xmlns:a16="http://schemas.microsoft.com/office/drawing/2014/main" id="{F143D1AD-DBDB-6644-8A7B-FE80D586B73A}"/>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9264037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3 image placeholder">
    <p:bg>
      <p:bgRef idx="1001">
        <a:schemeClr val="bg1"/>
      </p:bgRef>
    </p:bg>
    <p:spTree>
      <p:nvGrpSpPr>
        <p:cNvPr id="1" name=""/>
        <p:cNvGrpSpPr/>
        <p:nvPr/>
      </p:nvGrpSpPr>
      <p:grpSpPr>
        <a:xfrm>
          <a:off x="0" y="0"/>
          <a:ext cx="0" cy="0"/>
          <a:chOff x="0" y="0"/>
          <a:chExt cx="0" cy="0"/>
        </a:xfrm>
      </p:grpSpPr>
      <p:sp>
        <p:nvSpPr>
          <p:cNvPr id="5" name="Picture Placeholder 7"/>
          <p:cNvSpPr>
            <a:spLocks noGrp="1"/>
          </p:cNvSpPr>
          <p:nvPr>
            <p:ph type="pic" sz="quarter" idx="11"/>
          </p:nvPr>
        </p:nvSpPr>
        <p:spPr>
          <a:xfrm>
            <a:off x="838200" y="1881810"/>
            <a:ext cx="3220278" cy="2213112"/>
          </a:xfrm>
          <a:prstGeom prst="rect">
            <a:avLst/>
          </a:prstGeom>
        </p:spPr>
        <p:txBody>
          <a:bodyPr/>
          <a:lstStyle/>
          <a:p>
            <a:r>
              <a:rPr lang="es-ES"/>
              <a:t>Haga clic en el icono para agregar una imagen</a:t>
            </a:r>
            <a:endParaRPr lang="id-ID" dirty="0"/>
          </a:p>
        </p:txBody>
      </p:sp>
      <p:sp>
        <p:nvSpPr>
          <p:cNvPr id="6" name="Picture Placeholder 7"/>
          <p:cNvSpPr>
            <a:spLocks noGrp="1"/>
          </p:cNvSpPr>
          <p:nvPr>
            <p:ph type="pic" sz="quarter" idx="13"/>
          </p:nvPr>
        </p:nvSpPr>
        <p:spPr>
          <a:xfrm>
            <a:off x="4485861" y="1881810"/>
            <a:ext cx="3220278" cy="2213112"/>
          </a:xfrm>
          <a:prstGeom prst="rect">
            <a:avLst/>
          </a:prstGeom>
        </p:spPr>
        <p:txBody>
          <a:bodyPr/>
          <a:lstStyle/>
          <a:p>
            <a:r>
              <a:rPr lang="es-ES"/>
              <a:t>Haga clic en el icono para agregar una imagen</a:t>
            </a:r>
            <a:endParaRPr lang="id-ID" dirty="0"/>
          </a:p>
        </p:txBody>
      </p:sp>
      <p:sp>
        <p:nvSpPr>
          <p:cNvPr id="7" name="Picture Placeholder 7"/>
          <p:cNvSpPr>
            <a:spLocks noGrp="1"/>
          </p:cNvSpPr>
          <p:nvPr>
            <p:ph type="pic" sz="quarter" idx="14"/>
          </p:nvPr>
        </p:nvSpPr>
        <p:spPr>
          <a:xfrm>
            <a:off x="8133522" y="1881810"/>
            <a:ext cx="3220278" cy="2213112"/>
          </a:xfrm>
          <a:prstGeom prst="rect">
            <a:avLst/>
          </a:prstGeom>
        </p:spPr>
        <p:txBody>
          <a:bodyPr/>
          <a:lstStyle/>
          <a:p>
            <a:r>
              <a:rPr lang="es-ES"/>
              <a:t>Haga clic en el icono para agregar una imagen</a:t>
            </a:r>
            <a:endParaRPr lang="id-ID" dirty="0"/>
          </a:p>
        </p:txBody>
      </p:sp>
      <p:sp>
        <p:nvSpPr>
          <p:cNvPr id="11" name="Text Placeholder 4">
            <a:extLst>
              <a:ext uri="{FF2B5EF4-FFF2-40B4-BE49-F238E27FC236}">
                <a16:creationId xmlns:a16="http://schemas.microsoft.com/office/drawing/2014/main" id="{48BC59C1-2B70-B84C-9EA4-F49B7C047442}"/>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2" name="Title 1">
            <a:extLst>
              <a:ext uri="{FF2B5EF4-FFF2-40B4-BE49-F238E27FC236}">
                <a16:creationId xmlns:a16="http://schemas.microsoft.com/office/drawing/2014/main" id="{F143D1AD-DBDB-6644-8A7B-FE80D586B73A}"/>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719128733"/>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Circle">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1240668" y="1841788"/>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0" name="Picture Placeholder 3"/>
          <p:cNvSpPr>
            <a:spLocks noGrp="1" noChangeAspect="1"/>
          </p:cNvSpPr>
          <p:nvPr>
            <p:ph type="pic" sz="quarter" idx="11"/>
          </p:nvPr>
        </p:nvSpPr>
        <p:spPr>
          <a:xfrm>
            <a:off x="3786233" y="1841788"/>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1" name="Picture Placeholder 3"/>
          <p:cNvSpPr>
            <a:spLocks noGrp="1" noChangeAspect="1"/>
          </p:cNvSpPr>
          <p:nvPr>
            <p:ph type="pic" sz="quarter" idx="12"/>
          </p:nvPr>
        </p:nvSpPr>
        <p:spPr>
          <a:xfrm>
            <a:off x="9029763" y="1841788"/>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5" name="Picture Placeholder 3"/>
          <p:cNvSpPr>
            <a:spLocks noGrp="1" noChangeAspect="1"/>
          </p:cNvSpPr>
          <p:nvPr>
            <p:ph type="pic" sz="quarter" idx="13"/>
          </p:nvPr>
        </p:nvSpPr>
        <p:spPr>
          <a:xfrm>
            <a:off x="6407998" y="1841788"/>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2" name="Picture Placeholder 3"/>
          <p:cNvSpPr>
            <a:spLocks noGrp="1" noChangeAspect="1"/>
          </p:cNvSpPr>
          <p:nvPr>
            <p:ph type="pic" sz="quarter" idx="14"/>
          </p:nvPr>
        </p:nvSpPr>
        <p:spPr>
          <a:xfrm>
            <a:off x="1240668" y="4101289"/>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3" name="Picture Placeholder 3"/>
          <p:cNvSpPr>
            <a:spLocks noGrp="1" noChangeAspect="1"/>
          </p:cNvSpPr>
          <p:nvPr>
            <p:ph type="pic" sz="quarter" idx="15"/>
          </p:nvPr>
        </p:nvSpPr>
        <p:spPr>
          <a:xfrm>
            <a:off x="3786233" y="4101289"/>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4" name="Picture Placeholder 3"/>
          <p:cNvSpPr>
            <a:spLocks noGrp="1" noChangeAspect="1"/>
          </p:cNvSpPr>
          <p:nvPr>
            <p:ph type="pic" sz="quarter" idx="16"/>
          </p:nvPr>
        </p:nvSpPr>
        <p:spPr>
          <a:xfrm>
            <a:off x="9029763" y="4101289"/>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5" name="Picture Placeholder 3"/>
          <p:cNvSpPr>
            <a:spLocks noGrp="1" noChangeAspect="1"/>
          </p:cNvSpPr>
          <p:nvPr>
            <p:ph type="pic" sz="quarter" idx="17"/>
          </p:nvPr>
        </p:nvSpPr>
        <p:spPr>
          <a:xfrm>
            <a:off x="6407998" y="4101289"/>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0" name="Text Placeholder 4">
            <a:extLst>
              <a:ext uri="{FF2B5EF4-FFF2-40B4-BE49-F238E27FC236}">
                <a16:creationId xmlns:a16="http://schemas.microsoft.com/office/drawing/2014/main" id="{B2589B88-5F6B-5E44-8A1C-FD4756526FCA}"/>
              </a:ext>
            </a:extLst>
          </p:cNvPr>
          <p:cNvSpPr>
            <a:spLocks noGrp="1"/>
          </p:cNvSpPr>
          <p:nvPr>
            <p:ph type="body" sz="quarter" idx="18"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21" name="Title 1">
            <a:extLst>
              <a:ext uri="{FF2B5EF4-FFF2-40B4-BE49-F238E27FC236}">
                <a16:creationId xmlns:a16="http://schemas.microsoft.com/office/drawing/2014/main" id="{EF62D960-3CE4-0B46-844E-970B0BFEBDF2}"/>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23950267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Circle">
    <p:bg>
      <p:bgRef idx="1001">
        <a:schemeClr val="bg1"/>
      </p:bgRef>
    </p:bg>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1240668" y="1841788"/>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0" name="Picture Placeholder 3"/>
          <p:cNvSpPr>
            <a:spLocks noGrp="1" noChangeAspect="1"/>
          </p:cNvSpPr>
          <p:nvPr>
            <p:ph type="pic" sz="quarter" idx="11"/>
          </p:nvPr>
        </p:nvSpPr>
        <p:spPr>
          <a:xfrm>
            <a:off x="3786233" y="1841788"/>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1" name="Picture Placeholder 3"/>
          <p:cNvSpPr>
            <a:spLocks noGrp="1" noChangeAspect="1"/>
          </p:cNvSpPr>
          <p:nvPr>
            <p:ph type="pic" sz="quarter" idx="12"/>
          </p:nvPr>
        </p:nvSpPr>
        <p:spPr>
          <a:xfrm>
            <a:off x="9029763" y="1841788"/>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5" name="Picture Placeholder 3"/>
          <p:cNvSpPr>
            <a:spLocks noGrp="1" noChangeAspect="1"/>
          </p:cNvSpPr>
          <p:nvPr>
            <p:ph type="pic" sz="quarter" idx="13"/>
          </p:nvPr>
        </p:nvSpPr>
        <p:spPr>
          <a:xfrm>
            <a:off x="6407998" y="1841788"/>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2" name="Picture Placeholder 3"/>
          <p:cNvSpPr>
            <a:spLocks noGrp="1" noChangeAspect="1"/>
          </p:cNvSpPr>
          <p:nvPr>
            <p:ph type="pic" sz="quarter" idx="14"/>
          </p:nvPr>
        </p:nvSpPr>
        <p:spPr>
          <a:xfrm>
            <a:off x="1240668" y="4101289"/>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3" name="Picture Placeholder 3"/>
          <p:cNvSpPr>
            <a:spLocks noGrp="1" noChangeAspect="1"/>
          </p:cNvSpPr>
          <p:nvPr>
            <p:ph type="pic" sz="quarter" idx="15"/>
          </p:nvPr>
        </p:nvSpPr>
        <p:spPr>
          <a:xfrm>
            <a:off x="3786233" y="4101289"/>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4" name="Picture Placeholder 3"/>
          <p:cNvSpPr>
            <a:spLocks noGrp="1" noChangeAspect="1"/>
          </p:cNvSpPr>
          <p:nvPr>
            <p:ph type="pic" sz="quarter" idx="16"/>
          </p:nvPr>
        </p:nvSpPr>
        <p:spPr>
          <a:xfrm>
            <a:off x="9029763" y="4101289"/>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5" name="Picture Placeholder 3"/>
          <p:cNvSpPr>
            <a:spLocks noGrp="1" noChangeAspect="1"/>
          </p:cNvSpPr>
          <p:nvPr>
            <p:ph type="pic" sz="quarter" idx="17"/>
          </p:nvPr>
        </p:nvSpPr>
        <p:spPr>
          <a:xfrm>
            <a:off x="6407998" y="4101289"/>
            <a:ext cx="1620000" cy="1620000"/>
          </a:xfrm>
          <a:prstGeom prst="ellipse">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0" name="Text Placeholder 4">
            <a:extLst>
              <a:ext uri="{FF2B5EF4-FFF2-40B4-BE49-F238E27FC236}">
                <a16:creationId xmlns:a16="http://schemas.microsoft.com/office/drawing/2014/main" id="{B2589B88-5F6B-5E44-8A1C-FD4756526FCA}"/>
              </a:ext>
            </a:extLst>
          </p:cNvPr>
          <p:cNvSpPr>
            <a:spLocks noGrp="1"/>
          </p:cNvSpPr>
          <p:nvPr>
            <p:ph type="body" sz="quarter" idx="18"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21" name="Title 1">
            <a:extLst>
              <a:ext uri="{FF2B5EF4-FFF2-40B4-BE49-F238E27FC236}">
                <a16:creationId xmlns:a16="http://schemas.microsoft.com/office/drawing/2014/main" id="{EF62D960-3CE4-0B46-844E-970B0BFEBDF2}"/>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79511377"/>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8 Box">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1240668" y="1811308"/>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0" name="Picture Placeholder 3"/>
          <p:cNvSpPr>
            <a:spLocks noGrp="1" noChangeAspect="1"/>
          </p:cNvSpPr>
          <p:nvPr>
            <p:ph type="pic" sz="quarter" idx="11"/>
          </p:nvPr>
        </p:nvSpPr>
        <p:spPr>
          <a:xfrm>
            <a:off x="3786233" y="1811308"/>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1" name="Picture Placeholder 3"/>
          <p:cNvSpPr>
            <a:spLocks noGrp="1" noChangeAspect="1"/>
          </p:cNvSpPr>
          <p:nvPr>
            <p:ph type="pic" sz="quarter" idx="12"/>
          </p:nvPr>
        </p:nvSpPr>
        <p:spPr>
          <a:xfrm>
            <a:off x="9029763" y="1811308"/>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5" name="Picture Placeholder 3"/>
          <p:cNvSpPr>
            <a:spLocks noGrp="1" noChangeAspect="1"/>
          </p:cNvSpPr>
          <p:nvPr>
            <p:ph type="pic" sz="quarter" idx="13"/>
          </p:nvPr>
        </p:nvSpPr>
        <p:spPr>
          <a:xfrm>
            <a:off x="6407998" y="1811308"/>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2" name="Picture Placeholder 3"/>
          <p:cNvSpPr>
            <a:spLocks noGrp="1" noChangeAspect="1"/>
          </p:cNvSpPr>
          <p:nvPr>
            <p:ph type="pic" sz="quarter" idx="14"/>
          </p:nvPr>
        </p:nvSpPr>
        <p:spPr>
          <a:xfrm>
            <a:off x="1240668" y="4123817"/>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3" name="Picture Placeholder 3"/>
          <p:cNvSpPr>
            <a:spLocks noGrp="1" noChangeAspect="1"/>
          </p:cNvSpPr>
          <p:nvPr>
            <p:ph type="pic" sz="quarter" idx="15"/>
          </p:nvPr>
        </p:nvSpPr>
        <p:spPr>
          <a:xfrm>
            <a:off x="3786233" y="4123817"/>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4" name="Picture Placeholder 3"/>
          <p:cNvSpPr>
            <a:spLocks noGrp="1" noChangeAspect="1"/>
          </p:cNvSpPr>
          <p:nvPr>
            <p:ph type="pic" sz="quarter" idx="16"/>
          </p:nvPr>
        </p:nvSpPr>
        <p:spPr>
          <a:xfrm>
            <a:off x="9029763" y="4123817"/>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5" name="Picture Placeholder 3"/>
          <p:cNvSpPr>
            <a:spLocks noGrp="1" noChangeAspect="1"/>
          </p:cNvSpPr>
          <p:nvPr>
            <p:ph type="pic" sz="quarter" idx="17"/>
          </p:nvPr>
        </p:nvSpPr>
        <p:spPr>
          <a:xfrm>
            <a:off x="6407998" y="4123817"/>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0" name="Text Placeholder 4">
            <a:extLst>
              <a:ext uri="{FF2B5EF4-FFF2-40B4-BE49-F238E27FC236}">
                <a16:creationId xmlns:a16="http://schemas.microsoft.com/office/drawing/2014/main" id="{036CE96F-E4C7-D24B-A2B1-CB79845A6010}"/>
              </a:ext>
            </a:extLst>
          </p:cNvPr>
          <p:cNvSpPr>
            <a:spLocks noGrp="1"/>
          </p:cNvSpPr>
          <p:nvPr>
            <p:ph type="body" sz="quarter" idx="18"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21" name="Title 1">
            <a:extLst>
              <a:ext uri="{FF2B5EF4-FFF2-40B4-BE49-F238E27FC236}">
                <a16:creationId xmlns:a16="http://schemas.microsoft.com/office/drawing/2014/main" id="{D6992B97-479B-3D40-982A-1178CFD6602E}"/>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38318907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8 Box">
    <p:bg>
      <p:bgRef idx="1001">
        <a:schemeClr val="bg1"/>
      </p:bgRef>
    </p:bg>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1240668" y="1811308"/>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0" name="Picture Placeholder 3"/>
          <p:cNvSpPr>
            <a:spLocks noGrp="1" noChangeAspect="1"/>
          </p:cNvSpPr>
          <p:nvPr>
            <p:ph type="pic" sz="quarter" idx="11"/>
          </p:nvPr>
        </p:nvSpPr>
        <p:spPr>
          <a:xfrm>
            <a:off x="3786233" y="1811308"/>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1" name="Picture Placeholder 3"/>
          <p:cNvSpPr>
            <a:spLocks noGrp="1" noChangeAspect="1"/>
          </p:cNvSpPr>
          <p:nvPr>
            <p:ph type="pic" sz="quarter" idx="12"/>
          </p:nvPr>
        </p:nvSpPr>
        <p:spPr>
          <a:xfrm>
            <a:off x="9029763" y="1811308"/>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5" name="Picture Placeholder 3"/>
          <p:cNvSpPr>
            <a:spLocks noGrp="1" noChangeAspect="1"/>
          </p:cNvSpPr>
          <p:nvPr>
            <p:ph type="pic" sz="quarter" idx="13"/>
          </p:nvPr>
        </p:nvSpPr>
        <p:spPr>
          <a:xfrm>
            <a:off x="6407998" y="1811308"/>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2" name="Picture Placeholder 3"/>
          <p:cNvSpPr>
            <a:spLocks noGrp="1" noChangeAspect="1"/>
          </p:cNvSpPr>
          <p:nvPr>
            <p:ph type="pic" sz="quarter" idx="14"/>
          </p:nvPr>
        </p:nvSpPr>
        <p:spPr>
          <a:xfrm>
            <a:off x="1240668" y="4123817"/>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3" name="Picture Placeholder 3"/>
          <p:cNvSpPr>
            <a:spLocks noGrp="1" noChangeAspect="1"/>
          </p:cNvSpPr>
          <p:nvPr>
            <p:ph type="pic" sz="quarter" idx="15"/>
          </p:nvPr>
        </p:nvSpPr>
        <p:spPr>
          <a:xfrm>
            <a:off x="3786233" y="4123817"/>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4" name="Picture Placeholder 3"/>
          <p:cNvSpPr>
            <a:spLocks noGrp="1" noChangeAspect="1"/>
          </p:cNvSpPr>
          <p:nvPr>
            <p:ph type="pic" sz="quarter" idx="16"/>
          </p:nvPr>
        </p:nvSpPr>
        <p:spPr>
          <a:xfrm>
            <a:off x="9029763" y="4123817"/>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15" name="Picture Placeholder 3"/>
          <p:cNvSpPr>
            <a:spLocks noGrp="1" noChangeAspect="1"/>
          </p:cNvSpPr>
          <p:nvPr>
            <p:ph type="pic" sz="quarter" idx="17"/>
          </p:nvPr>
        </p:nvSpPr>
        <p:spPr>
          <a:xfrm>
            <a:off x="6407998" y="4123817"/>
            <a:ext cx="1800000" cy="1800000"/>
          </a:xfrm>
          <a:prstGeom prst="rect">
            <a:avLst/>
          </a:prstGeom>
        </p:spPr>
        <p:txBody>
          <a:bodyPr lIns="182880" tIns="91440" rIns="182880" bIns="91440"/>
          <a:lstStyle>
            <a:lvl1pPr marL="0" indent="0">
              <a:buFontTx/>
              <a:buNone/>
              <a:defRPr/>
            </a:lvl1pPr>
          </a:lstStyle>
          <a:p>
            <a:r>
              <a:rPr lang="es-ES"/>
              <a:t>Haga clic en el icono para agregar una imagen</a:t>
            </a:r>
            <a:endParaRPr lang="en-US" dirty="0"/>
          </a:p>
        </p:txBody>
      </p:sp>
      <p:sp>
        <p:nvSpPr>
          <p:cNvPr id="20" name="Text Placeholder 4">
            <a:extLst>
              <a:ext uri="{FF2B5EF4-FFF2-40B4-BE49-F238E27FC236}">
                <a16:creationId xmlns:a16="http://schemas.microsoft.com/office/drawing/2014/main" id="{036CE96F-E4C7-D24B-A2B1-CB79845A6010}"/>
              </a:ext>
            </a:extLst>
          </p:cNvPr>
          <p:cNvSpPr>
            <a:spLocks noGrp="1"/>
          </p:cNvSpPr>
          <p:nvPr>
            <p:ph type="body" sz="quarter" idx="18"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21" name="Title 1">
            <a:extLst>
              <a:ext uri="{FF2B5EF4-FFF2-40B4-BE49-F238E27FC236}">
                <a16:creationId xmlns:a16="http://schemas.microsoft.com/office/drawing/2014/main" id="{D6992B97-479B-3D40-982A-1178CFD6602E}"/>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76531764"/>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image box with text">
    <p:spTree>
      <p:nvGrpSpPr>
        <p:cNvPr id="1" name=""/>
        <p:cNvGrpSpPr/>
        <p:nvPr/>
      </p:nvGrpSpPr>
      <p:grpSpPr>
        <a:xfrm>
          <a:off x="0" y="0"/>
          <a:ext cx="0" cy="0"/>
          <a:chOff x="0" y="0"/>
          <a:chExt cx="0" cy="0"/>
        </a:xfrm>
      </p:grpSpPr>
      <p:sp>
        <p:nvSpPr>
          <p:cNvPr id="23" name="Content Placeholder 13"/>
          <p:cNvSpPr>
            <a:spLocks noGrp="1"/>
          </p:cNvSpPr>
          <p:nvPr>
            <p:ph sz="quarter" idx="19" hasCustomPrompt="1"/>
          </p:nvPr>
        </p:nvSpPr>
        <p:spPr>
          <a:xfrm>
            <a:off x="914400" y="3055281"/>
            <a:ext cx="2441448" cy="298833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marL="757238" indent="-227013">
              <a:tabLst/>
              <a:defRPr sz="1400"/>
            </a:lvl5p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en-US" dirty="0"/>
          </a:p>
        </p:txBody>
      </p:sp>
      <p:sp>
        <p:nvSpPr>
          <p:cNvPr id="24" name="Content Placeholder 13"/>
          <p:cNvSpPr>
            <a:spLocks noGrp="1"/>
          </p:cNvSpPr>
          <p:nvPr>
            <p:ph sz="quarter" idx="20" hasCustomPrompt="1"/>
          </p:nvPr>
        </p:nvSpPr>
        <p:spPr>
          <a:xfrm>
            <a:off x="3554984" y="3055281"/>
            <a:ext cx="2441448" cy="298833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marL="757238" indent="-227013">
              <a:tabLst/>
              <a:defRPr sz="1400"/>
            </a:lvl5p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en-US" dirty="0"/>
          </a:p>
        </p:txBody>
      </p:sp>
      <p:sp>
        <p:nvSpPr>
          <p:cNvPr id="25" name="Content Placeholder 13"/>
          <p:cNvSpPr>
            <a:spLocks noGrp="1"/>
          </p:cNvSpPr>
          <p:nvPr>
            <p:ph sz="quarter" idx="21" hasCustomPrompt="1"/>
          </p:nvPr>
        </p:nvSpPr>
        <p:spPr>
          <a:xfrm>
            <a:off x="6195568" y="3055281"/>
            <a:ext cx="2441448" cy="298833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marL="757238" indent="-227013">
              <a:tabLst/>
              <a:defRPr sz="1400"/>
            </a:lvl5p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en-US" dirty="0"/>
          </a:p>
        </p:txBody>
      </p:sp>
      <p:sp>
        <p:nvSpPr>
          <p:cNvPr id="26" name="Content Placeholder 13"/>
          <p:cNvSpPr>
            <a:spLocks noGrp="1"/>
          </p:cNvSpPr>
          <p:nvPr>
            <p:ph sz="quarter" idx="22" hasCustomPrompt="1"/>
          </p:nvPr>
        </p:nvSpPr>
        <p:spPr>
          <a:xfrm>
            <a:off x="8836152" y="3055281"/>
            <a:ext cx="2441448" cy="298833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marL="757238" indent="-227013">
              <a:tabLst/>
              <a:defRPr sz="1400"/>
            </a:lvl5p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en-US" dirty="0"/>
          </a:p>
        </p:txBody>
      </p:sp>
      <p:sp>
        <p:nvSpPr>
          <p:cNvPr id="3" name="Picture Placeholder 2"/>
          <p:cNvSpPr>
            <a:spLocks noGrp="1"/>
          </p:cNvSpPr>
          <p:nvPr>
            <p:ph type="pic" sz="quarter" idx="23"/>
          </p:nvPr>
        </p:nvSpPr>
        <p:spPr>
          <a:xfrm>
            <a:off x="914401" y="1722646"/>
            <a:ext cx="2441448" cy="1193592"/>
          </a:xfrm>
          <a:prstGeom prst="rect">
            <a:avLst/>
          </a:prstGeom>
        </p:spPr>
        <p:txBody>
          <a:bodyPr/>
          <a:lstStyle/>
          <a:p>
            <a:r>
              <a:rPr lang="es-ES"/>
              <a:t>Haga clic en el icono para agregar una imagen</a:t>
            </a:r>
            <a:endParaRPr lang="id-ID" dirty="0"/>
          </a:p>
        </p:txBody>
      </p:sp>
      <p:sp>
        <p:nvSpPr>
          <p:cNvPr id="27" name="Picture Placeholder 2"/>
          <p:cNvSpPr>
            <a:spLocks noGrp="1"/>
          </p:cNvSpPr>
          <p:nvPr>
            <p:ph type="pic" sz="quarter" idx="24"/>
          </p:nvPr>
        </p:nvSpPr>
        <p:spPr>
          <a:xfrm>
            <a:off x="3554984" y="1722646"/>
            <a:ext cx="2441448" cy="1193592"/>
          </a:xfrm>
          <a:prstGeom prst="rect">
            <a:avLst/>
          </a:prstGeom>
        </p:spPr>
        <p:txBody>
          <a:bodyPr/>
          <a:lstStyle/>
          <a:p>
            <a:r>
              <a:rPr lang="es-ES"/>
              <a:t>Haga clic en el icono para agregar una imagen</a:t>
            </a:r>
            <a:endParaRPr lang="id-ID" dirty="0"/>
          </a:p>
        </p:txBody>
      </p:sp>
      <p:sp>
        <p:nvSpPr>
          <p:cNvPr id="28" name="Picture Placeholder 2"/>
          <p:cNvSpPr>
            <a:spLocks noGrp="1"/>
          </p:cNvSpPr>
          <p:nvPr>
            <p:ph type="pic" sz="quarter" idx="25"/>
          </p:nvPr>
        </p:nvSpPr>
        <p:spPr>
          <a:xfrm>
            <a:off x="6195568" y="1722646"/>
            <a:ext cx="2441448" cy="1193592"/>
          </a:xfrm>
          <a:prstGeom prst="rect">
            <a:avLst/>
          </a:prstGeom>
        </p:spPr>
        <p:txBody>
          <a:bodyPr/>
          <a:lstStyle/>
          <a:p>
            <a:r>
              <a:rPr lang="es-ES"/>
              <a:t>Haga clic en el icono para agregar una imagen</a:t>
            </a:r>
            <a:endParaRPr lang="id-ID" dirty="0"/>
          </a:p>
        </p:txBody>
      </p:sp>
      <p:sp>
        <p:nvSpPr>
          <p:cNvPr id="29" name="Picture Placeholder 2"/>
          <p:cNvSpPr>
            <a:spLocks noGrp="1"/>
          </p:cNvSpPr>
          <p:nvPr>
            <p:ph type="pic" sz="quarter" idx="26"/>
          </p:nvPr>
        </p:nvSpPr>
        <p:spPr>
          <a:xfrm>
            <a:off x="8836152" y="1722646"/>
            <a:ext cx="2441448" cy="1193592"/>
          </a:xfrm>
          <a:prstGeom prst="rect">
            <a:avLst/>
          </a:prstGeom>
        </p:spPr>
        <p:txBody>
          <a:bodyPr/>
          <a:lstStyle/>
          <a:p>
            <a:r>
              <a:rPr lang="es-ES"/>
              <a:t>Haga clic en el icono para agregar una imagen</a:t>
            </a:r>
            <a:endParaRPr lang="id-ID" dirty="0"/>
          </a:p>
        </p:txBody>
      </p:sp>
      <p:sp>
        <p:nvSpPr>
          <p:cNvPr id="13" name="Text Placeholder 4">
            <a:extLst>
              <a:ext uri="{FF2B5EF4-FFF2-40B4-BE49-F238E27FC236}">
                <a16:creationId xmlns:a16="http://schemas.microsoft.com/office/drawing/2014/main" id="{7BB58CC7-6DAA-444B-B08E-1FE69010D6D2}"/>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4" name="Title 1">
            <a:extLst>
              <a:ext uri="{FF2B5EF4-FFF2-40B4-BE49-F238E27FC236}">
                <a16:creationId xmlns:a16="http://schemas.microsoft.com/office/drawing/2014/main" id="{1B5B78B9-B90E-8D4F-A031-D9B8132E7D3D}"/>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1335129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image box with text">
    <p:bg>
      <p:bgRef idx="1001">
        <a:schemeClr val="bg1"/>
      </p:bgRef>
    </p:bg>
    <p:spTree>
      <p:nvGrpSpPr>
        <p:cNvPr id="1" name=""/>
        <p:cNvGrpSpPr/>
        <p:nvPr/>
      </p:nvGrpSpPr>
      <p:grpSpPr>
        <a:xfrm>
          <a:off x="0" y="0"/>
          <a:ext cx="0" cy="0"/>
          <a:chOff x="0" y="0"/>
          <a:chExt cx="0" cy="0"/>
        </a:xfrm>
      </p:grpSpPr>
      <p:sp>
        <p:nvSpPr>
          <p:cNvPr id="23" name="Content Placeholder 13"/>
          <p:cNvSpPr>
            <a:spLocks noGrp="1"/>
          </p:cNvSpPr>
          <p:nvPr>
            <p:ph sz="quarter" idx="19" hasCustomPrompt="1"/>
          </p:nvPr>
        </p:nvSpPr>
        <p:spPr>
          <a:xfrm>
            <a:off x="914400" y="3055281"/>
            <a:ext cx="2441448" cy="298833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marL="757238" indent="-227013">
              <a:tabLst/>
              <a:defRPr sz="1400"/>
            </a:lvl5p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en-US" dirty="0"/>
          </a:p>
        </p:txBody>
      </p:sp>
      <p:sp>
        <p:nvSpPr>
          <p:cNvPr id="24" name="Content Placeholder 13"/>
          <p:cNvSpPr>
            <a:spLocks noGrp="1"/>
          </p:cNvSpPr>
          <p:nvPr>
            <p:ph sz="quarter" idx="20" hasCustomPrompt="1"/>
          </p:nvPr>
        </p:nvSpPr>
        <p:spPr>
          <a:xfrm>
            <a:off x="3554984" y="3055281"/>
            <a:ext cx="2441448" cy="298833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marL="757238" indent="-227013">
              <a:tabLst/>
              <a:defRPr sz="1400"/>
            </a:lvl5p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en-US" dirty="0"/>
          </a:p>
        </p:txBody>
      </p:sp>
      <p:sp>
        <p:nvSpPr>
          <p:cNvPr id="25" name="Content Placeholder 13"/>
          <p:cNvSpPr>
            <a:spLocks noGrp="1"/>
          </p:cNvSpPr>
          <p:nvPr>
            <p:ph sz="quarter" idx="21" hasCustomPrompt="1"/>
          </p:nvPr>
        </p:nvSpPr>
        <p:spPr>
          <a:xfrm>
            <a:off x="6195568" y="3055281"/>
            <a:ext cx="2441448" cy="298833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marL="757238" indent="-227013">
              <a:tabLst/>
              <a:defRPr sz="1400"/>
            </a:lvl5p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en-US" dirty="0"/>
          </a:p>
        </p:txBody>
      </p:sp>
      <p:sp>
        <p:nvSpPr>
          <p:cNvPr id="26" name="Content Placeholder 13"/>
          <p:cNvSpPr>
            <a:spLocks noGrp="1"/>
          </p:cNvSpPr>
          <p:nvPr>
            <p:ph sz="quarter" idx="22" hasCustomPrompt="1"/>
          </p:nvPr>
        </p:nvSpPr>
        <p:spPr>
          <a:xfrm>
            <a:off x="8836152" y="3055281"/>
            <a:ext cx="2441448" cy="298833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marL="757238" indent="-227013">
              <a:tabLst/>
              <a:defRPr sz="1400"/>
            </a:lvl5p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en-US" dirty="0"/>
          </a:p>
        </p:txBody>
      </p:sp>
      <p:sp>
        <p:nvSpPr>
          <p:cNvPr id="3" name="Picture Placeholder 2"/>
          <p:cNvSpPr>
            <a:spLocks noGrp="1"/>
          </p:cNvSpPr>
          <p:nvPr>
            <p:ph type="pic" sz="quarter" idx="23"/>
          </p:nvPr>
        </p:nvSpPr>
        <p:spPr>
          <a:xfrm>
            <a:off x="914401" y="1722646"/>
            <a:ext cx="2441448" cy="1193592"/>
          </a:xfrm>
          <a:prstGeom prst="rect">
            <a:avLst/>
          </a:prstGeom>
        </p:spPr>
        <p:txBody>
          <a:bodyPr/>
          <a:lstStyle/>
          <a:p>
            <a:r>
              <a:rPr lang="es-ES"/>
              <a:t>Haga clic en el icono para agregar una imagen</a:t>
            </a:r>
            <a:endParaRPr lang="id-ID" dirty="0"/>
          </a:p>
        </p:txBody>
      </p:sp>
      <p:sp>
        <p:nvSpPr>
          <p:cNvPr id="27" name="Picture Placeholder 2"/>
          <p:cNvSpPr>
            <a:spLocks noGrp="1"/>
          </p:cNvSpPr>
          <p:nvPr>
            <p:ph type="pic" sz="quarter" idx="24"/>
          </p:nvPr>
        </p:nvSpPr>
        <p:spPr>
          <a:xfrm>
            <a:off x="3554984" y="1722646"/>
            <a:ext cx="2441448" cy="1193592"/>
          </a:xfrm>
          <a:prstGeom prst="rect">
            <a:avLst/>
          </a:prstGeom>
        </p:spPr>
        <p:txBody>
          <a:bodyPr/>
          <a:lstStyle/>
          <a:p>
            <a:r>
              <a:rPr lang="es-ES"/>
              <a:t>Haga clic en el icono para agregar una imagen</a:t>
            </a:r>
            <a:endParaRPr lang="id-ID" dirty="0"/>
          </a:p>
        </p:txBody>
      </p:sp>
      <p:sp>
        <p:nvSpPr>
          <p:cNvPr id="28" name="Picture Placeholder 2"/>
          <p:cNvSpPr>
            <a:spLocks noGrp="1"/>
          </p:cNvSpPr>
          <p:nvPr>
            <p:ph type="pic" sz="quarter" idx="25"/>
          </p:nvPr>
        </p:nvSpPr>
        <p:spPr>
          <a:xfrm>
            <a:off x="6195568" y="1722646"/>
            <a:ext cx="2441448" cy="1193592"/>
          </a:xfrm>
          <a:prstGeom prst="rect">
            <a:avLst/>
          </a:prstGeom>
        </p:spPr>
        <p:txBody>
          <a:bodyPr/>
          <a:lstStyle/>
          <a:p>
            <a:r>
              <a:rPr lang="es-ES"/>
              <a:t>Haga clic en el icono para agregar una imagen</a:t>
            </a:r>
            <a:endParaRPr lang="id-ID" dirty="0"/>
          </a:p>
        </p:txBody>
      </p:sp>
      <p:sp>
        <p:nvSpPr>
          <p:cNvPr id="29" name="Picture Placeholder 2"/>
          <p:cNvSpPr>
            <a:spLocks noGrp="1"/>
          </p:cNvSpPr>
          <p:nvPr>
            <p:ph type="pic" sz="quarter" idx="26"/>
          </p:nvPr>
        </p:nvSpPr>
        <p:spPr>
          <a:xfrm>
            <a:off x="8836152" y="1722646"/>
            <a:ext cx="2441448" cy="1193592"/>
          </a:xfrm>
          <a:prstGeom prst="rect">
            <a:avLst/>
          </a:prstGeom>
        </p:spPr>
        <p:txBody>
          <a:bodyPr/>
          <a:lstStyle/>
          <a:p>
            <a:r>
              <a:rPr lang="es-ES"/>
              <a:t>Haga clic en el icono para agregar una imagen</a:t>
            </a:r>
            <a:endParaRPr lang="id-ID" dirty="0"/>
          </a:p>
        </p:txBody>
      </p:sp>
      <p:sp>
        <p:nvSpPr>
          <p:cNvPr id="13" name="Text Placeholder 4">
            <a:extLst>
              <a:ext uri="{FF2B5EF4-FFF2-40B4-BE49-F238E27FC236}">
                <a16:creationId xmlns:a16="http://schemas.microsoft.com/office/drawing/2014/main" id="{7BB58CC7-6DAA-444B-B08E-1FE69010D6D2}"/>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14" name="Title 1">
            <a:extLst>
              <a:ext uri="{FF2B5EF4-FFF2-40B4-BE49-F238E27FC236}">
                <a16:creationId xmlns:a16="http://schemas.microsoft.com/office/drawing/2014/main" id="{1B5B78B9-B90E-8D4F-A031-D9B8132E7D3D}"/>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292716150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4E7C984-370C-DC4D-B2D1-F6353170FAB2}"/>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
        <p:nvSpPr>
          <p:cNvPr id="4" name="Text Placeholder 4">
            <a:extLst>
              <a:ext uri="{FF2B5EF4-FFF2-40B4-BE49-F238E27FC236}">
                <a16:creationId xmlns:a16="http://schemas.microsoft.com/office/drawing/2014/main" id="{F3B0DE46-C906-DC4A-AB02-C9B1511F6FF9}"/>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5" name="Marcador de contenido 7">
            <a:extLst>
              <a:ext uri="{FF2B5EF4-FFF2-40B4-BE49-F238E27FC236}">
                <a16:creationId xmlns:a16="http://schemas.microsoft.com/office/drawing/2014/main" id="{368F7E3A-2E9D-B94A-B7A7-8EB0F27EDCDE}"/>
              </a:ext>
            </a:extLst>
          </p:cNvPr>
          <p:cNvSpPr>
            <a:spLocks noGrp="1"/>
          </p:cNvSpPr>
          <p:nvPr>
            <p:ph sz="quarter" idx="11"/>
          </p:nvPr>
        </p:nvSpPr>
        <p:spPr>
          <a:xfrm>
            <a:off x="838200" y="1820863"/>
            <a:ext cx="5074920" cy="3918086"/>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6" name="Marcador de contenido 7">
            <a:extLst>
              <a:ext uri="{FF2B5EF4-FFF2-40B4-BE49-F238E27FC236}">
                <a16:creationId xmlns:a16="http://schemas.microsoft.com/office/drawing/2014/main" id="{B2B0A3EB-2D5B-8C4D-921E-94066A00BF23}"/>
              </a:ext>
            </a:extLst>
          </p:cNvPr>
          <p:cNvSpPr>
            <a:spLocks noGrp="1"/>
          </p:cNvSpPr>
          <p:nvPr>
            <p:ph sz="quarter" idx="12"/>
          </p:nvPr>
        </p:nvSpPr>
        <p:spPr>
          <a:xfrm>
            <a:off x="6278878" y="1820863"/>
            <a:ext cx="5074921" cy="1958657"/>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7" name="Marcador de contenido 7">
            <a:extLst>
              <a:ext uri="{FF2B5EF4-FFF2-40B4-BE49-F238E27FC236}">
                <a16:creationId xmlns:a16="http://schemas.microsoft.com/office/drawing/2014/main" id="{93DF2695-06F8-7046-B7E4-55862055EB3E}"/>
              </a:ext>
            </a:extLst>
          </p:cNvPr>
          <p:cNvSpPr>
            <a:spLocks noGrp="1"/>
          </p:cNvSpPr>
          <p:nvPr>
            <p:ph sz="quarter" idx="13"/>
          </p:nvPr>
        </p:nvSpPr>
        <p:spPr>
          <a:xfrm>
            <a:off x="6278877" y="3780292"/>
            <a:ext cx="5074921" cy="1958657"/>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Tree>
    <p:extLst>
      <p:ext uri="{BB962C8B-B14F-4D97-AF65-F5344CB8AC3E}">
        <p14:creationId xmlns:p14="http://schemas.microsoft.com/office/powerpoint/2010/main" val="31550715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 six image box-text">
    <p:spTree>
      <p:nvGrpSpPr>
        <p:cNvPr id="1" name=""/>
        <p:cNvGrpSpPr/>
        <p:nvPr/>
      </p:nvGrpSpPr>
      <p:grpSpPr>
        <a:xfrm>
          <a:off x="0" y="0"/>
          <a:ext cx="0" cy="0"/>
          <a:chOff x="0" y="0"/>
          <a:chExt cx="0" cy="0"/>
        </a:xfrm>
      </p:grpSpPr>
      <p:sp>
        <p:nvSpPr>
          <p:cNvPr id="12" name="Picture Placeholder 3"/>
          <p:cNvSpPr>
            <a:spLocks noGrp="1"/>
          </p:cNvSpPr>
          <p:nvPr>
            <p:ph type="pic" sz="quarter" idx="10"/>
          </p:nvPr>
        </p:nvSpPr>
        <p:spPr>
          <a:xfrm>
            <a:off x="914400" y="1397000"/>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es-ES"/>
              <a:t>Haga clic en el icono para agregar una imagen</a:t>
            </a:r>
            <a:endParaRPr lang="en-US" dirty="0"/>
          </a:p>
        </p:txBody>
      </p:sp>
      <p:sp>
        <p:nvSpPr>
          <p:cNvPr id="13" name="Picture Placeholder 3"/>
          <p:cNvSpPr>
            <a:spLocks noGrp="1"/>
          </p:cNvSpPr>
          <p:nvPr>
            <p:ph type="pic" sz="quarter" idx="11"/>
          </p:nvPr>
        </p:nvSpPr>
        <p:spPr>
          <a:xfrm>
            <a:off x="4431792" y="1397000"/>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es-ES"/>
              <a:t>Haga clic en el icono para agregar una imagen</a:t>
            </a:r>
            <a:endParaRPr lang="en-US" dirty="0"/>
          </a:p>
        </p:txBody>
      </p:sp>
      <p:sp>
        <p:nvSpPr>
          <p:cNvPr id="14" name="Picture Placeholder 3"/>
          <p:cNvSpPr>
            <a:spLocks noGrp="1"/>
          </p:cNvSpPr>
          <p:nvPr>
            <p:ph type="pic" sz="quarter" idx="12"/>
          </p:nvPr>
        </p:nvSpPr>
        <p:spPr>
          <a:xfrm>
            <a:off x="7949184" y="1397000"/>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es-ES"/>
              <a:t>Haga clic en el icono para agregar una imagen</a:t>
            </a:r>
            <a:endParaRPr lang="en-US" dirty="0"/>
          </a:p>
        </p:txBody>
      </p:sp>
      <p:sp>
        <p:nvSpPr>
          <p:cNvPr id="15" name="Picture Placeholder 3"/>
          <p:cNvSpPr>
            <a:spLocks noGrp="1"/>
          </p:cNvSpPr>
          <p:nvPr>
            <p:ph type="pic" sz="quarter" idx="23"/>
          </p:nvPr>
        </p:nvSpPr>
        <p:spPr>
          <a:xfrm>
            <a:off x="914400" y="3060985"/>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es-ES"/>
              <a:t>Haga clic en el icono para agregar una imagen</a:t>
            </a:r>
            <a:endParaRPr lang="en-US" dirty="0"/>
          </a:p>
        </p:txBody>
      </p:sp>
      <p:sp>
        <p:nvSpPr>
          <p:cNvPr id="17" name="Picture Placeholder 3"/>
          <p:cNvSpPr>
            <a:spLocks noGrp="1"/>
          </p:cNvSpPr>
          <p:nvPr>
            <p:ph type="pic" sz="quarter" idx="24"/>
          </p:nvPr>
        </p:nvSpPr>
        <p:spPr>
          <a:xfrm>
            <a:off x="4431792" y="3060985"/>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es-ES"/>
              <a:t>Haga clic en el icono para agregar una imagen</a:t>
            </a:r>
            <a:endParaRPr lang="en-US" dirty="0"/>
          </a:p>
        </p:txBody>
      </p:sp>
      <p:sp>
        <p:nvSpPr>
          <p:cNvPr id="19" name="Picture Placeholder 3"/>
          <p:cNvSpPr>
            <a:spLocks noGrp="1"/>
          </p:cNvSpPr>
          <p:nvPr>
            <p:ph type="pic" sz="quarter" idx="25"/>
          </p:nvPr>
        </p:nvSpPr>
        <p:spPr>
          <a:xfrm>
            <a:off x="7949184" y="3060985"/>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es-ES"/>
              <a:t>Haga clic en el icono para agregar una imagen</a:t>
            </a:r>
            <a:endParaRPr lang="en-US" dirty="0"/>
          </a:p>
        </p:txBody>
      </p:sp>
      <p:sp>
        <p:nvSpPr>
          <p:cNvPr id="11" name="Title 1">
            <a:extLst>
              <a:ext uri="{FF2B5EF4-FFF2-40B4-BE49-F238E27FC236}">
                <a16:creationId xmlns:a16="http://schemas.microsoft.com/office/drawing/2014/main" id="{0B6B1E69-EEF7-D941-85C1-23D7947695C5}"/>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5550728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 six image box-text">
    <p:bg>
      <p:bgRef idx="1001">
        <a:schemeClr val="bg1"/>
      </p:bgRef>
    </p:bg>
    <p:spTree>
      <p:nvGrpSpPr>
        <p:cNvPr id="1" name=""/>
        <p:cNvGrpSpPr/>
        <p:nvPr/>
      </p:nvGrpSpPr>
      <p:grpSpPr>
        <a:xfrm>
          <a:off x="0" y="0"/>
          <a:ext cx="0" cy="0"/>
          <a:chOff x="0" y="0"/>
          <a:chExt cx="0" cy="0"/>
        </a:xfrm>
      </p:grpSpPr>
      <p:sp>
        <p:nvSpPr>
          <p:cNvPr id="12" name="Picture Placeholder 3"/>
          <p:cNvSpPr>
            <a:spLocks noGrp="1"/>
          </p:cNvSpPr>
          <p:nvPr>
            <p:ph type="pic" sz="quarter" idx="10"/>
          </p:nvPr>
        </p:nvSpPr>
        <p:spPr>
          <a:xfrm>
            <a:off x="914400" y="1397000"/>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es-ES"/>
              <a:t>Haga clic en el icono para agregar una imagen</a:t>
            </a:r>
            <a:endParaRPr lang="en-US" dirty="0"/>
          </a:p>
        </p:txBody>
      </p:sp>
      <p:sp>
        <p:nvSpPr>
          <p:cNvPr id="13" name="Picture Placeholder 3"/>
          <p:cNvSpPr>
            <a:spLocks noGrp="1"/>
          </p:cNvSpPr>
          <p:nvPr>
            <p:ph type="pic" sz="quarter" idx="11"/>
          </p:nvPr>
        </p:nvSpPr>
        <p:spPr>
          <a:xfrm>
            <a:off x="4431792" y="1397000"/>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es-ES"/>
              <a:t>Haga clic en el icono para agregar una imagen</a:t>
            </a:r>
            <a:endParaRPr lang="en-US" dirty="0"/>
          </a:p>
        </p:txBody>
      </p:sp>
      <p:sp>
        <p:nvSpPr>
          <p:cNvPr id="14" name="Picture Placeholder 3"/>
          <p:cNvSpPr>
            <a:spLocks noGrp="1"/>
          </p:cNvSpPr>
          <p:nvPr>
            <p:ph type="pic" sz="quarter" idx="12"/>
          </p:nvPr>
        </p:nvSpPr>
        <p:spPr>
          <a:xfrm>
            <a:off x="7949184" y="1397000"/>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es-ES"/>
              <a:t>Haga clic en el icono para agregar una imagen</a:t>
            </a:r>
            <a:endParaRPr lang="en-US" dirty="0"/>
          </a:p>
        </p:txBody>
      </p:sp>
      <p:sp>
        <p:nvSpPr>
          <p:cNvPr id="15" name="Picture Placeholder 3"/>
          <p:cNvSpPr>
            <a:spLocks noGrp="1"/>
          </p:cNvSpPr>
          <p:nvPr>
            <p:ph type="pic" sz="quarter" idx="23"/>
          </p:nvPr>
        </p:nvSpPr>
        <p:spPr>
          <a:xfrm>
            <a:off x="914400" y="3060985"/>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es-ES"/>
              <a:t>Haga clic en el icono para agregar una imagen</a:t>
            </a:r>
            <a:endParaRPr lang="en-US" dirty="0"/>
          </a:p>
        </p:txBody>
      </p:sp>
      <p:sp>
        <p:nvSpPr>
          <p:cNvPr id="17" name="Picture Placeholder 3"/>
          <p:cNvSpPr>
            <a:spLocks noGrp="1"/>
          </p:cNvSpPr>
          <p:nvPr>
            <p:ph type="pic" sz="quarter" idx="24"/>
          </p:nvPr>
        </p:nvSpPr>
        <p:spPr>
          <a:xfrm>
            <a:off x="4431792" y="3060985"/>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es-ES"/>
              <a:t>Haga clic en el icono para agregar una imagen</a:t>
            </a:r>
            <a:endParaRPr lang="en-US" dirty="0"/>
          </a:p>
        </p:txBody>
      </p:sp>
      <p:sp>
        <p:nvSpPr>
          <p:cNvPr id="19" name="Picture Placeholder 3"/>
          <p:cNvSpPr>
            <a:spLocks noGrp="1"/>
          </p:cNvSpPr>
          <p:nvPr>
            <p:ph type="pic" sz="quarter" idx="25"/>
          </p:nvPr>
        </p:nvSpPr>
        <p:spPr>
          <a:xfrm>
            <a:off x="7949184" y="3060985"/>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r>
              <a:rPr lang="es-ES"/>
              <a:t>Haga clic en el icono para agregar una imagen</a:t>
            </a:r>
            <a:endParaRPr lang="en-US" dirty="0"/>
          </a:p>
        </p:txBody>
      </p:sp>
      <p:sp>
        <p:nvSpPr>
          <p:cNvPr id="11" name="Title 1">
            <a:extLst>
              <a:ext uri="{FF2B5EF4-FFF2-40B4-BE49-F238E27FC236}">
                <a16:creationId xmlns:a16="http://schemas.microsoft.com/office/drawing/2014/main" id="{0B6B1E69-EEF7-D941-85C1-23D7947695C5}"/>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4040280988"/>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Cover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s-ES"/>
              <a:t>Haga clic en el icono para agregar una imagen</a:t>
            </a:r>
            <a:endParaRPr lang="id-ID" dirty="0"/>
          </a:p>
        </p:txBody>
      </p:sp>
    </p:spTree>
    <p:extLst>
      <p:ext uri="{BB962C8B-B14F-4D97-AF65-F5344CB8AC3E}">
        <p14:creationId xmlns:p14="http://schemas.microsoft.com/office/powerpoint/2010/main" val="41789666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olourful">
    <p:spTree>
      <p:nvGrpSpPr>
        <p:cNvPr id="1" name=""/>
        <p:cNvGrpSpPr/>
        <p:nvPr/>
      </p:nvGrpSpPr>
      <p:grpSpPr>
        <a:xfrm>
          <a:off x="0" y="0"/>
          <a:ext cx="0" cy="0"/>
          <a:chOff x="0" y="0"/>
          <a:chExt cx="0" cy="0"/>
        </a:xfrm>
      </p:grpSpPr>
      <p:sp>
        <p:nvSpPr>
          <p:cNvPr id="2" name="Rectangle 1"/>
          <p:cNvSpPr/>
          <p:nvPr userDrawn="1"/>
        </p:nvSpPr>
        <p:spPr>
          <a:xfrm rot="16200000">
            <a:off x="-2412993" y="2413007"/>
            <a:ext cx="6857987" cy="2032000"/>
          </a:xfrm>
          <a:prstGeom prst="rect">
            <a:avLst/>
          </a:prstGeom>
          <a:solidFill>
            <a:srgbClr val="13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 name="Rectangle 2"/>
          <p:cNvSpPr/>
          <p:nvPr userDrawn="1"/>
        </p:nvSpPr>
        <p:spPr>
          <a:xfrm rot="16200000">
            <a:off x="-380992" y="2413005"/>
            <a:ext cx="6857987" cy="2032000"/>
          </a:xfrm>
          <a:prstGeom prst="rect">
            <a:avLst/>
          </a:prstGeom>
          <a:solidFill>
            <a:srgbClr val="134A7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Rectangle 3"/>
          <p:cNvSpPr/>
          <p:nvPr userDrawn="1"/>
        </p:nvSpPr>
        <p:spPr>
          <a:xfrm rot="16200000">
            <a:off x="1651010" y="2413005"/>
            <a:ext cx="6857982" cy="2032000"/>
          </a:xfrm>
          <a:prstGeom prst="rect">
            <a:avLst/>
          </a:prstGeom>
          <a:solidFill>
            <a:srgbClr val="134A7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 name="Rectangle 4"/>
          <p:cNvSpPr/>
          <p:nvPr userDrawn="1"/>
        </p:nvSpPr>
        <p:spPr>
          <a:xfrm rot="16200000">
            <a:off x="3683002" y="2412998"/>
            <a:ext cx="6857998" cy="2032000"/>
          </a:xfrm>
          <a:prstGeom prst="rect">
            <a:avLst/>
          </a:prstGeom>
          <a:solidFill>
            <a:srgbClr val="134A7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 name="Rectangle 5"/>
          <p:cNvSpPr/>
          <p:nvPr userDrawn="1"/>
        </p:nvSpPr>
        <p:spPr>
          <a:xfrm rot="16200000">
            <a:off x="5715002" y="2412997"/>
            <a:ext cx="6857998" cy="2032000"/>
          </a:xfrm>
          <a:prstGeom prst="rect">
            <a:avLst/>
          </a:prstGeom>
          <a:solidFill>
            <a:srgbClr val="134A7C">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 name="Rectangle 6"/>
          <p:cNvSpPr/>
          <p:nvPr userDrawn="1"/>
        </p:nvSpPr>
        <p:spPr>
          <a:xfrm rot="16200000">
            <a:off x="7747042" y="2413040"/>
            <a:ext cx="6857916" cy="2032000"/>
          </a:xfrm>
          <a:prstGeom prst="rect">
            <a:avLst/>
          </a:prstGeom>
          <a:solidFill>
            <a:srgbClr val="134A7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Tree>
    <p:extLst>
      <p:ext uri="{BB962C8B-B14F-4D97-AF65-F5344CB8AC3E}">
        <p14:creationId xmlns:p14="http://schemas.microsoft.com/office/powerpoint/2010/main" val="19858160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olourful">
    <p:spTree>
      <p:nvGrpSpPr>
        <p:cNvPr id="1" name=""/>
        <p:cNvGrpSpPr/>
        <p:nvPr/>
      </p:nvGrpSpPr>
      <p:grpSpPr>
        <a:xfrm>
          <a:off x="0" y="0"/>
          <a:ext cx="0" cy="0"/>
          <a:chOff x="0" y="0"/>
          <a:chExt cx="0" cy="0"/>
        </a:xfrm>
      </p:grpSpPr>
      <p:sp>
        <p:nvSpPr>
          <p:cNvPr id="2" name="Rectangle 1"/>
          <p:cNvSpPr/>
          <p:nvPr userDrawn="1"/>
        </p:nvSpPr>
        <p:spPr>
          <a:xfrm rot="16200000">
            <a:off x="-2412993" y="2413007"/>
            <a:ext cx="6857987" cy="2032000"/>
          </a:xfrm>
          <a:prstGeom prst="rect">
            <a:avLst/>
          </a:prstGeom>
          <a:solidFill>
            <a:srgbClr val="B7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 name="Rectangle 2"/>
          <p:cNvSpPr/>
          <p:nvPr userDrawn="1"/>
        </p:nvSpPr>
        <p:spPr>
          <a:xfrm rot="16200000">
            <a:off x="-380992" y="2413005"/>
            <a:ext cx="6857987" cy="2032000"/>
          </a:xfrm>
          <a:prstGeom prst="rect">
            <a:avLst/>
          </a:prstGeom>
          <a:solidFill>
            <a:srgbClr val="B7DBCA">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Rectangle 3"/>
          <p:cNvSpPr/>
          <p:nvPr userDrawn="1"/>
        </p:nvSpPr>
        <p:spPr>
          <a:xfrm rot="16200000">
            <a:off x="1651010" y="2413005"/>
            <a:ext cx="6857982" cy="2032000"/>
          </a:xfrm>
          <a:prstGeom prst="rect">
            <a:avLst/>
          </a:prstGeom>
          <a:solidFill>
            <a:srgbClr val="B7DBCA">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 name="Rectangle 4"/>
          <p:cNvSpPr/>
          <p:nvPr userDrawn="1"/>
        </p:nvSpPr>
        <p:spPr>
          <a:xfrm rot="16200000">
            <a:off x="3683002" y="2412998"/>
            <a:ext cx="6857998" cy="2032000"/>
          </a:xfrm>
          <a:prstGeom prst="rect">
            <a:avLst/>
          </a:prstGeom>
          <a:solidFill>
            <a:srgbClr val="B7DBCA">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 name="Rectangle 5"/>
          <p:cNvSpPr/>
          <p:nvPr userDrawn="1"/>
        </p:nvSpPr>
        <p:spPr>
          <a:xfrm rot="16200000">
            <a:off x="5715002" y="2412997"/>
            <a:ext cx="6857998" cy="2032000"/>
          </a:xfrm>
          <a:prstGeom prst="rect">
            <a:avLst/>
          </a:prstGeom>
          <a:solidFill>
            <a:srgbClr val="B7DB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 name="Rectangle 6"/>
          <p:cNvSpPr/>
          <p:nvPr userDrawn="1"/>
        </p:nvSpPr>
        <p:spPr>
          <a:xfrm rot="16200000">
            <a:off x="7747042" y="2413040"/>
            <a:ext cx="6857916" cy="2032000"/>
          </a:xfrm>
          <a:prstGeom prst="rect">
            <a:avLst/>
          </a:prstGeom>
          <a:solidFill>
            <a:srgbClr val="B7DBC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Tree>
    <p:extLst>
      <p:ext uri="{BB962C8B-B14F-4D97-AF65-F5344CB8AC3E}">
        <p14:creationId xmlns:p14="http://schemas.microsoft.com/office/powerpoint/2010/main" val="698480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Cover colo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794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Cover colo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263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Cover colo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4291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Cover colo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0633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Cover colo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388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Diseño personalizado">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898EBB-6512-BA4C-9471-C4C3893ECCBA}"/>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
        <p:nvSpPr>
          <p:cNvPr id="4" name="Text Placeholder 4">
            <a:extLst>
              <a:ext uri="{FF2B5EF4-FFF2-40B4-BE49-F238E27FC236}">
                <a16:creationId xmlns:a16="http://schemas.microsoft.com/office/drawing/2014/main" id="{BE090699-C43D-6C45-8671-34A4AFCCBE4D}"/>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5" name="Marcador de contenido 7">
            <a:extLst>
              <a:ext uri="{FF2B5EF4-FFF2-40B4-BE49-F238E27FC236}">
                <a16:creationId xmlns:a16="http://schemas.microsoft.com/office/drawing/2014/main" id="{DE8D574B-E9E4-B04B-A198-F9D8A9C05083}"/>
              </a:ext>
            </a:extLst>
          </p:cNvPr>
          <p:cNvSpPr>
            <a:spLocks noGrp="1"/>
          </p:cNvSpPr>
          <p:nvPr>
            <p:ph sz="quarter" idx="11"/>
          </p:nvPr>
        </p:nvSpPr>
        <p:spPr>
          <a:xfrm>
            <a:off x="838200" y="1820863"/>
            <a:ext cx="5074920" cy="3918086"/>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6" name="Marcador de contenido 7">
            <a:extLst>
              <a:ext uri="{FF2B5EF4-FFF2-40B4-BE49-F238E27FC236}">
                <a16:creationId xmlns:a16="http://schemas.microsoft.com/office/drawing/2014/main" id="{92496CBA-4DAC-EF4B-93A5-C05ED22622E1}"/>
              </a:ext>
            </a:extLst>
          </p:cNvPr>
          <p:cNvSpPr>
            <a:spLocks noGrp="1"/>
          </p:cNvSpPr>
          <p:nvPr>
            <p:ph sz="quarter" idx="12"/>
          </p:nvPr>
        </p:nvSpPr>
        <p:spPr>
          <a:xfrm>
            <a:off x="6278878" y="1820863"/>
            <a:ext cx="5074921" cy="1958657"/>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7" name="Marcador de contenido 7">
            <a:extLst>
              <a:ext uri="{FF2B5EF4-FFF2-40B4-BE49-F238E27FC236}">
                <a16:creationId xmlns:a16="http://schemas.microsoft.com/office/drawing/2014/main" id="{8B249874-7F2E-2C48-B316-589AB047AD4F}"/>
              </a:ext>
            </a:extLst>
          </p:cNvPr>
          <p:cNvSpPr>
            <a:spLocks noGrp="1"/>
          </p:cNvSpPr>
          <p:nvPr>
            <p:ph sz="quarter" idx="13"/>
          </p:nvPr>
        </p:nvSpPr>
        <p:spPr>
          <a:xfrm>
            <a:off x="6278877" y="3780292"/>
            <a:ext cx="5074921" cy="1958657"/>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Tree>
    <p:extLst>
      <p:ext uri="{BB962C8B-B14F-4D97-AF65-F5344CB8AC3E}">
        <p14:creationId xmlns:p14="http://schemas.microsoft.com/office/powerpoint/2010/main" val="440905457"/>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Cover colo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0468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Cover color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2210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0_Cover color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1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0" y="1894649"/>
            <a:ext cx="4293704" cy="1882224"/>
          </a:xfrm>
          <a:prstGeom prst="rect">
            <a:avLst/>
          </a:prstGeom>
        </p:spPr>
        <p:txBody>
          <a:bodyPr/>
          <a:lstStyle/>
          <a:p>
            <a:r>
              <a:rPr lang="es-ES"/>
              <a:t>Haga clic en el icono para agregar una imagen</a:t>
            </a:r>
            <a:endParaRPr lang="id-ID" dirty="0"/>
          </a:p>
        </p:txBody>
      </p:sp>
      <p:sp>
        <p:nvSpPr>
          <p:cNvPr id="5" name="Picture Placeholder 7"/>
          <p:cNvSpPr>
            <a:spLocks noGrp="1"/>
          </p:cNvSpPr>
          <p:nvPr>
            <p:ph type="pic" sz="quarter" idx="12"/>
          </p:nvPr>
        </p:nvSpPr>
        <p:spPr>
          <a:xfrm>
            <a:off x="8203096" y="1894649"/>
            <a:ext cx="3988904" cy="1882224"/>
          </a:xfrm>
          <a:prstGeom prst="rect">
            <a:avLst/>
          </a:prstGeom>
        </p:spPr>
        <p:txBody>
          <a:bodyPr/>
          <a:lstStyle/>
          <a:p>
            <a:r>
              <a:rPr lang="es-ES"/>
              <a:t>Haga clic en el icono para agregar una imagen</a:t>
            </a:r>
            <a:endParaRPr lang="id-ID" dirty="0"/>
          </a:p>
        </p:txBody>
      </p:sp>
      <p:sp>
        <p:nvSpPr>
          <p:cNvPr id="6" name="Content Placeholder 2"/>
          <p:cNvSpPr>
            <a:spLocks noGrp="1"/>
          </p:cNvSpPr>
          <p:nvPr>
            <p:ph sz="quarter" idx="13"/>
          </p:nvPr>
        </p:nvSpPr>
        <p:spPr>
          <a:xfrm>
            <a:off x="4294188" y="1894097"/>
            <a:ext cx="3908425" cy="1882775"/>
          </a:xfrm>
          <a:solidFill>
            <a:schemeClr val="accent6"/>
          </a:solidFill>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id-ID"/>
          </a:p>
        </p:txBody>
      </p:sp>
      <p:sp>
        <p:nvSpPr>
          <p:cNvPr id="8" name="Text Placeholder 4">
            <a:extLst>
              <a:ext uri="{FF2B5EF4-FFF2-40B4-BE49-F238E27FC236}">
                <a16:creationId xmlns:a16="http://schemas.microsoft.com/office/drawing/2014/main" id="{53DA8DB3-D31C-0B4B-A691-BC5CE38301B6}"/>
              </a:ext>
            </a:extLst>
          </p:cNvPr>
          <p:cNvSpPr>
            <a:spLocks noGrp="1"/>
          </p:cNvSpPr>
          <p:nvPr>
            <p:ph type="body" sz="quarter" idx="10" hasCustomPrompt="1"/>
          </p:nvPr>
        </p:nvSpPr>
        <p:spPr>
          <a:xfrm>
            <a:off x="838200" y="1049838"/>
            <a:ext cx="10515600" cy="406400"/>
          </a:xfrm>
        </p:spPr>
        <p:txBody>
          <a:bodyPr>
            <a:normAutofit/>
          </a:bodyPr>
          <a:lstStyle>
            <a:lvl1pPr marL="0" indent="0" algn="l">
              <a:lnSpc>
                <a:spcPct val="86000"/>
              </a:lnSpc>
              <a:spcBef>
                <a:spcPts val="0"/>
              </a:spcBef>
              <a:buNone/>
              <a:defRPr sz="1600" baseline="0">
                <a:solidFill>
                  <a:srgbClr val="B7DBCA"/>
                </a:solidFill>
                <a:latin typeface="Avenir Book" panose="02000503020000020003" pitchFamily="2" charset="0"/>
              </a:defRPr>
            </a:lvl1pPr>
          </a:lstStyle>
          <a:p>
            <a:pPr lvl="0"/>
            <a:r>
              <a:rPr lang="en-US" dirty="0"/>
              <a:t>Click para </a:t>
            </a:r>
            <a:r>
              <a:rPr lang="en-US" dirty="0" err="1"/>
              <a:t>editar</a:t>
            </a:r>
            <a:r>
              <a:rPr lang="en-US" dirty="0"/>
              <a:t> </a:t>
            </a:r>
            <a:r>
              <a:rPr lang="en-US" dirty="0" err="1"/>
              <a:t>subtitulo</a:t>
            </a:r>
            <a:endParaRPr lang="en-US" dirty="0"/>
          </a:p>
        </p:txBody>
      </p:sp>
      <p:sp>
        <p:nvSpPr>
          <p:cNvPr id="9" name="Title 1">
            <a:extLst>
              <a:ext uri="{FF2B5EF4-FFF2-40B4-BE49-F238E27FC236}">
                <a16:creationId xmlns:a16="http://schemas.microsoft.com/office/drawing/2014/main" id="{C4618B3B-8C70-214E-A141-6899F06134BA}"/>
              </a:ext>
            </a:extLst>
          </p:cNvPr>
          <p:cNvSpPr>
            <a:spLocks noGrp="1"/>
          </p:cNvSpPr>
          <p:nvPr>
            <p:ph type="title" hasCustomPrompt="1"/>
          </p:nvPr>
        </p:nvSpPr>
        <p:spPr>
          <a:xfrm>
            <a:off x="838200" y="389510"/>
            <a:ext cx="10515600" cy="642040"/>
          </a:xfrm>
          <a:prstGeom prst="rect">
            <a:avLst/>
          </a:prstGeom>
        </p:spPr>
        <p:txBody>
          <a:bodyPr anchor="b"/>
          <a:lstStyle>
            <a:lvl1pPr algn="l">
              <a:defRPr sz="3200" b="1" i="0" baseline="0">
                <a:solidFill>
                  <a:schemeClr val="tx2"/>
                </a:solidFill>
                <a:latin typeface="Avenir Black" panose="02000503020000020003" pitchFamily="2" charset="0"/>
              </a:defRPr>
            </a:lvl1pPr>
          </a:lstStyle>
          <a:p>
            <a:r>
              <a:rPr lang="en-US" dirty="0"/>
              <a:t>Click para </a:t>
            </a:r>
            <a:r>
              <a:rPr lang="en-US" dirty="0" err="1"/>
              <a:t>editar</a:t>
            </a:r>
            <a:r>
              <a:rPr lang="en-US" dirty="0"/>
              <a:t> el </a:t>
            </a:r>
            <a:r>
              <a:rPr lang="en-US" dirty="0" err="1"/>
              <a:t>título</a:t>
            </a:r>
            <a:endParaRPr lang="id-ID" dirty="0"/>
          </a:p>
        </p:txBody>
      </p:sp>
    </p:spTree>
    <p:extLst>
      <p:ext uri="{BB962C8B-B14F-4D97-AF65-F5344CB8AC3E}">
        <p14:creationId xmlns:p14="http://schemas.microsoft.com/office/powerpoint/2010/main" val="71806055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1.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2.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565AC9A-B401-0043-95BF-7DC19CC531CA}"/>
              </a:ext>
            </a:extLst>
          </p:cNvPr>
          <p:cNvPicPr>
            <a:picLocks noChangeAspect="1"/>
          </p:cNvPicPr>
          <p:nvPr userDrawn="1"/>
        </p:nvPicPr>
        <p:blipFill rotWithShape="1">
          <a:blip r:embed="rId74">
            <a:extLst>
              <a:ext uri="{28A0092B-C50C-407E-A947-70E740481C1C}">
                <a14:useLocalDpi xmlns:a14="http://schemas.microsoft.com/office/drawing/2010/main" val="0"/>
              </a:ext>
            </a:extLst>
          </a:blip>
          <a:srcRect l="12335" r="17180" b="21657"/>
          <a:stretch/>
        </p:blipFill>
        <p:spPr>
          <a:xfrm>
            <a:off x="10337800" y="5628203"/>
            <a:ext cx="1016000" cy="797998"/>
          </a:xfrm>
          <a:prstGeom prst="rect">
            <a:avLst/>
          </a:prstGeom>
          <a:noFill/>
        </p:spPr>
      </p:pic>
      <p:sp>
        <p:nvSpPr>
          <p:cNvPr id="3" name="Text Placeholder 2"/>
          <p:cNvSpPr>
            <a:spLocks noGrp="1"/>
          </p:cNvSpPr>
          <p:nvPr>
            <p:ph type="body" idx="1"/>
          </p:nvPr>
        </p:nvSpPr>
        <p:spPr>
          <a:xfrm>
            <a:off x="838200" y="1825625"/>
            <a:ext cx="10515600" cy="4018584"/>
          </a:xfrm>
          <a:prstGeom prst="rect">
            <a:avLst/>
          </a:prstGeom>
        </p:spPr>
        <p:txBody>
          <a:bodyPr vert="horz" lIns="91440" tIns="45720" rIns="91440" bIns="45720" rtlCol="0">
            <a:normAutofit/>
          </a:body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id-ID" dirty="0"/>
          </a:p>
        </p:txBody>
      </p:sp>
    </p:spTree>
    <p:extLst>
      <p:ext uri="{BB962C8B-B14F-4D97-AF65-F5344CB8AC3E}">
        <p14:creationId xmlns:p14="http://schemas.microsoft.com/office/powerpoint/2010/main" val="3746977639"/>
      </p:ext>
    </p:extLst>
  </p:cSld>
  <p:clrMap bg1="lt1" tx1="dk1" bg2="lt2" tx2="dk2" accent1="accent1" accent2="accent2" accent3="accent3" accent4="accent4" accent5="accent5" accent6="accent6" hlink="hlink" folHlink="folHlink"/>
  <p:sldLayoutIdLst>
    <p:sldLayoutId id="2147483649" r:id="rId1"/>
    <p:sldLayoutId id="2147483758" r:id="rId2"/>
    <p:sldLayoutId id="2147483789" r:id="rId3"/>
    <p:sldLayoutId id="2147483790" r:id="rId4"/>
    <p:sldLayoutId id="2147483791" r:id="rId5"/>
    <p:sldLayoutId id="2147483792" r:id="rId6"/>
    <p:sldLayoutId id="2147483793" r:id="rId7"/>
    <p:sldLayoutId id="2147483794" r:id="rId8"/>
    <p:sldLayoutId id="2147483745" r:id="rId9"/>
    <p:sldLayoutId id="2147483759" r:id="rId10"/>
    <p:sldLayoutId id="2147483705" r:id="rId11"/>
    <p:sldLayoutId id="2147483760" r:id="rId12"/>
    <p:sldLayoutId id="2147483700" r:id="rId13"/>
    <p:sldLayoutId id="2147483761" r:id="rId14"/>
    <p:sldLayoutId id="2147483744" r:id="rId15"/>
    <p:sldLayoutId id="2147483762" r:id="rId16"/>
    <p:sldLayoutId id="2147483701" r:id="rId17"/>
    <p:sldLayoutId id="2147483763" r:id="rId18"/>
    <p:sldLayoutId id="2147483660" r:id="rId19"/>
    <p:sldLayoutId id="2147483764" r:id="rId20"/>
    <p:sldLayoutId id="2147483736" r:id="rId21"/>
    <p:sldLayoutId id="2147483765" r:id="rId22"/>
    <p:sldLayoutId id="2147483697" r:id="rId23"/>
    <p:sldLayoutId id="2147483766" r:id="rId24"/>
    <p:sldLayoutId id="2147483703" r:id="rId25"/>
    <p:sldLayoutId id="2147483767" r:id="rId26"/>
    <p:sldLayoutId id="2147483680" r:id="rId27"/>
    <p:sldLayoutId id="2147483768" r:id="rId28"/>
    <p:sldLayoutId id="2147483681" r:id="rId29"/>
    <p:sldLayoutId id="2147483769" r:id="rId30"/>
    <p:sldLayoutId id="2147483704" r:id="rId31"/>
    <p:sldLayoutId id="2147483770" r:id="rId32"/>
    <p:sldLayoutId id="2147483682" r:id="rId33"/>
    <p:sldLayoutId id="2147483771" r:id="rId34"/>
    <p:sldLayoutId id="2147483702" r:id="rId35"/>
    <p:sldLayoutId id="2147483772" r:id="rId36"/>
    <p:sldLayoutId id="2147483717" r:id="rId37"/>
    <p:sldLayoutId id="2147483773" r:id="rId38"/>
    <p:sldLayoutId id="2147483683" r:id="rId39"/>
    <p:sldLayoutId id="2147483720" r:id="rId40"/>
    <p:sldLayoutId id="2147483684" r:id="rId41"/>
    <p:sldLayoutId id="2147483718" r:id="rId42"/>
    <p:sldLayoutId id="2147483774" r:id="rId43"/>
    <p:sldLayoutId id="2147483694" r:id="rId44"/>
    <p:sldLayoutId id="2147483775" r:id="rId45"/>
    <p:sldLayoutId id="2147483696" r:id="rId46"/>
    <p:sldLayoutId id="2147483776" r:id="rId47"/>
    <p:sldLayoutId id="2147483734" r:id="rId48"/>
    <p:sldLayoutId id="2147483777" r:id="rId49"/>
    <p:sldLayoutId id="2147483724" r:id="rId50"/>
    <p:sldLayoutId id="2147483778" r:id="rId51"/>
    <p:sldLayoutId id="2147483723" r:id="rId52"/>
    <p:sldLayoutId id="2147483779" r:id="rId53"/>
    <p:sldLayoutId id="2147483748" r:id="rId54"/>
    <p:sldLayoutId id="2147483780" r:id="rId55"/>
    <p:sldLayoutId id="2147483737" r:id="rId56"/>
    <p:sldLayoutId id="2147483781" r:id="rId57"/>
    <p:sldLayoutId id="2147483725" r:id="rId58"/>
    <p:sldLayoutId id="2147483782" r:id="rId59"/>
    <p:sldLayoutId id="2147483726" r:id="rId60"/>
    <p:sldLayoutId id="2147483783" r:id="rId61"/>
    <p:sldLayoutId id="2147483746" r:id="rId62"/>
    <p:sldLayoutId id="2147483784" r:id="rId63"/>
    <p:sldLayoutId id="2147483695" r:id="rId64"/>
    <p:sldLayoutId id="2147483785" r:id="rId65"/>
    <p:sldLayoutId id="2147483735" r:id="rId66"/>
    <p:sldLayoutId id="2147483786" r:id="rId67"/>
    <p:sldLayoutId id="2147483719" r:id="rId68"/>
    <p:sldLayoutId id="2147483787" r:id="rId69"/>
    <p:sldLayoutId id="2147483721" r:id="rId70"/>
    <p:sldLayoutId id="2147483788" r:id="rId71"/>
    <p:sldLayoutId id="2147483729" r:id="rId72"/>
  </p:sldLayoutIdLst>
  <p:txStyles>
    <p:titleStyle>
      <a:lvl1pPr algn="ctr" defTabSz="914400" rtl="0" eaLnBrk="1" latinLnBrk="0" hangingPunct="1">
        <a:lnSpc>
          <a:spcPct val="90000"/>
        </a:lnSpc>
        <a:spcBef>
          <a:spcPct val="0"/>
        </a:spcBef>
        <a:buNone/>
        <a:defRPr sz="2800" kern="1200">
          <a:solidFill>
            <a:schemeClr val="tx1"/>
          </a:solidFill>
          <a:latin typeface="Bebas Neue"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para </a:t>
            </a:r>
            <a:r>
              <a:rPr lang="en-US" dirty="0" err="1"/>
              <a:t>editar</a:t>
            </a:r>
            <a:r>
              <a:rPr lang="en-US" dirty="0"/>
              <a:t> el </a:t>
            </a:r>
            <a:r>
              <a:rPr lang="en-US" dirty="0" err="1"/>
              <a:t>titulo</a:t>
            </a:r>
            <a:endParaRPr lang="id-ID"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para </a:t>
            </a:r>
            <a:r>
              <a:rPr lang="en-US" dirty="0" err="1"/>
              <a:t>editar</a:t>
            </a:r>
            <a:r>
              <a:rPr lang="en-US" dirty="0"/>
              <a:t> los </a:t>
            </a:r>
            <a:r>
              <a:rPr lang="en-US" dirty="0" err="1"/>
              <a:t>textos</a:t>
            </a:r>
            <a:r>
              <a:rPr lang="en-US" dirty="0"/>
              <a:t> Maestros de </a:t>
            </a:r>
            <a:r>
              <a:rPr lang="en-US" dirty="0" err="1"/>
              <a:t>estilo</a:t>
            </a:r>
            <a:endParaRPr lang="en-US" dirty="0"/>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id-ID"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4633D-7DA4-47FE-8E44-EC9D6476B7E8}" type="datetimeFigureOut">
              <a:rPr lang="id-ID" smtClean="0"/>
              <a:t>06/06/21</a:t>
            </a:fld>
            <a:endParaRPr lang="id-ID"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157E1-AE01-4ECA-A9AF-CE1688F9892C}" type="slidenum">
              <a:rPr lang="id-ID" smtClean="0"/>
              <a:t>‹Nº›</a:t>
            </a:fld>
            <a:endParaRPr lang="id-ID" dirty="0"/>
          </a:p>
        </p:txBody>
      </p:sp>
      <p:pic>
        <p:nvPicPr>
          <p:cNvPr id="8" name="Imagen 7">
            <a:extLst>
              <a:ext uri="{FF2B5EF4-FFF2-40B4-BE49-F238E27FC236}">
                <a16:creationId xmlns:a16="http://schemas.microsoft.com/office/drawing/2014/main" id="{E08D0A97-7C2A-0146-9DB8-991B91AD03F1}"/>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12335" r="17180" b="21657"/>
          <a:stretch/>
        </p:blipFill>
        <p:spPr>
          <a:xfrm>
            <a:off x="10337800" y="5628203"/>
            <a:ext cx="1016000" cy="797998"/>
          </a:xfrm>
          <a:prstGeom prst="rect">
            <a:avLst/>
          </a:prstGeom>
          <a:noFill/>
        </p:spPr>
      </p:pic>
    </p:spTree>
    <p:extLst>
      <p:ext uri="{BB962C8B-B14F-4D97-AF65-F5344CB8AC3E}">
        <p14:creationId xmlns:p14="http://schemas.microsoft.com/office/powerpoint/2010/main" val="3912807352"/>
      </p:ext>
    </p:extLst>
  </p:cSld>
  <p:clrMap bg1="lt1" tx1="dk1" bg2="lt2" tx2="dk2" accent1="accent1" accent2="accent2" accent3="accent3" accent4="accent4" accent5="accent5" accent6="accent6" hlink="hlink" folHlink="folHlink"/>
  <p:sldLayoutIdLst>
    <p:sldLayoutId id="2147483688" r:id="rId1"/>
    <p:sldLayoutId id="2147483757" r:id="rId2"/>
    <p:sldLayoutId id="2147483755" r:id="rId3"/>
    <p:sldLayoutId id="2147483740" r:id="rId4"/>
    <p:sldLayoutId id="2147483739" r:id="rId5"/>
    <p:sldLayoutId id="2147483741" r:id="rId6"/>
    <p:sldLayoutId id="2147483747" r:id="rId7"/>
    <p:sldLayoutId id="2147483742" r:id="rId8"/>
    <p:sldLayoutId id="2147483743" r:id="rId9"/>
    <p:sldLayoutId id="2147483756" r:id="rId10"/>
  </p:sldLayoutIdLst>
  <p:txStyles>
    <p:titleStyle>
      <a:lvl1pPr algn="l" defTabSz="914400" rtl="0" eaLnBrk="1" latinLnBrk="0" hangingPunct="1">
        <a:lnSpc>
          <a:spcPct val="90000"/>
        </a:lnSpc>
        <a:spcBef>
          <a:spcPct val="0"/>
        </a:spcBef>
        <a:buNone/>
        <a:defRPr sz="4400" b="1" i="0" kern="1200">
          <a:solidFill>
            <a:schemeClr val="tx1"/>
          </a:solidFill>
          <a:latin typeface="Avenir Black" panose="02000503020000020003" pitchFamily="2" charset="0"/>
          <a:ea typeface="+mj-ea"/>
          <a:cs typeface="+mj-cs"/>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0.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8.jpg"/><Relationship Id="rId7" Type="http://schemas.openxmlformats.org/officeDocument/2006/relationships/diagramColors" Target="../diagrams/colors3.xml"/><Relationship Id="rId2"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hyperlink" Target="http://openaccess.uoc.edu/webapps/o2/handle/10609/47922"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image" Target="../media/image3.jpeg"/><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2" descr="Imagen que contiene agua, pájaro, océano, ave&#10;&#10;Descripción generada automáticamente">
            <a:extLst>
              <a:ext uri="{FF2B5EF4-FFF2-40B4-BE49-F238E27FC236}">
                <a16:creationId xmlns:a16="http://schemas.microsoft.com/office/drawing/2014/main" id="{8C5D7937-E91A-954A-9F9F-DB0D02783EE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b="25000"/>
          <a:stretch/>
        </p:blipFill>
        <p:spPr>
          <a:xfrm>
            <a:off x="20" y="10"/>
            <a:ext cx="12191980" cy="6857990"/>
          </a:xfrm>
          <a:noFill/>
        </p:spPr>
      </p:pic>
      <p:sp>
        <p:nvSpPr>
          <p:cNvPr id="6" name="CuadroTexto 5">
            <a:extLst>
              <a:ext uri="{FF2B5EF4-FFF2-40B4-BE49-F238E27FC236}">
                <a16:creationId xmlns:a16="http://schemas.microsoft.com/office/drawing/2014/main" id="{D377982D-39C8-154B-BE4D-78B5BB534761}"/>
              </a:ext>
            </a:extLst>
          </p:cNvPr>
          <p:cNvSpPr txBox="1"/>
          <p:nvPr/>
        </p:nvSpPr>
        <p:spPr>
          <a:xfrm>
            <a:off x="4560020" y="5071978"/>
            <a:ext cx="7481535" cy="769441"/>
          </a:xfrm>
          <a:prstGeom prst="rect">
            <a:avLst/>
          </a:prstGeom>
          <a:noFill/>
        </p:spPr>
        <p:txBody>
          <a:bodyPr wrap="none" rtlCol="0">
            <a:spAutoFit/>
          </a:bodyPr>
          <a:lstStyle/>
          <a:p>
            <a:r>
              <a:rPr lang="es-ES" sz="4400" dirty="0">
                <a:solidFill>
                  <a:schemeClr val="bg1">
                    <a:lumMod val="95000"/>
                  </a:schemeClr>
                </a:solidFill>
                <a:latin typeface="Vattican" pitchFamily="2" charset="0"/>
              </a:rPr>
              <a:t>Trabajo Final de Grado</a:t>
            </a:r>
          </a:p>
        </p:txBody>
      </p:sp>
      <p:sp>
        <p:nvSpPr>
          <p:cNvPr id="4" name="CuadroTexto 3">
            <a:extLst>
              <a:ext uri="{FF2B5EF4-FFF2-40B4-BE49-F238E27FC236}">
                <a16:creationId xmlns:a16="http://schemas.microsoft.com/office/drawing/2014/main" id="{AF5892F3-F67C-E949-929C-384F42091A2C}"/>
              </a:ext>
            </a:extLst>
          </p:cNvPr>
          <p:cNvSpPr txBox="1"/>
          <p:nvPr/>
        </p:nvSpPr>
        <p:spPr>
          <a:xfrm>
            <a:off x="6183861" y="6118877"/>
            <a:ext cx="5857694" cy="461665"/>
          </a:xfrm>
          <a:prstGeom prst="rect">
            <a:avLst/>
          </a:prstGeom>
          <a:noFill/>
        </p:spPr>
        <p:txBody>
          <a:bodyPr wrap="none" rtlCol="0">
            <a:spAutoFit/>
          </a:bodyPr>
          <a:lstStyle/>
          <a:p>
            <a:r>
              <a:rPr lang="es-ES" sz="2400" dirty="0">
                <a:solidFill>
                  <a:schemeClr val="bg1">
                    <a:lumMod val="95000"/>
                  </a:schemeClr>
                </a:solidFill>
                <a:latin typeface="Avenir Book" panose="02000503020000020003" pitchFamily="2" charset="0"/>
              </a:rPr>
              <a:t>David Martínez – Grado Multimedia UOC</a:t>
            </a:r>
          </a:p>
        </p:txBody>
      </p:sp>
    </p:spTree>
    <p:extLst>
      <p:ext uri="{BB962C8B-B14F-4D97-AF65-F5344CB8AC3E}">
        <p14:creationId xmlns:p14="http://schemas.microsoft.com/office/powerpoint/2010/main" val="2143283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arcador de posición de imagen 16" descr="Icono&#10;&#10;Descripción generada automáticamente">
            <a:extLst>
              <a:ext uri="{FF2B5EF4-FFF2-40B4-BE49-F238E27FC236}">
                <a16:creationId xmlns:a16="http://schemas.microsoft.com/office/drawing/2014/main" id="{525D1E66-AB04-D44B-9FC2-6135FE942452}"/>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23690" t="-130" r="-27749" b="130"/>
          <a:stretch/>
        </p:blipFill>
        <p:spPr>
          <a:xfrm>
            <a:off x="6096000" y="2212975"/>
            <a:ext cx="3037024" cy="2438400"/>
          </a:xfrm>
        </p:spPr>
      </p:pic>
      <p:pic>
        <p:nvPicPr>
          <p:cNvPr id="19" name="Marcador de posición de imagen 18" descr="Interfaz de usuario gráfica, Aplicación&#10;&#10;Descripción generada automáticamente">
            <a:extLst>
              <a:ext uri="{FF2B5EF4-FFF2-40B4-BE49-F238E27FC236}">
                <a16:creationId xmlns:a16="http://schemas.microsoft.com/office/drawing/2014/main" id="{17B2D305-93C3-EB48-A474-BC2614D73450}"/>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23006" t="130" r="-22743" b="-130"/>
          <a:stretch/>
        </p:blipFill>
        <p:spPr>
          <a:xfrm>
            <a:off x="3047585" y="2212975"/>
            <a:ext cx="2991886" cy="2438400"/>
          </a:xfrm>
        </p:spPr>
      </p:pic>
      <p:pic>
        <p:nvPicPr>
          <p:cNvPr id="21" name="Marcador de posición de imagen 20" descr="Interfaz de usuario gráfica&#10;&#10;Descripción generada automáticamente">
            <a:extLst>
              <a:ext uri="{FF2B5EF4-FFF2-40B4-BE49-F238E27FC236}">
                <a16:creationId xmlns:a16="http://schemas.microsoft.com/office/drawing/2014/main" id="{498E05AA-CC5A-2C4B-BE56-311246A742A8}"/>
              </a:ext>
            </a:extLst>
          </p:cNvPr>
          <p:cNvPicPr>
            <a:picLocks noGrp="1" noChangeAspect="1"/>
          </p:cNvPicPr>
          <p:nvPr>
            <p:ph type="pic" sz="quarter" idx="21"/>
          </p:nvPr>
        </p:nvPicPr>
        <p:blipFill rotWithShape="1">
          <a:blip r:embed="rId4">
            <a:extLst>
              <a:ext uri="{28A0092B-C50C-407E-A947-70E740481C1C}">
                <a14:useLocalDpi xmlns:a14="http://schemas.microsoft.com/office/drawing/2010/main" val="0"/>
              </a:ext>
            </a:extLst>
          </a:blip>
          <a:srcRect l="-11244" t="130" r="-10982" b="-130"/>
          <a:stretch/>
        </p:blipFill>
        <p:spPr>
          <a:xfrm>
            <a:off x="229984" y="2212975"/>
            <a:ext cx="3100594" cy="2438400"/>
          </a:xfrm>
        </p:spPr>
      </p:pic>
      <p:pic>
        <p:nvPicPr>
          <p:cNvPr id="23" name="Marcador de posición de imagen 22" descr="Imagen que contiene Logotipo&#10;&#10;Descripción generada automáticamente">
            <a:extLst>
              <a:ext uri="{FF2B5EF4-FFF2-40B4-BE49-F238E27FC236}">
                <a16:creationId xmlns:a16="http://schemas.microsoft.com/office/drawing/2014/main" id="{F06C97BD-2A65-6745-89E9-AD8884DCE41A}"/>
              </a:ext>
            </a:extLst>
          </p:cNvPr>
          <p:cNvPicPr>
            <a:picLocks noGrp="1" noChangeAspect="1"/>
          </p:cNvPicPr>
          <p:nvPr>
            <p:ph type="pic" sz="quarter" idx="22"/>
          </p:nvPr>
        </p:nvPicPr>
        <p:blipFill rotWithShape="1">
          <a:blip r:embed="rId5">
            <a:extLst>
              <a:ext uri="{28A0092B-C50C-407E-A947-70E740481C1C}">
                <a14:useLocalDpi xmlns:a14="http://schemas.microsoft.com/office/drawing/2010/main" val="0"/>
              </a:ext>
            </a:extLst>
          </a:blip>
          <a:srcRect l="-10154" t="130" r="-9894" b="-130"/>
          <a:stretch/>
        </p:blipFill>
        <p:spPr>
          <a:xfrm>
            <a:off x="9163878" y="2212975"/>
            <a:ext cx="3028122" cy="2438400"/>
          </a:xfrm>
        </p:spPr>
      </p:pic>
      <p:sp>
        <p:nvSpPr>
          <p:cNvPr id="11" name="Marcador de texto 10">
            <a:extLst>
              <a:ext uri="{FF2B5EF4-FFF2-40B4-BE49-F238E27FC236}">
                <a16:creationId xmlns:a16="http://schemas.microsoft.com/office/drawing/2014/main" id="{8C595E14-7B6A-6F41-89A4-97D4C93EEA90}"/>
              </a:ext>
            </a:extLst>
          </p:cNvPr>
          <p:cNvSpPr>
            <a:spLocks noGrp="1"/>
          </p:cNvSpPr>
          <p:nvPr>
            <p:ph type="body" sz="quarter" idx="10"/>
          </p:nvPr>
        </p:nvSpPr>
        <p:spPr/>
        <p:txBody>
          <a:bodyPr/>
          <a:lstStyle/>
          <a:p>
            <a:r>
              <a:rPr lang="es-ES_tradnl" b="1" dirty="0">
                <a:solidFill>
                  <a:srgbClr val="134A7C"/>
                </a:solidFill>
              </a:rPr>
              <a:t>Manual de Identidad Corporativa – Papelería y otras aplicaciones</a:t>
            </a:r>
          </a:p>
          <a:p>
            <a:endParaRPr lang="es-ES_tradnl" dirty="0"/>
          </a:p>
        </p:txBody>
      </p:sp>
      <p:sp>
        <p:nvSpPr>
          <p:cNvPr id="10" name="Título 9">
            <a:extLst>
              <a:ext uri="{FF2B5EF4-FFF2-40B4-BE49-F238E27FC236}">
                <a16:creationId xmlns:a16="http://schemas.microsoft.com/office/drawing/2014/main" id="{CD8BA864-1099-5A46-9BA4-234214982F1A}"/>
              </a:ext>
            </a:extLst>
          </p:cNvPr>
          <p:cNvSpPr>
            <a:spLocks noGrp="1"/>
          </p:cNvSpPr>
          <p:nvPr>
            <p:ph type="title"/>
          </p:nvPr>
        </p:nvSpPr>
        <p:spPr/>
        <p:txBody>
          <a:bodyPr/>
          <a:lstStyle/>
          <a:p>
            <a:r>
              <a:rPr lang="es-ES_tradnl" dirty="0"/>
              <a:t>Etapas y retos</a:t>
            </a:r>
          </a:p>
        </p:txBody>
      </p:sp>
    </p:spTree>
    <p:extLst>
      <p:ext uri="{BB962C8B-B14F-4D97-AF65-F5344CB8AC3E}">
        <p14:creationId xmlns:p14="http://schemas.microsoft.com/office/powerpoint/2010/main" val="220089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3E5FEB-7829-5145-8B24-CCD696B74D38}"/>
              </a:ext>
            </a:extLst>
          </p:cNvPr>
          <p:cNvSpPr>
            <a:spLocks noGrp="1"/>
          </p:cNvSpPr>
          <p:nvPr>
            <p:ph type="title"/>
          </p:nvPr>
        </p:nvSpPr>
        <p:spPr/>
        <p:txBody>
          <a:bodyPr/>
          <a:lstStyle/>
          <a:p>
            <a:r>
              <a:rPr lang="es-ES_tradnl" dirty="0"/>
              <a:t>Etapas y retos</a:t>
            </a:r>
          </a:p>
        </p:txBody>
      </p:sp>
      <p:sp>
        <p:nvSpPr>
          <p:cNvPr id="3" name="Marcador de texto 2">
            <a:extLst>
              <a:ext uri="{FF2B5EF4-FFF2-40B4-BE49-F238E27FC236}">
                <a16:creationId xmlns:a16="http://schemas.microsoft.com/office/drawing/2014/main" id="{93BF7B1A-865E-CF4F-8E54-78E7B6A78734}"/>
              </a:ext>
            </a:extLst>
          </p:cNvPr>
          <p:cNvSpPr>
            <a:spLocks noGrp="1"/>
          </p:cNvSpPr>
          <p:nvPr>
            <p:ph type="body" sz="quarter" idx="10"/>
          </p:nvPr>
        </p:nvSpPr>
        <p:spPr/>
        <p:txBody>
          <a:bodyPr/>
          <a:lstStyle/>
          <a:p>
            <a:r>
              <a:rPr lang="es-ES_tradnl" dirty="0"/>
              <a:t>Benchmarking competidores y Mapa de Posicionamiento</a:t>
            </a:r>
          </a:p>
        </p:txBody>
      </p:sp>
      <p:sp>
        <p:nvSpPr>
          <p:cNvPr id="4" name="Marcador de contenido 3">
            <a:extLst>
              <a:ext uri="{FF2B5EF4-FFF2-40B4-BE49-F238E27FC236}">
                <a16:creationId xmlns:a16="http://schemas.microsoft.com/office/drawing/2014/main" id="{D698EA69-6AD5-D242-B61D-3289916A5B7D}"/>
              </a:ext>
            </a:extLst>
          </p:cNvPr>
          <p:cNvSpPr>
            <a:spLocks noGrp="1"/>
          </p:cNvSpPr>
          <p:nvPr>
            <p:ph sz="quarter" idx="11"/>
          </p:nvPr>
        </p:nvSpPr>
        <p:spPr/>
        <p:txBody>
          <a:bodyPr>
            <a:normAutofit fontScale="77500" lnSpcReduction="20000"/>
          </a:bodyPr>
          <a:lstStyle/>
          <a:p>
            <a:pPr marL="0" indent="0">
              <a:lnSpc>
                <a:spcPct val="120000"/>
              </a:lnSpc>
              <a:buNone/>
            </a:pPr>
            <a:r>
              <a:rPr lang="es-ES" dirty="0"/>
              <a:t>Una vez terminado el Manual de identidad corporativa, y antes de comenzar con el Diseño web, era necesario realizar un estudio de los competidores mediante un ejercicio de </a:t>
            </a:r>
            <a:r>
              <a:rPr lang="es-ES" b="1" dirty="0"/>
              <a:t>Benchmarking</a:t>
            </a:r>
            <a:r>
              <a:rPr lang="es-ES" dirty="0"/>
              <a:t> observando sus sitios Web. Para ello, se eligieron 10 competidores revisados con la clienta y se evaluaron varios parámetros tales como:</a:t>
            </a:r>
          </a:p>
          <a:p>
            <a:pPr>
              <a:lnSpc>
                <a:spcPct val="120000"/>
              </a:lnSpc>
            </a:pPr>
            <a:r>
              <a:rPr lang="es-ES" b="1" dirty="0"/>
              <a:t>Precio por Servicio y Numero de servicios</a:t>
            </a:r>
            <a:r>
              <a:rPr lang="es-ES" dirty="0"/>
              <a:t>: Factor importante para observar la situación del mercado.</a:t>
            </a:r>
          </a:p>
          <a:p>
            <a:pPr>
              <a:lnSpc>
                <a:spcPct val="120000"/>
              </a:lnSpc>
            </a:pPr>
            <a:r>
              <a:rPr lang="es-ES" b="1" dirty="0"/>
              <a:t>Velocidad de acceso móvil</a:t>
            </a:r>
            <a:r>
              <a:rPr lang="es-ES" dirty="0"/>
              <a:t>: Importante desde el punto de vista del “</a:t>
            </a:r>
            <a:r>
              <a:rPr lang="es-ES" b="1" i="1" dirty="0"/>
              <a:t>Mobile-</a:t>
            </a:r>
            <a:r>
              <a:rPr lang="es-ES" b="1" i="1" dirty="0" err="1"/>
              <a:t>First</a:t>
            </a:r>
            <a:r>
              <a:rPr lang="es-ES" dirty="0"/>
              <a:t>”</a:t>
            </a:r>
          </a:p>
          <a:p>
            <a:pPr>
              <a:lnSpc>
                <a:spcPct val="120000"/>
              </a:lnSpc>
            </a:pPr>
            <a:r>
              <a:rPr lang="es-ES" b="1" dirty="0" err="1"/>
              <a:t>Metatags</a:t>
            </a:r>
            <a:r>
              <a:rPr lang="es-ES" dirty="0"/>
              <a:t>: (Palabras clave) Importantes para el posicionamiento.</a:t>
            </a:r>
          </a:p>
          <a:p>
            <a:pPr>
              <a:lnSpc>
                <a:spcPct val="120000"/>
              </a:lnSpc>
            </a:pPr>
            <a:r>
              <a:rPr lang="es-ES" b="1" dirty="0" err="1"/>
              <a:t>Pagerank</a:t>
            </a:r>
            <a:r>
              <a:rPr lang="es-ES" dirty="0"/>
              <a:t>: Posicionamiento en Google.</a:t>
            </a:r>
          </a:p>
          <a:p>
            <a:pPr>
              <a:lnSpc>
                <a:spcPct val="120000"/>
              </a:lnSpc>
            </a:pPr>
            <a:r>
              <a:rPr lang="es-ES" b="1" dirty="0"/>
              <a:t>Blog</a:t>
            </a:r>
            <a:r>
              <a:rPr lang="es-ES" dirty="0"/>
              <a:t>: Disponibilidad de este y numero de entradas</a:t>
            </a:r>
            <a:r>
              <a:rPr lang="es-ES" i="1" dirty="0"/>
              <a:t>.</a:t>
            </a:r>
            <a:r>
              <a:rPr lang="es-ES" sz="1800" dirty="0"/>
              <a:t> </a:t>
            </a:r>
          </a:p>
          <a:p>
            <a:pPr marL="0" indent="0">
              <a:lnSpc>
                <a:spcPct val="120000"/>
              </a:lnSpc>
              <a:buNone/>
            </a:pPr>
            <a:r>
              <a:rPr lang="es-ES" sz="1800" dirty="0"/>
              <a:t>Posteriormente si creó un Mapa de Posicionamiento para observar donde debía colocar de un golpe de vista a la clienta.</a:t>
            </a:r>
            <a:endParaRPr lang="es-ES_tradnl" sz="1800" dirty="0"/>
          </a:p>
        </p:txBody>
      </p:sp>
      <p:graphicFrame>
        <p:nvGraphicFramePr>
          <p:cNvPr id="7" name="Marcador de contenido 6">
            <a:extLst>
              <a:ext uri="{FF2B5EF4-FFF2-40B4-BE49-F238E27FC236}">
                <a16:creationId xmlns:a16="http://schemas.microsoft.com/office/drawing/2014/main" id="{C2E96A1D-2042-8449-A742-C7ECF18CA735}"/>
              </a:ext>
            </a:extLst>
          </p:cNvPr>
          <p:cNvGraphicFramePr>
            <a:graphicFrameLocks noGrp="1"/>
          </p:cNvGraphicFramePr>
          <p:nvPr>
            <p:ph sz="quarter" idx="12"/>
            <p:extLst>
              <p:ext uri="{D42A27DB-BD31-4B8C-83A1-F6EECF244321}">
                <p14:modId xmlns:p14="http://schemas.microsoft.com/office/powerpoint/2010/main" val="2876174957"/>
              </p:ext>
            </p:extLst>
          </p:nvPr>
        </p:nvGraphicFramePr>
        <p:xfrm>
          <a:off x="6278563" y="1820863"/>
          <a:ext cx="5075237" cy="1958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Marcador de contenido 8" descr="Gráfico, Gráfico de burbujas&#10;&#10;Descripción generada automáticamente">
            <a:extLst>
              <a:ext uri="{FF2B5EF4-FFF2-40B4-BE49-F238E27FC236}">
                <a16:creationId xmlns:a16="http://schemas.microsoft.com/office/drawing/2014/main" id="{9AE6372A-24E8-CB4F-BF2C-D12308FCA0FD}"/>
              </a:ext>
            </a:extLst>
          </p:cNvPr>
          <p:cNvPicPr>
            <a:picLocks noGrp="1" noChangeAspect="1"/>
          </p:cNvPicPr>
          <p:nvPr>
            <p:ph sz="quarter" idx="13"/>
          </p:nvPr>
        </p:nvPicPr>
        <p:blipFill>
          <a:blip r:embed="rId7">
            <a:extLst>
              <a:ext uri="{28A0092B-C50C-407E-A947-70E740481C1C}">
                <a14:useLocalDpi xmlns:a14="http://schemas.microsoft.com/office/drawing/2010/main" val="0"/>
              </a:ext>
            </a:extLst>
          </a:blip>
          <a:stretch>
            <a:fillRect/>
          </a:stretch>
        </p:blipFill>
        <p:spPr>
          <a:xfrm>
            <a:off x="6669041" y="3684044"/>
            <a:ext cx="4294279" cy="1958975"/>
          </a:xfrm>
        </p:spPr>
      </p:pic>
      <p:sp>
        <p:nvSpPr>
          <p:cNvPr id="10" name="CuadroTexto 9">
            <a:extLst>
              <a:ext uri="{FF2B5EF4-FFF2-40B4-BE49-F238E27FC236}">
                <a16:creationId xmlns:a16="http://schemas.microsoft.com/office/drawing/2014/main" id="{0E5204AD-6406-B941-BFE3-5EA3596FD7D3}"/>
              </a:ext>
            </a:extLst>
          </p:cNvPr>
          <p:cNvSpPr txBox="1"/>
          <p:nvPr/>
        </p:nvSpPr>
        <p:spPr>
          <a:xfrm>
            <a:off x="8934993" y="2255903"/>
            <a:ext cx="2266967" cy="307777"/>
          </a:xfrm>
          <a:prstGeom prst="rect">
            <a:avLst/>
          </a:prstGeom>
          <a:noFill/>
        </p:spPr>
        <p:txBody>
          <a:bodyPr wrap="none" rtlCol="0">
            <a:spAutoFit/>
          </a:bodyPr>
          <a:lstStyle/>
          <a:p>
            <a:r>
              <a:rPr lang="es-ES_tradnl" sz="1400" i="1" dirty="0">
                <a:latin typeface="Avenir Book" panose="02000503020000020003" pitchFamily="2" charset="0"/>
              </a:rPr>
              <a:t>Proceso de Benchmarking</a:t>
            </a:r>
          </a:p>
        </p:txBody>
      </p:sp>
    </p:spTree>
    <p:extLst>
      <p:ext uri="{BB962C8B-B14F-4D97-AF65-F5344CB8AC3E}">
        <p14:creationId xmlns:p14="http://schemas.microsoft.com/office/powerpoint/2010/main" val="1227754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a:extLst>
              <a:ext uri="{FF2B5EF4-FFF2-40B4-BE49-F238E27FC236}">
                <a16:creationId xmlns:a16="http://schemas.microsoft.com/office/drawing/2014/main" id="{D3D6CCBB-54C7-5E47-AA76-75A57FC9636C}"/>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7603" t="130" r="-7343" b="-130"/>
          <a:stretch/>
        </p:blipFill>
        <p:spPr>
          <a:xfrm>
            <a:off x="1079865" y="1603370"/>
            <a:ext cx="1365069" cy="2438400"/>
          </a:xfrm>
        </p:spPr>
      </p:pic>
      <p:sp>
        <p:nvSpPr>
          <p:cNvPr id="6" name="Marcador de texto 5">
            <a:extLst>
              <a:ext uri="{FF2B5EF4-FFF2-40B4-BE49-F238E27FC236}">
                <a16:creationId xmlns:a16="http://schemas.microsoft.com/office/drawing/2014/main" id="{644D8D57-EA18-674F-8937-0A4CF5178797}"/>
              </a:ext>
            </a:extLst>
          </p:cNvPr>
          <p:cNvSpPr>
            <a:spLocks noGrp="1"/>
          </p:cNvSpPr>
          <p:nvPr>
            <p:ph type="body" sz="quarter" idx="10"/>
          </p:nvPr>
        </p:nvSpPr>
        <p:spPr/>
        <p:txBody>
          <a:bodyPr/>
          <a:lstStyle/>
          <a:p>
            <a:r>
              <a:rPr lang="es-ES_tradnl" dirty="0"/>
              <a:t>Diseño Web – “</a:t>
            </a:r>
            <a:r>
              <a:rPr lang="es-ES_tradnl" i="1" dirty="0"/>
              <a:t>Mobile </a:t>
            </a:r>
            <a:r>
              <a:rPr lang="es-ES_tradnl" i="1" dirty="0" err="1"/>
              <a:t>First</a:t>
            </a:r>
            <a:r>
              <a:rPr lang="es-ES_tradnl" dirty="0"/>
              <a:t>”</a:t>
            </a:r>
          </a:p>
        </p:txBody>
      </p:sp>
      <p:sp>
        <p:nvSpPr>
          <p:cNvPr id="7" name="Título 6">
            <a:extLst>
              <a:ext uri="{FF2B5EF4-FFF2-40B4-BE49-F238E27FC236}">
                <a16:creationId xmlns:a16="http://schemas.microsoft.com/office/drawing/2014/main" id="{3BCF83DF-B66E-364B-BC7A-6F7F277A934E}"/>
              </a:ext>
            </a:extLst>
          </p:cNvPr>
          <p:cNvSpPr>
            <a:spLocks noGrp="1"/>
          </p:cNvSpPr>
          <p:nvPr>
            <p:ph type="title"/>
          </p:nvPr>
        </p:nvSpPr>
        <p:spPr/>
        <p:txBody>
          <a:bodyPr/>
          <a:lstStyle/>
          <a:p>
            <a:r>
              <a:rPr lang="es-ES_tradnl" dirty="0"/>
              <a:t>Etapas y retos</a:t>
            </a:r>
          </a:p>
        </p:txBody>
      </p:sp>
      <p:pic>
        <p:nvPicPr>
          <p:cNvPr id="24" name="Marcador de posición de imagen 8">
            <a:extLst>
              <a:ext uri="{FF2B5EF4-FFF2-40B4-BE49-F238E27FC236}">
                <a16:creationId xmlns:a16="http://schemas.microsoft.com/office/drawing/2014/main" id="{58C860A8-4875-E341-B58B-815D4EA9499F}"/>
              </a:ext>
            </a:extLst>
          </p:cNvPr>
          <p:cNvPicPr>
            <a:picLocks noChangeAspect="1"/>
          </p:cNvPicPr>
          <p:nvPr/>
        </p:nvPicPr>
        <p:blipFill rotWithShape="1">
          <a:blip r:embed="rId3">
            <a:extLst>
              <a:ext uri="{28A0092B-C50C-407E-A947-70E740481C1C}">
                <a14:useLocalDpi xmlns:a14="http://schemas.microsoft.com/office/drawing/2010/main" val="0"/>
              </a:ext>
            </a:extLst>
          </a:blip>
          <a:srcRect l="-7603" t="130" r="-7343" b="-130"/>
          <a:stretch/>
        </p:blipFill>
        <p:spPr>
          <a:xfrm>
            <a:off x="2564676" y="1603370"/>
            <a:ext cx="1365069" cy="2438400"/>
          </a:xfrm>
          <a:prstGeom prst="rect">
            <a:avLst/>
          </a:prstGeom>
        </p:spPr>
      </p:pic>
      <p:pic>
        <p:nvPicPr>
          <p:cNvPr id="25" name="Marcador de posición de imagen 8">
            <a:extLst>
              <a:ext uri="{FF2B5EF4-FFF2-40B4-BE49-F238E27FC236}">
                <a16:creationId xmlns:a16="http://schemas.microsoft.com/office/drawing/2014/main" id="{C8AB63EF-A060-AD47-B2B6-74BFD348201E}"/>
              </a:ext>
            </a:extLst>
          </p:cNvPr>
          <p:cNvPicPr>
            <a:picLocks noChangeAspect="1"/>
          </p:cNvPicPr>
          <p:nvPr/>
        </p:nvPicPr>
        <p:blipFill rotWithShape="1">
          <a:blip r:embed="rId4">
            <a:extLst>
              <a:ext uri="{28A0092B-C50C-407E-A947-70E740481C1C}">
                <a14:useLocalDpi xmlns:a14="http://schemas.microsoft.com/office/drawing/2010/main" val="0"/>
              </a:ext>
            </a:extLst>
          </a:blip>
          <a:srcRect l="-7473" r="-7473"/>
          <a:stretch/>
        </p:blipFill>
        <p:spPr>
          <a:xfrm>
            <a:off x="4049487" y="1600195"/>
            <a:ext cx="1365069" cy="2438400"/>
          </a:xfrm>
          <a:prstGeom prst="rect">
            <a:avLst/>
          </a:prstGeom>
        </p:spPr>
      </p:pic>
      <p:pic>
        <p:nvPicPr>
          <p:cNvPr id="26" name="Marcador de posición de imagen 8">
            <a:extLst>
              <a:ext uri="{FF2B5EF4-FFF2-40B4-BE49-F238E27FC236}">
                <a16:creationId xmlns:a16="http://schemas.microsoft.com/office/drawing/2014/main" id="{25F64CC9-9502-294D-B346-06E401D26D38}"/>
              </a:ext>
            </a:extLst>
          </p:cNvPr>
          <p:cNvPicPr>
            <a:picLocks noChangeAspect="1"/>
          </p:cNvPicPr>
          <p:nvPr/>
        </p:nvPicPr>
        <p:blipFill rotWithShape="1">
          <a:blip r:embed="rId5">
            <a:extLst>
              <a:ext uri="{28A0092B-C50C-407E-A947-70E740481C1C}">
                <a14:useLocalDpi xmlns:a14="http://schemas.microsoft.com/office/drawing/2010/main" val="0"/>
              </a:ext>
            </a:extLst>
          </a:blip>
          <a:srcRect l="-7473" r="-7473"/>
          <a:stretch/>
        </p:blipFill>
        <p:spPr>
          <a:xfrm>
            <a:off x="5534298" y="1600195"/>
            <a:ext cx="1365069" cy="2438400"/>
          </a:xfrm>
          <a:prstGeom prst="rect">
            <a:avLst/>
          </a:prstGeom>
        </p:spPr>
      </p:pic>
      <p:pic>
        <p:nvPicPr>
          <p:cNvPr id="27" name="Marcador de posición de imagen 8">
            <a:extLst>
              <a:ext uri="{FF2B5EF4-FFF2-40B4-BE49-F238E27FC236}">
                <a16:creationId xmlns:a16="http://schemas.microsoft.com/office/drawing/2014/main" id="{4F5D8A50-455A-1041-B4FF-2C765FE25735}"/>
              </a:ext>
            </a:extLst>
          </p:cNvPr>
          <p:cNvPicPr>
            <a:picLocks noChangeAspect="1"/>
          </p:cNvPicPr>
          <p:nvPr/>
        </p:nvPicPr>
        <p:blipFill rotWithShape="1">
          <a:blip r:embed="rId6">
            <a:extLst>
              <a:ext uri="{28A0092B-C50C-407E-A947-70E740481C1C}">
                <a14:useLocalDpi xmlns:a14="http://schemas.microsoft.com/office/drawing/2010/main" val="0"/>
              </a:ext>
            </a:extLst>
          </a:blip>
          <a:srcRect l="-7473" r="-7473"/>
          <a:stretch/>
        </p:blipFill>
        <p:spPr>
          <a:xfrm>
            <a:off x="7019109" y="1600195"/>
            <a:ext cx="1365069" cy="2438400"/>
          </a:xfrm>
          <a:prstGeom prst="rect">
            <a:avLst/>
          </a:prstGeom>
        </p:spPr>
      </p:pic>
      <p:pic>
        <p:nvPicPr>
          <p:cNvPr id="28" name="Marcador de posición de imagen 8">
            <a:extLst>
              <a:ext uri="{FF2B5EF4-FFF2-40B4-BE49-F238E27FC236}">
                <a16:creationId xmlns:a16="http://schemas.microsoft.com/office/drawing/2014/main" id="{70F0879A-1339-384D-A055-66254A7E5FDE}"/>
              </a:ext>
            </a:extLst>
          </p:cNvPr>
          <p:cNvPicPr>
            <a:picLocks noChangeAspect="1"/>
          </p:cNvPicPr>
          <p:nvPr/>
        </p:nvPicPr>
        <p:blipFill rotWithShape="1">
          <a:blip r:embed="rId7">
            <a:extLst>
              <a:ext uri="{28A0092B-C50C-407E-A947-70E740481C1C}">
                <a14:useLocalDpi xmlns:a14="http://schemas.microsoft.com/office/drawing/2010/main" val="0"/>
              </a:ext>
            </a:extLst>
          </a:blip>
          <a:srcRect l="-7473" r="-7473"/>
          <a:stretch/>
        </p:blipFill>
        <p:spPr>
          <a:xfrm>
            <a:off x="8503920" y="1600195"/>
            <a:ext cx="1365069" cy="2438400"/>
          </a:xfrm>
          <a:prstGeom prst="rect">
            <a:avLst/>
          </a:prstGeom>
        </p:spPr>
      </p:pic>
      <p:pic>
        <p:nvPicPr>
          <p:cNvPr id="29" name="Marcador de posición de imagen 8">
            <a:extLst>
              <a:ext uri="{FF2B5EF4-FFF2-40B4-BE49-F238E27FC236}">
                <a16:creationId xmlns:a16="http://schemas.microsoft.com/office/drawing/2014/main" id="{6A44BC18-399A-EC48-9A40-C1CAD7FDFA95}"/>
              </a:ext>
            </a:extLst>
          </p:cNvPr>
          <p:cNvPicPr>
            <a:picLocks noChangeAspect="1"/>
          </p:cNvPicPr>
          <p:nvPr/>
        </p:nvPicPr>
        <p:blipFill rotWithShape="1">
          <a:blip r:embed="rId8">
            <a:extLst>
              <a:ext uri="{28A0092B-C50C-407E-A947-70E740481C1C}">
                <a14:useLocalDpi xmlns:a14="http://schemas.microsoft.com/office/drawing/2010/main" val="0"/>
              </a:ext>
            </a:extLst>
          </a:blip>
          <a:srcRect l="-7473" r="-7473"/>
          <a:stretch/>
        </p:blipFill>
        <p:spPr>
          <a:xfrm>
            <a:off x="9988731" y="1600195"/>
            <a:ext cx="1365069" cy="2438400"/>
          </a:xfrm>
          <a:prstGeom prst="rect">
            <a:avLst/>
          </a:prstGeom>
        </p:spPr>
      </p:pic>
      <p:sp>
        <p:nvSpPr>
          <p:cNvPr id="30" name="CuadroTexto 29">
            <a:extLst>
              <a:ext uri="{FF2B5EF4-FFF2-40B4-BE49-F238E27FC236}">
                <a16:creationId xmlns:a16="http://schemas.microsoft.com/office/drawing/2014/main" id="{9038E42D-00AE-3848-AC0F-814E2F3397EA}"/>
              </a:ext>
            </a:extLst>
          </p:cNvPr>
          <p:cNvSpPr txBox="1"/>
          <p:nvPr/>
        </p:nvSpPr>
        <p:spPr>
          <a:xfrm>
            <a:off x="838200" y="4110446"/>
            <a:ext cx="10515600" cy="2031325"/>
          </a:xfrm>
          <a:prstGeom prst="rect">
            <a:avLst/>
          </a:prstGeom>
          <a:noFill/>
        </p:spPr>
        <p:txBody>
          <a:bodyPr wrap="square" rtlCol="0">
            <a:spAutoFit/>
          </a:bodyPr>
          <a:lstStyle/>
          <a:p>
            <a:r>
              <a:rPr lang="es-ES_tradnl" dirty="0">
                <a:latin typeface="Avenir Book" panose="02000503020000020003" pitchFamily="2" charset="0"/>
              </a:rPr>
              <a:t>Ya revisada la competencia, seguí con el </a:t>
            </a:r>
            <a:r>
              <a:rPr lang="es-ES_tradnl" b="1" dirty="0">
                <a:latin typeface="Avenir Book" panose="02000503020000020003" pitchFamily="2" charset="0"/>
              </a:rPr>
              <a:t>Diseño Web</a:t>
            </a:r>
            <a:r>
              <a:rPr lang="es-ES_tradnl" dirty="0">
                <a:latin typeface="Avenir Book" panose="02000503020000020003" pitchFamily="2" charset="0"/>
              </a:rPr>
              <a:t>, utilizando código </a:t>
            </a:r>
            <a:r>
              <a:rPr lang="es-ES_tradnl" i="1" dirty="0">
                <a:latin typeface="Avenir Book" panose="02000503020000020003" pitchFamily="2" charset="0"/>
              </a:rPr>
              <a:t>HTML, CSS y JS </a:t>
            </a:r>
            <a:r>
              <a:rPr lang="es-ES_tradnl" dirty="0">
                <a:latin typeface="Avenir Book" panose="02000503020000020003" pitchFamily="2" charset="0"/>
              </a:rPr>
              <a:t>ya estructurados, como base, proseguí implementando el diseño. </a:t>
            </a:r>
          </a:p>
          <a:p>
            <a:r>
              <a:rPr lang="es-ES_tradnl" dirty="0">
                <a:latin typeface="Avenir Book" panose="02000503020000020003" pitchFamily="2" charset="0"/>
              </a:rPr>
              <a:t>Adapté todos los diseños siguiendo el concepto del “</a:t>
            </a:r>
            <a:r>
              <a:rPr lang="es-ES_tradnl" b="1" i="1" dirty="0">
                <a:latin typeface="Avenir Book" panose="02000503020000020003" pitchFamily="2" charset="0"/>
              </a:rPr>
              <a:t>Mobile-</a:t>
            </a:r>
            <a:r>
              <a:rPr lang="es-ES_tradnl" b="1" i="1" dirty="0" err="1">
                <a:latin typeface="Avenir Book" panose="02000503020000020003" pitchFamily="2" charset="0"/>
              </a:rPr>
              <a:t>First</a:t>
            </a:r>
            <a:r>
              <a:rPr lang="es-ES_tradnl" dirty="0">
                <a:latin typeface="Avenir Book" panose="02000503020000020003" pitchFamily="2" charset="0"/>
              </a:rPr>
              <a:t>”, debía prevalecer el diseño vertical frente al horizontal, los menús de navegación tenían que verse con facilidad en formato de pantalla pequeña y vertical … pero sobre todo, la web tenía que ser rápida y sencilla, con buen diseño y adaptada… </a:t>
            </a:r>
          </a:p>
          <a:p>
            <a:endParaRPr lang="es-ES_tradnl" dirty="0">
              <a:latin typeface="Avenir Book" panose="02000503020000020003" pitchFamily="2" charset="0"/>
            </a:endParaRPr>
          </a:p>
        </p:txBody>
      </p:sp>
    </p:spTree>
    <p:extLst>
      <p:ext uri="{BB962C8B-B14F-4D97-AF65-F5344CB8AC3E}">
        <p14:creationId xmlns:p14="http://schemas.microsoft.com/office/powerpoint/2010/main" val="1733292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3AD6F3-87CA-DD45-864F-FA31758CB519}"/>
              </a:ext>
            </a:extLst>
          </p:cNvPr>
          <p:cNvSpPr>
            <a:spLocks noGrp="1"/>
          </p:cNvSpPr>
          <p:nvPr>
            <p:ph type="title"/>
          </p:nvPr>
        </p:nvSpPr>
        <p:spPr/>
        <p:txBody>
          <a:bodyPr/>
          <a:lstStyle/>
          <a:p>
            <a:r>
              <a:rPr lang="es-ES_tradnl" dirty="0"/>
              <a:t>Etapas y retos</a:t>
            </a:r>
          </a:p>
        </p:txBody>
      </p:sp>
      <p:sp>
        <p:nvSpPr>
          <p:cNvPr id="3" name="Marcador de texto 2">
            <a:extLst>
              <a:ext uri="{FF2B5EF4-FFF2-40B4-BE49-F238E27FC236}">
                <a16:creationId xmlns:a16="http://schemas.microsoft.com/office/drawing/2014/main" id="{B80C9CDD-3BE9-564D-96C7-C242529C1D9F}"/>
              </a:ext>
            </a:extLst>
          </p:cNvPr>
          <p:cNvSpPr>
            <a:spLocks noGrp="1"/>
          </p:cNvSpPr>
          <p:nvPr>
            <p:ph type="body" sz="quarter" idx="10"/>
          </p:nvPr>
        </p:nvSpPr>
        <p:spPr/>
        <p:txBody>
          <a:bodyPr/>
          <a:lstStyle/>
          <a:p>
            <a:r>
              <a:rPr lang="es-ES_tradnl" dirty="0"/>
              <a:t>Sesión Fotográfica	</a:t>
            </a:r>
          </a:p>
        </p:txBody>
      </p:sp>
      <p:sp>
        <p:nvSpPr>
          <p:cNvPr id="4" name="Marcador de contenido 3">
            <a:extLst>
              <a:ext uri="{FF2B5EF4-FFF2-40B4-BE49-F238E27FC236}">
                <a16:creationId xmlns:a16="http://schemas.microsoft.com/office/drawing/2014/main" id="{900A4D17-930C-8B4E-8EC3-5DAEB98CB87F}"/>
              </a:ext>
            </a:extLst>
          </p:cNvPr>
          <p:cNvSpPr>
            <a:spLocks noGrp="1"/>
          </p:cNvSpPr>
          <p:nvPr>
            <p:ph sz="quarter" idx="11"/>
          </p:nvPr>
        </p:nvSpPr>
        <p:spPr/>
        <p:txBody>
          <a:bodyPr>
            <a:normAutofit fontScale="92500" lnSpcReduction="20000"/>
          </a:bodyPr>
          <a:lstStyle/>
          <a:p>
            <a:pPr marL="0" indent="0">
              <a:lnSpc>
                <a:spcPct val="120000"/>
              </a:lnSpc>
              <a:buNone/>
            </a:pPr>
            <a:r>
              <a:rPr lang="es-ES_tradnl" dirty="0"/>
              <a:t>Durante el proceso de desarrollo web, procedía a realizar una Sesión Fotográfica ya que la clienta no contaba con imágenes de calidad de ella misma, por ello fijé una fecha con un día soleado y procedí a realizar una sesión de fotos tanto en espacios abiertos, como en espacios cerrados…</a:t>
            </a:r>
          </a:p>
          <a:p>
            <a:pPr marL="0" indent="0">
              <a:lnSpc>
                <a:spcPct val="120000"/>
              </a:lnSpc>
              <a:buNone/>
            </a:pPr>
            <a:r>
              <a:rPr lang="es-ES_tradnl" dirty="0"/>
              <a:t>Fueron más de 200 fotos disparadas, en diferentes lugares y poses, pero se seleccionaron cerca de 40.</a:t>
            </a:r>
          </a:p>
          <a:p>
            <a:pPr marL="0" indent="0">
              <a:lnSpc>
                <a:spcPct val="120000"/>
              </a:lnSpc>
              <a:buNone/>
            </a:pPr>
            <a:r>
              <a:rPr lang="es-ES_tradnl" dirty="0"/>
              <a:t>Posteriormente, algunas de las imágenes fueron retocadas con Photoshop adecuándolas apropiadamente.</a:t>
            </a:r>
          </a:p>
          <a:p>
            <a:pPr marL="0" indent="0">
              <a:lnSpc>
                <a:spcPct val="120000"/>
              </a:lnSpc>
              <a:buNone/>
            </a:pPr>
            <a:r>
              <a:rPr lang="es-ES_tradnl" dirty="0"/>
              <a:t>El resultado final fue la utilización de una sola fotografía, y el resto se han mantenido para ser utilizadas en caso necesario.</a:t>
            </a:r>
          </a:p>
        </p:txBody>
      </p:sp>
      <p:pic>
        <p:nvPicPr>
          <p:cNvPr id="7" name="Marcador de contenido 6" descr="Un grupo de niños posando para una foto&#10;&#10;Descripción generada automáticamente">
            <a:extLst>
              <a:ext uri="{FF2B5EF4-FFF2-40B4-BE49-F238E27FC236}">
                <a16:creationId xmlns:a16="http://schemas.microsoft.com/office/drawing/2014/main" id="{CCFF18D1-E036-BB4B-96C2-1A0D9FD908CE}"/>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6844937" y="1194970"/>
            <a:ext cx="3786649" cy="4543979"/>
          </a:xfrm>
        </p:spPr>
      </p:pic>
    </p:spTree>
    <p:extLst>
      <p:ext uri="{BB962C8B-B14F-4D97-AF65-F5344CB8AC3E}">
        <p14:creationId xmlns:p14="http://schemas.microsoft.com/office/powerpoint/2010/main" val="1162093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D1792819-5813-6943-A0CF-544B730616CB}"/>
              </a:ext>
            </a:extLst>
          </p:cNvPr>
          <p:cNvSpPr>
            <a:spLocks noGrp="1"/>
          </p:cNvSpPr>
          <p:nvPr>
            <p:ph type="body" sz="quarter" idx="10"/>
          </p:nvPr>
        </p:nvSpPr>
        <p:spPr/>
        <p:txBody>
          <a:bodyPr>
            <a:normAutofit/>
          </a:bodyPr>
          <a:lstStyle/>
          <a:p>
            <a:r>
              <a:rPr lang="es-ES_tradnl" dirty="0"/>
              <a:t>Diseño Web – Usabilidad con Google </a:t>
            </a:r>
            <a:r>
              <a:rPr lang="es-ES_tradnl" dirty="0" err="1"/>
              <a:t>Lighthouse</a:t>
            </a:r>
            <a:r>
              <a:rPr lang="es-ES_tradnl" dirty="0"/>
              <a:t>	</a:t>
            </a:r>
          </a:p>
        </p:txBody>
      </p:sp>
      <p:sp>
        <p:nvSpPr>
          <p:cNvPr id="2" name="Título 1">
            <a:extLst>
              <a:ext uri="{FF2B5EF4-FFF2-40B4-BE49-F238E27FC236}">
                <a16:creationId xmlns:a16="http://schemas.microsoft.com/office/drawing/2014/main" id="{9AF8C287-98C5-EF48-BBA6-8C9EC92B46A4}"/>
              </a:ext>
            </a:extLst>
          </p:cNvPr>
          <p:cNvSpPr>
            <a:spLocks noGrp="1"/>
          </p:cNvSpPr>
          <p:nvPr>
            <p:ph type="title"/>
          </p:nvPr>
        </p:nvSpPr>
        <p:spPr/>
        <p:txBody>
          <a:bodyPr/>
          <a:lstStyle/>
          <a:p>
            <a:r>
              <a:rPr lang="es-ES_tradnl" dirty="0"/>
              <a:t>Etapas y retos </a:t>
            </a:r>
          </a:p>
        </p:txBody>
      </p:sp>
      <p:sp>
        <p:nvSpPr>
          <p:cNvPr id="20" name="CuadroTexto 19">
            <a:extLst>
              <a:ext uri="{FF2B5EF4-FFF2-40B4-BE49-F238E27FC236}">
                <a16:creationId xmlns:a16="http://schemas.microsoft.com/office/drawing/2014/main" id="{067CEB6D-A2DF-3849-A5B3-C0BECEA188AE}"/>
              </a:ext>
            </a:extLst>
          </p:cNvPr>
          <p:cNvSpPr txBox="1"/>
          <p:nvPr/>
        </p:nvSpPr>
        <p:spPr>
          <a:xfrm>
            <a:off x="838200" y="4110446"/>
            <a:ext cx="10515600" cy="1200329"/>
          </a:xfrm>
          <a:prstGeom prst="rect">
            <a:avLst/>
          </a:prstGeom>
          <a:noFill/>
        </p:spPr>
        <p:txBody>
          <a:bodyPr wrap="square" rtlCol="0">
            <a:spAutoFit/>
          </a:bodyPr>
          <a:lstStyle/>
          <a:p>
            <a:r>
              <a:rPr lang="es-ES_tradnl" dirty="0">
                <a:latin typeface="Avenir Book" panose="02000503020000020003" pitchFamily="2" charset="0"/>
              </a:rPr>
              <a:t>Para verificar la web, utilicé “</a:t>
            </a:r>
            <a:r>
              <a:rPr lang="es-ES_tradnl" b="1" i="1" dirty="0">
                <a:latin typeface="Avenir Book" panose="02000503020000020003" pitchFamily="2" charset="0"/>
              </a:rPr>
              <a:t>Google </a:t>
            </a:r>
            <a:r>
              <a:rPr lang="es-ES_tradnl" b="1" i="1" dirty="0" err="1">
                <a:latin typeface="Avenir Book" panose="02000503020000020003" pitchFamily="2" charset="0"/>
              </a:rPr>
              <a:t>Lighthouse</a:t>
            </a:r>
            <a:r>
              <a:rPr lang="es-ES_tradnl" dirty="0">
                <a:latin typeface="Avenir Book" panose="02000503020000020003" pitchFamily="2" charset="0"/>
              </a:rPr>
              <a:t>”, un modulo para desarrolladores dentro del navegador Google Chrome y que permite el análisis del sitio web mostrando los resultados siguiendo 4 parámetros: “Performance” (Rendimiento), “</a:t>
            </a:r>
            <a:r>
              <a:rPr lang="es-ES_tradnl" dirty="0" err="1">
                <a:latin typeface="Avenir Book" panose="02000503020000020003" pitchFamily="2" charset="0"/>
              </a:rPr>
              <a:t>Accessibility</a:t>
            </a:r>
            <a:r>
              <a:rPr lang="es-ES_tradnl" dirty="0">
                <a:latin typeface="Avenir Book" panose="02000503020000020003" pitchFamily="2" charset="0"/>
              </a:rPr>
              <a:t>” (Accesibilidad), “</a:t>
            </a:r>
            <a:r>
              <a:rPr lang="es-ES_tradnl" dirty="0" err="1">
                <a:latin typeface="Avenir Book" panose="02000503020000020003" pitchFamily="2" charset="0"/>
              </a:rPr>
              <a:t>Best</a:t>
            </a:r>
            <a:r>
              <a:rPr lang="es-ES_tradnl" dirty="0">
                <a:latin typeface="Avenir Book" panose="02000503020000020003" pitchFamily="2" charset="0"/>
              </a:rPr>
              <a:t> </a:t>
            </a:r>
            <a:r>
              <a:rPr lang="es-ES_tradnl" dirty="0" err="1">
                <a:latin typeface="Avenir Book" panose="02000503020000020003" pitchFamily="2" charset="0"/>
              </a:rPr>
              <a:t>Practices</a:t>
            </a:r>
            <a:r>
              <a:rPr lang="es-ES_tradnl" dirty="0">
                <a:latin typeface="Avenir Book" panose="02000503020000020003" pitchFamily="2" charset="0"/>
              </a:rPr>
              <a:t>” (Buenas prácticas) y ”SEO” (Posicionamiento) </a:t>
            </a:r>
          </a:p>
        </p:txBody>
      </p:sp>
      <p:pic>
        <p:nvPicPr>
          <p:cNvPr id="12" name="Marcador de posición de imagen 11" descr="Icono&#10;&#10;Descripción generada automáticamente">
            <a:extLst>
              <a:ext uri="{FF2B5EF4-FFF2-40B4-BE49-F238E27FC236}">
                <a16:creationId xmlns:a16="http://schemas.microsoft.com/office/drawing/2014/main" id="{2109E71D-86F9-5444-8E3B-8D509BFF2A2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64240" t="-282" r="-64510" b="-12"/>
          <a:stretch/>
        </p:blipFill>
        <p:spPr>
          <a:xfrm>
            <a:off x="0" y="1894649"/>
            <a:ext cx="4293704" cy="1882224"/>
          </a:xfrm>
        </p:spPr>
      </p:pic>
      <p:pic>
        <p:nvPicPr>
          <p:cNvPr id="16" name="Marcador de posición de imagen 15" descr="Interfaz de usuario gráfica, Aplicación&#10;&#10;Descripción generada automáticamente">
            <a:extLst>
              <a:ext uri="{FF2B5EF4-FFF2-40B4-BE49-F238E27FC236}">
                <a16:creationId xmlns:a16="http://schemas.microsoft.com/office/drawing/2014/main" id="{17B64ABD-E6EF-FC43-B28F-7C967401421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327" r="8327"/>
          <a:stretch>
            <a:fillRect/>
          </a:stretch>
        </p:blipFill>
        <p:spPr/>
      </p:pic>
      <p:graphicFrame>
        <p:nvGraphicFramePr>
          <p:cNvPr id="10" name="Marcador de contenido 9">
            <a:extLst>
              <a:ext uri="{FF2B5EF4-FFF2-40B4-BE49-F238E27FC236}">
                <a16:creationId xmlns:a16="http://schemas.microsoft.com/office/drawing/2014/main" id="{ACF9B4FA-4579-F741-97FB-8491A2D968D8}"/>
              </a:ext>
            </a:extLst>
          </p:cNvPr>
          <p:cNvGraphicFramePr>
            <a:graphicFrameLocks noGrp="1"/>
          </p:cNvGraphicFramePr>
          <p:nvPr>
            <p:ph sz="quarter" idx="13"/>
            <p:extLst>
              <p:ext uri="{D42A27DB-BD31-4B8C-83A1-F6EECF244321}">
                <p14:modId xmlns:p14="http://schemas.microsoft.com/office/powerpoint/2010/main" val="1488920509"/>
              </p:ext>
            </p:extLst>
          </p:nvPr>
        </p:nvGraphicFramePr>
        <p:xfrm>
          <a:off x="4294188" y="1893888"/>
          <a:ext cx="3908425" cy="1882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31487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9" descr="Imagen de la pantalla de un celular con texto e imagen&#10;&#10;Descripción generada automáticamente con confianza baja">
            <a:extLst>
              <a:ext uri="{FF2B5EF4-FFF2-40B4-BE49-F238E27FC236}">
                <a16:creationId xmlns:a16="http://schemas.microsoft.com/office/drawing/2014/main" id="{7CF2016C-A92A-4340-B11B-E6473123984B}"/>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1" t="-24213" r="-277" b="-24490"/>
          <a:stretch/>
        </p:blipFill>
        <p:spPr>
          <a:xfrm>
            <a:off x="0" y="1690459"/>
            <a:ext cx="3037024" cy="2438400"/>
          </a:xfrm>
        </p:spPr>
      </p:pic>
      <p:pic>
        <p:nvPicPr>
          <p:cNvPr id="12" name="Marcador de posición de imagen 11" descr="Interfaz de usuario gráfica, Texto, Aplicación&#10;&#10;Descripción generada automáticamente">
            <a:extLst>
              <a:ext uri="{FF2B5EF4-FFF2-40B4-BE49-F238E27FC236}">
                <a16:creationId xmlns:a16="http://schemas.microsoft.com/office/drawing/2014/main" id="{845EB02A-2189-A54C-B363-935158070CCC}"/>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3560" r="-3560"/>
          <a:stretch/>
        </p:blipFill>
        <p:spPr>
          <a:xfrm>
            <a:off x="3047585" y="1690459"/>
            <a:ext cx="2991886" cy="2438400"/>
          </a:xfrm>
        </p:spPr>
      </p:pic>
      <p:pic>
        <p:nvPicPr>
          <p:cNvPr id="14" name="Marcador de posición de imagen 13" descr="Interfaz de usuario gráfica, Texto, Aplicación, Correo electrónico&#10;&#10;Descripción generada automáticamente">
            <a:extLst>
              <a:ext uri="{FF2B5EF4-FFF2-40B4-BE49-F238E27FC236}">
                <a16:creationId xmlns:a16="http://schemas.microsoft.com/office/drawing/2014/main" id="{F934D64C-CF59-984A-8ED0-DADAF84B72C3}"/>
              </a:ext>
            </a:extLst>
          </p:cNvPr>
          <p:cNvPicPr>
            <a:picLocks noGrp="1" noChangeAspect="1"/>
          </p:cNvPicPr>
          <p:nvPr>
            <p:ph type="pic" sz="quarter" idx="21"/>
          </p:nvPr>
        </p:nvPicPr>
        <p:blipFill rotWithShape="1">
          <a:blip r:embed="rId4">
            <a:extLst>
              <a:ext uri="{28A0092B-C50C-407E-A947-70E740481C1C}">
                <a14:useLocalDpi xmlns:a14="http://schemas.microsoft.com/office/drawing/2010/main" val="0"/>
              </a:ext>
            </a:extLst>
          </a:blip>
          <a:srcRect l="859" t="-29788" r="32528" b="-30204"/>
          <a:stretch/>
        </p:blipFill>
        <p:spPr>
          <a:xfrm>
            <a:off x="6063284" y="1690459"/>
            <a:ext cx="3100594" cy="2438400"/>
          </a:xfrm>
        </p:spPr>
      </p:pic>
      <p:pic>
        <p:nvPicPr>
          <p:cNvPr id="16" name="Marcador de posición de imagen 15" descr="Interfaz de usuario gráfica, Texto, Aplicación, Sitio web&#10;&#10;Descripción generada automáticamente">
            <a:extLst>
              <a:ext uri="{FF2B5EF4-FFF2-40B4-BE49-F238E27FC236}">
                <a16:creationId xmlns:a16="http://schemas.microsoft.com/office/drawing/2014/main" id="{C9736BA2-78D5-F642-A683-E6C7657646B6}"/>
              </a:ext>
            </a:extLst>
          </p:cNvPr>
          <p:cNvPicPr>
            <a:picLocks noGrp="1" noChangeAspect="1"/>
          </p:cNvPicPr>
          <p:nvPr>
            <p:ph type="pic" sz="quarter" idx="22"/>
          </p:nvPr>
        </p:nvPicPr>
        <p:blipFill rotWithShape="1">
          <a:blip r:embed="rId5">
            <a:extLst>
              <a:ext uri="{28A0092B-C50C-407E-A947-70E740481C1C}">
                <a14:useLocalDpi xmlns:a14="http://schemas.microsoft.com/office/drawing/2010/main" val="0"/>
              </a:ext>
            </a:extLst>
          </a:blip>
          <a:srcRect l="-1346" t="-12600" r="-34" b="-13910"/>
          <a:stretch/>
        </p:blipFill>
        <p:spPr>
          <a:xfrm>
            <a:off x="9163878" y="1690459"/>
            <a:ext cx="3028122" cy="2438400"/>
          </a:xfrm>
        </p:spPr>
      </p:pic>
      <p:sp>
        <p:nvSpPr>
          <p:cNvPr id="6" name="Marcador de texto 5">
            <a:extLst>
              <a:ext uri="{FF2B5EF4-FFF2-40B4-BE49-F238E27FC236}">
                <a16:creationId xmlns:a16="http://schemas.microsoft.com/office/drawing/2014/main" id="{2D4A0DA8-3E55-1642-B7F0-71B2CDBD3412}"/>
              </a:ext>
            </a:extLst>
          </p:cNvPr>
          <p:cNvSpPr>
            <a:spLocks noGrp="1"/>
          </p:cNvSpPr>
          <p:nvPr>
            <p:ph type="body" sz="quarter" idx="10"/>
          </p:nvPr>
        </p:nvSpPr>
        <p:spPr/>
        <p:txBody>
          <a:bodyPr/>
          <a:lstStyle/>
          <a:p>
            <a:r>
              <a:rPr lang="es-ES_tradnl" dirty="0"/>
              <a:t>Redes Sociales</a:t>
            </a:r>
          </a:p>
        </p:txBody>
      </p:sp>
      <p:sp>
        <p:nvSpPr>
          <p:cNvPr id="7" name="Título 6">
            <a:extLst>
              <a:ext uri="{FF2B5EF4-FFF2-40B4-BE49-F238E27FC236}">
                <a16:creationId xmlns:a16="http://schemas.microsoft.com/office/drawing/2014/main" id="{39921FAD-286B-1D44-8B39-28C087C007B5}"/>
              </a:ext>
            </a:extLst>
          </p:cNvPr>
          <p:cNvSpPr>
            <a:spLocks noGrp="1"/>
          </p:cNvSpPr>
          <p:nvPr>
            <p:ph type="title"/>
          </p:nvPr>
        </p:nvSpPr>
        <p:spPr/>
        <p:txBody>
          <a:bodyPr/>
          <a:lstStyle/>
          <a:p>
            <a:r>
              <a:rPr lang="es-ES_tradnl" dirty="0"/>
              <a:t>Etapas y retos </a:t>
            </a:r>
          </a:p>
        </p:txBody>
      </p:sp>
      <p:sp>
        <p:nvSpPr>
          <p:cNvPr id="8" name="CuadroTexto 7">
            <a:extLst>
              <a:ext uri="{FF2B5EF4-FFF2-40B4-BE49-F238E27FC236}">
                <a16:creationId xmlns:a16="http://schemas.microsoft.com/office/drawing/2014/main" id="{4AEA4549-4C3E-D24A-8110-33AB60EE777D}"/>
              </a:ext>
            </a:extLst>
          </p:cNvPr>
          <p:cNvSpPr txBox="1"/>
          <p:nvPr/>
        </p:nvSpPr>
        <p:spPr>
          <a:xfrm>
            <a:off x="838200" y="4285431"/>
            <a:ext cx="10515600" cy="1477328"/>
          </a:xfrm>
          <a:prstGeom prst="rect">
            <a:avLst/>
          </a:prstGeom>
          <a:noFill/>
        </p:spPr>
        <p:txBody>
          <a:bodyPr wrap="square" rtlCol="0">
            <a:spAutoFit/>
          </a:bodyPr>
          <a:lstStyle/>
          <a:p>
            <a:r>
              <a:rPr lang="es-ES_tradnl" dirty="0">
                <a:latin typeface="Avenir Book" panose="02000503020000020003" pitchFamily="2" charset="0"/>
              </a:rPr>
              <a:t>Se crearon perfiles nuevos en </a:t>
            </a:r>
            <a:r>
              <a:rPr lang="es-ES_tradnl" b="1" dirty="0">
                <a:latin typeface="Avenir Book" panose="02000503020000020003" pitchFamily="2" charset="0"/>
              </a:rPr>
              <a:t>Facebook, Twitter e Instagram </a:t>
            </a:r>
            <a:r>
              <a:rPr lang="es-ES_tradnl" dirty="0">
                <a:latin typeface="Avenir Book" panose="02000503020000020003" pitchFamily="2" charset="0"/>
              </a:rPr>
              <a:t>con el objetivo de cubrir un publico objetivo de entre 18 a 44 años… o lo que es lo mismo… personas en edad laboral.</a:t>
            </a:r>
          </a:p>
          <a:p>
            <a:r>
              <a:rPr lang="es-ES_tradnl" dirty="0">
                <a:latin typeface="Avenir Book" panose="02000503020000020003" pitchFamily="2" charset="0"/>
              </a:rPr>
              <a:t>Por otro lado, se procedió a re-configurar el perfil de </a:t>
            </a:r>
            <a:r>
              <a:rPr lang="es-ES_tradnl" b="1" dirty="0">
                <a:latin typeface="Avenir Book" panose="02000503020000020003" pitchFamily="2" charset="0"/>
              </a:rPr>
              <a:t>LinkedIn</a:t>
            </a:r>
            <a:r>
              <a:rPr lang="es-ES_tradnl" dirty="0">
                <a:latin typeface="Avenir Book" panose="02000503020000020003" pitchFamily="2" charset="0"/>
              </a:rPr>
              <a:t> mejorando todos los apartados internos incluyendo la foto de cabecera y de perfil</a:t>
            </a:r>
          </a:p>
          <a:p>
            <a:endParaRPr lang="es-ES_tradnl" dirty="0">
              <a:latin typeface="Avenir Book" panose="02000503020000020003" pitchFamily="2" charset="0"/>
            </a:endParaRPr>
          </a:p>
        </p:txBody>
      </p:sp>
      <p:pic>
        <p:nvPicPr>
          <p:cNvPr id="18" name="Imagen 17" descr="Interfaz de usuario gráfica, Aplicación&#10;&#10;Descripción generada automáticamente">
            <a:extLst>
              <a:ext uri="{FF2B5EF4-FFF2-40B4-BE49-F238E27FC236}">
                <a16:creationId xmlns:a16="http://schemas.microsoft.com/office/drawing/2014/main" id="{486BF6D2-CB6D-5645-BC00-EBAA6BC8451D}"/>
              </a:ext>
            </a:extLst>
          </p:cNvPr>
          <p:cNvPicPr>
            <a:picLocks noChangeAspect="1"/>
          </p:cNvPicPr>
          <p:nvPr/>
        </p:nvPicPr>
        <p:blipFill rotWithShape="1">
          <a:blip r:embed="rId6">
            <a:extLst>
              <a:ext uri="{28A0092B-C50C-407E-A947-70E740481C1C}">
                <a14:useLocalDpi xmlns:a14="http://schemas.microsoft.com/office/drawing/2010/main" val="0"/>
              </a:ext>
            </a:extLst>
          </a:blip>
          <a:srcRect l="3366" t="16508" r="65523" b="50889"/>
          <a:stretch/>
        </p:blipFill>
        <p:spPr>
          <a:xfrm>
            <a:off x="1976643" y="2880325"/>
            <a:ext cx="1047129" cy="1097349"/>
          </a:xfrm>
          <a:prstGeom prst="rect">
            <a:avLst/>
          </a:prstGeom>
        </p:spPr>
      </p:pic>
      <p:pic>
        <p:nvPicPr>
          <p:cNvPr id="20" name="Imagen 19" descr="Interfaz de usuario gráfica, Aplicación&#10;&#10;Descripción generada automáticamente">
            <a:extLst>
              <a:ext uri="{FF2B5EF4-FFF2-40B4-BE49-F238E27FC236}">
                <a16:creationId xmlns:a16="http://schemas.microsoft.com/office/drawing/2014/main" id="{EAFCD86E-334E-3244-9027-9CB1CE85A5D2}"/>
              </a:ext>
            </a:extLst>
          </p:cNvPr>
          <p:cNvPicPr>
            <a:picLocks noChangeAspect="1"/>
          </p:cNvPicPr>
          <p:nvPr/>
        </p:nvPicPr>
        <p:blipFill rotWithShape="1">
          <a:blip r:embed="rId6">
            <a:extLst>
              <a:ext uri="{28A0092B-C50C-407E-A947-70E740481C1C}">
                <a14:useLocalDpi xmlns:a14="http://schemas.microsoft.com/office/drawing/2010/main" val="0"/>
              </a:ext>
            </a:extLst>
          </a:blip>
          <a:srcRect l="3625" t="49219" r="65264" b="18178"/>
          <a:stretch/>
        </p:blipFill>
        <p:spPr>
          <a:xfrm>
            <a:off x="4872243" y="2909659"/>
            <a:ext cx="1047129" cy="1097349"/>
          </a:xfrm>
          <a:prstGeom prst="rect">
            <a:avLst/>
          </a:prstGeom>
        </p:spPr>
      </p:pic>
      <p:pic>
        <p:nvPicPr>
          <p:cNvPr id="21" name="Imagen 20" descr="Interfaz de usuario gráfica, Aplicación&#10;&#10;Descripción generada automáticamente">
            <a:extLst>
              <a:ext uri="{FF2B5EF4-FFF2-40B4-BE49-F238E27FC236}">
                <a16:creationId xmlns:a16="http://schemas.microsoft.com/office/drawing/2014/main" id="{5313D7E7-076E-E741-BF7E-D26B12B957F1}"/>
              </a:ext>
            </a:extLst>
          </p:cNvPr>
          <p:cNvPicPr>
            <a:picLocks noChangeAspect="1"/>
          </p:cNvPicPr>
          <p:nvPr/>
        </p:nvPicPr>
        <p:blipFill rotWithShape="1">
          <a:blip r:embed="rId6">
            <a:extLst>
              <a:ext uri="{28A0092B-C50C-407E-A947-70E740481C1C}">
                <a14:useLocalDpi xmlns:a14="http://schemas.microsoft.com/office/drawing/2010/main" val="0"/>
              </a:ext>
            </a:extLst>
          </a:blip>
          <a:srcRect l="33898" t="18268" r="34991" b="49129"/>
          <a:stretch/>
        </p:blipFill>
        <p:spPr>
          <a:xfrm>
            <a:off x="8092936" y="2909658"/>
            <a:ext cx="1047129" cy="1097349"/>
          </a:xfrm>
          <a:prstGeom prst="rect">
            <a:avLst/>
          </a:prstGeom>
        </p:spPr>
      </p:pic>
      <p:pic>
        <p:nvPicPr>
          <p:cNvPr id="22" name="Imagen 21" descr="Interfaz de usuario gráfica, Aplicación&#10;&#10;Descripción generada automáticamente">
            <a:extLst>
              <a:ext uri="{FF2B5EF4-FFF2-40B4-BE49-F238E27FC236}">
                <a16:creationId xmlns:a16="http://schemas.microsoft.com/office/drawing/2014/main" id="{AE307D1F-C531-DA4E-BBCB-58AFF92DBF70}"/>
              </a:ext>
            </a:extLst>
          </p:cNvPr>
          <p:cNvPicPr>
            <a:picLocks noChangeAspect="1"/>
          </p:cNvPicPr>
          <p:nvPr/>
        </p:nvPicPr>
        <p:blipFill rotWithShape="1">
          <a:blip r:embed="rId6">
            <a:extLst>
              <a:ext uri="{28A0092B-C50C-407E-A947-70E740481C1C}">
                <a14:useLocalDpi xmlns:a14="http://schemas.microsoft.com/office/drawing/2010/main" val="0"/>
              </a:ext>
            </a:extLst>
          </a:blip>
          <a:srcRect l="64946" t="51154" r="3943" b="16243"/>
          <a:stretch/>
        </p:blipFill>
        <p:spPr>
          <a:xfrm>
            <a:off x="11058205" y="2909658"/>
            <a:ext cx="1047129" cy="1097349"/>
          </a:xfrm>
          <a:prstGeom prst="rect">
            <a:avLst/>
          </a:prstGeom>
        </p:spPr>
      </p:pic>
    </p:spTree>
    <p:extLst>
      <p:ext uri="{BB962C8B-B14F-4D97-AF65-F5344CB8AC3E}">
        <p14:creationId xmlns:p14="http://schemas.microsoft.com/office/powerpoint/2010/main" val="2339313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A82AF2F-2DC7-7847-9D5C-8BECE8094CC8}"/>
              </a:ext>
            </a:extLst>
          </p:cNvPr>
          <p:cNvSpPr>
            <a:spLocks noGrp="1"/>
          </p:cNvSpPr>
          <p:nvPr>
            <p:ph type="title"/>
          </p:nvPr>
        </p:nvSpPr>
        <p:spPr>
          <a:xfrm>
            <a:off x="827478" y="389510"/>
            <a:ext cx="10515600" cy="642040"/>
          </a:xfrm>
        </p:spPr>
        <p:txBody>
          <a:bodyPr/>
          <a:lstStyle/>
          <a:p>
            <a:r>
              <a:rPr lang="es-ES_tradnl" dirty="0"/>
              <a:t>Etapas y retos </a:t>
            </a:r>
          </a:p>
        </p:txBody>
      </p:sp>
      <p:sp>
        <p:nvSpPr>
          <p:cNvPr id="7" name="Marcador de texto 6">
            <a:extLst>
              <a:ext uri="{FF2B5EF4-FFF2-40B4-BE49-F238E27FC236}">
                <a16:creationId xmlns:a16="http://schemas.microsoft.com/office/drawing/2014/main" id="{7F354216-F914-5843-8D0B-135D7959E0DB}"/>
              </a:ext>
            </a:extLst>
          </p:cNvPr>
          <p:cNvSpPr>
            <a:spLocks noGrp="1"/>
          </p:cNvSpPr>
          <p:nvPr>
            <p:ph type="body" sz="quarter" idx="10"/>
          </p:nvPr>
        </p:nvSpPr>
        <p:spPr>
          <a:xfrm>
            <a:off x="827478" y="1049838"/>
            <a:ext cx="10515600" cy="406400"/>
          </a:xfrm>
        </p:spPr>
        <p:txBody>
          <a:bodyPr/>
          <a:lstStyle/>
          <a:p>
            <a:r>
              <a:rPr lang="es-ES_tradnl" b="1" dirty="0">
                <a:solidFill>
                  <a:srgbClr val="134A7C"/>
                </a:solidFill>
              </a:rPr>
              <a:t>Test Heurístico</a:t>
            </a:r>
          </a:p>
        </p:txBody>
      </p:sp>
      <p:sp>
        <p:nvSpPr>
          <p:cNvPr id="8" name="Marcador de contenido 7">
            <a:extLst>
              <a:ext uri="{FF2B5EF4-FFF2-40B4-BE49-F238E27FC236}">
                <a16:creationId xmlns:a16="http://schemas.microsoft.com/office/drawing/2014/main" id="{E51B8F15-75E9-D94E-9290-7F47A7C5830F}"/>
              </a:ext>
            </a:extLst>
          </p:cNvPr>
          <p:cNvSpPr>
            <a:spLocks noGrp="1"/>
          </p:cNvSpPr>
          <p:nvPr>
            <p:ph sz="quarter" idx="11"/>
          </p:nvPr>
        </p:nvSpPr>
        <p:spPr>
          <a:xfrm>
            <a:off x="827478" y="1820863"/>
            <a:ext cx="6050280" cy="3918086"/>
          </a:xfrm>
        </p:spPr>
        <p:txBody>
          <a:bodyPr>
            <a:normAutofit fontScale="92500" lnSpcReduction="10000"/>
          </a:bodyPr>
          <a:lstStyle/>
          <a:p>
            <a:pPr marL="0" indent="0">
              <a:lnSpc>
                <a:spcPct val="110000"/>
              </a:lnSpc>
              <a:buNone/>
            </a:pPr>
            <a:r>
              <a:rPr lang="es-ES_tradnl" sz="1800" dirty="0"/>
              <a:t>Para comprobar que la Usabilidad de la web era la que se esperaba, se creó un Test Heurístico, con 54 preguntas, donde se consultó desde la información básica personal, con la intención de tener una visión del perfil, pasando por las preguntas de clasificación de nivel, hasta llegar de lleno a las preguntas que evaluaron la web. </a:t>
            </a:r>
          </a:p>
          <a:p>
            <a:pPr marL="0" indent="0">
              <a:lnSpc>
                <a:spcPct val="110000"/>
              </a:lnSpc>
              <a:buNone/>
            </a:pPr>
            <a:r>
              <a:rPr lang="es-ES_tradnl" sz="1800" dirty="0"/>
              <a:t>El test fue construido siguiendo los principios de usabilidad de </a:t>
            </a:r>
            <a:r>
              <a:rPr lang="es-ES_tradnl" sz="1800" b="1" dirty="0"/>
              <a:t>Jakob </a:t>
            </a:r>
            <a:r>
              <a:rPr lang="es-ES_tradnl" sz="1800" b="1" dirty="0" err="1"/>
              <a:t>Nielsen</a:t>
            </a:r>
            <a:r>
              <a:rPr lang="es-ES_tradnl" sz="1800" dirty="0"/>
              <a:t>, así como criterios propios, además de consultando otras fuentes. </a:t>
            </a:r>
          </a:p>
          <a:p>
            <a:pPr marL="0" indent="0">
              <a:lnSpc>
                <a:spcPct val="110000"/>
              </a:lnSpc>
              <a:buNone/>
            </a:pPr>
            <a:r>
              <a:rPr lang="es-ES_tradnl" sz="1800" dirty="0"/>
              <a:t>Los perfiles que se muestran fueron tomados como ejemplo de 3 personas conocidas, pero el test también fue compartido con varias personas y se recogieron un total de 20 respuestas.</a:t>
            </a:r>
          </a:p>
        </p:txBody>
      </p:sp>
      <p:pic>
        <p:nvPicPr>
          <p:cNvPr id="13" name="Marcador de contenido 12" descr="Interfaz de usuario gráfica, Texto, Sitio web&#10;&#10;Descripción generada automáticamente">
            <a:extLst>
              <a:ext uri="{FF2B5EF4-FFF2-40B4-BE49-F238E27FC236}">
                <a16:creationId xmlns:a16="http://schemas.microsoft.com/office/drawing/2014/main" id="{0C6AC1E1-CE0F-1046-851B-D7693F0BBB19}"/>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7374146" y="1981974"/>
            <a:ext cx="3387623" cy="1249957"/>
          </a:xfrm>
          <a:ln>
            <a:solidFill>
              <a:schemeClr val="bg1">
                <a:lumMod val="85000"/>
              </a:schemeClr>
            </a:solidFill>
          </a:ln>
        </p:spPr>
      </p:pic>
      <p:pic>
        <p:nvPicPr>
          <p:cNvPr id="15" name="Marcador de contenido 12">
            <a:extLst>
              <a:ext uri="{FF2B5EF4-FFF2-40B4-BE49-F238E27FC236}">
                <a16:creationId xmlns:a16="http://schemas.microsoft.com/office/drawing/2014/main" id="{4AEFE8C6-A4C1-C342-86CA-9F1244B2E7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95588" y="3231931"/>
            <a:ext cx="3366181" cy="1249957"/>
          </a:xfrm>
          <a:prstGeom prst="rect">
            <a:avLst/>
          </a:prstGeom>
          <a:ln>
            <a:solidFill>
              <a:schemeClr val="bg1">
                <a:lumMod val="85000"/>
              </a:schemeClr>
            </a:solidFill>
          </a:ln>
        </p:spPr>
      </p:pic>
      <p:pic>
        <p:nvPicPr>
          <p:cNvPr id="16" name="Marcador de contenido 12">
            <a:extLst>
              <a:ext uri="{FF2B5EF4-FFF2-40B4-BE49-F238E27FC236}">
                <a16:creationId xmlns:a16="http://schemas.microsoft.com/office/drawing/2014/main" id="{9FD5E2C2-552C-034F-B97A-C75C4AE99C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84867" y="4492973"/>
            <a:ext cx="3387623" cy="1245976"/>
          </a:xfrm>
          <a:prstGeom prst="rect">
            <a:avLst/>
          </a:prstGeom>
          <a:ln>
            <a:solidFill>
              <a:schemeClr val="bg1">
                <a:lumMod val="85000"/>
              </a:schemeClr>
            </a:solidFill>
          </a:ln>
        </p:spPr>
      </p:pic>
    </p:spTree>
    <p:extLst>
      <p:ext uri="{BB962C8B-B14F-4D97-AF65-F5344CB8AC3E}">
        <p14:creationId xmlns:p14="http://schemas.microsoft.com/office/powerpoint/2010/main" val="3992609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87D643-CA9D-A744-AAD5-F073E0DA23BD}"/>
              </a:ext>
            </a:extLst>
          </p:cNvPr>
          <p:cNvSpPr>
            <a:spLocks noGrp="1"/>
          </p:cNvSpPr>
          <p:nvPr>
            <p:ph type="title"/>
          </p:nvPr>
        </p:nvSpPr>
        <p:spPr/>
        <p:txBody>
          <a:bodyPr/>
          <a:lstStyle/>
          <a:p>
            <a:r>
              <a:rPr lang="es-ES_tradnl" dirty="0"/>
              <a:t>Conclusiones</a:t>
            </a:r>
          </a:p>
        </p:txBody>
      </p:sp>
      <p:sp>
        <p:nvSpPr>
          <p:cNvPr id="3" name="Marcador de texto 2">
            <a:extLst>
              <a:ext uri="{FF2B5EF4-FFF2-40B4-BE49-F238E27FC236}">
                <a16:creationId xmlns:a16="http://schemas.microsoft.com/office/drawing/2014/main" id="{21319BA3-4F38-A345-B2FE-3D360C43D64E}"/>
              </a:ext>
            </a:extLst>
          </p:cNvPr>
          <p:cNvSpPr>
            <a:spLocks noGrp="1"/>
          </p:cNvSpPr>
          <p:nvPr>
            <p:ph type="body" sz="quarter" idx="10"/>
          </p:nvPr>
        </p:nvSpPr>
        <p:spPr/>
        <p:txBody>
          <a:bodyPr/>
          <a:lstStyle/>
          <a:p>
            <a:r>
              <a:rPr lang="es-ES_tradnl" b="1" dirty="0">
                <a:solidFill>
                  <a:srgbClr val="134A7C"/>
                </a:solidFill>
              </a:rPr>
              <a:t>Mucho aprendido…</a:t>
            </a:r>
          </a:p>
        </p:txBody>
      </p:sp>
      <p:sp>
        <p:nvSpPr>
          <p:cNvPr id="4" name="Marcador de contenido 3">
            <a:extLst>
              <a:ext uri="{FF2B5EF4-FFF2-40B4-BE49-F238E27FC236}">
                <a16:creationId xmlns:a16="http://schemas.microsoft.com/office/drawing/2014/main" id="{6EAC9E8D-CEDE-3C45-AB95-D2150081CC91}"/>
              </a:ext>
            </a:extLst>
          </p:cNvPr>
          <p:cNvSpPr>
            <a:spLocks noGrp="1"/>
          </p:cNvSpPr>
          <p:nvPr>
            <p:ph sz="quarter" idx="11"/>
          </p:nvPr>
        </p:nvSpPr>
        <p:spPr>
          <a:xfrm>
            <a:off x="838200" y="1541417"/>
            <a:ext cx="10515600" cy="4197532"/>
          </a:xfrm>
        </p:spPr>
        <p:txBody>
          <a:bodyPr>
            <a:normAutofit fontScale="85000" lnSpcReduction="10000"/>
          </a:bodyPr>
          <a:lstStyle/>
          <a:p>
            <a:pPr marL="0" indent="0">
              <a:lnSpc>
                <a:spcPct val="120000"/>
              </a:lnSpc>
              <a:buNone/>
            </a:pPr>
            <a:r>
              <a:rPr lang="es-ES_tradnl" dirty="0"/>
              <a:t>Desde el punto de vista del Diseñador Multimedia, un proyecto como este, muestra la cantidad de capacidades que puede desempeñar un Graduado en Multimedia, ya que las áreas trabajadas han sido muchas y variadas, tales como; el puro diseño gráfico, la fotografía, la programación web, la usabilidad, la comunicación audiovisual, desarrollo y edición de video, conceptos de marketing, estudio y desarrollo de redes sociales, la planificación de proyectos, la mediación con clientes y un largo etc…</a:t>
            </a:r>
          </a:p>
          <a:p>
            <a:pPr marL="0" indent="0">
              <a:lnSpc>
                <a:spcPct val="120000"/>
              </a:lnSpc>
              <a:buNone/>
            </a:pPr>
            <a:r>
              <a:rPr lang="es-ES_tradnl" dirty="0"/>
              <a:t>Esto demuestra lo enriquecedor del Grado Multimedia y de los trabajos de este tipo.</a:t>
            </a:r>
          </a:p>
          <a:p>
            <a:pPr marL="0" indent="0">
              <a:lnSpc>
                <a:spcPct val="120000"/>
              </a:lnSpc>
              <a:buNone/>
            </a:pPr>
            <a:r>
              <a:rPr lang="es-ES_tradnl" dirty="0"/>
              <a:t>El mayor reto del trabajo lo he encontrado en el </a:t>
            </a:r>
            <a:r>
              <a:rPr lang="es-ES_tradnl" b="1" dirty="0"/>
              <a:t>Manual de Identidad Corporativa</a:t>
            </a:r>
            <a:r>
              <a:rPr lang="es-ES_tradnl" dirty="0"/>
              <a:t>, pues su elaboración es compleja y posee numerosos componentes que hacen de su diseño un proceso en el que los detalles son los que diferencian un manual de calidad de los que no lo son. Considero que el producto final ha merecido el esfuerzo, siendo bien acogido tanto por la clienta como por el tutor de este TFG, fundamentales para mí, en este momento.</a:t>
            </a:r>
          </a:p>
          <a:p>
            <a:pPr marL="0" indent="0">
              <a:lnSpc>
                <a:spcPct val="120000"/>
              </a:lnSpc>
              <a:buNone/>
            </a:pPr>
            <a:r>
              <a:rPr lang="es-ES_tradnl" dirty="0"/>
              <a:t>Además, este Manual ha sido la base en la que se han sustentado el resto de los desarrollos de diseño, como la página web y las redes sociales, conectadas mediante un hilo narrativo estable.</a:t>
            </a:r>
          </a:p>
          <a:p>
            <a:pPr marL="0" indent="0">
              <a:lnSpc>
                <a:spcPct val="120000"/>
              </a:lnSpc>
              <a:buNone/>
            </a:pPr>
            <a:r>
              <a:rPr lang="es-ES_tradnl" dirty="0"/>
              <a:t>Por último y para concluir, una lección aprendida es la necesaria capacidad de adaptarse a las necesidades de la clienta, si perder nuestra impronta creativa…una delgada línea. El hecho de guiar y convencer a un cliente en el proceso de desarrollo de un producto es algo que requiere grandes capacidades comunicativas, conocimiento profundo del área en la que se está trabajando y grandes dosis de paciencia. En este caso, las sensaciones y los resultados creo que han sido óptimos y el producto, equilibrado.</a:t>
            </a:r>
          </a:p>
        </p:txBody>
      </p:sp>
    </p:spTree>
    <p:extLst>
      <p:ext uri="{BB962C8B-B14F-4D97-AF65-F5344CB8AC3E}">
        <p14:creationId xmlns:p14="http://schemas.microsoft.com/office/powerpoint/2010/main" val="3116021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62896" y="2102961"/>
            <a:ext cx="7042371" cy="2293801"/>
          </a:xfrm>
          <a:prstGeom prst="roundRect">
            <a:avLst/>
          </a:prstGeom>
          <a:noFill/>
          <a:ln>
            <a:noFill/>
          </a:ln>
        </p:spPr>
        <p:txBody>
          <a:bodyPr wrap="square" rtlCol="0" anchor="ctr" anchorCtr="0">
            <a:noAutofit/>
          </a:bodyPr>
          <a:lstStyle/>
          <a:p>
            <a:pPr algn="ctr"/>
            <a:r>
              <a:rPr lang="id-ID" sz="6600" b="1" dirty="0" err="1">
                <a:solidFill>
                  <a:srgbClr val="134A7C"/>
                </a:solidFill>
                <a:latin typeface="Avenir Black" panose="02000503020000020003" pitchFamily="2" charset="0"/>
                <a:ea typeface="Open Sans Light" panose="020B0306030504020204" pitchFamily="34" charset="0"/>
                <a:cs typeface="Open Sans Light" panose="020B0306030504020204" pitchFamily="34" charset="0"/>
              </a:rPr>
              <a:t>Gracias</a:t>
            </a:r>
            <a:endParaRPr lang="en-US" sz="6600" b="1" dirty="0">
              <a:solidFill>
                <a:srgbClr val="134A7C"/>
              </a:solidFill>
              <a:latin typeface="Avenir Black" panose="02000503020000020003" pitchFamily="2"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73687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226657" y="2757173"/>
            <a:ext cx="4721164" cy="769441"/>
          </a:xfrm>
          <a:prstGeom prst="rect">
            <a:avLst/>
          </a:prstGeom>
        </p:spPr>
        <p:txBody>
          <a:bodyPr wrap="none">
            <a:spAutoFit/>
          </a:bodyPr>
          <a:lstStyle/>
          <a:p>
            <a:r>
              <a:rPr lang="es-ES_tradnl" sz="4400" dirty="0">
                <a:solidFill>
                  <a:srgbClr val="134A7C"/>
                </a:solidFill>
                <a:latin typeface="Vattican" pitchFamily="2" charset="0"/>
              </a:rPr>
              <a:t>Bienvenidos/as</a:t>
            </a:r>
          </a:p>
        </p:txBody>
      </p:sp>
      <p:sp>
        <p:nvSpPr>
          <p:cNvPr id="10" name="Rectangle 9"/>
          <p:cNvSpPr/>
          <p:nvPr/>
        </p:nvSpPr>
        <p:spPr>
          <a:xfrm>
            <a:off x="5226657" y="3526614"/>
            <a:ext cx="6096000" cy="2185214"/>
          </a:xfrm>
          <a:prstGeom prst="rect">
            <a:avLst/>
          </a:prstGeom>
        </p:spPr>
        <p:txBody>
          <a:bodyPr wrap="square">
            <a:spAutoFit/>
          </a:bodyPr>
          <a:lstStyle/>
          <a:p>
            <a:pPr indent="-1219170">
              <a:spcAft>
                <a:spcPts val="1200"/>
              </a:spcAft>
            </a:pPr>
            <a:r>
              <a:rPr lang="es-ES_tradnl" i="1" dirty="0">
                <a:latin typeface="Avenir" panose="02000503020000020003" pitchFamily="2" charset="0"/>
              </a:rPr>
              <a:t>En esta presentación, se presenta al público general mi Trabajo de Final de Grado Multimedia, con la intención de explicar a grandes rasgos el origen de la idea, el proceso de desarrollo, los productos obtenidos y las conclusiones…</a:t>
            </a:r>
          </a:p>
          <a:p>
            <a:pPr indent="-1219170">
              <a:spcAft>
                <a:spcPts val="1200"/>
              </a:spcAft>
            </a:pPr>
            <a:r>
              <a:rPr lang="es-ES_tradnl" i="1" dirty="0">
                <a:latin typeface="Avenir" panose="02000503020000020003" pitchFamily="2" charset="0"/>
              </a:rPr>
              <a:t>Espero que disfrutes de su lectura tanto como yo he disfrutado realizando todo el trabajo.</a:t>
            </a:r>
          </a:p>
        </p:txBody>
      </p:sp>
      <p:sp>
        <p:nvSpPr>
          <p:cNvPr id="11" name="Freeform 5"/>
          <p:cNvSpPr>
            <a:spLocks noEditPoints="1"/>
          </p:cNvSpPr>
          <p:nvPr/>
        </p:nvSpPr>
        <p:spPr bwMode="auto">
          <a:xfrm>
            <a:off x="4947642" y="3234567"/>
            <a:ext cx="1092657" cy="863705"/>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B7DBCA">
              <a:alpha val="2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5"/>
          <p:cNvSpPr>
            <a:spLocks noEditPoints="1"/>
          </p:cNvSpPr>
          <p:nvPr/>
        </p:nvSpPr>
        <p:spPr bwMode="auto">
          <a:xfrm rot="10800000">
            <a:off x="10001201" y="4784706"/>
            <a:ext cx="1092657" cy="863705"/>
          </a:xfrm>
          <a:custGeom>
            <a:avLst/>
            <a:gdLst>
              <a:gd name="T0" fmla="*/ 0 w 257"/>
              <a:gd name="T1" fmla="*/ 112 h 197"/>
              <a:gd name="T2" fmla="*/ 105 w 257"/>
              <a:gd name="T3" fmla="*/ 0 h 197"/>
              <a:gd name="T4" fmla="*/ 113 w 257"/>
              <a:gd name="T5" fmla="*/ 35 h 197"/>
              <a:gd name="T6" fmla="*/ 56 w 257"/>
              <a:gd name="T7" fmla="*/ 98 h 197"/>
              <a:gd name="T8" fmla="*/ 110 w 257"/>
              <a:gd name="T9" fmla="*/ 98 h 197"/>
              <a:gd name="T10" fmla="*/ 110 w 257"/>
              <a:gd name="T11" fmla="*/ 197 h 197"/>
              <a:gd name="T12" fmla="*/ 0 w 257"/>
              <a:gd name="T13" fmla="*/ 197 h 197"/>
              <a:gd name="T14" fmla="*/ 0 w 257"/>
              <a:gd name="T15" fmla="*/ 112 h 197"/>
              <a:gd name="T16" fmla="*/ 143 w 257"/>
              <a:gd name="T17" fmla="*/ 112 h 197"/>
              <a:gd name="T18" fmla="*/ 248 w 257"/>
              <a:gd name="T19" fmla="*/ 0 h 197"/>
              <a:gd name="T20" fmla="*/ 257 w 257"/>
              <a:gd name="T21" fmla="*/ 35 h 197"/>
              <a:gd name="T22" fmla="*/ 198 w 257"/>
              <a:gd name="T23" fmla="*/ 98 h 197"/>
              <a:gd name="T24" fmla="*/ 253 w 257"/>
              <a:gd name="T25" fmla="*/ 98 h 197"/>
              <a:gd name="T26" fmla="*/ 253 w 257"/>
              <a:gd name="T27" fmla="*/ 197 h 197"/>
              <a:gd name="T28" fmla="*/ 143 w 257"/>
              <a:gd name="T29" fmla="*/ 197 h 197"/>
              <a:gd name="T30" fmla="*/ 143 w 257"/>
              <a:gd name="T31" fmla="*/ 1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97">
                <a:moveTo>
                  <a:pt x="0" y="112"/>
                </a:moveTo>
                <a:cubicBezTo>
                  <a:pt x="0" y="37"/>
                  <a:pt x="36" y="5"/>
                  <a:pt x="105" y="0"/>
                </a:cubicBezTo>
                <a:cubicBezTo>
                  <a:pt x="113" y="35"/>
                  <a:pt x="113" y="35"/>
                  <a:pt x="113" y="35"/>
                </a:cubicBezTo>
                <a:cubicBezTo>
                  <a:pt x="72" y="43"/>
                  <a:pt x="52" y="64"/>
                  <a:pt x="56" y="98"/>
                </a:cubicBezTo>
                <a:cubicBezTo>
                  <a:pt x="110" y="98"/>
                  <a:pt x="110" y="98"/>
                  <a:pt x="110" y="98"/>
                </a:cubicBezTo>
                <a:cubicBezTo>
                  <a:pt x="110" y="197"/>
                  <a:pt x="110" y="197"/>
                  <a:pt x="110" y="197"/>
                </a:cubicBezTo>
                <a:cubicBezTo>
                  <a:pt x="0" y="197"/>
                  <a:pt x="0" y="197"/>
                  <a:pt x="0" y="197"/>
                </a:cubicBezTo>
                <a:lnTo>
                  <a:pt x="0" y="112"/>
                </a:lnTo>
                <a:close/>
                <a:moveTo>
                  <a:pt x="143" y="112"/>
                </a:moveTo>
                <a:cubicBezTo>
                  <a:pt x="143" y="37"/>
                  <a:pt x="179" y="5"/>
                  <a:pt x="248" y="0"/>
                </a:cubicBezTo>
                <a:cubicBezTo>
                  <a:pt x="257" y="35"/>
                  <a:pt x="257" y="35"/>
                  <a:pt x="257" y="35"/>
                </a:cubicBezTo>
                <a:cubicBezTo>
                  <a:pt x="215" y="43"/>
                  <a:pt x="196" y="64"/>
                  <a:pt x="198" y="98"/>
                </a:cubicBezTo>
                <a:cubicBezTo>
                  <a:pt x="253" y="98"/>
                  <a:pt x="253" y="98"/>
                  <a:pt x="253" y="98"/>
                </a:cubicBezTo>
                <a:cubicBezTo>
                  <a:pt x="253" y="197"/>
                  <a:pt x="253" y="197"/>
                  <a:pt x="253" y="197"/>
                </a:cubicBezTo>
                <a:cubicBezTo>
                  <a:pt x="143" y="197"/>
                  <a:pt x="143" y="197"/>
                  <a:pt x="143" y="197"/>
                </a:cubicBezTo>
                <a:lnTo>
                  <a:pt x="143" y="112"/>
                </a:lnTo>
                <a:close/>
              </a:path>
            </a:pathLst>
          </a:custGeom>
          <a:solidFill>
            <a:srgbClr val="B7DBCA">
              <a:alpha val="20000"/>
            </a:srgb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28040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40FA53-1C3E-4448-B80E-1C68A4F86EB1}"/>
              </a:ext>
            </a:extLst>
          </p:cNvPr>
          <p:cNvSpPr>
            <a:spLocks noGrp="1"/>
          </p:cNvSpPr>
          <p:nvPr>
            <p:ph type="title"/>
          </p:nvPr>
        </p:nvSpPr>
        <p:spPr/>
        <p:txBody>
          <a:bodyPr/>
          <a:lstStyle/>
          <a:p>
            <a:r>
              <a:rPr lang="es-ES_tradnl" dirty="0"/>
              <a:t>Introducción	</a:t>
            </a:r>
          </a:p>
        </p:txBody>
      </p:sp>
      <p:sp>
        <p:nvSpPr>
          <p:cNvPr id="3" name="Marcador de texto 2">
            <a:extLst>
              <a:ext uri="{FF2B5EF4-FFF2-40B4-BE49-F238E27FC236}">
                <a16:creationId xmlns:a16="http://schemas.microsoft.com/office/drawing/2014/main" id="{50C7C6BB-53FF-4049-9AFD-E83AF4463F44}"/>
              </a:ext>
            </a:extLst>
          </p:cNvPr>
          <p:cNvSpPr>
            <a:spLocks noGrp="1"/>
          </p:cNvSpPr>
          <p:nvPr>
            <p:ph type="body" sz="quarter" idx="10"/>
          </p:nvPr>
        </p:nvSpPr>
        <p:spPr/>
        <p:txBody>
          <a:bodyPr/>
          <a:lstStyle/>
          <a:p>
            <a:r>
              <a:rPr lang="es-ES_tradnl" b="1" dirty="0">
                <a:solidFill>
                  <a:srgbClr val="134A7C"/>
                </a:solidFill>
              </a:rPr>
              <a:t>Conectando con la idea…</a:t>
            </a:r>
          </a:p>
        </p:txBody>
      </p:sp>
      <p:sp>
        <p:nvSpPr>
          <p:cNvPr id="4" name="Marcador de contenido 3">
            <a:extLst>
              <a:ext uri="{FF2B5EF4-FFF2-40B4-BE49-F238E27FC236}">
                <a16:creationId xmlns:a16="http://schemas.microsoft.com/office/drawing/2014/main" id="{529E49D7-FD46-3140-B5F5-1DB8ABDFB9FE}"/>
              </a:ext>
            </a:extLst>
          </p:cNvPr>
          <p:cNvSpPr>
            <a:spLocks noGrp="1"/>
          </p:cNvSpPr>
          <p:nvPr>
            <p:ph sz="quarter" idx="11"/>
          </p:nvPr>
        </p:nvSpPr>
        <p:spPr/>
        <p:txBody>
          <a:bodyPr>
            <a:normAutofit fontScale="92500"/>
          </a:bodyPr>
          <a:lstStyle/>
          <a:p>
            <a:pPr marL="0" indent="0">
              <a:lnSpc>
                <a:spcPct val="110000"/>
              </a:lnSpc>
              <a:buNone/>
            </a:pPr>
            <a:r>
              <a:rPr lang="es-ES" sz="1800" dirty="0"/>
              <a:t>Cuando me encontraba a mitad de la última asignatura del Grado Multimedia de la UOC, ya comencé a preguntarme a mi mismo que debía preparar para el TFG y que sería lo más apropiado…</a:t>
            </a:r>
          </a:p>
          <a:p>
            <a:pPr marL="0" indent="0">
              <a:lnSpc>
                <a:spcPct val="110000"/>
              </a:lnSpc>
              <a:buNone/>
            </a:pPr>
            <a:r>
              <a:rPr lang="es-ES" sz="1800" dirty="0"/>
              <a:t>Comencé leyendo casi todos los trabajos colgados en el “</a:t>
            </a:r>
            <a:r>
              <a:rPr lang="es-ES" sz="1800" i="1" dirty="0">
                <a:hlinkClick r:id="rId2"/>
              </a:rPr>
              <a:t>Repositori</a:t>
            </a:r>
            <a:r>
              <a:rPr lang="es-ES" sz="1800" i="1" dirty="0"/>
              <a:t>” </a:t>
            </a:r>
            <a:r>
              <a:rPr lang="es-ES" sz="1800" dirty="0"/>
              <a:t>y tomando ideas, la verdad es que quería hacer algún tipo de trabajo que me gustara, que pudiera abordar y que me retara a desempeñar varias capacidades aprendidas durante estos años, además de que fuera algo que me conectara con el mundo laboral.</a:t>
            </a:r>
          </a:p>
          <a:p>
            <a:pPr marL="0" indent="0">
              <a:lnSpc>
                <a:spcPct val="110000"/>
              </a:lnSpc>
              <a:buNone/>
            </a:pPr>
            <a:r>
              <a:rPr lang="es-ES" sz="1800" dirty="0"/>
              <a:t>De repente!, llega a mis manos una oportunidad, una Psicóloga (Dolores Martínez), me pide que le diseñe un logo y yo, ni corto ni perezoso, le propongo realizar un desarrollo de su imagen personal corporativa, incluyéndole el diseño web y la implementación en redes sociales… y como no… aceptó!...</a:t>
            </a:r>
          </a:p>
          <a:p>
            <a:pPr marL="0" indent="0">
              <a:lnSpc>
                <a:spcPct val="110000"/>
              </a:lnSpc>
              <a:buNone/>
            </a:pPr>
            <a:r>
              <a:rPr lang="es-ES" sz="1800" dirty="0"/>
              <a:t>Pero, el tema no se quedó ahí, me plantee llevarlo aún más allá y me reté a mi mismo proponiéndome que el Diseño Web seguiría las últimas tendencias de acceso a internet siguiendo el concepto de desarrollo del “</a:t>
            </a:r>
            <a:r>
              <a:rPr lang="es-ES" sz="1800" b="1" i="1" dirty="0"/>
              <a:t>Mobile-</a:t>
            </a:r>
            <a:r>
              <a:rPr lang="es-ES" sz="1800" b="1" i="1" dirty="0" err="1"/>
              <a:t>First</a:t>
            </a:r>
            <a:r>
              <a:rPr lang="es-ES" sz="1800" dirty="0"/>
              <a:t>” , SI , MÓVIL PRIMERO!,</a:t>
            </a:r>
          </a:p>
        </p:txBody>
      </p:sp>
    </p:spTree>
    <p:extLst>
      <p:ext uri="{BB962C8B-B14F-4D97-AF65-F5344CB8AC3E}">
        <p14:creationId xmlns:p14="http://schemas.microsoft.com/office/powerpoint/2010/main" val="2279085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26FF89-934C-314A-AFF9-01887E8F776D}"/>
              </a:ext>
            </a:extLst>
          </p:cNvPr>
          <p:cNvSpPr>
            <a:spLocks noGrp="1"/>
          </p:cNvSpPr>
          <p:nvPr>
            <p:ph type="title"/>
          </p:nvPr>
        </p:nvSpPr>
        <p:spPr/>
        <p:txBody>
          <a:bodyPr/>
          <a:lstStyle/>
          <a:p>
            <a:r>
              <a:rPr lang="es-ES_tradnl" dirty="0"/>
              <a:t>Introducción</a:t>
            </a:r>
          </a:p>
        </p:txBody>
      </p:sp>
      <p:sp>
        <p:nvSpPr>
          <p:cNvPr id="3" name="Marcador de texto 2">
            <a:extLst>
              <a:ext uri="{FF2B5EF4-FFF2-40B4-BE49-F238E27FC236}">
                <a16:creationId xmlns:a16="http://schemas.microsoft.com/office/drawing/2014/main" id="{6B2E28D4-BE7E-9343-BB8D-8C4490E1EA9E}"/>
              </a:ext>
            </a:extLst>
          </p:cNvPr>
          <p:cNvSpPr>
            <a:spLocks noGrp="1"/>
          </p:cNvSpPr>
          <p:nvPr>
            <p:ph type="body" sz="quarter" idx="10"/>
          </p:nvPr>
        </p:nvSpPr>
        <p:spPr/>
        <p:txBody>
          <a:bodyPr/>
          <a:lstStyle/>
          <a:p>
            <a:r>
              <a:rPr lang="es-ES_tradnl" b="1" dirty="0">
                <a:solidFill>
                  <a:srgbClr val="134A7C"/>
                </a:solidFill>
              </a:rPr>
              <a:t>Productos finales propuestos…</a:t>
            </a:r>
          </a:p>
        </p:txBody>
      </p:sp>
      <p:sp>
        <p:nvSpPr>
          <p:cNvPr id="4" name="Marcador de contenido 3">
            <a:extLst>
              <a:ext uri="{FF2B5EF4-FFF2-40B4-BE49-F238E27FC236}">
                <a16:creationId xmlns:a16="http://schemas.microsoft.com/office/drawing/2014/main" id="{539DCF6D-32D8-CA47-8426-8CECF47B5653}"/>
              </a:ext>
            </a:extLst>
          </p:cNvPr>
          <p:cNvSpPr>
            <a:spLocks noGrp="1"/>
          </p:cNvSpPr>
          <p:nvPr>
            <p:ph sz="quarter" idx="11"/>
          </p:nvPr>
        </p:nvSpPr>
        <p:spPr>
          <a:xfrm>
            <a:off x="838200" y="1873430"/>
            <a:ext cx="10515600" cy="3918086"/>
          </a:xfrm>
        </p:spPr>
        <p:txBody>
          <a:bodyPr>
            <a:normAutofit/>
          </a:bodyPr>
          <a:lstStyle/>
          <a:p>
            <a:pPr marL="0" indent="0">
              <a:lnSpc>
                <a:spcPct val="100000"/>
              </a:lnSpc>
              <a:buNone/>
            </a:pPr>
            <a:r>
              <a:rPr lang="es-ES_tradnl" sz="1800" dirty="0"/>
              <a:t>Ya tenia la idea definida, quería poder finalizar el TFG con 3 productos finales entregables:</a:t>
            </a:r>
          </a:p>
          <a:p>
            <a:pPr>
              <a:lnSpc>
                <a:spcPct val="100000"/>
              </a:lnSpc>
            </a:pPr>
            <a:r>
              <a:rPr lang="es-ES_tradnl" sz="1800" b="1" dirty="0"/>
              <a:t>Manual de Identidad Corporativa</a:t>
            </a:r>
            <a:r>
              <a:rPr lang="es-ES_tradnl" sz="1800" dirty="0"/>
              <a:t>: Creación de un Manual de Identidad Corporativa, el cual ayudaría a la clienta a disponer de una imagen acorde con sus necesidades y que pudiera ser la base del resto de productos.</a:t>
            </a:r>
          </a:p>
          <a:p>
            <a:pPr>
              <a:lnSpc>
                <a:spcPct val="100000"/>
              </a:lnSpc>
            </a:pPr>
            <a:r>
              <a:rPr lang="es-ES_tradnl" sz="1800" b="1" dirty="0"/>
              <a:t>Diseño Web</a:t>
            </a:r>
            <a:r>
              <a:rPr lang="es-ES_tradnl" sz="1800" dirty="0"/>
              <a:t>: Desarrollo de una página web utilizando código HTML, CSS y JS ya estructurados, como base, continuando con el diseño desarrollado en el manual y continuando con la línea narrativa. Además el diseño estaría realizado siguiendo la metodología de diseño del “</a:t>
            </a:r>
            <a:r>
              <a:rPr lang="es-ES_tradnl" sz="1800" b="1" i="1" dirty="0"/>
              <a:t>Mobile-</a:t>
            </a:r>
            <a:r>
              <a:rPr lang="es-ES_tradnl" sz="1800" b="1" i="1" dirty="0" err="1"/>
              <a:t>First</a:t>
            </a:r>
            <a:r>
              <a:rPr lang="es-ES_tradnl" sz="1800" dirty="0"/>
              <a:t>” donde el teléfono móvil es la vía prioritaria de acceso a internet.</a:t>
            </a:r>
          </a:p>
          <a:p>
            <a:pPr>
              <a:lnSpc>
                <a:spcPct val="100000"/>
              </a:lnSpc>
            </a:pPr>
            <a:r>
              <a:rPr lang="es-ES_tradnl" sz="1800" b="1" dirty="0"/>
              <a:t>Redes Sociales</a:t>
            </a:r>
            <a:r>
              <a:rPr lang="es-ES_tradnl" sz="1800" dirty="0"/>
              <a:t>: Creando perfiles de redes sociales en Facebook, Twitter e Instagram y adaptando el perfil de LinkedIn y continuando con la línea narrativa y de diseño en todos ellos.</a:t>
            </a:r>
          </a:p>
          <a:p>
            <a:pPr marL="0" indent="0">
              <a:lnSpc>
                <a:spcPct val="100000"/>
              </a:lnSpc>
              <a:buNone/>
            </a:pPr>
            <a:r>
              <a:rPr lang="es-ES_tradnl" sz="1800" dirty="0"/>
              <a:t>Tras enviar un mensaje al tutor, este me dijo que era una buena idea y que podía seguir adelante con el desarrollo y que continuáramos una comunicación abierta en el foro.</a:t>
            </a:r>
          </a:p>
          <a:p>
            <a:pPr marL="0" indent="0">
              <a:lnSpc>
                <a:spcPct val="100000"/>
              </a:lnSpc>
              <a:buNone/>
            </a:pPr>
            <a:endParaRPr lang="es-ES_tradnl" sz="1800" dirty="0"/>
          </a:p>
        </p:txBody>
      </p:sp>
    </p:spTree>
    <p:extLst>
      <p:ext uri="{BB962C8B-B14F-4D97-AF65-F5344CB8AC3E}">
        <p14:creationId xmlns:p14="http://schemas.microsoft.com/office/powerpoint/2010/main" val="2842582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posición de imagen 12">
            <a:extLst>
              <a:ext uri="{FF2B5EF4-FFF2-40B4-BE49-F238E27FC236}">
                <a16:creationId xmlns:a16="http://schemas.microsoft.com/office/drawing/2014/main" id="{6426EB9E-179B-1D4B-9E78-3C0125302F6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7122" b="17122"/>
          <a:stretch/>
        </p:blipFill>
        <p:spPr>
          <a:xfrm>
            <a:off x="0" y="1894649"/>
            <a:ext cx="4293704" cy="1882224"/>
          </a:xfrm>
        </p:spPr>
      </p:pic>
      <p:pic>
        <p:nvPicPr>
          <p:cNvPr id="15" name="Marcador de posición de imagen 14" descr="Imagen que contiene persona, tabla, pastel, frente&#10;&#10;Descripción generada automáticamente">
            <a:extLst>
              <a:ext uri="{FF2B5EF4-FFF2-40B4-BE49-F238E27FC236}">
                <a16:creationId xmlns:a16="http://schemas.microsoft.com/office/drawing/2014/main" id="{414924AA-49E7-B84E-B33B-8039F28C4BD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4604" b="14604"/>
          <a:stretch>
            <a:fillRect/>
          </a:stretch>
        </p:blipFill>
        <p:spPr/>
      </p:pic>
      <p:graphicFrame>
        <p:nvGraphicFramePr>
          <p:cNvPr id="19" name="Marcador de contenido 18">
            <a:extLst>
              <a:ext uri="{FF2B5EF4-FFF2-40B4-BE49-F238E27FC236}">
                <a16:creationId xmlns:a16="http://schemas.microsoft.com/office/drawing/2014/main" id="{8C1BE489-0172-D248-A346-39F5262D9D1D}"/>
              </a:ext>
            </a:extLst>
          </p:cNvPr>
          <p:cNvGraphicFramePr>
            <a:graphicFrameLocks noGrp="1"/>
          </p:cNvGraphicFramePr>
          <p:nvPr>
            <p:ph sz="quarter" idx="13"/>
            <p:extLst>
              <p:ext uri="{D42A27DB-BD31-4B8C-83A1-F6EECF244321}">
                <p14:modId xmlns:p14="http://schemas.microsoft.com/office/powerpoint/2010/main" val="1575543695"/>
              </p:ext>
            </p:extLst>
          </p:nvPr>
        </p:nvGraphicFramePr>
        <p:xfrm>
          <a:off x="4294188" y="1893888"/>
          <a:ext cx="3908425" cy="1882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texto 2">
            <a:extLst>
              <a:ext uri="{FF2B5EF4-FFF2-40B4-BE49-F238E27FC236}">
                <a16:creationId xmlns:a16="http://schemas.microsoft.com/office/drawing/2014/main" id="{D1792819-5813-6943-A0CF-544B730616CB}"/>
              </a:ext>
            </a:extLst>
          </p:cNvPr>
          <p:cNvSpPr>
            <a:spLocks noGrp="1"/>
          </p:cNvSpPr>
          <p:nvPr>
            <p:ph type="body" sz="quarter" idx="10"/>
          </p:nvPr>
        </p:nvSpPr>
        <p:spPr/>
        <p:txBody>
          <a:bodyPr/>
          <a:lstStyle/>
          <a:p>
            <a:r>
              <a:rPr lang="es-ES_tradnl" dirty="0"/>
              <a:t>Pasito a pasito… aprendiendo cosas nuevas cada día…	</a:t>
            </a:r>
          </a:p>
        </p:txBody>
      </p:sp>
      <p:sp>
        <p:nvSpPr>
          <p:cNvPr id="2" name="Título 1">
            <a:extLst>
              <a:ext uri="{FF2B5EF4-FFF2-40B4-BE49-F238E27FC236}">
                <a16:creationId xmlns:a16="http://schemas.microsoft.com/office/drawing/2014/main" id="{9AF8C287-98C5-EF48-BBA6-8C9EC92B46A4}"/>
              </a:ext>
            </a:extLst>
          </p:cNvPr>
          <p:cNvSpPr>
            <a:spLocks noGrp="1"/>
          </p:cNvSpPr>
          <p:nvPr>
            <p:ph type="title"/>
          </p:nvPr>
        </p:nvSpPr>
        <p:spPr/>
        <p:txBody>
          <a:bodyPr/>
          <a:lstStyle/>
          <a:p>
            <a:r>
              <a:rPr lang="es-ES_tradnl" dirty="0"/>
              <a:t>Etapas y retos </a:t>
            </a:r>
          </a:p>
        </p:txBody>
      </p:sp>
      <p:sp>
        <p:nvSpPr>
          <p:cNvPr id="20" name="CuadroTexto 19">
            <a:extLst>
              <a:ext uri="{FF2B5EF4-FFF2-40B4-BE49-F238E27FC236}">
                <a16:creationId xmlns:a16="http://schemas.microsoft.com/office/drawing/2014/main" id="{067CEB6D-A2DF-3849-A5B3-C0BECEA188AE}"/>
              </a:ext>
            </a:extLst>
          </p:cNvPr>
          <p:cNvSpPr txBox="1"/>
          <p:nvPr/>
        </p:nvSpPr>
        <p:spPr>
          <a:xfrm>
            <a:off x="838200" y="4110446"/>
            <a:ext cx="10515600" cy="923330"/>
          </a:xfrm>
          <a:prstGeom prst="rect">
            <a:avLst/>
          </a:prstGeom>
          <a:noFill/>
        </p:spPr>
        <p:txBody>
          <a:bodyPr wrap="square" rtlCol="0">
            <a:spAutoFit/>
          </a:bodyPr>
          <a:lstStyle/>
          <a:p>
            <a:r>
              <a:rPr lang="es-ES_tradnl" dirty="0">
                <a:latin typeface="Avenir Book" panose="02000503020000020003" pitchFamily="2" charset="0"/>
              </a:rPr>
              <a:t>Una vez decididos los productos a desarrollar, le pedí a la clienta la redacción de un Briefing, al recibirlo y ver que era un poco pobre, me plantee la idea de atacar con un </a:t>
            </a:r>
            <a:r>
              <a:rPr lang="es-ES_tradnl" dirty="0" err="1">
                <a:latin typeface="Avenir Book" panose="02000503020000020003" pitchFamily="2" charset="0"/>
              </a:rPr>
              <a:t>Contrabriefing</a:t>
            </a:r>
            <a:r>
              <a:rPr lang="es-ES_tradnl" dirty="0">
                <a:latin typeface="Avenir Book" panose="02000503020000020003" pitchFamily="2" charset="0"/>
              </a:rPr>
              <a:t> con preguntas guiadas que me hicieron obtener la información que necesitaba… </a:t>
            </a:r>
          </a:p>
        </p:txBody>
      </p:sp>
    </p:spTree>
    <p:extLst>
      <p:ext uri="{BB962C8B-B14F-4D97-AF65-F5344CB8AC3E}">
        <p14:creationId xmlns:p14="http://schemas.microsoft.com/office/powerpoint/2010/main" val="880916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posición de imagen 12">
            <a:extLst>
              <a:ext uri="{FF2B5EF4-FFF2-40B4-BE49-F238E27FC236}">
                <a16:creationId xmlns:a16="http://schemas.microsoft.com/office/drawing/2014/main" id="{6426EB9E-179B-1D4B-9E78-3C0125302F6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5058" b="25058"/>
          <a:stretch/>
        </p:blipFill>
        <p:spPr>
          <a:xfrm>
            <a:off x="0" y="1894649"/>
            <a:ext cx="4293704" cy="1882224"/>
          </a:xfrm>
        </p:spPr>
      </p:pic>
      <p:pic>
        <p:nvPicPr>
          <p:cNvPr id="15" name="Marcador de posición de imagen 14">
            <a:extLst>
              <a:ext uri="{FF2B5EF4-FFF2-40B4-BE49-F238E27FC236}">
                <a16:creationId xmlns:a16="http://schemas.microsoft.com/office/drawing/2014/main" id="{414924AA-49E7-B84E-B33B-8039F28C4BD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8490" b="18490"/>
          <a:stretch/>
        </p:blipFill>
        <p:spPr>
          <a:xfrm>
            <a:off x="8203096" y="1894649"/>
            <a:ext cx="3988904" cy="1882224"/>
          </a:xfrm>
        </p:spPr>
      </p:pic>
      <p:sp>
        <p:nvSpPr>
          <p:cNvPr id="3" name="Marcador de texto 2">
            <a:extLst>
              <a:ext uri="{FF2B5EF4-FFF2-40B4-BE49-F238E27FC236}">
                <a16:creationId xmlns:a16="http://schemas.microsoft.com/office/drawing/2014/main" id="{D1792819-5813-6943-A0CF-544B730616CB}"/>
              </a:ext>
            </a:extLst>
          </p:cNvPr>
          <p:cNvSpPr>
            <a:spLocks noGrp="1"/>
          </p:cNvSpPr>
          <p:nvPr>
            <p:ph type="body" sz="quarter" idx="10"/>
          </p:nvPr>
        </p:nvSpPr>
        <p:spPr/>
        <p:txBody>
          <a:bodyPr/>
          <a:lstStyle/>
          <a:p>
            <a:r>
              <a:rPr lang="es-ES_tradnl" dirty="0"/>
              <a:t>Manual de Identidad Corporativa - Logo	</a:t>
            </a:r>
          </a:p>
        </p:txBody>
      </p:sp>
      <p:sp>
        <p:nvSpPr>
          <p:cNvPr id="2" name="Título 1">
            <a:extLst>
              <a:ext uri="{FF2B5EF4-FFF2-40B4-BE49-F238E27FC236}">
                <a16:creationId xmlns:a16="http://schemas.microsoft.com/office/drawing/2014/main" id="{9AF8C287-98C5-EF48-BBA6-8C9EC92B46A4}"/>
              </a:ext>
            </a:extLst>
          </p:cNvPr>
          <p:cNvSpPr>
            <a:spLocks noGrp="1"/>
          </p:cNvSpPr>
          <p:nvPr>
            <p:ph type="title"/>
          </p:nvPr>
        </p:nvSpPr>
        <p:spPr/>
        <p:txBody>
          <a:bodyPr/>
          <a:lstStyle/>
          <a:p>
            <a:r>
              <a:rPr lang="es-ES_tradnl" dirty="0"/>
              <a:t>Etapas y retos </a:t>
            </a:r>
          </a:p>
        </p:txBody>
      </p:sp>
      <p:sp>
        <p:nvSpPr>
          <p:cNvPr id="20" name="CuadroTexto 19">
            <a:extLst>
              <a:ext uri="{FF2B5EF4-FFF2-40B4-BE49-F238E27FC236}">
                <a16:creationId xmlns:a16="http://schemas.microsoft.com/office/drawing/2014/main" id="{067CEB6D-A2DF-3849-A5B3-C0BECEA188AE}"/>
              </a:ext>
            </a:extLst>
          </p:cNvPr>
          <p:cNvSpPr txBox="1"/>
          <p:nvPr/>
        </p:nvSpPr>
        <p:spPr>
          <a:xfrm>
            <a:off x="838200" y="4110446"/>
            <a:ext cx="10515600" cy="1477328"/>
          </a:xfrm>
          <a:prstGeom prst="rect">
            <a:avLst/>
          </a:prstGeom>
          <a:noFill/>
        </p:spPr>
        <p:txBody>
          <a:bodyPr wrap="square" rtlCol="0">
            <a:spAutoFit/>
          </a:bodyPr>
          <a:lstStyle/>
          <a:p>
            <a:r>
              <a:rPr lang="es-ES_tradnl" dirty="0">
                <a:latin typeface="Avenir Book" panose="02000503020000020003" pitchFamily="2" charset="0"/>
              </a:rPr>
              <a:t>Poco después, y con las ideas claras gracias a los </a:t>
            </a:r>
            <a:r>
              <a:rPr lang="es-ES_tradnl" dirty="0" err="1">
                <a:latin typeface="Avenir Book" panose="02000503020000020003" pitchFamily="2" charset="0"/>
              </a:rPr>
              <a:t>Briefings</a:t>
            </a:r>
            <a:r>
              <a:rPr lang="es-ES_tradnl" dirty="0">
                <a:latin typeface="Avenir Book" panose="02000503020000020003" pitchFamily="2" charset="0"/>
              </a:rPr>
              <a:t> comencé desarrollando el </a:t>
            </a:r>
            <a:r>
              <a:rPr lang="es-ES_tradnl" b="1" dirty="0">
                <a:latin typeface="Avenir Book" panose="02000503020000020003" pitchFamily="2" charset="0"/>
              </a:rPr>
              <a:t>Manual de Identidad Corporativa. </a:t>
            </a:r>
          </a:p>
          <a:p>
            <a:r>
              <a:rPr lang="es-ES_tradnl" dirty="0">
                <a:latin typeface="Avenir Book" panose="02000503020000020003" pitchFamily="2" charset="0"/>
              </a:rPr>
              <a:t>Primero, comencé con el Diseño del Logo y sus colores… Como se aprecia, en el símbolo la letra D y la letra M, tienen similitudes con </a:t>
            </a:r>
            <a:r>
              <a:rPr lang="es-ES_tradnl" b="1" dirty="0">
                <a:latin typeface="Avenir Book" panose="02000503020000020003" pitchFamily="2" charset="0"/>
              </a:rPr>
              <a:t>un cerebro</a:t>
            </a:r>
            <a:r>
              <a:rPr lang="es-ES_tradnl" dirty="0">
                <a:latin typeface="Avenir Book" panose="02000503020000020003" pitchFamily="2" charset="0"/>
              </a:rPr>
              <a:t>, y </a:t>
            </a:r>
            <a:r>
              <a:rPr lang="es-ES_tradnl" b="1" dirty="0">
                <a:latin typeface="Avenir Book" panose="02000503020000020003" pitchFamily="2" charset="0"/>
              </a:rPr>
              <a:t>una barca saliendo a mar abierto desde el interior de una cueva / gruta</a:t>
            </a:r>
            <a:r>
              <a:rPr lang="es-ES_tradnl" dirty="0">
                <a:latin typeface="Avenir Book" panose="02000503020000020003" pitchFamily="2" charset="0"/>
              </a:rPr>
              <a:t>. Utilicé la fuente </a:t>
            </a:r>
            <a:r>
              <a:rPr lang="es-ES_tradnl" sz="1400" b="1" dirty="0" err="1">
                <a:latin typeface="Vattican" pitchFamily="2" charset="0"/>
              </a:rPr>
              <a:t>Vattician</a:t>
            </a:r>
            <a:r>
              <a:rPr lang="es-ES_tradnl" dirty="0">
                <a:latin typeface="Avenir Book" panose="02000503020000020003" pitchFamily="2" charset="0"/>
              </a:rPr>
              <a:t> en el nombre para crear un aire de escritura manual.</a:t>
            </a:r>
          </a:p>
        </p:txBody>
      </p:sp>
      <p:pic>
        <p:nvPicPr>
          <p:cNvPr id="9" name="Marcador de contenido 8" descr="Logotipo, nombre de la empresa&#10;&#10;Descripción generada automáticamente">
            <a:extLst>
              <a:ext uri="{FF2B5EF4-FFF2-40B4-BE49-F238E27FC236}">
                <a16:creationId xmlns:a16="http://schemas.microsoft.com/office/drawing/2014/main" id="{CBEF259D-4C5A-BE42-824F-8469D10ED6A6}"/>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4386545" y="1893888"/>
            <a:ext cx="3723710" cy="1882775"/>
          </a:xfrm>
        </p:spPr>
      </p:pic>
    </p:spTree>
    <p:extLst>
      <p:ext uri="{BB962C8B-B14F-4D97-AF65-F5344CB8AC3E}">
        <p14:creationId xmlns:p14="http://schemas.microsoft.com/office/powerpoint/2010/main" val="1321699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descr="Logotipo, nombre de la empresa&#10;&#10;Descripción generada automáticamente">
            <a:extLst>
              <a:ext uri="{FF2B5EF4-FFF2-40B4-BE49-F238E27FC236}">
                <a16:creationId xmlns:a16="http://schemas.microsoft.com/office/drawing/2014/main" id="{EFB2B688-1494-5A49-8556-947EEE6A9D4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4102" t="-31908" r="-20897" b="-31908"/>
          <a:stretch/>
        </p:blipFill>
        <p:spPr>
          <a:xfrm>
            <a:off x="-18288" y="0"/>
            <a:ext cx="3063240" cy="3438144"/>
          </a:xfrm>
          <a:ln>
            <a:solidFill>
              <a:schemeClr val="bg1">
                <a:lumMod val="85000"/>
              </a:schemeClr>
            </a:solidFill>
          </a:ln>
        </p:spPr>
      </p:pic>
      <p:pic>
        <p:nvPicPr>
          <p:cNvPr id="11" name="Marcador de posición de imagen 10" descr="Imagen que contiene Logotipo&#10;&#10;Descripción generada automáticamente">
            <a:extLst>
              <a:ext uri="{FF2B5EF4-FFF2-40B4-BE49-F238E27FC236}">
                <a16:creationId xmlns:a16="http://schemas.microsoft.com/office/drawing/2014/main" id="{55506349-FE81-B44A-836E-9FA9763740AB}"/>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468" t="-191355" r="-468" b="-191364"/>
          <a:stretch/>
        </p:blipFill>
        <p:spPr>
          <a:xfrm>
            <a:off x="6079744" y="0"/>
            <a:ext cx="3063240" cy="3438144"/>
          </a:xfrm>
          <a:ln>
            <a:solidFill>
              <a:schemeClr val="bg1">
                <a:lumMod val="85000"/>
              </a:schemeClr>
            </a:solidFill>
          </a:ln>
        </p:spPr>
      </p:pic>
      <p:pic>
        <p:nvPicPr>
          <p:cNvPr id="9" name="Marcador de posición de imagen 8" descr="Logotipo, nombre de la empresa&#10;&#10;Descripción generada automáticamente">
            <a:extLst>
              <a:ext uri="{FF2B5EF4-FFF2-40B4-BE49-F238E27FC236}">
                <a16:creationId xmlns:a16="http://schemas.microsoft.com/office/drawing/2014/main" id="{107D428C-66C3-C745-87A1-ABAB00F9031E}"/>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62" t="-60574" r="-62" b="-60450"/>
          <a:stretch/>
        </p:blipFill>
        <p:spPr>
          <a:xfrm>
            <a:off x="3030728" y="3438144"/>
            <a:ext cx="3063240" cy="3438144"/>
          </a:xfrm>
          <a:ln>
            <a:solidFill>
              <a:schemeClr val="bg1">
                <a:lumMod val="85000"/>
              </a:schemeClr>
            </a:solidFill>
          </a:ln>
        </p:spPr>
      </p:pic>
      <p:pic>
        <p:nvPicPr>
          <p:cNvPr id="14" name="Marcador de posición de imagen 13" descr="Logotipo&#10;&#10;Descripción generada automáticamente con confianza media">
            <a:extLst>
              <a:ext uri="{FF2B5EF4-FFF2-40B4-BE49-F238E27FC236}">
                <a16:creationId xmlns:a16="http://schemas.microsoft.com/office/drawing/2014/main" id="{3B6BD51F-0298-CD47-95D4-BC07B77C301E}"/>
              </a:ext>
            </a:extLst>
          </p:cNvPr>
          <p:cNvPicPr>
            <a:picLocks noGrp="1" noChangeAspect="1"/>
          </p:cNvPicPr>
          <p:nvPr>
            <p:ph type="pic" sz="quarter" idx="17"/>
          </p:nvPr>
        </p:nvPicPr>
        <p:blipFill rotWithShape="1">
          <a:blip r:embed="rId5">
            <a:extLst>
              <a:ext uri="{28A0092B-C50C-407E-A947-70E740481C1C}">
                <a14:useLocalDpi xmlns:a14="http://schemas.microsoft.com/office/drawing/2010/main" val="0"/>
              </a:ext>
            </a:extLst>
          </a:blip>
          <a:srcRect l="-1104" t="-196719" r="-2873" b="-196719"/>
          <a:stretch/>
        </p:blipFill>
        <p:spPr>
          <a:xfrm>
            <a:off x="9128760" y="3438144"/>
            <a:ext cx="3063240" cy="3438144"/>
          </a:xfrm>
          <a:ln>
            <a:solidFill>
              <a:schemeClr val="bg1">
                <a:lumMod val="85000"/>
              </a:schemeClr>
            </a:solidFill>
          </a:ln>
        </p:spPr>
      </p:pic>
    </p:spTree>
    <p:extLst>
      <p:ext uri="{BB962C8B-B14F-4D97-AF65-F5344CB8AC3E}">
        <p14:creationId xmlns:p14="http://schemas.microsoft.com/office/powerpoint/2010/main" val="1436416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048990-CC8B-6C4B-AF2E-BA338A1A8FBD}"/>
              </a:ext>
            </a:extLst>
          </p:cNvPr>
          <p:cNvSpPr>
            <a:spLocks noGrp="1"/>
          </p:cNvSpPr>
          <p:nvPr>
            <p:ph type="title"/>
          </p:nvPr>
        </p:nvSpPr>
        <p:spPr/>
        <p:txBody>
          <a:bodyPr/>
          <a:lstStyle/>
          <a:p>
            <a:r>
              <a:rPr lang="es-ES_tradnl" dirty="0"/>
              <a:t>Etapas y retos </a:t>
            </a:r>
          </a:p>
        </p:txBody>
      </p:sp>
      <p:sp>
        <p:nvSpPr>
          <p:cNvPr id="3" name="Marcador de texto 2">
            <a:extLst>
              <a:ext uri="{FF2B5EF4-FFF2-40B4-BE49-F238E27FC236}">
                <a16:creationId xmlns:a16="http://schemas.microsoft.com/office/drawing/2014/main" id="{F139637C-906C-8D45-A6B3-123224528ECC}"/>
              </a:ext>
            </a:extLst>
          </p:cNvPr>
          <p:cNvSpPr>
            <a:spLocks noGrp="1"/>
          </p:cNvSpPr>
          <p:nvPr>
            <p:ph type="body" sz="quarter" idx="10"/>
          </p:nvPr>
        </p:nvSpPr>
        <p:spPr/>
        <p:txBody>
          <a:bodyPr/>
          <a:lstStyle/>
          <a:p>
            <a:r>
              <a:rPr lang="es-ES_tradnl" b="1" dirty="0">
                <a:solidFill>
                  <a:srgbClr val="134A7C"/>
                </a:solidFill>
              </a:rPr>
              <a:t>Manual de Identidad Corporativa - Colores</a:t>
            </a:r>
          </a:p>
        </p:txBody>
      </p:sp>
      <p:sp>
        <p:nvSpPr>
          <p:cNvPr id="13" name="Marcador de contenido 12">
            <a:extLst>
              <a:ext uri="{FF2B5EF4-FFF2-40B4-BE49-F238E27FC236}">
                <a16:creationId xmlns:a16="http://schemas.microsoft.com/office/drawing/2014/main" id="{0DC1A5E6-67FC-784C-B1BE-AE79E2FAE45C}"/>
              </a:ext>
            </a:extLst>
          </p:cNvPr>
          <p:cNvSpPr>
            <a:spLocks noGrp="1"/>
          </p:cNvSpPr>
          <p:nvPr>
            <p:ph sz="quarter" idx="11"/>
          </p:nvPr>
        </p:nvSpPr>
        <p:spPr>
          <a:xfrm>
            <a:off x="838200" y="1820863"/>
            <a:ext cx="5074920" cy="3542365"/>
          </a:xfrm>
        </p:spPr>
        <p:txBody>
          <a:bodyPr>
            <a:normAutofit/>
          </a:bodyPr>
          <a:lstStyle/>
          <a:p>
            <a:pPr marL="0" indent="0">
              <a:lnSpc>
                <a:spcPct val="100000"/>
              </a:lnSpc>
              <a:buNone/>
            </a:pPr>
            <a:r>
              <a:rPr lang="es-ES_tradnl" sz="1800" dirty="0"/>
              <a:t>En relación con </a:t>
            </a:r>
            <a:r>
              <a:rPr lang="es-ES_tradnl" sz="1800" b="1" dirty="0"/>
              <a:t>los colores</a:t>
            </a:r>
            <a:r>
              <a:rPr lang="es-ES_tradnl" sz="1800" dirty="0"/>
              <a:t>, los elegidos fueron:</a:t>
            </a:r>
          </a:p>
          <a:p>
            <a:pPr>
              <a:lnSpc>
                <a:spcPct val="100000"/>
              </a:lnSpc>
            </a:pPr>
            <a:r>
              <a:rPr lang="es-ES_tradnl" sz="1800" dirty="0"/>
              <a:t>Primarios:</a:t>
            </a:r>
          </a:p>
          <a:p>
            <a:pPr lvl="1">
              <a:lnSpc>
                <a:spcPct val="100000"/>
              </a:lnSpc>
            </a:pPr>
            <a:r>
              <a:rPr lang="es-ES_tradnl" sz="1800" dirty="0"/>
              <a:t>Azul “</a:t>
            </a:r>
            <a:r>
              <a:rPr lang="es-ES_tradnl" sz="1800" b="1" i="1" dirty="0"/>
              <a:t>Dolores Martínez</a:t>
            </a:r>
            <a:r>
              <a:rPr lang="es-ES_tradnl" sz="1800" dirty="0"/>
              <a:t>”: #164B7C</a:t>
            </a:r>
          </a:p>
          <a:p>
            <a:pPr lvl="1">
              <a:lnSpc>
                <a:spcPct val="100000"/>
              </a:lnSpc>
            </a:pPr>
            <a:r>
              <a:rPr lang="es-ES_tradnl" sz="1800" dirty="0"/>
              <a:t>Blanco: #FFFFFF</a:t>
            </a:r>
          </a:p>
          <a:p>
            <a:pPr>
              <a:lnSpc>
                <a:spcPct val="100000"/>
              </a:lnSpc>
            </a:pPr>
            <a:r>
              <a:rPr lang="es-ES_tradnl" sz="1800" dirty="0"/>
              <a:t>Secundario:</a:t>
            </a:r>
          </a:p>
          <a:p>
            <a:pPr lvl="1">
              <a:lnSpc>
                <a:spcPct val="100000"/>
              </a:lnSpc>
            </a:pPr>
            <a:r>
              <a:rPr lang="es-ES_tradnl" sz="1800" dirty="0"/>
              <a:t>Verde “</a:t>
            </a:r>
            <a:r>
              <a:rPr lang="es-ES_tradnl" sz="1800" b="1" i="1" dirty="0"/>
              <a:t>Dolores Martínez</a:t>
            </a:r>
            <a:r>
              <a:rPr lang="es-ES_tradnl" sz="1800" dirty="0"/>
              <a:t>”: #B8DACA</a:t>
            </a:r>
          </a:p>
          <a:p>
            <a:pPr lvl="1">
              <a:lnSpc>
                <a:spcPct val="100000"/>
              </a:lnSpc>
            </a:pPr>
            <a:endParaRPr lang="es-ES_tradnl" sz="1800" dirty="0"/>
          </a:p>
          <a:p>
            <a:pPr marL="0" indent="0">
              <a:lnSpc>
                <a:spcPct val="100000"/>
              </a:lnSpc>
              <a:buNone/>
            </a:pPr>
            <a:r>
              <a:rPr lang="es-ES_tradnl" sz="1800" dirty="0"/>
              <a:t>Los auxiliares siguen una gama de detrimento de color en los azules y de incremento en los verdes. </a:t>
            </a:r>
          </a:p>
          <a:p>
            <a:pPr lvl="1">
              <a:lnSpc>
                <a:spcPct val="100000"/>
              </a:lnSpc>
            </a:pPr>
            <a:endParaRPr lang="es-ES_tradnl" sz="1800" dirty="0"/>
          </a:p>
          <a:p>
            <a:pPr>
              <a:lnSpc>
                <a:spcPct val="100000"/>
              </a:lnSpc>
            </a:pPr>
            <a:endParaRPr lang="es-ES_tradnl" sz="1800" dirty="0"/>
          </a:p>
        </p:txBody>
      </p:sp>
      <p:pic>
        <p:nvPicPr>
          <p:cNvPr id="8" name="Marcador de contenido 7" descr="Imagen que contiene Forma&#10;&#10;Descripción generada automáticamente">
            <a:extLst>
              <a:ext uri="{FF2B5EF4-FFF2-40B4-BE49-F238E27FC236}">
                <a16:creationId xmlns:a16="http://schemas.microsoft.com/office/drawing/2014/main" id="{BA454684-23E4-064A-9B9B-665807D47E8F}"/>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6278563" y="2196448"/>
            <a:ext cx="5075237" cy="3166780"/>
          </a:xfrm>
        </p:spPr>
      </p:pic>
    </p:spTree>
    <p:extLst>
      <p:ext uri="{BB962C8B-B14F-4D97-AF65-F5344CB8AC3E}">
        <p14:creationId xmlns:p14="http://schemas.microsoft.com/office/powerpoint/2010/main" val="361586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048990-CC8B-6C4B-AF2E-BA338A1A8FBD}"/>
              </a:ext>
            </a:extLst>
          </p:cNvPr>
          <p:cNvSpPr>
            <a:spLocks noGrp="1"/>
          </p:cNvSpPr>
          <p:nvPr>
            <p:ph type="title"/>
          </p:nvPr>
        </p:nvSpPr>
        <p:spPr/>
        <p:txBody>
          <a:bodyPr/>
          <a:lstStyle/>
          <a:p>
            <a:r>
              <a:rPr lang="es-ES_tradnl" dirty="0"/>
              <a:t>Etapas y retos </a:t>
            </a:r>
          </a:p>
        </p:txBody>
      </p:sp>
      <p:sp>
        <p:nvSpPr>
          <p:cNvPr id="3" name="Marcador de texto 2">
            <a:extLst>
              <a:ext uri="{FF2B5EF4-FFF2-40B4-BE49-F238E27FC236}">
                <a16:creationId xmlns:a16="http://schemas.microsoft.com/office/drawing/2014/main" id="{F139637C-906C-8D45-A6B3-123224528ECC}"/>
              </a:ext>
            </a:extLst>
          </p:cNvPr>
          <p:cNvSpPr>
            <a:spLocks noGrp="1"/>
          </p:cNvSpPr>
          <p:nvPr>
            <p:ph type="body" sz="quarter" idx="10"/>
          </p:nvPr>
        </p:nvSpPr>
        <p:spPr/>
        <p:txBody>
          <a:bodyPr/>
          <a:lstStyle/>
          <a:p>
            <a:r>
              <a:rPr lang="es-ES_tradnl" b="1" dirty="0">
                <a:solidFill>
                  <a:srgbClr val="134A7C"/>
                </a:solidFill>
              </a:rPr>
              <a:t>Manual de Identidad Corporativa - Tipografía</a:t>
            </a:r>
          </a:p>
        </p:txBody>
      </p:sp>
      <p:sp>
        <p:nvSpPr>
          <p:cNvPr id="13" name="Marcador de contenido 12">
            <a:extLst>
              <a:ext uri="{FF2B5EF4-FFF2-40B4-BE49-F238E27FC236}">
                <a16:creationId xmlns:a16="http://schemas.microsoft.com/office/drawing/2014/main" id="{0DC1A5E6-67FC-784C-B1BE-AE79E2FAE45C}"/>
              </a:ext>
            </a:extLst>
          </p:cNvPr>
          <p:cNvSpPr>
            <a:spLocks noGrp="1"/>
          </p:cNvSpPr>
          <p:nvPr>
            <p:ph sz="quarter" idx="11"/>
          </p:nvPr>
        </p:nvSpPr>
        <p:spPr>
          <a:xfrm>
            <a:off x="838200" y="1820863"/>
            <a:ext cx="5074920" cy="3542365"/>
          </a:xfrm>
        </p:spPr>
        <p:txBody>
          <a:bodyPr>
            <a:normAutofit/>
          </a:bodyPr>
          <a:lstStyle/>
          <a:p>
            <a:pPr marL="0" indent="0">
              <a:lnSpc>
                <a:spcPct val="110000"/>
              </a:lnSpc>
              <a:buNone/>
            </a:pPr>
            <a:r>
              <a:rPr lang="es-ES_tradnl" sz="1800" dirty="0"/>
              <a:t>Para las </a:t>
            </a:r>
            <a:r>
              <a:rPr lang="es-ES_tradnl" sz="1800" b="1" dirty="0"/>
              <a:t>Tipografías</a:t>
            </a:r>
            <a:r>
              <a:rPr lang="es-ES_tradnl" sz="1800" dirty="0"/>
              <a:t>, la elección fue Avenir, por ser una fuente sencilla, limpia y sin </a:t>
            </a:r>
            <a:r>
              <a:rPr lang="es-ES_tradnl" sz="1800" dirty="0" err="1"/>
              <a:t>serifa</a:t>
            </a:r>
            <a:r>
              <a:rPr lang="es-ES_tradnl" sz="1800" dirty="0"/>
              <a:t>, incluyendo sus fuentes:</a:t>
            </a:r>
          </a:p>
          <a:p>
            <a:pPr>
              <a:lnSpc>
                <a:spcPct val="110000"/>
              </a:lnSpc>
            </a:pPr>
            <a:r>
              <a:rPr lang="es-ES_tradnl" sz="1800" dirty="0"/>
              <a:t>Avenir:</a:t>
            </a:r>
          </a:p>
          <a:p>
            <a:pPr lvl="1"/>
            <a:r>
              <a:rPr lang="es-ES" sz="1800" dirty="0">
                <a:latin typeface="Avenir Light" panose="020B0402020203020204" pitchFamily="34" charset="77"/>
              </a:rPr>
              <a:t>Light</a:t>
            </a:r>
            <a:r>
              <a:rPr lang="es-ES" sz="1800" dirty="0"/>
              <a:t> y </a:t>
            </a:r>
            <a:r>
              <a:rPr lang="es-ES" sz="1800" i="1" dirty="0">
                <a:latin typeface="Avenir Light Oblique" panose="020B0402020203090204" pitchFamily="34" charset="77"/>
              </a:rPr>
              <a:t>Light Oblique</a:t>
            </a:r>
            <a:r>
              <a:rPr lang="es-ES" sz="1800" dirty="0"/>
              <a:t>, </a:t>
            </a:r>
          </a:p>
          <a:p>
            <a:pPr lvl="1"/>
            <a:r>
              <a:rPr lang="es-ES" sz="1800" dirty="0"/>
              <a:t>Book y </a:t>
            </a:r>
            <a:r>
              <a:rPr lang="es-ES" sz="1800" i="1" dirty="0">
                <a:latin typeface="Avenir Book Oblique" panose="02000503020000020003" pitchFamily="2" charset="0"/>
              </a:rPr>
              <a:t>Book Oblique</a:t>
            </a:r>
            <a:r>
              <a:rPr lang="es-ES" sz="1800" dirty="0"/>
              <a:t>, </a:t>
            </a:r>
          </a:p>
          <a:p>
            <a:pPr lvl="1"/>
            <a:r>
              <a:rPr lang="es-ES" sz="1800" dirty="0">
                <a:latin typeface="Avenir Medium" panose="02000503020000020003" pitchFamily="2" charset="0"/>
              </a:rPr>
              <a:t>Medium</a:t>
            </a:r>
            <a:r>
              <a:rPr lang="es-ES" sz="1800" dirty="0"/>
              <a:t> y </a:t>
            </a:r>
            <a:r>
              <a:rPr lang="es-ES" sz="1800" i="1" dirty="0">
                <a:latin typeface="Avenir Medium Oblique" panose="02000503020000020003" pitchFamily="2" charset="0"/>
              </a:rPr>
              <a:t>Medium Oblique</a:t>
            </a:r>
            <a:r>
              <a:rPr lang="es-ES" sz="1800" dirty="0"/>
              <a:t>, </a:t>
            </a:r>
          </a:p>
          <a:p>
            <a:pPr lvl="1"/>
            <a:r>
              <a:rPr lang="es-ES" sz="1800" b="1" dirty="0">
                <a:latin typeface="Avenir Black" panose="02000503020000020003" pitchFamily="2" charset="0"/>
              </a:rPr>
              <a:t>Black</a:t>
            </a:r>
            <a:r>
              <a:rPr lang="es-ES" sz="1800" dirty="0"/>
              <a:t> y </a:t>
            </a:r>
            <a:r>
              <a:rPr lang="es-ES" sz="1800" b="1" i="1" dirty="0">
                <a:latin typeface="Avenir Black Oblique" panose="02000503020000020003" pitchFamily="2" charset="0"/>
              </a:rPr>
              <a:t>Black Oblique</a:t>
            </a:r>
            <a:r>
              <a:rPr lang="es-ES" sz="1800" dirty="0"/>
              <a:t>, </a:t>
            </a:r>
          </a:p>
          <a:p>
            <a:pPr lvl="1"/>
            <a:r>
              <a:rPr lang="es-ES" sz="1800" b="1" dirty="0">
                <a:latin typeface="Avenir Heavy" panose="02000503020000020003" pitchFamily="2" charset="0"/>
              </a:rPr>
              <a:t>Heavy</a:t>
            </a:r>
            <a:r>
              <a:rPr lang="es-ES" sz="1800" dirty="0"/>
              <a:t> y </a:t>
            </a:r>
            <a:r>
              <a:rPr lang="es-ES" sz="1800" b="1" i="1" dirty="0">
                <a:latin typeface="Avenir Heavy Oblique" panose="02000503020000020003" pitchFamily="2" charset="0"/>
              </a:rPr>
              <a:t>Heavy Oblique</a:t>
            </a:r>
            <a:r>
              <a:rPr lang="es-ES" sz="1800" dirty="0"/>
              <a:t>. </a:t>
            </a:r>
          </a:p>
          <a:p>
            <a:pPr lvl="1">
              <a:lnSpc>
                <a:spcPct val="110000"/>
              </a:lnSpc>
            </a:pPr>
            <a:endParaRPr lang="es-ES_tradnl" sz="1800" dirty="0"/>
          </a:p>
          <a:p>
            <a:pPr>
              <a:lnSpc>
                <a:spcPct val="110000"/>
              </a:lnSpc>
            </a:pPr>
            <a:endParaRPr lang="es-ES_tradnl" sz="1800" dirty="0"/>
          </a:p>
        </p:txBody>
      </p:sp>
      <p:pic>
        <p:nvPicPr>
          <p:cNvPr id="8" name="Marcador de contenido 7">
            <a:extLst>
              <a:ext uri="{FF2B5EF4-FFF2-40B4-BE49-F238E27FC236}">
                <a16:creationId xmlns:a16="http://schemas.microsoft.com/office/drawing/2014/main" id="{BA454684-23E4-064A-9B9B-665807D47E8F}"/>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rcRect/>
          <a:stretch/>
        </p:blipFill>
        <p:spPr>
          <a:xfrm>
            <a:off x="6278563" y="2247486"/>
            <a:ext cx="5075237" cy="3064704"/>
          </a:xfrm>
        </p:spPr>
      </p:pic>
    </p:spTree>
    <p:extLst>
      <p:ext uri="{BB962C8B-B14F-4D97-AF65-F5344CB8AC3E}">
        <p14:creationId xmlns:p14="http://schemas.microsoft.com/office/powerpoint/2010/main" val="2561001269"/>
      </p:ext>
    </p:extLst>
  </p:cSld>
  <p:clrMapOvr>
    <a:masterClrMapping/>
  </p:clrMapOvr>
</p:sld>
</file>

<file path=ppt/theme/theme1.xml><?xml version="1.0" encoding="utf-8"?>
<a:theme xmlns:a="http://schemas.openxmlformats.org/drawingml/2006/main" name="Matamu Master">
  <a:themeElements>
    <a:clrScheme name="Personalizados 1">
      <a:dk1>
        <a:srgbClr val="12497B"/>
      </a:dk1>
      <a:lt1>
        <a:srgbClr val="FFFFFF"/>
      </a:lt1>
      <a:dk2>
        <a:srgbClr val="12497B"/>
      </a:dk2>
      <a:lt2>
        <a:srgbClr val="FFFCFF"/>
      </a:lt2>
      <a:accent1>
        <a:srgbClr val="002E59"/>
      </a:accent1>
      <a:accent2>
        <a:srgbClr val="144E84"/>
      </a:accent2>
      <a:accent3>
        <a:srgbClr val="2378C2"/>
      </a:accent3>
      <a:accent4>
        <a:srgbClr val="328FC1"/>
      </a:accent4>
      <a:accent5>
        <a:srgbClr val="55B5E2"/>
      </a:accent5>
      <a:accent6>
        <a:srgbClr val="75E3FF"/>
      </a:accent6>
      <a:hlink>
        <a:srgbClr val="0000FF"/>
      </a:hlink>
      <a:folHlink>
        <a:srgbClr val="80008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FFFF"/>
        </a:solidFill>
        <a:ln>
          <a:noFill/>
        </a:ln>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Plantilla_Presentación_DM_V1" id="{9EA0BDC4-3F42-5741-BCEA-A364147D252E}" vid="{95E6FA11-27C9-BA48-9B5A-2E5227D3E19E}"/>
    </a:ext>
  </a:extLst>
</a:theme>
</file>

<file path=ppt/theme/theme2.xml><?xml version="1.0" encoding="utf-8"?>
<a:theme xmlns:a="http://schemas.openxmlformats.org/drawingml/2006/main" name="Colour Background">
  <a:themeElements>
    <a:clrScheme name="Stampede Light">
      <a:dk1>
        <a:srgbClr val="445469"/>
      </a:dk1>
      <a:lt1>
        <a:sysClr val="window" lastClr="FFFFFF"/>
      </a:lt1>
      <a:dk2>
        <a:srgbClr val="445469"/>
      </a:dk2>
      <a:lt2>
        <a:srgbClr val="FFFFFF"/>
      </a:lt2>
      <a:accent1>
        <a:srgbClr val="2686A7"/>
      </a:accent1>
      <a:accent2>
        <a:srgbClr val="54BE71"/>
      </a:accent2>
      <a:accent3>
        <a:srgbClr val="8BC248"/>
      </a:accent3>
      <a:accent4>
        <a:srgbClr val="EF9527"/>
      </a:accent4>
      <a:accent5>
        <a:srgbClr val="ED423D"/>
      </a:accent5>
      <a:accent6>
        <a:srgbClr val="202F3E"/>
      </a:accent6>
      <a:hlink>
        <a:srgbClr val="F33B48"/>
      </a:hlink>
      <a:folHlink>
        <a:srgbClr val="FFC00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_Presentación_DM_V1" id="{9EA0BDC4-3F42-5741-BCEA-A364147D252E}" vid="{265C5F47-7C7E-9A42-B57A-9F3198F5F0AB}"/>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Matamu Master</Template>
  <TotalTime>532</TotalTime>
  <Words>1724</Words>
  <Application>Microsoft Macintosh PowerPoint</Application>
  <PresentationFormat>Panorámica</PresentationFormat>
  <Paragraphs>96</Paragraphs>
  <Slides>18</Slides>
  <Notes>0</Notes>
  <HiddenSlides>0</HiddenSlides>
  <MMClips>0</MMClips>
  <ScaleCrop>false</ScaleCrop>
  <HeadingPairs>
    <vt:vector size="6" baseType="variant">
      <vt:variant>
        <vt:lpstr>Fuentes usadas</vt:lpstr>
      </vt:variant>
      <vt:variant>
        <vt:i4>16</vt:i4>
      </vt:variant>
      <vt:variant>
        <vt:lpstr>Tema</vt:lpstr>
      </vt:variant>
      <vt:variant>
        <vt:i4>2</vt:i4>
      </vt:variant>
      <vt:variant>
        <vt:lpstr>Títulos de diapositiva</vt:lpstr>
      </vt:variant>
      <vt:variant>
        <vt:i4>18</vt:i4>
      </vt:variant>
    </vt:vector>
  </HeadingPairs>
  <TitlesOfParts>
    <vt:vector size="36" baseType="lpstr">
      <vt:lpstr>Arial</vt:lpstr>
      <vt:lpstr>Avenir</vt:lpstr>
      <vt:lpstr>Avenir Black</vt:lpstr>
      <vt:lpstr>Avenir Black Oblique</vt:lpstr>
      <vt:lpstr>Avenir Book</vt:lpstr>
      <vt:lpstr>Avenir Book Oblique</vt:lpstr>
      <vt:lpstr>Avenir Heavy</vt:lpstr>
      <vt:lpstr>Avenir Heavy Oblique</vt:lpstr>
      <vt:lpstr>Avenir Light</vt:lpstr>
      <vt:lpstr>Avenir Light Oblique</vt:lpstr>
      <vt:lpstr>Avenir Medium</vt:lpstr>
      <vt:lpstr>Avenir Medium Oblique</vt:lpstr>
      <vt:lpstr>Bebas Neue</vt:lpstr>
      <vt:lpstr>Calibri</vt:lpstr>
      <vt:lpstr>Open Sans Light</vt:lpstr>
      <vt:lpstr>Vattican</vt:lpstr>
      <vt:lpstr>Matamu Master</vt:lpstr>
      <vt:lpstr>Colour Background</vt:lpstr>
      <vt:lpstr>Presentación de PowerPoint</vt:lpstr>
      <vt:lpstr>Presentación de PowerPoint</vt:lpstr>
      <vt:lpstr>Introducción </vt:lpstr>
      <vt:lpstr>Introducción</vt:lpstr>
      <vt:lpstr>Etapas y retos </vt:lpstr>
      <vt:lpstr>Etapas y retos </vt:lpstr>
      <vt:lpstr>Presentación de PowerPoint</vt:lpstr>
      <vt:lpstr>Etapas y retos </vt:lpstr>
      <vt:lpstr>Etapas y retos </vt:lpstr>
      <vt:lpstr>Etapas y retos</vt:lpstr>
      <vt:lpstr>Etapas y retos</vt:lpstr>
      <vt:lpstr>Etapas y retos</vt:lpstr>
      <vt:lpstr>Etapas y retos</vt:lpstr>
      <vt:lpstr>Etapas y retos </vt:lpstr>
      <vt:lpstr>Etapas y retos </vt:lpstr>
      <vt:lpstr>Etapas y retos </vt:lpstr>
      <vt:lpstr>Conclusiones</vt:lpstr>
      <vt:lpstr>Presentación de PowerPoint</vt:lpstr>
    </vt:vector>
  </TitlesOfParts>
  <Manager/>
  <Company>Universitat Oberta de Catalunya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General TFG</dc:title>
  <dc:subject>Trabajo Final de Grado - Grado Multimedia</dc:subject>
  <dc:creator>David Martínez</dc:creator>
  <cp:keywords>#uoc #imagencorporativa #diseñoweb #redessociales #mobilefirst</cp:keywords>
  <dc:description/>
  <cp:lastModifiedBy>David Martínez Hernández</cp:lastModifiedBy>
  <cp:revision>25</cp:revision>
  <dcterms:created xsi:type="dcterms:W3CDTF">2021-06-06T08:30:09Z</dcterms:created>
  <dcterms:modified xsi:type="dcterms:W3CDTF">2021-06-06T19:13:49Z</dcterms:modified>
  <cp:category/>
</cp:coreProperties>
</file>