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26"/>
  </p:notesMasterIdLst>
  <p:sldIdLst>
    <p:sldId id="256" r:id="rId2"/>
    <p:sldId id="259" r:id="rId3"/>
    <p:sldId id="258" r:id="rId4"/>
    <p:sldId id="261" r:id="rId5"/>
    <p:sldId id="262" r:id="rId6"/>
    <p:sldId id="260" r:id="rId7"/>
    <p:sldId id="302" r:id="rId8"/>
    <p:sldId id="303" r:id="rId9"/>
    <p:sldId id="269" r:id="rId10"/>
    <p:sldId id="277" r:id="rId11"/>
    <p:sldId id="304" r:id="rId12"/>
    <p:sldId id="305" r:id="rId13"/>
    <p:sldId id="306" r:id="rId14"/>
    <p:sldId id="307" r:id="rId15"/>
    <p:sldId id="271" r:id="rId16"/>
    <p:sldId id="281" r:id="rId17"/>
    <p:sldId id="308" r:id="rId18"/>
    <p:sldId id="309" r:id="rId19"/>
    <p:sldId id="311" r:id="rId20"/>
    <p:sldId id="312" r:id="rId21"/>
    <p:sldId id="313" r:id="rId22"/>
    <p:sldId id="314" r:id="rId23"/>
    <p:sldId id="265" r:id="rId24"/>
    <p:sldId id="280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A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848F05-1D84-4D7E-B691-95D5D7ECDF4B}">
  <a:tblStyle styleId="{19848F05-1D84-4D7E-B691-95D5D7ECDF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68" autoAdjust="0"/>
  </p:normalViewPr>
  <p:slideViewPr>
    <p:cSldViewPr snapToGrid="0">
      <p:cViewPr varScale="1">
        <p:scale>
          <a:sx n="157" d="100"/>
          <a:sy n="157" d="100"/>
        </p:scale>
        <p:origin x="108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6779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723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72ece8e9cf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72ece8e9cf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06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72ece8e9cf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72ece8e9cf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464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72ece8e9cf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72ece8e9cf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026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72ece8e9cf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72ece8e9cf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96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72ece8e9cf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72ece8e9cf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453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72ece8e9cf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72ece8e9cf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905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669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42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806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90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2ece8e9cf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2ece8e9cf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465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674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284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2ece8e9cf_0_1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2ece8e9cf_0_1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302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2ece8e9cf_0_1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72ece8e9cf_0_1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549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72ece8e9cf_0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72ece8e9cf_0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7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2ece8e9cf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2ece8e9cf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63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2ece8e9cf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2ece8e9cf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556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2ece8e9cf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72ece8e9cf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56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2ece8e9cf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2ece8e9cf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28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2ece8e9cf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2ece8e9cf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99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2ece8e9cf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2ece8e9cf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685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ece8e9cf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ece8e9cf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16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669">
            <a:off x="3804326" y="2649975"/>
            <a:ext cx="4623000" cy="16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1457">
            <a:off x="4179302" y="4344076"/>
            <a:ext cx="4248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31865" y="490900"/>
            <a:ext cx="2038111" cy="4076127"/>
            <a:chOff x="716775" y="541300"/>
            <a:chExt cx="2038111" cy="4076127"/>
          </a:xfrm>
        </p:grpSpPr>
        <p:sp>
          <p:nvSpPr>
            <p:cNvPr id="12" name="Google Shape;12;p2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075463" y="541300"/>
              <a:ext cx="679423" cy="679423"/>
            </a:xfrm>
            <a:custGeom>
              <a:avLst/>
              <a:gdLst/>
              <a:ahLst/>
              <a:cxnLst/>
              <a:rect l="l" t="t" r="r" b="b"/>
              <a:pathLst>
                <a:path w="20443" h="20443" extrusionOk="0">
                  <a:moveTo>
                    <a:pt x="15900" y="4542"/>
                  </a:moveTo>
                  <a:lnTo>
                    <a:pt x="15900" y="15900"/>
                  </a:lnTo>
                  <a:lnTo>
                    <a:pt x="4544" y="15900"/>
                  </a:lnTo>
                  <a:lnTo>
                    <a:pt x="4544" y="4542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43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96196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16775" y="1899942"/>
              <a:ext cx="1358713" cy="679423"/>
            </a:xfrm>
            <a:custGeom>
              <a:avLst/>
              <a:gdLst/>
              <a:ahLst/>
              <a:cxnLst/>
              <a:rect l="l" t="t" r="r" b="b"/>
              <a:pathLst>
                <a:path w="40882" h="20443" extrusionOk="0">
                  <a:moveTo>
                    <a:pt x="36338" y="4543"/>
                  </a:moveTo>
                  <a:lnTo>
                    <a:pt x="36338" y="15901"/>
                  </a:lnTo>
                  <a:lnTo>
                    <a:pt x="4544" y="15901"/>
                  </a:lnTo>
                  <a:lnTo>
                    <a:pt x="4544" y="4543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40881" y="20443"/>
                  </a:lnTo>
                  <a:lnTo>
                    <a:pt x="40881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96196" y="541300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0218" y="0"/>
                  </a:moveTo>
                  <a:cubicBezTo>
                    <a:pt x="4574" y="0"/>
                    <a:pt x="0" y="4574"/>
                    <a:pt x="0" y="10221"/>
                  </a:cubicBezTo>
                  <a:cubicBezTo>
                    <a:pt x="0" y="15864"/>
                    <a:pt x="4574" y="20443"/>
                    <a:pt x="10218" y="20443"/>
                  </a:cubicBezTo>
                  <a:cubicBezTo>
                    <a:pt x="15864" y="20443"/>
                    <a:pt x="20438" y="15864"/>
                    <a:pt x="20438" y="10221"/>
                  </a:cubicBezTo>
                  <a:cubicBezTo>
                    <a:pt x="20438" y="4574"/>
                    <a:pt x="15864" y="0"/>
                    <a:pt x="10218" y="0"/>
                  </a:cubicBez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96196" y="3258750"/>
              <a:ext cx="679290" cy="679290"/>
            </a:xfrm>
            <a:custGeom>
              <a:avLst/>
              <a:gdLst/>
              <a:ahLst/>
              <a:cxnLst/>
              <a:rect l="l" t="t" r="r" b="b"/>
              <a:pathLst>
                <a:path w="20439" h="20439" extrusionOk="0">
                  <a:moveTo>
                    <a:pt x="0" y="0"/>
                  </a:moveTo>
                  <a:lnTo>
                    <a:pt x="0" y="4494"/>
                  </a:lnTo>
                  <a:lnTo>
                    <a:pt x="5724" y="10218"/>
                  </a:lnTo>
                  <a:lnTo>
                    <a:pt x="0" y="15941"/>
                  </a:lnTo>
                  <a:lnTo>
                    <a:pt x="0" y="20438"/>
                  </a:lnTo>
                  <a:lnTo>
                    <a:pt x="4494" y="20438"/>
                  </a:lnTo>
                  <a:lnTo>
                    <a:pt x="10218" y="14716"/>
                  </a:lnTo>
                  <a:lnTo>
                    <a:pt x="15940" y="20438"/>
                  </a:lnTo>
                  <a:lnTo>
                    <a:pt x="20438" y="20438"/>
                  </a:lnTo>
                  <a:lnTo>
                    <a:pt x="20438" y="15941"/>
                  </a:lnTo>
                  <a:lnTo>
                    <a:pt x="14715" y="10218"/>
                  </a:lnTo>
                  <a:lnTo>
                    <a:pt x="20438" y="4494"/>
                  </a:lnTo>
                  <a:lnTo>
                    <a:pt x="20438" y="0"/>
                  </a:lnTo>
                  <a:lnTo>
                    <a:pt x="15940" y="0"/>
                  </a:lnTo>
                  <a:lnTo>
                    <a:pt x="10218" y="57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075450" y="2579329"/>
              <a:ext cx="679423" cy="679456"/>
            </a:xfrm>
            <a:custGeom>
              <a:avLst/>
              <a:gdLst/>
              <a:ahLst/>
              <a:cxnLst/>
              <a:rect l="l" t="t" r="r" b="b"/>
              <a:pathLst>
                <a:path w="20443" h="20444" extrusionOk="0">
                  <a:moveTo>
                    <a:pt x="15900" y="4544"/>
                  </a:moveTo>
                  <a:lnTo>
                    <a:pt x="15900" y="15901"/>
                  </a:lnTo>
                  <a:lnTo>
                    <a:pt x="4544" y="15901"/>
                  </a:lnTo>
                  <a:lnTo>
                    <a:pt x="4544" y="4544"/>
                  </a:lnTo>
                  <a:close/>
                  <a:moveTo>
                    <a:pt x="0" y="1"/>
                  </a:moveTo>
                  <a:lnTo>
                    <a:pt x="0" y="20443"/>
                  </a:lnTo>
                  <a:lnTo>
                    <a:pt x="20443" y="20443"/>
                  </a:lnTo>
                  <a:lnTo>
                    <a:pt x="2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96208" y="2579329"/>
              <a:ext cx="679290" cy="679456"/>
            </a:xfrm>
            <a:custGeom>
              <a:avLst/>
              <a:gdLst/>
              <a:ahLst/>
              <a:cxnLst/>
              <a:rect l="l" t="t" r="r" b="b"/>
              <a:pathLst>
                <a:path w="20439" h="20444" extrusionOk="0">
                  <a:moveTo>
                    <a:pt x="10218" y="1"/>
                  </a:moveTo>
                  <a:cubicBezTo>
                    <a:pt x="4574" y="1"/>
                    <a:pt x="0" y="4575"/>
                    <a:pt x="0" y="10222"/>
                  </a:cubicBezTo>
                  <a:cubicBezTo>
                    <a:pt x="0" y="15864"/>
                    <a:pt x="4574" y="20443"/>
                    <a:pt x="10218" y="20443"/>
                  </a:cubicBezTo>
                  <a:cubicBezTo>
                    <a:pt x="15864" y="20443"/>
                    <a:pt x="20438" y="15864"/>
                    <a:pt x="20438" y="10222"/>
                  </a:cubicBezTo>
                  <a:cubicBezTo>
                    <a:pt x="20438" y="4575"/>
                    <a:pt x="15864" y="1"/>
                    <a:pt x="10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075450" y="1220687"/>
              <a:ext cx="679423" cy="679290"/>
            </a:xfrm>
            <a:custGeom>
              <a:avLst/>
              <a:gdLst/>
              <a:ahLst/>
              <a:cxnLst/>
              <a:rect l="l" t="t" r="r" b="b"/>
              <a:pathLst>
                <a:path w="20443" h="20439" extrusionOk="0">
                  <a:moveTo>
                    <a:pt x="10222" y="1"/>
                  </a:moveTo>
                  <a:cubicBezTo>
                    <a:pt x="4579" y="1"/>
                    <a:pt x="0" y="4574"/>
                    <a:pt x="0" y="10217"/>
                  </a:cubicBezTo>
                  <a:cubicBezTo>
                    <a:pt x="0" y="15865"/>
                    <a:pt x="4579" y="20438"/>
                    <a:pt x="10222" y="20438"/>
                  </a:cubicBezTo>
                  <a:cubicBezTo>
                    <a:pt x="15869" y="20438"/>
                    <a:pt x="20443" y="15865"/>
                    <a:pt x="20443" y="10217"/>
                  </a:cubicBezTo>
                  <a:cubicBezTo>
                    <a:pt x="20443" y="4574"/>
                    <a:pt x="15869" y="1"/>
                    <a:pt x="10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96196" y="1220687"/>
              <a:ext cx="679290" cy="679290"/>
            </a:xfrm>
            <a:custGeom>
              <a:avLst/>
              <a:gdLst/>
              <a:ahLst/>
              <a:cxnLst/>
              <a:rect l="l" t="t" r="r" b="b"/>
              <a:pathLst>
                <a:path w="20439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204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75463" y="1899942"/>
              <a:ext cx="679423" cy="679423"/>
            </a:xfrm>
            <a:custGeom>
              <a:avLst/>
              <a:gdLst/>
              <a:ahLst/>
              <a:cxnLst/>
              <a:rect l="l" t="t" r="r" b="b"/>
              <a:pathLst>
                <a:path w="20443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2075450" y="3258750"/>
              <a:ext cx="679421" cy="679290"/>
              <a:chOff x="2075450" y="3258750"/>
              <a:chExt cx="679421" cy="67929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558519" y="3258750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075450" y="3258750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0" y="0"/>
                    </a:moveTo>
                    <a:lnTo>
                      <a:pt x="0" y="20438"/>
                    </a:lnTo>
                    <a:lnTo>
                      <a:pt x="5907" y="20438"/>
                    </a:lnTo>
                    <a:lnTo>
                      <a:pt x="5907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30;p2"/>
            <p:cNvSpPr/>
            <p:nvPr/>
          </p:nvSpPr>
          <p:spPr>
            <a:xfrm>
              <a:off x="716775" y="3938004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2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2075450" y="4421073"/>
              <a:ext cx="679423" cy="196352"/>
            </a:xfrm>
            <a:custGeom>
              <a:avLst/>
              <a:gdLst/>
              <a:ahLst/>
              <a:cxnLst/>
              <a:rect l="l" t="t" r="r" b="b"/>
              <a:pathLst>
                <a:path w="20443" h="5908" extrusionOk="0">
                  <a:moveTo>
                    <a:pt x="0" y="1"/>
                  </a:moveTo>
                  <a:lnTo>
                    <a:pt x="0" y="5908"/>
                  </a:lnTo>
                  <a:lnTo>
                    <a:pt x="20443" y="5908"/>
                  </a:lnTo>
                  <a:lnTo>
                    <a:pt x="2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75450" y="3938004"/>
              <a:ext cx="679423" cy="196386"/>
            </a:xfrm>
            <a:custGeom>
              <a:avLst/>
              <a:gdLst/>
              <a:ahLst/>
              <a:cxnLst/>
              <a:rect l="l" t="t" r="r" b="b"/>
              <a:pathLst>
                <a:path w="20443" h="5909" extrusionOk="0">
                  <a:moveTo>
                    <a:pt x="0" y="0"/>
                  </a:moveTo>
                  <a:lnTo>
                    <a:pt x="0" y="5909"/>
                  </a:lnTo>
                  <a:lnTo>
                    <a:pt x="20443" y="5909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BLANK_1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subTitle" idx="1"/>
          </p:nvPr>
        </p:nvSpPr>
        <p:spPr>
          <a:xfrm flipH="1">
            <a:off x="1220470" y="1452488"/>
            <a:ext cx="23202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2"/>
          </p:nvPr>
        </p:nvSpPr>
        <p:spPr>
          <a:xfrm flipH="1">
            <a:off x="5135100" y="3498849"/>
            <a:ext cx="23202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3"/>
          </p:nvPr>
        </p:nvSpPr>
        <p:spPr>
          <a:xfrm flipH="1">
            <a:off x="5135100" y="1463313"/>
            <a:ext cx="23202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4"/>
          </p:nvPr>
        </p:nvSpPr>
        <p:spPr>
          <a:xfrm flipH="1">
            <a:off x="1220475" y="3498849"/>
            <a:ext cx="23202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887175" y="2775647"/>
            <a:ext cx="2653500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5"/>
          </p:nvPr>
        </p:nvSpPr>
        <p:spPr>
          <a:xfrm>
            <a:off x="4801800" y="2775647"/>
            <a:ext cx="2653500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6"/>
          </p:nvPr>
        </p:nvSpPr>
        <p:spPr>
          <a:xfrm>
            <a:off x="887175" y="731222"/>
            <a:ext cx="2653500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7"/>
          </p:nvPr>
        </p:nvSpPr>
        <p:spPr>
          <a:xfrm>
            <a:off x="4801800" y="731222"/>
            <a:ext cx="2653500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>
            <a:spLocks noGrp="1"/>
          </p:cNvSpPr>
          <p:nvPr>
            <p:ph type="ctrTitle"/>
          </p:nvPr>
        </p:nvSpPr>
        <p:spPr>
          <a:xfrm>
            <a:off x="4121100" y="3529975"/>
            <a:ext cx="43062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subTitle" idx="1"/>
          </p:nvPr>
        </p:nvSpPr>
        <p:spPr>
          <a:xfrm>
            <a:off x="3756300" y="2538175"/>
            <a:ext cx="46710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"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ctrTitle" idx="2"/>
          </p:nvPr>
        </p:nvSpPr>
        <p:spPr>
          <a:xfrm flipH="1">
            <a:off x="6376867" y="2610286"/>
            <a:ext cx="164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1"/>
          </p:nvPr>
        </p:nvSpPr>
        <p:spPr>
          <a:xfrm flipH="1">
            <a:off x="6085310" y="3198156"/>
            <a:ext cx="2223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3"/>
          </p:nvPr>
        </p:nvSpPr>
        <p:spPr>
          <a:xfrm flipH="1">
            <a:off x="3779126" y="2610284"/>
            <a:ext cx="164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 flipH="1">
            <a:off x="3487569" y="3202755"/>
            <a:ext cx="2223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5"/>
          </p:nvPr>
        </p:nvSpPr>
        <p:spPr>
          <a:xfrm flipH="1">
            <a:off x="1181413" y="2610293"/>
            <a:ext cx="164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 flipH="1">
            <a:off x="889854" y="3202770"/>
            <a:ext cx="2223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>
            <a:spLocks noGrp="1"/>
          </p:cNvSpPr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ctrTitle" idx="2"/>
          </p:nvPr>
        </p:nvSpPr>
        <p:spPr>
          <a:xfrm>
            <a:off x="1085034" y="2259500"/>
            <a:ext cx="28122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subTitle" idx="1"/>
          </p:nvPr>
        </p:nvSpPr>
        <p:spPr>
          <a:xfrm>
            <a:off x="1079217" y="1376075"/>
            <a:ext cx="2814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ctrTitle" idx="3"/>
          </p:nvPr>
        </p:nvSpPr>
        <p:spPr>
          <a:xfrm>
            <a:off x="4951275" y="2259500"/>
            <a:ext cx="28146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subTitle" idx="4"/>
          </p:nvPr>
        </p:nvSpPr>
        <p:spPr>
          <a:xfrm>
            <a:off x="4946475" y="1376075"/>
            <a:ext cx="2814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ctrTitle" idx="5"/>
          </p:nvPr>
        </p:nvSpPr>
        <p:spPr>
          <a:xfrm>
            <a:off x="1082700" y="4103450"/>
            <a:ext cx="28122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subTitle" idx="6"/>
          </p:nvPr>
        </p:nvSpPr>
        <p:spPr>
          <a:xfrm>
            <a:off x="1077151" y="3220025"/>
            <a:ext cx="2814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ctrTitle" idx="7"/>
          </p:nvPr>
        </p:nvSpPr>
        <p:spPr>
          <a:xfrm>
            <a:off x="4951275" y="4103450"/>
            <a:ext cx="28146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subTitle" idx="8"/>
          </p:nvPr>
        </p:nvSpPr>
        <p:spPr>
          <a:xfrm>
            <a:off x="4946475" y="3220025"/>
            <a:ext cx="2814600" cy="8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1_1_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 txBox="1">
            <a:spLocks noGrp="1"/>
          </p:cNvSpPr>
          <p:nvPr>
            <p:ph type="ctrTitle"/>
          </p:nvPr>
        </p:nvSpPr>
        <p:spPr>
          <a:xfrm rot="728">
            <a:off x="716775" y="1022675"/>
            <a:ext cx="4248000" cy="82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subTitle" idx="1"/>
          </p:nvPr>
        </p:nvSpPr>
        <p:spPr>
          <a:xfrm rot="1389">
            <a:off x="716775" y="1764873"/>
            <a:ext cx="3713400" cy="1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grpSp>
        <p:nvGrpSpPr>
          <p:cNvPr id="246" name="Google Shape;246;p21"/>
          <p:cNvGrpSpPr/>
          <p:nvPr/>
        </p:nvGrpSpPr>
        <p:grpSpPr>
          <a:xfrm flipH="1">
            <a:off x="6389200" y="541300"/>
            <a:ext cx="2038111" cy="4076127"/>
            <a:chOff x="716775" y="541300"/>
            <a:chExt cx="2038111" cy="4076127"/>
          </a:xfrm>
        </p:grpSpPr>
        <p:sp>
          <p:nvSpPr>
            <p:cNvPr id="247" name="Google Shape;247;p21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2075463" y="541300"/>
              <a:ext cx="679423" cy="679423"/>
            </a:xfrm>
            <a:custGeom>
              <a:avLst/>
              <a:gdLst/>
              <a:ahLst/>
              <a:cxnLst/>
              <a:rect l="l" t="t" r="r" b="b"/>
              <a:pathLst>
                <a:path w="20443" h="20443" extrusionOk="0">
                  <a:moveTo>
                    <a:pt x="15900" y="4542"/>
                  </a:moveTo>
                  <a:lnTo>
                    <a:pt x="15900" y="15900"/>
                  </a:lnTo>
                  <a:lnTo>
                    <a:pt x="4544" y="15900"/>
                  </a:lnTo>
                  <a:lnTo>
                    <a:pt x="4544" y="4542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43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1396196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716775" y="1899942"/>
              <a:ext cx="1358713" cy="679423"/>
            </a:xfrm>
            <a:custGeom>
              <a:avLst/>
              <a:gdLst/>
              <a:ahLst/>
              <a:cxnLst/>
              <a:rect l="l" t="t" r="r" b="b"/>
              <a:pathLst>
                <a:path w="40882" h="20443" extrusionOk="0">
                  <a:moveTo>
                    <a:pt x="36338" y="4543"/>
                  </a:moveTo>
                  <a:lnTo>
                    <a:pt x="36338" y="15901"/>
                  </a:lnTo>
                  <a:lnTo>
                    <a:pt x="4544" y="15901"/>
                  </a:lnTo>
                  <a:lnTo>
                    <a:pt x="4544" y="4543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40881" y="20443"/>
                  </a:lnTo>
                  <a:lnTo>
                    <a:pt x="40881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>
              <a:off x="1396196" y="541300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0218" y="0"/>
                  </a:moveTo>
                  <a:cubicBezTo>
                    <a:pt x="4574" y="0"/>
                    <a:pt x="0" y="4574"/>
                    <a:pt x="0" y="10221"/>
                  </a:cubicBezTo>
                  <a:cubicBezTo>
                    <a:pt x="0" y="15864"/>
                    <a:pt x="4574" y="20443"/>
                    <a:pt x="10218" y="20443"/>
                  </a:cubicBezTo>
                  <a:cubicBezTo>
                    <a:pt x="15864" y="20443"/>
                    <a:pt x="20438" y="15864"/>
                    <a:pt x="20438" y="10221"/>
                  </a:cubicBezTo>
                  <a:cubicBezTo>
                    <a:pt x="20438" y="4574"/>
                    <a:pt x="15864" y="0"/>
                    <a:pt x="10218" y="0"/>
                  </a:cubicBez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1396196" y="3258750"/>
              <a:ext cx="679290" cy="679290"/>
            </a:xfrm>
            <a:custGeom>
              <a:avLst/>
              <a:gdLst/>
              <a:ahLst/>
              <a:cxnLst/>
              <a:rect l="l" t="t" r="r" b="b"/>
              <a:pathLst>
                <a:path w="20439" h="20439" extrusionOk="0">
                  <a:moveTo>
                    <a:pt x="0" y="0"/>
                  </a:moveTo>
                  <a:lnTo>
                    <a:pt x="0" y="4494"/>
                  </a:lnTo>
                  <a:lnTo>
                    <a:pt x="5724" y="10218"/>
                  </a:lnTo>
                  <a:lnTo>
                    <a:pt x="0" y="15941"/>
                  </a:lnTo>
                  <a:lnTo>
                    <a:pt x="0" y="20438"/>
                  </a:lnTo>
                  <a:lnTo>
                    <a:pt x="4494" y="20438"/>
                  </a:lnTo>
                  <a:lnTo>
                    <a:pt x="10218" y="14716"/>
                  </a:lnTo>
                  <a:lnTo>
                    <a:pt x="15940" y="20438"/>
                  </a:lnTo>
                  <a:lnTo>
                    <a:pt x="20438" y="20438"/>
                  </a:lnTo>
                  <a:lnTo>
                    <a:pt x="20438" y="15941"/>
                  </a:lnTo>
                  <a:lnTo>
                    <a:pt x="14715" y="10218"/>
                  </a:lnTo>
                  <a:lnTo>
                    <a:pt x="20438" y="4494"/>
                  </a:lnTo>
                  <a:lnTo>
                    <a:pt x="20438" y="0"/>
                  </a:lnTo>
                  <a:lnTo>
                    <a:pt x="15940" y="0"/>
                  </a:lnTo>
                  <a:lnTo>
                    <a:pt x="10218" y="57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2075450" y="2579329"/>
              <a:ext cx="679423" cy="679456"/>
            </a:xfrm>
            <a:custGeom>
              <a:avLst/>
              <a:gdLst/>
              <a:ahLst/>
              <a:cxnLst/>
              <a:rect l="l" t="t" r="r" b="b"/>
              <a:pathLst>
                <a:path w="20443" h="20444" extrusionOk="0">
                  <a:moveTo>
                    <a:pt x="15900" y="4544"/>
                  </a:moveTo>
                  <a:lnTo>
                    <a:pt x="15900" y="15901"/>
                  </a:lnTo>
                  <a:lnTo>
                    <a:pt x="4544" y="15901"/>
                  </a:lnTo>
                  <a:lnTo>
                    <a:pt x="4544" y="4544"/>
                  </a:lnTo>
                  <a:close/>
                  <a:moveTo>
                    <a:pt x="0" y="1"/>
                  </a:moveTo>
                  <a:lnTo>
                    <a:pt x="0" y="20443"/>
                  </a:lnTo>
                  <a:lnTo>
                    <a:pt x="20443" y="20443"/>
                  </a:lnTo>
                  <a:lnTo>
                    <a:pt x="2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1396208" y="2579329"/>
              <a:ext cx="679290" cy="679456"/>
            </a:xfrm>
            <a:custGeom>
              <a:avLst/>
              <a:gdLst/>
              <a:ahLst/>
              <a:cxnLst/>
              <a:rect l="l" t="t" r="r" b="b"/>
              <a:pathLst>
                <a:path w="20439" h="20444" extrusionOk="0">
                  <a:moveTo>
                    <a:pt x="10218" y="1"/>
                  </a:moveTo>
                  <a:cubicBezTo>
                    <a:pt x="4574" y="1"/>
                    <a:pt x="0" y="4575"/>
                    <a:pt x="0" y="10222"/>
                  </a:cubicBezTo>
                  <a:cubicBezTo>
                    <a:pt x="0" y="15864"/>
                    <a:pt x="4574" y="20443"/>
                    <a:pt x="10218" y="20443"/>
                  </a:cubicBezTo>
                  <a:cubicBezTo>
                    <a:pt x="15864" y="20443"/>
                    <a:pt x="20438" y="15864"/>
                    <a:pt x="20438" y="10222"/>
                  </a:cubicBezTo>
                  <a:cubicBezTo>
                    <a:pt x="20438" y="4575"/>
                    <a:pt x="15864" y="1"/>
                    <a:pt x="10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2075450" y="1220687"/>
              <a:ext cx="679423" cy="679290"/>
            </a:xfrm>
            <a:custGeom>
              <a:avLst/>
              <a:gdLst/>
              <a:ahLst/>
              <a:cxnLst/>
              <a:rect l="l" t="t" r="r" b="b"/>
              <a:pathLst>
                <a:path w="20443" h="20439" extrusionOk="0">
                  <a:moveTo>
                    <a:pt x="10222" y="1"/>
                  </a:moveTo>
                  <a:cubicBezTo>
                    <a:pt x="4579" y="1"/>
                    <a:pt x="0" y="4574"/>
                    <a:pt x="0" y="10217"/>
                  </a:cubicBezTo>
                  <a:cubicBezTo>
                    <a:pt x="0" y="15865"/>
                    <a:pt x="4579" y="20438"/>
                    <a:pt x="10222" y="20438"/>
                  </a:cubicBezTo>
                  <a:cubicBezTo>
                    <a:pt x="15869" y="20438"/>
                    <a:pt x="20443" y="15865"/>
                    <a:pt x="20443" y="10217"/>
                  </a:cubicBezTo>
                  <a:cubicBezTo>
                    <a:pt x="20443" y="4574"/>
                    <a:pt x="15869" y="1"/>
                    <a:pt x="10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1396196" y="1220687"/>
              <a:ext cx="679290" cy="679290"/>
            </a:xfrm>
            <a:custGeom>
              <a:avLst/>
              <a:gdLst/>
              <a:ahLst/>
              <a:cxnLst/>
              <a:rect l="l" t="t" r="r" b="b"/>
              <a:pathLst>
                <a:path w="20439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204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2075463" y="1899942"/>
              <a:ext cx="679423" cy="679423"/>
            </a:xfrm>
            <a:custGeom>
              <a:avLst/>
              <a:gdLst/>
              <a:ahLst/>
              <a:cxnLst/>
              <a:rect l="l" t="t" r="r" b="b"/>
              <a:pathLst>
                <a:path w="20443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259;p21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260" name="Google Shape;260;p21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21"/>
            <p:cNvGrpSpPr/>
            <p:nvPr/>
          </p:nvGrpSpPr>
          <p:grpSpPr>
            <a:xfrm>
              <a:off x="2075450" y="3258750"/>
              <a:ext cx="679421" cy="679290"/>
              <a:chOff x="2075450" y="3258750"/>
              <a:chExt cx="679421" cy="679290"/>
            </a:xfrm>
          </p:grpSpPr>
          <p:sp>
            <p:nvSpPr>
              <p:cNvPr id="263" name="Google Shape;263;p21"/>
              <p:cNvSpPr/>
              <p:nvPr/>
            </p:nvSpPr>
            <p:spPr>
              <a:xfrm>
                <a:off x="2558519" y="3258750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1"/>
              <p:cNvSpPr/>
              <p:nvPr/>
            </p:nvSpPr>
            <p:spPr>
              <a:xfrm>
                <a:off x="2075450" y="3258750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0" y="0"/>
                    </a:moveTo>
                    <a:lnTo>
                      <a:pt x="0" y="20438"/>
                    </a:lnTo>
                    <a:lnTo>
                      <a:pt x="5907" y="20438"/>
                    </a:lnTo>
                    <a:lnTo>
                      <a:pt x="5907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" name="Google Shape;265;p21"/>
            <p:cNvSpPr/>
            <p:nvPr/>
          </p:nvSpPr>
          <p:spPr>
            <a:xfrm>
              <a:off x="716775" y="3938004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" name="Google Shape;266;p21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267" name="Google Shape;267;p21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>
              <a:off x="2075450" y="4421073"/>
              <a:ext cx="679423" cy="196352"/>
            </a:xfrm>
            <a:custGeom>
              <a:avLst/>
              <a:gdLst/>
              <a:ahLst/>
              <a:cxnLst/>
              <a:rect l="l" t="t" r="r" b="b"/>
              <a:pathLst>
                <a:path w="20443" h="5908" extrusionOk="0">
                  <a:moveTo>
                    <a:pt x="0" y="1"/>
                  </a:moveTo>
                  <a:lnTo>
                    <a:pt x="0" y="5908"/>
                  </a:lnTo>
                  <a:lnTo>
                    <a:pt x="20443" y="5908"/>
                  </a:lnTo>
                  <a:lnTo>
                    <a:pt x="2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2075450" y="3938004"/>
              <a:ext cx="679423" cy="196386"/>
            </a:xfrm>
            <a:custGeom>
              <a:avLst/>
              <a:gdLst/>
              <a:ahLst/>
              <a:cxnLst/>
              <a:rect l="l" t="t" r="r" b="b"/>
              <a:pathLst>
                <a:path w="20443" h="5909" extrusionOk="0">
                  <a:moveTo>
                    <a:pt x="0" y="0"/>
                  </a:moveTo>
                  <a:lnTo>
                    <a:pt x="0" y="5909"/>
                  </a:lnTo>
                  <a:lnTo>
                    <a:pt x="20443" y="5909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"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4"/>
          <p:cNvGrpSpPr/>
          <p:nvPr/>
        </p:nvGrpSpPr>
        <p:grpSpPr>
          <a:xfrm>
            <a:off x="716773" y="503093"/>
            <a:ext cx="7710600" cy="4165796"/>
            <a:chOff x="716773" y="1369053"/>
            <a:chExt cx="7710600" cy="4165796"/>
          </a:xfrm>
        </p:grpSpPr>
        <p:sp>
          <p:nvSpPr>
            <p:cNvPr id="79" name="Google Shape;79;p4"/>
            <p:cNvSpPr/>
            <p:nvPr/>
          </p:nvSpPr>
          <p:spPr>
            <a:xfrm>
              <a:off x="716773" y="2047324"/>
              <a:ext cx="7710600" cy="3487525"/>
            </a:xfrm>
            <a:prstGeom prst="rect">
              <a:avLst/>
            </a:prstGeom>
            <a:solidFill>
              <a:schemeClr val="bg1">
                <a:lumMod val="60000"/>
                <a:lumOff val="40000"/>
                <a:alpha val="4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4"/>
            <p:cNvGrpSpPr/>
            <p:nvPr/>
          </p:nvGrpSpPr>
          <p:grpSpPr>
            <a:xfrm rot="-5400000">
              <a:off x="2075418" y="10419"/>
              <a:ext cx="679469" cy="3396738"/>
              <a:chOff x="716775" y="541300"/>
              <a:chExt cx="679469" cy="3396738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716775" y="541300"/>
                <a:ext cx="679456" cy="679423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20443" extrusionOk="0">
                    <a:moveTo>
                      <a:pt x="0" y="0"/>
                    </a:moveTo>
                    <a:lnTo>
                      <a:pt x="0" y="4498"/>
                    </a:lnTo>
                    <a:lnTo>
                      <a:pt x="5724" y="10221"/>
                    </a:lnTo>
                    <a:lnTo>
                      <a:pt x="0" y="15945"/>
                    </a:lnTo>
                    <a:lnTo>
                      <a:pt x="0" y="20443"/>
                    </a:lnTo>
                    <a:lnTo>
                      <a:pt x="4498" y="20443"/>
                    </a:lnTo>
                    <a:lnTo>
                      <a:pt x="10222" y="14719"/>
                    </a:lnTo>
                    <a:lnTo>
                      <a:pt x="15945" y="20443"/>
                    </a:lnTo>
                    <a:lnTo>
                      <a:pt x="20443" y="20443"/>
                    </a:lnTo>
                    <a:lnTo>
                      <a:pt x="20443" y="15945"/>
                    </a:lnTo>
                    <a:lnTo>
                      <a:pt x="14720" y="10221"/>
                    </a:lnTo>
                    <a:lnTo>
                      <a:pt x="20443" y="4498"/>
                    </a:lnTo>
                    <a:lnTo>
                      <a:pt x="20443" y="0"/>
                    </a:lnTo>
                    <a:lnTo>
                      <a:pt x="15945" y="0"/>
                    </a:lnTo>
                    <a:lnTo>
                      <a:pt x="10222" y="5723"/>
                    </a:lnTo>
                    <a:lnTo>
                      <a:pt x="44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716775" y="2579329"/>
                <a:ext cx="679456" cy="679456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20444" extrusionOk="0">
                    <a:moveTo>
                      <a:pt x="0" y="1"/>
                    </a:moveTo>
                    <a:lnTo>
                      <a:pt x="0" y="4499"/>
                    </a:lnTo>
                    <a:lnTo>
                      <a:pt x="5724" y="10222"/>
                    </a:lnTo>
                    <a:lnTo>
                      <a:pt x="0" y="15945"/>
                    </a:lnTo>
                    <a:lnTo>
                      <a:pt x="0" y="20443"/>
                    </a:lnTo>
                    <a:lnTo>
                      <a:pt x="4498" y="20443"/>
                    </a:lnTo>
                    <a:lnTo>
                      <a:pt x="10222" y="14716"/>
                    </a:lnTo>
                    <a:lnTo>
                      <a:pt x="15945" y="20443"/>
                    </a:lnTo>
                    <a:lnTo>
                      <a:pt x="20443" y="20443"/>
                    </a:lnTo>
                    <a:lnTo>
                      <a:pt x="20443" y="15945"/>
                    </a:lnTo>
                    <a:lnTo>
                      <a:pt x="14720" y="10222"/>
                    </a:lnTo>
                    <a:lnTo>
                      <a:pt x="20443" y="4499"/>
                    </a:lnTo>
                    <a:lnTo>
                      <a:pt x="20443" y="1"/>
                    </a:lnTo>
                    <a:lnTo>
                      <a:pt x="15945" y="1"/>
                    </a:lnTo>
                    <a:lnTo>
                      <a:pt x="10222" y="5725"/>
                    </a:lnTo>
                    <a:lnTo>
                      <a:pt x="44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" name="Google Shape;83;p4"/>
              <p:cNvGrpSpPr/>
              <p:nvPr/>
            </p:nvGrpSpPr>
            <p:grpSpPr>
              <a:xfrm>
                <a:off x="716788" y="1220687"/>
                <a:ext cx="679455" cy="679290"/>
                <a:chOff x="716788" y="1220687"/>
                <a:chExt cx="679455" cy="679290"/>
              </a:xfrm>
            </p:grpSpPr>
            <p:sp>
              <p:nvSpPr>
                <p:cNvPr id="84" name="Google Shape;84;p4"/>
                <p:cNvSpPr/>
                <p:nvPr/>
              </p:nvSpPr>
              <p:spPr>
                <a:xfrm>
                  <a:off x="716788" y="1220687"/>
                  <a:ext cx="196219" cy="67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" h="20439" extrusionOk="0">
                      <a:moveTo>
                        <a:pt x="0" y="1"/>
                      </a:moveTo>
                      <a:lnTo>
                        <a:pt x="0" y="20438"/>
                      </a:lnTo>
                      <a:lnTo>
                        <a:pt x="5903" y="20438"/>
                      </a:lnTo>
                      <a:lnTo>
                        <a:pt x="59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1199856" y="1220687"/>
                  <a:ext cx="196386" cy="67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20439" extrusionOk="0">
                      <a:moveTo>
                        <a:pt x="1" y="1"/>
                      </a:moveTo>
                      <a:lnTo>
                        <a:pt x="1" y="20438"/>
                      </a:lnTo>
                      <a:lnTo>
                        <a:pt x="5908" y="20438"/>
                      </a:lnTo>
                      <a:lnTo>
                        <a:pt x="590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" name="Google Shape;86;p4"/>
              <p:cNvSpPr/>
              <p:nvPr/>
            </p:nvSpPr>
            <p:spPr>
              <a:xfrm>
                <a:off x="716775" y="1900029"/>
                <a:ext cx="679456" cy="679423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20443" extrusionOk="0">
                    <a:moveTo>
                      <a:pt x="0" y="0"/>
                    </a:moveTo>
                    <a:lnTo>
                      <a:pt x="0" y="20443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87;p4"/>
              <p:cNvGrpSpPr/>
              <p:nvPr/>
            </p:nvGrpSpPr>
            <p:grpSpPr>
              <a:xfrm>
                <a:off x="716788" y="3258750"/>
                <a:ext cx="679456" cy="679288"/>
                <a:chOff x="716788" y="3258750"/>
                <a:chExt cx="679456" cy="679288"/>
              </a:xfrm>
            </p:grpSpPr>
            <p:sp>
              <p:nvSpPr>
                <p:cNvPr id="88" name="Google Shape;88;p4"/>
                <p:cNvSpPr/>
                <p:nvPr/>
              </p:nvSpPr>
              <p:spPr>
                <a:xfrm>
                  <a:off x="716788" y="3258750"/>
                  <a:ext cx="679456" cy="196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4" h="5904" extrusionOk="0">
                      <a:moveTo>
                        <a:pt x="0" y="0"/>
                      </a:moveTo>
                      <a:lnTo>
                        <a:pt x="0" y="5904"/>
                      </a:lnTo>
                      <a:lnTo>
                        <a:pt x="20443" y="5904"/>
                      </a:lnTo>
                      <a:lnTo>
                        <a:pt x="2044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4"/>
                <p:cNvSpPr/>
                <p:nvPr/>
              </p:nvSpPr>
              <p:spPr>
                <a:xfrm>
                  <a:off x="716788" y="3741819"/>
                  <a:ext cx="679456" cy="196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4" h="5904" extrusionOk="0">
                      <a:moveTo>
                        <a:pt x="0" y="1"/>
                      </a:moveTo>
                      <a:lnTo>
                        <a:pt x="0" y="5903"/>
                      </a:lnTo>
                      <a:lnTo>
                        <a:pt x="20443" y="5903"/>
                      </a:lnTo>
                      <a:lnTo>
                        <a:pt x="2044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 flipH="1">
            <a:off x="3036000" y="1324000"/>
            <a:ext cx="5391300" cy="67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subTitle" idx="1"/>
          </p:nvPr>
        </p:nvSpPr>
        <p:spPr>
          <a:xfrm rot="1567">
            <a:off x="3036050" y="3066100"/>
            <a:ext cx="4608300" cy="13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ctrTitle"/>
          </p:nvPr>
        </p:nvSpPr>
        <p:spPr>
          <a:xfrm flipH="1">
            <a:off x="716775" y="1220677"/>
            <a:ext cx="2685600" cy="7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 flipH="1">
            <a:off x="716850" y="1932296"/>
            <a:ext cx="2942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2"/>
          </p:nvPr>
        </p:nvSpPr>
        <p:spPr>
          <a:xfrm>
            <a:off x="716775" y="378009"/>
            <a:ext cx="3393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ctrTitle" idx="3"/>
          </p:nvPr>
        </p:nvSpPr>
        <p:spPr>
          <a:xfrm flipH="1">
            <a:off x="717325" y="3153402"/>
            <a:ext cx="2593500" cy="7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 flipH="1">
            <a:off x="716850" y="3865022"/>
            <a:ext cx="2942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716775" y="378000"/>
            <a:ext cx="38283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subTitle" idx="1"/>
          </p:nvPr>
        </p:nvSpPr>
        <p:spPr>
          <a:xfrm flipH="1">
            <a:off x="720000" y="1321800"/>
            <a:ext cx="7704000" cy="3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716775" y="378000"/>
            <a:ext cx="54633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>
            <a:off x="6389213" y="541312"/>
            <a:ext cx="2038086" cy="679290"/>
            <a:chOff x="6389213" y="541312"/>
            <a:chExt cx="2038086" cy="679290"/>
          </a:xfrm>
        </p:grpSpPr>
        <p:sp>
          <p:nvSpPr>
            <p:cNvPr id="104" name="Google Shape;104;p7"/>
            <p:cNvSpPr/>
            <p:nvPr/>
          </p:nvSpPr>
          <p:spPr>
            <a:xfrm>
              <a:off x="7747875" y="541312"/>
              <a:ext cx="679423" cy="679290"/>
            </a:xfrm>
            <a:custGeom>
              <a:avLst/>
              <a:gdLst/>
              <a:ahLst/>
              <a:cxnLst/>
              <a:rect l="l" t="t" r="r" b="b"/>
              <a:pathLst>
                <a:path w="20443" h="20439" extrusionOk="0">
                  <a:moveTo>
                    <a:pt x="10222" y="1"/>
                  </a:moveTo>
                  <a:cubicBezTo>
                    <a:pt x="4579" y="1"/>
                    <a:pt x="0" y="4574"/>
                    <a:pt x="0" y="10217"/>
                  </a:cubicBezTo>
                  <a:cubicBezTo>
                    <a:pt x="0" y="15865"/>
                    <a:pt x="4579" y="20438"/>
                    <a:pt x="10222" y="20438"/>
                  </a:cubicBezTo>
                  <a:cubicBezTo>
                    <a:pt x="15869" y="20438"/>
                    <a:pt x="20443" y="15865"/>
                    <a:pt x="20443" y="10217"/>
                  </a:cubicBezTo>
                  <a:cubicBezTo>
                    <a:pt x="20443" y="4574"/>
                    <a:pt x="15869" y="1"/>
                    <a:pt x="10222" y="1"/>
                  </a:cubicBezTo>
                  <a:close/>
                </a:path>
              </a:pathLst>
            </a:custGeom>
            <a:solidFill>
              <a:srgbClr val="EAD1DC">
                <a:alpha val="29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7068621" y="541312"/>
              <a:ext cx="679290" cy="679290"/>
            </a:xfrm>
            <a:custGeom>
              <a:avLst/>
              <a:gdLst/>
              <a:ahLst/>
              <a:cxnLst/>
              <a:rect l="l" t="t" r="r" b="b"/>
              <a:pathLst>
                <a:path w="20439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204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7"/>
            <p:cNvGrpSpPr/>
            <p:nvPr/>
          </p:nvGrpSpPr>
          <p:grpSpPr>
            <a:xfrm>
              <a:off x="6389213" y="541312"/>
              <a:ext cx="679455" cy="679290"/>
              <a:chOff x="716788" y="1220687"/>
              <a:chExt cx="679455" cy="679290"/>
            </a:xfrm>
          </p:grpSpPr>
          <p:sp>
            <p:nvSpPr>
              <p:cNvPr id="107" name="Google Shape;107;p7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 flipH="1">
            <a:off x="724963" y="3398000"/>
            <a:ext cx="3855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725025" y="4333075"/>
            <a:ext cx="42408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6775" y="2765550"/>
            <a:ext cx="22407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27" name="Google Shape;127;p9"/>
          <p:cNvGrpSpPr/>
          <p:nvPr/>
        </p:nvGrpSpPr>
        <p:grpSpPr>
          <a:xfrm flipH="1">
            <a:off x="717286" y="541300"/>
            <a:ext cx="7709989" cy="4076127"/>
            <a:chOff x="716775" y="541300"/>
            <a:chExt cx="7709989" cy="4076127"/>
          </a:xfrm>
        </p:grpSpPr>
        <p:sp>
          <p:nvSpPr>
            <p:cNvPr id="128" name="Google Shape;128;p9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716883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31" name="Google Shape;131;p9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132" name="Google Shape;132;p9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34" name="Google Shape;134;p9"/>
            <p:cNvSpPr/>
            <p:nvPr/>
          </p:nvSpPr>
          <p:spPr>
            <a:xfrm>
              <a:off x="716775" y="1900029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35" name="Google Shape;135;p9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136" name="Google Shape;136;p9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38" name="Google Shape;138;p9"/>
            <p:cNvSpPr/>
            <p:nvPr/>
          </p:nvSpPr>
          <p:spPr>
            <a:xfrm rot="5400000">
              <a:off x="4792933" y="541321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 rot="5400000">
              <a:off x="1396312" y="541346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 rot="5400000">
              <a:off x="2754888" y="541304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41" name="Google Shape;141;p9"/>
            <p:cNvGrpSpPr/>
            <p:nvPr/>
          </p:nvGrpSpPr>
          <p:grpSpPr>
            <a:xfrm rot="5400000">
              <a:off x="4113613" y="541399"/>
              <a:ext cx="679455" cy="679290"/>
              <a:chOff x="716788" y="1220687"/>
              <a:chExt cx="679455" cy="679290"/>
            </a:xfrm>
          </p:grpSpPr>
          <p:sp>
            <p:nvSpPr>
              <p:cNvPr id="142" name="Google Shape;142;p9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43" name="Google Shape;143;p9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44" name="Google Shape;144;p9"/>
            <p:cNvSpPr/>
            <p:nvPr/>
          </p:nvSpPr>
          <p:spPr>
            <a:xfrm rot="5400000">
              <a:off x="3434204" y="541321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45" name="Google Shape;145;p9"/>
            <p:cNvGrpSpPr/>
            <p:nvPr/>
          </p:nvGrpSpPr>
          <p:grpSpPr>
            <a:xfrm rot="5400000">
              <a:off x="2075551" y="541401"/>
              <a:ext cx="679456" cy="679288"/>
              <a:chOff x="716788" y="3258750"/>
              <a:chExt cx="679456" cy="679288"/>
            </a:xfrm>
          </p:grpSpPr>
          <p:sp>
            <p:nvSpPr>
              <p:cNvPr id="146" name="Google Shape;146;p9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47" name="Google Shape;147;p9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48" name="Google Shape;148;p9"/>
            <p:cNvSpPr/>
            <p:nvPr/>
          </p:nvSpPr>
          <p:spPr>
            <a:xfrm rot="5400000">
              <a:off x="5472437" y="541346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 rot="5400000">
              <a:off x="6831013" y="541304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grpSp>
          <p:nvGrpSpPr>
            <p:cNvPr id="150" name="Google Shape;150;p9"/>
            <p:cNvGrpSpPr/>
            <p:nvPr/>
          </p:nvGrpSpPr>
          <p:grpSpPr>
            <a:xfrm rot="5400000">
              <a:off x="6151676" y="541401"/>
              <a:ext cx="679456" cy="679288"/>
              <a:chOff x="716788" y="3258750"/>
              <a:chExt cx="679456" cy="679288"/>
            </a:xfrm>
          </p:grpSpPr>
          <p:sp>
            <p:nvSpPr>
              <p:cNvPr id="151" name="Google Shape;151;p9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53" name="Google Shape;153;p9"/>
            <p:cNvGrpSpPr/>
            <p:nvPr/>
          </p:nvGrpSpPr>
          <p:grpSpPr>
            <a:xfrm rot="10800000">
              <a:off x="1396075" y="1900077"/>
              <a:ext cx="679469" cy="2717351"/>
              <a:chOff x="716775" y="1220687"/>
              <a:chExt cx="679469" cy="2717351"/>
            </a:xfrm>
          </p:grpSpPr>
          <p:grpSp>
            <p:nvGrpSpPr>
              <p:cNvPr id="154" name="Google Shape;154;p9"/>
              <p:cNvGrpSpPr/>
              <p:nvPr/>
            </p:nvGrpSpPr>
            <p:grpSpPr>
              <a:xfrm>
                <a:off x="716788" y="1220687"/>
                <a:ext cx="679455" cy="679290"/>
                <a:chOff x="716788" y="1220687"/>
                <a:chExt cx="679455" cy="679290"/>
              </a:xfrm>
            </p:grpSpPr>
            <p:sp>
              <p:nvSpPr>
                <p:cNvPr id="155" name="Google Shape;155;p9"/>
                <p:cNvSpPr/>
                <p:nvPr/>
              </p:nvSpPr>
              <p:spPr>
                <a:xfrm>
                  <a:off x="716788" y="1220687"/>
                  <a:ext cx="196219" cy="67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" h="20439" extrusionOk="0">
                      <a:moveTo>
                        <a:pt x="0" y="1"/>
                      </a:moveTo>
                      <a:lnTo>
                        <a:pt x="0" y="20438"/>
                      </a:lnTo>
                      <a:lnTo>
                        <a:pt x="5903" y="20438"/>
                      </a:lnTo>
                      <a:lnTo>
                        <a:pt x="59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56" name="Google Shape;156;p9"/>
                <p:cNvSpPr/>
                <p:nvPr/>
              </p:nvSpPr>
              <p:spPr>
                <a:xfrm>
                  <a:off x="1199856" y="1220687"/>
                  <a:ext cx="196386" cy="67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20439" extrusionOk="0">
                      <a:moveTo>
                        <a:pt x="1" y="1"/>
                      </a:moveTo>
                      <a:lnTo>
                        <a:pt x="1" y="20438"/>
                      </a:lnTo>
                      <a:lnTo>
                        <a:pt x="5908" y="20438"/>
                      </a:lnTo>
                      <a:lnTo>
                        <a:pt x="590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  <p:sp>
            <p:nvSpPr>
              <p:cNvPr id="157" name="Google Shape;157;p9"/>
              <p:cNvSpPr/>
              <p:nvPr/>
            </p:nvSpPr>
            <p:spPr>
              <a:xfrm>
                <a:off x="716775" y="1900029"/>
                <a:ext cx="679456" cy="679423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20443" extrusionOk="0">
                    <a:moveTo>
                      <a:pt x="0" y="0"/>
                    </a:moveTo>
                    <a:lnTo>
                      <a:pt x="0" y="20443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158" name="Google Shape;158;p9"/>
              <p:cNvGrpSpPr/>
              <p:nvPr/>
            </p:nvGrpSpPr>
            <p:grpSpPr>
              <a:xfrm>
                <a:off x="716788" y="3258750"/>
                <a:ext cx="679456" cy="679288"/>
                <a:chOff x="716788" y="3258750"/>
                <a:chExt cx="679456" cy="679288"/>
              </a:xfrm>
            </p:grpSpPr>
            <p:sp>
              <p:nvSpPr>
                <p:cNvPr id="159" name="Google Shape;159;p9"/>
                <p:cNvSpPr/>
                <p:nvPr/>
              </p:nvSpPr>
              <p:spPr>
                <a:xfrm>
                  <a:off x="716788" y="3258750"/>
                  <a:ext cx="679456" cy="196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4" h="5904" extrusionOk="0">
                      <a:moveTo>
                        <a:pt x="0" y="0"/>
                      </a:moveTo>
                      <a:lnTo>
                        <a:pt x="0" y="5904"/>
                      </a:lnTo>
                      <a:lnTo>
                        <a:pt x="20443" y="5904"/>
                      </a:lnTo>
                      <a:lnTo>
                        <a:pt x="2044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160" name="Google Shape;160;p9"/>
                <p:cNvSpPr/>
                <p:nvPr/>
              </p:nvSpPr>
              <p:spPr>
                <a:xfrm>
                  <a:off x="716788" y="3741819"/>
                  <a:ext cx="679456" cy="196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4" h="5904" extrusionOk="0">
                      <a:moveTo>
                        <a:pt x="0" y="1"/>
                      </a:moveTo>
                      <a:lnTo>
                        <a:pt x="0" y="5903"/>
                      </a:lnTo>
                      <a:lnTo>
                        <a:pt x="20443" y="5903"/>
                      </a:lnTo>
                      <a:lnTo>
                        <a:pt x="2044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</p:grpSp>
        <p:sp>
          <p:nvSpPr>
            <p:cNvPr id="161" name="Google Shape;161;p9"/>
            <p:cNvSpPr/>
            <p:nvPr/>
          </p:nvSpPr>
          <p:spPr>
            <a:xfrm rot="10800000">
              <a:off x="1396146" y="2579337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396125" y="1220712"/>
              <a:ext cx="679423" cy="679290"/>
            </a:xfrm>
            <a:custGeom>
              <a:avLst/>
              <a:gdLst/>
              <a:ahLst/>
              <a:cxnLst/>
              <a:rect l="l" t="t" r="r" b="b"/>
              <a:pathLst>
                <a:path w="20443" h="20439" extrusionOk="0">
                  <a:moveTo>
                    <a:pt x="10222" y="1"/>
                  </a:moveTo>
                  <a:cubicBezTo>
                    <a:pt x="4579" y="1"/>
                    <a:pt x="0" y="4574"/>
                    <a:pt x="0" y="10217"/>
                  </a:cubicBezTo>
                  <a:cubicBezTo>
                    <a:pt x="0" y="15865"/>
                    <a:pt x="4579" y="20438"/>
                    <a:pt x="10222" y="20438"/>
                  </a:cubicBezTo>
                  <a:cubicBezTo>
                    <a:pt x="15869" y="20438"/>
                    <a:pt x="20443" y="15865"/>
                    <a:pt x="20443" y="10217"/>
                  </a:cubicBezTo>
                  <a:cubicBezTo>
                    <a:pt x="20443" y="4574"/>
                    <a:pt x="15869" y="1"/>
                    <a:pt x="10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 rot="5400000">
              <a:off x="7628848" y="422866"/>
              <a:ext cx="679456" cy="916375"/>
            </a:xfrm>
            <a:custGeom>
              <a:avLst/>
              <a:gdLst/>
              <a:ahLst/>
              <a:cxnLst/>
              <a:rect l="l" t="t" r="r" b="b"/>
              <a:pathLst>
                <a:path w="20444" h="5904" extrusionOk="0">
                  <a:moveTo>
                    <a:pt x="0" y="1"/>
                  </a:moveTo>
                  <a:lnTo>
                    <a:pt x="0" y="5903"/>
                  </a:lnTo>
                  <a:lnTo>
                    <a:pt x="20443" y="5903"/>
                  </a:lnTo>
                  <a:lnTo>
                    <a:pt x="20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716775" y="378000"/>
            <a:ext cx="38283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 rot="143">
            <a:off x="970050" y="1826525"/>
            <a:ext cx="72039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subTitle" idx="1"/>
          </p:nvPr>
        </p:nvSpPr>
        <p:spPr>
          <a:xfrm flipH="1">
            <a:off x="970050" y="3199950"/>
            <a:ext cx="7203900" cy="7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2.png"/><Relationship Id="rId3" Type="http://schemas.microsoft.com/office/2007/relationships/media" Target="../media/media15.wm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6.wmf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5.xml"/><Relationship Id="rId11" Type="http://schemas.openxmlformats.org/officeDocument/2006/relationships/oleObject" Target="../embeddings/oleObject10.bin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wmf"/><Relationship Id="rId4" Type="http://schemas.openxmlformats.org/officeDocument/2006/relationships/audio" Target="../media/media15.wma"/><Relationship Id="rId9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4.wma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.png"/><Relationship Id="rId4" Type="http://schemas.openxmlformats.org/officeDocument/2006/relationships/audio" Target="../media/media4.wma"/><Relationship Id="rId9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6.bin"/><Relationship Id="rId3" Type="http://schemas.microsoft.com/office/2007/relationships/media" Target="../media/media5.wma"/><Relationship Id="rId21" Type="http://schemas.openxmlformats.org/officeDocument/2006/relationships/image" Target="../media/image10.wmf"/><Relationship Id="rId7" Type="http://schemas.openxmlformats.org/officeDocument/2006/relationships/image" Target="../media/image11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8.wmf"/><Relationship Id="rId2" Type="http://schemas.openxmlformats.org/officeDocument/2006/relationships/tags" Target="../tags/tag4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9.wmf"/><Relationship Id="rId4" Type="http://schemas.openxmlformats.org/officeDocument/2006/relationships/audio" Target="../media/media5.wma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 txBox="1">
            <a:spLocks noGrp="1"/>
          </p:cNvSpPr>
          <p:nvPr>
            <p:ph type="ctrTitle"/>
          </p:nvPr>
        </p:nvSpPr>
        <p:spPr>
          <a:xfrm rot="669">
            <a:off x="2655923" y="1119043"/>
            <a:ext cx="6267222" cy="2260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Enfermedades mentales y su relación con el microbioma intestinal</a:t>
            </a:r>
            <a:endParaRPr sz="4400" dirty="0"/>
          </a:p>
        </p:txBody>
      </p:sp>
      <p:sp>
        <p:nvSpPr>
          <p:cNvPr id="281" name="Google Shape;281;p25"/>
          <p:cNvSpPr txBox="1">
            <a:spLocks noGrp="1"/>
          </p:cNvSpPr>
          <p:nvPr>
            <p:ph type="subTitle" idx="1"/>
          </p:nvPr>
        </p:nvSpPr>
        <p:spPr>
          <a:xfrm rot="1457">
            <a:off x="4178389" y="4204381"/>
            <a:ext cx="4654644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accent3">
                    <a:lumMod val="50000"/>
                  </a:schemeClr>
                </a:solidFill>
              </a:rPr>
              <a:t>Francisco Gutiérrez Romero</a:t>
            </a:r>
          </a:p>
          <a:p>
            <a:pPr marL="0" lvl="0" indent="0"/>
            <a:r>
              <a:rPr lang="es-ES" dirty="0">
                <a:solidFill>
                  <a:schemeClr val="tx1">
                    <a:lumMod val="95000"/>
                  </a:schemeClr>
                </a:solidFill>
              </a:rPr>
              <a:t>Máster Universitario en Bioinformática y </a:t>
            </a:r>
            <a:r>
              <a:rPr lang="es-ES" dirty="0" smtClean="0">
                <a:solidFill>
                  <a:schemeClr val="tx1">
                    <a:lumMod val="95000"/>
                  </a:schemeClr>
                </a:solidFill>
              </a:rPr>
              <a:t>Bioestadística</a:t>
            </a:r>
          </a:p>
          <a:p>
            <a:pPr marL="0" lvl="0" indent="0"/>
            <a:r>
              <a:rPr lang="es-ES" sz="1200" i="1" dirty="0" smtClean="0">
                <a:solidFill>
                  <a:schemeClr val="accent1"/>
                </a:solidFill>
              </a:rPr>
              <a:t>Junio 2020</a:t>
            </a:r>
            <a:endParaRPr sz="1200" i="1" dirty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271" y="150400"/>
            <a:ext cx="1177729" cy="74981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3"/>
    </mc:Choice>
    <mc:Fallback xmlns="">
      <p:transition spd="slow" advTm="1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0;p31"/>
          <p:cNvSpPr txBox="1">
            <a:spLocks/>
          </p:cNvSpPr>
          <p:nvPr/>
        </p:nvSpPr>
        <p:spPr>
          <a:xfrm>
            <a:off x="716774" y="378009"/>
            <a:ext cx="4599505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RESAMPLING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051200" y="1180800"/>
            <a:ext cx="648000" cy="27072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758000" y="3520800"/>
            <a:ext cx="648000" cy="3684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887200" y="3520800"/>
            <a:ext cx="648000" cy="3672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586800" y="3528000"/>
            <a:ext cx="648000" cy="3612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Google Shape;907;p44"/>
          <p:cNvCxnSpPr/>
          <p:nvPr/>
        </p:nvCxnSpPr>
        <p:spPr>
          <a:xfrm>
            <a:off x="840300" y="3880800"/>
            <a:ext cx="35661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2" name="Google Shape;909;p44"/>
          <p:cNvSpPr/>
          <p:nvPr/>
        </p:nvSpPr>
        <p:spPr>
          <a:xfrm rot="18872569">
            <a:off x="1961636" y="4036085"/>
            <a:ext cx="240728" cy="240716"/>
          </a:xfrm>
          <a:custGeom>
            <a:avLst/>
            <a:gdLst/>
            <a:ahLst/>
            <a:cxnLst/>
            <a:rect l="l" t="t" r="r" b="b"/>
            <a:pathLst>
              <a:path w="20444" h="20443" extrusionOk="0">
                <a:moveTo>
                  <a:pt x="0" y="0"/>
                </a:moveTo>
                <a:lnTo>
                  <a:pt x="0" y="4498"/>
                </a:lnTo>
                <a:lnTo>
                  <a:pt x="5724" y="10221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9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1"/>
                </a:lnTo>
                <a:lnTo>
                  <a:pt x="20443" y="4498"/>
                </a:lnTo>
                <a:lnTo>
                  <a:pt x="20443" y="0"/>
                </a:lnTo>
                <a:lnTo>
                  <a:pt x="15945" y="0"/>
                </a:lnTo>
                <a:lnTo>
                  <a:pt x="10222" y="5723"/>
                </a:lnTo>
                <a:lnTo>
                  <a:pt x="4498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909;p44"/>
          <p:cNvSpPr/>
          <p:nvPr/>
        </p:nvSpPr>
        <p:spPr>
          <a:xfrm rot="18872569">
            <a:off x="3790436" y="4036085"/>
            <a:ext cx="240728" cy="240716"/>
          </a:xfrm>
          <a:custGeom>
            <a:avLst/>
            <a:gdLst/>
            <a:ahLst/>
            <a:cxnLst/>
            <a:rect l="l" t="t" r="r" b="b"/>
            <a:pathLst>
              <a:path w="20444" h="20443" extrusionOk="0">
                <a:moveTo>
                  <a:pt x="0" y="0"/>
                </a:moveTo>
                <a:lnTo>
                  <a:pt x="0" y="4498"/>
                </a:lnTo>
                <a:lnTo>
                  <a:pt x="5724" y="10221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9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1"/>
                </a:lnTo>
                <a:lnTo>
                  <a:pt x="20443" y="4498"/>
                </a:lnTo>
                <a:lnTo>
                  <a:pt x="20443" y="0"/>
                </a:lnTo>
                <a:lnTo>
                  <a:pt x="15945" y="0"/>
                </a:lnTo>
                <a:lnTo>
                  <a:pt x="10222" y="5723"/>
                </a:lnTo>
                <a:lnTo>
                  <a:pt x="4498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915;p44"/>
          <p:cNvSpPr/>
          <p:nvPr/>
        </p:nvSpPr>
        <p:spPr>
          <a:xfrm rot="16200000">
            <a:off x="1328400" y="4011429"/>
            <a:ext cx="93601" cy="293138"/>
          </a:xfrm>
          <a:custGeom>
            <a:avLst/>
            <a:gdLst/>
            <a:ahLst/>
            <a:cxnLst/>
            <a:rect l="l" t="t" r="r" b="b"/>
            <a:pathLst>
              <a:path w="5909" h="20439" extrusionOk="0">
                <a:moveTo>
                  <a:pt x="1" y="1"/>
                </a:moveTo>
                <a:lnTo>
                  <a:pt x="1" y="20438"/>
                </a:lnTo>
                <a:lnTo>
                  <a:pt x="5908" y="20438"/>
                </a:lnTo>
                <a:lnTo>
                  <a:pt x="5908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915;p44"/>
          <p:cNvSpPr/>
          <p:nvPr/>
        </p:nvSpPr>
        <p:spPr>
          <a:xfrm rot="16200000">
            <a:off x="3164400" y="4009874"/>
            <a:ext cx="93601" cy="293138"/>
          </a:xfrm>
          <a:custGeom>
            <a:avLst/>
            <a:gdLst/>
            <a:ahLst/>
            <a:cxnLst/>
            <a:rect l="l" t="t" r="r" b="b"/>
            <a:pathLst>
              <a:path w="5909" h="20439" extrusionOk="0">
                <a:moveTo>
                  <a:pt x="1" y="1"/>
                </a:moveTo>
                <a:lnTo>
                  <a:pt x="1" y="20438"/>
                </a:lnTo>
                <a:lnTo>
                  <a:pt x="5908" y="20438"/>
                </a:lnTo>
                <a:lnTo>
                  <a:pt x="5908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527;p38"/>
          <p:cNvSpPr txBox="1"/>
          <p:nvPr/>
        </p:nvSpPr>
        <p:spPr>
          <a:xfrm>
            <a:off x="1625028" y="4458761"/>
            <a:ext cx="1822106" cy="28032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>
                    <a:lumMod val="50000"/>
                  </a:schemeClr>
                </a:solidFill>
                <a:latin typeface="Teko"/>
                <a:ea typeface="Teko"/>
                <a:cs typeface="Teko"/>
                <a:sym typeface="Teko"/>
              </a:rPr>
              <a:t>UNDER SAMPLING</a:t>
            </a:r>
            <a:endParaRPr b="1" dirty="0">
              <a:solidFill>
                <a:schemeClr val="bg1">
                  <a:lumMod val="50000"/>
                </a:schemeClr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4983600" y="1182000"/>
            <a:ext cx="648000" cy="27072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/>
          <p:cNvSpPr/>
          <p:nvPr/>
        </p:nvSpPr>
        <p:spPr>
          <a:xfrm>
            <a:off x="5690400" y="3522000"/>
            <a:ext cx="648000" cy="3684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/>
          <p:cNvSpPr/>
          <p:nvPr/>
        </p:nvSpPr>
        <p:spPr>
          <a:xfrm>
            <a:off x="6819600" y="1180800"/>
            <a:ext cx="648000" cy="27084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7519200" y="3529200"/>
            <a:ext cx="648000" cy="3612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Google Shape;907;p44"/>
          <p:cNvCxnSpPr/>
          <p:nvPr/>
        </p:nvCxnSpPr>
        <p:spPr>
          <a:xfrm>
            <a:off x="4772700" y="3882000"/>
            <a:ext cx="35661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8" name="Google Shape;909;p44"/>
          <p:cNvSpPr/>
          <p:nvPr/>
        </p:nvSpPr>
        <p:spPr>
          <a:xfrm rot="18872569">
            <a:off x="5894036" y="4037285"/>
            <a:ext cx="240728" cy="240716"/>
          </a:xfrm>
          <a:custGeom>
            <a:avLst/>
            <a:gdLst/>
            <a:ahLst/>
            <a:cxnLst/>
            <a:rect l="l" t="t" r="r" b="b"/>
            <a:pathLst>
              <a:path w="20444" h="20443" extrusionOk="0">
                <a:moveTo>
                  <a:pt x="0" y="0"/>
                </a:moveTo>
                <a:lnTo>
                  <a:pt x="0" y="4498"/>
                </a:lnTo>
                <a:lnTo>
                  <a:pt x="5724" y="10221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9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1"/>
                </a:lnTo>
                <a:lnTo>
                  <a:pt x="20443" y="4498"/>
                </a:lnTo>
                <a:lnTo>
                  <a:pt x="20443" y="0"/>
                </a:lnTo>
                <a:lnTo>
                  <a:pt x="15945" y="0"/>
                </a:lnTo>
                <a:lnTo>
                  <a:pt x="10222" y="5723"/>
                </a:lnTo>
                <a:lnTo>
                  <a:pt x="4498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09;p44"/>
          <p:cNvSpPr/>
          <p:nvPr/>
        </p:nvSpPr>
        <p:spPr>
          <a:xfrm rot="18872569">
            <a:off x="7722836" y="4037285"/>
            <a:ext cx="240728" cy="240716"/>
          </a:xfrm>
          <a:custGeom>
            <a:avLst/>
            <a:gdLst/>
            <a:ahLst/>
            <a:cxnLst/>
            <a:rect l="l" t="t" r="r" b="b"/>
            <a:pathLst>
              <a:path w="20444" h="20443" extrusionOk="0">
                <a:moveTo>
                  <a:pt x="0" y="0"/>
                </a:moveTo>
                <a:lnTo>
                  <a:pt x="0" y="4498"/>
                </a:lnTo>
                <a:lnTo>
                  <a:pt x="5724" y="10221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9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1"/>
                </a:lnTo>
                <a:lnTo>
                  <a:pt x="20443" y="4498"/>
                </a:lnTo>
                <a:lnTo>
                  <a:pt x="20443" y="0"/>
                </a:lnTo>
                <a:lnTo>
                  <a:pt x="15945" y="0"/>
                </a:lnTo>
                <a:lnTo>
                  <a:pt x="10222" y="5723"/>
                </a:lnTo>
                <a:lnTo>
                  <a:pt x="4498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915;p44"/>
          <p:cNvSpPr/>
          <p:nvPr/>
        </p:nvSpPr>
        <p:spPr>
          <a:xfrm rot="16200000">
            <a:off x="5260800" y="4012629"/>
            <a:ext cx="93601" cy="293138"/>
          </a:xfrm>
          <a:custGeom>
            <a:avLst/>
            <a:gdLst/>
            <a:ahLst/>
            <a:cxnLst/>
            <a:rect l="l" t="t" r="r" b="b"/>
            <a:pathLst>
              <a:path w="5909" h="20439" extrusionOk="0">
                <a:moveTo>
                  <a:pt x="1" y="1"/>
                </a:moveTo>
                <a:lnTo>
                  <a:pt x="1" y="20438"/>
                </a:lnTo>
                <a:lnTo>
                  <a:pt x="5908" y="20438"/>
                </a:lnTo>
                <a:lnTo>
                  <a:pt x="5908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915;p44"/>
          <p:cNvSpPr/>
          <p:nvPr/>
        </p:nvSpPr>
        <p:spPr>
          <a:xfrm rot="16200000">
            <a:off x="7096800" y="4011074"/>
            <a:ext cx="93601" cy="293138"/>
          </a:xfrm>
          <a:custGeom>
            <a:avLst/>
            <a:gdLst/>
            <a:ahLst/>
            <a:cxnLst/>
            <a:rect l="l" t="t" r="r" b="b"/>
            <a:pathLst>
              <a:path w="5909" h="20439" extrusionOk="0">
                <a:moveTo>
                  <a:pt x="1" y="1"/>
                </a:moveTo>
                <a:lnTo>
                  <a:pt x="1" y="20438"/>
                </a:lnTo>
                <a:lnTo>
                  <a:pt x="5908" y="20438"/>
                </a:lnTo>
                <a:lnTo>
                  <a:pt x="5908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7;p38"/>
          <p:cNvSpPr txBox="1"/>
          <p:nvPr/>
        </p:nvSpPr>
        <p:spPr>
          <a:xfrm>
            <a:off x="5557428" y="4459961"/>
            <a:ext cx="1822106" cy="28032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>
                    <a:lumMod val="50000"/>
                  </a:schemeClr>
                </a:solidFill>
                <a:latin typeface="Teko"/>
                <a:ea typeface="Teko"/>
                <a:cs typeface="Teko"/>
                <a:sym typeface="Teko"/>
              </a:rPr>
              <a:t>OVER SAMPLING</a:t>
            </a:r>
            <a:endParaRPr b="1" dirty="0">
              <a:solidFill>
                <a:schemeClr val="bg1">
                  <a:lumMod val="50000"/>
                </a:schemeClr>
              </a:solidFill>
              <a:latin typeface="Teko"/>
              <a:ea typeface="Teko"/>
              <a:cs typeface="Teko"/>
              <a:sym typeface="Teko"/>
            </a:endParaRPr>
          </a:p>
        </p:txBody>
      </p:sp>
      <p:grpSp>
        <p:nvGrpSpPr>
          <p:cNvPr id="53" name="Google Shape;1228;p54"/>
          <p:cNvGrpSpPr/>
          <p:nvPr/>
        </p:nvGrpSpPr>
        <p:grpSpPr>
          <a:xfrm>
            <a:off x="6092372" y="2672948"/>
            <a:ext cx="400800" cy="278291"/>
            <a:chOff x="4791775" y="1877500"/>
            <a:chExt cx="66725" cy="36975"/>
          </a:xfrm>
        </p:grpSpPr>
        <p:sp>
          <p:nvSpPr>
            <p:cNvPr id="54" name="Google Shape;1229;p54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30;p54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228;p54"/>
          <p:cNvGrpSpPr/>
          <p:nvPr/>
        </p:nvGrpSpPr>
        <p:grpSpPr>
          <a:xfrm>
            <a:off x="2118001" y="2674148"/>
            <a:ext cx="400800" cy="278291"/>
            <a:chOff x="4791775" y="1877500"/>
            <a:chExt cx="66725" cy="36975"/>
          </a:xfrm>
        </p:grpSpPr>
        <p:sp>
          <p:nvSpPr>
            <p:cNvPr id="57" name="Google Shape;1229;p54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30;p54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Rectángulo 58"/>
          <p:cNvSpPr/>
          <p:nvPr/>
        </p:nvSpPr>
        <p:spPr>
          <a:xfrm>
            <a:off x="7519200" y="3085170"/>
            <a:ext cx="648000" cy="4428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2887434" y="1180800"/>
            <a:ext cx="648000" cy="23472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7519200" y="2643365"/>
            <a:ext cx="648000" cy="4428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7519200" y="2207005"/>
            <a:ext cx="648000" cy="4428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/>
          <p:cNvSpPr/>
          <p:nvPr/>
        </p:nvSpPr>
        <p:spPr>
          <a:xfrm>
            <a:off x="7519200" y="1765200"/>
            <a:ext cx="648000" cy="4428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7519200" y="1180800"/>
            <a:ext cx="648000" cy="58816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8"/>
    </mc:Choice>
    <mc:Fallback xmlns="">
      <p:transition spd="slow" advTm="5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9" grpId="0" animBg="1"/>
      <p:bldP spid="30" grpId="0" animBg="1"/>
      <p:bldP spid="30" grpId="1" animBg="1"/>
      <p:bldP spid="31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0;p31"/>
          <p:cNvSpPr txBox="1">
            <a:spLocks/>
          </p:cNvSpPr>
          <p:nvPr/>
        </p:nvSpPr>
        <p:spPr>
          <a:xfrm>
            <a:off x="716774" y="378009"/>
            <a:ext cx="4599505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BOOST DECISION TREES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1185584" y="1627200"/>
            <a:ext cx="940739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1185584" y="1900791"/>
            <a:ext cx="94074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1207150" y="2172839"/>
            <a:ext cx="919174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1305574" y="2443166"/>
            <a:ext cx="82074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1207150" y="2715874"/>
            <a:ext cx="919174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1207150" y="2989465"/>
            <a:ext cx="919174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1185584" y="3263056"/>
            <a:ext cx="94074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2136097" y="2443166"/>
            <a:ext cx="45719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4135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4164176" y="1909191"/>
            <a:ext cx="900947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/>
          <p:cNvSpPr/>
          <p:nvPr/>
        </p:nvSpPr>
        <p:spPr>
          <a:xfrm>
            <a:off x="4135452" y="2181239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4588393" y="2451566"/>
            <a:ext cx="47673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>
            <a:off x="4164176" y="2724274"/>
            <a:ext cx="900948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/>
          <p:cNvSpPr/>
          <p:nvPr/>
        </p:nvSpPr>
        <p:spPr>
          <a:xfrm>
            <a:off x="4197600" y="2997865"/>
            <a:ext cx="867524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/>
          <p:cNvSpPr/>
          <p:nvPr/>
        </p:nvSpPr>
        <p:spPr>
          <a:xfrm>
            <a:off x="4132416" y="3271456"/>
            <a:ext cx="932708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/>
          <p:cNvSpPr/>
          <p:nvPr/>
        </p:nvSpPr>
        <p:spPr>
          <a:xfrm>
            <a:off x="5074897" y="2451566"/>
            <a:ext cx="74528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/>
          <p:cNvSpPr/>
          <p:nvPr/>
        </p:nvSpPr>
        <p:spPr>
          <a:xfrm>
            <a:off x="7087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/>
          <p:cNvSpPr/>
          <p:nvPr/>
        </p:nvSpPr>
        <p:spPr>
          <a:xfrm>
            <a:off x="7105298" y="1909191"/>
            <a:ext cx="91182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7105298" y="2181239"/>
            <a:ext cx="911826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/>
          <p:cNvSpPr/>
          <p:nvPr/>
        </p:nvSpPr>
        <p:spPr>
          <a:xfrm>
            <a:off x="7138076" y="2451566"/>
            <a:ext cx="879048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/>
          <p:cNvSpPr/>
          <p:nvPr/>
        </p:nvSpPr>
        <p:spPr>
          <a:xfrm>
            <a:off x="7120616" y="2724274"/>
            <a:ext cx="896508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48"/>
          <p:cNvSpPr/>
          <p:nvPr/>
        </p:nvSpPr>
        <p:spPr>
          <a:xfrm>
            <a:off x="7087452" y="2997865"/>
            <a:ext cx="929672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/>
          <p:cNvSpPr/>
          <p:nvPr/>
        </p:nvSpPr>
        <p:spPr>
          <a:xfrm>
            <a:off x="7073538" y="3271456"/>
            <a:ext cx="943585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Rectángulo 51"/>
          <p:cNvSpPr/>
          <p:nvPr/>
        </p:nvSpPr>
        <p:spPr>
          <a:xfrm>
            <a:off x="8025310" y="1635600"/>
            <a:ext cx="794690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/>
          <p:cNvSpPr/>
          <p:nvPr/>
        </p:nvSpPr>
        <p:spPr>
          <a:xfrm>
            <a:off x="8026897" y="2451566"/>
            <a:ext cx="591503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Google Shape;1068;p54"/>
          <p:cNvSpPr txBox="1">
            <a:spLocks/>
          </p:cNvSpPr>
          <p:nvPr/>
        </p:nvSpPr>
        <p:spPr>
          <a:xfrm>
            <a:off x="1503876" y="24749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0.88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068;p54"/>
          <p:cNvSpPr txBox="1">
            <a:spLocks/>
          </p:cNvSpPr>
          <p:nvPr/>
        </p:nvSpPr>
        <p:spPr>
          <a:xfrm>
            <a:off x="2210676" y="24689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0.06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5073977" y="2997865"/>
            <a:ext cx="218023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Google Shape;1068;p54"/>
          <p:cNvSpPr txBox="1">
            <a:spLocks/>
          </p:cNvSpPr>
          <p:nvPr/>
        </p:nvSpPr>
        <p:spPr>
          <a:xfrm>
            <a:off x="4171377" y="247613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0.63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1068;p54"/>
          <p:cNvSpPr txBox="1">
            <a:spLocks/>
          </p:cNvSpPr>
          <p:nvPr/>
        </p:nvSpPr>
        <p:spPr>
          <a:xfrm>
            <a:off x="5202177" y="247013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0.15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1068;p54"/>
          <p:cNvSpPr txBox="1">
            <a:spLocks/>
          </p:cNvSpPr>
          <p:nvPr/>
        </p:nvSpPr>
        <p:spPr>
          <a:xfrm>
            <a:off x="4164177" y="3029688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1068;p54"/>
          <p:cNvSpPr txBox="1">
            <a:spLocks/>
          </p:cNvSpPr>
          <p:nvPr/>
        </p:nvSpPr>
        <p:spPr>
          <a:xfrm>
            <a:off x="5216577" y="302368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0.32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1068;p54"/>
          <p:cNvSpPr txBox="1">
            <a:spLocks/>
          </p:cNvSpPr>
          <p:nvPr/>
        </p:nvSpPr>
        <p:spPr>
          <a:xfrm>
            <a:off x="1503816" y="301648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1068;p54"/>
          <p:cNvSpPr txBox="1">
            <a:spLocks/>
          </p:cNvSpPr>
          <p:nvPr/>
        </p:nvSpPr>
        <p:spPr>
          <a:xfrm>
            <a:off x="2181816" y="30248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1068;p54"/>
          <p:cNvSpPr txBox="1">
            <a:spLocks/>
          </p:cNvSpPr>
          <p:nvPr/>
        </p:nvSpPr>
        <p:spPr>
          <a:xfrm>
            <a:off x="153403" y="30164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1068;p54"/>
          <p:cNvSpPr txBox="1">
            <a:spLocks/>
          </p:cNvSpPr>
          <p:nvPr/>
        </p:nvSpPr>
        <p:spPr>
          <a:xfrm>
            <a:off x="148495" y="2464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1068;p54"/>
          <p:cNvSpPr txBox="1">
            <a:spLocks/>
          </p:cNvSpPr>
          <p:nvPr/>
        </p:nvSpPr>
        <p:spPr>
          <a:xfrm>
            <a:off x="7205228" y="24821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0.92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1068;p54"/>
          <p:cNvSpPr txBox="1">
            <a:spLocks/>
          </p:cNvSpPr>
          <p:nvPr/>
        </p:nvSpPr>
        <p:spPr>
          <a:xfrm>
            <a:off x="8120828" y="24761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0.69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8026897" y="2991884"/>
            <a:ext cx="393781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Google Shape;1068;p54"/>
          <p:cNvSpPr txBox="1">
            <a:spLocks/>
          </p:cNvSpPr>
          <p:nvPr/>
        </p:nvSpPr>
        <p:spPr>
          <a:xfrm>
            <a:off x="7985752" y="302368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0.45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068;p54"/>
          <p:cNvSpPr txBox="1">
            <a:spLocks/>
          </p:cNvSpPr>
          <p:nvPr/>
        </p:nvSpPr>
        <p:spPr>
          <a:xfrm>
            <a:off x="1537002" y="3668315"/>
            <a:ext cx="1162997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1068;p54"/>
          <p:cNvSpPr txBox="1">
            <a:spLocks/>
          </p:cNvSpPr>
          <p:nvPr/>
        </p:nvSpPr>
        <p:spPr>
          <a:xfrm>
            <a:off x="4341600" y="3665663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UNDER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1068;p54"/>
          <p:cNvSpPr txBox="1">
            <a:spLocks/>
          </p:cNvSpPr>
          <p:nvPr/>
        </p:nvSpPr>
        <p:spPr>
          <a:xfrm>
            <a:off x="7290457" y="3647291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OVER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1068;p54"/>
          <p:cNvSpPr txBox="1">
            <a:spLocks/>
          </p:cNvSpPr>
          <p:nvPr/>
        </p:nvSpPr>
        <p:spPr>
          <a:xfrm>
            <a:off x="158972" y="16602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1068;p54"/>
          <p:cNvSpPr txBox="1">
            <a:spLocks/>
          </p:cNvSpPr>
          <p:nvPr/>
        </p:nvSpPr>
        <p:spPr>
          <a:xfrm>
            <a:off x="1526868" y="166448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1068;p54"/>
          <p:cNvSpPr txBox="1">
            <a:spLocks/>
          </p:cNvSpPr>
          <p:nvPr/>
        </p:nvSpPr>
        <p:spPr>
          <a:xfrm>
            <a:off x="2168868" y="1665682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1068;p54"/>
          <p:cNvSpPr txBox="1">
            <a:spLocks/>
          </p:cNvSpPr>
          <p:nvPr/>
        </p:nvSpPr>
        <p:spPr>
          <a:xfrm>
            <a:off x="4185452" y="166620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1068;p54"/>
          <p:cNvSpPr txBox="1">
            <a:spLocks/>
          </p:cNvSpPr>
          <p:nvPr/>
        </p:nvSpPr>
        <p:spPr>
          <a:xfrm>
            <a:off x="5144252" y="166020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1068;p54"/>
          <p:cNvSpPr txBox="1">
            <a:spLocks/>
          </p:cNvSpPr>
          <p:nvPr/>
        </p:nvSpPr>
        <p:spPr>
          <a:xfrm>
            <a:off x="7205228" y="166623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1068;p54"/>
          <p:cNvSpPr txBox="1">
            <a:spLocks/>
          </p:cNvSpPr>
          <p:nvPr/>
        </p:nvSpPr>
        <p:spPr>
          <a:xfrm>
            <a:off x="8120828" y="166023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0.85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1068;p54"/>
          <p:cNvSpPr txBox="1">
            <a:spLocks/>
          </p:cNvSpPr>
          <p:nvPr/>
        </p:nvSpPr>
        <p:spPr>
          <a:xfrm>
            <a:off x="152025" y="1919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1068;p54"/>
          <p:cNvSpPr txBox="1">
            <a:spLocks/>
          </p:cNvSpPr>
          <p:nvPr/>
        </p:nvSpPr>
        <p:spPr>
          <a:xfrm>
            <a:off x="1518216" y="193117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1068;p54"/>
          <p:cNvSpPr txBox="1">
            <a:spLocks/>
          </p:cNvSpPr>
          <p:nvPr/>
        </p:nvSpPr>
        <p:spPr>
          <a:xfrm>
            <a:off x="2174616" y="193237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1068;p54"/>
          <p:cNvSpPr txBox="1">
            <a:spLocks/>
          </p:cNvSpPr>
          <p:nvPr/>
        </p:nvSpPr>
        <p:spPr>
          <a:xfrm>
            <a:off x="4172676" y="193966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0.93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1068;p54"/>
          <p:cNvSpPr txBox="1">
            <a:spLocks/>
          </p:cNvSpPr>
          <p:nvPr/>
        </p:nvSpPr>
        <p:spPr>
          <a:xfrm>
            <a:off x="5153076" y="193366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8025891" y="1904851"/>
            <a:ext cx="592311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Google Shape;1068;p54"/>
          <p:cNvSpPr txBox="1">
            <a:spLocks/>
          </p:cNvSpPr>
          <p:nvPr/>
        </p:nvSpPr>
        <p:spPr>
          <a:xfrm>
            <a:off x="8114209" y="192948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0.71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1068;p54"/>
          <p:cNvSpPr txBox="1">
            <a:spLocks/>
          </p:cNvSpPr>
          <p:nvPr/>
        </p:nvSpPr>
        <p:spPr>
          <a:xfrm>
            <a:off x="7205228" y="191797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1068;p54"/>
          <p:cNvSpPr txBox="1">
            <a:spLocks/>
          </p:cNvSpPr>
          <p:nvPr/>
        </p:nvSpPr>
        <p:spPr>
          <a:xfrm>
            <a:off x="147846" y="22020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1068;p54"/>
          <p:cNvSpPr txBox="1">
            <a:spLocks/>
          </p:cNvSpPr>
          <p:nvPr/>
        </p:nvSpPr>
        <p:spPr>
          <a:xfrm>
            <a:off x="1511016" y="220606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5076026" y="2178525"/>
            <a:ext cx="7452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Google Shape;1068;p54"/>
          <p:cNvSpPr txBox="1">
            <a:spLocks/>
          </p:cNvSpPr>
          <p:nvPr/>
        </p:nvSpPr>
        <p:spPr>
          <a:xfrm>
            <a:off x="5196106" y="2204293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0.19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068;p54"/>
          <p:cNvSpPr txBox="1">
            <a:spLocks/>
          </p:cNvSpPr>
          <p:nvPr/>
        </p:nvSpPr>
        <p:spPr>
          <a:xfrm>
            <a:off x="4171377" y="2206436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0.95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068;p54"/>
          <p:cNvSpPr txBox="1">
            <a:spLocks/>
          </p:cNvSpPr>
          <p:nvPr/>
        </p:nvSpPr>
        <p:spPr>
          <a:xfrm>
            <a:off x="7205228" y="2208259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Rectángulo 97"/>
          <p:cNvSpPr/>
          <p:nvPr/>
        </p:nvSpPr>
        <p:spPr>
          <a:xfrm>
            <a:off x="8026897" y="2180467"/>
            <a:ext cx="393781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Google Shape;1068;p54"/>
          <p:cNvSpPr txBox="1">
            <a:spLocks/>
          </p:cNvSpPr>
          <p:nvPr/>
        </p:nvSpPr>
        <p:spPr>
          <a:xfrm>
            <a:off x="7985752" y="221227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0.37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68;p54"/>
          <p:cNvSpPr txBox="1">
            <a:spLocks/>
          </p:cNvSpPr>
          <p:nvPr/>
        </p:nvSpPr>
        <p:spPr>
          <a:xfrm>
            <a:off x="145697" y="27395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68;p54"/>
          <p:cNvSpPr txBox="1">
            <a:spLocks/>
          </p:cNvSpPr>
          <p:nvPr/>
        </p:nvSpPr>
        <p:spPr>
          <a:xfrm>
            <a:off x="153158" y="32883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Rectángulo 101"/>
          <p:cNvSpPr/>
          <p:nvPr/>
        </p:nvSpPr>
        <p:spPr>
          <a:xfrm>
            <a:off x="2140522" y="2711858"/>
            <a:ext cx="7452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Google Shape;1068;p54"/>
          <p:cNvSpPr txBox="1">
            <a:spLocks/>
          </p:cNvSpPr>
          <p:nvPr/>
        </p:nvSpPr>
        <p:spPr>
          <a:xfrm>
            <a:off x="2217402" y="275202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0.19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68;p54"/>
          <p:cNvSpPr txBox="1">
            <a:spLocks/>
          </p:cNvSpPr>
          <p:nvPr/>
        </p:nvSpPr>
        <p:spPr>
          <a:xfrm>
            <a:off x="1505636" y="274671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68;p54"/>
          <p:cNvSpPr txBox="1">
            <a:spLocks/>
          </p:cNvSpPr>
          <p:nvPr/>
        </p:nvSpPr>
        <p:spPr>
          <a:xfrm>
            <a:off x="4166266" y="2754841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0.94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8;p54"/>
          <p:cNvSpPr txBox="1">
            <a:spLocks/>
          </p:cNvSpPr>
          <p:nvPr/>
        </p:nvSpPr>
        <p:spPr>
          <a:xfrm>
            <a:off x="5171102" y="2746999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68;p54"/>
          <p:cNvSpPr txBox="1">
            <a:spLocks/>
          </p:cNvSpPr>
          <p:nvPr/>
        </p:nvSpPr>
        <p:spPr>
          <a:xfrm>
            <a:off x="7205228" y="274322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0.96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68;p54"/>
          <p:cNvSpPr txBox="1">
            <a:spLocks/>
          </p:cNvSpPr>
          <p:nvPr/>
        </p:nvSpPr>
        <p:spPr>
          <a:xfrm>
            <a:off x="7205228" y="300210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8026897" y="2724400"/>
            <a:ext cx="393781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Google Shape;1068;p54"/>
          <p:cNvSpPr txBox="1">
            <a:spLocks/>
          </p:cNvSpPr>
          <p:nvPr/>
        </p:nvSpPr>
        <p:spPr>
          <a:xfrm>
            <a:off x="7985752" y="275620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0.34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068;p54"/>
          <p:cNvSpPr txBox="1">
            <a:spLocks/>
          </p:cNvSpPr>
          <p:nvPr/>
        </p:nvSpPr>
        <p:spPr>
          <a:xfrm>
            <a:off x="1507980" y="329553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068;p54"/>
          <p:cNvSpPr txBox="1">
            <a:spLocks/>
          </p:cNvSpPr>
          <p:nvPr/>
        </p:nvSpPr>
        <p:spPr>
          <a:xfrm>
            <a:off x="4158564" y="330274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068;p54"/>
          <p:cNvSpPr txBox="1">
            <a:spLocks/>
          </p:cNvSpPr>
          <p:nvPr/>
        </p:nvSpPr>
        <p:spPr>
          <a:xfrm>
            <a:off x="7252727" y="329268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Rectángulo 113"/>
          <p:cNvSpPr/>
          <p:nvPr/>
        </p:nvSpPr>
        <p:spPr>
          <a:xfrm>
            <a:off x="8020080" y="3267532"/>
            <a:ext cx="591503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Google Shape;1068;p54"/>
          <p:cNvSpPr txBox="1">
            <a:spLocks/>
          </p:cNvSpPr>
          <p:nvPr/>
        </p:nvSpPr>
        <p:spPr>
          <a:xfrm>
            <a:off x="8114011" y="329213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0.61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068;p54"/>
          <p:cNvSpPr txBox="1">
            <a:spLocks/>
          </p:cNvSpPr>
          <p:nvPr/>
        </p:nvSpPr>
        <p:spPr>
          <a:xfrm>
            <a:off x="2176091" y="22058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068;p54"/>
          <p:cNvSpPr txBox="1">
            <a:spLocks/>
          </p:cNvSpPr>
          <p:nvPr/>
        </p:nvSpPr>
        <p:spPr>
          <a:xfrm>
            <a:off x="2182878" y="32927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068;p54"/>
          <p:cNvSpPr txBox="1">
            <a:spLocks/>
          </p:cNvSpPr>
          <p:nvPr/>
        </p:nvSpPr>
        <p:spPr>
          <a:xfrm>
            <a:off x="5182988" y="329426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068;p54"/>
          <p:cNvSpPr txBox="1">
            <a:spLocks/>
          </p:cNvSpPr>
          <p:nvPr/>
        </p:nvSpPr>
        <p:spPr>
          <a:xfrm>
            <a:off x="3049003" y="30176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068;p54"/>
          <p:cNvSpPr txBox="1">
            <a:spLocks/>
          </p:cNvSpPr>
          <p:nvPr/>
        </p:nvSpPr>
        <p:spPr>
          <a:xfrm>
            <a:off x="3044095" y="2466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068;p54"/>
          <p:cNvSpPr txBox="1">
            <a:spLocks/>
          </p:cNvSpPr>
          <p:nvPr/>
        </p:nvSpPr>
        <p:spPr>
          <a:xfrm>
            <a:off x="3054572" y="16614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068;p54"/>
          <p:cNvSpPr txBox="1">
            <a:spLocks/>
          </p:cNvSpPr>
          <p:nvPr/>
        </p:nvSpPr>
        <p:spPr>
          <a:xfrm>
            <a:off x="3047625" y="1921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068;p54"/>
          <p:cNvSpPr txBox="1">
            <a:spLocks/>
          </p:cNvSpPr>
          <p:nvPr/>
        </p:nvSpPr>
        <p:spPr>
          <a:xfrm>
            <a:off x="3043446" y="22032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068;p54"/>
          <p:cNvSpPr txBox="1">
            <a:spLocks/>
          </p:cNvSpPr>
          <p:nvPr/>
        </p:nvSpPr>
        <p:spPr>
          <a:xfrm>
            <a:off x="3041297" y="27407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068;p54"/>
          <p:cNvSpPr txBox="1">
            <a:spLocks/>
          </p:cNvSpPr>
          <p:nvPr/>
        </p:nvSpPr>
        <p:spPr>
          <a:xfrm>
            <a:off x="3048758" y="32895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068;p54"/>
          <p:cNvSpPr txBox="1">
            <a:spLocks/>
          </p:cNvSpPr>
          <p:nvPr/>
        </p:nvSpPr>
        <p:spPr>
          <a:xfrm>
            <a:off x="6015621" y="3018879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068;p54"/>
          <p:cNvSpPr txBox="1">
            <a:spLocks/>
          </p:cNvSpPr>
          <p:nvPr/>
        </p:nvSpPr>
        <p:spPr>
          <a:xfrm>
            <a:off x="6010713" y="2467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068;p54"/>
          <p:cNvSpPr txBox="1">
            <a:spLocks/>
          </p:cNvSpPr>
          <p:nvPr/>
        </p:nvSpPr>
        <p:spPr>
          <a:xfrm>
            <a:off x="6021190" y="1662595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068;p54"/>
          <p:cNvSpPr txBox="1">
            <a:spLocks/>
          </p:cNvSpPr>
          <p:nvPr/>
        </p:nvSpPr>
        <p:spPr>
          <a:xfrm>
            <a:off x="6014243" y="1922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068;p54"/>
          <p:cNvSpPr txBox="1">
            <a:spLocks/>
          </p:cNvSpPr>
          <p:nvPr/>
        </p:nvSpPr>
        <p:spPr>
          <a:xfrm>
            <a:off x="6010064" y="220439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068;p54"/>
          <p:cNvSpPr txBox="1">
            <a:spLocks/>
          </p:cNvSpPr>
          <p:nvPr/>
        </p:nvSpPr>
        <p:spPr>
          <a:xfrm>
            <a:off x="6007915" y="2741903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068;p54"/>
          <p:cNvSpPr txBox="1">
            <a:spLocks/>
          </p:cNvSpPr>
          <p:nvPr/>
        </p:nvSpPr>
        <p:spPr>
          <a:xfrm>
            <a:off x="6015376" y="329072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Conector recto 53"/>
          <p:cNvCxnSpPr/>
          <p:nvPr/>
        </p:nvCxnSpPr>
        <p:spPr>
          <a:xfrm>
            <a:off x="8022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5070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2131200" y="13213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Google Shape;1068;p54"/>
          <p:cNvSpPr txBox="1">
            <a:spLocks/>
          </p:cNvSpPr>
          <p:nvPr/>
        </p:nvSpPr>
        <p:spPr>
          <a:xfrm>
            <a:off x="1283974" y="12968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068;p54"/>
          <p:cNvSpPr txBox="1">
            <a:spLocks/>
          </p:cNvSpPr>
          <p:nvPr/>
        </p:nvSpPr>
        <p:spPr>
          <a:xfrm>
            <a:off x="4222774" y="12980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068;p54"/>
          <p:cNvSpPr txBox="1">
            <a:spLocks/>
          </p:cNvSpPr>
          <p:nvPr/>
        </p:nvSpPr>
        <p:spPr>
          <a:xfrm>
            <a:off x="7168774" y="12992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068;p54"/>
          <p:cNvSpPr txBox="1">
            <a:spLocks/>
          </p:cNvSpPr>
          <p:nvPr/>
        </p:nvSpPr>
        <p:spPr>
          <a:xfrm>
            <a:off x="2139627" y="129732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068;p54"/>
          <p:cNvSpPr txBox="1">
            <a:spLocks/>
          </p:cNvSpPr>
          <p:nvPr/>
        </p:nvSpPr>
        <p:spPr>
          <a:xfrm>
            <a:off x="8022958" y="1299026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068;p54"/>
          <p:cNvSpPr txBox="1">
            <a:spLocks/>
          </p:cNvSpPr>
          <p:nvPr/>
        </p:nvSpPr>
        <p:spPr>
          <a:xfrm>
            <a:off x="5073350" y="1299499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9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2"/>
    </mc:Choice>
    <mc:Fallback xmlns="">
      <p:transition spd="slow" advTm="5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5" grpId="0"/>
      <p:bldP spid="56" grpId="0"/>
      <p:bldP spid="57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 animBg="1"/>
      <p:bldP spid="69" grpId="0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/>
      <p:bldP spid="91" grpId="0"/>
      <p:bldP spid="92" grpId="0"/>
      <p:bldP spid="93" grpId="0"/>
      <p:bldP spid="94" grpId="0" animBg="1"/>
      <p:bldP spid="95" grpId="0"/>
      <p:bldP spid="96" grpId="0"/>
      <p:bldP spid="97" grpId="0"/>
      <p:bldP spid="98" grpId="0" animBg="1"/>
      <p:bldP spid="99" grpId="0"/>
      <p:bldP spid="100" grpId="0"/>
      <p:bldP spid="101" grpId="0"/>
      <p:bldP spid="102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 animBg="1"/>
      <p:bldP spid="110" grpId="0"/>
      <p:bldP spid="111" grpId="0"/>
      <p:bldP spid="112" grpId="0"/>
      <p:bldP spid="113" grpId="0"/>
      <p:bldP spid="114" grpId="0" animBg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ángulo 113"/>
          <p:cNvSpPr/>
          <p:nvPr/>
        </p:nvSpPr>
        <p:spPr>
          <a:xfrm>
            <a:off x="2137351" y="2176371"/>
            <a:ext cx="437573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2137352" y="3262664"/>
            <a:ext cx="477656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2136593" y="2990329"/>
            <a:ext cx="478415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Google Shape;370;p31"/>
          <p:cNvSpPr txBox="1">
            <a:spLocks/>
          </p:cNvSpPr>
          <p:nvPr/>
        </p:nvSpPr>
        <p:spPr>
          <a:xfrm>
            <a:off x="716774" y="378009"/>
            <a:ext cx="7884966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SUPPORT VECTOR MACHINE - LINEAL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185584" y="1627200"/>
            <a:ext cx="940739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185584" y="1900791"/>
            <a:ext cx="94074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07150" y="2172839"/>
            <a:ext cx="919174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305574" y="2443166"/>
            <a:ext cx="82074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207150" y="2715874"/>
            <a:ext cx="919174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207150" y="2989465"/>
            <a:ext cx="919174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5584" y="3263056"/>
            <a:ext cx="94074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2136097" y="2443166"/>
            <a:ext cx="78953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4135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4214436" y="1909191"/>
            <a:ext cx="850687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4135452" y="2181239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4588393" y="2451566"/>
            <a:ext cx="47673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4222774" y="2724274"/>
            <a:ext cx="84235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4124625" y="2997865"/>
            <a:ext cx="94049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4147826" y="3271456"/>
            <a:ext cx="917297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5074897" y="2451566"/>
            <a:ext cx="74528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7087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7105298" y="1909191"/>
            <a:ext cx="91182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7105298" y="2181239"/>
            <a:ext cx="911826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7205228" y="2451566"/>
            <a:ext cx="81189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7120616" y="2724274"/>
            <a:ext cx="896508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7087452" y="2997865"/>
            <a:ext cx="929672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7073538" y="3271456"/>
            <a:ext cx="943585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8025310" y="1635600"/>
            <a:ext cx="437667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8026898" y="2451566"/>
            <a:ext cx="436080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Google Shape;1068;p54"/>
          <p:cNvSpPr txBox="1">
            <a:spLocks/>
          </p:cNvSpPr>
          <p:nvPr/>
        </p:nvSpPr>
        <p:spPr>
          <a:xfrm>
            <a:off x="1503876" y="24749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0.85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068;p54"/>
          <p:cNvSpPr txBox="1">
            <a:spLocks/>
          </p:cNvSpPr>
          <p:nvPr/>
        </p:nvSpPr>
        <p:spPr>
          <a:xfrm>
            <a:off x="2210676" y="24689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0.14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076145" y="1913212"/>
            <a:ext cx="67686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Google Shape;1068;p54"/>
          <p:cNvSpPr txBox="1">
            <a:spLocks/>
          </p:cNvSpPr>
          <p:nvPr/>
        </p:nvSpPr>
        <p:spPr>
          <a:xfrm>
            <a:off x="4171377" y="247613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0.59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068;p54"/>
          <p:cNvSpPr txBox="1">
            <a:spLocks/>
          </p:cNvSpPr>
          <p:nvPr/>
        </p:nvSpPr>
        <p:spPr>
          <a:xfrm>
            <a:off x="5157727" y="248283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0.14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068;p54"/>
          <p:cNvSpPr txBox="1">
            <a:spLocks/>
          </p:cNvSpPr>
          <p:nvPr/>
        </p:nvSpPr>
        <p:spPr>
          <a:xfrm>
            <a:off x="4164177" y="3029688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068;p54"/>
          <p:cNvSpPr txBox="1">
            <a:spLocks/>
          </p:cNvSpPr>
          <p:nvPr/>
        </p:nvSpPr>
        <p:spPr>
          <a:xfrm>
            <a:off x="5114977" y="303003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068;p54"/>
          <p:cNvSpPr txBox="1">
            <a:spLocks/>
          </p:cNvSpPr>
          <p:nvPr/>
        </p:nvSpPr>
        <p:spPr>
          <a:xfrm>
            <a:off x="1503816" y="301648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68;p54"/>
          <p:cNvSpPr txBox="1">
            <a:spLocks/>
          </p:cNvSpPr>
          <p:nvPr/>
        </p:nvSpPr>
        <p:spPr>
          <a:xfrm>
            <a:off x="2181816" y="30248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0.49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068;p54"/>
          <p:cNvSpPr txBox="1">
            <a:spLocks/>
          </p:cNvSpPr>
          <p:nvPr/>
        </p:nvSpPr>
        <p:spPr>
          <a:xfrm>
            <a:off x="153403" y="30164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068;p54"/>
          <p:cNvSpPr txBox="1">
            <a:spLocks/>
          </p:cNvSpPr>
          <p:nvPr/>
        </p:nvSpPr>
        <p:spPr>
          <a:xfrm>
            <a:off x="148495" y="2464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68;p54"/>
          <p:cNvSpPr txBox="1">
            <a:spLocks/>
          </p:cNvSpPr>
          <p:nvPr/>
        </p:nvSpPr>
        <p:spPr>
          <a:xfrm>
            <a:off x="7205228" y="24821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0.84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068;p54"/>
          <p:cNvSpPr txBox="1">
            <a:spLocks/>
          </p:cNvSpPr>
          <p:nvPr/>
        </p:nvSpPr>
        <p:spPr>
          <a:xfrm>
            <a:off x="8006528" y="24761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0.44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8026897" y="2991884"/>
            <a:ext cx="758327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Google Shape;1068;p54"/>
          <p:cNvSpPr txBox="1">
            <a:spLocks/>
          </p:cNvSpPr>
          <p:nvPr/>
        </p:nvSpPr>
        <p:spPr>
          <a:xfrm>
            <a:off x="7985752" y="302368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0.83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068;p54"/>
          <p:cNvSpPr txBox="1">
            <a:spLocks/>
          </p:cNvSpPr>
          <p:nvPr/>
        </p:nvSpPr>
        <p:spPr>
          <a:xfrm>
            <a:off x="1537002" y="3668315"/>
            <a:ext cx="1162997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068;p54"/>
          <p:cNvSpPr txBox="1">
            <a:spLocks/>
          </p:cNvSpPr>
          <p:nvPr/>
        </p:nvSpPr>
        <p:spPr>
          <a:xfrm>
            <a:off x="4341600" y="3665663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UNDER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068;p54"/>
          <p:cNvSpPr txBox="1">
            <a:spLocks/>
          </p:cNvSpPr>
          <p:nvPr/>
        </p:nvSpPr>
        <p:spPr>
          <a:xfrm>
            <a:off x="7290457" y="3647291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OVER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68;p54"/>
          <p:cNvSpPr txBox="1">
            <a:spLocks/>
          </p:cNvSpPr>
          <p:nvPr/>
        </p:nvSpPr>
        <p:spPr>
          <a:xfrm>
            <a:off x="158972" y="16602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068;p54"/>
          <p:cNvSpPr txBox="1">
            <a:spLocks/>
          </p:cNvSpPr>
          <p:nvPr/>
        </p:nvSpPr>
        <p:spPr>
          <a:xfrm>
            <a:off x="1526868" y="166448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068;p54"/>
          <p:cNvSpPr txBox="1">
            <a:spLocks/>
          </p:cNvSpPr>
          <p:nvPr/>
        </p:nvSpPr>
        <p:spPr>
          <a:xfrm>
            <a:off x="2168868" y="1665682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1068;p54"/>
          <p:cNvSpPr txBox="1">
            <a:spLocks/>
          </p:cNvSpPr>
          <p:nvPr/>
        </p:nvSpPr>
        <p:spPr>
          <a:xfrm>
            <a:off x="4185452" y="166620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1068;p54"/>
          <p:cNvSpPr txBox="1">
            <a:spLocks/>
          </p:cNvSpPr>
          <p:nvPr/>
        </p:nvSpPr>
        <p:spPr>
          <a:xfrm>
            <a:off x="5270459" y="166655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0.32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1068;p54"/>
          <p:cNvSpPr txBox="1">
            <a:spLocks/>
          </p:cNvSpPr>
          <p:nvPr/>
        </p:nvSpPr>
        <p:spPr>
          <a:xfrm>
            <a:off x="7205228" y="166623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068;p54"/>
          <p:cNvSpPr txBox="1">
            <a:spLocks/>
          </p:cNvSpPr>
          <p:nvPr/>
        </p:nvSpPr>
        <p:spPr>
          <a:xfrm>
            <a:off x="7993828" y="166023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0.49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1068;p54"/>
          <p:cNvSpPr txBox="1">
            <a:spLocks/>
          </p:cNvSpPr>
          <p:nvPr/>
        </p:nvSpPr>
        <p:spPr>
          <a:xfrm>
            <a:off x="152025" y="1919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1068;p54"/>
          <p:cNvSpPr txBox="1">
            <a:spLocks/>
          </p:cNvSpPr>
          <p:nvPr/>
        </p:nvSpPr>
        <p:spPr>
          <a:xfrm>
            <a:off x="1518216" y="193117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068;p54"/>
          <p:cNvSpPr txBox="1">
            <a:spLocks/>
          </p:cNvSpPr>
          <p:nvPr/>
        </p:nvSpPr>
        <p:spPr>
          <a:xfrm>
            <a:off x="2174616" y="193237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1068;p54"/>
          <p:cNvSpPr txBox="1">
            <a:spLocks/>
          </p:cNvSpPr>
          <p:nvPr/>
        </p:nvSpPr>
        <p:spPr>
          <a:xfrm>
            <a:off x="4172676" y="193966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0.92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068;p54"/>
          <p:cNvSpPr txBox="1">
            <a:spLocks/>
          </p:cNvSpPr>
          <p:nvPr/>
        </p:nvSpPr>
        <p:spPr>
          <a:xfrm>
            <a:off x="5153076" y="194239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0.11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8025891" y="1904851"/>
            <a:ext cx="525049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Google Shape;1068;p54"/>
          <p:cNvSpPr txBox="1">
            <a:spLocks/>
          </p:cNvSpPr>
          <p:nvPr/>
        </p:nvSpPr>
        <p:spPr>
          <a:xfrm>
            <a:off x="8006259" y="1929488"/>
            <a:ext cx="487531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0.57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1068;p54"/>
          <p:cNvSpPr txBox="1">
            <a:spLocks/>
          </p:cNvSpPr>
          <p:nvPr/>
        </p:nvSpPr>
        <p:spPr>
          <a:xfrm>
            <a:off x="7205228" y="193702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1068;p54"/>
          <p:cNvSpPr txBox="1">
            <a:spLocks/>
          </p:cNvSpPr>
          <p:nvPr/>
        </p:nvSpPr>
        <p:spPr>
          <a:xfrm>
            <a:off x="147846" y="22020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1068;p54"/>
          <p:cNvSpPr txBox="1">
            <a:spLocks/>
          </p:cNvSpPr>
          <p:nvPr/>
        </p:nvSpPr>
        <p:spPr>
          <a:xfrm>
            <a:off x="1511016" y="220606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5076026" y="2178525"/>
            <a:ext cx="250830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Google Shape;1068;p54"/>
          <p:cNvSpPr txBox="1">
            <a:spLocks/>
          </p:cNvSpPr>
          <p:nvPr/>
        </p:nvSpPr>
        <p:spPr>
          <a:xfrm>
            <a:off x="5284210" y="2204293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0.34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1068;p54"/>
          <p:cNvSpPr txBox="1">
            <a:spLocks/>
          </p:cNvSpPr>
          <p:nvPr/>
        </p:nvSpPr>
        <p:spPr>
          <a:xfrm>
            <a:off x="4171377" y="2206436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0.96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1068;p54"/>
          <p:cNvSpPr txBox="1">
            <a:spLocks/>
          </p:cNvSpPr>
          <p:nvPr/>
        </p:nvSpPr>
        <p:spPr>
          <a:xfrm>
            <a:off x="7205228" y="2208259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8026897" y="2180467"/>
            <a:ext cx="758327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Google Shape;1068;p54"/>
          <p:cNvSpPr txBox="1">
            <a:spLocks/>
          </p:cNvSpPr>
          <p:nvPr/>
        </p:nvSpPr>
        <p:spPr>
          <a:xfrm>
            <a:off x="7992102" y="221227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0.80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068;p54"/>
          <p:cNvSpPr txBox="1">
            <a:spLocks/>
          </p:cNvSpPr>
          <p:nvPr/>
        </p:nvSpPr>
        <p:spPr>
          <a:xfrm>
            <a:off x="145697" y="27395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1068;p54"/>
          <p:cNvSpPr txBox="1">
            <a:spLocks/>
          </p:cNvSpPr>
          <p:nvPr/>
        </p:nvSpPr>
        <p:spPr>
          <a:xfrm>
            <a:off x="153158" y="32883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2140522" y="2711858"/>
            <a:ext cx="7452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Google Shape;1068;p54"/>
          <p:cNvSpPr txBox="1">
            <a:spLocks/>
          </p:cNvSpPr>
          <p:nvPr/>
        </p:nvSpPr>
        <p:spPr>
          <a:xfrm>
            <a:off x="2217402" y="275202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0.14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1068;p54"/>
          <p:cNvSpPr txBox="1">
            <a:spLocks/>
          </p:cNvSpPr>
          <p:nvPr/>
        </p:nvSpPr>
        <p:spPr>
          <a:xfrm>
            <a:off x="1505636" y="274671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1068;p54"/>
          <p:cNvSpPr txBox="1">
            <a:spLocks/>
          </p:cNvSpPr>
          <p:nvPr/>
        </p:nvSpPr>
        <p:spPr>
          <a:xfrm>
            <a:off x="4166266" y="2754841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1068;p54"/>
          <p:cNvSpPr txBox="1">
            <a:spLocks/>
          </p:cNvSpPr>
          <p:nvPr/>
        </p:nvSpPr>
        <p:spPr>
          <a:xfrm>
            <a:off x="5297311" y="2746999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0.38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1068;p54"/>
          <p:cNvSpPr txBox="1">
            <a:spLocks/>
          </p:cNvSpPr>
          <p:nvPr/>
        </p:nvSpPr>
        <p:spPr>
          <a:xfrm>
            <a:off x="7205228" y="275592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1068;p54"/>
          <p:cNvSpPr txBox="1">
            <a:spLocks/>
          </p:cNvSpPr>
          <p:nvPr/>
        </p:nvSpPr>
        <p:spPr>
          <a:xfrm>
            <a:off x="7205228" y="302750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8026897" y="2724400"/>
            <a:ext cx="591305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Google Shape;1068;p54"/>
          <p:cNvSpPr txBox="1">
            <a:spLocks/>
          </p:cNvSpPr>
          <p:nvPr/>
        </p:nvSpPr>
        <p:spPr>
          <a:xfrm>
            <a:off x="7985752" y="275620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0.60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1068;p54"/>
          <p:cNvSpPr txBox="1">
            <a:spLocks/>
          </p:cNvSpPr>
          <p:nvPr/>
        </p:nvSpPr>
        <p:spPr>
          <a:xfrm>
            <a:off x="1507980" y="329553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1068;p54"/>
          <p:cNvSpPr txBox="1">
            <a:spLocks/>
          </p:cNvSpPr>
          <p:nvPr/>
        </p:nvSpPr>
        <p:spPr>
          <a:xfrm>
            <a:off x="4158564" y="330274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1068;p54"/>
          <p:cNvSpPr txBox="1">
            <a:spLocks/>
          </p:cNvSpPr>
          <p:nvPr/>
        </p:nvSpPr>
        <p:spPr>
          <a:xfrm>
            <a:off x="7252727" y="329903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8020079" y="3267532"/>
            <a:ext cx="807215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Google Shape;1068;p54"/>
          <p:cNvSpPr txBox="1">
            <a:spLocks/>
          </p:cNvSpPr>
          <p:nvPr/>
        </p:nvSpPr>
        <p:spPr>
          <a:xfrm>
            <a:off x="8006061" y="329213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0.87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1068;p54"/>
          <p:cNvSpPr txBox="1">
            <a:spLocks/>
          </p:cNvSpPr>
          <p:nvPr/>
        </p:nvSpPr>
        <p:spPr>
          <a:xfrm>
            <a:off x="2176091" y="22058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0.42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1068;p54"/>
          <p:cNvSpPr txBox="1">
            <a:spLocks/>
          </p:cNvSpPr>
          <p:nvPr/>
        </p:nvSpPr>
        <p:spPr>
          <a:xfrm>
            <a:off x="2182878" y="32927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0.49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1068;p54"/>
          <p:cNvSpPr txBox="1">
            <a:spLocks/>
          </p:cNvSpPr>
          <p:nvPr/>
        </p:nvSpPr>
        <p:spPr>
          <a:xfrm>
            <a:off x="5463978" y="33006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0.48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1068;p54"/>
          <p:cNvSpPr txBox="1">
            <a:spLocks/>
          </p:cNvSpPr>
          <p:nvPr/>
        </p:nvSpPr>
        <p:spPr>
          <a:xfrm>
            <a:off x="3049003" y="30176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1068;p54"/>
          <p:cNvSpPr txBox="1">
            <a:spLocks/>
          </p:cNvSpPr>
          <p:nvPr/>
        </p:nvSpPr>
        <p:spPr>
          <a:xfrm>
            <a:off x="3044095" y="2466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1068;p54"/>
          <p:cNvSpPr txBox="1">
            <a:spLocks/>
          </p:cNvSpPr>
          <p:nvPr/>
        </p:nvSpPr>
        <p:spPr>
          <a:xfrm>
            <a:off x="3054572" y="16614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1068;p54"/>
          <p:cNvSpPr txBox="1">
            <a:spLocks/>
          </p:cNvSpPr>
          <p:nvPr/>
        </p:nvSpPr>
        <p:spPr>
          <a:xfrm>
            <a:off x="3047625" y="1921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1068;p54"/>
          <p:cNvSpPr txBox="1">
            <a:spLocks/>
          </p:cNvSpPr>
          <p:nvPr/>
        </p:nvSpPr>
        <p:spPr>
          <a:xfrm>
            <a:off x="3043446" y="22032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1068;p54"/>
          <p:cNvSpPr txBox="1">
            <a:spLocks/>
          </p:cNvSpPr>
          <p:nvPr/>
        </p:nvSpPr>
        <p:spPr>
          <a:xfrm>
            <a:off x="3041297" y="27407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068;p54"/>
          <p:cNvSpPr txBox="1">
            <a:spLocks/>
          </p:cNvSpPr>
          <p:nvPr/>
        </p:nvSpPr>
        <p:spPr>
          <a:xfrm>
            <a:off x="3048758" y="32895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068;p54"/>
          <p:cNvSpPr txBox="1">
            <a:spLocks/>
          </p:cNvSpPr>
          <p:nvPr/>
        </p:nvSpPr>
        <p:spPr>
          <a:xfrm>
            <a:off x="6015621" y="3018879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068;p54"/>
          <p:cNvSpPr txBox="1">
            <a:spLocks/>
          </p:cNvSpPr>
          <p:nvPr/>
        </p:nvSpPr>
        <p:spPr>
          <a:xfrm>
            <a:off x="6010713" y="2467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1068;p54"/>
          <p:cNvSpPr txBox="1">
            <a:spLocks/>
          </p:cNvSpPr>
          <p:nvPr/>
        </p:nvSpPr>
        <p:spPr>
          <a:xfrm>
            <a:off x="6021190" y="1662595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1068;p54"/>
          <p:cNvSpPr txBox="1">
            <a:spLocks/>
          </p:cNvSpPr>
          <p:nvPr/>
        </p:nvSpPr>
        <p:spPr>
          <a:xfrm>
            <a:off x="6014243" y="1922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68;p54"/>
          <p:cNvSpPr txBox="1">
            <a:spLocks/>
          </p:cNvSpPr>
          <p:nvPr/>
        </p:nvSpPr>
        <p:spPr>
          <a:xfrm>
            <a:off x="6010064" y="220439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68;p54"/>
          <p:cNvSpPr txBox="1">
            <a:spLocks/>
          </p:cNvSpPr>
          <p:nvPr/>
        </p:nvSpPr>
        <p:spPr>
          <a:xfrm>
            <a:off x="6007915" y="2741903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68;p54"/>
          <p:cNvSpPr txBox="1">
            <a:spLocks/>
          </p:cNvSpPr>
          <p:nvPr/>
        </p:nvSpPr>
        <p:spPr>
          <a:xfrm>
            <a:off x="6015376" y="329072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Conector recto 102"/>
          <p:cNvCxnSpPr/>
          <p:nvPr/>
        </p:nvCxnSpPr>
        <p:spPr>
          <a:xfrm>
            <a:off x="8022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/>
          <p:cNvCxnSpPr/>
          <p:nvPr/>
        </p:nvCxnSpPr>
        <p:spPr>
          <a:xfrm>
            <a:off x="5070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/>
          <p:cNvCxnSpPr/>
          <p:nvPr/>
        </p:nvCxnSpPr>
        <p:spPr>
          <a:xfrm>
            <a:off x="2131200" y="13213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068;p54"/>
          <p:cNvSpPr txBox="1">
            <a:spLocks/>
          </p:cNvSpPr>
          <p:nvPr/>
        </p:nvSpPr>
        <p:spPr>
          <a:xfrm>
            <a:off x="1283974" y="12968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68;p54"/>
          <p:cNvSpPr txBox="1">
            <a:spLocks/>
          </p:cNvSpPr>
          <p:nvPr/>
        </p:nvSpPr>
        <p:spPr>
          <a:xfrm>
            <a:off x="4222774" y="12980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68;p54"/>
          <p:cNvSpPr txBox="1">
            <a:spLocks/>
          </p:cNvSpPr>
          <p:nvPr/>
        </p:nvSpPr>
        <p:spPr>
          <a:xfrm>
            <a:off x="7168774" y="12992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68;p54"/>
          <p:cNvSpPr txBox="1">
            <a:spLocks/>
          </p:cNvSpPr>
          <p:nvPr/>
        </p:nvSpPr>
        <p:spPr>
          <a:xfrm>
            <a:off x="2139627" y="129732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068;p54"/>
          <p:cNvSpPr txBox="1">
            <a:spLocks/>
          </p:cNvSpPr>
          <p:nvPr/>
        </p:nvSpPr>
        <p:spPr>
          <a:xfrm>
            <a:off x="8022958" y="1299026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068;p54"/>
          <p:cNvSpPr txBox="1">
            <a:spLocks/>
          </p:cNvSpPr>
          <p:nvPr/>
        </p:nvSpPr>
        <p:spPr>
          <a:xfrm>
            <a:off x="5073350" y="1299499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Rectángulo 114"/>
          <p:cNvSpPr/>
          <p:nvPr/>
        </p:nvSpPr>
        <p:spPr>
          <a:xfrm>
            <a:off x="5076026" y="1635600"/>
            <a:ext cx="22701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5076026" y="2723028"/>
            <a:ext cx="291196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5076026" y="3271327"/>
            <a:ext cx="434056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3"/>
    </mc:Choice>
    <mc:Fallback xmlns="">
      <p:transition spd="slow" advTm="2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4" grpId="0" animBg="1"/>
      <p:bldP spid="113" grpId="0" animBg="1"/>
      <p:bldP spid="11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  <p:bldP spid="66" grpId="0"/>
      <p:bldP spid="67" grpId="0"/>
      <p:bldP spid="68" grpId="0" animBg="1"/>
      <p:bldP spid="69" grpId="0"/>
      <p:bldP spid="70" grpId="0"/>
      <p:bldP spid="71" grpId="0"/>
      <p:bldP spid="72" grpId="0" animBg="1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1" grpId="0"/>
      <p:bldP spid="82" grpId="0"/>
      <p:bldP spid="83" grpId="0"/>
      <p:bldP spid="84" grpId="0" animBg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6" grpId="0"/>
      <p:bldP spid="107" grpId="0"/>
      <p:bldP spid="108" grpId="0"/>
      <p:bldP spid="109" grpId="0"/>
      <p:bldP spid="110" grpId="0"/>
      <p:bldP spid="111" grpId="0"/>
      <p:bldP spid="115" grpId="0" animBg="1"/>
      <p:bldP spid="116" grpId="0" animBg="1"/>
      <p:bldP spid="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ángulo 116"/>
          <p:cNvSpPr/>
          <p:nvPr/>
        </p:nvSpPr>
        <p:spPr>
          <a:xfrm>
            <a:off x="5076026" y="3271327"/>
            <a:ext cx="574424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5077713" y="2997865"/>
            <a:ext cx="456474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5076026" y="1635600"/>
            <a:ext cx="502142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2135894" y="1627288"/>
            <a:ext cx="430801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Google Shape;370;p31"/>
          <p:cNvSpPr txBox="1">
            <a:spLocks/>
          </p:cNvSpPr>
          <p:nvPr/>
        </p:nvSpPr>
        <p:spPr>
          <a:xfrm>
            <a:off x="716774" y="378009"/>
            <a:ext cx="7884966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SUPPORT VECTOR MACHINE - POLINOMIAL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137351" y="2176371"/>
            <a:ext cx="437573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2137352" y="3262664"/>
            <a:ext cx="437572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136594" y="2990329"/>
            <a:ext cx="430102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207150" y="1627200"/>
            <a:ext cx="919173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185584" y="1900791"/>
            <a:ext cx="94074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183453" y="2172839"/>
            <a:ext cx="942871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305574" y="2443166"/>
            <a:ext cx="82074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183453" y="2715874"/>
            <a:ext cx="942871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1190974" y="2989465"/>
            <a:ext cx="93535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185584" y="3263056"/>
            <a:ext cx="94074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2136098" y="2443166"/>
            <a:ext cx="46710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4135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4214436" y="1909191"/>
            <a:ext cx="850687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4135452" y="2181239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4588393" y="2451566"/>
            <a:ext cx="47673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4222774" y="2724274"/>
            <a:ext cx="84235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4124625" y="2997865"/>
            <a:ext cx="94049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4147826" y="3271456"/>
            <a:ext cx="917297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5074897" y="2451566"/>
            <a:ext cx="74528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7087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7105298" y="1909191"/>
            <a:ext cx="91182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7105298" y="2181239"/>
            <a:ext cx="911826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7205228" y="2451566"/>
            <a:ext cx="81189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7120616" y="2724274"/>
            <a:ext cx="896508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7087452" y="2997865"/>
            <a:ext cx="929672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7073538" y="3271456"/>
            <a:ext cx="943585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8025310" y="1635600"/>
            <a:ext cx="759914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8026898" y="2451566"/>
            <a:ext cx="436080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Google Shape;1068;p54"/>
          <p:cNvSpPr txBox="1">
            <a:spLocks/>
          </p:cNvSpPr>
          <p:nvPr/>
        </p:nvSpPr>
        <p:spPr>
          <a:xfrm>
            <a:off x="1503876" y="24749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0.84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068;p54"/>
          <p:cNvSpPr txBox="1">
            <a:spLocks/>
          </p:cNvSpPr>
          <p:nvPr/>
        </p:nvSpPr>
        <p:spPr>
          <a:xfrm>
            <a:off x="2210676" y="24689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5076145" y="1913212"/>
            <a:ext cx="67686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Google Shape;1068;p54"/>
          <p:cNvSpPr txBox="1">
            <a:spLocks/>
          </p:cNvSpPr>
          <p:nvPr/>
        </p:nvSpPr>
        <p:spPr>
          <a:xfrm>
            <a:off x="4171377" y="247613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0.57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068;p54"/>
          <p:cNvSpPr txBox="1">
            <a:spLocks/>
          </p:cNvSpPr>
          <p:nvPr/>
        </p:nvSpPr>
        <p:spPr>
          <a:xfrm>
            <a:off x="5157727" y="248283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0.12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68;p54"/>
          <p:cNvSpPr txBox="1">
            <a:spLocks/>
          </p:cNvSpPr>
          <p:nvPr/>
        </p:nvSpPr>
        <p:spPr>
          <a:xfrm>
            <a:off x="4164177" y="3029688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068;p54"/>
          <p:cNvSpPr txBox="1">
            <a:spLocks/>
          </p:cNvSpPr>
          <p:nvPr/>
        </p:nvSpPr>
        <p:spPr>
          <a:xfrm>
            <a:off x="5114977" y="303003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0.49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068;p54"/>
          <p:cNvSpPr txBox="1">
            <a:spLocks/>
          </p:cNvSpPr>
          <p:nvPr/>
        </p:nvSpPr>
        <p:spPr>
          <a:xfrm>
            <a:off x="1503816" y="301648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68;p54"/>
          <p:cNvSpPr txBox="1">
            <a:spLocks/>
          </p:cNvSpPr>
          <p:nvPr/>
        </p:nvSpPr>
        <p:spPr>
          <a:xfrm>
            <a:off x="2137366" y="30248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0.33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068;p54"/>
          <p:cNvSpPr txBox="1">
            <a:spLocks/>
          </p:cNvSpPr>
          <p:nvPr/>
        </p:nvSpPr>
        <p:spPr>
          <a:xfrm>
            <a:off x="153403" y="30164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068;p54"/>
          <p:cNvSpPr txBox="1">
            <a:spLocks/>
          </p:cNvSpPr>
          <p:nvPr/>
        </p:nvSpPr>
        <p:spPr>
          <a:xfrm>
            <a:off x="148495" y="2464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068;p54"/>
          <p:cNvSpPr txBox="1">
            <a:spLocks/>
          </p:cNvSpPr>
          <p:nvPr/>
        </p:nvSpPr>
        <p:spPr>
          <a:xfrm>
            <a:off x="7205228" y="24821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0.83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068;p54"/>
          <p:cNvSpPr txBox="1">
            <a:spLocks/>
          </p:cNvSpPr>
          <p:nvPr/>
        </p:nvSpPr>
        <p:spPr>
          <a:xfrm>
            <a:off x="8006528" y="24761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0.46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8026897" y="2991884"/>
            <a:ext cx="719787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Google Shape;1068;p54"/>
          <p:cNvSpPr txBox="1">
            <a:spLocks/>
          </p:cNvSpPr>
          <p:nvPr/>
        </p:nvSpPr>
        <p:spPr>
          <a:xfrm>
            <a:off x="7985752" y="302368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0.72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68;p54"/>
          <p:cNvSpPr txBox="1">
            <a:spLocks/>
          </p:cNvSpPr>
          <p:nvPr/>
        </p:nvSpPr>
        <p:spPr>
          <a:xfrm>
            <a:off x="1537002" y="3668315"/>
            <a:ext cx="1162997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068;p54"/>
          <p:cNvSpPr txBox="1">
            <a:spLocks/>
          </p:cNvSpPr>
          <p:nvPr/>
        </p:nvSpPr>
        <p:spPr>
          <a:xfrm>
            <a:off x="4341600" y="3665663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UNDER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068;p54"/>
          <p:cNvSpPr txBox="1">
            <a:spLocks/>
          </p:cNvSpPr>
          <p:nvPr/>
        </p:nvSpPr>
        <p:spPr>
          <a:xfrm>
            <a:off x="7290457" y="3647291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OVER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1068;p54"/>
          <p:cNvSpPr txBox="1">
            <a:spLocks/>
          </p:cNvSpPr>
          <p:nvPr/>
        </p:nvSpPr>
        <p:spPr>
          <a:xfrm>
            <a:off x="158972" y="16602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1068;p54"/>
          <p:cNvSpPr txBox="1">
            <a:spLocks/>
          </p:cNvSpPr>
          <p:nvPr/>
        </p:nvSpPr>
        <p:spPr>
          <a:xfrm>
            <a:off x="1526868" y="166448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0.92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1068;p54"/>
          <p:cNvSpPr txBox="1">
            <a:spLocks/>
          </p:cNvSpPr>
          <p:nvPr/>
        </p:nvSpPr>
        <p:spPr>
          <a:xfrm>
            <a:off x="2137118" y="166250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0.35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068;p54"/>
          <p:cNvSpPr txBox="1">
            <a:spLocks/>
          </p:cNvSpPr>
          <p:nvPr/>
        </p:nvSpPr>
        <p:spPr>
          <a:xfrm>
            <a:off x="4185452" y="166620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1068;p54"/>
          <p:cNvSpPr txBox="1">
            <a:spLocks/>
          </p:cNvSpPr>
          <p:nvPr/>
        </p:nvSpPr>
        <p:spPr>
          <a:xfrm>
            <a:off x="5137109" y="166655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0.53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1068;p54"/>
          <p:cNvSpPr txBox="1">
            <a:spLocks/>
          </p:cNvSpPr>
          <p:nvPr/>
        </p:nvSpPr>
        <p:spPr>
          <a:xfrm>
            <a:off x="7205228" y="166623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068;p54"/>
          <p:cNvSpPr txBox="1">
            <a:spLocks/>
          </p:cNvSpPr>
          <p:nvPr/>
        </p:nvSpPr>
        <p:spPr>
          <a:xfrm>
            <a:off x="7993828" y="166023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0.83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1068;p54"/>
          <p:cNvSpPr txBox="1">
            <a:spLocks/>
          </p:cNvSpPr>
          <p:nvPr/>
        </p:nvSpPr>
        <p:spPr>
          <a:xfrm>
            <a:off x="152025" y="1919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068;p54"/>
          <p:cNvSpPr txBox="1">
            <a:spLocks/>
          </p:cNvSpPr>
          <p:nvPr/>
        </p:nvSpPr>
        <p:spPr>
          <a:xfrm>
            <a:off x="1518216" y="193117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1068;p54"/>
          <p:cNvSpPr txBox="1">
            <a:spLocks/>
          </p:cNvSpPr>
          <p:nvPr/>
        </p:nvSpPr>
        <p:spPr>
          <a:xfrm>
            <a:off x="2174616" y="193237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1068;p54"/>
          <p:cNvSpPr txBox="1">
            <a:spLocks/>
          </p:cNvSpPr>
          <p:nvPr/>
        </p:nvSpPr>
        <p:spPr>
          <a:xfrm>
            <a:off x="4172676" y="193966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0.93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1068;p54"/>
          <p:cNvSpPr txBox="1">
            <a:spLocks/>
          </p:cNvSpPr>
          <p:nvPr/>
        </p:nvSpPr>
        <p:spPr>
          <a:xfrm>
            <a:off x="5153076" y="194239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0.12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8025891" y="1904851"/>
            <a:ext cx="712755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Google Shape;1068;p54"/>
          <p:cNvSpPr txBox="1">
            <a:spLocks/>
          </p:cNvSpPr>
          <p:nvPr/>
        </p:nvSpPr>
        <p:spPr>
          <a:xfrm>
            <a:off x="8006259" y="1929488"/>
            <a:ext cx="487531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0.71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1068;p54"/>
          <p:cNvSpPr txBox="1">
            <a:spLocks/>
          </p:cNvSpPr>
          <p:nvPr/>
        </p:nvSpPr>
        <p:spPr>
          <a:xfrm>
            <a:off x="7205228" y="193702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1068;p54"/>
          <p:cNvSpPr txBox="1">
            <a:spLocks/>
          </p:cNvSpPr>
          <p:nvPr/>
        </p:nvSpPr>
        <p:spPr>
          <a:xfrm>
            <a:off x="147846" y="22020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1068;p54"/>
          <p:cNvSpPr txBox="1">
            <a:spLocks/>
          </p:cNvSpPr>
          <p:nvPr/>
        </p:nvSpPr>
        <p:spPr>
          <a:xfrm>
            <a:off x="1511016" y="220606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5076026" y="2178525"/>
            <a:ext cx="49813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Google Shape;1068;p54"/>
          <p:cNvSpPr txBox="1">
            <a:spLocks/>
          </p:cNvSpPr>
          <p:nvPr/>
        </p:nvSpPr>
        <p:spPr>
          <a:xfrm>
            <a:off x="5144510" y="2204293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0.51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1068;p54"/>
          <p:cNvSpPr txBox="1">
            <a:spLocks/>
          </p:cNvSpPr>
          <p:nvPr/>
        </p:nvSpPr>
        <p:spPr>
          <a:xfrm>
            <a:off x="4171377" y="2206436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0.94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068;p54"/>
          <p:cNvSpPr txBox="1">
            <a:spLocks/>
          </p:cNvSpPr>
          <p:nvPr/>
        </p:nvSpPr>
        <p:spPr>
          <a:xfrm>
            <a:off x="7205228" y="2208259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8026898" y="2180467"/>
            <a:ext cx="67577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Google Shape;1068;p54"/>
          <p:cNvSpPr txBox="1">
            <a:spLocks/>
          </p:cNvSpPr>
          <p:nvPr/>
        </p:nvSpPr>
        <p:spPr>
          <a:xfrm>
            <a:off x="7992102" y="221227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0.69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1068;p54"/>
          <p:cNvSpPr txBox="1">
            <a:spLocks/>
          </p:cNvSpPr>
          <p:nvPr/>
        </p:nvSpPr>
        <p:spPr>
          <a:xfrm>
            <a:off x="145697" y="27395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1068;p54"/>
          <p:cNvSpPr txBox="1">
            <a:spLocks/>
          </p:cNvSpPr>
          <p:nvPr/>
        </p:nvSpPr>
        <p:spPr>
          <a:xfrm>
            <a:off x="153158" y="32883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2140522" y="2711858"/>
            <a:ext cx="74528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Google Shape;1068;p54"/>
          <p:cNvSpPr txBox="1">
            <a:spLocks/>
          </p:cNvSpPr>
          <p:nvPr/>
        </p:nvSpPr>
        <p:spPr>
          <a:xfrm>
            <a:off x="2217402" y="275202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0.19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1068;p54"/>
          <p:cNvSpPr txBox="1">
            <a:spLocks/>
          </p:cNvSpPr>
          <p:nvPr/>
        </p:nvSpPr>
        <p:spPr>
          <a:xfrm>
            <a:off x="1505636" y="274671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1068;p54"/>
          <p:cNvSpPr txBox="1">
            <a:spLocks/>
          </p:cNvSpPr>
          <p:nvPr/>
        </p:nvSpPr>
        <p:spPr>
          <a:xfrm>
            <a:off x="4166266" y="2754841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0.91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1068;p54"/>
          <p:cNvSpPr txBox="1">
            <a:spLocks/>
          </p:cNvSpPr>
          <p:nvPr/>
        </p:nvSpPr>
        <p:spPr>
          <a:xfrm>
            <a:off x="5297311" y="2746999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0.33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1068;p54"/>
          <p:cNvSpPr txBox="1">
            <a:spLocks/>
          </p:cNvSpPr>
          <p:nvPr/>
        </p:nvSpPr>
        <p:spPr>
          <a:xfrm>
            <a:off x="7205228" y="275592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1068;p54"/>
          <p:cNvSpPr txBox="1">
            <a:spLocks/>
          </p:cNvSpPr>
          <p:nvPr/>
        </p:nvSpPr>
        <p:spPr>
          <a:xfrm>
            <a:off x="7205228" y="302750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8026897" y="2724400"/>
            <a:ext cx="719787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Google Shape;1068;p54"/>
          <p:cNvSpPr txBox="1">
            <a:spLocks/>
          </p:cNvSpPr>
          <p:nvPr/>
        </p:nvSpPr>
        <p:spPr>
          <a:xfrm>
            <a:off x="7985752" y="275620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0.72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1068;p54"/>
          <p:cNvSpPr txBox="1">
            <a:spLocks/>
          </p:cNvSpPr>
          <p:nvPr/>
        </p:nvSpPr>
        <p:spPr>
          <a:xfrm>
            <a:off x="1507980" y="329553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1068;p54"/>
          <p:cNvSpPr txBox="1">
            <a:spLocks/>
          </p:cNvSpPr>
          <p:nvPr/>
        </p:nvSpPr>
        <p:spPr>
          <a:xfrm>
            <a:off x="4158564" y="330274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1068;p54"/>
          <p:cNvSpPr txBox="1">
            <a:spLocks/>
          </p:cNvSpPr>
          <p:nvPr/>
        </p:nvSpPr>
        <p:spPr>
          <a:xfrm>
            <a:off x="7252727" y="329903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8020079" y="3267532"/>
            <a:ext cx="718567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Google Shape;1068;p54"/>
          <p:cNvSpPr txBox="1">
            <a:spLocks/>
          </p:cNvSpPr>
          <p:nvPr/>
        </p:nvSpPr>
        <p:spPr>
          <a:xfrm>
            <a:off x="8006061" y="329213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0.70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1068;p54"/>
          <p:cNvSpPr txBox="1">
            <a:spLocks/>
          </p:cNvSpPr>
          <p:nvPr/>
        </p:nvSpPr>
        <p:spPr>
          <a:xfrm>
            <a:off x="2137991" y="22058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1068;p54"/>
          <p:cNvSpPr txBox="1">
            <a:spLocks/>
          </p:cNvSpPr>
          <p:nvPr/>
        </p:nvSpPr>
        <p:spPr>
          <a:xfrm>
            <a:off x="2135253" y="32927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0.39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1068;p54"/>
          <p:cNvSpPr txBox="1">
            <a:spLocks/>
          </p:cNvSpPr>
          <p:nvPr/>
        </p:nvSpPr>
        <p:spPr>
          <a:xfrm>
            <a:off x="5117903" y="33006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0.65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1068;p54"/>
          <p:cNvSpPr txBox="1">
            <a:spLocks/>
          </p:cNvSpPr>
          <p:nvPr/>
        </p:nvSpPr>
        <p:spPr>
          <a:xfrm>
            <a:off x="3049003" y="30176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1068;p54"/>
          <p:cNvSpPr txBox="1">
            <a:spLocks/>
          </p:cNvSpPr>
          <p:nvPr/>
        </p:nvSpPr>
        <p:spPr>
          <a:xfrm>
            <a:off x="3044095" y="2466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1068;p54"/>
          <p:cNvSpPr txBox="1">
            <a:spLocks/>
          </p:cNvSpPr>
          <p:nvPr/>
        </p:nvSpPr>
        <p:spPr>
          <a:xfrm>
            <a:off x="3054572" y="16614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068;p54"/>
          <p:cNvSpPr txBox="1">
            <a:spLocks/>
          </p:cNvSpPr>
          <p:nvPr/>
        </p:nvSpPr>
        <p:spPr>
          <a:xfrm>
            <a:off x="3047625" y="1921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068;p54"/>
          <p:cNvSpPr txBox="1">
            <a:spLocks/>
          </p:cNvSpPr>
          <p:nvPr/>
        </p:nvSpPr>
        <p:spPr>
          <a:xfrm>
            <a:off x="3043446" y="22032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068;p54"/>
          <p:cNvSpPr txBox="1">
            <a:spLocks/>
          </p:cNvSpPr>
          <p:nvPr/>
        </p:nvSpPr>
        <p:spPr>
          <a:xfrm>
            <a:off x="3041297" y="27407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1068;p54"/>
          <p:cNvSpPr txBox="1">
            <a:spLocks/>
          </p:cNvSpPr>
          <p:nvPr/>
        </p:nvSpPr>
        <p:spPr>
          <a:xfrm>
            <a:off x="3048758" y="32895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1068;p54"/>
          <p:cNvSpPr txBox="1">
            <a:spLocks/>
          </p:cNvSpPr>
          <p:nvPr/>
        </p:nvSpPr>
        <p:spPr>
          <a:xfrm>
            <a:off x="6015621" y="3018879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68;p54"/>
          <p:cNvSpPr txBox="1">
            <a:spLocks/>
          </p:cNvSpPr>
          <p:nvPr/>
        </p:nvSpPr>
        <p:spPr>
          <a:xfrm>
            <a:off x="6010713" y="2467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68;p54"/>
          <p:cNvSpPr txBox="1">
            <a:spLocks/>
          </p:cNvSpPr>
          <p:nvPr/>
        </p:nvSpPr>
        <p:spPr>
          <a:xfrm>
            <a:off x="6021190" y="1662595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68;p54"/>
          <p:cNvSpPr txBox="1">
            <a:spLocks/>
          </p:cNvSpPr>
          <p:nvPr/>
        </p:nvSpPr>
        <p:spPr>
          <a:xfrm>
            <a:off x="6014243" y="1922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68;p54"/>
          <p:cNvSpPr txBox="1">
            <a:spLocks/>
          </p:cNvSpPr>
          <p:nvPr/>
        </p:nvSpPr>
        <p:spPr>
          <a:xfrm>
            <a:off x="6010064" y="220439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68;p54"/>
          <p:cNvSpPr txBox="1">
            <a:spLocks/>
          </p:cNvSpPr>
          <p:nvPr/>
        </p:nvSpPr>
        <p:spPr>
          <a:xfrm>
            <a:off x="6007915" y="2741903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68;p54"/>
          <p:cNvSpPr txBox="1">
            <a:spLocks/>
          </p:cNvSpPr>
          <p:nvPr/>
        </p:nvSpPr>
        <p:spPr>
          <a:xfrm>
            <a:off x="6015376" y="329072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Conector recto 105"/>
          <p:cNvCxnSpPr/>
          <p:nvPr/>
        </p:nvCxnSpPr>
        <p:spPr>
          <a:xfrm>
            <a:off x="8022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/>
          <p:cNvCxnSpPr/>
          <p:nvPr/>
        </p:nvCxnSpPr>
        <p:spPr>
          <a:xfrm>
            <a:off x="5070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/>
          <p:cNvCxnSpPr/>
          <p:nvPr/>
        </p:nvCxnSpPr>
        <p:spPr>
          <a:xfrm>
            <a:off x="2131200" y="13213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Google Shape;1068;p54"/>
          <p:cNvSpPr txBox="1">
            <a:spLocks/>
          </p:cNvSpPr>
          <p:nvPr/>
        </p:nvSpPr>
        <p:spPr>
          <a:xfrm>
            <a:off x="1283974" y="12968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068;p54"/>
          <p:cNvSpPr txBox="1">
            <a:spLocks/>
          </p:cNvSpPr>
          <p:nvPr/>
        </p:nvSpPr>
        <p:spPr>
          <a:xfrm>
            <a:off x="4222774" y="12980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068;p54"/>
          <p:cNvSpPr txBox="1">
            <a:spLocks/>
          </p:cNvSpPr>
          <p:nvPr/>
        </p:nvSpPr>
        <p:spPr>
          <a:xfrm>
            <a:off x="7168774" y="12992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068;p54"/>
          <p:cNvSpPr txBox="1">
            <a:spLocks/>
          </p:cNvSpPr>
          <p:nvPr/>
        </p:nvSpPr>
        <p:spPr>
          <a:xfrm>
            <a:off x="2139627" y="129732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068;p54"/>
          <p:cNvSpPr txBox="1">
            <a:spLocks/>
          </p:cNvSpPr>
          <p:nvPr/>
        </p:nvSpPr>
        <p:spPr>
          <a:xfrm>
            <a:off x="8022958" y="1299026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068;p54"/>
          <p:cNvSpPr txBox="1">
            <a:spLocks/>
          </p:cNvSpPr>
          <p:nvPr/>
        </p:nvSpPr>
        <p:spPr>
          <a:xfrm>
            <a:off x="5073350" y="1299499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Rectángulo 115"/>
          <p:cNvSpPr/>
          <p:nvPr/>
        </p:nvSpPr>
        <p:spPr>
          <a:xfrm>
            <a:off x="5076026" y="2723028"/>
            <a:ext cx="291196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1"/>
    </mc:Choice>
    <mc:Fallback xmlns="">
      <p:transition spd="slow" advTm="24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7" grpId="0" animBg="1"/>
      <p:bldP spid="119" grpId="0" animBg="1"/>
      <p:bldP spid="115" grpId="0" animBg="1"/>
      <p:bldP spid="118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 animBg="1"/>
      <p:bldP spid="68" grpId="0"/>
      <p:bldP spid="69" grpId="0"/>
      <p:bldP spid="70" grpId="0"/>
      <p:bldP spid="71" grpId="0" animBg="1"/>
      <p:bldP spid="72" grpId="0"/>
      <p:bldP spid="73" grpId="0"/>
      <p:bldP spid="74" grpId="0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 animBg="1"/>
      <p:bldP spid="83" grpId="0"/>
      <p:bldP spid="84" grpId="0"/>
      <p:bldP spid="85" grpId="0"/>
      <p:bldP spid="86" grpId="0"/>
      <p:bldP spid="87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9" grpId="0"/>
      <p:bldP spid="110" grpId="0"/>
      <p:bldP spid="111" grpId="0"/>
      <p:bldP spid="112" grpId="0"/>
      <p:bldP spid="113" grpId="0"/>
      <p:bldP spid="114" grpId="0"/>
      <p:bldP spid="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0;p31"/>
          <p:cNvSpPr txBox="1">
            <a:spLocks/>
          </p:cNvSpPr>
          <p:nvPr/>
        </p:nvSpPr>
        <p:spPr>
          <a:xfrm>
            <a:off x="716774" y="378009"/>
            <a:ext cx="7884966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RANDOM FOREST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1240129" y="1627200"/>
            <a:ext cx="886194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1185584" y="1900791"/>
            <a:ext cx="94074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183453" y="2172839"/>
            <a:ext cx="942871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1305574" y="2443166"/>
            <a:ext cx="82074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1183453" y="2715874"/>
            <a:ext cx="942871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1190974" y="2989465"/>
            <a:ext cx="93535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1185584" y="3263056"/>
            <a:ext cx="94074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4135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4214436" y="1909191"/>
            <a:ext cx="850687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4206058" y="2181239"/>
            <a:ext cx="859065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4588393" y="2451566"/>
            <a:ext cx="476730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4222774" y="2724274"/>
            <a:ext cx="842350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4124625" y="2997865"/>
            <a:ext cx="940499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4147826" y="3271456"/>
            <a:ext cx="917297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5074897" y="2451566"/>
            <a:ext cx="74528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7087452" y="1635600"/>
            <a:ext cx="929672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7105298" y="1909191"/>
            <a:ext cx="91182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7105298" y="2181239"/>
            <a:ext cx="911826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7205228" y="2451566"/>
            <a:ext cx="811896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7120616" y="2724274"/>
            <a:ext cx="896508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7087452" y="2997865"/>
            <a:ext cx="929672" cy="237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7073538" y="3271456"/>
            <a:ext cx="943585" cy="237600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8025310" y="1635600"/>
            <a:ext cx="776066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/>
          <p:cNvSpPr/>
          <p:nvPr/>
        </p:nvSpPr>
        <p:spPr>
          <a:xfrm>
            <a:off x="8026898" y="2451566"/>
            <a:ext cx="719786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Google Shape;1068;p54"/>
          <p:cNvSpPr txBox="1">
            <a:spLocks/>
          </p:cNvSpPr>
          <p:nvPr/>
        </p:nvSpPr>
        <p:spPr>
          <a:xfrm>
            <a:off x="1503876" y="24749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0.88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68;p54"/>
          <p:cNvSpPr txBox="1">
            <a:spLocks/>
          </p:cNvSpPr>
          <p:nvPr/>
        </p:nvSpPr>
        <p:spPr>
          <a:xfrm>
            <a:off x="2166226" y="24689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068;p54"/>
          <p:cNvSpPr txBox="1">
            <a:spLocks/>
          </p:cNvSpPr>
          <p:nvPr/>
        </p:nvSpPr>
        <p:spPr>
          <a:xfrm>
            <a:off x="4171377" y="247613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0.66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68;p54"/>
          <p:cNvSpPr txBox="1">
            <a:spLocks/>
          </p:cNvSpPr>
          <p:nvPr/>
        </p:nvSpPr>
        <p:spPr>
          <a:xfrm>
            <a:off x="5170427" y="248283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0.10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068;p54"/>
          <p:cNvSpPr txBox="1">
            <a:spLocks/>
          </p:cNvSpPr>
          <p:nvPr/>
        </p:nvSpPr>
        <p:spPr>
          <a:xfrm>
            <a:off x="4164177" y="3029688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068;p54"/>
          <p:cNvSpPr txBox="1">
            <a:spLocks/>
          </p:cNvSpPr>
          <p:nvPr/>
        </p:nvSpPr>
        <p:spPr>
          <a:xfrm>
            <a:off x="5127676" y="302403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068;p54"/>
          <p:cNvSpPr txBox="1">
            <a:spLocks/>
          </p:cNvSpPr>
          <p:nvPr/>
        </p:nvSpPr>
        <p:spPr>
          <a:xfrm>
            <a:off x="1503816" y="301648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068;p54"/>
          <p:cNvSpPr txBox="1">
            <a:spLocks/>
          </p:cNvSpPr>
          <p:nvPr/>
        </p:nvSpPr>
        <p:spPr>
          <a:xfrm>
            <a:off x="2162766" y="30248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068;p54"/>
          <p:cNvSpPr txBox="1">
            <a:spLocks/>
          </p:cNvSpPr>
          <p:nvPr/>
        </p:nvSpPr>
        <p:spPr>
          <a:xfrm>
            <a:off x="153403" y="30164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068;p54"/>
          <p:cNvSpPr txBox="1">
            <a:spLocks/>
          </p:cNvSpPr>
          <p:nvPr/>
        </p:nvSpPr>
        <p:spPr>
          <a:xfrm>
            <a:off x="148495" y="2464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68;p54"/>
          <p:cNvSpPr txBox="1">
            <a:spLocks/>
          </p:cNvSpPr>
          <p:nvPr/>
        </p:nvSpPr>
        <p:spPr>
          <a:xfrm>
            <a:off x="7205228" y="248217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0.93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068;p54"/>
          <p:cNvSpPr txBox="1">
            <a:spLocks/>
          </p:cNvSpPr>
          <p:nvPr/>
        </p:nvSpPr>
        <p:spPr>
          <a:xfrm>
            <a:off x="8006528" y="2476170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0.76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8026897" y="2991884"/>
            <a:ext cx="719787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Google Shape;1068;p54"/>
          <p:cNvSpPr txBox="1">
            <a:spLocks/>
          </p:cNvSpPr>
          <p:nvPr/>
        </p:nvSpPr>
        <p:spPr>
          <a:xfrm>
            <a:off x="7985752" y="3023688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0.72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1068;p54"/>
          <p:cNvSpPr txBox="1">
            <a:spLocks/>
          </p:cNvSpPr>
          <p:nvPr/>
        </p:nvSpPr>
        <p:spPr>
          <a:xfrm>
            <a:off x="1537002" y="3668315"/>
            <a:ext cx="1162997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1068;p54"/>
          <p:cNvSpPr txBox="1">
            <a:spLocks/>
          </p:cNvSpPr>
          <p:nvPr/>
        </p:nvSpPr>
        <p:spPr>
          <a:xfrm>
            <a:off x="4341600" y="3665663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UNDER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068;p54"/>
          <p:cNvSpPr txBox="1">
            <a:spLocks/>
          </p:cNvSpPr>
          <p:nvPr/>
        </p:nvSpPr>
        <p:spPr>
          <a:xfrm>
            <a:off x="7290457" y="3647291"/>
            <a:ext cx="1448189" cy="17399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OVER SAMPLING</a:t>
            </a:r>
            <a:endParaRPr lang="en-US" sz="1100" dirty="0">
              <a:solidFill>
                <a:schemeClr val="accent1">
                  <a:lumMod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1068;p54"/>
          <p:cNvSpPr txBox="1">
            <a:spLocks/>
          </p:cNvSpPr>
          <p:nvPr/>
        </p:nvSpPr>
        <p:spPr>
          <a:xfrm>
            <a:off x="158972" y="16602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1068;p54"/>
          <p:cNvSpPr txBox="1">
            <a:spLocks/>
          </p:cNvSpPr>
          <p:nvPr/>
        </p:nvSpPr>
        <p:spPr>
          <a:xfrm>
            <a:off x="1526868" y="166448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068;p54"/>
          <p:cNvSpPr txBox="1">
            <a:spLocks/>
          </p:cNvSpPr>
          <p:nvPr/>
        </p:nvSpPr>
        <p:spPr>
          <a:xfrm>
            <a:off x="2168868" y="166250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1068;p54"/>
          <p:cNvSpPr txBox="1">
            <a:spLocks/>
          </p:cNvSpPr>
          <p:nvPr/>
        </p:nvSpPr>
        <p:spPr>
          <a:xfrm>
            <a:off x="4185452" y="1666204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068;p54"/>
          <p:cNvSpPr txBox="1">
            <a:spLocks/>
          </p:cNvSpPr>
          <p:nvPr/>
        </p:nvSpPr>
        <p:spPr>
          <a:xfrm>
            <a:off x="5137109" y="166655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1068;p54"/>
          <p:cNvSpPr txBox="1">
            <a:spLocks/>
          </p:cNvSpPr>
          <p:nvPr/>
        </p:nvSpPr>
        <p:spPr>
          <a:xfrm>
            <a:off x="7205228" y="166623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1068;p54"/>
          <p:cNvSpPr txBox="1">
            <a:spLocks/>
          </p:cNvSpPr>
          <p:nvPr/>
        </p:nvSpPr>
        <p:spPr>
          <a:xfrm>
            <a:off x="7993828" y="166023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0.71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1068;p54"/>
          <p:cNvSpPr txBox="1">
            <a:spLocks/>
          </p:cNvSpPr>
          <p:nvPr/>
        </p:nvSpPr>
        <p:spPr>
          <a:xfrm>
            <a:off x="152025" y="19199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1068;p54"/>
          <p:cNvSpPr txBox="1">
            <a:spLocks/>
          </p:cNvSpPr>
          <p:nvPr/>
        </p:nvSpPr>
        <p:spPr>
          <a:xfrm>
            <a:off x="1518216" y="193117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1068;p54"/>
          <p:cNvSpPr txBox="1">
            <a:spLocks/>
          </p:cNvSpPr>
          <p:nvPr/>
        </p:nvSpPr>
        <p:spPr>
          <a:xfrm>
            <a:off x="2174616" y="193237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1068;p54"/>
          <p:cNvSpPr txBox="1">
            <a:spLocks/>
          </p:cNvSpPr>
          <p:nvPr/>
        </p:nvSpPr>
        <p:spPr>
          <a:xfrm>
            <a:off x="4172676" y="193966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0.95</a:t>
            </a: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1068;p54"/>
          <p:cNvSpPr txBox="1">
            <a:spLocks/>
          </p:cNvSpPr>
          <p:nvPr/>
        </p:nvSpPr>
        <p:spPr>
          <a:xfrm>
            <a:off x="5146726" y="194239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8025891" y="1904851"/>
            <a:ext cx="648209" cy="237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Google Shape;1068;p54"/>
          <p:cNvSpPr txBox="1">
            <a:spLocks/>
          </p:cNvSpPr>
          <p:nvPr/>
        </p:nvSpPr>
        <p:spPr>
          <a:xfrm>
            <a:off x="8006259" y="1929488"/>
            <a:ext cx="487531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0.63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1068;p54"/>
          <p:cNvSpPr txBox="1">
            <a:spLocks/>
          </p:cNvSpPr>
          <p:nvPr/>
        </p:nvSpPr>
        <p:spPr>
          <a:xfrm>
            <a:off x="7205228" y="193702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1068;p54"/>
          <p:cNvSpPr txBox="1">
            <a:spLocks/>
          </p:cNvSpPr>
          <p:nvPr/>
        </p:nvSpPr>
        <p:spPr>
          <a:xfrm>
            <a:off x="147846" y="22020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1068;p54"/>
          <p:cNvSpPr txBox="1">
            <a:spLocks/>
          </p:cNvSpPr>
          <p:nvPr/>
        </p:nvSpPr>
        <p:spPr>
          <a:xfrm>
            <a:off x="1511016" y="220606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0.98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1068;p54"/>
          <p:cNvSpPr txBox="1">
            <a:spLocks/>
          </p:cNvSpPr>
          <p:nvPr/>
        </p:nvSpPr>
        <p:spPr>
          <a:xfrm>
            <a:off x="5144510" y="2204293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1068;p54"/>
          <p:cNvSpPr txBox="1">
            <a:spLocks/>
          </p:cNvSpPr>
          <p:nvPr/>
        </p:nvSpPr>
        <p:spPr>
          <a:xfrm>
            <a:off x="4171377" y="2206436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0.95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1068;p54"/>
          <p:cNvSpPr txBox="1">
            <a:spLocks/>
          </p:cNvSpPr>
          <p:nvPr/>
        </p:nvSpPr>
        <p:spPr>
          <a:xfrm>
            <a:off x="7205228" y="2208259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8026897" y="2186817"/>
            <a:ext cx="838321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Google Shape;1068;p54"/>
          <p:cNvSpPr txBox="1">
            <a:spLocks/>
          </p:cNvSpPr>
          <p:nvPr/>
        </p:nvSpPr>
        <p:spPr>
          <a:xfrm>
            <a:off x="7992102" y="2212271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0.85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1068;p54"/>
          <p:cNvSpPr txBox="1">
            <a:spLocks/>
          </p:cNvSpPr>
          <p:nvPr/>
        </p:nvSpPr>
        <p:spPr>
          <a:xfrm>
            <a:off x="145697" y="27395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1068;p54"/>
          <p:cNvSpPr txBox="1">
            <a:spLocks/>
          </p:cNvSpPr>
          <p:nvPr/>
        </p:nvSpPr>
        <p:spPr>
          <a:xfrm>
            <a:off x="153158" y="32883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1068;p54"/>
          <p:cNvSpPr txBox="1">
            <a:spLocks/>
          </p:cNvSpPr>
          <p:nvPr/>
        </p:nvSpPr>
        <p:spPr>
          <a:xfrm>
            <a:off x="2160252" y="275202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1068;p54"/>
          <p:cNvSpPr txBox="1">
            <a:spLocks/>
          </p:cNvSpPr>
          <p:nvPr/>
        </p:nvSpPr>
        <p:spPr>
          <a:xfrm>
            <a:off x="1505636" y="2746712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1068;p54"/>
          <p:cNvSpPr txBox="1">
            <a:spLocks/>
          </p:cNvSpPr>
          <p:nvPr/>
        </p:nvSpPr>
        <p:spPr>
          <a:xfrm>
            <a:off x="4166266" y="2754841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0.93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1068;p54"/>
          <p:cNvSpPr txBox="1">
            <a:spLocks/>
          </p:cNvSpPr>
          <p:nvPr/>
        </p:nvSpPr>
        <p:spPr>
          <a:xfrm>
            <a:off x="5132211" y="2746999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1068;p54"/>
          <p:cNvSpPr txBox="1">
            <a:spLocks/>
          </p:cNvSpPr>
          <p:nvPr/>
        </p:nvSpPr>
        <p:spPr>
          <a:xfrm>
            <a:off x="7205228" y="275592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1068;p54"/>
          <p:cNvSpPr txBox="1">
            <a:spLocks/>
          </p:cNvSpPr>
          <p:nvPr/>
        </p:nvSpPr>
        <p:spPr>
          <a:xfrm>
            <a:off x="7205228" y="302750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8026897" y="2724400"/>
            <a:ext cx="838322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Google Shape;1068;p54"/>
          <p:cNvSpPr txBox="1">
            <a:spLocks/>
          </p:cNvSpPr>
          <p:nvPr/>
        </p:nvSpPr>
        <p:spPr>
          <a:xfrm>
            <a:off x="7985752" y="2756204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0.84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1068;p54"/>
          <p:cNvSpPr txBox="1">
            <a:spLocks/>
          </p:cNvSpPr>
          <p:nvPr/>
        </p:nvSpPr>
        <p:spPr>
          <a:xfrm>
            <a:off x="1507980" y="3295530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0.99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1068;p54"/>
          <p:cNvSpPr txBox="1">
            <a:spLocks/>
          </p:cNvSpPr>
          <p:nvPr/>
        </p:nvSpPr>
        <p:spPr>
          <a:xfrm>
            <a:off x="4158564" y="3302747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0.97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1068;p54"/>
          <p:cNvSpPr txBox="1">
            <a:spLocks/>
          </p:cNvSpPr>
          <p:nvPr/>
        </p:nvSpPr>
        <p:spPr>
          <a:xfrm>
            <a:off x="7252727" y="3299035"/>
            <a:ext cx="478426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accent1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1.0</a:t>
            </a:r>
            <a:endParaRPr lang="en-US" sz="1100" dirty="0">
              <a:solidFill>
                <a:schemeClr val="accent1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8020079" y="3267532"/>
            <a:ext cx="899625" cy="2376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Google Shape;1068;p54"/>
          <p:cNvSpPr txBox="1">
            <a:spLocks/>
          </p:cNvSpPr>
          <p:nvPr/>
        </p:nvSpPr>
        <p:spPr>
          <a:xfrm>
            <a:off x="8006061" y="3298486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1068;p54"/>
          <p:cNvSpPr txBox="1">
            <a:spLocks/>
          </p:cNvSpPr>
          <p:nvPr/>
        </p:nvSpPr>
        <p:spPr>
          <a:xfrm>
            <a:off x="2169741" y="22058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1068;p54"/>
          <p:cNvSpPr txBox="1">
            <a:spLocks/>
          </p:cNvSpPr>
          <p:nvPr/>
        </p:nvSpPr>
        <p:spPr>
          <a:xfrm>
            <a:off x="2154303" y="3292787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1068;p54"/>
          <p:cNvSpPr txBox="1">
            <a:spLocks/>
          </p:cNvSpPr>
          <p:nvPr/>
        </p:nvSpPr>
        <p:spPr>
          <a:xfrm>
            <a:off x="5130603" y="3300615"/>
            <a:ext cx="49737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n-US" sz="11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0.0</a:t>
            </a:r>
            <a:endParaRPr lang="en-US" sz="11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1068;p54"/>
          <p:cNvSpPr txBox="1">
            <a:spLocks/>
          </p:cNvSpPr>
          <p:nvPr/>
        </p:nvSpPr>
        <p:spPr>
          <a:xfrm>
            <a:off x="3049003" y="301768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1068;p54"/>
          <p:cNvSpPr txBox="1">
            <a:spLocks/>
          </p:cNvSpPr>
          <p:nvPr/>
        </p:nvSpPr>
        <p:spPr>
          <a:xfrm>
            <a:off x="3044095" y="2466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1068;p54"/>
          <p:cNvSpPr txBox="1">
            <a:spLocks/>
          </p:cNvSpPr>
          <p:nvPr/>
        </p:nvSpPr>
        <p:spPr>
          <a:xfrm>
            <a:off x="3054572" y="1661404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1068;p54"/>
          <p:cNvSpPr txBox="1">
            <a:spLocks/>
          </p:cNvSpPr>
          <p:nvPr/>
        </p:nvSpPr>
        <p:spPr>
          <a:xfrm>
            <a:off x="3047625" y="1921117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68;p54"/>
          <p:cNvSpPr txBox="1">
            <a:spLocks/>
          </p:cNvSpPr>
          <p:nvPr/>
        </p:nvSpPr>
        <p:spPr>
          <a:xfrm>
            <a:off x="3043446" y="2203200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68;p54"/>
          <p:cNvSpPr txBox="1">
            <a:spLocks/>
          </p:cNvSpPr>
          <p:nvPr/>
        </p:nvSpPr>
        <p:spPr>
          <a:xfrm>
            <a:off x="3041297" y="274071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68;p54"/>
          <p:cNvSpPr txBox="1">
            <a:spLocks/>
          </p:cNvSpPr>
          <p:nvPr/>
        </p:nvSpPr>
        <p:spPr>
          <a:xfrm>
            <a:off x="3048758" y="328953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68;p54"/>
          <p:cNvSpPr txBox="1">
            <a:spLocks/>
          </p:cNvSpPr>
          <p:nvPr/>
        </p:nvSpPr>
        <p:spPr>
          <a:xfrm>
            <a:off x="6015621" y="3018879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Schizophrenia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68;p54"/>
          <p:cNvSpPr txBox="1">
            <a:spLocks/>
          </p:cNvSpPr>
          <p:nvPr/>
        </p:nvSpPr>
        <p:spPr>
          <a:xfrm>
            <a:off x="6010713" y="2467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68;p54"/>
          <p:cNvSpPr txBox="1">
            <a:spLocks/>
          </p:cNvSpPr>
          <p:nvPr/>
        </p:nvSpPr>
        <p:spPr>
          <a:xfrm>
            <a:off x="6021190" y="1662595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Anorexia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8;p54"/>
          <p:cNvSpPr txBox="1">
            <a:spLocks/>
          </p:cNvSpPr>
          <p:nvPr/>
        </p:nvSpPr>
        <p:spPr>
          <a:xfrm>
            <a:off x="6014243" y="1922308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Bipolar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68;p54"/>
          <p:cNvSpPr txBox="1">
            <a:spLocks/>
          </p:cNvSpPr>
          <p:nvPr/>
        </p:nvSpPr>
        <p:spPr>
          <a:xfrm>
            <a:off x="6010064" y="2204391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Bulimia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68;p54"/>
          <p:cNvSpPr txBox="1">
            <a:spLocks/>
          </p:cNvSpPr>
          <p:nvPr/>
        </p:nvSpPr>
        <p:spPr>
          <a:xfrm>
            <a:off x="6007915" y="2741903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Ptsd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68;p54"/>
          <p:cNvSpPr txBox="1">
            <a:spLocks/>
          </p:cNvSpPr>
          <p:nvPr/>
        </p:nvSpPr>
        <p:spPr>
          <a:xfrm>
            <a:off x="6015376" y="3290722"/>
            <a:ext cx="1088104" cy="1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1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Subs. Abuse</a:t>
            </a:r>
            <a:endParaRPr lang="en-US" sz="11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Conector recto 109"/>
          <p:cNvCxnSpPr/>
          <p:nvPr/>
        </p:nvCxnSpPr>
        <p:spPr>
          <a:xfrm>
            <a:off x="8022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110"/>
          <p:cNvCxnSpPr/>
          <p:nvPr/>
        </p:nvCxnSpPr>
        <p:spPr>
          <a:xfrm>
            <a:off x="5070000" y="13297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111"/>
          <p:cNvCxnSpPr/>
          <p:nvPr/>
        </p:nvCxnSpPr>
        <p:spPr>
          <a:xfrm>
            <a:off x="2131200" y="1321385"/>
            <a:ext cx="0" cy="2181600"/>
          </a:xfrm>
          <a:prstGeom prst="line">
            <a:avLst/>
          </a:prstGeom>
          <a:ln w="127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Google Shape;1068;p54"/>
          <p:cNvSpPr txBox="1">
            <a:spLocks/>
          </p:cNvSpPr>
          <p:nvPr/>
        </p:nvSpPr>
        <p:spPr>
          <a:xfrm>
            <a:off x="1283974" y="12968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068;p54"/>
          <p:cNvSpPr txBox="1">
            <a:spLocks/>
          </p:cNvSpPr>
          <p:nvPr/>
        </p:nvSpPr>
        <p:spPr>
          <a:xfrm>
            <a:off x="4222774" y="12980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068;p54"/>
          <p:cNvSpPr txBox="1">
            <a:spLocks/>
          </p:cNvSpPr>
          <p:nvPr/>
        </p:nvSpPr>
        <p:spPr>
          <a:xfrm>
            <a:off x="7168774" y="129924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068;p54"/>
          <p:cNvSpPr txBox="1">
            <a:spLocks/>
          </p:cNvSpPr>
          <p:nvPr/>
        </p:nvSpPr>
        <p:spPr>
          <a:xfrm>
            <a:off x="2139627" y="1297327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068;p54"/>
          <p:cNvSpPr txBox="1">
            <a:spLocks/>
          </p:cNvSpPr>
          <p:nvPr/>
        </p:nvSpPr>
        <p:spPr>
          <a:xfrm>
            <a:off x="8022958" y="1299026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068;p54"/>
          <p:cNvSpPr txBox="1">
            <a:spLocks/>
          </p:cNvSpPr>
          <p:nvPr/>
        </p:nvSpPr>
        <p:spPr>
          <a:xfrm>
            <a:off x="5073350" y="1299499"/>
            <a:ext cx="842261" cy="173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en-US" sz="12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kappa</a:t>
            </a:r>
            <a:endParaRPr lang="en-US" sz="1200" i="1" dirty="0">
              <a:solidFill>
                <a:schemeClr val="bg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5"/>
    </mc:Choice>
    <mc:Fallback xmlns="">
      <p:transition spd="slow" advTm="3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  <p:bldP spid="50" grpId="0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 animBg="1"/>
      <p:bldP spid="76" grpId="0"/>
      <p:bldP spid="77" grpId="0"/>
      <p:bldP spid="78" grpId="0"/>
      <p:bldP spid="80" grpId="0"/>
      <p:bldP spid="81" grpId="0"/>
      <p:bldP spid="82" grpId="0"/>
      <p:bldP spid="83" grpId="0"/>
      <p:bldP spid="84" grpId="0"/>
      <p:bldP spid="85" grpId="0"/>
      <p:bldP spid="86" grpId="0" animBg="1"/>
      <p:bldP spid="87" grpId="0"/>
      <p:bldP spid="88" grpId="0"/>
      <p:bldP spid="89" grpId="0"/>
      <p:bldP spid="90" grpId="0"/>
      <p:bldP spid="91" grpId="0" animBg="1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3" grpId="0"/>
      <p:bldP spid="114" grpId="0"/>
      <p:bldP spid="115" grpId="0"/>
      <p:bldP spid="116" grpId="0"/>
      <p:bldP spid="117" grpId="0"/>
      <p:bldP spid="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0"/>
          <p:cNvSpPr txBox="1">
            <a:spLocks noGrp="1"/>
          </p:cNvSpPr>
          <p:nvPr>
            <p:ph type="title"/>
          </p:nvPr>
        </p:nvSpPr>
        <p:spPr>
          <a:xfrm>
            <a:off x="716774" y="378000"/>
            <a:ext cx="4750025" cy="55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APLICACIÓN DE SOFTWARE</a:t>
            </a:r>
            <a:endParaRPr dirty="0"/>
          </a:p>
        </p:txBody>
      </p:sp>
      <p:sp>
        <p:nvSpPr>
          <p:cNvPr id="563" name="Google Shape;563;p40"/>
          <p:cNvSpPr/>
          <p:nvPr/>
        </p:nvSpPr>
        <p:spPr>
          <a:xfrm>
            <a:off x="721050" y="1651000"/>
            <a:ext cx="2883387" cy="15498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0"/>
          <p:cNvSpPr/>
          <p:nvPr/>
        </p:nvSpPr>
        <p:spPr>
          <a:xfrm>
            <a:off x="5717815" y="1651000"/>
            <a:ext cx="2710800" cy="1549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0"/>
          <p:cNvSpPr/>
          <p:nvPr/>
        </p:nvSpPr>
        <p:spPr>
          <a:xfrm>
            <a:off x="721050" y="3247625"/>
            <a:ext cx="3964366" cy="1549800"/>
          </a:xfrm>
          <a:prstGeom prst="rect">
            <a:avLst/>
          </a:prstGeom>
          <a:solidFill>
            <a:srgbClr val="4C1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0"/>
          <p:cNvSpPr txBox="1"/>
          <p:nvPr/>
        </p:nvSpPr>
        <p:spPr>
          <a:xfrm flipH="1">
            <a:off x="797652" y="1740253"/>
            <a:ext cx="179968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FFFFFF"/>
                </a:solidFill>
                <a:latin typeface="Teko SemiBold"/>
                <a:ea typeface="Teko SemiBold"/>
                <a:cs typeface="Teko SemiBold"/>
                <a:sym typeface="Teko SemiBold"/>
              </a:rPr>
              <a:t>TAXONOMY</a:t>
            </a:r>
            <a:endParaRPr sz="2000" dirty="0">
              <a:solidFill>
                <a:srgbClr val="FFFFFF"/>
              </a:solidFill>
              <a:latin typeface="Teko SemiBold"/>
              <a:ea typeface="Teko SemiBold"/>
              <a:cs typeface="Teko SemiBold"/>
              <a:sym typeface="Teko SemiBold"/>
            </a:endParaRPr>
          </a:p>
        </p:txBody>
      </p:sp>
      <p:sp>
        <p:nvSpPr>
          <p:cNvPr id="585" name="Google Shape;585;p40"/>
          <p:cNvSpPr/>
          <p:nvPr/>
        </p:nvSpPr>
        <p:spPr>
          <a:xfrm>
            <a:off x="6554700" y="3247625"/>
            <a:ext cx="1872600" cy="15498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0"/>
          <p:cNvSpPr/>
          <p:nvPr/>
        </p:nvSpPr>
        <p:spPr>
          <a:xfrm>
            <a:off x="4689004" y="3247625"/>
            <a:ext cx="1872600" cy="154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588;p40"/>
          <p:cNvSpPr/>
          <p:nvPr/>
        </p:nvSpPr>
        <p:spPr>
          <a:xfrm>
            <a:off x="3594198" y="1651000"/>
            <a:ext cx="2123617" cy="154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566;p40"/>
          <p:cNvSpPr txBox="1"/>
          <p:nvPr/>
        </p:nvSpPr>
        <p:spPr>
          <a:xfrm flipH="1">
            <a:off x="3667119" y="1716850"/>
            <a:ext cx="179968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1">
                    <a:lumMod val="10000"/>
                  </a:schemeClr>
                </a:solidFill>
                <a:latin typeface="Teko SemiBold"/>
                <a:ea typeface="Teko SemiBold"/>
                <a:cs typeface="Teko SemiBold"/>
                <a:sym typeface="Teko SemiBold"/>
              </a:rPr>
              <a:t>METADATA</a:t>
            </a:r>
            <a:endParaRPr sz="2000" dirty="0">
              <a:solidFill>
                <a:schemeClr val="accent1">
                  <a:lumMod val="10000"/>
                </a:schemeClr>
              </a:solidFill>
              <a:latin typeface="Teko SemiBold"/>
              <a:ea typeface="Teko SemiBold"/>
              <a:cs typeface="Teko SemiBold"/>
              <a:sym typeface="Teko SemiBold"/>
            </a:endParaRPr>
          </a:p>
        </p:txBody>
      </p:sp>
      <p:sp>
        <p:nvSpPr>
          <p:cNvPr id="34" name="Google Shape;566;p40"/>
          <p:cNvSpPr txBox="1"/>
          <p:nvPr/>
        </p:nvSpPr>
        <p:spPr>
          <a:xfrm flipH="1">
            <a:off x="5833637" y="1733594"/>
            <a:ext cx="234557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1">
                    <a:lumMod val="10000"/>
                  </a:schemeClr>
                </a:solidFill>
                <a:latin typeface="Teko SemiBold"/>
                <a:ea typeface="Teko SemiBold"/>
                <a:cs typeface="Teko SemiBold"/>
                <a:sym typeface="Teko SemiBold"/>
              </a:rPr>
              <a:t>CLASSIFIERS</a:t>
            </a:r>
            <a:endParaRPr sz="2000" dirty="0">
              <a:solidFill>
                <a:schemeClr val="accent1">
                  <a:lumMod val="10000"/>
                </a:schemeClr>
              </a:solidFill>
              <a:latin typeface="Teko SemiBold"/>
              <a:ea typeface="Teko SemiBold"/>
              <a:cs typeface="Teko SemiBold"/>
              <a:sym typeface="Teko SemiBold"/>
            </a:endParaRPr>
          </a:p>
        </p:txBody>
      </p:sp>
      <p:sp>
        <p:nvSpPr>
          <p:cNvPr id="35" name="Google Shape;566;p40"/>
          <p:cNvSpPr txBox="1"/>
          <p:nvPr/>
        </p:nvSpPr>
        <p:spPr>
          <a:xfrm flipH="1">
            <a:off x="783364" y="3331397"/>
            <a:ext cx="179968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FFFFFF"/>
                </a:solidFill>
                <a:latin typeface="Teko SemiBold"/>
                <a:ea typeface="Teko SemiBold"/>
                <a:cs typeface="Teko SemiBold"/>
                <a:sym typeface="Teko SemiBold"/>
              </a:rPr>
              <a:t>RESULTS</a:t>
            </a:r>
            <a:endParaRPr sz="2000" dirty="0">
              <a:solidFill>
                <a:srgbClr val="FFFFFF"/>
              </a:solidFill>
              <a:latin typeface="Teko SemiBold"/>
              <a:ea typeface="Teko SemiBold"/>
              <a:cs typeface="Teko SemiBold"/>
              <a:sym typeface="Teko SemiBold"/>
            </a:endParaRPr>
          </a:p>
        </p:txBody>
      </p:sp>
      <p:sp>
        <p:nvSpPr>
          <p:cNvPr id="36" name="Google Shape;566;p40"/>
          <p:cNvSpPr txBox="1"/>
          <p:nvPr/>
        </p:nvSpPr>
        <p:spPr>
          <a:xfrm flipH="1">
            <a:off x="4753150" y="3333809"/>
            <a:ext cx="179968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1">
                    <a:lumMod val="10000"/>
                  </a:schemeClr>
                </a:solidFill>
                <a:latin typeface="Teko SemiBold"/>
                <a:ea typeface="Teko SemiBold"/>
                <a:cs typeface="Teko SemiBold"/>
                <a:sym typeface="Teko SemiBold"/>
              </a:rPr>
              <a:t>PATIENTS</a:t>
            </a:r>
            <a:endParaRPr sz="2000" dirty="0">
              <a:solidFill>
                <a:schemeClr val="accent1">
                  <a:lumMod val="10000"/>
                </a:schemeClr>
              </a:solidFill>
              <a:latin typeface="Teko SemiBold"/>
              <a:ea typeface="Teko SemiBold"/>
              <a:cs typeface="Teko SemiBold"/>
              <a:sym typeface="Teko SemiBold"/>
            </a:endParaRPr>
          </a:p>
        </p:txBody>
      </p:sp>
      <p:sp>
        <p:nvSpPr>
          <p:cNvPr id="37" name="Google Shape;566;p40"/>
          <p:cNvSpPr txBox="1"/>
          <p:nvPr/>
        </p:nvSpPr>
        <p:spPr>
          <a:xfrm flipH="1">
            <a:off x="6546470" y="3331400"/>
            <a:ext cx="1954585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1">
                    <a:lumMod val="10000"/>
                  </a:schemeClr>
                </a:solidFill>
                <a:latin typeface="Teko SemiBold"/>
                <a:ea typeface="Teko SemiBold"/>
                <a:cs typeface="Teko SemiBold"/>
                <a:sym typeface="Teko SemiBold"/>
              </a:rPr>
              <a:t>PREDICTIONS</a:t>
            </a:r>
            <a:endParaRPr sz="2000" dirty="0">
              <a:solidFill>
                <a:schemeClr val="accent1">
                  <a:lumMod val="10000"/>
                </a:schemeClr>
              </a:solidFill>
              <a:latin typeface="Teko SemiBold"/>
              <a:ea typeface="Teko SemiBold"/>
              <a:cs typeface="Teko SemiBold"/>
              <a:sym typeface="Teko SemiBold"/>
            </a:endParaRPr>
          </a:p>
        </p:txBody>
      </p:sp>
      <p:grpSp>
        <p:nvGrpSpPr>
          <p:cNvPr id="15" name="Google Shape;11226;p64"/>
          <p:cNvGrpSpPr/>
          <p:nvPr/>
        </p:nvGrpSpPr>
        <p:grpSpPr>
          <a:xfrm>
            <a:off x="3091050" y="2703995"/>
            <a:ext cx="439846" cy="431411"/>
            <a:chOff x="6664394" y="3346974"/>
            <a:chExt cx="353113" cy="351998"/>
          </a:xfrm>
          <a:solidFill>
            <a:schemeClr val="tx1"/>
          </a:solidFill>
        </p:grpSpPr>
        <p:sp>
          <p:nvSpPr>
            <p:cNvPr id="16" name="Google Shape;11227;p64"/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28;p64"/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229;p64"/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230;p64"/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31;p64"/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2074;p65"/>
          <p:cNvGrpSpPr/>
          <p:nvPr/>
        </p:nvGrpSpPr>
        <p:grpSpPr>
          <a:xfrm>
            <a:off x="5181484" y="2737425"/>
            <a:ext cx="466174" cy="402000"/>
            <a:chOff x="7551754" y="3390808"/>
            <a:chExt cx="344883" cy="301311"/>
          </a:xfrm>
          <a:solidFill>
            <a:schemeClr val="accent2"/>
          </a:solidFill>
        </p:grpSpPr>
        <p:sp>
          <p:nvSpPr>
            <p:cNvPr id="22" name="Google Shape;12075;p65"/>
            <p:cNvSpPr/>
            <p:nvPr/>
          </p:nvSpPr>
          <p:spPr>
            <a:xfrm>
              <a:off x="7551754" y="3390808"/>
              <a:ext cx="344883" cy="301311"/>
            </a:xfrm>
            <a:custGeom>
              <a:avLst/>
              <a:gdLst/>
              <a:ahLst/>
              <a:cxnLst/>
              <a:rect l="l" t="t" r="r" b="b"/>
              <a:pathLst>
                <a:path w="10836" h="9467" extrusionOk="0">
                  <a:moveTo>
                    <a:pt x="6097" y="334"/>
                  </a:moveTo>
                  <a:lnTo>
                    <a:pt x="5799" y="3049"/>
                  </a:lnTo>
                  <a:cubicBezTo>
                    <a:pt x="5799" y="3049"/>
                    <a:pt x="5799" y="3073"/>
                    <a:pt x="5787" y="3073"/>
                  </a:cubicBezTo>
                  <a:lnTo>
                    <a:pt x="5073" y="3073"/>
                  </a:lnTo>
                  <a:cubicBezTo>
                    <a:pt x="5073" y="3073"/>
                    <a:pt x="5061" y="3073"/>
                    <a:pt x="5061" y="3049"/>
                  </a:cubicBezTo>
                  <a:lnTo>
                    <a:pt x="4763" y="334"/>
                  </a:lnTo>
                  <a:close/>
                  <a:moveTo>
                    <a:pt x="10336" y="2692"/>
                  </a:moveTo>
                  <a:cubicBezTo>
                    <a:pt x="10443" y="2692"/>
                    <a:pt x="10526" y="2763"/>
                    <a:pt x="10526" y="2870"/>
                  </a:cubicBezTo>
                  <a:lnTo>
                    <a:pt x="10526" y="8978"/>
                  </a:lnTo>
                  <a:cubicBezTo>
                    <a:pt x="10526" y="9085"/>
                    <a:pt x="10443" y="9157"/>
                    <a:pt x="10347" y="9157"/>
                  </a:cubicBezTo>
                  <a:lnTo>
                    <a:pt x="525" y="9157"/>
                  </a:lnTo>
                  <a:cubicBezTo>
                    <a:pt x="418" y="9157"/>
                    <a:pt x="346" y="9085"/>
                    <a:pt x="346" y="8978"/>
                  </a:cubicBezTo>
                  <a:lnTo>
                    <a:pt x="346" y="2870"/>
                  </a:lnTo>
                  <a:cubicBezTo>
                    <a:pt x="346" y="2763"/>
                    <a:pt x="418" y="2692"/>
                    <a:pt x="525" y="2692"/>
                  </a:cubicBezTo>
                  <a:lnTo>
                    <a:pt x="4704" y="2692"/>
                  </a:lnTo>
                  <a:lnTo>
                    <a:pt x="4752" y="3084"/>
                  </a:lnTo>
                  <a:cubicBezTo>
                    <a:pt x="4763" y="3251"/>
                    <a:pt x="4906" y="3382"/>
                    <a:pt x="5073" y="3382"/>
                  </a:cubicBezTo>
                  <a:lnTo>
                    <a:pt x="5787" y="3382"/>
                  </a:lnTo>
                  <a:cubicBezTo>
                    <a:pt x="5954" y="3382"/>
                    <a:pt x="6097" y="3263"/>
                    <a:pt x="6121" y="3084"/>
                  </a:cubicBezTo>
                  <a:lnTo>
                    <a:pt x="6156" y="2692"/>
                  </a:lnTo>
                  <a:close/>
                  <a:moveTo>
                    <a:pt x="4573" y="1"/>
                  </a:moveTo>
                  <a:cubicBezTo>
                    <a:pt x="4525" y="1"/>
                    <a:pt x="4478" y="13"/>
                    <a:pt x="4454" y="60"/>
                  </a:cubicBezTo>
                  <a:cubicBezTo>
                    <a:pt x="4418" y="96"/>
                    <a:pt x="4406" y="132"/>
                    <a:pt x="4406" y="179"/>
                  </a:cubicBezTo>
                  <a:lnTo>
                    <a:pt x="4644" y="2382"/>
                  </a:lnTo>
                  <a:lnTo>
                    <a:pt x="489" y="2382"/>
                  </a:lnTo>
                  <a:cubicBezTo>
                    <a:pt x="215" y="2382"/>
                    <a:pt x="1" y="2608"/>
                    <a:pt x="1" y="2870"/>
                  </a:cubicBezTo>
                  <a:lnTo>
                    <a:pt x="1" y="8978"/>
                  </a:lnTo>
                  <a:cubicBezTo>
                    <a:pt x="1" y="9240"/>
                    <a:pt x="215" y="9466"/>
                    <a:pt x="489" y="9466"/>
                  </a:cubicBezTo>
                  <a:lnTo>
                    <a:pt x="10312" y="9466"/>
                  </a:lnTo>
                  <a:cubicBezTo>
                    <a:pt x="10574" y="9466"/>
                    <a:pt x="10800" y="9240"/>
                    <a:pt x="10800" y="8978"/>
                  </a:cubicBezTo>
                  <a:lnTo>
                    <a:pt x="10800" y="2870"/>
                  </a:lnTo>
                  <a:cubicBezTo>
                    <a:pt x="10836" y="2608"/>
                    <a:pt x="10609" y="2382"/>
                    <a:pt x="10347" y="2382"/>
                  </a:cubicBezTo>
                  <a:lnTo>
                    <a:pt x="6192" y="2382"/>
                  </a:lnTo>
                  <a:lnTo>
                    <a:pt x="6430" y="179"/>
                  </a:lnTo>
                  <a:cubicBezTo>
                    <a:pt x="6430" y="132"/>
                    <a:pt x="6418" y="96"/>
                    <a:pt x="6383" y="60"/>
                  </a:cubicBezTo>
                  <a:cubicBezTo>
                    <a:pt x="6359" y="36"/>
                    <a:pt x="6311" y="1"/>
                    <a:pt x="6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76;p65"/>
            <p:cNvSpPr/>
            <p:nvPr/>
          </p:nvSpPr>
          <p:spPr>
            <a:xfrm>
              <a:off x="7584345" y="3509811"/>
              <a:ext cx="117889" cy="150098"/>
            </a:xfrm>
            <a:custGeom>
              <a:avLst/>
              <a:gdLst/>
              <a:ahLst/>
              <a:cxnLst/>
              <a:rect l="l" t="t" r="r" b="b"/>
              <a:pathLst>
                <a:path w="3704" h="4716" extrusionOk="0">
                  <a:moveTo>
                    <a:pt x="2037" y="1143"/>
                  </a:moveTo>
                  <a:cubicBezTo>
                    <a:pt x="2239" y="1143"/>
                    <a:pt x="2394" y="1310"/>
                    <a:pt x="2394" y="1501"/>
                  </a:cubicBezTo>
                  <a:lnTo>
                    <a:pt x="2394" y="1846"/>
                  </a:lnTo>
                  <a:cubicBezTo>
                    <a:pt x="2382" y="2143"/>
                    <a:pt x="2144" y="2370"/>
                    <a:pt x="1858" y="2370"/>
                  </a:cubicBezTo>
                  <a:cubicBezTo>
                    <a:pt x="1572" y="2370"/>
                    <a:pt x="1346" y="2132"/>
                    <a:pt x="1346" y="1846"/>
                  </a:cubicBezTo>
                  <a:lnTo>
                    <a:pt x="1346" y="1501"/>
                  </a:lnTo>
                  <a:cubicBezTo>
                    <a:pt x="1346" y="1310"/>
                    <a:pt x="1501" y="1143"/>
                    <a:pt x="1703" y="1143"/>
                  </a:cubicBezTo>
                  <a:close/>
                  <a:moveTo>
                    <a:pt x="2025" y="2667"/>
                  </a:moveTo>
                  <a:lnTo>
                    <a:pt x="2025" y="2751"/>
                  </a:lnTo>
                  <a:cubicBezTo>
                    <a:pt x="2037" y="2822"/>
                    <a:pt x="2061" y="2870"/>
                    <a:pt x="2084" y="2929"/>
                  </a:cubicBezTo>
                  <a:lnTo>
                    <a:pt x="1858" y="3155"/>
                  </a:lnTo>
                  <a:lnTo>
                    <a:pt x="1846" y="3155"/>
                  </a:lnTo>
                  <a:lnTo>
                    <a:pt x="1620" y="2929"/>
                  </a:lnTo>
                  <a:cubicBezTo>
                    <a:pt x="1656" y="2882"/>
                    <a:pt x="1668" y="2822"/>
                    <a:pt x="1668" y="2763"/>
                  </a:cubicBezTo>
                  <a:lnTo>
                    <a:pt x="1668" y="2667"/>
                  </a:lnTo>
                  <a:cubicBezTo>
                    <a:pt x="1727" y="2679"/>
                    <a:pt x="1787" y="2679"/>
                    <a:pt x="1846" y="2679"/>
                  </a:cubicBezTo>
                  <a:cubicBezTo>
                    <a:pt x="1906" y="2679"/>
                    <a:pt x="1965" y="2679"/>
                    <a:pt x="2025" y="2667"/>
                  </a:cubicBezTo>
                  <a:close/>
                  <a:moveTo>
                    <a:pt x="2358" y="3108"/>
                  </a:moveTo>
                  <a:lnTo>
                    <a:pt x="2620" y="3239"/>
                  </a:lnTo>
                  <a:cubicBezTo>
                    <a:pt x="2680" y="3275"/>
                    <a:pt x="2727" y="3334"/>
                    <a:pt x="2727" y="3406"/>
                  </a:cubicBezTo>
                  <a:lnTo>
                    <a:pt x="2727" y="4406"/>
                  </a:lnTo>
                  <a:lnTo>
                    <a:pt x="1001" y="4406"/>
                  </a:lnTo>
                  <a:lnTo>
                    <a:pt x="1001" y="3406"/>
                  </a:lnTo>
                  <a:cubicBezTo>
                    <a:pt x="1001" y="3334"/>
                    <a:pt x="1049" y="3275"/>
                    <a:pt x="1108" y="3239"/>
                  </a:cubicBezTo>
                  <a:lnTo>
                    <a:pt x="1370" y="3108"/>
                  </a:lnTo>
                  <a:lnTo>
                    <a:pt x="1620" y="3358"/>
                  </a:lnTo>
                  <a:cubicBezTo>
                    <a:pt x="1680" y="3417"/>
                    <a:pt x="1775" y="3453"/>
                    <a:pt x="1858" y="3453"/>
                  </a:cubicBezTo>
                  <a:cubicBezTo>
                    <a:pt x="1953" y="3453"/>
                    <a:pt x="2025" y="3417"/>
                    <a:pt x="2096" y="3358"/>
                  </a:cubicBezTo>
                  <a:lnTo>
                    <a:pt x="2358" y="3108"/>
                  </a:lnTo>
                  <a:close/>
                  <a:moveTo>
                    <a:pt x="3394" y="298"/>
                  </a:moveTo>
                  <a:cubicBezTo>
                    <a:pt x="3394" y="298"/>
                    <a:pt x="3406" y="298"/>
                    <a:pt x="3406" y="310"/>
                  </a:cubicBezTo>
                  <a:lnTo>
                    <a:pt x="3406" y="4394"/>
                  </a:lnTo>
                  <a:lnTo>
                    <a:pt x="3394" y="4394"/>
                  </a:lnTo>
                  <a:lnTo>
                    <a:pt x="3037" y="4406"/>
                  </a:lnTo>
                  <a:lnTo>
                    <a:pt x="3037" y="3406"/>
                  </a:lnTo>
                  <a:cubicBezTo>
                    <a:pt x="3037" y="3215"/>
                    <a:pt x="2930" y="3048"/>
                    <a:pt x="2775" y="2965"/>
                  </a:cubicBezTo>
                  <a:lnTo>
                    <a:pt x="2370" y="2763"/>
                  </a:lnTo>
                  <a:lnTo>
                    <a:pt x="2370" y="2751"/>
                  </a:lnTo>
                  <a:lnTo>
                    <a:pt x="2370" y="2513"/>
                  </a:lnTo>
                  <a:cubicBezTo>
                    <a:pt x="2573" y="2370"/>
                    <a:pt x="2715" y="2108"/>
                    <a:pt x="2715" y="1846"/>
                  </a:cubicBezTo>
                  <a:lnTo>
                    <a:pt x="2715" y="1501"/>
                  </a:lnTo>
                  <a:cubicBezTo>
                    <a:pt x="2715" y="1131"/>
                    <a:pt x="2418" y="834"/>
                    <a:pt x="2037" y="834"/>
                  </a:cubicBezTo>
                  <a:lnTo>
                    <a:pt x="1703" y="834"/>
                  </a:lnTo>
                  <a:cubicBezTo>
                    <a:pt x="1322" y="834"/>
                    <a:pt x="1025" y="1131"/>
                    <a:pt x="1025" y="1501"/>
                  </a:cubicBezTo>
                  <a:lnTo>
                    <a:pt x="1025" y="1846"/>
                  </a:lnTo>
                  <a:cubicBezTo>
                    <a:pt x="1025" y="2108"/>
                    <a:pt x="1168" y="2370"/>
                    <a:pt x="1370" y="2513"/>
                  </a:cubicBezTo>
                  <a:lnTo>
                    <a:pt x="1370" y="2751"/>
                  </a:lnTo>
                  <a:lnTo>
                    <a:pt x="1370" y="2763"/>
                  </a:lnTo>
                  <a:lnTo>
                    <a:pt x="965" y="2965"/>
                  </a:lnTo>
                  <a:cubicBezTo>
                    <a:pt x="810" y="3048"/>
                    <a:pt x="703" y="3215"/>
                    <a:pt x="703" y="3406"/>
                  </a:cubicBezTo>
                  <a:lnTo>
                    <a:pt x="703" y="4394"/>
                  </a:lnTo>
                  <a:lnTo>
                    <a:pt x="346" y="4394"/>
                  </a:lnTo>
                  <a:cubicBezTo>
                    <a:pt x="346" y="4394"/>
                    <a:pt x="334" y="4394"/>
                    <a:pt x="334" y="4370"/>
                  </a:cubicBezTo>
                  <a:lnTo>
                    <a:pt x="334" y="310"/>
                  </a:lnTo>
                  <a:cubicBezTo>
                    <a:pt x="334" y="310"/>
                    <a:pt x="334" y="298"/>
                    <a:pt x="346" y="298"/>
                  </a:cubicBezTo>
                  <a:close/>
                  <a:moveTo>
                    <a:pt x="334" y="0"/>
                  </a:moveTo>
                  <a:cubicBezTo>
                    <a:pt x="156" y="0"/>
                    <a:pt x="1" y="143"/>
                    <a:pt x="1" y="322"/>
                  </a:cubicBezTo>
                  <a:lnTo>
                    <a:pt x="1" y="4394"/>
                  </a:lnTo>
                  <a:cubicBezTo>
                    <a:pt x="1" y="4572"/>
                    <a:pt x="156" y="4715"/>
                    <a:pt x="334" y="4715"/>
                  </a:cubicBezTo>
                  <a:lnTo>
                    <a:pt x="3382" y="4715"/>
                  </a:lnTo>
                  <a:cubicBezTo>
                    <a:pt x="3561" y="4715"/>
                    <a:pt x="3704" y="4572"/>
                    <a:pt x="3704" y="4394"/>
                  </a:cubicBezTo>
                  <a:lnTo>
                    <a:pt x="3704" y="322"/>
                  </a:lnTo>
                  <a:cubicBezTo>
                    <a:pt x="3704" y="143"/>
                    <a:pt x="3561" y="0"/>
                    <a:pt x="3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77;p65"/>
            <p:cNvSpPr/>
            <p:nvPr/>
          </p:nvSpPr>
          <p:spPr>
            <a:xfrm>
              <a:off x="7724959" y="3509811"/>
              <a:ext cx="139468" cy="31859"/>
            </a:xfrm>
            <a:custGeom>
              <a:avLst/>
              <a:gdLst/>
              <a:ahLst/>
              <a:cxnLst/>
              <a:rect l="l" t="t" r="r" b="b"/>
              <a:pathLst>
                <a:path w="4382" h="1001" extrusionOk="0">
                  <a:moveTo>
                    <a:pt x="4048" y="310"/>
                  </a:moveTo>
                  <a:cubicBezTo>
                    <a:pt x="4048" y="310"/>
                    <a:pt x="4072" y="310"/>
                    <a:pt x="4072" y="322"/>
                  </a:cubicBezTo>
                  <a:lnTo>
                    <a:pt x="4072" y="667"/>
                  </a:lnTo>
                  <a:lnTo>
                    <a:pt x="333" y="679"/>
                  </a:lnTo>
                  <a:cubicBezTo>
                    <a:pt x="333" y="679"/>
                    <a:pt x="322" y="679"/>
                    <a:pt x="322" y="667"/>
                  </a:cubicBezTo>
                  <a:lnTo>
                    <a:pt x="322" y="322"/>
                  </a:lnTo>
                  <a:cubicBezTo>
                    <a:pt x="322" y="322"/>
                    <a:pt x="322" y="310"/>
                    <a:pt x="333" y="310"/>
                  </a:cubicBezTo>
                  <a:close/>
                  <a:moveTo>
                    <a:pt x="333" y="0"/>
                  </a:moveTo>
                  <a:cubicBezTo>
                    <a:pt x="155" y="0"/>
                    <a:pt x="0" y="143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55" y="1000"/>
                    <a:pt x="333" y="1000"/>
                  </a:cubicBezTo>
                  <a:lnTo>
                    <a:pt x="4048" y="1000"/>
                  </a:lnTo>
                  <a:cubicBezTo>
                    <a:pt x="4227" y="1000"/>
                    <a:pt x="4382" y="846"/>
                    <a:pt x="4382" y="667"/>
                  </a:cubicBezTo>
                  <a:lnTo>
                    <a:pt x="4382" y="322"/>
                  </a:lnTo>
                  <a:cubicBezTo>
                    <a:pt x="4382" y="143"/>
                    <a:pt x="4227" y="0"/>
                    <a:pt x="4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78;p65"/>
            <p:cNvSpPr/>
            <p:nvPr/>
          </p:nvSpPr>
          <p:spPr>
            <a:xfrm>
              <a:off x="7724577" y="3553001"/>
              <a:ext cx="107259" cy="31477"/>
            </a:xfrm>
            <a:custGeom>
              <a:avLst/>
              <a:gdLst/>
              <a:ahLst/>
              <a:cxnLst/>
              <a:rect l="l" t="t" r="r" b="b"/>
              <a:pathLst>
                <a:path w="3370" h="989" extrusionOk="0">
                  <a:moveTo>
                    <a:pt x="3036" y="310"/>
                  </a:moveTo>
                  <a:cubicBezTo>
                    <a:pt x="3036" y="310"/>
                    <a:pt x="3048" y="310"/>
                    <a:pt x="3048" y="322"/>
                  </a:cubicBezTo>
                  <a:lnTo>
                    <a:pt x="3048" y="667"/>
                  </a:lnTo>
                  <a:lnTo>
                    <a:pt x="334" y="679"/>
                  </a:lnTo>
                  <a:cubicBezTo>
                    <a:pt x="334" y="679"/>
                    <a:pt x="310" y="679"/>
                    <a:pt x="310" y="667"/>
                  </a:cubicBezTo>
                  <a:lnTo>
                    <a:pt x="310" y="322"/>
                  </a:lnTo>
                  <a:cubicBezTo>
                    <a:pt x="310" y="322"/>
                    <a:pt x="310" y="310"/>
                    <a:pt x="334" y="310"/>
                  </a:cubicBezTo>
                  <a:close/>
                  <a:moveTo>
                    <a:pt x="334" y="1"/>
                  </a:moveTo>
                  <a:cubicBezTo>
                    <a:pt x="143" y="1"/>
                    <a:pt x="0" y="144"/>
                    <a:pt x="0" y="322"/>
                  </a:cubicBezTo>
                  <a:lnTo>
                    <a:pt x="0" y="667"/>
                  </a:lnTo>
                  <a:cubicBezTo>
                    <a:pt x="0" y="846"/>
                    <a:pt x="143" y="989"/>
                    <a:pt x="334" y="989"/>
                  </a:cubicBezTo>
                  <a:lnTo>
                    <a:pt x="3036" y="989"/>
                  </a:lnTo>
                  <a:cubicBezTo>
                    <a:pt x="3215" y="989"/>
                    <a:pt x="3370" y="846"/>
                    <a:pt x="3370" y="667"/>
                  </a:cubicBezTo>
                  <a:lnTo>
                    <a:pt x="3370" y="322"/>
                  </a:lnTo>
                  <a:cubicBezTo>
                    <a:pt x="3370" y="144"/>
                    <a:pt x="3227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79;p65"/>
            <p:cNvSpPr/>
            <p:nvPr/>
          </p:nvSpPr>
          <p:spPr>
            <a:xfrm>
              <a:off x="7724577" y="3595841"/>
              <a:ext cx="64451" cy="10630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858" y="333"/>
                  </a:lnTo>
                  <a:cubicBezTo>
                    <a:pt x="1953" y="333"/>
                    <a:pt x="2024" y="262"/>
                    <a:pt x="2024" y="167"/>
                  </a:cubicBezTo>
                  <a:cubicBezTo>
                    <a:pt x="2012" y="83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80;p65"/>
            <p:cNvSpPr/>
            <p:nvPr/>
          </p:nvSpPr>
          <p:spPr>
            <a:xfrm>
              <a:off x="7799977" y="3595841"/>
              <a:ext cx="32241" cy="10630"/>
            </a:xfrm>
            <a:custGeom>
              <a:avLst/>
              <a:gdLst/>
              <a:ahLst/>
              <a:cxnLst/>
              <a:rect l="l" t="t" r="r" b="b"/>
              <a:pathLst>
                <a:path w="1013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846" y="333"/>
                  </a:lnTo>
                  <a:cubicBezTo>
                    <a:pt x="941" y="333"/>
                    <a:pt x="1013" y="262"/>
                    <a:pt x="1013" y="167"/>
                  </a:cubicBezTo>
                  <a:cubicBezTo>
                    <a:pt x="1001" y="83"/>
                    <a:pt x="941" y="0"/>
                    <a:pt x="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81;p65"/>
            <p:cNvSpPr/>
            <p:nvPr/>
          </p:nvSpPr>
          <p:spPr>
            <a:xfrm>
              <a:off x="7724577" y="3628051"/>
              <a:ext cx="21229" cy="10630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512" y="333"/>
                  </a:lnTo>
                  <a:cubicBezTo>
                    <a:pt x="595" y="333"/>
                    <a:pt x="667" y="262"/>
                    <a:pt x="667" y="167"/>
                  </a:cubicBezTo>
                  <a:cubicBezTo>
                    <a:pt x="667" y="83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82;p65"/>
            <p:cNvSpPr/>
            <p:nvPr/>
          </p:nvSpPr>
          <p:spPr>
            <a:xfrm>
              <a:off x="7756787" y="3628051"/>
              <a:ext cx="53438" cy="10630"/>
            </a:xfrm>
            <a:custGeom>
              <a:avLst/>
              <a:gdLst/>
              <a:ahLst/>
              <a:cxnLst/>
              <a:rect l="l" t="t" r="r" b="b"/>
              <a:pathLst>
                <a:path w="1679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524" y="333"/>
                  </a:lnTo>
                  <a:cubicBezTo>
                    <a:pt x="1608" y="333"/>
                    <a:pt x="1679" y="262"/>
                    <a:pt x="1679" y="167"/>
                  </a:cubicBezTo>
                  <a:cubicBezTo>
                    <a:pt x="1679" y="83"/>
                    <a:pt x="1608" y="0"/>
                    <a:pt x="1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83;p65"/>
            <p:cNvSpPr/>
            <p:nvPr/>
          </p:nvSpPr>
          <p:spPr>
            <a:xfrm>
              <a:off x="7724577" y="3650012"/>
              <a:ext cx="21229" cy="10280"/>
            </a:xfrm>
            <a:custGeom>
              <a:avLst/>
              <a:gdLst/>
              <a:ahLst/>
              <a:cxnLst/>
              <a:rect l="l" t="t" r="r" b="b"/>
              <a:pathLst>
                <a:path w="66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5" y="322"/>
                    <a:pt x="667" y="251"/>
                    <a:pt x="667" y="167"/>
                  </a:cubicBezTo>
                  <a:cubicBezTo>
                    <a:pt x="655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84;p65"/>
            <p:cNvSpPr/>
            <p:nvPr/>
          </p:nvSpPr>
          <p:spPr>
            <a:xfrm>
              <a:off x="7756787" y="3650012"/>
              <a:ext cx="53438" cy="10280"/>
            </a:xfrm>
            <a:custGeom>
              <a:avLst/>
              <a:gdLst/>
              <a:ahLst/>
              <a:cxnLst/>
              <a:rect l="l" t="t" r="r" b="b"/>
              <a:pathLst>
                <a:path w="167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524" y="322"/>
                  </a:lnTo>
                  <a:cubicBezTo>
                    <a:pt x="1608" y="322"/>
                    <a:pt x="1679" y="251"/>
                    <a:pt x="1679" y="167"/>
                  </a:cubicBezTo>
                  <a:cubicBezTo>
                    <a:pt x="1679" y="72"/>
                    <a:pt x="1608" y="1"/>
                    <a:pt x="1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85;p65"/>
            <p:cNvSpPr/>
            <p:nvPr/>
          </p:nvSpPr>
          <p:spPr>
            <a:xfrm>
              <a:off x="7719262" y="3466621"/>
              <a:ext cx="10630" cy="1063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cubicBezTo>
                    <a:pt x="262" y="333"/>
                    <a:pt x="334" y="250"/>
                    <a:pt x="334" y="167"/>
                  </a:cubicBezTo>
                  <a:cubicBezTo>
                    <a:pt x="322" y="60"/>
                    <a:pt x="239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1307;p64"/>
          <p:cNvGrpSpPr/>
          <p:nvPr/>
        </p:nvGrpSpPr>
        <p:grpSpPr>
          <a:xfrm>
            <a:off x="7910265" y="4336088"/>
            <a:ext cx="454616" cy="400379"/>
            <a:chOff x="6203579" y="3348981"/>
            <a:chExt cx="351615" cy="350373"/>
          </a:xfrm>
          <a:solidFill>
            <a:schemeClr val="accent1">
              <a:lumMod val="25000"/>
            </a:schemeClr>
          </a:solidFill>
        </p:grpSpPr>
        <p:sp>
          <p:nvSpPr>
            <p:cNvPr id="40" name="Google Shape;11308;p64"/>
            <p:cNvSpPr/>
            <p:nvPr/>
          </p:nvSpPr>
          <p:spPr>
            <a:xfrm>
              <a:off x="6377667" y="3404249"/>
              <a:ext cx="93686" cy="58072"/>
            </a:xfrm>
            <a:custGeom>
              <a:avLst/>
              <a:gdLst/>
              <a:ahLst/>
              <a:cxnLst/>
              <a:rect l="l" t="t" r="r" b="b"/>
              <a:pathLst>
                <a:path w="2941" h="1823" extrusionOk="0">
                  <a:moveTo>
                    <a:pt x="644" y="0"/>
                  </a:moveTo>
                  <a:cubicBezTo>
                    <a:pt x="467" y="0"/>
                    <a:pt x="288" y="39"/>
                    <a:pt x="119" y="120"/>
                  </a:cubicBezTo>
                  <a:cubicBezTo>
                    <a:pt x="36" y="155"/>
                    <a:pt x="0" y="251"/>
                    <a:pt x="36" y="322"/>
                  </a:cubicBezTo>
                  <a:cubicBezTo>
                    <a:pt x="70" y="374"/>
                    <a:pt x="129" y="413"/>
                    <a:pt x="186" y="413"/>
                  </a:cubicBezTo>
                  <a:cubicBezTo>
                    <a:pt x="208" y="413"/>
                    <a:pt x="230" y="407"/>
                    <a:pt x="250" y="394"/>
                  </a:cubicBezTo>
                  <a:cubicBezTo>
                    <a:pt x="370" y="337"/>
                    <a:pt x="498" y="310"/>
                    <a:pt x="625" y="310"/>
                  </a:cubicBezTo>
                  <a:cubicBezTo>
                    <a:pt x="950" y="310"/>
                    <a:pt x="1269" y="487"/>
                    <a:pt x="1441" y="786"/>
                  </a:cubicBezTo>
                  <a:cubicBezTo>
                    <a:pt x="1215" y="1036"/>
                    <a:pt x="1143" y="1406"/>
                    <a:pt x="1286" y="1739"/>
                  </a:cubicBezTo>
                  <a:cubicBezTo>
                    <a:pt x="1322" y="1798"/>
                    <a:pt x="1381" y="1822"/>
                    <a:pt x="1441" y="1822"/>
                  </a:cubicBezTo>
                  <a:cubicBezTo>
                    <a:pt x="1560" y="1822"/>
                    <a:pt x="1631" y="1703"/>
                    <a:pt x="1584" y="1608"/>
                  </a:cubicBezTo>
                  <a:cubicBezTo>
                    <a:pt x="1453" y="1322"/>
                    <a:pt x="1572" y="989"/>
                    <a:pt x="1858" y="858"/>
                  </a:cubicBezTo>
                  <a:cubicBezTo>
                    <a:pt x="1936" y="822"/>
                    <a:pt x="2017" y="805"/>
                    <a:pt x="2096" y="805"/>
                  </a:cubicBezTo>
                  <a:cubicBezTo>
                    <a:pt x="2305" y="805"/>
                    <a:pt x="2501" y="924"/>
                    <a:pt x="2596" y="1132"/>
                  </a:cubicBezTo>
                  <a:cubicBezTo>
                    <a:pt x="2631" y="1193"/>
                    <a:pt x="2699" y="1229"/>
                    <a:pt x="2760" y="1229"/>
                  </a:cubicBezTo>
                  <a:cubicBezTo>
                    <a:pt x="2782" y="1229"/>
                    <a:pt x="2803" y="1224"/>
                    <a:pt x="2822" y="1215"/>
                  </a:cubicBezTo>
                  <a:cubicBezTo>
                    <a:pt x="2893" y="1167"/>
                    <a:pt x="2941" y="1084"/>
                    <a:pt x="2893" y="1013"/>
                  </a:cubicBezTo>
                  <a:cubicBezTo>
                    <a:pt x="2757" y="696"/>
                    <a:pt x="2448" y="503"/>
                    <a:pt x="2108" y="503"/>
                  </a:cubicBezTo>
                  <a:cubicBezTo>
                    <a:pt x="1975" y="503"/>
                    <a:pt x="1837" y="532"/>
                    <a:pt x="1703" y="596"/>
                  </a:cubicBezTo>
                  <a:cubicBezTo>
                    <a:pt x="1476" y="218"/>
                    <a:pt x="1066" y="0"/>
                    <a:pt x="644" y="0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309;p64"/>
            <p:cNvSpPr/>
            <p:nvPr/>
          </p:nvSpPr>
          <p:spPr>
            <a:xfrm>
              <a:off x="6260090" y="3449611"/>
              <a:ext cx="76643" cy="44947"/>
            </a:xfrm>
            <a:custGeom>
              <a:avLst/>
              <a:gdLst/>
              <a:ahLst/>
              <a:cxnLst/>
              <a:rect l="l" t="t" r="r" b="b"/>
              <a:pathLst>
                <a:path w="2406" h="1411" extrusionOk="0">
                  <a:moveTo>
                    <a:pt x="1868" y="0"/>
                  </a:moveTo>
                  <a:cubicBezTo>
                    <a:pt x="1523" y="0"/>
                    <a:pt x="1190" y="178"/>
                    <a:pt x="1012" y="541"/>
                  </a:cubicBezTo>
                  <a:cubicBezTo>
                    <a:pt x="891" y="501"/>
                    <a:pt x="765" y="480"/>
                    <a:pt x="638" y="480"/>
                  </a:cubicBezTo>
                  <a:cubicBezTo>
                    <a:pt x="466" y="480"/>
                    <a:pt x="291" y="518"/>
                    <a:pt x="119" y="601"/>
                  </a:cubicBezTo>
                  <a:cubicBezTo>
                    <a:pt x="36" y="636"/>
                    <a:pt x="0" y="732"/>
                    <a:pt x="36" y="803"/>
                  </a:cubicBezTo>
                  <a:cubicBezTo>
                    <a:pt x="70" y="855"/>
                    <a:pt x="129" y="894"/>
                    <a:pt x="186" y="894"/>
                  </a:cubicBezTo>
                  <a:cubicBezTo>
                    <a:pt x="209" y="894"/>
                    <a:pt x="230" y="888"/>
                    <a:pt x="250" y="875"/>
                  </a:cubicBezTo>
                  <a:cubicBezTo>
                    <a:pt x="375" y="820"/>
                    <a:pt x="506" y="794"/>
                    <a:pt x="636" y="794"/>
                  </a:cubicBezTo>
                  <a:cubicBezTo>
                    <a:pt x="990" y="794"/>
                    <a:pt x="1332" y="987"/>
                    <a:pt x="1489" y="1327"/>
                  </a:cubicBezTo>
                  <a:cubicBezTo>
                    <a:pt x="1512" y="1386"/>
                    <a:pt x="1572" y="1410"/>
                    <a:pt x="1631" y="1410"/>
                  </a:cubicBezTo>
                  <a:cubicBezTo>
                    <a:pt x="1750" y="1410"/>
                    <a:pt x="1822" y="1291"/>
                    <a:pt x="1786" y="1196"/>
                  </a:cubicBezTo>
                  <a:cubicBezTo>
                    <a:pt x="1679" y="970"/>
                    <a:pt x="1500" y="779"/>
                    <a:pt x="1310" y="660"/>
                  </a:cubicBezTo>
                  <a:cubicBezTo>
                    <a:pt x="1435" y="426"/>
                    <a:pt x="1654" y="315"/>
                    <a:pt x="1877" y="315"/>
                  </a:cubicBezTo>
                  <a:cubicBezTo>
                    <a:pt x="1971" y="315"/>
                    <a:pt x="2067" y="335"/>
                    <a:pt x="2155" y="374"/>
                  </a:cubicBezTo>
                  <a:cubicBezTo>
                    <a:pt x="2175" y="388"/>
                    <a:pt x="2198" y="394"/>
                    <a:pt x="2221" y="394"/>
                  </a:cubicBezTo>
                  <a:cubicBezTo>
                    <a:pt x="2280" y="394"/>
                    <a:pt x="2341" y="355"/>
                    <a:pt x="2358" y="303"/>
                  </a:cubicBezTo>
                  <a:cubicBezTo>
                    <a:pt x="2405" y="220"/>
                    <a:pt x="2358" y="124"/>
                    <a:pt x="2286" y="89"/>
                  </a:cubicBezTo>
                  <a:cubicBezTo>
                    <a:pt x="2151" y="30"/>
                    <a:pt x="2009" y="0"/>
                    <a:pt x="1868" y="0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310;p64"/>
            <p:cNvSpPr/>
            <p:nvPr/>
          </p:nvSpPr>
          <p:spPr>
            <a:xfrm>
              <a:off x="6415574" y="3498349"/>
              <a:ext cx="49343" cy="21598"/>
            </a:xfrm>
            <a:custGeom>
              <a:avLst/>
              <a:gdLst/>
              <a:ahLst/>
              <a:cxnLst/>
              <a:rect l="l" t="t" r="r" b="b"/>
              <a:pathLst>
                <a:path w="1549" h="678" extrusionOk="0">
                  <a:moveTo>
                    <a:pt x="642" y="1"/>
                  </a:moveTo>
                  <a:cubicBezTo>
                    <a:pt x="446" y="1"/>
                    <a:pt x="250" y="58"/>
                    <a:pt x="84" y="178"/>
                  </a:cubicBezTo>
                  <a:cubicBezTo>
                    <a:pt x="13" y="237"/>
                    <a:pt x="1" y="333"/>
                    <a:pt x="37" y="404"/>
                  </a:cubicBezTo>
                  <a:cubicBezTo>
                    <a:pt x="75" y="450"/>
                    <a:pt x="128" y="477"/>
                    <a:pt x="180" y="477"/>
                  </a:cubicBezTo>
                  <a:cubicBezTo>
                    <a:pt x="209" y="477"/>
                    <a:pt x="237" y="469"/>
                    <a:pt x="263" y="452"/>
                  </a:cubicBezTo>
                  <a:cubicBezTo>
                    <a:pt x="382" y="366"/>
                    <a:pt x="521" y="324"/>
                    <a:pt x="659" y="324"/>
                  </a:cubicBezTo>
                  <a:cubicBezTo>
                    <a:pt x="865" y="324"/>
                    <a:pt x="1068" y="417"/>
                    <a:pt x="1203" y="595"/>
                  </a:cubicBezTo>
                  <a:cubicBezTo>
                    <a:pt x="1227" y="642"/>
                    <a:pt x="1275" y="678"/>
                    <a:pt x="1334" y="678"/>
                  </a:cubicBezTo>
                  <a:cubicBezTo>
                    <a:pt x="1465" y="678"/>
                    <a:pt x="1549" y="523"/>
                    <a:pt x="1465" y="416"/>
                  </a:cubicBezTo>
                  <a:cubicBezTo>
                    <a:pt x="1268" y="146"/>
                    <a:pt x="954" y="1"/>
                    <a:pt x="642" y="1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311;p64"/>
            <p:cNvSpPr/>
            <p:nvPr/>
          </p:nvSpPr>
          <p:spPr>
            <a:xfrm>
              <a:off x="6344283" y="3473247"/>
              <a:ext cx="41380" cy="32301"/>
            </a:xfrm>
            <a:custGeom>
              <a:avLst/>
              <a:gdLst/>
              <a:ahLst/>
              <a:cxnLst/>
              <a:rect l="l" t="t" r="r" b="b"/>
              <a:pathLst>
                <a:path w="1299" h="1014" extrusionOk="0">
                  <a:moveTo>
                    <a:pt x="1122" y="0"/>
                  </a:moveTo>
                  <a:cubicBezTo>
                    <a:pt x="1048" y="0"/>
                    <a:pt x="986" y="56"/>
                    <a:pt x="953" y="133"/>
                  </a:cubicBezTo>
                  <a:cubicBezTo>
                    <a:pt x="899" y="455"/>
                    <a:pt x="612" y="701"/>
                    <a:pt x="293" y="701"/>
                  </a:cubicBezTo>
                  <a:cubicBezTo>
                    <a:pt x="259" y="701"/>
                    <a:pt x="225" y="698"/>
                    <a:pt x="191" y="692"/>
                  </a:cubicBezTo>
                  <a:cubicBezTo>
                    <a:pt x="178" y="689"/>
                    <a:pt x="166" y="687"/>
                    <a:pt x="155" y="687"/>
                  </a:cubicBezTo>
                  <a:cubicBezTo>
                    <a:pt x="87" y="687"/>
                    <a:pt x="33" y="742"/>
                    <a:pt x="12" y="823"/>
                  </a:cubicBezTo>
                  <a:cubicBezTo>
                    <a:pt x="0" y="906"/>
                    <a:pt x="60" y="990"/>
                    <a:pt x="155" y="1002"/>
                  </a:cubicBezTo>
                  <a:cubicBezTo>
                    <a:pt x="215" y="1014"/>
                    <a:pt x="250" y="1014"/>
                    <a:pt x="310" y="1014"/>
                  </a:cubicBezTo>
                  <a:cubicBezTo>
                    <a:pt x="774" y="1014"/>
                    <a:pt x="1203" y="668"/>
                    <a:pt x="1286" y="180"/>
                  </a:cubicBezTo>
                  <a:cubicBezTo>
                    <a:pt x="1298" y="97"/>
                    <a:pt x="1239" y="13"/>
                    <a:pt x="1143" y="2"/>
                  </a:cubicBezTo>
                  <a:cubicBezTo>
                    <a:pt x="1136" y="1"/>
                    <a:pt x="1129" y="0"/>
                    <a:pt x="1122" y="0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312;p64"/>
            <p:cNvSpPr/>
            <p:nvPr/>
          </p:nvSpPr>
          <p:spPr>
            <a:xfrm>
              <a:off x="6203579" y="3348981"/>
              <a:ext cx="351615" cy="350373"/>
            </a:xfrm>
            <a:custGeom>
              <a:avLst/>
              <a:gdLst/>
              <a:ahLst/>
              <a:cxnLst/>
              <a:rect l="l" t="t" r="r" b="b"/>
              <a:pathLst>
                <a:path w="11038" h="10999" extrusionOk="0">
                  <a:moveTo>
                    <a:pt x="4995" y="1"/>
                  </a:moveTo>
                  <a:cubicBezTo>
                    <a:pt x="4687" y="1"/>
                    <a:pt x="4370" y="111"/>
                    <a:pt x="4132" y="331"/>
                  </a:cubicBezTo>
                  <a:cubicBezTo>
                    <a:pt x="3987" y="258"/>
                    <a:pt x="3828" y="224"/>
                    <a:pt x="3666" y="224"/>
                  </a:cubicBezTo>
                  <a:cubicBezTo>
                    <a:pt x="3298" y="224"/>
                    <a:pt x="2919" y="402"/>
                    <a:pt x="2679" y="700"/>
                  </a:cubicBezTo>
                  <a:cubicBezTo>
                    <a:pt x="2642" y="695"/>
                    <a:pt x="2604" y="692"/>
                    <a:pt x="2566" y="692"/>
                  </a:cubicBezTo>
                  <a:cubicBezTo>
                    <a:pt x="2064" y="692"/>
                    <a:pt x="1551" y="1122"/>
                    <a:pt x="1429" y="1676"/>
                  </a:cubicBezTo>
                  <a:cubicBezTo>
                    <a:pt x="881" y="1795"/>
                    <a:pt x="488" y="2462"/>
                    <a:pt x="643" y="3081"/>
                  </a:cubicBezTo>
                  <a:cubicBezTo>
                    <a:pt x="84" y="3379"/>
                    <a:pt x="0" y="4248"/>
                    <a:pt x="441" y="4784"/>
                  </a:cubicBezTo>
                  <a:cubicBezTo>
                    <a:pt x="336" y="5477"/>
                    <a:pt x="852" y="6142"/>
                    <a:pt x="1432" y="6142"/>
                  </a:cubicBezTo>
                  <a:cubicBezTo>
                    <a:pt x="1510" y="6142"/>
                    <a:pt x="1589" y="6130"/>
                    <a:pt x="1667" y="6105"/>
                  </a:cubicBezTo>
                  <a:cubicBezTo>
                    <a:pt x="1827" y="6308"/>
                    <a:pt x="2150" y="6444"/>
                    <a:pt x="2456" y="6444"/>
                  </a:cubicBezTo>
                  <a:cubicBezTo>
                    <a:pt x="2491" y="6444"/>
                    <a:pt x="2526" y="6442"/>
                    <a:pt x="2560" y="6439"/>
                  </a:cubicBezTo>
                  <a:cubicBezTo>
                    <a:pt x="3002" y="7378"/>
                    <a:pt x="3681" y="7769"/>
                    <a:pt x="4568" y="7769"/>
                  </a:cubicBezTo>
                  <a:cubicBezTo>
                    <a:pt x="4805" y="7769"/>
                    <a:pt x="5056" y="7741"/>
                    <a:pt x="5322" y="7689"/>
                  </a:cubicBezTo>
                  <a:cubicBezTo>
                    <a:pt x="5429" y="8070"/>
                    <a:pt x="5715" y="8534"/>
                    <a:pt x="6382" y="8915"/>
                  </a:cubicBezTo>
                  <a:cubicBezTo>
                    <a:pt x="7454" y="9534"/>
                    <a:pt x="7965" y="10022"/>
                    <a:pt x="8037" y="10487"/>
                  </a:cubicBezTo>
                  <a:cubicBezTo>
                    <a:pt x="8085" y="10796"/>
                    <a:pt x="8346" y="10999"/>
                    <a:pt x="8644" y="10999"/>
                  </a:cubicBezTo>
                  <a:cubicBezTo>
                    <a:pt x="9049" y="10999"/>
                    <a:pt x="9323" y="10630"/>
                    <a:pt x="9251" y="10260"/>
                  </a:cubicBezTo>
                  <a:lnTo>
                    <a:pt x="8835" y="8355"/>
                  </a:lnTo>
                  <a:cubicBezTo>
                    <a:pt x="9275" y="8260"/>
                    <a:pt x="9573" y="7927"/>
                    <a:pt x="9620" y="7593"/>
                  </a:cubicBezTo>
                  <a:cubicBezTo>
                    <a:pt x="9656" y="7308"/>
                    <a:pt x="9763" y="7177"/>
                    <a:pt x="9644" y="6867"/>
                  </a:cubicBezTo>
                  <a:cubicBezTo>
                    <a:pt x="10299" y="6808"/>
                    <a:pt x="10752" y="6081"/>
                    <a:pt x="10609" y="5427"/>
                  </a:cubicBezTo>
                  <a:cubicBezTo>
                    <a:pt x="11025" y="5034"/>
                    <a:pt x="11037" y="4212"/>
                    <a:pt x="10585" y="3831"/>
                  </a:cubicBezTo>
                  <a:cubicBezTo>
                    <a:pt x="10656" y="3307"/>
                    <a:pt x="10323" y="2760"/>
                    <a:pt x="9823" y="2545"/>
                  </a:cubicBezTo>
                  <a:cubicBezTo>
                    <a:pt x="9835" y="2355"/>
                    <a:pt x="9787" y="2164"/>
                    <a:pt x="9704" y="1974"/>
                  </a:cubicBezTo>
                  <a:cubicBezTo>
                    <a:pt x="9673" y="1919"/>
                    <a:pt x="9616" y="1890"/>
                    <a:pt x="9560" y="1890"/>
                  </a:cubicBezTo>
                  <a:cubicBezTo>
                    <a:pt x="9531" y="1890"/>
                    <a:pt x="9502" y="1898"/>
                    <a:pt x="9478" y="1914"/>
                  </a:cubicBezTo>
                  <a:cubicBezTo>
                    <a:pt x="9406" y="1950"/>
                    <a:pt x="9370" y="2057"/>
                    <a:pt x="9418" y="2129"/>
                  </a:cubicBezTo>
                  <a:cubicBezTo>
                    <a:pt x="9513" y="2295"/>
                    <a:pt x="9537" y="2474"/>
                    <a:pt x="9489" y="2605"/>
                  </a:cubicBezTo>
                  <a:cubicBezTo>
                    <a:pt x="9466" y="2700"/>
                    <a:pt x="9525" y="2783"/>
                    <a:pt x="9609" y="2819"/>
                  </a:cubicBezTo>
                  <a:cubicBezTo>
                    <a:pt x="10061" y="2926"/>
                    <a:pt x="10371" y="3438"/>
                    <a:pt x="10251" y="3855"/>
                  </a:cubicBezTo>
                  <a:cubicBezTo>
                    <a:pt x="10240" y="3938"/>
                    <a:pt x="10263" y="4010"/>
                    <a:pt x="10323" y="4034"/>
                  </a:cubicBezTo>
                  <a:cubicBezTo>
                    <a:pt x="10609" y="4212"/>
                    <a:pt x="10716" y="4724"/>
                    <a:pt x="10490" y="5105"/>
                  </a:cubicBezTo>
                  <a:cubicBezTo>
                    <a:pt x="10418" y="4950"/>
                    <a:pt x="10299" y="4748"/>
                    <a:pt x="10085" y="4557"/>
                  </a:cubicBezTo>
                  <a:cubicBezTo>
                    <a:pt x="10051" y="4529"/>
                    <a:pt x="10014" y="4514"/>
                    <a:pt x="9978" y="4514"/>
                  </a:cubicBezTo>
                  <a:cubicBezTo>
                    <a:pt x="9939" y="4514"/>
                    <a:pt x="9902" y="4532"/>
                    <a:pt x="9870" y="4569"/>
                  </a:cubicBezTo>
                  <a:cubicBezTo>
                    <a:pt x="9799" y="4653"/>
                    <a:pt x="9799" y="4736"/>
                    <a:pt x="9882" y="4796"/>
                  </a:cubicBezTo>
                  <a:cubicBezTo>
                    <a:pt x="10085" y="4974"/>
                    <a:pt x="10216" y="5200"/>
                    <a:pt x="10287" y="5462"/>
                  </a:cubicBezTo>
                  <a:lnTo>
                    <a:pt x="10287" y="5498"/>
                  </a:lnTo>
                  <a:cubicBezTo>
                    <a:pt x="10463" y="6016"/>
                    <a:pt x="10035" y="6624"/>
                    <a:pt x="9592" y="6624"/>
                  </a:cubicBezTo>
                  <a:cubicBezTo>
                    <a:pt x="9526" y="6624"/>
                    <a:pt x="9459" y="6611"/>
                    <a:pt x="9394" y="6581"/>
                  </a:cubicBezTo>
                  <a:lnTo>
                    <a:pt x="9359" y="6581"/>
                  </a:lnTo>
                  <a:cubicBezTo>
                    <a:pt x="9251" y="6510"/>
                    <a:pt x="9120" y="6462"/>
                    <a:pt x="8989" y="6462"/>
                  </a:cubicBezTo>
                  <a:lnTo>
                    <a:pt x="8180" y="6462"/>
                  </a:lnTo>
                  <a:cubicBezTo>
                    <a:pt x="8096" y="6462"/>
                    <a:pt x="8013" y="6534"/>
                    <a:pt x="8013" y="6629"/>
                  </a:cubicBezTo>
                  <a:cubicBezTo>
                    <a:pt x="8013" y="6712"/>
                    <a:pt x="8096" y="6796"/>
                    <a:pt x="8180" y="6796"/>
                  </a:cubicBezTo>
                  <a:lnTo>
                    <a:pt x="8989" y="6796"/>
                  </a:lnTo>
                  <a:cubicBezTo>
                    <a:pt x="9251" y="6796"/>
                    <a:pt x="9442" y="7046"/>
                    <a:pt x="9370" y="7296"/>
                  </a:cubicBezTo>
                  <a:cubicBezTo>
                    <a:pt x="9370" y="7308"/>
                    <a:pt x="9359" y="7367"/>
                    <a:pt x="9311" y="7605"/>
                  </a:cubicBezTo>
                  <a:cubicBezTo>
                    <a:pt x="9228" y="7927"/>
                    <a:pt x="8942" y="8141"/>
                    <a:pt x="8632" y="8141"/>
                  </a:cubicBezTo>
                  <a:lnTo>
                    <a:pt x="7596" y="8141"/>
                  </a:lnTo>
                  <a:cubicBezTo>
                    <a:pt x="7275" y="8141"/>
                    <a:pt x="6989" y="7927"/>
                    <a:pt x="6918" y="7605"/>
                  </a:cubicBezTo>
                  <a:cubicBezTo>
                    <a:pt x="6870" y="7355"/>
                    <a:pt x="6858" y="7296"/>
                    <a:pt x="6858" y="7296"/>
                  </a:cubicBezTo>
                  <a:cubicBezTo>
                    <a:pt x="6799" y="7046"/>
                    <a:pt x="6977" y="6796"/>
                    <a:pt x="7239" y="6796"/>
                  </a:cubicBezTo>
                  <a:lnTo>
                    <a:pt x="7501" y="6796"/>
                  </a:lnTo>
                  <a:cubicBezTo>
                    <a:pt x="7584" y="6796"/>
                    <a:pt x="7656" y="6712"/>
                    <a:pt x="7656" y="6629"/>
                  </a:cubicBezTo>
                  <a:cubicBezTo>
                    <a:pt x="7656" y="6534"/>
                    <a:pt x="7584" y="6462"/>
                    <a:pt x="7501" y="6462"/>
                  </a:cubicBezTo>
                  <a:lnTo>
                    <a:pt x="7239" y="6462"/>
                  </a:lnTo>
                  <a:cubicBezTo>
                    <a:pt x="6763" y="6462"/>
                    <a:pt x="6430" y="6915"/>
                    <a:pt x="6549" y="7355"/>
                  </a:cubicBezTo>
                  <a:cubicBezTo>
                    <a:pt x="6584" y="7593"/>
                    <a:pt x="6608" y="7665"/>
                    <a:pt x="6608" y="7665"/>
                  </a:cubicBezTo>
                  <a:cubicBezTo>
                    <a:pt x="6727" y="8129"/>
                    <a:pt x="7144" y="8439"/>
                    <a:pt x="7596" y="8439"/>
                  </a:cubicBezTo>
                  <a:lnTo>
                    <a:pt x="8525" y="8439"/>
                  </a:lnTo>
                  <a:lnTo>
                    <a:pt x="8942" y="10380"/>
                  </a:lnTo>
                  <a:cubicBezTo>
                    <a:pt x="8954" y="10463"/>
                    <a:pt x="8942" y="10558"/>
                    <a:pt x="8882" y="10630"/>
                  </a:cubicBezTo>
                  <a:cubicBezTo>
                    <a:pt x="8818" y="10703"/>
                    <a:pt x="8733" y="10737"/>
                    <a:pt x="8650" y="10737"/>
                  </a:cubicBezTo>
                  <a:cubicBezTo>
                    <a:pt x="8517" y="10737"/>
                    <a:pt x="8388" y="10648"/>
                    <a:pt x="8358" y="10487"/>
                  </a:cubicBezTo>
                  <a:cubicBezTo>
                    <a:pt x="8275" y="9903"/>
                    <a:pt x="7739" y="9368"/>
                    <a:pt x="6561" y="8677"/>
                  </a:cubicBezTo>
                  <a:cubicBezTo>
                    <a:pt x="5751" y="8225"/>
                    <a:pt x="5513" y="7570"/>
                    <a:pt x="5620" y="6998"/>
                  </a:cubicBezTo>
                  <a:lnTo>
                    <a:pt x="5620" y="6998"/>
                  </a:lnTo>
                  <a:cubicBezTo>
                    <a:pt x="5918" y="7129"/>
                    <a:pt x="5870" y="7272"/>
                    <a:pt x="6025" y="7272"/>
                  </a:cubicBezTo>
                  <a:cubicBezTo>
                    <a:pt x="6156" y="7272"/>
                    <a:pt x="6227" y="7117"/>
                    <a:pt x="6156" y="7010"/>
                  </a:cubicBezTo>
                  <a:cubicBezTo>
                    <a:pt x="6025" y="6820"/>
                    <a:pt x="5834" y="6712"/>
                    <a:pt x="5620" y="6653"/>
                  </a:cubicBezTo>
                  <a:lnTo>
                    <a:pt x="5584" y="6617"/>
                  </a:lnTo>
                  <a:cubicBezTo>
                    <a:pt x="5560" y="6605"/>
                    <a:pt x="5537" y="6599"/>
                    <a:pt x="5516" y="6599"/>
                  </a:cubicBezTo>
                  <a:cubicBezTo>
                    <a:pt x="5495" y="6599"/>
                    <a:pt x="5477" y="6605"/>
                    <a:pt x="5465" y="6617"/>
                  </a:cubicBezTo>
                  <a:cubicBezTo>
                    <a:pt x="5422" y="6610"/>
                    <a:pt x="5377" y="6607"/>
                    <a:pt x="5333" y="6607"/>
                  </a:cubicBezTo>
                  <a:cubicBezTo>
                    <a:pt x="5145" y="6607"/>
                    <a:pt x="4950" y="6666"/>
                    <a:pt x="4787" y="6772"/>
                  </a:cubicBezTo>
                  <a:cubicBezTo>
                    <a:pt x="4715" y="6831"/>
                    <a:pt x="4703" y="6927"/>
                    <a:pt x="4751" y="6998"/>
                  </a:cubicBezTo>
                  <a:cubicBezTo>
                    <a:pt x="4789" y="7044"/>
                    <a:pt x="4838" y="7071"/>
                    <a:pt x="4886" y="7071"/>
                  </a:cubicBezTo>
                  <a:cubicBezTo>
                    <a:pt x="4913" y="7071"/>
                    <a:pt x="4940" y="7063"/>
                    <a:pt x="4965" y="7046"/>
                  </a:cubicBezTo>
                  <a:cubicBezTo>
                    <a:pt x="5072" y="6974"/>
                    <a:pt x="5191" y="6939"/>
                    <a:pt x="5310" y="6939"/>
                  </a:cubicBezTo>
                  <a:cubicBezTo>
                    <a:pt x="5298" y="7058"/>
                    <a:pt x="5287" y="7224"/>
                    <a:pt x="5298" y="7403"/>
                  </a:cubicBezTo>
                  <a:cubicBezTo>
                    <a:pt x="5049" y="7450"/>
                    <a:pt x="4820" y="7475"/>
                    <a:pt x="4609" y="7475"/>
                  </a:cubicBezTo>
                  <a:cubicBezTo>
                    <a:pt x="3761" y="7475"/>
                    <a:pt x="3208" y="7082"/>
                    <a:pt x="2846" y="6224"/>
                  </a:cubicBezTo>
                  <a:cubicBezTo>
                    <a:pt x="2798" y="6058"/>
                    <a:pt x="2762" y="5796"/>
                    <a:pt x="2798" y="5688"/>
                  </a:cubicBezTo>
                  <a:cubicBezTo>
                    <a:pt x="2822" y="5605"/>
                    <a:pt x="2786" y="5510"/>
                    <a:pt x="2691" y="5486"/>
                  </a:cubicBezTo>
                  <a:cubicBezTo>
                    <a:pt x="2672" y="5478"/>
                    <a:pt x="2652" y="5474"/>
                    <a:pt x="2633" y="5474"/>
                  </a:cubicBezTo>
                  <a:cubicBezTo>
                    <a:pt x="2568" y="5474"/>
                    <a:pt x="2507" y="5517"/>
                    <a:pt x="2489" y="5581"/>
                  </a:cubicBezTo>
                  <a:cubicBezTo>
                    <a:pt x="2429" y="5748"/>
                    <a:pt x="2453" y="5974"/>
                    <a:pt x="2489" y="6141"/>
                  </a:cubicBezTo>
                  <a:cubicBezTo>
                    <a:pt x="2469" y="6142"/>
                    <a:pt x="2450" y="6143"/>
                    <a:pt x="2431" y="6143"/>
                  </a:cubicBezTo>
                  <a:cubicBezTo>
                    <a:pt x="2141" y="6143"/>
                    <a:pt x="1950" y="5980"/>
                    <a:pt x="1905" y="5879"/>
                  </a:cubicBezTo>
                  <a:cubicBezTo>
                    <a:pt x="1893" y="5843"/>
                    <a:pt x="1858" y="5808"/>
                    <a:pt x="1810" y="5796"/>
                  </a:cubicBezTo>
                  <a:cubicBezTo>
                    <a:pt x="1789" y="5787"/>
                    <a:pt x="1771" y="5783"/>
                    <a:pt x="1753" y="5783"/>
                  </a:cubicBezTo>
                  <a:cubicBezTo>
                    <a:pt x="1701" y="5783"/>
                    <a:pt x="1658" y="5816"/>
                    <a:pt x="1596" y="5843"/>
                  </a:cubicBezTo>
                  <a:cubicBezTo>
                    <a:pt x="1552" y="5855"/>
                    <a:pt x="1509" y="5861"/>
                    <a:pt x="1466" y="5861"/>
                  </a:cubicBezTo>
                  <a:cubicBezTo>
                    <a:pt x="1050" y="5861"/>
                    <a:pt x="679" y="5315"/>
                    <a:pt x="798" y="4807"/>
                  </a:cubicBezTo>
                  <a:cubicBezTo>
                    <a:pt x="846" y="4653"/>
                    <a:pt x="643" y="4653"/>
                    <a:pt x="536" y="4260"/>
                  </a:cubicBezTo>
                  <a:cubicBezTo>
                    <a:pt x="417" y="3855"/>
                    <a:pt x="584" y="3462"/>
                    <a:pt x="893" y="3367"/>
                  </a:cubicBezTo>
                  <a:cubicBezTo>
                    <a:pt x="977" y="3343"/>
                    <a:pt x="1036" y="3248"/>
                    <a:pt x="1000" y="3164"/>
                  </a:cubicBezTo>
                  <a:cubicBezTo>
                    <a:pt x="798" y="2664"/>
                    <a:pt x="1131" y="2045"/>
                    <a:pt x="1596" y="2009"/>
                  </a:cubicBezTo>
                  <a:cubicBezTo>
                    <a:pt x="1667" y="2009"/>
                    <a:pt x="1739" y="1950"/>
                    <a:pt x="1739" y="1867"/>
                  </a:cubicBezTo>
                  <a:cubicBezTo>
                    <a:pt x="1781" y="1436"/>
                    <a:pt x="2175" y="1060"/>
                    <a:pt x="2570" y="1060"/>
                  </a:cubicBezTo>
                  <a:cubicBezTo>
                    <a:pt x="2623" y="1060"/>
                    <a:pt x="2675" y="1067"/>
                    <a:pt x="2727" y="1081"/>
                  </a:cubicBezTo>
                  <a:cubicBezTo>
                    <a:pt x="2736" y="1082"/>
                    <a:pt x="2745" y="1083"/>
                    <a:pt x="2754" y="1083"/>
                  </a:cubicBezTo>
                  <a:cubicBezTo>
                    <a:pt x="2816" y="1083"/>
                    <a:pt x="2874" y="1049"/>
                    <a:pt x="2905" y="997"/>
                  </a:cubicBezTo>
                  <a:cubicBezTo>
                    <a:pt x="3065" y="744"/>
                    <a:pt x="3387" y="579"/>
                    <a:pt x="3692" y="579"/>
                  </a:cubicBezTo>
                  <a:cubicBezTo>
                    <a:pt x="3773" y="579"/>
                    <a:pt x="3854" y="591"/>
                    <a:pt x="3929" y="616"/>
                  </a:cubicBezTo>
                  <a:cubicBezTo>
                    <a:pt x="3870" y="700"/>
                    <a:pt x="3810" y="819"/>
                    <a:pt x="3810" y="962"/>
                  </a:cubicBezTo>
                  <a:cubicBezTo>
                    <a:pt x="3774" y="962"/>
                    <a:pt x="3739" y="974"/>
                    <a:pt x="3703" y="974"/>
                  </a:cubicBezTo>
                  <a:cubicBezTo>
                    <a:pt x="3465" y="1045"/>
                    <a:pt x="3298" y="1212"/>
                    <a:pt x="3298" y="1212"/>
                  </a:cubicBezTo>
                  <a:cubicBezTo>
                    <a:pt x="3239" y="1271"/>
                    <a:pt x="3239" y="1378"/>
                    <a:pt x="3298" y="1438"/>
                  </a:cubicBezTo>
                  <a:cubicBezTo>
                    <a:pt x="3328" y="1468"/>
                    <a:pt x="3370" y="1483"/>
                    <a:pt x="3411" y="1483"/>
                  </a:cubicBezTo>
                  <a:cubicBezTo>
                    <a:pt x="3453" y="1483"/>
                    <a:pt x="3495" y="1468"/>
                    <a:pt x="3524" y="1438"/>
                  </a:cubicBezTo>
                  <a:cubicBezTo>
                    <a:pt x="3532" y="1422"/>
                    <a:pt x="3715" y="1247"/>
                    <a:pt x="3964" y="1247"/>
                  </a:cubicBezTo>
                  <a:cubicBezTo>
                    <a:pt x="4094" y="1247"/>
                    <a:pt x="4243" y="1295"/>
                    <a:pt x="4394" y="1438"/>
                  </a:cubicBezTo>
                  <a:cubicBezTo>
                    <a:pt x="4417" y="1462"/>
                    <a:pt x="4465" y="1474"/>
                    <a:pt x="4513" y="1474"/>
                  </a:cubicBezTo>
                  <a:cubicBezTo>
                    <a:pt x="4656" y="1474"/>
                    <a:pt x="4715" y="1295"/>
                    <a:pt x="4632" y="1200"/>
                  </a:cubicBezTo>
                  <a:cubicBezTo>
                    <a:pt x="4465" y="1033"/>
                    <a:pt x="4286" y="962"/>
                    <a:pt x="4132" y="926"/>
                  </a:cubicBezTo>
                  <a:cubicBezTo>
                    <a:pt x="4155" y="819"/>
                    <a:pt x="4251" y="688"/>
                    <a:pt x="4298" y="664"/>
                  </a:cubicBezTo>
                  <a:lnTo>
                    <a:pt x="4298" y="640"/>
                  </a:lnTo>
                  <a:cubicBezTo>
                    <a:pt x="4502" y="424"/>
                    <a:pt x="4770" y="329"/>
                    <a:pt x="5016" y="329"/>
                  </a:cubicBezTo>
                  <a:cubicBezTo>
                    <a:pt x="5257" y="329"/>
                    <a:pt x="5478" y="421"/>
                    <a:pt x="5596" y="581"/>
                  </a:cubicBezTo>
                  <a:cubicBezTo>
                    <a:pt x="5620" y="628"/>
                    <a:pt x="5668" y="640"/>
                    <a:pt x="5715" y="664"/>
                  </a:cubicBezTo>
                  <a:cubicBezTo>
                    <a:pt x="5763" y="664"/>
                    <a:pt x="5799" y="640"/>
                    <a:pt x="5834" y="616"/>
                  </a:cubicBezTo>
                  <a:cubicBezTo>
                    <a:pt x="5984" y="476"/>
                    <a:pt x="6190" y="411"/>
                    <a:pt x="6397" y="411"/>
                  </a:cubicBezTo>
                  <a:cubicBezTo>
                    <a:pt x="6700" y="411"/>
                    <a:pt x="7005" y="552"/>
                    <a:pt x="7132" y="807"/>
                  </a:cubicBezTo>
                  <a:cubicBezTo>
                    <a:pt x="7153" y="869"/>
                    <a:pt x="7210" y="904"/>
                    <a:pt x="7287" y="904"/>
                  </a:cubicBezTo>
                  <a:cubicBezTo>
                    <a:pt x="7299" y="904"/>
                    <a:pt x="7310" y="904"/>
                    <a:pt x="7323" y="902"/>
                  </a:cubicBezTo>
                  <a:cubicBezTo>
                    <a:pt x="7391" y="883"/>
                    <a:pt x="7462" y="874"/>
                    <a:pt x="7533" y="874"/>
                  </a:cubicBezTo>
                  <a:cubicBezTo>
                    <a:pt x="7908" y="874"/>
                    <a:pt x="8292" y="1123"/>
                    <a:pt x="8382" y="1474"/>
                  </a:cubicBezTo>
                  <a:cubicBezTo>
                    <a:pt x="8392" y="1544"/>
                    <a:pt x="8445" y="1598"/>
                    <a:pt x="8519" y="1598"/>
                  </a:cubicBezTo>
                  <a:cubicBezTo>
                    <a:pt x="8533" y="1598"/>
                    <a:pt x="8546" y="1596"/>
                    <a:pt x="8561" y="1593"/>
                  </a:cubicBezTo>
                  <a:cubicBezTo>
                    <a:pt x="8578" y="1591"/>
                    <a:pt x="8595" y="1590"/>
                    <a:pt x="8612" y="1590"/>
                  </a:cubicBezTo>
                  <a:cubicBezTo>
                    <a:pt x="8726" y="1590"/>
                    <a:pt x="8843" y="1624"/>
                    <a:pt x="8978" y="1676"/>
                  </a:cubicBezTo>
                  <a:cubicBezTo>
                    <a:pt x="8994" y="1682"/>
                    <a:pt x="9013" y="1685"/>
                    <a:pt x="9033" y="1685"/>
                  </a:cubicBezTo>
                  <a:cubicBezTo>
                    <a:pt x="9095" y="1685"/>
                    <a:pt x="9162" y="1654"/>
                    <a:pt x="9180" y="1581"/>
                  </a:cubicBezTo>
                  <a:cubicBezTo>
                    <a:pt x="9216" y="1497"/>
                    <a:pt x="9180" y="1402"/>
                    <a:pt x="9097" y="1378"/>
                  </a:cubicBezTo>
                  <a:cubicBezTo>
                    <a:pt x="8942" y="1319"/>
                    <a:pt x="8799" y="1271"/>
                    <a:pt x="8644" y="1271"/>
                  </a:cubicBezTo>
                  <a:cubicBezTo>
                    <a:pt x="8472" y="841"/>
                    <a:pt x="7989" y="547"/>
                    <a:pt x="7502" y="547"/>
                  </a:cubicBezTo>
                  <a:cubicBezTo>
                    <a:pt x="7450" y="547"/>
                    <a:pt x="7398" y="550"/>
                    <a:pt x="7346" y="557"/>
                  </a:cubicBezTo>
                  <a:cubicBezTo>
                    <a:pt x="7145" y="251"/>
                    <a:pt x="6767" y="81"/>
                    <a:pt x="6386" y="81"/>
                  </a:cubicBezTo>
                  <a:cubicBezTo>
                    <a:pt x="6159" y="81"/>
                    <a:pt x="5931" y="142"/>
                    <a:pt x="5739" y="271"/>
                  </a:cubicBezTo>
                  <a:cubicBezTo>
                    <a:pt x="5542" y="91"/>
                    <a:pt x="5272" y="1"/>
                    <a:pt x="4995" y="1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1294;p64"/>
          <p:cNvGrpSpPr/>
          <p:nvPr/>
        </p:nvGrpSpPr>
        <p:grpSpPr>
          <a:xfrm>
            <a:off x="4292451" y="4321930"/>
            <a:ext cx="329576" cy="422603"/>
            <a:chOff x="8010427" y="3348503"/>
            <a:chExt cx="278795" cy="351615"/>
          </a:xfrm>
          <a:solidFill>
            <a:schemeClr val="tx1"/>
          </a:solidFill>
        </p:grpSpPr>
        <p:sp>
          <p:nvSpPr>
            <p:cNvPr id="46" name="Google Shape;11295;p64"/>
            <p:cNvSpPr/>
            <p:nvPr/>
          </p:nvSpPr>
          <p:spPr>
            <a:xfrm>
              <a:off x="8010427" y="3348503"/>
              <a:ext cx="278795" cy="351615"/>
            </a:xfrm>
            <a:custGeom>
              <a:avLst/>
              <a:gdLst/>
              <a:ahLst/>
              <a:cxnLst/>
              <a:rect l="l" t="t" r="r" b="b"/>
              <a:pathLst>
                <a:path w="8752" h="11038" extrusionOk="0">
                  <a:moveTo>
                    <a:pt x="6216" y="322"/>
                  </a:moveTo>
                  <a:cubicBezTo>
                    <a:pt x="6323" y="322"/>
                    <a:pt x="6406" y="405"/>
                    <a:pt x="6406" y="512"/>
                  </a:cubicBezTo>
                  <a:lnTo>
                    <a:pt x="6406" y="1215"/>
                  </a:lnTo>
                  <a:cubicBezTo>
                    <a:pt x="6406" y="1310"/>
                    <a:pt x="6323" y="1405"/>
                    <a:pt x="6216" y="1405"/>
                  </a:cubicBezTo>
                  <a:lnTo>
                    <a:pt x="5311" y="1405"/>
                  </a:lnTo>
                  <a:cubicBezTo>
                    <a:pt x="5216" y="1405"/>
                    <a:pt x="5144" y="1477"/>
                    <a:pt x="5144" y="1572"/>
                  </a:cubicBezTo>
                  <a:cubicBezTo>
                    <a:pt x="5144" y="1893"/>
                    <a:pt x="4882" y="2144"/>
                    <a:pt x="4561" y="2144"/>
                  </a:cubicBezTo>
                  <a:lnTo>
                    <a:pt x="4203" y="2144"/>
                  </a:lnTo>
                  <a:cubicBezTo>
                    <a:pt x="3882" y="2144"/>
                    <a:pt x="3632" y="1882"/>
                    <a:pt x="3632" y="1572"/>
                  </a:cubicBezTo>
                  <a:cubicBezTo>
                    <a:pt x="3632" y="1477"/>
                    <a:pt x="3549" y="1405"/>
                    <a:pt x="3465" y="1405"/>
                  </a:cubicBezTo>
                  <a:lnTo>
                    <a:pt x="2560" y="1405"/>
                  </a:lnTo>
                  <a:cubicBezTo>
                    <a:pt x="2453" y="1405"/>
                    <a:pt x="2358" y="1310"/>
                    <a:pt x="2358" y="1215"/>
                  </a:cubicBezTo>
                  <a:lnTo>
                    <a:pt x="2346" y="512"/>
                  </a:lnTo>
                  <a:cubicBezTo>
                    <a:pt x="2346" y="405"/>
                    <a:pt x="2441" y="322"/>
                    <a:pt x="2537" y="322"/>
                  </a:cubicBezTo>
                  <a:close/>
                  <a:moveTo>
                    <a:pt x="2525" y="0"/>
                  </a:moveTo>
                  <a:cubicBezTo>
                    <a:pt x="2239" y="0"/>
                    <a:pt x="2025" y="227"/>
                    <a:pt x="2025" y="512"/>
                  </a:cubicBezTo>
                  <a:lnTo>
                    <a:pt x="632" y="512"/>
                  </a:lnTo>
                  <a:cubicBezTo>
                    <a:pt x="274" y="512"/>
                    <a:pt x="1" y="798"/>
                    <a:pt x="1" y="1143"/>
                  </a:cubicBezTo>
                  <a:lnTo>
                    <a:pt x="1" y="7656"/>
                  </a:lnTo>
                  <a:cubicBezTo>
                    <a:pt x="1" y="7739"/>
                    <a:pt x="72" y="7823"/>
                    <a:pt x="155" y="7823"/>
                  </a:cubicBezTo>
                  <a:cubicBezTo>
                    <a:pt x="251" y="7823"/>
                    <a:pt x="322" y="7739"/>
                    <a:pt x="322" y="7656"/>
                  </a:cubicBezTo>
                  <a:lnTo>
                    <a:pt x="322" y="1143"/>
                  </a:lnTo>
                  <a:cubicBezTo>
                    <a:pt x="322" y="965"/>
                    <a:pt x="477" y="822"/>
                    <a:pt x="655" y="822"/>
                  </a:cubicBezTo>
                  <a:lnTo>
                    <a:pt x="1036" y="822"/>
                  </a:lnTo>
                  <a:lnTo>
                    <a:pt x="1036" y="9918"/>
                  </a:lnTo>
                  <a:cubicBezTo>
                    <a:pt x="1036" y="10002"/>
                    <a:pt x="1108" y="10085"/>
                    <a:pt x="1203" y="10085"/>
                  </a:cubicBezTo>
                  <a:lnTo>
                    <a:pt x="7573" y="10085"/>
                  </a:lnTo>
                  <a:cubicBezTo>
                    <a:pt x="7656" y="10085"/>
                    <a:pt x="7728" y="10002"/>
                    <a:pt x="7728" y="9918"/>
                  </a:cubicBezTo>
                  <a:lnTo>
                    <a:pt x="7728" y="822"/>
                  </a:lnTo>
                  <a:lnTo>
                    <a:pt x="8121" y="822"/>
                  </a:lnTo>
                  <a:cubicBezTo>
                    <a:pt x="8299" y="822"/>
                    <a:pt x="8442" y="965"/>
                    <a:pt x="8442" y="1143"/>
                  </a:cubicBezTo>
                  <a:lnTo>
                    <a:pt x="8442" y="10395"/>
                  </a:lnTo>
                  <a:cubicBezTo>
                    <a:pt x="8442" y="10573"/>
                    <a:pt x="8299" y="10716"/>
                    <a:pt x="8121" y="10716"/>
                  </a:cubicBezTo>
                  <a:lnTo>
                    <a:pt x="667" y="10716"/>
                  </a:lnTo>
                  <a:cubicBezTo>
                    <a:pt x="489" y="10716"/>
                    <a:pt x="334" y="10573"/>
                    <a:pt x="334" y="10395"/>
                  </a:cubicBezTo>
                  <a:lnTo>
                    <a:pt x="334" y="8418"/>
                  </a:lnTo>
                  <a:cubicBezTo>
                    <a:pt x="334" y="8323"/>
                    <a:pt x="263" y="8251"/>
                    <a:pt x="167" y="8251"/>
                  </a:cubicBezTo>
                  <a:cubicBezTo>
                    <a:pt x="84" y="8251"/>
                    <a:pt x="12" y="8323"/>
                    <a:pt x="12" y="8418"/>
                  </a:cubicBezTo>
                  <a:lnTo>
                    <a:pt x="12" y="10395"/>
                  </a:lnTo>
                  <a:cubicBezTo>
                    <a:pt x="12" y="10752"/>
                    <a:pt x="298" y="11037"/>
                    <a:pt x="644" y="11037"/>
                  </a:cubicBezTo>
                  <a:lnTo>
                    <a:pt x="8109" y="11037"/>
                  </a:lnTo>
                  <a:cubicBezTo>
                    <a:pt x="8466" y="11037"/>
                    <a:pt x="8740" y="10752"/>
                    <a:pt x="8740" y="10395"/>
                  </a:cubicBezTo>
                  <a:lnTo>
                    <a:pt x="8740" y="1143"/>
                  </a:lnTo>
                  <a:cubicBezTo>
                    <a:pt x="8752" y="810"/>
                    <a:pt x="8454" y="512"/>
                    <a:pt x="8109" y="512"/>
                  </a:cubicBezTo>
                  <a:lnTo>
                    <a:pt x="7299" y="512"/>
                  </a:lnTo>
                  <a:cubicBezTo>
                    <a:pt x="7216" y="512"/>
                    <a:pt x="7144" y="584"/>
                    <a:pt x="7144" y="679"/>
                  </a:cubicBezTo>
                  <a:cubicBezTo>
                    <a:pt x="7144" y="762"/>
                    <a:pt x="7216" y="834"/>
                    <a:pt x="7299" y="834"/>
                  </a:cubicBezTo>
                  <a:lnTo>
                    <a:pt x="7406" y="834"/>
                  </a:lnTo>
                  <a:lnTo>
                    <a:pt x="7406" y="9764"/>
                  </a:lnTo>
                  <a:lnTo>
                    <a:pt x="1370" y="9764"/>
                  </a:lnTo>
                  <a:lnTo>
                    <a:pt x="1370" y="834"/>
                  </a:lnTo>
                  <a:lnTo>
                    <a:pt x="2037" y="834"/>
                  </a:lnTo>
                  <a:lnTo>
                    <a:pt x="2037" y="1215"/>
                  </a:lnTo>
                  <a:cubicBezTo>
                    <a:pt x="2037" y="1489"/>
                    <a:pt x="2263" y="1715"/>
                    <a:pt x="2537" y="1715"/>
                  </a:cubicBezTo>
                  <a:lnTo>
                    <a:pt x="3299" y="1715"/>
                  </a:lnTo>
                  <a:cubicBezTo>
                    <a:pt x="3370" y="2132"/>
                    <a:pt x="3751" y="2465"/>
                    <a:pt x="4192" y="2465"/>
                  </a:cubicBezTo>
                  <a:lnTo>
                    <a:pt x="4549" y="2465"/>
                  </a:lnTo>
                  <a:cubicBezTo>
                    <a:pt x="5001" y="2465"/>
                    <a:pt x="5370" y="2132"/>
                    <a:pt x="5442" y="1715"/>
                  </a:cubicBezTo>
                  <a:lnTo>
                    <a:pt x="6204" y="1715"/>
                  </a:lnTo>
                  <a:cubicBezTo>
                    <a:pt x="6489" y="1715"/>
                    <a:pt x="6704" y="1489"/>
                    <a:pt x="6704" y="1215"/>
                  </a:cubicBezTo>
                  <a:lnTo>
                    <a:pt x="6704" y="512"/>
                  </a:lnTo>
                  <a:cubicBezTo>
                    <a:pt x="6704" y="227"/>
                    <a:pt x="6489" y="0"/>
                    <a:pt x="6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296;p64"/>
            <p:cNvSpPr/>
            <p:nvPr/>
          </p:nvSpPr>
          <p:spPr>
            <a:xfrm>
              <a:off x="8078692" y="3438653"/>
              <a:ext cx="142264" cy="100216"/>
            </a:xfrm>
            <a:custGeom>
              <a:avLst/>
              <a:gdLst/>
              <a:ahLst/>
              <a:cxnLst/>
              <a:rect l="l" t="t" r="r" b="b"/>
              <a:pathLst>
                <a:path w="4466" h="3146" extrusionOk="0">
                  <a:moveTo>
                    <a:pt x="2742" y="1"/>
                  </a:moveTo>
                  <a:cubicBezTo>
                    <a:pt x="2676" y="1"/>
                    <a:pt x="2609" y="43"/>
                    <a:pt x="2584" y="123"/>
                  </a:cubicBezTo>
                  <a:lnTo>
                    <a:pt x="1989" y="2433"/>
                  </a:lnTo>
                  <a:lnTo>
                    <a:pt x="1429" y="778"/>
                  </a:lnTo>
                  <a:cubicBezTo>
                    <a:pt x="1403" y="705"/>
                    <a:pt x="1335" y="665"/>
                    <a:pt x="1268" y="665"/>
                  </a:cubicBezTo>
                  <a:cubicBezTo>
                    <a:pt x="1216" y="665"/>
                    <a:pt x="1163" y="690"/>
                    <a:pt x="1132" y="742"/>
                  </a:cubicBezTo>
                  <a:lnTo>
                    <a:pt x="656" y="1600"/>
                  </a:lnTo>
                  <a:lnTo>
                    <a:pt x="155" y="1600"/>
                  </a:lnTo>
                  <a:cubicBezTo>
                    <a:pt x="72" y="1600"/>
                    <a:pt x="1" y="1671"/>
                    <a:pt x="1" y="1754"/>
                  </a:cubicBezTo>
                  <a:cubicBezTo>
                    <a:pt x="1" y="1850"/>
                    <a:pt x="72" y="1921"/>
                    <a:pt x="155" y="1921"/>
                  </a:cubicBezTo>
                  <a:lnTo>
                    <a:pt x="739" y="1921"/>
                  </a:lnTo>
                  <a:cubicBezTo>
                    <a:pt x="798" y="1921"/>
                    <a:pt x="846" y="1897"/>
                    <a:pt x="894" y="1838"/>
                  </a:cubicBezTo>
                  <a:lnTo>
                    <a:pt x="1227" y="1219"/>
                  </a:lnTo>
                  <a:lnTo>
                    <a:pt x="1858" y="3040"/>
                  </a:lnTo>
                  <a:cubicBezTo>
                    <a:pt x="1887" y="3110"/>
                    <a:pt x="1951" y="3146"/>
                    <a:pt x="2013" y="3146"/>
                  </a:cubicBezTo>
                  <a:cubicBezTo>
                    <a:pt x="2079" y="3146"/>
                    <a:pt x="2143" y="3107"/>
                    <a:pt x="2168" y="3028"/>
                  </a:cubicBezTo>
                  <a:lnTo>
                    <a:pt x="2763" y="683"/>
                  </a:lnTo>
                  <a:lnTo>
                    <a:pt x="3168" y="1802"/>
                  </a:lnTo>
                  <a:cubicBezTo>
                    <a:pt x="3192" y="1861"/>
                    <a:pt x="3251" y="1909"/>
                    <a:pt x="3311" y="1909"/>
                  </a:cubicBezTo>
                  <a:lnTo>
                    <a:pt x="4287" y="1909"/>
                  </a:lnTo>
                  <a:cubicBezTo>
                    <a:pt x="4370" y="1909"/>
                    <a:pt x="4442" y="1838"/>
                    <a:pt x="4442" y="1742"/>
                  </a:cubicBezTo>
                  <a:cubicBezTo>
                    <a:pt x="4466" y="1671"/>
                    <a:pt x="4382" y="1600"/>
                    <a:pt x="4299" y="1600"/>
                  </a:cubicBezTo>
                  <a:lnTo>
                    <a:pt x="3454" y="1600"/>
                  </a:lnTo>
                  <a:lnTo>
                    <a:pt x="2894" y="111"/>
                  </a:lnTo>
                  <a:cubicBezTo>
                    <a:pt x="2865" y="37"/>
                    <a:pt x="2804" y="1"/>
                    <a:pt x="27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297;p64"/>
            <p:cNvSpPr/>
            <p:nvPr/>
          </p:nvSpPr>
          <p:spPr>
            <a:xfrm>
              <a:off x="8079074" y="3574928"/>
              <a:ext cx="141882" cy="10257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4287" y="322"/>
                  </a:lnTo>
                  <a:cubicBezTo>
                    <a:pt x="4370" y="322"/>
                    <a:pt x="4454" y="250"/>
                    <a:pt x="4454" y="155"/>
                  </a:cubicBezTo>
                  <a:cubicBezTo>
                    <a:pt x="4454" y="72"/>
                    <a:pt x="4370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298;p64"/>
            <p:cNvSpPr/>
            <p:nvPr/>
          </p:nvSpPr>
          <p:spPr>
            <a:xfrm>
              <a:off x="8079074" y="3619685"/>
              <a:ext cx="141882" cy="10640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lnTo>
                    <a:pt x="4287" y="334"/>
                  </a:lnTo>
                  <a:cubicBezTo>
                    <a:pt x="4370" y="334"/>
                    <a:pt x="4454" y="262"/>
                    <a:pt x="4454" y="167"/>
                  </a:cubicBezTo>
                  <a:cubicBezTo>
                    <a:pt x="4454" y="84"/>
                    <a:pt x="4370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0154;p62"/>
          <p:cNvGrpSpPr/>
          <p:nvPr/>
        </p:nvGrpSpPr>
        <p:grpSpPr>
          <a:xfrm>
            <a:off x="5947135" y="4175005"/>
            <a:ext cx="275075" cy="569528"/>
            <a:chOff x="3934280" y="1542757"/>
            <a:chExt cx="557364" cy="1310345"/>
          </a:xfrm>
        </p:grpSpPr>
        <p:sp>
          <p:nvSpPr>
            <p:cNvPr id="51" name="Google Shape;10155;p62"/>
            <p:cNvSpPr/>
            <p:nvPr/>
          </p:nvSpPr>
          <p:spPr>
            <a:xfrm>
              <a:off x="3984472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6" y="1956"/>
                    <a:pt x="18120" y="1519"/>
                    <a:pt x="18120" y="978"/>
                  </a:cubicBezTo>
                  <a:cubicBezTo>
                    <a:pt x="18120" y="437"/>
                    <a:pt x="14066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10156;p62"/>
            <p:cNvGrpSpPr/>
            <p:nvPr/>
          </p:nvGrpSpPr>
          <p:grpSpPr>
            <a:xfrm>
              <a:off x="3934280" y="1542757"/>
              <a:ext cx="557364" cy="1277423"/>
              <a:chOff x="3934280" y="1542757"/>
              <a:chExt cx="557364" cy="1277423"/>
            </a:xfrm>
          </p:grpSpPr>
          <p:sp>
            <p:nvSpPr>
              <p:cNvPr id="53" name="Google Shape;10157;p62"/>
              <p:cNvSpPr/>
              <p:nvPr/>
            </p:nvSpPr>
            <p:spPr>
              <a:xfrm>
                <a:off x="4029892" y="1674397"/>
                <a:ext cx="366821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13550" extrusionOk="0">
                    <a:moveTo>
                      <a:pt x="2151" y="0"/>
                    </a:moveTo>
                    <a:cubicBezTo>
                      <a:pt x="959" y="0"/>
                      <a:pt x="1" y="958"/>
                      <a:pt x="1" y="2157"/>
                    </a:cubicBezTo>
                    <a:lnTo>
                      <a:pt x="1" y="11393"/>
                    </a:lnTo>
                    <a:cubicBezTo>
                      <a:pt x="1" y="12585"/>
                      <a:pt x="959" y="13550"/>
                      <a:pt x="2151" y="13550"/>
                    </a:cubicBezTo>
                    <a:lnTo>
                      <a:pt x="12371" y="13550"/>
                    </a:lnTo>
                    <a:cubicBezTo>
                      <a:pt x="13564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4" y="0"/>
                      <a:pt x="12371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" name="Google Shape;10158;p62"/>
              <p:cNvGrpSpPr/>
              <p:nvPr/>
            </p:nvGrpSpPr>
            <p:grpSpPr>
              <a:xfrm>
                <a:off x="3934280" y="1547529"/>
                <a:ext cx="557364" cy="1272651"/>
                <a:chOff x="3934280" y="1547529"/>
                <a:chExt cx="557364" cy="1272651"/>
              </a:xfrm>
            </p:grpSpPr>
            <p:sp>
              <p:nvSpPr>
                <p:cNvPr id="56" name="Google Shape;10159;p62"/>
                <p:cNvSpPr/>
                <p:nvPr/>
              </p:nvSpPr>
              <p:spPr>
                <a:xfrm>
                  <a:off x="3934280" y="1547529"/>
                  <a:ext cx="557364" cy="127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6" h="50407" extrusionOk="0">
                      <a:moveTo>
                        <a:pt x="11055" y="0"/>
                      </a:moveTo>
                      <a:cubicBezTo>
                        <a:pt x="7072" y="0"/>
                        <a:pt x="3853" y="3226"/>
                        <a:pt x="3853" y="7202"/>
                      </a:cubicBezTo>
                      <a:lnTo>
                        <a:pt x="3853" y="7208"/>
                      </a:lnTo>
                      <a:cubicBezTo>
                        <a:pt x="3833" y="7208"/>
                        <a:pt x="3814" y="7202"/>
                        <a:pt x="3788" y="7202"/>
                      </a:cubicBezTo>
                      <a:cubicBezTo>
                        <a:pt x="3784" y="7202"/>
                        <a:pt x="3780" y="7202"/>
                        <a:pt x="3777" y="7202"/>
                      </a:cubicBezTo>
                      <a:cubicBezTo>
                        <a:pt x="3111" y="7202"/>
                        <a:pt x="2609" y="7811"/>
                        <a:pt x="2738" y="8466"/>
                      </a:cubicBezTo>
                      <a:cubicBezTo>
                        <a:pt x="2835" y="8983"/>
                        <a:pt x="3289" y="9322"/>
                        <a:pt x="3779" y="9322"/>
                      </a:cubicBezTo>
                      <a:cubicBezTo>
                        <a:pt x="3914" y="9322"/>
                        <a:pt x="4052" y="9297"/>
                        <a:pt x="4185" y="9242"/>
                      </a:cubicBezTo>
                      <a:cubicBezTo>
                        <a:pt x="4654" y="10676"/>
                        <a:pt x="5606" y="11921"/>
                        <a:pt x="6773" y="12833"/>
                      </a:cubicBezTo>
                      <a:cubicBezTo>
                        <a:pt x="6733" y="12813"/>
                        <a:pt x="6694" y="12800"/>
                        <a:pt x="6649" y="12781"/>
                      </a:cubicBezTo>
                      <a:lnTo>
                        <a:pt x="6649" y="12781"/>
                      </a:lnTo>
                      <a:cubicBezTo>
                        <a:pt x="7398" y="13380"/>
                        <a:pt x="8252" y="13837"/>
                        <a:pt x="9171" y="14123"/>
                      </a:cubicBezTo>
                      <a:lnTo>
                        <a:pt x="9171" y="16124"/>
                      </a:lnTo>
                      <a:lnTo>
                        <a:pt x="6883" y="16124"/>
                      </a:lnTo>
                      <a:cubicBezTo>
                        <a:pt x="6883" y="16124"/>
                        <a:pt x="6877" y="16170"/>
                        <a:pt x="6857" y="16183"/>
                      </a:cubicBezTo>
                      <a:cubicBezTo>
                        <a:pt x="6277" y="16183"/>
                        <a:pt x="5762" y="16561"/>
                        <a:pt x="5580" y="17109"/>
                      </a:cubicBezTo>
                      <a:lnTo>
                        <a:pt x="248" y="32861"/>
                      </a:lnTo>
                      <a:cubicBezTo>
                        <a:pt x="1" y="33565"/>
                        <a:pt x="372" y="34334"/>
                        <a:pt x="1083" y="34569"/>
                      </a:cubicBezTo>
                      <a:cubicBezTo>
                        <a:pt x="1221" y="34615"/>
                        <a:pt x="1362" y="34637"/>
                        <a:pt x="1501" y="34637"/>
                      </a:cubicBezTo>
                      <a:cubicBezTo>
                        <a:pt x="2066" y="34637"/>
                        <a:pt x="2593" y="34273"/>
                        <a:pt x="2771" y="33702"/>
                      </a:cubicBezTo>
                      <a:lnTo>
                        <a:pt x="2947" y="33187"/>
                      </a:lnTo>
                      <a:lnTo>
                        <a:pt x="3527" y="33428"/>
                      </a:lnTo>
                      <a:cubicBezTo>
                        <a:pt x="3527" y="33428"/>
                        <a:pt x="4029" y="32412"/>
                        <a:pt x="3488" y="31577"/>
                      </a:cubicBezTo>
                      <a:lnTo>
                        <a:pt x="6753" y="21918"/>
                      </a:lnTo>
                      <a:lnTo>
                        <a:pt x="6753" y="21918"/>
                      </a:lnTo>
                      <a:cubicBezTo>
                        <a:pt x="6753" y="27699"/>
                        <a:pt x="5971" y="29166"/>
                        <a:pt x="5971" y="32360"/>
                      </a:cubicBezTo>
                      <a:cubicBezTo>
                        <a:pt x="5971" y="35560"/>
                        <a:pt x="7881" y="48490"/>
                        <a:pt x="7881" y="48490"/>
                      </a:cubicBezTo>
                      <a:lnTo>
                        <a:pt x="5573" y="50407"/>
                      </a:lnTo>
                      <a:lnTo>
                        <a:pt x="10038" y="50407"/>
                      </a:lnTo>
                      <a:lnTo>
                        <a:pt x="10781" y="31630"/>
                      </a:lnTo>
                      <a:lnTo>
                        <a:pt x="11165" y="31630"/>
                      </a:lnTo>
                      <a:lnTo>
                        <a:pt x="11908" y="50407"/>
                      </a:lnTo>
                      <a:lnTo>
                        <a:pt x="16373" y="50407"/>
                      </a:lnTo>
                      <a:lnTo>
                        <a:pt x="14059" y="48497"/>
                      </a:lnTo>
                      <a:cubicBezTo>
                        <a:pt x="14059" y="48497"/>
                        <a:pt x="15969" y="34171"/>
                        <a:pt x="15969" y="31590"/>
                      </a:cubicBezTo>
                      <a:cubicBezTo>
                        <a:pt x="15969" y="29003"/>
                        <a:pt x="15311" y="27680"/>
                        <a:pt x="15311" y="21821"/>
                      </a:cubicBezTo>
                      <a:lnTo>
                        <a:pt x="15311" y="21821"/>
                      </a:lnTo>
                      <a:lnTo>
                        <a:pt x="18615" y="31584"/>
                      </a:lnTo>
                      <a:cubicBezTo>
                        <a:pt x="18068" y="32418"/>
                        <a:pt x="18576" y="33435"/>
                        <a:pt x="18576" y="33435"/>
                      </a:cubicBezTo>
                      <a:lnTo>
                        <a:pt x="19149" y="33187"/>
                      </a:lnTo>
                      <a:lnTo>
                        <a:pt x="19325" y="33709"/>
                      </a:lnTo>
                      <a:cubicBezTo>
                        <a:pt x="19513" y="34266"/>
                        <a:pt x="20029" y="34619"/>
                        <a:pt x="20584" y="34619"/>
                      </a:cubicBezTo>
                      <a:cubicBezTo>
                        <a:pt x="20724" y="34619"/>
                        <a:pt x="20867" y="34597"/>
                        <a:pt x="21007" y="34549"/>
                      </a:cubicBezTo>
                      <a:cubicBezTo>
                        <a:pt x="21698" y="34321"/>
                        <a:pt x="22076" y="33572"/>
                        <a:pt x="21848" y="32874"/>
                      </a:cubicBezTo>
                      <a:lnTo>
                        <a:pt x="21848" y="32868"/>
                      </a:lnTo>
                      <a:lnTo>
                        <a:pt x="16516" y="17128"/>
                      </a:lnTo>
                      <a:cubicBezTo>
                        <a:pt x="16353" y="16613"/>
                        <a:pt x="15897" y="16242"/>
                        <a:pt x="15356" y="16190"/>
                      </a:cubicBezTo>
                      <a:cubicBezTo>
                        <a:pt x="15343" y="16170"/>
                        <a:pt x="15330" y="16150"/>
                        <a:pt x="15324" y="16131"/>
                      </a:cubicBezTo>
                      <a:lnTo>
                        <a:pt x="12932" y="16131"/>
                      </a:lnTo>
                      <a:lnTo>
                        <a:pt x="12932" y="14104"/>
                      </a:lnTo>
                      <a:cubicBezTo>
                        <a:pt x="15122" y="13413"/>
                        <a:pt x="17123" y="11595"/>
                        <a:pt x="17905" y="9281"/>
                      </a:cubicBezTo>
                      <a:cubicBezTo>
                        <a:pt x="17992" y="9303"/>
                        <a:pt x="18080" y="9313"/>
                        <a:pt x="18166" y="9313"/>
                      </a:cubicBezTo>
                      <a:cubicBezTo>
                        <a:pt x="18669" y="9313"/>
                        <a:pt x="19119" y="8957"/>
                        <a:pt x="19208" y="8434"/>
                      </a:cubicBezTo>
                      <a:cubicBezTo>
                        <a:pt x="19306" y="7828"/>
                        <a:pt x="18869" y="7261"/>
                        <a:pt x="18257" y="7208"/>
                      </a:cubicBezTo>
                      <a:lnTo>
                        <a:pt x="18257" y="7202"/>
                      </a:lnTo>
                      <a:cubicBezTo>
                        <a:pt x="18257" y="3226"/>
                        <a:pt x="15030" y="0"/>
                        <a:pt x="11055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7" name="Google Shape;10160;p62"/>
                <p:cNvGrpSpPr/>
                <p:nvPr/>
              </p:nvGrpSpPr>
              <p:grpSpPr>
                <a:xfrm>
                  <a:off x="4110861" y="1813763"/>
                  <a:ext cx="203394" cy="542342"/>
                  <a:chOff x="4110861" y="1813763"/>
                  <a:chExt cx="203394" cy="542342"/>
                </a:xfrm>
              </p:grpSpPr>
              <p:sp>
                <p:nvSpPr>
                  <p:cNvPr id="58" name="Google Shape;10161;p62"/>
                  <p:cNvSpPr/>
                  <p:nvPr/>
                </p:nvSpPr>
                <p:spPr>
                  <a:xfrm>
                    <a:off x="4137017" y="2221182"/>
                    <a:ext cx="144163" cy="105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" h="4179" extrusionOk="0">
                        <a:moveTo>
                          <a:pt x="4009" y="1356"/>
                        </a:moveTo>
                        <a:cubicBezTo>
                          <a:pt x="4062" y="1420"/>
                          <a:pt x="4138" y="1453"/>
                          <a:pt x="4215" y="1453"/>
                        </a:cubicBezTo>
                        <a:cubicBezTo>
                          <a:pt x="4279" y="1453"/>
                          <a:pt x="4343" y="1430"/>
                          <a:pt x="4393" y="1382"/>
                        </a:cubicBezTo>
                        <a:cubicBezTo>
                          <a:pt x="4419" y="1396"/>
                          <a:pt x="4413" y="1402"/>
                          <a:pt x="4445" y="1409"/>
                        </a:cubicBezTo>
                        <a:cubicBezTo>
                          <a:pt x="4445" y="1415"/>
                          <a:pt x="4406" y="1422"/>
                          <a:pt x="4406" y="1435"/>
                        </a:cubicBezTo>
                        <a:lnTo>
                          <a:pt x="4406" y="1474"/>
                        </a:lnTo>
                        <a:cubicBezTo>
                          <a:pt x="4419" y="1571"/>
                          <a:pt x="4485" y="1656"/>
                          <a:pt x="4569" y="1702"/>
                        </a:cubicBezTo>
                        <a:cubicBezTo>
                          <a:pt x="4550" y="1741"/>
                          <a:pt x="4550" y="1780"/>
                          <a:pt x="4556" y="1819"/>
                        </a:cubicBezTo>
                        <a:cubicBezTo>
                          <a:pt x="4465" y="1819"/>
                          <a:pt x="4374" y="1865"/>
                          <a:pt x="4322" y="1943"/>
                        </a:cubicBezTo>
                        <a:cubicBezTo>
                          <a:pt x="4315" y="1930"/>
                          <a:pt x="4309" y="1923"/>
                          <a:pt x="4296" y="1910"/>
                        </a:cubicBezTo>
                        <a:cubicBezTo>
                          <a:pt x="4237" y="1852"/>
                          <a:pt x="4159" y="1819"/>
                          <a:pt x="4080" y="1819"/>
                        </a:cubicBezTo>
                        <a:cubicBezTo>
                          <a:pt x="3996" y="1819"/>
                          <a:pt x="3918" y="1852"/>
                          <a:pt x="3865" y="1910"/>
                        </a:cubicBezTo>
                        <a:cubicBezTo>
                          <a:pt x="3852" y="1917"/>
                          <a:pt x="3846" y="1930"/>
                          <a:pt x="3839" y="1936"/>
                        </a:cubicBezTo>
                        <a:cubicBezTo>
                          <a:pt x="3787" y="1865"/>
                          <a:pt x="3702" y="1819"/>
                          <a:pt x="3618" y="1819"/>
                        </a:cubicBezTo>
                        <a:cubicBezTo>
                          <a:pt x="3618" y="1800"/>
                          <a:pt x="3618" y="1780"/>
                          <a:pt x="3618" y="1760"/>
                        </a:cubicBezTo>
                        <a:cubicBezTo>
                          <a:pt x="3618" y="1650"/>
                          <a:pt x="3546" y="1552"/>
                          <a:pt x="3442" y="1513"/>
                        </a:cubicBezTo>
                        <a:cubicBezTo>
                          <a:pt x="3468" y="1500"/>
                          <a:pt x="3487" y="1487"/>
                          <a:pt x="3507" y="1467"/>
                        </a:cubicBezTo>
                        <a:cubicBezTo>
                          <a:pt x="3513" y="1480"/>
                          <a:pt x="3526" y="1493"/>
                          <a:pt x="3540" y="1506"/>
                        </a:cubicBezTo>
                        <a:cubicBezTo>
                          <a:pt x="3592" y="1558"/>
                          <a:pt x="3658" y="1585"/>
                          <a:pt x="3725" y="1585"/>
                        </a:cubicBezTo>
                        <a:cubicBezTo>
                          <a:pt x="3792" y="1585"/>
                          <a:pt x="3859" y="1558"/>
                          <a:pt x="3911" y="1506"/>
                        </a:cubicBezTo>
                        <a:cubicBezTo>
                          <a:pt x="3957" y="1467"/>
                          <a:pt x="3989" y="1415"/>
                          <a:pt x="4009" y="1356"/>
                        </a:cubicBezTo>
                        <a:close/>
                        <a:moveTo>
                          <a:pt x="2256" y="1311"/>
                        </a:moveTo>
                        <a:cubicBezTo>
                          <a:pt x="2308" y="1356"/>
                          <a:pt x="2379" y="1382"/>
                          <a:pt x="2451" y="1382"/>
                        </a:cubicBezTo>
                        <a:cubicBezTo>
                          <a:pt x="2516" y="1382"/>
                          <a:pt x="2581" y="1363"/>
                          <a:pt x="2634" y="1324"/>
                        </a:cubicBezTo>
                        <a:cubicBezTo>
                          <a:pt x="2660" y="1376"/>
                          <a:pt x="2705" y="1415"/>
                          <a:pt x="2757" y="1441"/>
                        </a:cubicBezTo>
                        <a:cubicBezTo>
                          <a:pt x="2725" y="1558"/>
                          <a:pt x="2770" y="1689"/>
                          <a:pt x="2868" y="1760"/>
                        </a:cubicBezTo>
                        <a:cubicBezTo>
                          <a:pt x="2901" y="1826"/>
                          <a:pt x="2959" y="1878"/>
                          <a:pt x="3031" y="1904"/>
                        </a:cubicBezTo>
                        <a:cubicBezTo>
                          <a:pt x="2979" y="1923"/>
                          <a:pt x="2933" y="1963"/>
                          <a:pt x="2907" y="2015"/>
                        </a:cubicBezTo>
                        <a:cubicBezTo>
                          <a:pt x="2868" y="1897"/>
                          <a:pt x="2751" y="1819"/>
                          <a:pt x="2627" y="1819"/>
                        </a:cubicBezTo>
                        <a:cubicBezTo>
                          <a:pt x="2568" y="1819"/>
                          <a:pt x="2503" y="1839"/>
                          <a:pt x="2458" y="1871"/>
                        </a:cubicBezTo>
                        <a:cubicBezTo>
                          <a:pt x="2412" y="1767"/>
                          <a:pt x="2301" y="1702"/>
                          <a:pt x="2190" y="1702"/>
                        </a:cubicBezTo>
                        <a:cubicBezTo>
                          <a:pt x="2099" y="1702"/>
                          <a:pt x="2021" y="1734"/>
                          <a:pt x="1962" y="1800"/>
                        </a:cubicBezTo>
                        <a:cubicBezTo>
                          <a:pt x="1917" y="1702"/>
                          <a:pt x="1812" y="1643"/>
                          <a:pt x="1702" y="1643"/>
                        </a:cubicBezTo>
                        <a:cubicBezTo>
                          <a:pt x="1676" y="1643"/>
                          <a:pt x="1643" y="1650"/>
                          <a:pt x="1617" y="1656"/>
                        </a:cubicBezTo>
                        <a:cubicBezTo>
                          <a:pt x="1617" y="1624"/>
                          <a:pt x="1610" y="1598"/>
                          <a:pt x="1597" y="1565"/>
                        </a:cubicBezTo>
                        <a:cubicBezTo>
                          <a:pt x="1662" y="1539"/>
                          <a:pt x="1715" y="1493"/>
                          <a:pt x="1747" y="1435"/>
                        </a:cubicBezTo>
                        <a:cubicBezTo>
                          <a:pt x="1806" y="1499"/>
                          <a:pt x="1884" y="1528"/>
                          <a:pt x="1962" y="1528"/>
                        </a:cubicBezTo>
                        <a:cubicBezTo>
                          <a:pt x="2089" y="1528"/>
                          <a:pt x="2215" y="1449"/>
                          <a:pt x="2256" y="1311"/>
                        </a:cubicBezTo>
                        <a:close/>
                        <a:moveTo>
                          <a:pt x="4993" y="1"/>
                        </a:moveTo>
                        <a:cubicBezTo>
                          <a:pt x="4648" y="1"/>
                          <a:pt x="4608" y="464"/>
                          <a:pt x="4863" y="587"/>
                        </a:cubicBezTo>
                        <a:cubicBezTo>
                          <a:pt x="4771" y="633"/>
                          <a:pt x="4713" y="724"/>
                          <a:pt x="4706" y="822"/>
                        </a:cubicBezTo>
                        <a:cubicBezTo>
                          <a:pt x="4674" y="809"/>
                          <a:pt x="4641" y="796"/>
                          <a:pt x="4602" y="796"/>
                        </a:cubicBezTo>
                        <a:cubicBezTo>
                          <a:pt x="4595" y="750"/>
                          <a:pt x="4576" y="705"/>
                          <a:pt x="4543" y="666"/>
                        </a:cubicBezTo>
                        <a:cubicBezTo>
                          <a:pt x="4537" y="653"/>
                          <a:pt x="4530" y="639"/>
                          <a:pt x="4524" y="626"/>
                        </a:cubicBezTo>
                        <a:cubicBezTo>
                          <a:pt x="4517" y="620"/>
                          <a:pt x="4517" y="607"/>
                          <a:pt x="4511" y="600"/>
                        </a:cubicBezTo>
                        <a:cubicBezTo>
                          <a:pt x="4498" y="581"/>
                          <a:pt x="4485" y="561"/>
                          <a:pt x="4465" y="542"/>
                        </a:cubicBezTo>
                        <a:cubicBezTo>
                          <a:pt x="4413" y="490"/>
                          <a:pt x="4348" y="464"/>
                          <a:pt x="4276" y="464"/>
                        </a:cubicBezTo>
                        <a:lnTo>
                          <a:pt x="4250" y="464"/>
                        </a:lnTo>
                        <a:cubicBezTo>
                          <a:pt x="4243" y="431"/>
                          <a:pt x="4230" y="398"/>
                          <a:pt x="4211" y="372"/>
                        </a:cubicBezTo>
                        <a:cubicBezTo>
                          <a:pt x="4185" y="327"/>
                          <a:pt x="4152" y="288"/>
                          <a:pt x="4107" y="261"/>
                        </a:cubicBezTo>
                        <a:cubicBezTo>
                          <a:pt x="4067" y="235"/>
                          <a:pt x="4022" y="222"/>
                          <a:pt x="3970" y="222"/>
                        </a:cubicBezTo>
                        <a:cubicBezTo>
                          <a:pt x="3950" y="196"/>
                          <a:pt x="3931" y="177"/>
                          <a:pt x="3905" y="164"/>
                        </a:cubicBezTo>
                        <a:cubicBezTo>
                          <a:pt x="3865" y="144"/>
                          <a:pt x="3826" y="125"/>
                          <a:pt x="3787" y="105"/>
                        </a:cubicBezTo>
                        <a:cubicBezTo>
                          <a:pt x="3716" y="66"/>
                          <a:pt x="3637" y="46"/>
                          <a:pt x="3553" y="40"/>
                        </a:cubicBezTo>
                        <a:cubicBezTo>
                          <a:pt x="3550" y="40"/>
                          <a:pt x="3548" y="40"/>
                          <a:pt x="3546" y="40"/>
                        </a:cubicBezTo>
                        <a:cubicBezTo>
                          <a:pt x="3200" y="40"/>
                          <a:pt x="3190" y="561"/>
                          <a:pt x="3540" y="568"/>
                        </a:cubicBezTo>
                        <a:cubicBezTo>
                          <a:pt x="3572" y="587"/>
                          <a:pt x="3605" y="607"/>
                          <a:pt x="3637" y="620"/>
                        </a:cubicBezTo>
                        <a:cubicBezTo>
                          <a:pt x="3670" y="639"/>
                          <a:pt x="3709" y="653"/>
                          <a:pt x="3748" y="653"/>
                        </a:cubicBezTo>
                        <a:cubicBezTo>
                          <a:pt x="3761" y="666"/>
                          <a:pt x="3768" y="679"/>
                          <a:pt x="3781" y="685"/>
                        </a:cubicBezTo>
                        <a:cubicBezTo>
                          <a:pt x="3787" y="698"/>
                          <a:pt x="3794" y="705"/>
                          <a:pt x="3807" y="711"/>
                        </a:cubicBezTo>
                        <a:cubicBezTo>
                          <a:pt x="3852" y="763"/>
                          <a:pt x="3924" y="789"/>
                          <a:pt x="3989" y="789"/>
                        </a:cubicBezTo>
                        <a:lnTo>
                          <a:pt x="4022" y="789"/>
                        </a:lnTo>
                        <a:cubicBezTo>
                          <a:pt x="4028" y="822"/>
                          <a:pt x="4041" y="848"/>
                          <a:pt x="4054" y="874"/>
                        </a:cubicBezTo>
                        <a:cubicBezTo>
                          <a:pt x="4054" y="881"/>
                          <a:pt x="4061" y="887"/>
                          <a:pt x="4067" y="894"/>
                        </a:cubicBezTo>
                        <a:cubicBezTo>
                          <a:pt x="4074" y="900"/>
                          <a:pt x="4074" y="913"/>
                          <a:pt x="4080" y="920"/>
                        </a:cubicBezTo>
                        <a:cubicBezTo>
                          <a:pt x="4080" y="933"/>
                          <a:pt x="4080" y="939"/>
                          <a:pt x="4087" y="952"/>
                        </a:cubicBezTo>
                        <a:cubicBezTo>
                          <a:pt x="4041" y="978"/>
                          <a:pt x="4002" y="1017"/>
                          <a:pt x="3983" y="1070"/>
                        </a:cubicBezTo>
                        <a:cubicBezTo>
                          <a:pt x="3931" y="1004"/>
                          <a:pt x="3852" y="972"/>
                          <a:pt x="3774" y="965"/>
                        </a:cubicBezTo>
                        <a:cubicBezTo>
                          <a:pt x="3702" y="965"/>
                          <a:pt x="3637" y="998"/>
                          <a:pt x="3585" y="1044"/>
                        </a:cubicBezTo>
                        <a:cubicBezTo>
                          <a:pt x="3572" y="1057"/>
                          <a:pt x="3559" y="1076"/>
                          <a:pt x="3546" y="1089"/>
                        </a:cubicBezTo>
                        <a:cubicBezTo>
                          <a:pt x="3503" y="996"/>
                          <a:pt x="3407" y="939"/>
                          <a:pt x="3302" y="939"/>
                        </a:cubicBezTo>
                        <a:cubicBezTo>
                          <a:pt x="3297" y="939"/>
                          <a:pt x="3291" y="939"/>
                          <a:pt x="3285" y="939"/>
                        </a:cubicBezTo>
                        <a:cubicBezTo>
                          <a:pt x="3233" y="939"/>
                          <a:pt x="3181" y="952"/>
                          <a:pt x="3135" y="978"/>
                        </a:cubicBezTo>
                        <a:cubicBezTo>
                          <a:pt x="3083" y="894"/>
                          <a:pt x="2992" y="848"/>
                          <a:pt x="2888" y="848"/>
                        </a:cubicBezTo>
                        <a:cubicBezTo>
                          <a:pt x="2823" y="848"/>
                          <a:pt x="2764" y="868"/>
                          <a:pt x="2705" y="907"/>
                        </a:cubicBezTo>
                        <a:cubicBezTo>
                          <a:pt x="2648" y="809"/>
                          <a:pt x="2549" y="762"/>
                          <a:pt x="2451" y="762"/>
                        </a:cubicBezTo>
                        <a:cubicBezTo>
                          <a:pt x="2327" y="762"/>
                          <a:pt x="2204" y="837"/>
                          <a:pt x="2164" y="978"/>
                        </a:cubicBezTo>
                        <a:cubicBezTo>
                          <a:pt x="2118" y="937"/>
                          <a:pt x="2055" y="912"/>
                          <a:pt x="1991" y="912"/>
                        </a:cubicBezTo>
                        <a:cubicBezTo>
                          <a:pt x="1983" y="912"/>
                          <a:pt x="1976" y="913"/>
                          <a:pt x="1969" y="913"/>
                        </a:cubicBezTo>
                        <a:cubicBezTo>
                          <a:pt x="1963" y="913"/>
                          <a:pt x="1958" y="913"/>
                          <a:pt x="1952" y="913"/>
                        </a:cubicBezTo>
                        <a:cubicBezTo>
                          <a:pt x="1848" y="913"/>
                          <a:pt x="1751" y="970"/>
                          <a:pt x="1702" y="1063"/>
                        </a:cubicBezTo>
                        <a:cubicBezTo>
                          <a:pt x="1641" y="997"/>
                          <a:pt x="1562" y="967"/>
                          <a:pt x="1484" y="967"/>
                        </a:cubicBezTo>
                        <a:cubicBezTo>
                          <a:pt x="1353" y="967"/>
                          <a:pt x="1226" y="1053"/>
                          <a:pt x="1193" y="1200"/>
                        </a:cubicBezTo>
                        <a:cubicBezTo>
                          <a:pt x="1180" y="1187"/>
                          <a:pt x="1167" y="1174"/>
                          <a:pt x="1148" y="1161"/>
                        </a:cubicBezTo>
                        <a:cubicBezTo>
                          <a:pt x="1193" y="1115"/>
                          <a:pt x="1219" y="1057"/>
                          <a:pt x="1219" y="991"/>
                        </a:cubicBezTo>
                        <a:cubicBezTo>
                          <a:pt x="1213" y="832"/>
                          <a:pt x="1082" y="704"/>
                          <a:pt x="919" y="704"/>
                        </a:cubicBezTo>
                        <a:cubicBezTo>
                          <a:pt x="915" y="704"/>
                          <a:pt x="911" y="704"/>
                          <a:pt x="906" y="705"/>
                        </a:cubicBezTo>
                        <a:lnTo>
                          <a:pt x="880" y="705"/>
                        </a:lnTo>
                        <a:cubicBezTo>
                          <a:pt x="871" y="704"/>
                          <a:pt x="861" y="703"/>
                          <a:pt x="852" y="703"/>
                        </a:cubicBezTo>
                        <a:cubicBezTo>
                          <a:pt x="573" y="703"/>
                          <a:pt x="458" y="1075"/>
                          <a:pt x="704" y="1233"/>
                        </a:cubicBezTo>
                        <a:cubicBezTo>
                          <a:pt x="672" y="1278"/>
                          <a:pt x="652" y="1337"/>
                          <a:pt x="652" y="1396"/>
                        </a:cubicBezTo>
                        <a:lnTo>
                          <a:pt x="652" y="1422"/>
                        </a:lnTo>
                        <a:cubicBezTo>
                          <a:pt x="652" y="1513"/>
                          <a:pt x="691" y="1598"/>
                          <a:pt x="757" y="1656"/>
                        </a:cubicBezTo>
                        <a:lnTo>
                          <a:pt x="743" y="1656"/>
                        </a:lnTo>
                        <a:cubicBezTo>
                          <a:pt x="672" y="1656"/>
                          <a:pt x="607" y="1682"/>
                          <a:pt x="554" y="1734"/>
                        </a:cubicBezTo>
                        <a:cubicBezTo>
                          <a:pt x="522" y="1767"/>
                          <a:pt x="496" y="1813"/>
                          <a:pt x="483" y="1852"/>
                        </a:cubicBezTo>
                        <a:cubicBezTo>
                          <a:pt x="483" y="1865"/>
                          <a:pt x="535" y="1878"/>
                          <a:pt x="528" y="1891"/>
                        </a:cubicBezTo>
                        <a:lnTo>
                          <a:pt x="489" y="1871"/>
                        </a:lnTo>
                        <a:cubicBezTo>
                          <a:pt x="0" y="1871"/>
                          <a:pt x="0" y="2406"/>
                          <a:pt x="489" y="2406"/>
                        </a:cubicBezTo>
                        <a:cubicBezTo>
                          <a:pt x="489" y="2406"/>
                          <a:pt x="652" y="2321"/>
                          <a:pt x="678" y="2223"/>
                        </a:cubicBezTo>
                        <a:cubicBezTo>
                          <a:pt x="704" y="2236"/>
                          <a:pt x="730" y="2249"/>
                          <a:pt x="763" y="2249"/>
                        </a:cubicBezTo>
                        <a:cubicBezTo>
                          <a:pt x="867" y="2249"/>
                          <a:pt x="965" y="2178"/>
                          <a:pt x="998" y="2073"/>
                        </a:cubicBezTo>
                        <a:cubicBezTo>
                          <a:pt x="1024" y="2021"/>
                          <a:pt x="1030" y="1956"/>
                          <a:pt x="1024" y="1897"/>
                        </a:cubicBezTo>
                        <a:lnTo>
                          <a:pt x="1024" y="1897"/>
                        </a:lnTo>
                        <a:cubicBezTo>
                          <a:pt x="1037" y="1910"/>
                          <a:pt x="1063" y="1917"/>
                          <a:pt x="1082" y="1930"/>
                        </a:cubicBezTo>
                        <a:cubicBezTo>
                          <a:pt x="1141" y="1989"/>
                          <a:pt x="1219" y="2028"/>
                          <a:pt x="1304" y="2028"/>
                        </a:cubicBezTo>
                        <a:cubicBezTo>
                          <a:pt x="1343" y="2028"/>
                          <a:pt x="1376" y="2021"/>
                          <a:pt x="1408" y="2008"/>
                        </a:cubicBezTo>
                        <a:cubicBezTo>
                          <a:pt x="1433" y="2167"/>
                          <a:pt x="1568" y="2264"/>
                          <a:pt x="1705" y="2264"/>
                        </a:cubicBezTo>
                        <a:cubicBezTo>
                          <a:pt x="1783" y="2264"/>
                          <a:pt x="1862" y="2233"/>
                          <a:pt x="1923" y="2165"/>
                        </a:cubicBezTo>
                        <a:cubicBezTo>
                          <a:pt x="1973" y="2264"/>
                          <a:pt x="2069" y="2321"/>
                          <a:pt x="2168" y="2321"/>
                        </a:cubicBezTo>
                        <a:cubicBezTo>
                          <a:pt x="2173" y="2321"/>
                          <a:pt x="2179" y="2321"/>
                          <a:pt x="2184" y="2321"/>
                        </a:cubicBezTo>
                        <a:cubicBezTo>
                          <a:pt x="2249" y="2321"/>
                          <a:pt x="2308" y="2308"/>
                          <a:pt x="2360" y="2269"/>
                        </a:cubicBezTo>
                        <a:cubicBezTo>
                          <a:pt x="2428" y="2250"/>
                          <a:pt x="2498" y="2241"/>
                          <a:pt x="2567" y="2241"/>
                        </a:cubicBezTo>
                        <a:cubicBezTo>
                          <a:pt x="2787" y="2241"/>
                          <a:pt x="3001" y="2333"/>
                          <a:pt x="3155" y="2497"/>
                        </a:cubicBezTo>
                        <a:cubicBezTo>
                          <a:pt x="3161" y="2497"/>
                          <a:pt x="3166" y="2498"/>
                          <a:pt x="3171" y="2498"/>
                        </a:cubicBezTo>
                        <a:cubicBezTo>
                          <a:pt x="3263" y="2498"/>
                          <a:pt x="3347" y="2447"/>
                          <a:pt x="3396" y="2373"/>
                        </a:cubicBezTo>
                        <a:cubicBezTo>
                          <a:pt x="3455" y="2419"/>
                          <a:pt x="3520" y="2438"/>
                          <a:pt x="3592" y="2438"/>
                        </a:cubicBezTo>
                        <a:cubicBezTo>
                          <a:pt x="3599" y="2439"/>
                          <a:pt x="3606" y="2439"/>
                          <a:pt x="3613" y="2439"/>
                        </a:cubicBezTo>
                        <a:cubicBezTo>
                          <a:pt x="3689" y="2439"/>
                          <a:pt x="3759" y="2407"/>
                          <a:pt x="3807" y="2354"/>
                        </a:cubicBezTo>
                        <a:cubicBezTo>
                          <a:pt x="3865" y="2425"/>
                          <a:pt x="3957" y="2471"/>
                          <a:pt x="4048" y="2471"/>
                        </a:cubicBezTo>
                        <a:cubicBezTo>
                          <a:pt x="4107" y="2471"/>
                          <a:pt x="4165" y="2451"/>
                          <a:pt x="4217" y="2425"/>
                        </a:cubicBezTo>
                        <a:cubicBezTo>
                          <a:pt x="4263" y="2399"/>
                          <a:pt x="4296" y="2367"/>
                          <a:pt x="4322" y="2328"/>
                        </a:cubicBezTo>
                        <a:cubicBezTo>
                          <a:pt x="4335" y="2334"/>
                          <a:pt x="4341" y="2341"/>
                          <a:pt x="4348" y="2354"/>
                        </a:cubicBezTo>
                        <a:cubicBezTo>
                          <a:pt x="4289" y="2419"/>
                          <a:pt x="4256" y="2503"/>
                          <a:pt x="4263" y="2588"/>
                        </a:cubicBezTo>
                        <a:cubicBezTo>
                          <a:pt x="4152" y="2595"/>
                          <a:pt x="4054" y="2673"/>
                          <a:pt x="4022" y="2777"/>
                        </a:cubicBezTo>
                        <a:cubicBezTo>
                          <a:pt x="3970" y="2745"/>
                          <a:pt x="3918" y="2732"/>
                          <a:pt x="3859" y="2732"/>
                        </a:cubicBezTo>
                        <a:lnTo>
                          <a:pt x="3820" y="2732"/>
                        </a:lnTo>
                        <a:cubicBezTo>
                          <a:pt x="3774" y="2712"/>
                          <a:pt x="3729" y="2699"/>
                          <a:pt x="3683" y="2699"/>
                        </a:cubicBezTo>
                        <a:cubicBezTo>
                          <a:pt x="3585" y="2699"/>
                          <a:pt x="3494" y="2745"/>
                          <a:pt x="3435" y="2829"/>
                        </a:cubicBezTo>
                        <a:cubicBezTo>
                          <a:pt x="3390" y="2803"/>
                          <a:pt x="3337" y="2790"/>
                          <a:pt x="3285" y="2790"/>
                        </a:cubicBezTo>
                        <a:cubicBezTo>
                          <a:pt x="3227" y="2790"/>
                          <a:pt x="3168" y="2803"/>
                          <a:pt x="3122" y="2836"/>
                        </a:cubicBezTo>
                        <a:cubicBezTo>
                          <a:pt x="3068" y="2769"/>
                          <a:pt x="2991" y="2731"/>
                          <a:pt x="2913" y="2731"/>
                        </a:cubicBezTo>
                        <a:cubicBezTo>
                          <a:pt x="2907" y="2731"/>
                          <a:pt x="2900" y="2731"/>
                          <a:pt x="2894" y="2732"/>
                        </a:cubicBezTo>
                        <a:cubicBezTo>
                          <a:pt x="2829" y="2732"/>
                          <a:pt x="2770" y="2745"/>
                          <a:pt x="2718" y="2784"/>
                        </a:cubicBezTo>
                        <a:cubicBezTo>
                          <a:pt x="2675" y="2678"/>
                          <a:pt x="2578" y="2614"/>
                          <a:pt x="2467" y="2614"/>
                        </a:cubicBezTo>
                        <a:cubicBezTo>
                          <a:pt x="2462" y="2614"/>
                          <a:pt x="2456" y="2614"/>
                          <a:pt x="2451" y="2614"/>
                        </a:cubicBezTo>
                        <a:cubicBezTo>
                          <a:pt x="2438" y="2613"/>
                          <a:pt x="2425" y="2612"/>
                          <a:pt x="2411" y="2612"/>
                        </a:cubicBezTo>
                        <a:cubicBezTo>
                          <a:pt x="2370" y="2612"/>
                          <a:pt x="2327" y="2619"/>
                          <a:pt x="2288" y="2634"/>
                        </a:cubicBezTo>
                        <a:cubicBezTo>
                          <a:pt x="2236" y="2562"/>
                          <a:pt x="2151" y="2517"/>
                          <a:pt x="2060" y="2503"/>
                        </a:cubicBezTo>
                        <a:lnTo>
                          <a:pt x="2034" y="2503"/>
                        </a:lnTo>
                        <a:cubicBezTo>
                          <a:pt x="1982" y="2510"/>
                          <a:pt x="1936" y="2536"/>
                          <a:pt x="1891" y="2562"/>
                        </a:cubicBezTo>
                        <a:cubicBezTo>
                          <a:pt x="1849" y="2461"/>
                          <a:pt x="1752" y="2398"/>
                          <a:pt x="1647" y="2398"/>
                        </a:cubicBezTo>
                        <a:cubicBezTo>
                          <a:pt x="1637" y="2398"/>
                          <a:pt x="1627" y="2398"/>
                          <a:pt x="1617" y="2399"/>
                        </a:cubicBezTo>
                        <a:cubicBezTo>
                          <a:pt x="1545" y="2399"/>
                          <a:pt x="1480" y="2425"/>
                          <a:pt x="1421" y="2477"/>
                        </a:cubicBezTo>
                        <a:cubicBezTo>
                          <a:pt x="1376" y="2451"/>
                          <a:pt x="1324" y="2438"/>
                          <a:pt x="1265" y="2438"/>
                        </a:cubicBezTo>
                        <a:cubicBezTo>
                          <a:pt x="1219" y="2438"/>
                          <a:pt x="1174" y="2445"/>
                          <a:pt x="1135" y="2451"/>
                        </a:cubicBezTo>
                        <a:cubicBezTo>
                          <a:pt x="1089" y="2360"/>
                          <a:pt x="985" y="2295"/>
                          <a:pt x="822" y="2295"/>
                        </a:cubicBezTo>
                        <a:cubicBezTo>
                          <a:pt x="496" y="2295"/>
                          <a:pt x="496" y="2914"/>
                          <a:pt x="822" y="2914"/>
                        </a:cubicBezTo>
                        <a:cubicBezTo>
                          <a:pt x="867" y="2908"/>
                          <a:pt x="913" y="2908"/>
                          <a:pt x="959" y="2901"/>
                        </a:cubicBezTo>
                        <a:cubicBezTo>
                          <a:pt x="972" y="2927"/>
                          <a:pt x="1011" y="2953"/>
                          <a:pt x="1037" y="2979"/>
                        </a:cubicBezTo>
                        <a:cubicBezTo>
                          <a:pt x="1069" y="3071"/>
                          <a:pt x="1141" y="3142"/>
                          <a:pt x="1226" y="3181"/>
                        </a:cubicBezTo>
                        <a:cubicBezTo>
                          <a:pt x="1275" y="3268"/>
                          <a:pt x="1372" y="3325"/>
                          <a:pt x="1471" y="3325"/>
                        </a:cubicBezTo>
                        <a:cubicBezTo>
                          <a:pt x="1476" y="3325"/>
                          <a:pt x="1481" y="3325"/>
                          <a:pt x="1486" y="3325"/>
                        </a:cubicBezTo>
                        <a:lnTo>
                          <a:pt x="1500" y="3325"/>
                        </a:lnTo>
                        <a:cubicBezTo>
                          <a:pt x="1480" y="3497"/>
                          <a:pt x="1611" y="3651"/>
                          <a:pt x="1788" y="3651"/>
                        </a:cubicBezTo>
                        <a:cubicBezTo>
                          <a:pt x="1792" y="3651"/>
                          <a:pt x="1796" y="3651"/>
                          <a:pt x="1799" y="3651"/>
                        </a:cubicBezTo>
                        <a:cubicBezTo>
                          <a:pt x="1851" y="3651"/>
                          <a:pt x="1904" y="3638"/>
                          <a:pt x="1949" y="3611"/>
                        </a:cubicBezTo>
                        <a:cubicBezTo>
                          <a:pt x="1989" y="3748"/>
                          <a:pt x="2113" y="3827"/>
                          <a:pt x="2241" y="3827"/>
                        </a:cubicBezTo>
                        <a:cubicBezTo>
                          <a:pt x="2321" y="3827"/>
                          <a:pt x="2401" y="3796"/>
                          <a:pt x="2464" y="3729"/>
                        </a:cubicBezTo>
                        <a:cubicBezTo>
                          <a:pt x="2508" y="3822"/>
                          <a:pt x="2605" y="3886"/>
                          <a:pt x="2710" y="3886"/>
                        </a:cubicBezTo>
                        <a:cubicBezTo>
                          <a:pt x="2715" y="3886"/>
                          <a:pt x="2720" y="3886"/>
                          <a:pt x="2725" y="3885"/>
                        </a:cubicBezTo>
                        <a:cubicBezTo>
                          <a:pt x="2777" y="3885"/>
                          <a:pt x="2829" y="3872"/>
                          <a:pt x="2875" y="3846"/>
                        </a:cubicBezTo>
                        <a:cubicBezTo>
                          <a:pt x="2888" y="3905"/>
                          <a:pt x="2914" y="3957"/>
                          <a:pt x="2959" y="4003"/>
                        </a:cubicBezTo>
                        <a:lnTo>
                          <a:pt x="3018" y="4061"/>
                        </a:lnTo>
                        <a:cubicBezTo>
                          <a:pt x="3083" y="4120"/>
                          <a:pt x="3166" y="4149"/>
                          <a:pt x="3250" y="4149"/>
                        </a:cubicBezTo>
                        <a:cubicBezTo>
                          <a:pt x="3334" y="4149"/>
                          <a:pt x="3419" y="4120"/>
                          <a:pt x="3487" y="4061"/>
                        </a:cubicBezTo>
                        <a:cubicBezTo>
                          <a:pt x="3533" y="4126"/>
                          <a:pt x="3598" y="4178"/>
                          <a:pt x="3761" y="4178"/>
                        </a:cubicBezTo>
                        <a:cubicBezTo>
                          <a:pt x="4087" y="4178"/>
                          <a:pt x="4087" y="3559"/>
                          <a:pt x="3761" y="3559"/>
                        </a:cubicBezTo>
                        <a:cubicBezTo>
                          <a:pt x="3598" y="3559"/>
                          <a:pt x="3559" y="3592"/>
                          <a:pt x="3513" y="3644"/>
                        </a:cubicBezTo>
                        <a:cubicBezTo>
                          <a:pt x="3507" y="3638"/>
                          <a:pt x="3481" y="3631"/>
                          <a:pt x="3468" y="3618"/>
                        </a:cubicBezTo>
                        <a:lnTo>
                          <a:pt x="3403" y="3559"/>
                        </a:lnTo>
                        <a:cubicBezTo>
                          <a:pt x="3342" y="3502"/>
                          <a:pt x="3263" y="3472"/>
                          <a:pt x="3184" y="3472"/>
                        </a:cubicBezTo>
                        <a:cubicBezTo>
                          <a:pt x="3127" y="3472"/>
                          <a:pt x="3070" y="3488"/>
                          <a:pt x="3018" y="3520"/>
                        </a:cubicBezTo>
                        <a:cubicBezTo>
                          <a:pt x="3005" y="3455"/>
                          <a:pt x="2979" y="3403"/>
                          <a:pt x="2940" y="3357"/>
                        </a:cubicBezTo>
                        <a:cubicBezTo>
                          <a:pt x="2979" y="3351"/>
                          <a:pt x="3025" y="3338"/>
                          <a:pt x="3064" y="3312"/>
                        </a:cubicBezTo>
                        <a:cubicBezTo>
                          <a:pt x="3125" y="3383"/>
                          <a:pt x="3209" y="3417"/>
                          <a:pt x="3292" y="3417"/>
                        </a:cubicBezTo>
                        <a:cubicBezTo>
                          <a:pt x="3385" y="3417"/>
                          <a:pt x="3478" y="3374"/>
                          <a:pt x="3540" y="3292"/>
                        </a:cubicBezTo>
                        <a:cubicBezTo>
                          <a:pt x="3585" y="3318"/>
                          <a:pt x="3637" y="3331"/>
                          <a:pt x="3689" y="3331"/>
                        </a:cubicBezTo>
                        <a:lnTo>
                          <a:pt x="3729" y="3331"/>
                        </a:lnTo>
                        <a:cubicBezTo>
                          <a:pt x="3768" y="3351"/>
                          <a:pt x="3820" y="3357"/>
                          <a:pt x="3865" y="3357"/>
                        </a:cubicBezTo>
                        <a:cubicBezTo>
                          <a:pt x="3870" y="3358"/>
                          <a:pt x="3875" y="3358"/>
                          <a:pt x="3880" y="3358"/>
                        </a:cubicBezTo>
                        <a:cubicBezTo>
                          <a:pt x="3998" y="3358"/>
                          <a:pt x="4102" y="3281"/>
                          <a:pt x="4146" y="3168"/>
                        </a:cubicBezTo>
                        <a:cubicBezTo>
                          <a:pt x="4191" y="3201"/>
                          <a:pt x="4250" y="3214"/>
                          <a:pt x="4309" y="3214"/>
                        </a:cubicBezTo>
                        <a:cubicBezTo>
                          <a:pt x="4485" y="3214"/>
                          <a:pt x="4621" y="3064"/>
                          <a:pt x="4602" y="2888"/>
                        </a:cubicBezTo>
                        <a:cubicBezTo>
                          <a:pt x="4758" y="2875"/>
                          <a:pt x="4876" y="2738"/>
                          <a:pt x="4869" y="2582"/>
                        </a:cubicBezTo>
                        <a:lnTo>
                          <a:pt x="4869" y="2582"/>
                        </a:lnTo>
                        <a:cubicBezTo>
                          <a:pt x="4902" y="2588"/>
                          <a:pt x="4934" y="2595"/>
                          <a:pt x="4967" y="2595"/>
                        </a:cubicBezTo>
                        <a:cubicBezTo>
                          <a:pt x="5221" y="2595"/>
                          <a:pt x="5312" y="2334"/>
                          <a:pt x="5241" y="2152"/>
                        </a:cubicBezTo>
                        <a:cubicBezTo>
                          <a:pt x="5619" y="2132"/>
                          <a:pt x="5619" y="1526"/>
                          <a:pt x="5228" y="1526"/>
                        </a:cubicBezTo>
                        <a:cubicBezTo>
                          <a:pt x="5156" y="1526"/>
                          <a:pt x="5084" y="1552"/>
                          <a:pt x="5032" y="1598"/>
                        </a:cubicBezTo>
                        <a:cubicBezTo>
                          <a:pt x="4999" y="1585"/>
                          <a:pt x="4967" y="1578"/>
                          <a:pt x="4934" y="1571"/>
                        </a:cubicBezTo>
                        <a:cubicBezTo>
                          <a:pt x="4947" y="1539"/>
                          <a:pt x="4895" y="1506"/>
                          <a:pt x="4895" y="1474"/>
                        </a:cubicBezTo>
                        <a:lnTo>
                          <a:pt x="4895" y="1435"/>
                        </a:lnTo>
                        <a:cubicBezTo>
                          <a:pt x="4895" y="1337"/>
                          <a:pt x="4895" y="1246"/>
                          <a:pt x="4817" y="1200"/>
                        </a:cubicBezTo>
                        <a:cubicBezTo>
                          <a:pt x="4823" y="1187"/>
                          <a:pt x="4850" y="1167"/>
                          <a:pt x="4856" y="1154"/>
                        </a:cubicBezTo>
                        <a:cubicBezTo>
                          <a:pt x="4902" y="1167"/>
                          <a:pt x="4947" y="1174"/>
                          <a:pt x="4993" y="1174"/>
                        </a:cubicBezTo>
                        <a:cubicBezTo>
                          <a:pt x="5013" y="1174"/>
                          <a:pt x="4999" y="1174"/>
                          <a:pt x="5019" y="1167"/>
                        </a:cubicBezTo>
                        <a:cubicBezTo>
                          <a:pt x="5052" y="1265"/>
                          <a:pt x="5221" y="1343"/>
                          <a:pt x="5221" y="1343"/>
                        </a:cubicBezTo>
                        <a:cubicBezTo>
                          <a:pt x="5710" y="1343"/>
                          <a:pt x="5710" y="815"/>
                          <a:pt x="5221" y="815"/>
                        </a:cubicBezTo>
                        <a:lnTo>
                          <a:pt x="5254" y="815"/>
                        </a:lnTo>
                        <a:cubicBezTo>
                          <a:pt x="5254" y="724"/>
                          <a:pt x="5202" y="633"/>
                          <a:pt x="5117" y="587"/>
                        </a:cubicBezTo>
                        <a:cubicBezTo>
                          <a:pt x="5371" y="464"/>
                          <a:pt x="5338" y="1"/>
                          <a:pt x="4993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10162;p62"/>
                  <p:cNvSpPr/>
                  <p:nvPr/>
                </p:nvSpPr>
                <p:spPr>
                  <a:xfrm>
                    <a:off x="4115128" y="2184851"/>
                    <a:ext cx="197334" cy="17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6" h="6783" extrusionOk="0">
                        <a:moveTo>
                          <a:pt x="6878" y="1"/>
                        </a:moveTo>
                        <a:cubicBezTo>
                          <a:pt x="6713" y="1"/>
                          <a:pt x="6550" y="89"/>
                          <a:pt x="6466" y="254"/>
                        </a:cubicBezTo>
                        <a:cubicBezTo>
                          <a:pt x="6382" y="154"/>
                          <a:pt x="6256" y="100"/>
                          <a:pt x="6129" y="100"/>
                        </a:cubicBezTo>
                        <a:cubicBezTo>
                          <a:pt x="6089" y="100"/>
                          <a:pt x="6049" y="106"/>
                          <a:pt x="6010" y="117"/>
                        </a:cubicBezTo>
                        <a:cubicBezTo>
                          <a:pt x="5847" y="169"/>
                          <a:pt x="5723" y="299"/>
                          <a:pt x="5684" y="469"/>
                        </a:cubicBezTo>
                        <a:lnTo>
                          <a:pt x="5677" y="462"/>
                        </a:lnTo>
                        <a:cubicBezTo>
                          <a:pt x="5603" y="418"/>
                          <a:pt x="5521" y="397"/>
                          <a:pt x="5441" y="397"/>
                        </a:cubicBezTo>
                        <a:cubicBezTo>
                          <a:pt x="5284" y="397"/>
                          <a:pt x="5132" y="478"/>
                          <a:pt x="5045" y="625"/>
                        </a:cubicBezTo>
                        <a:cubicBezTo>
                          <a:pt x="5045" y="632"/>
                          <a:pt x="5039" y="638"/>
                          <a:pt x="5032" y="651"/>
                        </a:cubicBezTo>
                        <a:cubicBezTo>
                          <a:pt x="4977" y="629"/>
                          <a:pt x="4920" y="619"/>
                          <a:pt x="4865" y="619"/>
                        </a:cubicBezTo>
                        <a:cubicBezTo>
                          <a:pt x="4660" y="619"/>
                          <a:pt x="4472" y="761"/>
                          <a:pt x="4426" y="977"/>
                        </a:cubicBezTo>
                        <a:cubicBezTo>
                          <a:pt x="4361" y="938"/>
                          <a:pt x="4283" y="912"/>
                          <a:pt x="4204" y="912"/>
                        </a:cubicBezTo>
                        <a:cubicBezTo>
                          <a:pt x="4146" y="1057"/>
                          <a:pt x="4012" y="1133"/>
                          <a:pt x="3876" y="1133"/>
                        </a:cubicBezTo>
                        <a:cubicBezTo>
                          <a:pt x="3767" y="1133"/>
                          <a:pt x="3658" y="1085"/>
                          <a:pt x="3585" y="984"/>
                        </a:cubicBezTo>
                        <a:cubicBezTo>
                          <a:pt x="3547" y="973"/>
                          <a:pt x="3507" y="968"/>
                          <a:pt x="3468" y="968"/>
                        </a:cubicBezTo>
                        <a:cubicBezTo>
                          <a:pt x="3309" y="968"/>
                          <a:pt x="3153" y="1050"/>
                          <a:pt x="3064" y="1186"/>
                        </a:cubicBezTo>
                        <a:cubicBezTo>
                          <a:pt x="3005" y="1114"/>
                          <a:pt x="2921" y="1055"/>
                          <a:pt x="2829" y="1029"/>
                        </a:cubicBezTo>
                        <a:cubicBezTo>
                          <a:pt x="2790" y="1020"/>
                          <a:pt x="2750" y="1016"/>
                          <a:pt x="2711" y="1016"/>
                        </a:cubicBezTo>
                        <a:cubicBezTo>
                          <a:pt x="2581" y="1016"/>
                          <a:pt x="2457" y="1065"/>
                          <a:pt x="2367" y="1160"/>
                        </a:cubicBezTo>
                        <a:cubicBezTo>
                          <a:pt x="2280" y="1020"/>
                          <a:pt x="2132" y="940"/>
                          <a:pt x="1977" y="940"/>
                        </a:cubicBezTo>
                        <a:cubicBezTo>
                          <a:pt x="1922" y="940"/>
                          <a:pt x="1867" y="950"/>
                          <a:pt x="1813" y="970"/>
                        </a:cubicBezTo>
                        <a:cubicBezTo>
                          <a:pt x="1767" y="788"/>
                          <a:pt x="1656" y="638"/>
                          <a:pt x="1500" y="534"/>
                        </a:cubicBezTo>
                        <a:cubicBezTo>
                          <a:pt x="1417" y="486"/>
                          <a:pt x="1329" y="465"/>
                          <a:pt x="1242" y="465"/>
                        </a:cubicBezTo>
                        <a:cubicBezTo>
                          <a:pt x="1020" y="465"/>
                          <a:pt x="802" y="603"/>
                          <a:pt x="685" y="795"/>
                        </a:cubicBezTo>
                        <a:cubicBezTo>
                          <a:pt x="581" y="997"/>
                          <a:pt x="542" y="1225"/>
                          <a:pt x="581" y="1453"/>
                        </a:cubicBezTo>
                        <a:cubicBezTo>
                          <a:pt x="561" y="1453"/>
                          <a:pt x="542" y="1466"/>
                          <a:pt x="529" y="1472"/>
                        </a:cubicBezTo>
                        <a:cubicBezTo>
                          <a:pt x="385" y="1557"/>
                          <a:pt x="294" y="1707"/>
                          <a:pt x="294" y="1876"/>
                        </a:cubicBezTo>
                        <a:cubicBezTo>
                          <a:pt x="307" y="1981"/>
                          <a:pt x="333" y="2085"/>
                          <a:pt x="379" y="2183"/>
                        </a:cubicBezTo>
                        <a:cubicBezTo>
                          <a:pt x="164" y="2228"/>
                          <a:pt x="7" y="2417"/>
                          <a:pt x="7" y="2639"/>
                        </a:cubicBezTo>
                        <a:cubicBezTo>
                          <a:pt x="1" y="2841"/>
                          <a:pt x="138" y="3024"/>
                          <a:pt x="340" y="3076"/>
                        </a:cubicBezTo>
                        <a:cubicBezTo>
                          <a:pt x="177" y="3160"/>
                          <a:pt x="79" y="3323"/>
                          <a:pt x="79" y="3506"/>
                        </a:cubicBezTo>
                        <a:cubicBezTo>
                          <a:pt x="79" y="3701"/>
                          <a:pt x="196" y="3871"/>
                          <a:pt x="372" y="3949"/>
                        </a:cubicBezTo>
                        <a:cubicBezTo>
                          <a:pt x="216" y="4060"/>
                          <a:pt x="144" y="4255"/>
                          <a:pt x="196" y="4444"/>
                        </a:cubicBezTo>
                        <a:cubicBezTo>
                          <a:pt x="248" y="4620"/>
                          <a:pt x="398" y="4757"/>
                          <a:pt x="581" y="4783"/>
                        </a:cubicBezTo>
                        <a:cubicBezTo>
                          <a:pt x="418" y="4933"/>
                          <a:pt x="379" y="5181"/>
                          <a:pt x="489" y="5370"/>
                        </a:cubicBezTo>
                        <a:cubicBezTo>
                          <a:pt x="568" y="5510"/>
                          <a:pt x="716" y="5593"/>
                          <a:pt x="872" y="5593"/>
                        </a:cubicBezTo>
                        <a:cubicBezTo>
                          <a:pt x="884" y="5593"/>
                          <a:pt x="895" y="5592"/>
                          <a:pt x="907" y="5591"/>
                        </a:cubicBezTo>
                        <a:lnTo>
                          <a:pt x="907" y="5591"/>
                        </a:lnTo>
                        <a:cubicBezTo>
                          <a:pt x="887" y="5702"/>
                          <a:pt x="900" y="5820"/>
                          <a:pt x="959" y="5917"/>
                        </a:cubicBezTo>
                        <a:cubicBezTo>
                          <a:pt x="1017" y="6022"/>
                          <a:pt x="1115" y="6100"/>
                          <a:pt x="1232" y="6132"/>
                        </a:cubicBezTo>
                        <a:cubicBezTo>
                          <a:pt x="1272" y="6141"/>
                          <a:pt x="1311" y="6145"/>
                          <a:pt x="1350" y="6145"/>
                        </a:cubicBezTo>
                        <a:cubicBezTo>
                          <a:pt x="1433" y="6145"/>
                          <a:pt x="1515" y="6125"/>
                          <a:pt x="1591" y="6080"/>
                        </a:cubicBezTo>
                        <a:cubicBezTo>
                          <a:pt x="1734" y="6022"/>
                          <a:pt x="1865" y="5937"/>
                          <a:pt x="1982" y="5839"/>
                        </a:cubicBezTo>
                        <a:cubicBezTo>
                          <a:pt x="2164" y="5657"/>
                          <a:pt x="2164" y="5363"/>
                          <a:pt x="1982" y="5181"/>
                        </a:cubicBezTo>
                        <a:cubicBezTo>
                          <a:pt x="1923" y="5122"/>
                          <a:pt x="1852" y="5083"/>
                          <a:pt x="1773" y="5064"/>
                        </a:cubicBezTo>
                        <a:cubicBezTo>
                          <a:pt x="1845" y="4927"/>
                          <a:pt x="1839" y="4764"/>
                          <a:pt x="1760" y="4633"/>
                        </a:cubicBezTo>
                        <a:cubicBezTo>
                          <a:pt x="1708" y="4549"/>
                          <a:pt x="1630" y="4483"/>
                          <a:pt x="1539" y="4444"/>
                        </a:cubicBezTo>
                        <a:cubicBezTo>
                          <a:pt x="1597" y="4340"/>
                          <a:pt x="1610" y="4216"/>
                          <a:pt x="1584" y="4099"/>
                        </a:cubicBezTo>
                        <a:cubicBezTo>
                          <a:pt x="1545" y="3962"/>
                          <a:pt x="1441" y="3851"/>
                          <a:pt x="1311" y="3806"/>
                        </a:cubicBezTo>
                        <a:cubicBezTo>
                          <a:pt x="1552" y="3630"/>
                          <a:pt x="1565" y="3271"/>
                          <a:pt x="1337" y="3082"/>
                        </a:cubicBezTo>
                        <a:cubicBezTo>
                          <a:pt x="1637" y="2939"/>
                          <a:pt x="1689" y="2535"/>
                          <a:pt x="1441" y="2320"/>
                        </a:cubicBezTo>
                        <a:cubicBezTo>
                          <a:pt x="1487" y="2281"/>
                          <a:pt x="1526" y="2235"/>
                          <a:pt x="1558" y="2183"/>
                        </a:cubicBezTo>
                        <a:cubicBezTo>
                          <a:pt x="1591" y="2124"/>
                          <a:pt x="1610" y="2059"/>
                          <a:pt x="1617" y="1994"/>
                        </a:cubicBezTo>
                        <a:cubicBezTo>
                          <a:pt x="1630" y="1994"/>
                          <a:pt x="1643" y="1987"/>
                          <a:pt x="1650" y="1981"/>
                        </a:cubicBezTo>
                        <a:cubicBezTo>
                          <a:pt x="1689" y="2020"/>
                          <a:pt x="1721" y="2052"/>
                          <a:pt x="1767" y="2078"/>
                        </a:cubicBezTo>
                        <a:cubicBezTo>
                          <a:pt x="1839" y="2120"/>
                          <a:pt x="1919" y="2141"/>
                          <a:pt x="1998" y="2141"/>
                        </a:cubicBezTo>
                        <a:cubicBezTo>
                          <a:pt x="2104" y="2141"/>
                          <a:pt x="2209" y="2104"/>
                          <a:pt x="2295" y="2033"/>
                        </a:cubicBezTo>
                        <a:cubicBezTo>
                          <a:pt x="2301" y="2065"/>
                          <a:pt x="2314" y="2098"/>
                          <a:pt x="2334" y="2131"/>
                        </a:cubicBezTo>
                        <a:cubicBezTo>
                          <a:pt x="2402" y="2283"/>
                          <a:pt x="2563" y="2359"/>
                          <a:pt x="2724" y="2359"/>
                        </a:cubicBezTo>
                        <a:cubicBezTo>
                          <a:pt x="2810" y="2359"/>
                          <a:pt x="2896" y="2337"/>
                          <a:pt x="2966" y="2294"/>
                        </a:cubicBezTo>
                        <a:cubicBezTo>
                          <a:pt x="3057" y="2241"/>
                          <a:pt x="3129" y="2157"/>
                          <a:pt x="3162" y="2059"/>
                        </a:cubicBezTo>
                        <a:cubicBezTo>
                          <a:pt x="3261" y="2184"/>
                          <a:pt x="3402" y="2260"/>
                          <a:pt x="3549" y="2260"/>
                        </a:cubicBezTo>
                        <a:cubicBezTo>
                          <a:pt x="3625" y="2260"/>
                          <a:pt x="3701" y="2240"/>
                          <a:pt x="3774" y="2196"/>
                        </a:cubicBezTo>
                        <a:cubicBezTo>
                          <a:pt x="3866" y="2144"/>
                          <a:pt x="3931" y="2059"/>
                          <a:pt x="3970" y="1961"/>
                        </a:cubicBezTo>
                        <a:cubicBezTo>
                          <a:pt x="3976" y="1968"/>
                          <a:pt x="3976" y="1974"/>
                          <a:pt x="3983" y="1974"/>
                        </a:cubicBezTo>
                        <a:cubicBezTo>
                          <a:pt x="4074" y="2062"/>
                          <a:pt x="4191" y="2106"/>
                          <a:pt x="4309" y="2106"/>
                        </a:cubicBezTo>
                        <a:cubicBezTo>
                          <a:pt x="4426" y="2106"/>
                          <a:pt x="4543" y="2062"/>
                          <a:pt x="4635" y="1974"/>
                        </a:cubicBezTo>
                        <a:cubicBezTo>
                          <a:pt x="4680" y="1935"/>
                          <a:pt x="4713" y="1876"/>
                          <a:pt x="4732" y="1818"/>
                        </a:cubicBezTo>
                        <a:cubicBezTo>
                          <a:pt x="4739" y="1824"/>
                          <a:pt x="4739" y="1824"/>
                          <a:pt x="4745" y="1831"/>
                        </a:cubicBezTo>
                        <a:cubicBezTo>
                          <a:pt x="4847" y="1915"/>
                          <a:pt x="4967" y="1963"/>
                          <a:pt x="5086" y="1963"/>
                        </a:cubicBezTo>
                        <a:cubicBezTo>
                          <a:pt x="5197" y="1963"/>
                          <a:pt x="5306" y="1922"/>
                          <a:pt x="5397" y="1831"/>
                        </a:cubicBezTo>
                        <a:cubicBezTo>
                          <a:pt x="5449" y="1772"/>
                          <a:pt x="5488" y="1707"/>
                          <a:pt x="5508" y="1635"/>
                        </a:cubicBezTo>
                        <a:cubicBezTo>
                          <a:pt x="5554" y="1655"/>
                          <a:pt x="5606" y="1668"/>
                          <a:pt x="5664" y="1668"/>
                        </a:cubicBezTo>
                        <a:cubicBezTo>
                          <a:pt x="5782" y="1668"/>
                          <a:pt x="5899" y="1616"/>
                          <a:pt x="5990" y="1531"/>
                        </a:cubicBezTo>
                        <a:cubicBezTo>
                          <a:pt x="6023" y="1492"/>
                          <a:pt x="6055" y="1453"/>
                          <a:pt x="6075" y="1407"/>
                        </a:cubicBezTo>
                        <a:cubicBezTo>
                          <a:pt x="6158" y="1462"/>
                          <a:pt x="6252" y="1491"/>
                          <a:pt x="6347" y="1491"/>
                        </a:cubicBezTo>
                        <a:cubicBezTo>
                          <a:pt x="6409" y="1491"/>
                          <a:pt x="6472" y="1479"/>
                          <a:pt x="6531" y="1453"/>
                        </a:cubicBezTo>
                        <a:lnTo>
                          <a:pt x="6531" y="1453"/>
                        </a:lnTo>
                        <a:cubicBezTo>
                          <a:pt x="6473" y="1518"/>
                          <a:pt x="6427" y="1590"/>
                          <a:pt x="6407" y="1674"/>
                        </a:cubicBezTo>
                        <a:cubicBezTo>
                          <a:pt x="6368" y="1818"/>
                          <a:pt x="6388" y="1968"/>
                          <a:pt x="6460" y="2092"/>
                        </a:cubicBezTo>
                        <a:cubicBezTo>
                          <a:pt x="6486" y="2137"/>
                          <a:pt x="6525" y="2183"/>
                          <a:pt x="6564" y="2215"/>
                        </a:cubicBezTo>
                        <a:cubicBezTo>
                          <a:pt x="6460" y="2274"/>
                          <a:pt x="6381" y="2372"/>
                          <a:pt x="6349" y="2489"/>
                        </a:cubicBezTo>
                        <a:cubicBezTo>
                          <a:pt x="6323" y="2613"/>
                          <a:pt x="6342" y="2743"/>
                          <a:pt x="6407" y="2854"/>
                        </a:cubicBezTo>
                        <a:cubicBezTo>
                          <a:pt x="6394" y="2867"/>
                          <a:pt x="6381" y="2880"/>
                          <a:pt x="6375" y="2900"/>
                        </a:cubicBezTo>
                        <a:cubicBezTo>
                          <a:pt x="6310" y="3004"/>
                          <a:pt x="6290" y="3134"/>
                          <a:pt x="6329" y="3258"/>
                        </a:cubicBezTo>
                        <a:cubicBezTo>
                          <a:pt x="6336" y="3278"/>
                          <a:pt x="6342" y="3304"/>
                          <a:pt x="6355" y="3323"/>
                        </a:cubicBezTo>
                        <a:cubicBezTo>
                          <a:pt x="6316" y="3349"/>
                          <a:pt x="6277" y="3375"/>
                          <a:pt x="6244" y="3408"/>
                        </a:cubicBezTo>
                        <a:cubicBezTo>
                          <a:pt x="6121" y="3538"/>
                          <a:pt x="6082" y="3734"/>
                          <a:pt x="6147" y="3903"/>
                        </a:cubicBezTo>
                        <a:cubicBezTo>
                          <a:pt x="6075" y="3942"/>
                          <a:pt x="6016" y="4001"/>
                          <a:pt x="5977" y="4066"/>
                        </a:cubicBezTo>
                        <a:cubicBezTo>
                          <a:pt x="5925" y="4158"/>
                          <a:pt x="5906" y="4262"/>
                          <a:pt x="5919" y="4366"/>
                        </a:cubicBezTo>
                        <a:cubicBezTo>
                          <a:pt x="5749" y="4405"/>
                          <a:pt x="5612" y="4536"/>
                          <a:pt x="5560" y="4699"/>
                        </a:cubicBezTo>
                        <a:cubicBezTo>
                          <a:pt x="5528" y="4803"/>
                          <a:pt x="5541" y="4914"/>
                          <a:pt x="5586" y="5005"/>
                        </a:cubicBezTo>
                        <a:cubicBezTo>
                          <a:pt x="5574" y="5004"/>
                          <a:pt x="5562" y="5004"/>
                          <a:pt x="5550" y="5004"/>
                        </a:cubicBezTo>
                        <a:cubicBezTo>
                          <a:pt x="5464" y="5004"/>
                          <a:pt x="5380" y="5024"/>
                          <a:pt x="5306" y="5064"/>
                        </a:cubicBezTo>
                        <a:cubicBezTo>
                          <a:pt x="5221" y="5116"/>
                          <a:pt x="5150" y="5194"/>
                          <a:pt x="5117" y="5285"/>
                        </a:cubicBezTo>
                        <a:cubicBezTo>
                          <a:pt x="5082" y="5277"/>
                          <a:pt x="5048" y="5274"/>
                          <a:pt x="5014" y="5274"/>
                        </a:cubicBezTo>
                        <a:cubicBezTo>
                          <a:pt x="4935" y="5274"/>
                          <a:pt x="4860" y="5294"/>
                          <a:pt x="4791" y="5331"/>
                        </a:cubicBezTo>
                        <a:cubicBezTo>
                          <a:pt x="4752" y="5350"/>
                          <a:pt x="4719" y="5376"/>
                          <a:pt x="4693" y="5409"/>
                        </a:cubicBezTo>
                        <a:cubicBezTo>
                          <a:pt x="4624" y="5374"/>
                          <a:pt x="4546" y="5357"/>
                          <a:pt x="4468" y="5357"/>
                        </a:cubicBezTo>
                        <a:cubicBezTo>
                          <a:pt x="4430" y="5357"/>
                          <a:pt x="4391" y="5361"/>
                          <a:pt x="4354" y="5370"/>
                        </a:cubicBezTo>
                        <a:lnTo>
                          <a:pt x="4335" y="5376"/>
                        </a:lnTo>
                        <a:cubicBezTo>
                          <a:pt x="4270" y="5344"/>
                          <a:pt x="4204" y="5331"/>
                          <a:pt x="4133" y="5331"/>
                        </a:cubicBezTo>
                        <a:cubicBezTo>
                          <a:pt x="3853" y="5344"/>
                          <a:pt x="3559" y="5442"/>
                          <a:pt x="3416" y="5702"/>
                        </a:cubicBezTo>
                        <a:cubicBezTo>
                          <a:pt x="3299" y="5924"/>
                          <a:pt x="3312" y="6191"/>
                          <a:pt x="3448" y="6406"/>
                        </a:cubicBezTo>
                        <a:cubicBezTo>
                          <a:pt x="3540" y="6569"/>
                          <a:pt x="3729" y="6745"/>
                          <a:pt x="3924" y="6771"/>
                        </a:cubicBezTo>
                        <a:cubicBezTo>
                          <a:pt x="3975" y="6778"/>
                          <a:pt x="4028" y="6783"/>
                          <a:pt x="4081" y="6783"/>
                        </a:cubicBezTo>
                        <a:cubicBezTo>
                          <a:pt x="4182" y="6783"/>
                          <a:pt x="4282" y="6764"/>
                          <a:pt x="4367" y="6699"/>
                        </a:cubicBezTo>
                        <a:cubicBezTo>
                          <a:pt x="4380" y="6693"/>
                          <a:pt x="4387" y="6686"/>
                          <a:pt x="4393" y="6680"/>
                        </a:cubicBezTo>
                        <a:cubicBezTo>
                          <a:pt x="4439" y="6693"/>
                          <a:pt x="4485" y="6699"/>
                          <a:pt x="4524" y="6699"/>
                        </a:cubicBezTo>
                        <a:cubicBezTo>
                          <a:pt x="4661" y="6699"/>
                          <a:pt x="4791" y="6641"/>
                          <a:pt x="4876" y="6536"/>
                        </a:cubicBezTo>
                        <a:cubicBezTo>
                          <a:pt x="4908" y="6576"/>
                          <a:pt x="4947" y="6608"/>
                          <a:pt x="4987" y="6628"/>
                        </a:cubicBezTo>
                        <a:cubicBezTo>
                          <a:pt x="5058" y="6672"/>
                          <a:pt x="5141" y="6695"/>
                          <a:pt x="5226" y="6695"/>
                        </a:cubicBezTo>
                        <a:cubicBezTo>
                          <a:pt x="5265" y="6695"/>
                          <a:pt x="5306" y="6690"/>
                          <a:pt x="5345" y="6680"/>
                        </a:cubicBezTo>
                        <a:cubicBezTo>
                          <a:pt x="5508" y="6621"/>
                          <a:pt x="5638" y="6491"/>
                          <a:pt x="5677" y="6315"/>
                        </a:cubicBezTo>
                        <a:cubicBezTo>
                          <a:pt x="5743" y="6354"/>
                          <a:pt x="5814" y="6374"/>
                          <a:pt x="5886" y="6374"/>
                        </a:cubicBezTo>
                        <a:cubicBezTo>
                          <a:pt x="6010" y="6374"/>
                          <a:pt x="6127" y="6321"/>
                          <a:pt x="6212" y="6237"/>
                        </a:cubicBezTo>
                        <a:cubicBezTo>
                          <a:pt x="6349" y="6093"/>
                          <a:pt x="6388" y="5878"/>
                          <a:pt x="6303" y="5689"/>
                        </a:cubicBezTo>
                        <a:lnTo>
                          <a:pt x="6303" y="5689"/>
                        </a:lnTo>
                        <a:cubicBezTo>
                          <a:pt x="6366" y="5717"/>
                          <a:pt x="6433" y="5731"/>
                          <a:pt x="6499" y="5731"/>
                        </a:cubicBezTo>
                        <a:cubicBezTo>
                          <a:pt x="6620" y="5731"/>
                          <a:pt x="6739" y="5686"/>
                          <a:pt x="6831" y="5598"/>
                        </a:cubicBezTo>
                        <a:cubicBezTo>
                          <a:pt x="6968" y="5461"/>
                          <a:pt x="7007" y="5259"/>
                          <a:pt x="6916" y="5083"/>
                        </a:cubicBezTo>
                        <a:cubicBezTo>
                          <a:pt x="7059" y="5057"/>
                          <a:pt x="7176" y="4979"/>
                          <a:pt x="7248" y="4861"/>
                        </a:cubicBezTo>
                        <a:cubicBezTo>
                          <a:pt x="7339" y="4705"/>
                          <a:pt x="7333" y="4516"/>
                          <a:pt x="7229" y="4373"/>
                        </a:cubicBezTo>
                        <a:cubicBezTo>
                          <a:pt x="7281" y="4334"/>
                          <a:pt x="7320" y="4288"/>
                          <a:pt x="7352" y="4236"/>
                        </a:cubicBezTo>
                        <a:cubicBezTo>
                          <a:pt x="7437" y="4092"/>
                          <a:pt x="7431" y="3910"/>
                          <a:pt x="7339" y="3760"/>
                        </a:cubicBezTo>
                        <a:cubicBezTo>
                          <a:pt x="7346" y="3760"/>
                          <a:pt x="7352" y="3760"/>
                          <a:pt x="7359" y="3753"/>
                        </a:cubicBezTo>
                        <a:cubicBezTo>
                          <a:pt x="7574" y="3623"/>
                          <a:pt x="7652" y="3343"/>
                          <a:pt x="7522" y="3121"/>
                        </a:cubicBezTo>
                        <a:cubicBezTo>
                          <a:pt x="7515" y="3108"/>
                          <a:pt x="7502" y="3095"/>
                          <a:pt x="7496" y="3089"/>
                        </a:cubicBezTo>
                        <a:cubicBezTo>
                          <a:pt x="7522" y="3063"/>
                          <a:pt x="7548" y="3030"/>
                          <a:pt x="7568" y="3004"/>
                        </a:cubicBezTo>
                        <a:cubicBezTo>
                          <a:pt x="7633" y="2893"/>
                          <a:pt x="7652" y="2763"/>
                          <a:pt x="7620" y="2645"/>
                        </a:cubicBezTo>
                        <a:cubicBezTo>
                          <a:pt x="7581" y="2528"/>
                          <a:pt x="7509" y="2430"/>
                          <a:pt x="7405" y="2365"/>
                        </a:cubicBezTo>
                        <a:cubicBezTo>
                          <a:pt x="7398" y="2359"/>
                          <a:pt x="7385" y="2352"/>
                          <a:pt x="7379" y="2352"/>
                        </a:cubicBezTo>
                        <a:cubicBezTo>
                          <a:pt x="7815" y="2163"/>
                          <a:pt x="7815" y="1551"/>
                          <a:pt x="7385" y="1362"/>
                        </a:cubicBezTo>
                        <a:cubicBezTo>
                          <a:pt x="7431" y="1166"/>
                          <a:pt x="7346" y="964"/>
                          <a:pt x="7170" y="860"/>
                        </a:cubicBezTo>
                        <a:cubicBezTo>
                          <a:pt x="7190" y="847"/>
                          <a:pt x="7209" y="834"/>
                          <a:pt x="7229" y="821"/>
                        </a:cubicBezTo>
                        <a:cubicBezTo>
                          <a:pt x="7405" y="638"/>
                          <a:pt x="7405" y="345"/>
                          <a:pt x="7229" y="162"/>
                        </a:cubicBezTo>
                        <a:lnTo>
                          <a:pt x="7203" y="136"/>
                        </a:lnTo>
                        <a:cubicBezTo>
                          <a:pt x="7111" y="45"/>
                          <a:pt x="6994" y="1"/>
                          <a:pt x="6878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10163;p62"/>
                  <p:cNvSpPr/>
                  <p:nvPr/>
                </p:nvSpPr>
                <p:spPr>
                  <a:xfrm>
                    <a:off x="4181933" y="2108074"/>
                    <a:ext cx="132322" cy="113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1" h="4506" extrusionOk="0">
                        <a:moveTo>
                          <a:pt x="3079" y="1"/>
                        </a:moveTo>
                        <a:cubicBezTo>
                          <a:pt x="2809" y="1"/>
                          <a:pt x="2497" y="160"/>
                          <a:pt x="2497" y="160"/>
                        </a:cubicBezTo>
                        <a:cubicBezTo>
                          <a:pt x="2451" y="1281"/>
                          <a:pt x="3416" y="1561"/>
                          <a:pt x="2934" y="2786"/>
                        </a:cubicBezTo>
                        <a:cubicBezTo>
                          <a:pt x="2867" y="2954"/>
                          <a:pt x="2770" y="3019"/>
                          <a:pt x="2657" y="3019"/>
                        </a:cubicBezTo>
                        <a:cubicBezTo>
                          <a:pt x="2495" y="3019"/>
                          <a:pt x="2300" y="2884"/>
                          <a:pt x="2119" y="2734"/>
                        </a:cubicBezTo>
                        <a:cubicBezTo>
                          <a:pt x="2015" y="2647"/>
                          <a:pt x="1892" y="2618"/>
                          <a:pt x="1775" y="2618"/>
                        </a:cubicBezTo>
                        <a:cubicBezTo>
                          <a:pt x="1611" y="2618"/>
                          <a:pt x="1458" y="2674"/>
                          <a:pt x="1383" y="2708"/>
                        </a:cubicBezTo>
                        <a:cubicBezTo>
                          <a:pt x="1350" y="2747"/>
                          <a:pt x="1324" y="2786"/>
                          <a:pt x="1311" y="2832"/>
                        </a:cubicBezTo>
                        <a:cubicBezTo>
                          <a:pt x="1304" y="2864"/>
                          <a:pt x="1272" y="2890"/>
                          <a:pt x="1239" y="2890"/>
                        </a:cubicBezTo>
                        <a:lnTo>
                          <a:pt x="1220" y="2890"/>
                        </a:lnTo>
                        <a:cubicBezTo>
                          <a:pt x="1174" y="2877"/>
                          <a:pt x="1154" y="2832"/>
                          <a:pt x="1161" y="2793"/>
                        </a:cubicBezTo>
                        <a:cubicBezTo>
                          <a:pt x="1187" y="2721"/>
                          <a:pt x="1226" y="2649"/>
                          <a:pt x="1278" y="2591"/>
                        </a:cubicBezTo>
                        <a:cubicBezTo>
                          <a:pt x="1232" y="2495"/>
                          <a:pt x="1145" y="2386"/>
                          <a:pt x="975" y="2386"/>
                        </a:cubicBezTo>
                        <a:cubicBezTo>
                          <a:pt x="903" y="2386"/>
                          <a:pt x="816" y="2405"/>
                          <a:pt x="711" y="2454"/>
                        </a:cubicBezTo>
                        <a:cubicBezTo>
                          <a:pt x="1" y="2793"/>
                          <a:pt x="151" y="4057"/>
                          <a:pt x="151" y="4057"/>
                        </a:cubicBezTo>
                        <a:cubicBezTo>
                          <a:pt x="221" y="4154"/>
                          <a:pt x="326" y="4202"/>
                          <a:pt x="431" y="4202"/>
                        </a:cubicBezTo>
                        <a:cubicBezTo>
                          <a:pt x="551" y="4202"/>
                          <a:pt x="671" y="4140"/>
                          <a:pt x="737" y="4018"/>
                        </a:cubicBezTo>
                        <a:lnTo>
                          <a:pt x="1011" y="3190"/>
                        </a:lnTo>
                        <a:cubicBezTo>
                          <a:pt x="1011" y="3190"/>
                          <a:pt x="1018" y="3184"/>
                          <a:pt x="1018" y="3184"/>
                        </a:cubicBezTo>
                        <a:cubicBezTo>
                          <a:pt x="1018" y="3184"/>
                          <a:pt x="1018" y="3177"/>
                          <a:pt x="1024" y="3177"/>
                        </a:cubicBezTo>
                        <a:lnTo>
                          <a:pt x="1024" y="3171"/>
                        </a:lnTo>
                        <a:cubicBezTo>
                          <a:pt x="1024" y="3164"/>
                          <a:pt x="1024" y="3164"/>
                          <a:pt x="1024" y="3164"/>
                        </a:cubicBezTo>
                        <a:lnTo>
                          <a:pt x="1024" y="3158"/>
                        </a:lnTo>
                        <a:lnTo>
                          <a:pt x="1024" y="3151"/>
                        </a:lnTo>
                        <a:lnTo>
                          <a:pt x="1031" y="3145"/>
                        </a:lnTo>
                        <a:lnTo>
                          <a:pt x="1037" y="3138"/>
                        </a:lnTo>
                        <a:lnTo>
                          <a:pt x="1050" y="3138"/>
                        </a:lnTo>
                        <a:lnTo>
                          <a:pt x="1057" y="3132"/>
                        </a:lnTo>
                        <a:lnTo>
                          <a:pt x="1076" y="3132"/>
                        </a:lnTo>
                        <a:cubicBezTo>
                          <a:pt x="1076" y="3132"/>
                          <a:pt x="1128" y="3171"/>
                          <a:pt x="1128" y="3171"/>
                        </a:cubicBezTo>
                        <a:cubicBezTo>
                          <a:pt x="1128" y="3172"/>
                          <a:pt x="1129" y="3173"/>
                          <a:pt x="1129" y="3173"/>
                        </a:cubicBezTo>
                        <a:cubicBezTo>
                          <a:pt x="1131" y="3173"/>
                          <a:pt x="1135" y="3164"/>
                          <a:pt x="1135" y="3164"/>
                        </a:cubicBezTo>
                        <a:cubicBezTo>
                          <a:pt x="1137" y="3166"/>
                          <a:pt x="1138" y="3167"/>
                          <a:pt x="1139" y="3167"/>
                        </a:cubicBezTo>
                        <a:cubicBezTo>
                          <a:pt x="1141" y="3167"/>
                          <a:pt x="1141" y="3164"/>
                          <a:pt x="1141" y="3164"/>
                        </a:cubicBezTo>
                        <a:cubicBezTo>
                          <a:pt x="1148" y="3171"/>
                          <a:pt x="1148" y="3171"/>
                          <a:pt x="1148" y="3177"/>
                        </a:cubicBezTo>
                        <a:lnTo>
                          <a:pt x="1148" y="3184"/>
                        </a:lnTo>
                        <a:cubicBezTo>
                          <a:pt x="1148" y="3184"/>
                          <a:pt x="1148" y="3190"/>
                          <a:pt x="1148" y="3190"/>
                        </a:cubicBezTo>
                        <a:cubicBezTo>
                          <a:pt x="1187" y="3347"/>
                          <a:pt x="1239" y="3503"/>
                          <a:pt x="1311" y="3653"/>
                        </a:cubicBezTo>
                        <a:cubicBezTo>
                          <a:pt x="1487" y="3907"/>
                          <a:pt x="1728" y="4279"/>
                          <a:pt x="2399" y="4442"/>
                        </a:cubicBezTo>
                        <a:cubicBezTo>
                          <a:pt x="2578" y="4485"/>
                          <a:pt x="2751" y="4506"/>
                          <a:pt x="2917" y="4506"/>
                        </a:cubicBezTo>
                        <a:cubicBezTo>
                          <a:pt x="3821" y="4506"/>
                          <a:pt x="4537" y="3895"/>
                          <a:pt x="4928" y="3014"/>
                        </a:cubicBezTo>
                        <a:cubicBezTo>
                          <a:pt x="5241" y="2350"/>
                          <a:pt x="5137" y="1163"/>
                          <a:pt x="4550" y="909"/>
                        </a:cubicBezTo>
                        <a:cubicBezTo>
                          <a:pt x="4425" y="855"/>
                          <a:pt x="4319" y="834"/>
                          <a:pt x="4227" y="834"/>
                        </a:cubicBezTo>
                        <a:cubicBezTo>
                          <a:pt x="3927" y="834"/>
                          <a:pt x="3773" y="1053"/>
                          <a:pt x="3591" y="1053"/>
                        </a:cubicBezTo>
                        <a:cubicBezTo>
                          <a:pt x="3566" y="1053"/>
                          <a:pt x="3540" y="1049"/>
                          <a:pt x="3514" y="1040"/>
                        </a:cubicBezTo>
                        <a:cubicBezTo>
                          <a:pt x="3234" y="935"/>
                          <a:pt x="3136" y="3"/>
                          <a:pt x="3136" y="3"/>
                        </a:cubicBezTo>
                        <a:cubicBezTo>
                          <a:pt x="3117" y="1"/>
                          <a:pt x="3098" y="1"/>
                          <a:pt x="307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1" name="Google Shape;10164;p62"/>
                  <p:cNvGrpSpPr/>
                  <p:nvPr/>
                </p:nvGrpSpPr>
                <p:grpSpPr>
                  <a:xfrm>
                    <a:off x="4162846" y="1813763"/>
                    <a:ext cx="96622" cy="297542"/>
                    <a:chOff x="4162846" y="1813763"/>
                    <a:chExt cx="96622" cy="297542"/>
                  </a:xfrm>
                </p:grpSpPr>
                <p:sp>
                  <p:nvSpPr>
                    <p:cNvPr id="63" name="Google Shape;10165;p62"/>
                    <p:cNvSpPr/>
                    <p:nvPr/>
                  </p:nvSpPr>
                  <p:spPr>
                    <a:xfrm>
                      <a:off x="4198899" y="1837951"/>
                      <a:ext cx="24692" cy="2733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8" h="10827" extrusionOk="0">
                          <a:moveTo>
                            <a:pt x="0" y="0"/>
                          </a:moveTo>
                          <a:lnTo>
                            <a:pt x="0" y="10826"/>
                          </a:lnTo>
                          <a:lnTo>
                            <a:pt x="978" y="10826"/>
                          </a:lnTo>
                          <a:lnTo>
                            <a:pt x="978" y="0"/>
                          </a:lnTo>
                          <a:close/>
                        </a:path>
                      </a:pathLst>
                    </a:custGeom>
                    <a:solidFill>
                      <a:srgbClr val="D4DB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4" name="Google Shape;10166;p62"/>
                    <p:cNvSpPr/>
                    <p:nvPr/>
                  </p:nvSpPr>
                  <p:spPr>
                    <a:xfrm>
                      <a:off x="4162846" y="1813763"/>
                      <a:ext cx="96622" cy="600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7" h="2380" extrusionOk="0">
                          <a:moveTo>
                            <a:pt x="1917" y="0"/>
                          </a:moveTo>
                          <a:cubicBezTo>
                            <a:pt x="861" y="0"/>
                            <a:pt x="1" y="535"/>
                            <a:pt x="1" y="1187"/>
                          </a:cubicBezTo>
                          <a:cubicBezTo>
                            <a:pt x="1" y="1845"/>
                            <a:pt x="861" y="2379"/>
                            <a:pt x="1917" y="2379"/>
                          </a:cubicBezTo>
                          <a:cubicBezTo>
                            <a:pt x="2973" y="2379"/>
                            <a:pt x="3827" y="1845"/>
                            <a:pt x="3827" y="1187"/>
                          </a:cubicBezTo>
                          <a:cubicBezTo>
                            <a:pt x="3827" y="535"/>
                            <a:pt x="2973" y="0"/>
                            <a:pt x="1917" y="0"/>
                          </a:cubicBezTo>
                          <a:close/>
                        </a:path>
                      </a:pathLst>
                    </a:custGeom>
                    <a:solidFill>
                      <a:srgbClr val="D4DB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62" name="Google Shape;10167;p62"/>
                  <p:cNvSpPr/>
                  <p:nvPr/>
                </p:nvSpPr>
                <p:spPr>
                  <a:xfrm>
                    <a:off x="4110861" y="2098530"/>
                    <a:ext cx="171153" cy="103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9" h="4110" extrusionOk="0">
                        <a:moveTo>
                          <a:pt x="4991" y="0"/>
                        </a:moveTo>
                        <a:cubicBezTo>
                          <a:pt x="4793" y="0"/>
                          <a:pt x="4464" y="33"/>
                          <a:pt x="4328" y="75"/>
                        </a:cubicBezTo>
                        <a:lnTo>
                          <a:pt x="3702" y="88"/>
                        </a:lnTo>
                        <a:cubicBezTo>
                          <a:pt x="3455" y="88"/>
                          <a:pt x="3200" y="81"/>
                          <a:pt x="2953" y="75"/>
                        </a:cubicBezTo>
                        <a:cubicBezTo>
                          <a:pt x="2705" y="62"/>
                          <a:pt x="2470" y="55"/>
                          <a:pt x="2242" y="55"/>
                        </a:cubicBezTo>
                        <a:cubicBezTo>
                          <a:pt x="1525" y="55"/>
                          <a:pt x="815" y="127"/>
                          <a:pt x="476" y="661"/>
                        </a:cubicBezTo>
                        <a:cubicBezTo>
                          <a:pt x="0" y="1418"/>
                          <a:pt x="104" y="2193"/>
                          <a:pt x="189" y="2871"/>
                        </a:cubicBezTo>
                        <a:cubicBezTo>
                          <a:pt x="209" y="3021"/>
                          <a:pt x="228" y="3158"/>
                          <a:pt x="241" y="3295"/>
                        </a:cubicBezTo>
                        <a:cubicBezTo>
                          <a:pt x="287" y="3783"/>
                          <a:pt x="365" y="4109"/>
                          <a:pt x="587" y="4109"/>
                        </a:cubicBezTo>
                        <a:cubicBezTo>
                          <a:pt x="769" y="4109"/>
                          <a:pt x="1050" y="3933"/>
                          <a:pt x="1428" y="3588"/>
                        </a:cubicBezTo>
                        <a:cubicBezTo>
                          <a:pt x="1441" y="3581"/>
                          <a:pt x="1447" y="3575"/>
                          <a:pt x="1467" y="3568"/>
                        </a:cubicBezTo>
                        <a:cubicBezTo>
                          <a:pt x="1486" y="3562"/>
                          <a:pt x="3422" y="2975"/>
                          <a:pt x="4100" y="2454"/>
                        </a:cubicBezTo>
                        <a:cubicBezTo>
                          <a:pt x="4302" y="2389"/>
                          <a:pt x="4497" y="2317"/>
                          <a:pt x="4686" y="2239"/>
                        </a:cubicBezTo>
                        <a:cubicBezTo>
                          <a:pt x="5110" y="2161"/>
                          <a:pt x="5775" y="1945"/>
                          <a:pt x="6179" y="1385"/>
                        </a:cubicBezTo>
                        <a:lnTo>
                          <a:pt x="6296" y="1222"/>
                        </a:lnTo>
                        <a:cubicBezTo>
                          <a:pt x="6544" y="883"/>
                          <a:pt x="6778" y="544"/>
                          <a:pt x="6687" y="362"/>
                        </a:cubicBezTo>
                        <a:cubicBezTo>
                          <a:pt x="6583" y="153"/>
                          <a:pt x="6062" y="29"/>
                          <a:pt x="5143" y="16"/>
                        </a:cubicBezTo>
                        <a:cubicBezTo>
                          <a:pt x="5124" y="5"/>
                          <a:pt x="5068" y="0"/>
                          <a:pt x="4991" y="0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5" name="Google Shape;10168;p62"/>
              <p:cNvSpPr/>
              <p:nvPr/>
            </p:nvSpPr>
            <p:spPr>
              <a:xfrm>
                <a:off x="4006210" y="1542757"/>
                <a:ext cx="406939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12879" extrusionOk="0">
                    <a:moveTo>
                      <a:pt x="1004" y="8740"/>
                    </a:moveTo>
                    <a:lnTo>
                      <a:pt x="1004" y="8740"/>
                    </a:lnTo>
                    <a:cubicBezTo>
                      <a:pt x="1006" y="8824"/>
                      <a:pt x="1024" y="8949"/>
                      <a:pt x="1054" y="9103"/>
                    </a:cubicBezTo>
                    <a:lnTo>
                      <a:pt x="1054" y="9103"/>
                    </a:lnTo>
                    <a:cubicBezTo>
                      <a:pt x="1030" y="8968"/>
                      <a:pt x="1013" y="8846"/>
                      <a:pt x="1004" y="8740"/>
                    </a:cubicBezTo>
                    <a:close/>
                    <a:moveTo>
                      <a:pt x="8530" y="0"/>
                    </a:moveTo>
                    <a:cubicBezTo>
                      <a:pt x="7378" y="0"/>
                      <a:pt x="6098" y="274"/>
                      <a:pt x="4699" y="906"/>
                    </a:cubicBezTo>
                    <a:cubicBezTo>
                      <a:pt x="0" y="3031"/>
                      <a:pt x="1004" y="8740"/>
                      <a:pt x="1004" y="8740"/>
                    </a:cubicBezTo>
                    <a:cubicBezTo>
                      <a:pt x="952" y="6113"/>
                      <a:pt x="4047" y="3448"/>
                      <a:pt x="4047" y="3448"/>
                    </a:cubicBezTo>
                    <a:cubicBezTo>
                      <a:pt x="6224" y="4790"/>
                      <a:pt x="13544" y="6504"/>
                      <a:pt x="14215" y="6726"/>
                    </a:cubicBezTo>
                    <a:cubicBezTo>
                      <a:pt x="14557" y="6840"/>
                      <a:pt x="14772" y="11921"/>
                      <a:pt x="14748" y="12624"/>
                    </a:cubicBezTo>
                    <a:lnTo>
                      <a:pt x="14748" y="12624"/>
                    </a:lnTo>
                    <a:lnTo>
                      <a:pt x="15206" y="9548"/>
                    </a:lnTo>
                    <a:cubicBezTo>
                      <a:pt x="15206" y="9548"/>
                      <a:pt x="16118" y="6166"/>
                      <a:pt x="14436" y="3441"/>
                    </a:cubicBezTo>
                    <a:cubicBezTo>
                      <a:pt x="13260" y="1523"/>
                      <a:pt x="11250" y="0"/>
                      <a:pt x="8530" y="0"/>
                    </a:cubicBezTo>
                    <a:close/>
                    <a:moveTo>
                      <a:pt x="14748" y="12624"/>
                    </a:moveTo>
                    <a:lnTo>
                      <a:pt x="14736" y="12703"/>
                    </a:lnTo>
                    <a:cubicBezTo>
                      <a:pt x="14737" y="12704"/>
                      <a:pt x="14738" y="12705"/>
                      <a:pt x="14739" y="12705"/>
                    </a:cubicBezTo>
                    <a:cubicBezTo>
                      <a:pt x="14743" y="12705"/>
                      <a:pt x="14746" y="12677"/>
                      <a:pt x="14748" y="12624"/>
                    </a:cubicBezTo>
                    <a:close/>
                    <a:moveTo>
                      <a:pt x="1054" y="9103"/>
                    </a:moveTo>
                    <a:lnTo>
                      <a:pt x="1054" y="9103"/>
                    </a:lnTo>
                    <a:cubicBezTo>
                      <a:pt x="1283" y="10402"/>
                      <a:pt x="2112" y="12879"/>
                      <a:pt x="2112" y="12879"/>
                    </a:cubicBezTo>
                    <a:cubicBezTo>
                      <a:pt x="2112" y="12879"/>
                      <a:pt x="1271" y="10220"/>
                      <a:pt x="1054" y="9103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10451;p62"/>
          <p:cNvGrpSpPr/>
          <p:nvPr/>
        </p:nvGrpSpPr>
        <p:grpSpPr>
          <a:xfrm>
            <a:off x="6190296" y="4175006"/>
            <a:ext cx="316307" cy="570263"/>
            <a:chOff x="3928852" y="3050537"/>
            <a:chExt cx="550799" cy="1310497"/>
          </a:xfrm>
        </p:grpSpPr>
        <p:sp>
          <p:nvSpPr>
            <p:cNvPr id="66" name="Google Shape;10452;p62"/>
            <p:cNvSpPr/>
            <p:nvPr/>
          </p:nvSpPr>
          <p:spPr>
            <a:xfrm>
              <a:off x="3977731" y="4311978"/>
              <a:ext cx="453041" cy="49056"/>
            </a:xfrm>
            <a:custGeom>
              <a:avLst/>
              <a:gdLst/>
              <a:ahLst/>
              <a:cxnLst/>
              <a:rect l="l" t="t" r="r" b="b"/>
              <a:pathLst>
                <a:path w="17944" h="1943" extrusionOk="0">
                  <a:moveTo>
                    <a:pt x="8969" y="0"/>
                  </a:moveTo>
                  <a:cubicBezTo>
                    <a:pt x="4015" y="0"/>
                    <a:pt x="0" y="437"/>
                    <a:pt x="0" y="972"/>
                  </a:cubicBezTo>
                  <a:cubicBezTo>
                    <a:pt x="0" y="1506"/>
                    <a:pt x="4015" y="1943"/>
                    <a:pt x="8969" y="1943"/>
                  </a:cubicBezTo>
                  <a:cubicBezTo>
                    <a:pt x="13929" y="1943"/>
                    <a:pt x="17943" y="1506"/>
                    <a:pt x="17943" y="972"/>
                  </a:cubicBezTo>
                  <a:cubicBezTo>
                    <a:pt x="17943" y="437"/>
                    <a:pt x="13929" y="0"/>
                    <a:pt x="8969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10453;p62"/>
            <p:cNvGrpSpPr/>
            <p:nvPr/>
          </p:nvGrpSpPr>
          <p:grpSpPr>
            <a:xfrm>
              <a:off x="3928852" y="3050537"/>
              <a:ext cx="550799" cy="1278256"/>
              <a:chOff x="3928852" y="3050537"/>
              <a:chExt cx="550799" cy="1278256"/>
            </a:xfrm>
          </p:grpSpPr>
          <p:sp>
            <p:nvSpPr>
              <p:cNvPr id="68" name="Google Shape;10454;p62"/>
              <p:cNvSpPr/>
              <p:nvPr/>
            </p:nvSpPr>
            <p:spPr>
              <a:xfrm>
                <a:off x="3928852" y="3050537"/>
                <a:ext cx="550799" cy="1278256"/>
              </a:xfrm>
              <a:custGeom>
                <a:avLst/>
                <a:gdLst/>
                <a:ahLst/>
                <a:cxnLst/>
                <a:rect l="l" t="t" r="r" b="b"/>
                <a:pathLst>
                  <a:path w="21816" h="50629" extrusionOk="0">
                    <a:moveTo>
                      <a:pt x="3781" y="7802"/>
                    </a:moveTo>
                    <a:lnTo>
                      <a:pt x="3781" y="7834"/>
                    </a:lnTo>
                    <a:lnTo>
                      <a:pt x="3755" y="7834"/>
                    </a:lnTo>
                    <a:lnTo>
                      <a:pt x="3781" y="7802"/>
                    </a:lnTo>
                    <a:close/>
                    <a:moveTo>
                      <a:pt x="10690" y="0"/>
                    </a:moveTo>
                    <a:cubicBezTo>
                      <a:pt x="6753" y="0"/>
                      <a:pt x="3559" y="3187"/>
                      <a:pt x="3559" y="7130"/>
                    </a:cubicBezTo>
                    <a:cubicBezTo>
                      <a:pt x="3559" y="7365"/>
                      <a:pt x="3579" y="7600"/>
                      <a:pt x="3605" y="7834"/>
                    </a:cubicBezTo>
                    <a:cubicBezTo>
                      <a:pt x="2973" y="7906"/>
                      <a:pt x="2549" y="8512"/>
                      <a:pt x="2699" y="9131"/>
                    </a:cubicBezTo>
                    <a:cubicBezTo>
                      <a:pt x="2821" y="9609"/>
                      <a:pt x="3252" y="9920"/>
                      <a:pt x="3713" y="9920"/>
                    </a:cubicBezTo>
                    <a:cubicBezTo>
                      <a:pt x="3844" y="9920"/>
                      <a:pt x="3977" y="9895"/>
                      <a:pt x="4107" y="9842"/>
                    </a:cubicBezTo>
                    <a:cubicBezTo>
                      <a:pt x="4837" y="12044"/>
                      <a:pt x="6688" y="13804"/>
                      <a:pt x="8754" y="14560"/>
                    </a:cubicBezTo>
                    <a:cubicBezTo>
                      <a:pt x="8793" y="14573"/>
                      <a:pt x="8884" y="14593"/>
                      <a:pt x="8884" y="14606"/>
                    </a:cubicBezTo>
                    <a:lnTo>
                      <a:pt x="8884" y="16620"/>
                    </a:lnTo>
                    <a:lnTo>
                      <a:pt x="5651" y="16620"/>
                    </a:lnTo>
                    <a:cubicBezTo>
                      <a:pt x="5651" y="16620"/>
                      <a:pt x="5638" y="16685"/>
                      <a:pt x="5625" y="16698"/>
                    </a:cubicBezTo>
                    <a:cubicBezTo>
                      <a:pt x="5045" y="16705"/>
                      <a:pt x="4537" y="17076"/>
                      <a:pt x="4361" y="17623"/>
                    </a:cubicBezTo>
                    <a:lnTo>
                      <a:pt x="216" y="33239"/>
                    </a:lnTo>
                    <a:cubicBezTo>
                      <a:pt x="1" y="33872"/>
                      <a:pt x="294" y="34563"/>
                      <a:pt x="900" y="34849"/>
                    </a:cubicBezTo>
                    <a:cubicBezTo>
                      <a:pt x="1081" y="34936"/>
                      <a:pt x="1274" y="34977"/>
                      <a:pt x="1464" y="34977"/>
                    </a:cubicBezTo>
                    <a:cubicBezTo>
                      <a:pt x="1903" y="34977"/>
                      <a:pt x="2330" y="34756"/>
                      <a:pt x="2575" y="34360"/>
                    </a:cubicBezTo>
                    <a:cubicBezTo>
                      <a:pt x="2621" y="34387"/>
                      <a:pt x="2666" y="34413"/>
                      <a:pt x="2719" y="34419"/>
                    </a:cubicBezTo>
                    <a:cubicBezTo>
                      <a:pt x="2750" y="34427"/>
                      <a:pt x="2782" y="34430"/>
                      <a:pt x="2813" y="34430"/>
                    </a:cubicBezTo>
                    <a:cubicBezTo>
                      <a:pt x="2999" y="34430"/>
                      <a:pt x="3163" y="34303"/>
                      <a:pt x="3207" y="34119"/>
                    </a:cubicBezTo>
                    <a:lnTo>
                      <a:pt x="3559" y="32542"/>
                    </a:lnTo>
                    <a:cubicBezTo>
                      <a:pt x="3605" y="32347"/>
                      <a:pt x="3481" y="32040"/>
                      <a:pt x="3299" y="31949"/>
                    </a:cubicBezTo>
                    <a:lnTo>
                      <a:pt x="6336" y="20954"/>
                    </a:lnTo>
                    <a:cubicBezTo>
                      <a:pt x="6336" y="22844"/>
                      <a:pt x="6381" y="26507"/>
                      <a:pt x="6453" y="30567"/>
                    </a:cubicBezTo>
                    <a:lnTo>
                      <a:pt x="6401" y="30567"/>
                    </a:lnTo>
                    <a:lnTo>
                      <a:pt x="6466" y="32360"/>
                    </a:lnTo>
                    <a:lnTo>
                      <a:pt x="6486" y="32360"/>
                    </a:lnTo>
                    <a:cubicBezTo>
                      <a:pt x="6623" y="40194"/>
                      <a:pt x="6805" y="48732"/>
                      <a:pt x="6805" y="48732"/>
                    </a:cubicBezTo>
                    <a:cubicBezTo>
                      <a:pt x="6805" y="48732"/>
                      <a:pt x="4517" y="49090"/>
                      <a:pt x="4517" y="50622"/>
                    </a:cubicBezTo>
                    <a:lnTo>
                      <a:pt x="8936" y="50622"/>
                    </a:lnTo>
                    <a:lnTo>
                      <a:pt x="10631" y="33435"/>
                    </a:lnTo>
                    <a:lnTo>
                      <a:pt x="10670" y="33461"/>
                    </a:lnTo>
                    <a:lnTo>
                      <a:pt x="11035" y="33461"/>
                    </a:lnTo>
                    <a:lnTo>
                      <a:pt x="11035" y="33455"/>
                    </a:lnTo>
                    <a:lnTo>
                      <a:pt x="12893" y="50628"/>
                    </a:lnTo>
                    <a:lnTo>
                      <a:pt x="17311" y="50628"/>
                    </a:lnTo>
                    <a:cubicBezTo>
                      <a:pt x="17311" y="49097"/>
                      <a:pt x="15030" y="48738"/>
                      <a:pt x="15030" y="48738"/>
                    </a:cubicBezTo>
                    <a:cubicBezTo>
                      <a:pt x="15030" y="48738"/>
                      <a:pt x="15193" y="40102"/>
                      <a:pt x="15324" y="32216"/>
                    </a:cubicBezTo>
                    <a:cubicBezTo>
                      <a:pt x="15330" y="31897"/>
                      <a:pt x="15356" y="30574"/>
                      <a:pt x="15356" y="30574"/>
                    </a:cubicBezTo>
                    <a:lnTo>
                      <a:pt x="15343" y="30574"/>
                    </a:lnTo>
                    <a:cubicBezTo>
                      <a:pt x="15408" y="26481"/>
                      <a:pt x="15454" y="22785"/>
                      <a:pt x="15454" y="20863"/>
                    </a:cubicBezTo>
                    <a:lnTo>
                      <a:pt x="18511" y="31929"/>
                    </a:lnTo>
                    <a:cubicBezTo>
                      <a:pt x="18302" y="31995"/>
                      <a:pt x="18159" y="32334"/>
                      <a:pt x="18204" y="32542"/>
                    </a:cubicBezTo>
                    <a:lnTo>
                      <a:pt x="18563" y="34119"/>
                    </a:lnTo>
                    <a:cubicBezTo>
                      <a:pt x="18606" y="34317"/>
                      <a:pt x="18779" y="34435"/>
                      <a:pt x="18957" y="34435"/>
                    </a:cubicBezTo>
                    <a:cubicBezTo>
                      <a:pt x="19049" y="34435"/>
                      <a:pt x="19143" y="34403"/>
                      <a:pt x="19221" y="34334"/>
                    </a:cubicBezTo>
                    <a:cubicBezTo>
                      <a:pt x="19463" y="34749"/>
                      <a:pt x="19903" y="34984"/>
                      <a:pt x="20357" y="34984"/>
                    </a:cubicBezTo>
                    <a:cubicBezTo>
                      <a:pt x="20538" y="34984"/>
                      <a:pt x="20722" y="34947"/>
                      <a:pt x="20896" y="34869"/>
                    </a:cubicBezTo>
                    <a:cubicBezTo>
                      <a:pt x="21509" y="34589"/>
                      <a:pt x="21815" y="33891"/>
                      <a:pt x="21600" y="33252"/>
                    </a:cubicBezTo>
                    <a:lnTo>
                      <a:pt x="21600" y="33246"/>
                    </a:lnTo>
                    <a:lnTo>
                      <a:pt x="17292" y="17663"/>
                    </a:lnTo>
                    <a:cubicBezTo>
                      <a:pt x="17116" y="17141"/>
                      <a:pt x="16653" y="16744"/>
                      <a:pt x="16138" y="16705"/>
                    </a:cubicBezTo>
                    <a:cubicBezTo>
                      <a:pt x="16125" y="16691"/>
                      <a:pt x="16112" y="16626"/>
                      <a:pt x="16112" y="16626"/>
                    </a:cubicBezTo>
                    <a:lnTo>
                      <a:pt x="12625" y="16626"/>
                    </a:lnTo>
                    <a:lnTo>
                      <a:pt x="12625" y="14704"/>
                    </a:lnTo>
                    <a:cubicBezTo>
                      <a:pt x="12625" y="14704"/>
                      <a:pt x="12651" y="14697"/>
                      <a:pt x="12658" y="14691"/>
                    </a:cubicBezTo>
                    <a:lnTo>
                      <a:pt x="12704" y="14678"/>
                    </a:lnTo>
                    <a:cubicBezTo>
                      <a:pt x="14900" y="14013"/>
                      <a:pt x="16914" y="12194"/>
                      <a:pt x="17696" y="9887"/>
                    </a:cubicBezTo>
                    <a:cubicBezTo>
                      <a:pt x="17774" y="9907"/>
                      <a:pt x="17859" y="9920"/>
                      <a:pt x="17944" y="9920"/>
                    </a:cubicBezTo>
                    <a:cubicBezTo>
                      <a:pt x="17948" y="9920"/>
                      <a:pt x="17952" y="9920"/>
                      <a:pt x="17956" y="9920"/>
                    </a:cubicBezTo>
                    <a:cubicBezTo>
                      <a:pt x="18511" y="9920"/>
                      <a:pt x="18967" y="9485"/>
                      <a:pt x="18999" y="8929"/>
                    </a:cubicBezTo>
                    <a:cubicBezTo>
                      <a:pt x="19032" y="8375"/>
                      <a:pt x="18615" y="7893"/>
                      <a:pt x="18061" y="7834"/>
                    </a:cubicBezTo>
                    <a:lnTo>
                      <a:pt x="18061" y="7828"/>
                    </a:lnTo>
                    <a:cubicBezTo>
                      <a:pt x="18061" y="7815"/>
                      <a:pt x="18048" y="7802"/>
                      <a:pt x="18048" y="7789"/>
                    </a:cubicBezTo>
                    <a:cubicBezTo>
                      <a:pt x="18041" y="6061"/>
                      <a:pt x="17637" y="4295"/>
                      <a:pt x="16692" y="2992"/>
                    </a:cubicBezTo>
                    <a:cubicBezTo>
                      <a:pt x="17657" y="2464"/>
                      <a:pt x="17774" y="1786"/>
                      <a:pt x="18159" y="1147"/>
                    </a:cubicBezTo>
                    <a:lnTo>
                      <a:pt x="18159" y="1147"/>
                    </a:lnTo>
                    <a:cubicBezTo>
                      <a:pt x="17949" y="1170"/>
                      <a:pt x="17739" y="1181"/>
                      <a:pt x="17527" y="1181"/>
                    </a:cubicBezTo>
                    <a:cubicBezTo>
                      <a:pt x="15283" y="1181"/>
                      <a:pt x="12905" y="0"/>
                      <a:pt x="10690" y="0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10455;p62"/>
              <p:cNvGrpSpPr/>
              <p:nvPr/>
            </p:nvGrpSpPr>
            <p:grpSpPr>
              <a:xfrm>
                <a:off x="4097202" y="3317252"/>
                <a:ext cx="209832" cy="593417"/>
                <a:chOff x="4097202" y="3317252"/>
                <a:chExt cx="209832" cy="593417"/>
              </a:xfrm>
            </p:grpSpPr>
            <p:grpSp>
              <p:nvGrpSpPr>
                <p:cNvPr id="70" name="Google Shape;10456;p62"/>
                <p:cNvGrpSpPr/>
                <p:nvPr/>
              </p:nvGrpSpPr>
              <p:grpSpPr>
                <a:xfrm>
                  <a:off x="4155271" y="3317252"/>
                  <a:ext cx="96622" cy="294739"/>
                  <a:chOff x="4155271" y="3317252"/>
                  <a:chExt cx="96622" cy="294739"/>
                </a:xfrm>
              </p:grpSpPr>
              <p:sp>
                <p:nvSpPr>
                  <p:cNvPr id="75" name="Google Shape;10457;p62"/>
                  <p:cNvSpPr/>
                  <p:nvPr/>
                </p:nvSpPr>
                <p:spPr>
                  <a:xfrm>
                    <a:off x="4191804" y="3350175"/>
                    <a:ext cx="21435" cy="261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" h="10370" extrusionOk="0">
                        <a:moveTo>
                          <a:pt x="1" y="0"/>
                        </a:moveTo>
                        <a:lnTo>
                          <a:pt x="1" y="10370"/>
                        </a:lnTo>
                        <a:lnTo>
                          <a:pt x="848" y="10370"/>
                        </a:lnTo>
                        <a:lnTo>
                          <a:pt x="848" y="0"/>
                        </a:lnTo>
                        <a:close/>
                      </a:path>
                    </a:pathLst>
                  </a:custGeom>
                  <a:solidFill>
                    <a:srgbClr val="D4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10458;p62"/>
                  <p:cNvSpPr/>
                  <p:nvPr/>
                </p:nvSpPr>
                <p:spPr>
                  <a:xfrm>
                    <a:off x="4155271" y="3317252"/>
                    <a:ext cx="96622" cy="60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" h="2380" extrusionOk="0">
                        <a:moveTo>
                          <a:pt x="1911" y="1"/>
                        </a:moveTo>
                        <a:cubicBezTo>
                          <a:pt x="855" y="1"/>
                          <a:pt x="1" y="535"/>
                          <a:pt x="1" y="1194"/>
                        </a:cubicBezTo>
                        <a:cubicBezTo>
                          <a:pt x="1" y="1852"/>
                          <a:pt x="855" y="2380"/>
                          <a:pt x="1911" y="2380"/>
                        </a:cubicBezTo>
                        <a:cubicBezTo>
                          <a:pt x="2973" y="2380"/>
                          <a:pt x="3827" y="1852"/>
                          <a:pt x="3827" y="1194"/>
                        </a:cubicBezTo>
                        <a:cubicBezTo>
                          <a:pt x="3827" y="535"/>
                          <a:pt x="2973" y="1"/>
                          <a:pt x="1911" y="1"/>
                        </a:cubicBezTo>
                        <a:close/>
                      </a:path>
                    </a:pathLst>
                  </a:custGeom>
                  <a:solidFill>
                    <a:srgbClr val="D4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1" name="Google Shape;10459;p62"/>
                <p:cNvSpPr/>
                <p:nvPr/>
              </p:nvSpPr>
              <p:spPr>
                <a:xfrm>
                  <a:off x="4138835" y="3605149"/>
                  <a:ext cx="148455" cy="1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5440" extrusionOk="0">
                      <a:moveTo>
                        <a:pt x="3434" y="0"/>
                      </a:moveTo>
                      <a:cubicBezTo>
                        <a:pt x="3129" y="0"/>
                        <a:pt x="2783" y="173"/>
                        <a:pt x="2783" y="173"/>
                      </a:cubicBezTo>
                      <a:cubicBezTo>
                        <a:pt x="2725" y="1444"/>
                        <a:pt x="3819" y="1763"/>
                        <a:pt x="3272" y="3145"/>
                      </a:cubicBezTo>
                      <a:cubicBezTo>
                        <a:pt x="3194" y="3338"/>
                        <a:pt x="3083" y="3412"/>
                        <a:pt x="2954" y="3412"/>
                      </a:cubicBezTo>
                      <a:cubicBezTo>
                        <a:pt x="2770" y="3412"/>
                        <a:pt x="2550" y="3259"/>
                        <a:pt x="2347" y="3086"/>
                      </a:cubicBezTo>
                      <a:cubicBezTo>
                        <a:pt x="2142" y="2920"/>
                        <a:pt x="1689" y="2641"/>
                        <a:pt x="1242" y="2641"/>
                      </a:cubicBezTo>
                      <a:cubicBezTo>
                        <a:pt x="1077" y="2641"/>
                        <a:pt x="913" y="2679"/>
                        <a:pt x="763" y="2774"/>
                      </a:cubicBezTo>
                      <a:cubicBezTo>
                        <a:pt x="0" y="3236"/>
                        <a:pt x="124" y="5439"/>
                        <a:pt x="124" y="5439"/>
                      </a:cubicBezTo>
                      <a:lnTo>
                        <a:pt x="789" y="5394"/>
                      </a:lnTo>
                      <a:cubicBezTo>
                        <a:pt x="789" y="5394"/>
                        <a:pt x="1095" y="3614"/>
                        <a:pt x="1095" y="3608"/>
                      </a:cubicBezTo>
                      <a:cubicBezTo>
                        <a:pt x="1095" y="3608"/>
                        <a:pt x="1102" y="3601"/>
                        <a:pt x="1102" y="3601"/>
                      </a:cubicBezTo>
                      <a:cubicBezTo>
                        <a:pt x="1102" y="3601"/>
                        <a:pt x="1108" y="3595"/>
                        <a:pt x="1108" y="3595"/>
                      </a:cubicBezTo>
                      <a:lnTo>
                        <a:pt x="1115" y="3588"/>
                      </a:lnTo>
                      <a:lnTo>
                        <a:pt x="1115" y="3575"/>
                      </a:lnTo>
                      <a:lnTo>
                        <a:pt x="1115" y="3569"/>
                      </a:lnTo>
                      <a:lnTo>
                        <a:pt x="1121" y="3562"/>
                      </a:lnTo>
                      <a:lnTo>
                        <a:pt x="1128" y="3556"/>
                      </a:lnTo>
                      <a:lnTo>
                        <a:pt x="1134" y="3556"/>
                      </a:lnTo>
                      <a:lnTo>
                        <a:pt x="1141" y="3549"/>
                      </a:lnTo>
                      <a:lnTo>
                        <a:pt x="1147" y="3549"/>
                      </a:lnTo>
                      <a:lnTo>
                        <a:pt x="1154" y="3543"/>
                      </a:lnTo>
                      <a:lnTo>
                        <a:pt x="1180" y="3543"/>
                      </a:lnTo>
                      <a:cubicBezTo>
                        <a:pt x="1180" y="3543"/>
                        <a:pt x="1239" y="3588"/>
                        <a:pt x="1239" y="3588"/>
                      </a:cubicBezTo>
                      <a:cubicBezTo>
                        <a:pt x="1239" y="3588"/>
                        <a:pt x="1245" y="3582"/>
                        <a:pt x="1245" y="3582"/>
                      </a:cubicBezTo>
                      <a:lnTo>
                        <a:pt x="1258" y="3582"/>
                      </a:lnTo>
                      <a:cubicBezTo>
                        <a:pt x="1258" y="3582"/>
                        <a:pt x="1265" y="3588"/>
                        <a:pt x="1265" y="3595"/>
                      </a:cubicBezTo>
                      <a:cubicBezTo>
                        <a:pt x="1265" y="3595"/>
                        <a:pt x="1265" y="3601"/>
                        <a:pt x="1265" y="3601"/>
                      </a:cubicBezTo>
                      <a:cubicBezTo>
                        <a:pt x="1265" y="3608"/>
                        <a:pt x="1265" y="3608"/>
                        <a:pt x="1265" y="3608"/>
                      </a:cubicBezTo>
                      <a:cubicBezTo>
                        <a:pt x="1304" y="3790"/>
                        <a:pt x="1369" y="3966"/>
                        <a:pt x="1447" y="4136"/>
                      </a:cubicBezTo>
                      <a:cubicBezTo>
                        <a:pt x="1643" y="4423"/>
                        <a:pt x="1916" y="4840"/>
                        <a:pt x="2679" y="5029"/>
                      </a:cubicBezTo>
                      <a:cubicBezTo>
                        <a:pt x="2882" y="5079"/>
                        <a:pt x="3079" y="5102"/>
                        <a:pt x="3269" y="5102"/>
                      </a:cubicBezTo>
                      <a:cubicBezTo>
                        <a:pt x="4290" y="5102"/>
                        <a:pt x="5100" y="4413"/>
                        <a:pt x="5540" y="3412"/>
                      </a:cubicBezTo>
                      <a:cubicBezTo>
                        <a:pt x="5879" y="2663"/>
                        <a:pt x="5768" y="1314"/>
                        <a:pt x="5103" y="1027"/>
                      </a:cubicBezTo>
                      <a:cubicBezTo>
                        <a:pt x="4961" y="964"/>
                        <a:pt x="4840" y="940"/>
                        <a:pt x="4736" y="940"/>
                      </a:cubicBezTo>
                      <a:cubicBezTo>
                        <a:pt x="4400" y="940"/>
                        <a:pt x="4228" y="1187"/>
                        <a:pt x="4026" y="1187"/>
                      </a:cubicBezTo>
                      <a:cubicBezTo>
                        <a:pt x="3997" y="1187"/>
                        <a:pt x="3968" y="1182"/>
                        <a:pt x="3937" y="1170"/>
                      </a:cubicBezTo>
                      <a:cubicBezTo>
                        <a:pt x="3617" y="1053"/>
                        <a:pt x="3507" y="4"/>
                        <a:pt x="3507" y="4"/>
                      </a:cubicBezTo>
                      <a:cubicBezTo>
                        <a:pt x="3483" y="1"/>
                        <a:pt x="3458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0460;p62"/>
                <p:cNvSpPr/>
                <p:nvPr/>
              </p:nvSpPr>
              <p:spPr>
                <a:xfrm>
                  <a:off x="4100005" y="3582275"/>
                  <a:ext cx="167694" cy="10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" h="4026" extrusionOk="0">
                      <a:moveTo>
                        <a:pt x="4886" y="1"/>
                      </a:moveTo>
                      <a:cubicBezTo>
                        <a:pt x="4691" y="1"/>
                        <a:pt x="4372" y="32"/>
                        <a:pt x="4236" y="69"/>
                      </a:cubicBezTo>
                      <a:cubicBezTo>
                        <a:pt x="4158" y="69"/>
                        <a:pt x="3643" y="88"/>
                        <a:pt x="3624" y="88"/>
                      </a:cubicBezTo>
                      <a:cubicBezTo>
                        <a:pt x="3383" y="88"/>
                        <a:pt x="3128" y="75"/>
                        <a:pt x="2887" y="69"/>
                      </a:cubicBezTo>
                      <a:cubicBezTo>
                        <a:pt x="2646" y="62"/>
                        <a:pt x="2418" y="56"/>
                        <a:pt x="2196" y="56"/>
                      </a:cubicBezTo>
                      <a:cubicBezTo>
                        <a:pt x="1493" y="56"/>
                        <a:pt x="795" y="128"/>
                        <a:pt x="469" y="649"/>
                      </a:cubicBezTo>
                      <a:cubicBezTo>
                        <a:pt x="0" y="1392"/>
                        <a:pt x="98" y="2148"/>
                        <a:pt x="189" y="2813"/>
                      </a:cubicBezTo>
                      <a:cubicBezTo>
                        <a:pt x="209" y="2956"/>
                        <a:pt x="222" y="3093"/>
                        <a:pt x="235" y="3230"/>
                      </a:cubicBezTo>
                      <a:cubicBezTo>
                        <a:pt x="280" y="3706"/>
                        <a:pt x="352" y="4025"/>
                        <a:pt x="574" y="4025"/>
                      </a:cubicBezTo>
                      <a:cubicBezTo>
                        <a:pt x="756" y="4025"/>
                        <a:pt x="1030" y="3849"/>
                        <a:pt x="1395" y="3510"/>
                      </a:cubicBezTo>
                      <a:cubicBezTo>
                        <a:pt x="1408" y="3504"/>
                        <a:pt x="1421" y="3497"/>
                        <a:pt x="1434" y="3491"/>
                      </a:cubicBezTo>
                      <a:cubicBezTo>
                        <a:pt x="1453" y="3484"/>
                        <a:pt x="3350" y="2911"/>
                        <a:pt x="4021" y="2402"/>
                      </a:cubicBezTo>
                      <a:cubicBezTo>
                        <a:pt x="4210" y="2337"/>
                        <a:pt x="4399" y="2265"/>
                        <a:pt x="4588" y="2194"/>
                      </a:cubicBezTo>
                      <a:cubicBezTo>
                        <a:pt x="4999" y="2109"/>
                        <a:pt x="5651" y="1907"/>
                        <a:pt x="6048" y="1353"/>
                      </a:cubicBezTo>
                      <a:lnTo>
                        <a:pt x="6166" y="1190"/>
                      </a:lnTo>
                      <a:cubicBezTo>
                        <a:pt x="6413" y="864"/>
                        <a:pt x="6641" y="532"/>
                        <a:pt x="6550" y="356"/>
                      </a:cubicBezTo>
                      <a:cubicBezTo>
                        <a:pt x="6452" y="154"/>
                        <a:pt x="5944" y="30"/>
                        <a:pt x="5038" y="17"/>
                      </a:cubicBezTo>
                      <a:cubicBezTo>
                        <a:pt x="5020" y="6"/>
                        <a:pt x="4962" y="1"/>
                        <a:pt x="4886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0461;p62"/>
                <p:cNvSpPr/>
                <p:nvPr/>
              </p:nvSpPr>
              <p:spPr>
                <a:xfrm>
                  <a:off x="4122046" y="3755473"/>
                  <a:ext cx="151258" cy="124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1" h="4915" extrusionOk="0">
                      <a:moveTo>
                        <a:pt x="4876" y="1180"/>
                      </a:moveTo>
                      <a:cubicBezTo>
                        <a:pt x="4908" y="1199"/>
                        <a:pt x="4941" y="1212"/>
                        <a:pt x="4980" y="1225"/>
                      </a:cubicBezTo>
                      <a:cubicBezTo>
                        <a:pt x="4973" y="1310"/>
                        <a:pt x="4993" y="1395"/>
                        <a:pt x="5032" y="1467"/>
                      </a:cubicBezTo>
                      <a:cubicBezTo>
                        <a:pt x="4941" y="1486"/>
                        <a:pt x="4862" y="1532"/>
                        <a:pt x="4797" y="1597"/>
                      </a:cubicBezTo>
                      <a:cubicBezTo>
                        <a:pt x="4726" y="1669"/>
                        <a:pt x="4680" y="1760"/>
                        <a:pt x="4660" y="1858"/>
                      </a:cubicBezTo>
                      <a:cubicBezTo>
                        <a:pt x="4600" y="1831"/>
                        <a:pt x="4534" y="1818"/>
                        <a:pt x="4469" y="1818"/>
                      </a:cubicBezTo>
                      <a:cubicBezTo>
                        <a:pt x="4422" y="1818"/>
                        <a:pt x="4374" y="1825"/>
                        <a:pt x="4328" y="1838"/>
                      </a:cubicBezTo>
                      <a:cubicBezTo>
                        <a:pt x="4198" y="1871"/>
                        <a:pt x="4087" y="1962"/>
                        <a:pt x="4028" y="2079"/>
                      </a:cubicBezTo>
                      <a:lnTo>
                        <a:pt x="4022" y="2079"/>
                      </a:lnTo>
                      <a:cubicBezTo>
                        <a:pt x="3976" y="2040"/>
                        <a:pt x="3930" y="2008"/>
                        <a:pt x="3885" y="1981"/>
                      </a:cubicBezTo>
                      <a:cubicBezTo>
                        <a:pt x="3937" y="1968"/>
                        <a:pt x="3983" y="1942"/>
                        <a:pt x="4028" y="1910"/>
                      </a:cubicBezTo>
                      <a:cubicBezTo>
                        <a:pt x="4146" y="1819"/>
                        <a:pt x="4224" y="1682"/>
                        <a:pt x="4230" y="1538"/>
                      </a:cubicBezTo>
                      <a:cubicBezTo>
                        <a:pt x="4282" y="1556"/>
                        <a:pt x="4337" y="1565"/>
                        <a:pt x="4392" y="1565"/>
                      </a:cubicBezTo>
                      <a:cubicBezTo>
                        <a:pt x="4482" y="1565"/>
                        <a:pt x="4571" y="1541"/>
                        <a:pt x="4647" y="1493"/>
                      </a:cubicBezTo>
                      <a:cubicBezTo>
                        <a:pt x="4765" y="1421"/>
                        <a:pt x="4843" y="1310"/>
                        <a:pt x="4876" y="1180"/>
                      </a:cubicBezTo>
                      <a:close/>
                      <a:moveTo>
                        <a:pt x="2627" y="2868"/>
                      </a:moveTo>
                      <a:cubicBezTo>
                        <a:pt x="2705" y="2927"/>
                        <a:pt x="2796" y="2953"/>
                        <a:pt x="2894" y="2953"/>
                      </a:cubicBezTo>
                      <a:cubicBezTo>
                        <a:pt x="2927" y="2953"/>
                        <a:pt x="2959" y="2946"/>
                        <a:pt x="2985" y="2940"/>
                      </a:cubicBezTo>
                      <a:lnTo>
                        <a:pt x="2985" y="2940"/>
                      </a:lnTo>
                      <a:cubicBezTo>
                        <a:pt x="2953" y="2998"/>
                        <a:pt x="2933" y="3063"/>
                        <a:pt x="2927" y="3135"/>
                      </a:cubicBezTo>
                      <a:cubicBezTo>
                        <a:pt x="2866" y="3109"/>
                        <a:pt x="2803" y="3096"/>
                        <a:pt x="2740" y="3096"/>
                      </a:cubicBezTo>
                      <a:cubicBezTo>
                        <a:pt x="2647" y="3096"/>
                        <a:pt x="2555" y="3124"/>
                        <a:pt x="2477" y="3174"/>
                      </a:cubicBezTo>
                      <a:cubicBezTo>
                        <a:pt x="2360" y="3246"/>
                        <a:pt x="2282" y="3363"/>
                        <a:pt x="2255" y="3500"/>
                      </a:cubicBezTo>
                      <a:cubicBezTo>
                        <a:pt x="2185" y="3467"/>
                        <a:pt x="2110" y="3450"/>
                        <a:pt x="2033" y="3450"/>
                      </a:cubicBezTo>
                      <a:cubicBezTo>
                        <a:pt x="1988" y="3450"/>
                        <a:pt x="1942" y="3456"/>
                        <a:pt x="1897" y="3467"/>
                      </a:cubicBezTo>
                      <a:cubicBezTo>
                        <a:pt x="1793" y="3500"/>
                        <a:pt x="1701" y="3572"/>
                        <a:pt x="1636" y="3656"/>
                      </a:cubicBezTo>
                      <a:cubicBezTo>
                        <a:pt x="1558" y="3572"/>
                        <a:pt x="1454" y="3507"/>
                        <a:pt x="1336" y="3487"/>
                      </a:cubicBezTo>
                      <a:lnTo>
                        <a:pt x="1258" y="3487"/>
                      </a:lnTo>
                      <a:cubicBezTo>
                        <a:pt x="1180" y="3487"/>
                        <a:pt x="1102" y="3507"/>
                        <a:pt x="1037" y="3539"/>
                      </a:cubicBezTo>
                      <a:cubicBezTo>
                        <a:pt x="1017" y="3474"/>
                        <a:pt x="985" y="3409"/>
                        <a:pt x="945" y="3350"/>
                      </a:cubicBezTo>
                      <a:cubicBezTo>
                        <a:pt x="958" y="3337"/>
                        <a:pt x="978" y="3324"/>
                        <a:pt x="991" y="3305"/>
                      </a:cubicBezTo>
                      <a:cubicBezTo>
                        <a:pt x="1069" y="3233"/>
                        <a:pt x="1115" y="3135"/>
                        <a:pt x="1128" y="3031"/>
                      </a:cubicBezTo>
                      <a:cubicBezTo>
                        <a:pt x="1188" y="3055"/>
                        <a:pt x="1252" y="3069"/>
                        <a:pt x="1317" y="3069"/>
                      </a:cubicBezTo>
                      <a:cubicBezTo>
                        <a:pt x="1359" y="3069"/>
                        <a:pt x="1400" y="3063"/>
                        <a:pt x="1441" y="3050"/>
                      </a:cubicBezTo>
                      <a:lnTo>
                        <a:pt x="1460" y="3050"/>
                      </a:lnTo>
                      <a:cubicBezTo>
                        <a:pt x="1539" y="3089"/>
                        <a:pt x="1623" y="3103"/>
                        <a:pt x="1708" y="3103"/>
                      </a:cubicBezTo>
                      <a:cubicBezTo>
                        <a:pt x="1825" y="3096"/>
                        <a:pt x="1943" y="3044"/>
                        <a:pt x="2027" y="2966"/>
                      </a:cubicBezTo>
                      <a:lnTo>
                        <a:pt x="2125" y="2966"/>
                      </a:lnTo>
                      <a:cubicBezTo>
                        <a:pt x="2203" y="2959"/>
                        <a:pt x="2288" y="2940"/>
                        <a:pt x="2353" y="2894"/>
                      </a:cubicBezTo>
                      <a:cubicBezTo>
                        <a:pt x="2382" y="2900"/>
                        <a:pt x="2412" y="2903"/>
                        <a:pt x="2441" y="2903"/>
                      </a:cubicBezTo>
                      <a:cubicBezTo>
                        <a:pt x="2503" y="2903"/>
                        <a:pt x="2565" y="2890"/>
                        <a:pt x="2627" y="2868"/>
                      </a:cubicBezTo>
                      <a:close/>
                      <a:moveTo>
                        <a:pt x="3106" y="0"/>
                      </a:moveTo>
                      <a:cubicBezTo>
                        <a:pt x="3003" y="0"/>
                        <a:pt x="2899" y="32"/>
                        <a:pt x="2809" y="98"/>
                      </a:cubicBezTo>
                      <a:cubicBezTo>
                        <a:pt x="2699" y="176"/>
                        <a:pt x="2627" y="300"/>
                        <a:pt x="2614" y="430"/>
                      </a:cubicBezTo>
                      <a:cubicBezTo>
                        <a:pt x="2597" y="429"/>
                        <a:pt x="2580" y="428"/>
                        <a:pt x="2564" y="428"/>
                      </a:cubicBezTo>
                      <a:cubicBezTo>
                        <a:pt x="2511" y="428"/>
                        <a:pt x="2460" y="436"/>
                        <a:pt x="2405" y="456"/>
                      </a:cubicBezTo>
                      <a:cubicBezTo>
                        <a:pt x="2262" y="502"/>
                        <a:pt x="2145" y="619"/>
                        <a:pt x="2093" y="769"/>
                      </a:cubicBezTo>
                      <a:cubicBezTo>
                        <a:pt x="2009" y="711"/>
                        <a:pt x="1910" y="679"/>
                        <a:pt x="1810" y="679"/>
                      </a:cubicBezTo>
                      <a:cubicBezTo>
                        <a:pt x="1754" y="679"/>
                        <a:pt x="1697" y="689"/>
                        <a:pt x="1643" y="711"/>
                      </a:cubicBezTo>
                      <a:cubicBezTo>
                        <a:pt x="1473" y="776"/>
                        <a:pt x="1350" y="926"/>
                        <a:pt x="1323" y="1102"/>
                      </a:cubicBezTo>
                      <a:cubicBezTo>
                        <a:pt x="1259" y="1072"/>
                        <a:pt x="1191" y="1057"/>
                        <a:pt x="1123" y="1057"/>
                      </a:cubicBezTo>
                      <a:cubicBezTo>
                        <a:pt x="998" y="1057"/>
                        <a:pt x="875" y="1106"/>
                        <a:pt x="782" y="1199"/>
                      </a:cubicBezTo>
                      <a:cubicBezTo>
                        <a:pt x="600" y="1382"/>
                        <a:pt x="587" y="1675"/>
                        <a:pt x="750" y="1871"/>
                      </a:cubicBezTo>
                      <a:cubicBezTo>
                        <a:pt x="548" y="2001"/>
                        <a:pt x="476" y="2255"/>
                        <a:pt x="567" y="2477"/>
                      </a:cubicBezTo>
                      <a:cubicBezTo>
                        <a:pt x="463" y="2490"/>
                        <a:pt x="365" y="2542"/>
                        <a:pt x="287" y="2614"/>
                      </a:cubicBezTo>
                      <a:cubicBezTo>
                        <a:pt x="111" y="2796"/>
                        <a:pt x="98" y="3070"/>
                        <a:pt x="248" y="3265"/>
                      </a:cubicBezTo>
                      <a:cubicBezTo>
                        <a:pt x="242" y="3278"/>
                        <a:pt x="229" y="3285"/>
                        <a:pt x="222" y="3292"/>
                      </a:cubicBezTo>
                      <a:cubicBezTo>
                        <a:pt x="20" y="3474"/>
                        <a:pt x="0" y="3787"/>
                        <a:pt x="183" y="3989"/>
                      </a:cubicBezTo>
                      <a:cubicBezTo>
                        <a:pt x="279" y="4097"/>
                        <a:pt x="412" y="4152"/>
                        <a:pt x="548" y="4152"/>
                      </a:cubicBezTo>
                      <a:cubicBezTo>
                        <a:pt x="625" y="4152"/>
                        <a:pt x="703" y="4135"/>
                        <a:pt x="776" y="4100"/>
                      </a:cubicBezTo>
                      <a:cubicBezTo>
                        <a:pt x="822" y="4289"/>
                        <a:pt x="985" y="4432"/>
                        <a:pt x="1180" y="4465"/>
                      </a:cubicBezTo>
                      <a:cubicBezTo>
                        <a:pt x="1208" y="4470"/>
                        <a:pt x="1235" y="4472"/>
                        <a:pt x="1263" y="4472"/>
                      </a:cubicBezTo>
                      <a:cubicBezTo>
                        <a:pt x="1418" y="4472"/>
                        <a:pt x="1568" y="4396"/>
                        <a:pt x="1662" y="4263"/>
                      </a:cubicBezTo>
                      <a:cubicBezTo>
                        <a:pt x="1756" y="4376"/>
                        <a:pt x="1896" y="4438"/>
                        <a:pt x="2040" y="4438"/>
                      </a:cubicBezTo>
                      <a:cubicBezTo>
                        <a:pt x="2086" y="4438"/>
                        <a:pt x="2132" y="4432"/>
                        <a:pt x="2177" y="4419"/>
                      </a:cubicBezTo>
                      <a:cubicBezTo>
                        <a:pt x="2353" y="4360"/>
                        <a:pt x="2484" y="4217"/>
                        <a:pt x="2523" y="4035"/>
                      </a:cubicBezTo>
                      <a:cubicBezTo>
                        <a:pt x="2589" y="4069"/>
                        <a:pt x="2662" y="4086"/>
                        <a:pt x="2735" y="4086"/>
                      </a:cubicBezTo>
                      <a:cubicBezTo>
                        <a:pt x="2828" y="4086"/>
                        <a:pt x="2921" y="4059"/>
                        <a:pt x="3005" y="4008"/>
                      </a:cubicBezTo>
                      <a:cubicBezTo>
                        <a:pt x="3129" y="3924"/>
                        <a:pt x="3214" y="3793"/>
                        <a:pt x="3227" y="3643"/>
                      </a:cubicBezTo>
                      <a:cubicBezTo>
                        <a:pt x="3286" y="3667"/>
                        <a:pt x="3348" y="3679"/>
                        <a:pt x="3410" y="3679"/>
                      </a:cubicBezTo>
                      <a:cubicBezTo>
                        <a:pt x="3484" y="3679"/>
                        <a:pt x="3557" y="3662"/>
                        <a:pt x="3624" y="3630"/>
                      </a:cubicBezTo>
                      <a:cubicBezTo>
                        <a:pt x="3722" y="3585"/>
                        <a:pt x="3800" y="3507"/>
                        <a:pt x="3852" y="3409"/>
                      </a:cubicBezTo>
                      <a:cubicBezTo>
                        <a:pt x="3911" y="3461"/>
                        <a:pt x="3976" y="3494"/>
                        <a:pt x="4048" y="3513"/>
                      </a:cubicBezTo>
                      <a:cubicBezTo>
                        <a:pt x="3957" y="3520"/>
                        <a:pt x="3865" y="3552"/>
                        <a:pt x="3787" y="3611"/>
                      </a:cubicBezTo>
                      <a:cubicBezTo>
                        <a:pt x="3670" y="3696"/>
                        <a:pt x="3598" y="3826"/>
                        <a:pt x="3585" y="3969"/>
                      </a:cubicBezTo>
                      <a:cubicBezTo>
                        <a:pt x="3531" y="3948"/>
                        <a:pt x="3473" y="3937"/>
                        <a:pt x="3415" y="3937"/>
                      </a:cubicBezTo>
                      <a:cubicBezTo>
                        <a:pt x="3334" y="3937"/>
                        <a:pt x="3253" y="3957"/>
                        <a:pt x="3181" y="3995"/>
                      </a:cubicBezTo>
                      <a:cubicBezTo>
                        <a:pt x="2940" y="4126"/>
                        <a:pt x="2855" y="4426"/>
                        <a:pt x="2979" y="4667"/>
                      </a:cubicBezTo>
                      <a:cubicBezTo>
                        <a:pt x="3070" y="4817"/>
                        <a:pt x="3233" y="4914"/>
                        <a:pt x="3416" y="4914"/>
                      </a:cubicBezTo>
                      <a:cubicBezTo>
                        <a:pt x="3494" y="4914"/>
                        <a:pt x="3572" y="4895"/>
                        <a:pt x="3644" y="4856"/>
                      </a:cubicBezTo>
                      <a:cubicBezTo>
                        <a:pt x="3794" y="4771"/>
                        <a:pt x="3891" y="4628"/>
                        <a:pt x="3904" y="4458"/>
                      </a:cubicBezTo>
                      <a:cubicBezTo>
                        <a:pt x="3960" y="4479"/>
                        <a:pt x="4018" y="4489"/>
                        <a:pt x="4076" y="4489"/>
                      </a:cubicBezTo>
                      <a:cubicBezTo>
                        <a:pt x="4180" y="4489"/>
                        <a:pt x="4283" y="4456"/>
                        <a:pt x="4367" y="4393"/>
                      </a:cubicBezTo>
                      <a:cubicBezTo>
                        <a:pt x="4517" y="4289"/>
                        <a:pt x="4589" y="4113"/>
                        <a:pt x="4563" y="3930"/>
                      </a:cubicBezTo>
                      <a:lnTo>
                        <a:pt x="4563" y="3930"/>
                      </a:lnTo>
                      <a:cubicBezTo>
                        <a:pt x="4588" y="3934"/>
                        <a:pt x="4613" y="3936"/>
                        <a:pt x="4638" y="3936"/>
                      </a:cubicBezTo>
                      <a:cubicBezTo>
                        <a:pt x="4818" y="3936"/>
                        <a:pt x="4980" y="3836"/>
                        <a:pt x="5071" y="3676"/>
                      </a:cubicBezTo>
                      <a:cubicBezTo>
                        <a:pt x="5195" y="3441"/>
                        <a:pt x="5104" y="3142"/>
                        <a:pt x="4869" y="3011"/>
                      </a:cubicBezTo>
                      <a:cubicBezTo>
                        <a:pt x="4804" y="2979"/>
                        <a:pt x="4732" y="2959"/>
                        <a:pt x="4660" y="2953"/>
                      </a:cubicBezTo>
                      <a:cubicBezTo>
                        <a:pt x="4647" y="2894"/>
                        <a:pt x="4628" y="2829"/>
                        <a:pt x="4595" y="2777"/>
                      </a:cubicBezTo>
                      <a:cubicBezTo>
                        <a:pt x="4771" y="2724"/>
                        <a:pt x="4902" y="2575"/>
                        <a:pt x="4934" y="2392"/>
                      </a:cubicBezTo>
                      <a:cubicBezTo>
                        <a:pt x="5001" y="2422"/>
                        <a:pt x="5071" y="2436"/>
                        <a:pt x="5141" y="2436"/>
                      </a:cubicBezTo>
                      <a:cubicBezTo>
                        <a:pt x="5269" y="2436"/>
                        <a:pt x="5395" y="2387"/>
                        <a:pt x="5488" y="2294"/>
                      </a:cubicBezTo>
                      <a:cubicBezTo>
                        <a:pt x="5638" y="2138"/>
                        <a:pt x="5671" y="1910"/>
                        <a:pt x="5579" y="1721"/>
                      </a:cubicBezTo>
                      <a:cubicBezTo>
                        <a:pt x="5768" y="1675"/>
                        <a:pt x="5912" y="1525"/>
                        <a:pt x="5944" y="1330"/>
                      </a:cubicBezTo>
                      <a:cubicBezTo>
                        <a:pt x="5990" y="1082"/>
                        <a:pt x="5840" y="834"/>
                        <a:pt x="5592" y="769"/>
                      </a:cubicBezTo>
                      <a:cubicBezTo>
                        <a:pt x="5592" y="730"/>
                        <a:pt x="5592" y="685"/>
                        <a:pt x="5586" y="652"/>
                      </a:cubicBezTo>
                      <a:cubicBezTo>
                        <a:pt x="5540" y="411"/>
                        <a:pt x="5332" y="245"/>
                        <a:pt x="5100" y="245"/>
                      </a:cubicBezTo>
                      <a:cubicBezTo>
                        <a:pt x="5069" y="245"/>
                        <a:pt x="5037" y="248"/>
                        <a:pt x="5006" y="254"/>
                      </a:cubicBezTo>
                      <a:cubicBezTo>
                        <a:pt x="4817" y="293"/>
                        <a:pt x="4660" y="437"/>
                        <a:pt x="4621" y="632"/>
                      </a:cubicBezTo>
                      <a:cubicBezTo>
                        <a:pt x="4545" y="591"/>
                        <a:pt x="4462" y="570"/>
                        <a:pt x="4379" y="570"/>
                      </a:cubicBezTo>
                      <a:cubicBezTo>
                        <a:pt x="4294" y="570"/>
                        <a:pt x="4209" y="592"/>
                        <a:pt x="4133" y="639"/>
                      </a:cubicBezTo>
                      <a:cubicBezTo>
                        <a:pt x="3989" y="724"/>
                        <a:pt x="3904" y="874"/>
                        <a:pt x="3898" y="1036"/>
                      </a:cubicBezTo>
                      <a:cubicBezTo>
                        <a:pt x="3844" y="1019"/>
                        <a:pt x="3789" y="1010"/>
                        <a:pt x="3734" y="1010"/>
                      </a:cubicBezTo>
                      <a:cubicBezTo>
                        <a:pt x="3630" y="1010"/>
                        <a:pt x="3527" y="1042"/>
                        <a:pt x="3442" y="1102"/>
                      </a:cubicBezTo>
                      <a:cubicBezTo>
                        <a:pt x="3311" y="1199"/>
                        <a:pt x="3233" y="1349"/>
                        <a:pt x="3240" y="1512"/>
                      </a:cubicBezTo>
                      <a:cubicBezTo>
                        <a:pt x="3193" y="1499"/>
                        <a:pt x="3145" y="1492"/>
                        <a:pt x="3099" y="1492"/>
                      </a:cubicBezTo>
                      <a:cubicBezTo>
                        <a:pt x="2989" y="1492"/>
                        <a:pt x="2883" y="1528"/>
                        <a:pt x="2796" y="1597"/>
                      </a:cubicBezTo>
                      <a:cubicBezTo>
                        <a:pt x="2686" y="1682"/>
                        <a:pt x="2620" y="1812"/>
                        <a:pt x="2614" y="1949"/>
                      </a:cubicBezTo>
                      <a:cubicBezTo>
                        <a:pt x="2556" y="1928"/>
                        <a:pt x="2497" y="1918"/>
                        <a:pt x="2440" y="1918"/>
                      </a:cubicBezTo>
                      <a:cubicBezTo>
                        <a:pt x="2373" y="1918"/>
                        <a:pt x="2308" y="1931"/>
                        <a:pt x="2249" y="1955"/>
                      </a:cubicBezTo>
                      <a:cubicBezTo>
                        <a:pt x="2223" y="1968"/>
                        <a:pt x="2203" y="1975"/>
                        <a:pt x="2184" y="1988"/>
                      </a:cubicBezTo>
                      <a:cubicBezTo>
                        <a:pt x="2156" y="1983"/>
                        <a:pt x="2132" y="1979"/>
                        <a:pt x="2106" y="1979"/>
                      </a:cubicBezTo>
                      <a:cubicBezTo>
                        <a:pt x="2095" y="1979"/>
                        <a:pt x="2084" y="1980"/>
                        <a:pt x="2073" y="1981"/>
                      </a:cubicBezTo>
                      <a:cubicBezTo>
                        <a:pt x="1956" y="1988"/>
                        <a:pt x="1838" y="2034"/>
                        <a:pt x="1754" y="2118"/>
                      </a:cubicBezTo>
                      <a:cubicBezTo>
                        <a:pt x="1737" y="2115"/>
                        <a:pt x="1721" y="2113"/>
                        <a:pt x="1705" y="2113"/>
                      </a:cubicBezTo>
                      <a:cubicBezTo>
                        <a:pt x="1688" y="2113"/>
                        <a:pt x="1672" y="2115"/>
                        <a:pt x="1656" y="2118"/>
                      </a:cubicBezTo>
                      <a:cubicBezTo>
                        <a:pt x="1617" y="2118"/>
                        <a:pt x="1578" y="2125"/>
                        <a:pt x="1539" y="2138"/>
                      </a:cubicBezTo>
                      <a:cubicBezTo>
                        <a:pt x="1519" y="2125"/>
                        <a:pt x="1506" y="2118"/>
                        <a:pt x="1486" y="2112"/>
                      </a:cubicBezTo>
                      <a:cubicBezTo>
                        <a:pt x="1480" y="2105"/>
                        <a:pt x="1473" y="2092"/>
                        <a:pt x="1473" y="2079"/>
                      </a:cubicBezTo>
                      <a:cubicBezTo>
                        <a:pt x="1454" y="2040"/>
                        <a:pt x="1428" y="1995"/>
                        <a:pt x="1402" y="1962"/>
                      </a:cubicBezTo>
                      <a:cubicBezTo>
                        <a:pt x="1428" y="1942"/>
                        <a:pt x="1447" y="1923"/>
                        <a:pt x="1473" y="1903"/>
                      </a:cubicBezTo>
                      <a:cubicBezTo>
                        <a:pt x="1552" y="1825"/>
                        <a:pt x="1597" y="1727"/>
                        <a:pt x="1617" y="1623"/>
                      </a:cubicBezTo>
                      <a:cubicBezTo>
                        <a:pt x="1680" y="1651"/>
                        <a:pt x="1746" y="1664"/>
                        <a:pt x="1814" y="1664"/>
                      </a:cubicBezTo>
                      <a:cubicBezTo>
                        <a:pt x="1872" y="1664"/>
                        <a:pt x="1931" y="1654"/>
                        <a:pt x="1988" y="1636"/>
                      </a:cubicBezTo>
                      <a:cubicBezTo>
                        <a:pt x="2125" y="1584"/>
                        <a:pt x="2236" y="1467"/>
                        <a:pt x="2282" y="1330"/>
                      </a:cubicBezTo>
                      <a:cubicBezTo>
                        <a:pt x="2366" y="1385"/>
                        <a:pt x="2465" y="1415"/>
                        <a:pt x="2563" y="1415"/>
                      </a:cubicBezTo>
                      <a:cubicBezTo>
                        <a:pt x="2616" y="1415"/>
                        <a:pt x="2668" y="1407"/>
                        <a:pt x="2718" y="1388"/>
                      </a:cubicBezTo>
                      <a:cubicBezTo>
                        <a:pt x="2901" y="1330"/>
                        <a:pt x="3031" y="1173"/>
                        <a:pt x="3051" y="984"/>
                      </a:cubicBezTo>
                      <a:cubicBezTo>
                        <a:pt x="3063" y="985"/>
                        <a:pt x="3075" y="985"/>
                        <a:pt x="3087" y="985"/>
                      </a:cubicBezTo>
                      <a:cubicBezTo>
                        <a:pt x="3197" y="985"/>
                        <a:pt x="3301" y="958"/>
                        <a:pt x="3390" y="893"/>
                      </a:cubicBezTo>
                      <a:cubicBezTo>
                        <a:pt x="3611" y="730"/>
                        <a:pt x="3663" y="424"/>
                        <a:pt x="3500" y="202"/>
                      </a:cubicBezTo>
                      <a:cubicBezTo>
                        <a:pt x="3407" y="70"/>
                        <a:pt x="3258" y="0"/>
                        <a:pt x="3106" y="0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0462;p62"/>
                <p:cNvSpPr/>
                <p:nvPr/>
              </p:nvSpPr>
              <p:spPr>
                <a:xfrm>
                  <a:off x="4097202" y="3724545"/>
                  <a:ext cx="209832" cy="1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1" h="7372" extrusionOk="0">
                      <a:moveTo>
                        <a:pt x="6755" y="1"/>
                      </a:moveTo>
                      <a:cubicBezTo>
                        <a:pt x="6626" y="1"/>
                        <a:pt x="6495" y="32"/>
                        <a:pt x="6374" y="98"/>
                      </a:cubicBezTo>
                      <a:cubicBezTo>
                        <a:pt x="6172" y="208"/>
                        <a:pt x="6029" y="410"/>
                        <a:pt x="5983" y="639"/>
                      </a:cubicBezTo>
                      <a:cubicBezTo>
                        <a:pt x="5835" y="506"/>
                        <a:pt x="5649" y="439"/>
                        <a:pt x="5458" y="439"/>
                      </a:cubicBezTo>
                      <a:cubicBezTo>
                        <a:pt x="5414" y="439"/>
                        <a:pt x="5369" y="442"/>
                        <a:pt x="5325" y="450"/>
                      </a:cubicBezTo>
                      <a:cubicBezTo>
                        <a:pt x="5071" y="489"/>
                        <a:pt x="4856" y="652"/>
                        <a:pt x="4745" y="880"/>
                      </a:cubicBezTo>
                      <a:cubicBezTo>
                        <a:pt x="4608" y="658"/>
                        <a:pt x="4374" y="521"/>
                        <a:pt x="4113" y="508"/>
                      </a:cubicBezTo>
                      <a:cubicBezTo>
                        <a:pt x="4100" y="508"/>
                        <a:pt x="4087" y="507"/>
                        <a:pt x="4074" y="507"/>
                      </a:cubicBezTo>
                      <a:cubicBezTo>
                        <a:pt x="3821" y="507"/>
                        <a:pt x="3584" y="629"/>
                        <a:pt x="3442" y="834"/>
                      </a:cubicBezTo>
                      <a:cubicBezTo>
                        <a:pt x="3337" y="586"/>
                        <a:pt x="3122" y="404"/>
                        <a:pt x="2855" y="352"/>
                      </a:cubicBezTo>
                      <a:cubicBezTo>
                        <a:pt x="2808" y="344"/>
                        <a:pt x="2760" y="340"/>
                        <a:pt x="2713" y="340"/>
                      </a:cubicBezTo>
                      <a:cubicBezTo>
                        <a:pt x="2493" y="340"/>
                        <a:pt x="2282" y="426"/>
                        <a:pt x="2131" y="586"/>
                      </a:cubicBezTo>
                      <a:cubicBezTo>
                        <a:pt x="2060" y="326"/>
                        <a:pt x="1864" y="124"/>
                        <a:pt x="1610" y="39"/>
                      </a:cubicBezTo>
                      <a:cubicBezTo>
                        <a:pt x="1531" y="14"/>
                        <a:pt x="1450" y="2"/>
                        <a:pt x="1371" y="2"/>
                      </a:cubicBezTo>
                      <a:cubicBezTo>
                        <a:pt x="1036" y="2"/>
                        <a:pt x="725" y="216"/>
                        <a:pt x="619" y="554"/>
                      </a:cubicBezTo>
                      <a:cubicBezTo>
                        <a:pt x="593" y="645"/>
                        <a:pt x="580" y="736"/>
                        <a:pt x="587" y="828"/>
                      </a:cubicBezTo>
                      <a:cubicBezTo>
                        <a:pt x="294" y="932"/>
                        <a:pt x="85" y="1199"/>
                        <a:pt x="59" y="1505"/>
                      </a:cubicBezTo>
                      <a:cubicBezTo>
                        <a:pt x="33" y="1805"/>
                        <a:pt x="183" y="2092"/>
                        <a:pt x="437" y="2248"/>
                      </a:cubicBezTo>
                      <a:cubicBezTo>
                        <a:pt x="170" y="2385"/>
                        <a:pt x="0" y="2666"/>
                        <a:pt x="7" y="2965"/>
                      </a:cubicBezTo>
                      <a:cubicBezTo>
                        <a:pt x="13" y="3272"/>
                        <a:pt x="196" y="3545"/>
                        <a:pt x="476" y="3669"/>
                      </a:cubicBezTo>
                      <a:cubicBezTo>
                        <a:pt x="215" y="3845"/>
                        <a:pt x="85" y="4158"/>
                        <a:pt x="137" y="4464"/>
                      </a:cubicBezTo>
                      <a:cubicBezTo>
                        <a:pt x="202" y="4784"/>
                        <a:pt x="450" y="5038"/>
                        <a:pt x="776" y="5097"/>
                      </a:cubicBezTo>
                      <a:cubicBezTo>
                        <a:pt x="522" y="5390"/>
                        <a:pt x="515" y="5820"/>
                        <a:pt x="756" y="6113"/>
                      </a:cubicBezTo>
                      <a:cubicBezTo>
                        <a:pt x="912" y="6306"/>
                        <a:pt x="1142" y="6406"/>
                        <a:pt x="1372" y="6406"/>
                      </a:cubicBezTo>
                      <a:cubicBezTo>
                        <a:pt x="1546" y="6406"/>
                        <a:pt x="1721" y="6349"/>
                        <a:pt x="1864" y="6231"/>
                      </a:cubicBezTo>
                      <a:cubicBezTo>
                        <a:pt x="2203" y="5957"/>
                        <a:pt x="2255" y="5455"/>
                        <a:pt x="1982" y="5116"/>
                      </a:cubicBezTo>
                      <a:cubicBezTo>
                        <a:pt x="1864" y="4973"/>
                        <a:pt x="1695" y="4875"/>
                        <a:pt x="1512" y="4842"/>
                      </a:cubicBezTo>
                      <a:cubicBezTo>
                        <a:pt x="1669" y="4660"/>
                        <a:pt x="1734" y="4419"/>
                        <a:pt x="1695" y="4184"/>
                      </a:cubicBezTo>
                      <a:cubicBezTo>
                        <a:pt x="1649" y="3930"/>
                        <a:pt x="1480" y="3708"/>
                        <a:pt x="1239" y="3604"/>
                      </a:cubicBezTo>
                      <a:cubicBezTo>
                        <a:pt x="1460" y="3454"/>
                        <a:pt x="1591" y="3206"/>
                        <a:pt x="1584" y="2939"/>
                      </a:cubicBezTo>
                      <a:cubicBezTo>
                        <a:pt x="1577" y="2666"/>
                        <a:pt x="1434" y="2418"/>
                        <a:pt x="1199" y="2274"/>
                      </a:cubicBezTo>
                      <a:cubicBezTo>
                        <a:pt x="1447" y="2151"/>
                        <a:pt x="1604" y="1910"/>
                        <a:pt x="1630" y="1636"/>
                      </a:cubicBezTo>
                      <a:cubicBezTo>
                        <a:pt x="1630" y="1603"/>
                        <a:pt x="1630" y="1571"/>
                        <a:pt x="1630" y="1538"/>
                      </a:cubicBezTo>
                      <a:cubicBezTo>
                        <a:pt x="1747" y="1492"/>
                        <a:pt x="1858" y="1421"/>
                        <a:pt x="1942" y="1329"/>
                      </a:cubicBezTo>
                      <a:cubicBezTo>
                        <a:pt x="2021" y="1623"/>
                        <a:pt x="2262" y="1844"/>
                        <a:pt x="2555" y="1903"/>
                      </a:cubicBezTo>
                      <a:cubicBezTo>
                        <a:pt x="2602" y="1911"/>
                        <a:pt x="2649" y="1915"/>
                        <a:pt x="2696" y="1915"/>
                      </a:cubicBezTo>
                      <a:cubicBezTo>
                        <a:pt x="2948" y="1915"/>
                        <a:pt x="3190" y="1799"/>
                        <a:pt x="3344" y="1590"/>
                      </a:cubicBezTo>
                      <a:cubicBezTo>
                        <a:pt x="3461" y="1870"/>
                        <a:pt x="3728" y="2066"/>
                        <a:pt x="4035" y="2079"/>
                      </a:cubicBezTo>
                      <a:cubicBezTo>
                        <a:pt x="4046" y="2079"/>
                        <a:pt x="4058" y="2080"/>
                        <a:pt x="4069" y="2080"/>
                      </a:cubicBezTo>
                      <a:cubicBezTo>
                        <a:pt x="4375" y="2080"/>
                        <a:pt x="4652" y="1912"/>
                        <a:pt x="4784" y="1636"/>
                      </a:cubicBezTo>
                      <a:cubicBezTo>
                        <a:pt x="4930" y="1871"/>
                        <a:pt x="5181" y="2005"/>
                        <a:pt x="5448" y="2005"/>
                      </a:cubicBezTo>
                      <a:cubicBezTo>
                        <a:pt x="5491" y="2005"/>
                        <a:pt x="5535" y="2002"/>
                        <a:pt x="5579" y="1994"/>
                      </a:cubicBezTo>
                      <a:cubicBezTo>
                        <a:pt x="5905" y="1942"/>
                        <a:pt x="6159" y="1694"/>
                        <a:pt x="6225" y="1369"/>
                      </a:cubicBezTo>
                      <a:cubicBezTo>
                        <a:pt x="6368" y="1499"/>
                        <a:pt x="6550" y="1571"/>
                        <a:pt x="6739" y="1571"/>
                      </a:cubicBezTo>
                      <a:cubicBezTo>
                        <a:pt x="6824" y="1707"/>
                        <a:pt x="6941" y="1812"/>
                        <a:pt x="7078" y="1877"/>
                      </a:cubicBezTo>
                      <a:cubicBezTo>
                        <a:pt x="6857" y="2020"/>
                        <a:pt x="6726" y="2261"/>
                        <a:pt x="6720" y="2522"/>
                      </a:cubicBezTo>
                      <a:cubicBezTo>
                        <a:pt x="6713" y="2776"/>
                        <a:pt x="6831" y="3017"/>
                        <a:pt x="7033" y="3167"/>
                      </a:cubicBezTo>
                      <a:cubicBezTo>
                        <a:pt x="6805" y="3259"/>
                        <a:pt x="6629" y="3448"/>
                        <a:pt x="6563" y="3682"/>
                      </a:cubicBezTo>
                      <a:cubicBezTo>
                        <a:pt x="6498" y="3904"/>
                        <a:pt x="6531" y="4145"/>
                        <a:pt x="6661" y="4341"/>
                      </a:cubicBezTo>
                      <a:cubicBezTo>
                        <a:pt x="6427" y="4354"/>
                        <a:pt x="6205" y="4471"/>
                        <a:pt x="6068" y="4660"/>
                      </a:cubicBezTo>
                      <a:cubicBezTo>
                        <a:pt x="5925" y="4849"/>
                        <a:pt x="5879" y="5090"/>
                        <a:pt x="5938" y="5325"/>
                      </a:cubicBezTo>
                      <a:cubicBezTo>
                        <a:pt x="5863" y="5303"/>
                        <a:pt x="5786" y="5292"/>
                        <a:pt x="5709" y="5292"/>
                      </a:cubicBezTo>
                      <a:cubicBezTo>
                        <a:pt x="5559" y="5292"/>
                        <a:pt x="5409" y="5334"/>
                        <a:pt x="5279" y="5416"/>
                      </a:cubicBezTo>
                      <a:cubicBezTo>
                        <a:pt x="5090" y="5540"/>
                        <a:pt x="4967" y="5735"/>
                        <a:pt x="4934" y="5957"/>
                      </a:cubicBezTo>
                      <a:cubicBezTo>
                        <a:pt x="4791" y="5841"/>
                        <a:pt x="4610" y="5781"/>
                        <a:pt x="4428" y="5781"/>
                      </a:cubicBezTo>
                      <a:cubicBezTo>
                        <a:pt x="4395" y="5781"/>
                        <a:pt x="4361" y="5783"/>
                        <a:pt x="4328" y="5787"/>
                      </a:cubicBezTo>
                      <a:cubicBezTo>
                        <a:pt x="3898" y="5846"/>
                        <a:pt x="3591" y="6244"/>
                        <a:pt x="3657" y="6674"/>
                      </a:cubicBezTo>
                      <a:cubicBezTo>
                        <a:pt x="3702" y="7071"/>
                        <a:pt x="4041" y="7371"/>
                        <a:pt x="4439" y="7371"/>
                      </a:cubicBezTo>
                      <a:cubicBezTo>
                        <a:pt x="4471" y="7371"/>
                        <a:pt x="4510" y="7365"/>
                        <a:pt x="4543" y="7365"/>
                      </a:cubicBezTo>
                      <a:cubicBezTo>
                        <a:pt x="4895" y="7319"/>
                        <a:pt x="5169" y="7045"/>
                        <a:pt x="5221" y="6700"/>
                      </a:cubicBezTo>
                      <a:cubicBezTo>
                        <a:pt x="5365" y="6816"/>
                        <a:pt x="5540" y="6875"/>
                        <a:pt x="5715" y="6875"/>
                      </a:cubicBezTo>
                      <a:cubicBezTo>
                        <a:pt x="5865" y="6875"/>
                        <a:pt x="6014" y="6832"/>
                        <a:pt x="6146" y="6746"/>
                      </a:cubicBezTo>
                      <a:cubicBezTo>
                        <a:pt x="6433" y="6563"/>
                        <a:pt x="6563" y="6224"/>
                        <a:pt x="6479" y="5892"/>
                      </a:cubicBezTo>
                      <a:lnTo>
                        <a:pt x="6479" y="5892"/>
                      </a:lnTo>
                      <a:cubicBezTo>
                        <a:pt x="6554" y="5915"/>
                        <a:pt x="6631" y="5926"/>
                        <a:pt x="6707" y="5926"/>
                      </a:cubicBezTo>
                      <a:cubicBezTo>
                        <a:pt x="6953" y="5926"/>
                        <a:pt x="7190" y="5809"/>
                        <a:pt x="7339" y="5605"/>
                      </a:cubicBezTo>
                      <a:cubicBezTo>
                        <a:pt x="7541" y="5338"/>
                        <a:pt x="7548" y="4979"/>
                        <a:pt x="7365" y="4699"/>
                      </a:cubicBezTo>
                      <a:cubicBezTo>
                        <a:pt x="7704" y="4686"/>
                        <a:pt x="7991" y="4458"/>
                        <a:pt x="8082" y="4132"/>
                      </a:cubicBezTo>
                      <a:cubicBezTo>
                        <a:pt x="8173" y="3819"/>
                        <a:pt x="8062" y="3480"/>
                        <a:pt x="7802" y="3285"/>
                      </a:cubicBezTo>
                      <a:cubicBezTo>
                        <a:pt x="8102" y="3167"/>
                        <a:pt x="8297" y="2881"/>
                        <a:pt x="8304" y="2561"/>
                      </a:cubicBezTo>
                      <a:cubicBezTo>
                        <a:pt x="8310" y="2255"/>
                        <a:pt x="8134" y="1962"/>
                        <a:pt x="7847" y="1831"/>
                      </a:cubicBezTo>
                      <a:cubicBezTo>
                        <a:pt x="8108" y="1662"/>
                        <a:pt x="8245" y="1362"/>
                        <a:pt x="8199" y="1056"/>
                      </a:cubicBezTo>
                      <a:cubicBezTo>
                        <a:pt x="8147" y="671"/>
                        <a:pt x="7821" y="384"/>
                        <a:pt x="7437" y="378"/>
                      </a:cubicBezTo>
                      <a:cubicBezTo>
                        <a:pt x="7287" y="136"/>
                        <a:pt x="7025" y="1"/>
                        <a:pt x="6755" y="1"/>
                      </a:cubicBezTo>
                      <a:close/>
                    </a:path>
                  </a:pathLst>
                </a:custGeom>
                <a:solidFill>
                  <a:srgbClr val="D4DB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7" name="Google Shape;11104;p64"/>
          <p:cNvGrpSpPr/>
          <p:nvPr/>
        </p:nvGrpSpPr>
        <p:grpSpPr>
          <a:xfrm rot="16200000">
            <a:off x="7875492" y="2642540"/>
            <a:ext cx="397982" cy="587749"/>
            <a:chOff x="6275635" y="4282651"/>
            <a:chExt cx="209383" cy="366778"/>
          </a:xfrm>
          <a:solidFill>
            <a:schemeClr val="accent2"/>
          </a:solidFill>
        </p:grpSpPr>
        <p:sp>
          <p:nvSpPr>
            <p:cNvPr id="78" name="Google Shape;11105;p64"/>
            <p:cNvSpPr/>
            <p:nvPr/>
          </p:nvSpPr>
          <p:spPr>
            <a:xfrm>
              <a:off x="6275635" y="4282651"/>
              <a:ext cx="89162" cy="366778"/>
            </a:xfrm>
            <a:custGeom>
              <a:avLst/>
              <a:gdLst/>
              <a:ahLst/>
              <a:cxnLst/>
              <a:rect l="l" t="t" r="r" b="b"/>
              <a:pathLst>
                <a:path w="2799" h="11514" extrusionOk="0">
                  <a:moveTo>
                    <a:pt x="1382" y="1751"/>
                  </a:moveTo>
                  <a:cubicBezTo>
                    <a:pt x="1667" y="1917"/>
                    <a:pt x="1929" y="2084"/>
                    <a:pt x="2132" y="2275"/>
                  </a:cubicBezTo>
                  <a:lnTo>
                    <a:pt x="620" y="2275"/>
                  </a:lnTo>
                  <a:cubicBezTo>
                    <a:pt x="822" y="2084"/>
                    <a:pt x="1084" y="1917"/>
                    <a:pt x="1382" y="1751"/>
                  </a:cubicBezTo>
                  <a:close/>
                  <a:moveTo>
                    <a:pt x="2370" y="2620"/>
                  </a:moveTo>
                  <a:cubicBezTo>
                    <a:pt x="2465" y="2822"/>
                    <a:pt x="2489" y="3048"/>
                    <a:pt x="2382" y="3298"/>
                  </a:cubicBezTo>
                  <a:lnTo>
                    <a:pt x="381" y="3298"/>
                  </a:lnTo>
                  <a:cubicBezTo>
                    <a:pt x="298" y="3084"/>
                    <a:pt x="286" y="2858"/>
                    <a:pt x="381" y="2620"/>
                  </a:cubicBezTo>
                  <a:close/>
                  <a:moveTo>
                    <a:pt x="2144" y="3644"/>
                  </a:moveTo>
                  <a:cubicBezTo>
                    <a:pt x="1953" y="3834"/>
                    <a:pt x="1679" y="4001"/>
                    <a:pt x="1382" y="4168"/>
                  </a:cubicBezTo>
                  <a:cubicBezTo>
                    <a:pt x="1096" y="4001"/>
                    <a:pt x="822" y="3834"/>
                    <a:pt x="620" y="3644"/>
                  </a:cubicBezTo>
                  <a:close/>
                  <a:moveTo>
                    <a:pt x="2441" y="5918"/>
                  </a:moveTo>
                  <a:cubicBezTo>
                    <a:pt x="2334" y="6394"/>
                    <a:pt x="1893" y="6680"/>
                    <a:pt x="1382" y="6966"/>
                  </a:cubicBezTo>
                  <a:cubicBezTo>
                    <a:pt x="881" y="6680"/>
                    <a:pt x="429" y="6394"/>
                    <a:pt x="346" y="5918"/>
                  </a:cubicBezTo>
                  <a:close/>
                  <a:moveTo>
                    <a:pt x="1382" y="7347"/>
                  </a:moveTo>
                  <a:cubicBezTo>
                    <a:pt x="1679" y="7513"/>
                    <a:pt x="1953" y="7680"/>
                    <a:pt x="2144" y="7870"/>
                  </a:cubicBezTo>
                  <a:lnTo>
                    <a:pt x="620" y="7870"/>
                  </a:lnTo>
                  <a:cubicBezTo>
                    <a:pt x="822" y="7680"/>
                    <a:pt x="1096" y="7513"/>
                    <a:pt x="1382" y="7347"/>
                  </a:cubicBezTo>
                  <a:close/>
                  <a:moveTo>
                    <a:pt x="2394" y="8216"/>
                  </a:moveTo>
                  <a:cubicBezTo>
                    <a:pt x="2489" y="8454"/>
                    <a:pt x="2489" y="8680"/>
                    <a:pt x="2382" y="8894"/>
                  </a:cubicBezTo>
                  <a:lnTo>
                    <a:pt x="405" y="8894"/>
                  </a:lnTo>
                  <a:cubicBezTo>
                    <a:pt x="298" y="8656"/>
                    <a:pt x="298" y="8442"/>
                    <a:pt x="405" y="8216"/>
                  </a:cubicBezTo>
                  <a:close/>
                  <a:moveTo>
                    <a:pt x="2132" y="9240"/>
                  </a:moveTo>
                  <a:cubicBezTo>
                    <a:pt x="1929" y="9430"/>
                    <a:pt x="1667" y="9597"/>
                    <a:pt x="1382" y="9764"/>
                  </a:cubicBezTo>
                  <a:cubicBezTo>
                    <a:pt x="1096" y="9597"/>
                    <a:pt x="834" y="9430"/>
                    <a:pt x="620" y="9240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846"/>
                    <a:pt x="524" y="1251"/>
                    <a:pt x="1072" y="1560"/>
                  </a:cubicBezTo>
                  <a:cubicBezTo>
                    <a:pt x="500" y="1894"/>
                    <a:pt x="0" y="2310"/>
                    <a:pt x="0" y="2965"/>
                  </a:cubicBezTo>
                  <a:cubicBezTo>
                    <a:pt x="0" y="3644"/>
                    <a:pt x="524" y="4049"/>
                    <a:pt x="1072" y="4358"/>
                  </a:cubicBezTo>
                  <a:cubicBezTo>
                    <a:pt x="524" y="4668"/>
                    <a:pt x="0" y="5072"/>
                    <a:pt x="0" y="5763"/>
                  </a:cubicBezTo>
                  <a:cubicBezTo>
                    <a:pt x="0" y="6442"/>
                    <a:pt x="524" y="6847"/>
                    <a:pt x="1072" y="7156"/>
                  </a:cubicBezTo>
                  <a:cubicBezTo>
                    <a:pt x="524" y="7466"/>
                    <a:pt x="0" y="7870"/>
                    <a:pt x="0" y="8549"/>
                  </a:cubicBezTo>
                  <a:cubicBezTo>
                    <a:pt x="0" y="8799"/>
                    <a:pt x="72" y="9002"/>
                    <a:pt x="179" y="9180"/>
                  </a:cubicBezTo>
                  <a:cubicBezTo>
                    <a:pt x="227" y="9240"/>
                    <a:pt x="322" y="9525"/>
                    <a:pt x="1072" y="9954"/>
                  </a:cubicBezTo>
                  <a:cubicBezTo>
                    <a:pt x="524" y="10264"/>
                    <a:pt x="0" y="10668"/>
                    <a:pt x="0" y="11359"/>
                  </a:cubicBezTo>
                  <a:cubicBezTo>
                    <a:pt x="0" y="11442"/>
                    <a:pt x="72" y="11514"/>
                    <a:pt x="167" y="11514"/>
                  </a:cubicBezTo>
                  <a:cubicBezTo>
                    <a:pt x="250" y="11514"/>
                    <a:pt x="322" y="11442"/>
                    <a:pt x="322" y="11359"/>
                  </a:cubicBezTo>
                  <a:cubicBezTo>
                    <a:pt x="322" y="10776"/>
                    <a:pt x="834" y="10466"/>
                    <a:pt x="1393" y="10145"/>
                  </a:cubicBezTo>
                  <a:cubicBezTo>
                    <a:pt x="1965" y="10466"/>
                    <a:pt x="2465" y="10776"/>
                    <a:pt x="2465" y="11359"/>
                  </a:cubicBezTo>
                  <a:cubicBezTo>
                    <a:pt x="2465" y="11442"/>
                    <a:pt x="2548" y="11514"/>
                    <a:pt x="2632" y="11514"/>
                  </a:cubicBezTo>
                  <a:cubicBezTo>
                    <a:pt x="2727" y="11514"/>
                    <a:pt x="2798" y="11442"/>
                    <a:pt x="2798" y="11359"/>
                  </a:cubicBezTo>
                  <a:cubicBezTo>
                    <a:pt x="2798" y="10668"/>
                    <a:pt x="2274" y="10264"/>
                    <a:pt x="1727" y="9954"/>
                  </a:cubicBezTo>
                  <a:cubicBezTo>
                    <a:pt x="2286" y="9633"/>
                    <a:pt x="2798" y="9216"/>
                    <a:pt x="2798" y="8561"/>
                  </a:cubicBezTo>
                  <a:cubicBezTo>
                    <a:pt x="2798" y="7870"/>
                    <a:pt x="2274" y="7466"/>
                    <a:pt x="1727" y="7156"/>
                  </a:cubicBezTo>
                  <a:cubicBezTo>
                    <a:pt x="2274" y="6847"/>
                    <a:pt x="2798" y="6442"/>
                    <a:pt x="2798" y="5763"/>
                  </a:cubicBezTo>
                  <a:cubicBezTo>
                    <a:pt x="2798" y="5608"/>
                    <a:pt x="2763" y="5465"/>
                    <a:pt x="2727" y="5346"/>
                  </a:cubicBezTo>
                  <a:cubicBezTo>
                    <a:pt x="2699" y="5273"/>
                    <a:pt x="2629" y="5227"/>
                    <a:pt x="2560" y="5227"/>
                  </a:cubicBezTo>
                  <a:cubicBezTo>
                    <a:pt x="2539" y="5227"/>
                    <a:pt x="2519" y="5231"/>
                    <a:pt x="2501" y="5239"/>
                  </a:cubicBezTo>
                  <a:cubicBezTo>
                    <a:pt x="2405" y="5263"/>
                    <a:pt x="2370" y="5370"/>
                    <a:pt x="2394" y="5465"/>
                  </a:cubicBezTo>
                  <a:cubicBezTo>
                    <a:pt x="2405" y="5501"/>
                    <a:pt x="2405" y="5549"/>
                    <a:pt x="2405" y="5596"/>
                  </a:cubicBezTo>
                  <a:lnTo>
                    <a:pt x="322" y="5596"/>
                  </a:lnTo>
                  <a:cubicBezTo>
                    <a:pt x="417" y="5132"/>
                    <a:pt x="881" y="4834"/>
                    <a:pt x="1370" y="4549"/>
                  </a:cubicBezTo>
                  <a:cubicBezTo>
                    <a:pt x="1560" y="4656"/>
                    <a:pt x="1774" y="4775"/>
                    <a:pt x="1929" y="4906"/>
                  </a:cubicBezTo>
                  <a:cubicBezTo>
                    <a:pt x="1960" y="4932"/>
                    <a:pt x="1998" y="4944"/>
                    <a:pt x="2035" y="4944"/>
                  </a:cubicBezTo>
                  <a:cubicBezTo>
                    <a:pt x="2084" y="4944"/>
                    <a:pt x="2134" y="4923"/>
                    <a:pt x="2167" y="4882"/>
                  </a:cubicBezTo>
                  <a:cubicBezTo>
                    <a:pt x="2227" y="4811"/>
                    <a:pt x="2215" y="4703"/>
                    <a:pt x="2144" y="4644"/>
                  </a:cubicBezTo>
                  <a:cubicBezTo>
                    <a:pt x="2001" y="4537"/>
                    <a:pt x="1858" y="4453"/>
                    <a:pt x="1703" y="4358"/>
                  </a:cubicBezTo>
                  <a:cubicBezTo>
                    <a:pt x="2263" y="4049"/>
                    <a:pt x="2775" y="3644"/>
                    <a:pt x="2775" y="2965"/>
                  </a:cubicBezTo>
                  <a:cubicBezTo>
                    <a:pt x="2775" y="2727"/>
                    <a:pt x="2703" y="2513"/>
                    <a:pt x="2596" y="2334"/>
                  </a:cubicBezTo>
                  <a:cubicBezTo>
                    <a:pt x="2560" y="2275"/>
                    <a:pt x="2441" y="1989"/>
                    <a:pt x="1703" y="1560"/>
                  </a:cubicBezTo>
                  <a:cubicBezTo>
                    <a:pt x="2263" y="1239"/>
                    <a:pt x="2798" y="846"/>
                    <a:pt x="2798" y="167"/>
                  </a:cubicBezTo>
                  <a:cubicBezTo>
                    <a:pt x="2798" y="72"/>
                    <a:pt x="2727" y="0"/>
                    <a:pt x="2632" y="0"/>
                  </a:cubicBezTo>
                  <a:cubicBezTo>
                    <a:pt x="2548" y="0"/>
                    <a:pt x="2465" y="72"/>
                    <a:pt x="2465" y="167"/>
                  </a:cubicBezTo>
                  <a:cubicBezTo>
                    <a:pt x="2465" y="739"/>
                    <a:pt x="1965" y="1060"/>
                    <a:pt x="1393" y="1370"/>
                  </a:cubicBezTo>
                  <a:cubicBezTo>
                    <a:pt x="834" y="1060"/>
                    <a:pt x="322" y="727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106;p64"/>
            <p:cNvSpPr/>
            <p:nvPr/>
          </p:nvSpPr>
          <p:spPr>
            <a:xfrm>
              <a:off x="6395474" y="4282651"/>
              <a:ext cx="89544" cy="366778"/>
            </a:xfrm>
            <a:custGeom>
              <a:avLst/>
              <a:gdLst/>
              <a:ahLst/>
              <a:cxnLst/>
              <a:rect l="l" t="t" r="r" b="b"/>
              <a:pathLst>
                <a:path w="2811" h="11514" extrusionOk="0">
                  <a:moveTo>
                    <a:pt x="2799" y="2906"/>
                  </a:moveTo>
                  <a:cubicBezTo>
                    <a:pt x="2799" y="2912"/>
                    <a:pt x="2802" y="2914"/>
                    <a:pt x="2803" y="2914"/>
                  </a:cubicBezTo>
                  <a:cubicBezTo>
                    <a:pt x="2805" y="2914"/>
                    <a:pt x="2805" y="2912"/>
                    <a:pt x="2799" y="2906"/>
                  </a:cubicBezTo>
                  <a:close/>
                  <a:moveTo>
                    <a:pt x="2453" y="3096"/>
                  </a:moveTo>
                  <a:cubicBezTo>
                    <a:pt x="2382" y="3584"/>
                    <a:pt x="1918" y="3870"/>
                    <a:pt x="1406" y="4168"/>
                  </a:cubicBezTo>
                  <a:cubicBezTo>
                    <a:pt x="882" y="3870"/>
                    <a:pt x="417" y="3584"/>
                    <a:pt x="346" y="3096"/>
                  </a:cubicBezTo>
                  <a:close/>
                  <a:moveTo>
                    <a:pt x="1394" y="4549"/>
                  </a:moveTo>
                  <a:cubicBezTo>
                    <a:pt x="1680" y="4715"/>
                    <a:pt x="1965" y="4882"/>
                    <a:pt x="2156" y="5072"/>
                  </a:cubicBezTo>
                  <a:lnTo>
                    <a:pt x="644" y="5072"/>
                  </a:lnTo>
                  <a:cubicBezTo>
                    <a:pt x="834" y="4882"/>
                    <a:pt x="1120" y="4715"/>
                    <a:pt x="1394" y="4549"/>
                  </a:cubicBezTo>
                  <a:close/>
                  <a:moveTo>
                    <a:pt x="2394" y="5418"/>
                  </a:moveTo>
                  <a:cubicBezTo>
                    <a:pt x="2501" y="5644"/>
                    <a:pt x="2501" y="5858"/>
                    <a:pt x="2394" y="6096"/>
                  </a:cubicBezTo>
                  <a:lnTo>
                    <a:pt x="406" y="6096"/>
                  </a:lnTo>
                  <a:cubicBezTo>
                    <a:pt x="298" y="5858"/>
                    <a:pt x="298" y="5644"/>
                    <a:pt x="406" y="5418"/>
                  </a:cubicBezTo>
                  <a:close/>
                  <a:moveTo>
                    <a:pt x="2156" y="6442"/>
                  </a:moveTo>
                  <a:cubicBezTo>
                    <a:pt x="1965" y="6632"/>
                    <a:pt x="1680" y="6799"/>
                    <a:pt x="1406" y="6966"/>
                  </a:cubicBezTo>
                  <a:cubicBezTo>
                    <a:pt x="1120" y="6799"/>
                    <a:pt x="846" y="6632"/>
                    <a:pt x="644" y="6442"/>
                  </a:cubicBezTo>
                  <a:close/>
                  <a:moveTo>
                    <a:pt x="1406" y="7347"/>
                  </a:moveTo>
                  <a:cubicBezTo>
                    <a:pt x="1906" y="7632"/>
                    <a:pt x="2358" y="7918"/>
                    <a:pt x="2453" y="8382"/>
                  </a:cubicBezTo>
                  <a:lnTo>
                    <a:pt x="358" y="8382"/>
                  </a:lnTo>
                  <a:cubicBezTo>
                    <a:pt x="453" y="7918"/>
                    <a:pt x="906" y="7632"/>
                    <a:pt x="1406" y="7347"/>
                  </a:cubicBezTo>
                  <a:close/>
                  <a:moveTo>
                    <a:pt x="2442" y="8716"/>
                  </a:moveTo>
                  <a:cubicBezTo>
                    <a:pt x="2370" y="9180"/>
                    <a:pt x="1906" y="9478"/>
                    <a:pt x="1406" y="9764"/>
                  </a:cubicBezTo>
                  <a:cubicBezTo>
                    <a:pt x="894" y="9478"/>
                    <a:pt x="429" y="9192"/>
                    <a:pt x="346" y="8716"/>
                  </a:cubicBezTo>
                  <a:close/>
                  <a:moveTo>
                    <a:pt x="179" y="0"/>
                  </a:moveTo>
                  <a:cubicBezTo>
                    <a:pt x="96" y="0"/>
                    <a:pt x="13" y="72"/>
                    <a:pt x="13" y="167"/>
                  </a:cubicBezTo>
                  <a:cubicBezTo>
                    <a:pt x="13" y="858"/>
                    <a:pt x="548" y="1251"/>
                    <a:pt x="1084" y="1560"/>
                  </a:cubicBezTo>
                  <a:cubicBezTo>
                    <a:pt x="953" y="1632"/>
                    <a:pt x="834" y="1715"/>
                    <a:pt x="715" y="1786"/>
                  </a:cubicBezTo>
                  <a:cubicBezTo>
                    <a:pt x="584" y="1870"/>
                    <a:pt x="656" y="2096"/>
                    <a:pt x="822" y="2096"/>
                  </a:cubicBezTo>
                  <a:cubicBezTo>
                    <a:pt x="906" y="2096"/>
                    <a:pt x="870" y="2072"/>
                    <a:pt x="1430" y="1751"/>
                  </a:cubicBezTo>
                  <a:cubicBezTo>
                    <a:pt x="1918" y="2036"/>
                    <a:pt x="2370" y="2310"/>
                    <a:pt x="2477" y="2751"/>
                  </a:cubicBezTo>
                  <a:lnTo>
                    <a:pt x="406" y="2751"/>
                  </a:lnTo>
                  <a:cubicBezTo>
                    <a:pt x="417" y="2703"/>
                    <a:pt x="417" y="2644"/>
                    <a:pt x="429" y="2608"/>
                  </a:cubicBezTo>
                  <a:cubicBezTo>
                    <a:pt x="477" y="2513"/>
                    <a:pt x="429" y="2429"/>
                    <a:pt x="346" y="2382"/>
                  </a:cubicBezTo>
                  <a:cubicBezTo>
                    <a:pt x="320" y="2369"/>
                    <a:pt x="295" y="2363"/>
                    <a:pt x="271" y="2363"/>
                  </a:cubicBezTo>
                  <a:cubicBezTo>
                    <a:pt x="208" y="2363"/>
                    <a:pt x="154" y="2404"/>
                    <a:pt x="120" y="2465"/>
                  </a:cubicBezTo>
                  <a:cubicBezTo>
                    <a:pt x="60" y="2608"/>
                    <a:pt x="36" y="2751"/>
                    <a:pt x="13" y="2917"/>
                  </a:cubicBezTo>
                  <a:lnTo>
                    <a:pt x="13" y="2929"/>
                  </a:lnTo>
                  <a:cubicBezTo>
                    <a:pt x="1" y="3620"/>
                    <a:pt x="489" y="4013"/>
                    <a:pt x="1084" y="4358"/>
                  </a:cubicBezTo>
                  <a:cubicBezTo>
                    <a:pt x="537" y="4668"/>
                    <a:pt x="13" y="5072"/>
                    <a:pt x="13" y="5763"/>
                  </a:cubicBezTo>
                  <a:cubicBezTo>
                    <a:pt x="13" y="6442"/>
                    <a:pt x="537" y="6847"/>
                    <a:pt x="1084" y="7156"/>
                  </a:cubicBezTo>
                  <a:cubicBezTo>
                    <a:pt x="513" y="7501"/>
                    <a:pt x="13" y="7882"/>
                    <a:pt x="13" y="8561"/>
                  </a:cubicBezTo>
                  <a:cubicBezTo>
                    <a:pt x="13" y="9240"/>
                    <a:pt x="537" y="9644"/>
                    <a:pt x="1084" y="9954"/>
                  </a:cubicBezTo>
                  <a:cubicBezTo>
                    <a:pt x="537" y="10264"/>
                    <a:pt x="13" y="10668"/>
                    <a:pt x="13" y="11359"/>
                  </a:cubicBezTo>
                  <a:cubicBezTo>
                    <a:pt x="13" y="11442"/>
                    <a:pt x="96" y="11514"/>
                    <a:pt x="179" y="11514"/>
                  </a:cubicBezTo>
                  <a:cubicBezTo>
                    <a:pt x="275" y="11514"/>
                    <a:pt x="346" y="11442"/>
                    <a:pt x="346" y="11359"/>
                  </a:cubicBezTo>
                  <a:cubicBezTo>
                    <a:pt x="346" y="10776"/>
                    <a:pt x="846" y="10466"/>
                    <a:pt x="1418" y="10145"/>
                  </a:cubicBezTo>
                  <a:cubicBezTo>
                    <a:pt x="1977" y="10466"/>
                    <a:pt x="2489" y="10776"/>
                    <a:pt x="2489" y="11359"/>
                  </a:cubicBezTo>
                  <a:cubicBezTo>
                    <a:pt x="2489" y="11442"/>
                    <a:pt x="2561" y="11514"/>
                    <a:pt x="2656" y="11514"/>
                  </a:cubicBezTo>
                  <a:cubicBezTo>
                    <a:pt x="2739" y="11514"/>
                    <a:pt x="2811" y="11442"/>
                    <a:pt x="2811" y="11359"/>
                  </a:cubicBezTo>
                  <a:cubicBezTo>
                    <a:pt x="2811" y="10668"/>
                    <a:pt x="2299" y="10264"/>
                    <a:pt x="1739" y="9954"/>
                  </a:cubicBezTo>
                  <a:cubicBezTo>
                    <a:pt x="2322" y="9609"/>
                    <a:pt x="2811" y="9228"/>
                    <a:pt x="2811" y="8537"/>
                  </a:cubicBezTo>
                  <a:cubicBezTo>
                    <a:pt x="2811" y="7859"/>
                    <a:pt x="2299" y="7466"/>
                    <a:pt x="1739" y="7144"/>
                  </a:cubicBezTo>
                  <a:cubicBezTo>
                    <a:pt x="2299" y="6835"/>
                    <a:pt x="2811" y="6430"/>
                    <a:pt x="2811" y="5739"/>
                  </a:cubicBezTo>
                  <a:cubicBezTo>
                    <a:pt x="2811" y="5061"/>
                    <a:pt x="2299" y="4656"/>
                    <a:pt x="1739" y="4346"/>
                  </a:cubicBezTo>
                  <a:cubicBezTo>
                    <a:pt x="2358" y="4001"/>
                    <a:pt x="2799" y="3632"/>
                    <a:pt x="2799" y="2906"/>
                  </a:cubicBezTo>
                  <a:cubicBezTo>
                    <a:pt x="2775" y="2251"/>
                    <a:pt x="2263" y="1870"/>
                    <a:pt x="1739" y="1560"/>
                  </a:cubicBezTo>
                  <a:cubicBezTo>
                    <a:pt x="2299" y="1251"/>
                    <a:pt x="2811" y="846"/>
                    <a:pt x="2811" y="167"/>
                  </a:cubicBezTo>
                  <a:cubicBezTo>
                    <a:pt x="2811" y="72"/>
                    <a:pt x="2739" y="0"/>
                    <a:pt x="2656" y="0"/>
                  </a:cubicBezTo>
                  <a:cubicBezTo>
                    <a:pt x="2561" y="0"/>
                    <a:pt x="2489" y="72"/>
                    <a:pt x="2489" y="167"/>
                  </a:cubicBezTo>
                  <a:cubicBezTo>
                    <a:pt x="2489" y="739"/>
                    <a:pt x="1977" y="1060"/>
                    <a:pt x="1418" y="1370"/>
                  </a:cubicBezTo>
                  <a:cubicBezTo>
                    <a:pt x="846" y="1060"/>
                    <a:pt x="346" y="727"/>
                    <a:pt x="346" y="167"/>
                  </a:cubicBezTo>
                  <a:cubicBezTo>
                    <a:pt x="346" y="72"/>
                    <a:pt x="27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976263"/>
              </p:ext>
            </p:extLst>
          </p:nvPr>
        </p:nvGraphicFramePr>
        <p:xfrm>
          <a:off x="2288090" y="1130675"/>
          <a:ext cx="456632" cy="434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" name="Image" r:id="rId7" imgW="1447560" imgH="1333080" progId="Photoshop.Image.13">
                  <p:embed/>
                </p:oleObj>
              </mc:Choice>
              <mc:Fallback>
                <p:oleObj name="Image" r:id="rId7" imgW="1447560" imgH="1333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8090" y="1130675"/>
                        <a:ext cx="456632" cy="43472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263492"/>
              </p:ext>
            </p:extLst>
          </p:nvPr>
        </p:nvGraphicFramePr>
        <p:xfrm>
          <a:off x="750186" y="1139422"/>
          <a:ext cx="1341085" cy="42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" name="Image" r:id="rId9" imgW="4647600" imgH="1333080" progId="Photoshop.Image.13">
                  <p:embed/>
                </p:oleObj>
              </mc:Choice>
              <mc:Fallback>
                <p:oleObj name="Image" r:id="rId9" imgW="4647600" imgH="1333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0186" y="1139422"/>
                        <a:ext cx="1341085" cy="4259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893485"/>
              </p:ext>
            </p:extLst>
          </p:nvPr>
        </p:nvGraphicFramePr>
        <p:xfrm>
          <a:off x="6619865" y="1139423"/>
          <a:ext cx="1811333" cy="42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" name="Image" r:id="rId11" imgW="3707640" imgH="786960" progId="Photoshop.Image.13">
                  <p:embed/>
                </p:oleObj>
              </mc:Choice>
              <mc:Fallback>
                <p:oleObj name="Image" r:id="rId11" imgW="3707640" imgH="786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19865" y="1139423"/>
                        <a:ext cx="1811333" cy="4259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5"/>
    </mc:Choice>
    <mc:Fallback xmlns="">
      <p:transition spd="slow" advTm="9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" grpId="0" animBg="1"/>
      <p:bldP spid="564" grpId="0" animBg="1"/>
      <p:bldP spid="565" grpId="0" animBg="1"/>
      <p:bldP spid="566" grpId="0"/>
      <p:bldP spid="585" grpId="0" animBg="1"/>
      <p:bldP spid="588" grpId="0" animBg="1"/>
      <p:bldP spid="32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63;p40"/>
          <p:cNvSpPr/>
          <p:nvPr/>
        </p:nvSpPr>
        <p:spPr>
          <a:xfrm>
            <a:off x="519450" y="1665400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88;p40"/>
          <p:cNvSpPr/>
          <p:nvPr/>
        </p:nvSpPr>
        <p:spPr>
          <a:xfrm>
            <a:off x="515174" y="2052000"/>
            <a:ext cx="5001041" cy="375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0;p31"/>
          <p:cNvSpPr txBox="1">
            <a:spLocks/>
          </p:cNvSpPr>
          <p:nvPr/>
        </p:nvSpPr>
        <p:spPr>
          <a:xfrm>
            <a:off x="716774" y="378009"/>
            <a:ext cx="7884966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TAXONOMY</a:t>
            </a:r>
            <a:endParaRPr lang="es-ES" dirty="0"/>
          </a:p>
        </p:txBody>
      </p:sp>
      <p:sp>
        <p:nvSpPr>
          <p:cNvPr id="11" name="Google Shape;599;p41"/>
          <p:cNvSpPr txBox="1"/>
          <p:nvPr/>
        </p:nvSpPr>
        <p:spPr>
          <a:xfrm>
            <a:off x="2768774" y="1671454"/>
            <a:ext cx="27392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Add taxonomy filter list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Google Shape;599;p41"/>
          <p:cNvSpPr txBox="1"/>
          <p:nvPr/>
        </p:nvSpPr>
        <p:spPr>
          <a:xfrm>
            <a:off x="515175" y="2054254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{‘Pseudomonas’:3, ‘unkn. Enterobacteriaceae(f)’:3}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" name="Google Shape;563;p40"/>
          <p:cNvSpPr/>
          <p:nvPr/>
        </p:nvSpPr>
        <p:spPr>
          <a:xfrm>
            <a:off x="520650" y="2746600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88;p40"/>
          <p:cNvSpPr/>
          <p:nvPr/>
        </p:nvSpPr>
        <p:spPr>
          <a:xfrm>
            <a:off x="516374" y="3133200"/>
            <a:ext cx="5001041" cy="375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99;p41"/>
          <p:cNvSpPr txBox="1"/>
          <p:nvPr/>
        </p:nvSpPr>
        <p:spPr>
          <a:xfrm>
            <a:off x="914400" y="2752654"/>
            <a:ext cx="4594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Select a taxonomy file to fit a model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" name="Google Shape;599;p41"/>
          <p:cNvSpPr txBox="1"/>
          <p:nvPr/>
        </p:nvSpPr>
        <p:spPr>
          <a:xfrm>
            <a:off x="516375" y="3135454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G</a:t>
            </a: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enus.count.txt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21" name="Google Shape;8673;p59"/>
          <p:cNvGrpSpPr/>
          <p:nvPr/>
        </p:nvGrpSpPr>
        <p:grpSpPr>
          <a:xfrm>
            <a:off x="6084000" y="1665400"/>
            <a:ext cx="2018924" cy="1843254"/>
            <a:chOff x="729238" y="1179665"/>
            <a:chExt cx="1636117" cy="1526144"/>
          </a:xfrm>
        </p:grpSpPr>
        <p:grpSp>
          <p:nvGrpSpPr>
            <p:cNvPr id="22" name="Google Shape;8674;p59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122" name="Google Shape;8675;p59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676;p59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677;p59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678;p59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679;p59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680;p59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681;p59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682;p59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683;p59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684;p59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8685;p59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112" name="Google Shape;8686;p59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687;p59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688;p59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689;p59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690;p59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691;p59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692;p59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693;p59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694;p59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695;p59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8696;p59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102" name="Google Shape;8697;p59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698;p59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699;p59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00;p59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01;p59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02;p59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703;p59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704;p59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705;p59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706;p59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8707;p59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92" name="Google Shape;8708;p59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709;p59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710;p59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11;p59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2;p59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13;p59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14;p59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15;p59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716;p59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717;p59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8718;p59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82" name="Google Shape;8719;p59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720;p59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721;p59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722;p59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723;p59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24;p59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725;p59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726;p59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727;p59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728;p59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8729;p59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72" name="Google Shape;8730;p59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731;p59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732;p59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733;p59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734;p59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735;p59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736;p59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737;p59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738;p59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739;p59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8740;p59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62" name="Google Shape;8741;p59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742;p59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743;p59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744;p59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745;p59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746;p59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747;p59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748;p59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749;p59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750;p59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8751;p59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52" name="Google Shape;8752;p59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753;p59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754;p59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755;p59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756;p59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757;p59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758;p59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759;p59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760;p59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761;p59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8762;p59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42" name="Google Shape;8763;p59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764;p59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765;p59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766;p59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767;p59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768;p59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769;p59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770;p59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771;p59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772;p59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8773;p59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32" name="Google Shape;8774;p59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75;p59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76;p59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77;p59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78;p59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79;p59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780;p59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781;p59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782;p59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783;p59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00"/>
    </mc:Choice>
    <mc:Fallback>
      <p:transition spd="slow" advTm="6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1" grpId="0"/>
      <p:bldP spid="12" grpId="0"/>
      <p:bldP spid="17" grpId="0" animBg="1"/>
      <p:bldP spid="18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METADATA</a:t>
            </a:r>
            <a:endParaRPr sz="2400" dirty="0"/>
          </a:p>
        </p:txBody>
      </p:sp>
      <p:sp>
        <p:nvSpPr>
          <p:cNvPr id="3" name="Google Shape;563;p40"/>
          <p:cNvSpPr/>
          <p:nvPr/>
        </p:nvSpPr>
        <p:spPr>
          <a:xfrm>
            <a:off x="296251" y="1651000"/>
            <a:ext cx="4570950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8;p40"/>
          <p:cNvSpPr/>
          <p:nvPr/>
        </p:nvSpPr>
        <p:spPr>
          <a:xfrm>
            <a:off x="291975" y="2037600"/>
            <a:ext cx="3552826" cy="375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99;p41"/>
          <p:cNvSpPr txBox="1"/>
          <p:nvPr/>
        </p:nvSpPr>
        <p:spPr>
          <a:xfrm>
            <a:off x="2127974" y="1657054"/>
            <a:ext cx="27392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Filtering by taxonomy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" name="Google Shape;599;p41"/>
          <p:cNvSpPr txBox="1"/>
          <p:nvPr/>
        </p:nvSpPr>
        <p:spPr>
          <a:xfrm>
            <a:off x="284775" y="2039854"/>
            <a:ext cx="3560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Body mass index (BMI)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588;p40"/>
          <p:cNvSpPr/>
          <p:nvPr/>
        </p:nvSpPr>
        <p:spPr>
          <a:xfrm>
            <a:off x="293175" y="2413200"/>
            <a:ext cx="4574026" cy="3754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88;p40"/>
          <p:cNvSpPr/>
          <p:nvPr/>
        </p:nvSpPr>
        <p:spPr>
          <a:xfrm>
            <a:off x="290959" y="2788127"/>
            <a:ext cx="4576241" cy="3754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88;p40"/>
          <p:cNvSpPr/>
          <p:nvPr/>
        </p:nvSpPr>
        <p:spPr>
          <a:xfrm>
            <a:off x="290960" y="3163581"/>
            <a:ext cx="3546642" cy="3754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88;p40"/>
          <p:cNvSpPr/>
          <p:nvPr/>
        </p:nvSpPr>
        <p:spPr>
          <a:xfrm>
            <a:off x="3837601" y="2037746"/>
            <a:ext cx="1029599" cy="3754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99;p41"/>
          <p:cNvSpPr txBox="1"/>
          <p:nvPr/>
        </p:nvSpPr>
        <p:spPr>
          <a:xfrm>
            <a:off x="3837601" y="2047200"/>
            <a:ext cx="1029599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18 - 30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" name="Google Shape;599;p41"/>
          <p:cNvSpPr txBox="1"/>
          <p:nvPr/>
        </p:nvSpPr>
        <p:spPr>
          <a:xfrm>
            <a:off x="293175" y="2422654"/>
            <a:ext cx="3560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Inflamatory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Bowel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Disease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(IBD)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" name="Google Shape;599;p41"/>
          <p:cNvSpPr txBox="1"/>
          <p:nvPr/>
        </p:nvSpPr>
        <p:spPr>
          <a:xfrm>
            <a:off x="297562" y="2778527"/>
            <a:ext cx="3560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Has Diabetes</a:t>
            </a:r>
            <a:endParaRPr sz="1600" dirty="0">
              <a:solidFill>
                <a:schemeClr val="tx2">
                  <a:lumMod val="40000"/>
                  <a:lumOff val="6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" name="Google Shape;599;p41"/>
          <p:cNvSpPr txBox="1"/>
          <p:nvPr/>
        </p:nvSpPr>
        <p:spPr>
          <a:xfrm>
            <a:off x="291975" y="3153454"/>
            <a:ext cx="32648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Antibiotic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history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" name="Google Shape;588;p40"/>
          <p:cNvSpPr/>
          <p:nvPr/>
        </p:nvSpPr>
        <p:spPr>
          <a:xfrm>
            <a:off x="3837600" y="3163581"/>
            <a:ext cx="1029600" cy="3754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99;p41"/>
          <p:cNvSpPr txBox="1"/>
          <p:nvPr/>
        </p:nvSpPr>
        <p:spPr>
          <a:xfrm>
            <a:off x="3830401" y="3164708"/>
            <a:ext cx="1036799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6 Months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" name="Google Shape;603;p41"/>
          <p:cNvSpPr/>
          <p:nvPr/>
        </p:nvSpPr>
        <p:spPr>
          <a:xfrm>
            <a:off x="4243805" y="250519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20444" h="20443" extrusionOk="0">
                <a:moveTo>
                  <a:pt x="0" y="0"/>
                </a:moveTo>
                <a:lnTo>
                  <a:pt x="0" y="4498"/>
                </a:lnTo>
                <a:lnTo>
                  <a:pt x="5724" y="10221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9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1"/>
                </a:lnTo>
                <a:lnTo>
                  <a:pt x="20443" y="4498"/>
                </a:lnTo>
                <a:lnTo>
                  <a:pt x="20443" y="0"/>
                </a:lnTo>
                <a:lnTo>
                  <a:pt x="15945" y="0"/>
                </a:lnTo>
                <a:lnTo>
                  <a:pt x="10222" y="5723"/>
                </a:lnTo>
                <a:lnTo>
                  <a:pt x="4498" y="0"/>
                </a:lnTo>
                <a:close/>
              </a:path>
            </a:pathLst>
          </a:custGeom>
          <a:solidFill>
            <a:srgbClr val="4C1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03;p41"/>
          <p:cNvSpPr/>
          <p:nvPr/>
        </p:nvSpPr>
        <p:spPr>
          <a:xfrm>
            <a:off x="4245005" y="286639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20444" h="20443" extrusionOk="0">
                <a:moveTo>
                  <a:pt x="0" y="0"/>
                </a:moveTo>
                <a:lnTo>
                  <a:pt x="0" y="4498"/>
                </a:lnTo>
                <a:lnTo>
                  <a:pt x="5724" y="10221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9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1"/>
                </a:lnTo>
                <a:lnTo>
                  <a:pt x="20443" y="4498"/>
                </a:lnTo>
                <a:lnTo>
                  <a:pt x="20443" y="0"/>
                </a:lnTo>
                <a:lnTo>
                  <a:pt x="15945" y="0"/>
                </a:lnTo>
                <a:lnTo>
                  <a:pt x="10222" y="5723"/>
                </a:lnTo>
                <a:lnTo>
                  <a:pt x="4498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63;p40"/>
          <p:cNvSpPr/>
          <p:nvPr/>
        </p:nvSpPr>
        <p:spPr>
          <a:xfrm>
            <a:off x="5092651" y="1651000"/>
            <a:ext cx="3770549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588;p40"/>
          <p:cNvSpPr/>
          <p:nvPr/>
        </p:nvSpPr>
        <p:spPr>
          <a:xfrm>
            <a:off x="5088375" y="2037600"/>
            <a:ext cx="1881226" cy="1489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99;p41"/>
          <p:cNvSpPr txBox="1"/>
          <p:nvPr/>
        </p:nvSpPr>
        <p:spPr>
          <a:xfrm>
            <a:off x="5145974" y="1657054"/>
            <a:ext cx="37172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Filtering by patients characteristics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599;p41"/>
          <p:cNvSpPr txBox="1"/>
          <p:nvPr/>
        </p:nvSpPr>
        <p:spPr>
          <a:xfrm>
            <a:off x="5300040" y="2039854"/>
            <a:ext cx="1432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Sex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" name="Google Shape;599;p41"/>
          <p:cNvSpPr txBox="1"/>
          <p:nvPr/>
        </p:nvSpPr>
        <p:spPr>
          <a:xfrm>
            <a:off x="5300040" y="2325790"/>
            <a:ext cx="12600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Age years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9" name="Google Shape;599;p41"/>
          <p:cNvSpPr txBox="1"/>
          <p:nvPr/>
        </p:nvSpPr>
        <p:spPr>
          <a:xfrm>
            <a:off x="5300040" y="2643886"/>
            <a:ext cx="13752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Height cm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" name="Google Shape;599;p41"/>
          <p:cNvSpPr txBox="1"/>
          <p:nvPr/>
        </p:nvSpPr>
        <p:spPr>
          <a:xfrm>
            <a:off x="5307240" y="2980362"/>
            <a:ext cx="1425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Weight cm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" name="Google Shape;588;p40"/>
          <p:cNvSpPr/>
          <p:nvPr/>
        </p:nvSpPr>
        <p:spPr>
          <a:xfrm>
            <a:off x="6976801" y="2037600"/>
            <a:ext cx="1881226" cy="1489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599;p41"/>
          <p:cNvSpPr txBox="1"/>
          <p:nvPr/>
        </p:nvSpPr>
        <p:spPr>
          <a:xfrm>
            <a:off x="7190774" y="2065844"/>
            <a:ext cx="1514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Smoking freq.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" name="Google Shape;599;p41"/>
          <p:cNvSpPr txBox="1"/>
          <p:nvPr/>
        </p:nvSpPr>
        <p:spPr>
          <a:xfrm>
            <a:off x="7190774" y="2332990"/>
            <a:ext cx="1514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Exercise freq.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" name="Google Shape;599;p41"/>
          <p:cNvSpPr txBox="1"/>
          <p:nvPr/>
        </p:nvSpPr>
        <p:spPr>
          <a:xfrm>
            <a:off x="7197974" y="2643886"/>
            <a:ext cx="1514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Fruit freq.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" name="Google Shape;599;p41"/>
          <p:cNvSpPr txBox="1"/>
          <p:nvPr/>
        </p:nvSpPr>
        <p:spPr>
          <a:xfrm>
            <a:off x="7205174" y="2980362"/>
            <a:ext cx="15140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Probiotic freq.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6" name="Google Shape;1265;p54"/>
          <p:cNvSpPr/>
          <p:nvPr/>
        </p:nvSpPr>
        <p:spPr>
          <a:xfrm>
            <a:off x="5174518" y="2159936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265;p54"/>
          <p:cNvSpPr/>
          <p:nvPr/>
        </p:nvSpPr>
        <p:spPr>
          <a:xfrm>
            <a:off x="7080188" y="2168409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5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4"/>
    </mc:Choice>
    <mc:Fallback xmlns="">
      <p:transition spd="slow" advTm="5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 animBg="1"/>
      <p:bldP spid="9" grpId="0" animBg="1"/>
      <p:bldP spid="10" grpId="0" animBg="1"/>
      <p:bldP spid="12" grpId="0" animBg="1"/>
      <p:bldP spid="13" grpId="0"/>
      <p:bldP spid="14" grpId="0"/>
      <p:bldP spid="15" grpId="0"/>
      <p:bldP spid="16" grpId="0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CLASSIFIERS</a:t>
            </a:r>
            <a:endParaRPr sz="2400" dirty="0"/>
          </a:p>
        </p:txBody>
      </p:sp>
      <p:sp>
        <p:nvSpPr>
          <p:cNvPr id="3" name="Google Shape;563;p40"/>
          <p:cNvSpPr/>
          <p:nvPr/>
        </p:nvSpPr>
        <p:spPr>
          <a:xfrm>
            <a:off x="390858" y="1353665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8;p40"/>
          <p:cNvSpPr/>
          <p:nvPr/>
        </p:nvSpPr>
        <p:spPr>
          <a:xfrm>
            <a:off x="386582" y="1740265"/>
            <a:ext cx="5001041" cy="12600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99;p41"/>
          <p:cNvSpPr txBox="1"/>
          <p:nvPr/>
        </p:nvSpPr>
        <p:spPr>
          <a:xfrm>
            <a:off x="2024208" y="1359719"/>
            <a:ext cx="33552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Machine learning algorithms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" name="Google Shape;599;p41"/>
          <p:cNvSpPr txBox="1"/>
          <p:nvPr/>
        </p:nvSpPr>
        <p:spPr>
          <a:xfrm>
            <a:off x="566582" y="1728119"/>
            <a:ext cx="4830523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Random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Forest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" name="Google Shape;563;p40"/>
          <p:cNvSpPr/>
          <p:nvPr/>
        </p:nvSpPr>
        <p:spPr>
          <a:xfrm>
            <a:off x="392058" y="3082529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88;p40"/>
          <p:cNvSpPr/>
          <p:nvPr/>
        </p:nvSpPr>
        <p:spPr>
          <a:xfrm>
            <a:off x="387782" y="3469129"/>
            <a:ext cx="5001041" cy="12218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99;p41"/>
          <p:cNvSpPr txBox="1"/>
          <p:nvPr/>
        </p:nvSpPr>
        <p:spPr>
          <a:xfrm>
            <a:off x="785808" y="3088583"/>
            <a:ext cx="4594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Select Mental illness to evaluate results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" name="Google Shape;599;p41"/>
          <p:cNvSpPr txBox="1"/>
          <p:nvPr/>
        </p:nvSpPr>
        <p:spPr>
          <a:xfrm>
            <a:off x="566379" y="3471383"/>
            <a:ext cx="208394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Anorexia nervosa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" name="Google Shape;563;p40"/>
          <p:cNvSpPr/>
          <p:nvPr/>
        </p:nvSpPr>
        <p:spPr>
          <a:xfrm>
            <a:off x="5509851" y="1351200"/>
            <a:ext cx="3290400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88;p40"/>
          <p:cNvSpPr/>
          <p:nvPr/>
        </p:nvSpPr>
        <p:spPr>
          <a:xfrm>
            <a:off x="5509851" y="1737800"/>
            <a:ext cx="3290400" cy="112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99;p41"/>
          <p:cNvSpPr txBox="1"/>
          <p:nvPr/>
        </p:nvSpPr>
        <p:spPr>
          <a:xfrm>
            <a:off x="5761852" y="1357254"/>
            <a:ext cx="303018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Sampling option selection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" name="Google Shape;599;p41"/>
          <p:cNvSpPr txBox="1"/>
          <p:nvPr/>
        </p:nvSpPr>
        <p:spPr>
          <a:xfrm>
            <a:off x="5696698" y="1740054"/>
            <a:ext cx="179298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No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sampling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" name="Google Shape;599;p41"/>
          <p:cNvSpPr txBox="1"/>
          <p:nvPr/>
        </p:nvSpPr>
        <p:spPr>
          <a:xfrm>
            <a:off x="559382" y="2011519"/>
            <a:ext cx="45392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Decision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Trees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" name="Google Shape;599;p41"/>
          <p:cNvSpPr txBox="1"/>
          <p:nvPr/>
        </p:nvSpPr>
        <p:spPr>
          <a:xfrm>
            <a:off x="559382" y="2292265"/>
            <a:ext cx="45176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Support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Vector Machine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with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Lineal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function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" name="Google Shape;599;p41"/>
          <p:cNvSpPr txBox="1"/>
          <p:nvPr/>
        </p:nvSpPr>
        <p:spPr>
          <a:xfrm>
            <a:off x="559382" y="2588165"/>
            <a:ext cx="46544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Support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Vector Machine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with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Polynomial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function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" name="Google Shape;599;p41"/>
          <p:cNvSpPr txBox="1"/>
          <p:nvPr/>
        </p:nvSpPr>
        <p:spPr>
          <a:xfrm>
            <a:off x="552091" y="3716885"/>
            <a:ext cx="181491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Bipolar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disorder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" name="Google Shape;599;p41"/>
          <p:cNvSpPr txBox="1"/>
          <p:nvPr/>
        </p:nvSpPr>
        <p:spPr>
          <a:xfrm>
            <a:off x="552091" y="3986297"/>
            <a:ext cx="192678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Bulimia nervosa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" name="Google Shape;599;p41"/>
          <p:cNvSpPr txBox="1"/>
          <p:nvPr/>
        </p:nvSpPr>
        <p:spPr>
          <a:xfrm>
            <a:off x="5696514" y="2071627"/>
            <a:ext cx="1625826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Under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sampling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" name="Google Shape;599;p41"/>
          <p:cNvSpPr txBox="1"/>
          <p:nvPr/>
        </p:nvSpPr>
        <p:spPr>
          <a:xfrm>
            <a:off x="5696458" y="2421800"/>
            <a:ext cx="170677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Over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sampling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" name="Google Shape;1265;p54"/>
          <p:cNvSpPr/>
          <p:nvPr/>
        </p:nvSpPr>
        <p:spPr>
          <a:xfrm>
            <a:off x="5593913" y="1857536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65;p54"/>
          <p:cNvSpPr/>
          <p:nvPr/>
        </p:nvSpPr>
        <p:spPr>
          <a:xfrm>
            <a:off x="480423" y="1855401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99;p41"/>
          <p:cNvSpPr txBox="1"/>
          <p:nvPr/>
        </p:nvSpPr>
        <p:spPr>
          <a:xfrm>
            <a:off x="552296" y="4235573"/>
            <a:ext cx="1283641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Depression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1265;p54"/>
          <p:cNvSpPr/>
          <p:nvPr/>
        </p:nvSpPr>
        <p:spPr>
          <a:xfrm>
            <a:off x="470640" y="3585645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99;p41"/>
          <p:cNvSpPr txBox="1"/>
          <p:nvPr/>
        </p:nvSpPr>
        <p:spPr>
          <a:xfrm>
            <a:off x="2528883" y="3448857"/>
            <a:ext cx="2985093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Post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traumatic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stress </a:t>
            </a: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disorder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" name="Google Shape;1265;p54"/>
          <p:cNvSpPr/>
          <p:nvPr/>
        </p:nvSpPr>
        <p:spPr>
          <a:xfrm>
            <a:off x="2437561" y="3580879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99;p41"/>
          <p:cNvSpPr txBox="1"/>
          <p:nvPr/>
        </p:nvSpPr>
        <p:spPr>
          <a:xfrm>
            <a:off x="2531318" y="3728091"/>
            <a:ext cx="181902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Schizophrenia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9" name="Google Shape;599;p41"/>
          <p:cNvSpPr txBox="1"/>
          <p:nvPr/>
        </p:nvSpPr>
        <p:spPr>
          <a:xfrm>
            <a:off x="2519934" y="3988101"/>
            <a:ext cx="181902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Substance</a:t>
            </a: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abuse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" name="Google Shape;599;p41"/>
          <p:cNvSpPr txBox="1"/>
          <p:nvPr/>
        </p:nvSpPr>
        <p:spPr>
          <a:xfrm>
            <a:off x="7565107" y="2067258"/>
            <a:ext cx="12263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i="1" dirty="0" err="1" smtClean="0">
                <a:solidFill>
                  <a:schemeClr val="accent1">
                    <a:lumMod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Percentage</a:t>
            </a:r>
            <a:endParaRPr i="1" dirty="0">
              <a:solidFill>
                <a:schemeClr val="accent1">
                  <a:lumMod val="7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" name="Google Shape;599;p41"/>
          <p:cNvSpPr txBox="1"/>
          <p:nvPr/>
        </p:nvSpPr>
        <p:spPr>
          <a:xfrm>
            <a:off x="7556288" y="2433295"/>
            <a:ext cx="12263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i="1" dirty="0" err="1" smtClean="0">
                <a:solidFill>
                  <a:schemeClr val="accent1">
                    <a:lumMod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Percentage</a:t>
            </a:r>
            <a:endParaRPr i="1" dirty="0">
              <a:solidFill>
                <a:schemeClr val="accent1">
                  <a:lumMod val="7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027" name="Audio 10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4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9"/>
    </mc:Choice>
    <mc:Fallback xmlns="">
      <p:transition spd="slow" advTm="5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ector recto 22"/>
          <p:cNvCxnSpPr/>
          <p:nvPr/>
        </p:nvCxnSpPr>
        <p:spPr>
          <a:xfrm>
            <a:off x="1396659" y="3447482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395459" y="3979082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Google Shape;102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RESULTS</a:t>
            </a:r>
            <a:endParaRPr sz="2400" dirty="0"/>
          </a:p>
        </p:txBody>
      </p:sp>
      <p:sp>
        <p:nvSpPr>
          <p:cNvPr id="2" name="Rectángulo 1"/>
          <p:cNvSpPr/>
          <p:nvPr/>
        </p:nvSpPr>
        <p:spPr>
          <a:xfrm>
            <a:off x="1516903" y="3445676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3"/>
          <p:cNvCxnSpPr/>
          <p:nvPr/>
        </p:nvCxnSpPr>
        <p:spPr>
          <a:xfrm>
            <a:off x="1736128" y="442067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08435" y="3736189"/>
            <a:ext cx="268013" cy="7304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>
            <a:off x="2093323" y="4420670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965630" y="4036225"/>
            <a:ext cx="268013" cy="4304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/>
          <p:nvPr/>
        </p:nvCxnSpPr>
        <p:spPr>
          <a:xfrm>
            <a:off x="2445753" y="442066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2318060" y="3645701"/>
            <a:ext cx="268013" cy="8209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2798185" y="4420658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2670492" y="3817151"/>
            <a:ext cx="268013" cy="6494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Google Shape;599;p41"/>
          <p:cNvSpPr txBox="1"/>
          <p:nvPr/>
        </p:nvSpPr>
        <p:spPr>
          <a:xfrm>
            <a:off x="1060034" y="38668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0.5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" name="Google Shape;599;p41"/>
          <p:cNvSpPr txBox="1"/>
          <p:nvPr/>
        </p:nvSpPr>
        <p:spPr>
          <a:xfrm>
            <a:off x="1550994" y="4598172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RF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" name="Google Shape;599;p41"/>
          <p:cNvSpPr txBox="1"/>
          <p:nvPr/>
        </p:nvSpPr>
        <p:spPr>
          <a:xfrm>
            <a:off x="1908189" y="4598172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DT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" name="Google Shape;599;p41"/>
          <p:cNvSpPr txBox="1"/>
          <p:nvPr/>
        </p:nvSpPr>
        <p:spPr>
          <a:xfrm>
            <a:off x="2172465" y="4600547"/>
            <a:ext cx="532178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SVML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" name="Google Shape;599;p41"/>
          <p:cNvSpPr txBox="1"/>
          <p:nvPr/>
        </p:nvSpPr>
        <p:spPr>
          <a:xfrm>
            <a:off x="2557272" y="4604972"/>
            <a:ext cx="59725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SVMP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" name="Google Shape;563;p40"/>
          <p:cNvSpPr/>
          <p:nvPr/>
        </p:nvSpPr>
        <p:spPr>
          <a:xfrm>
            <a:off x="1516903" y="3200956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99;p41"/>
          <p:cNvSpPr txBox="1"/>
          <p:nvPr/>
        </p:nvSpPr>
        <p:spPr>
          <a:xfrm>
            <a:off x="2379267" y="3186331"/>
            <a:ext cx="642854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kappa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" name="Google Shape;599;p41"/>
          <p:cNvSpPr txBox="1"/>
          <p:nvPr/>
        </p:nvSpPr>
        <p:spPr>
          <a:xfrm>
            <a:off x="1054034" y="33352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1.0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3668110" y="3447482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3666910" y="3979082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788354" y="3445676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8" name="Conector recto 27"/>
          <p:cNvCxnSpPr/>
          <p:nvPr/>
        </p:nvCxnSpPr>
        <p:spPr>
          <a:xfrm>
            <a:off x="4007579" y="442067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3879886" y="3957175"/>
            <a:ext cx="268013" cy="5094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29"/>
          <p:cNvCxnSpPr/>
          <p:nvPr/>
        </p:nvCxnSpPr>
        <p:spPr>
          <a:xfrm>
            <a:off x="4364774" y="4420670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/>
          <p:cNvSpPr/>
          <p:nvPr/>
        </p:nvSpPr>
        <p:spPr>
          <a:xfrm>
            <a:off x="4237081" y="3866825"/>
            <a:ext cx="268013" cy="5998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Conector recto 31"/>
          <p:cNvCxnSpPr/>
          <p:nvPr/>
        </p:nvCxnSpPr>
        <p:spPr>
          <a:xfrm>
            <a:off x="4717204" y="442066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4589511" y="3939209"/>
            <a:ext cx="268013" cy="5274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/>
          <p:cNvCxnSpPr/>
          <p:nvPr/>
        </p:nvCxnSpPr>
        <p:spPr>
          <a:xfrm>
            <a:off x="5069636" y="4420658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4941943" y="3979081"/>
            <a:ext cx="268013" cy="4875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Google Shape;599;p41"/>
          <p:cNvSpPr txBox="1"/>
          <p:nvPr/>
        </p:nvSpPr>
        <p:spPr>
          <a:xfrm>
            <a:off x="3331485" y="38668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0.5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7" name="Google Shape;599;p41"/>
          <p:cNvSpPr txBox="1"/>
          <p:nvPr/>
        </p:nvSpPr>
        <p:spPr>
          <a:xfrm>
            <a:off x="3822445" y="4598172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RF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8" name="Google Shape;599;p41"/>
          <p:cNvSpPr txBox="1"/>
          <p:nvPr/>
        </p:nvSpPr>
        <p:spPr>
          <a:xfrm>
            <a:off x="4179640" y="4598172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DT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9" name="Google Shape;599;p41"/>
          <p:cNvSpPr txBox="1"/>
          <p:nvPr/>
        </p:nvSpPr>
        <p:spPr>
          <a:xfrm>
            <a:off x="4443916" y="4600547"/>
            <a:ext cx="532178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SVML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" name="Google Shape;599;p41"/>
          <p:cNvSpPr txBox="1"/>
          <p:nvPr/>
        </p:nvSpPr>
        <p:spPr>
          <a:xfrm>
            <a:off x="4828723" y="4604972"/>
            <a:ext cx="59725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SVMP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" name="Google Shape;563;p40"/>
          <p:cNvSpPr/>
          <p:nvPr/>
        </p:nvSpPr>
        <p:spPr>
          <a:xfrm>
            <a:off x="3788354" y="3200956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99;p41"/>
          <p:cNvSpPr txBox="1"/>
          <p:nvPr/>
        </p:nvSpPr>
        <p:spPr>
          <a:xfrm>
            <a:off x="4364774" y="3186331"/>
            <a:ext cx="9287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Sensitivity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3" name="Google Shape;599;p41"/>
          <p:cNvSpPr txBox="1"/>
          <p:nvPr/>
        </p:nvSpPr>
        <p:spPr>
          <a:xfrm>
            <a:off x="3325485" y="33352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1.0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44" name="Conector recto 43"/>
          <p:cNvCxnSpPr/>
          <p:nvPr/>
        </p:nvCxnSpPr>
        <p:spPr>
          <a:xfrm>
            <a:off x="5907858" y="3447482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5906658" y="3979082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6028102" y="3445676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7" name="Conector recto 46"/>
          <p:cNvCxnSpPr/>
          <p:nvPr/>
        </p:nvCxnSpPr>
        <p:spPr>
          <a:xfrm>
            <a:off x="6247327" y="442067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6119634" y="3462530"/>
            <a:ext cx="268013" cy="999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9" name="Conector recto 48"/>
          <p:cNvCxnSpPr/>
          <p:nvPr/>
        </p:nvCxnSpPr>
        <p:spPr>
          <a:xfrm>
            <a:off x="6604522" y="4420670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6476829" y="3462530"/>
            <a:ext cx="268013" cy="9990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1" name="Conector recto 50"/>
          <p:cNvCxnSpPr/>
          <p:nvPr/>
        </p:nvCxnSpPr>
        <p:spPr>
          <a:xfrm>
            <a:off x="6956952" y="442066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/>
          <p:cNvSpPr/>
          <p:nvPr/>
        </p:nvSpPr>
        <p:spPr>
          <a:xfrm>
            <a:off x="6829259" y="3564447"/>
            <a:ext cx="268013" cy="8971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/>
          <p:cNvCxnSpPr/>
          <p:nvPr/>
        </p:nvCxnSpPr>
        <p:spPr>
          <a:xfrm>
            <a:off x="7309384" y="4420658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7181691" y="3564447"/>
            <a:ext cx="268013" cy="897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Google Shape;599;p41"/>
          <p:cNvSpPr txBox="1"/>
          <p:nvPr/>
        </p:nvSpPr>
        <p:spPr>
          <a:xfrm>
            <a:off x="5571233" y="38668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0.5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" name="Google Shape;599;p41"/>
          <p:cNvSpPr txBox="1"/>
          <p:nvPr/>
        </p:nvSpPr>
        <p:spPr>
          <a:xfrm>
            <a:off x="6062193" y="4598172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RF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7" name="Google Shape;599;p41"/>
          <p:cNvSpPr txBox="1"/>
          <p:nvPr/>
        </p:nvSpPr>
        <p:spPr>
          <a:xfrm>
            <a:off x="6419388" y="4598172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DT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8" name="Google Shape;599;p41"/>
          <p:cNvSpPr txBox="1"/>
          <p:nvPr/>
        </p:nvSpPr>
        <p:spPr>
          <a:xfrm>
            <a:off x="6683664" y="4600547"/>
            <a:ext cx="532178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SVML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9" name="Google Shape;599;p41"/>
          <p:cNvSpPr txBox="1"/>
          <p:nvPr/>
        </p:nvSpPr>
        <p:spPr>
          <a:xfrm>
            <a:off x="7068471" y="4604972"/>
            <a:ext cx="59725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SVMP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0" name="Google Shape;563;p40"/>
          <p:cNvSpPr/>
          <p:nvPr/>
        </p:nvSpPr>
        <p:spPr>
          <a:xfrm>
            <a:off x="6028102" y="3200956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599;p41"/>
          <p:cNvSpPr txBox="1"/>
          <p:nvPr/>
        </p:nvSpPr>
        <p:spPr>
          <a:xfrm>
            <a:off x="6604522" y="3186331"/>
            <a:ext cx="9287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Specificity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2" name="Google Shape;599;p41"/>
          <p:cNvSpPr txBox="1"/>
          <p:nvPr/>
        </p:nvSpPr>
        <p:spPr>
          <a:xfrm>
            <a:off x="5565233" y="33352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1.0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63" name="Conector recto 62"/>
          <p:cNvCxnSpPr/>
          <p:nvPr/>
        </p:nvCxnSpPr>
        <p:spPr>
          <a:xfrm>
            <a:off x="1391891" y="167105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1390691" y="220265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ángulo 64"/>
          <p:cNvSpPr/>
          <p:nvPr/>
        </p:nvSpPr>
        <p:spPr>
          <a:xfrm>
            <a:off x="1512135" y="1669250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6" name="Conector recto 65"/>
          <p:cNvCxnSpPr/>
          <p:nvPr/>
        </p:nvCxnSpPr>
        <p:spPr>
          <a:xfrm>
            <a:off x="1731360" y="264424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ángulo 66"/>
          <p:cNvSpPr/>
          <p:nvPr/>
        </p:nvSpPr>
        <p:spPr>
          <a:xfrm>
            <a:off x="1603667" y="1955000"/>
            <a:ext cx="268013" cy="7304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8" name="Conector recto 67"/>
          <p:cNvCxnSpPr/>
          <p:nvPr/>
        </p:nvCxnSpPr>
        <p:spPr>
          <a:xfrm>
            <a:off x="2088555" y="264424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ángulo 68"/>
          <p:cNvSpPr/>
          <p:nvPr/>
        </p:nvSpPr>
        <p:spPr>
          <a:xfrm>
            <a:off x="1960862" y="1812038"/>
            <a:ext cx="268013" cy="8734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0" name="Conector recto 69"/>
          <p:cNvCxnSpPr/>
          <p:nvPr/>
        </p:nvCxnSpPr>
        <p:spPr>
          <a:xfrm>
            <a:off x="2440985" y="264423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ángulo 70"/>
          <p:cNvSpPr/>
          <p:nvPr/>
        </p:nvSpPr>
        <p:spPr>
          <a:xfrm>
            <a:off x="2313292" y="1864512"/>
            <a:ext cx="268013" cy="8209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2" name="Conector recto 71"/>
          <p:cNvCxnSpPr/>
          <p:nvPr/>
        </p:nvCxnSpPr>
        <p:spPr>
          <a:xfrm>
            <a:off x="2793417" y="264423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ángulo 72"/>
          <p:cNvSpPr/>
          <p:nvPr/>
        </p:nvSpPr>
        <p:spPr>
          <a:xfrm>
            <a:off x="2665724" y="1955000"/>
            <a:ext cx="268013" cy="730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Google Shape;599;p41"/>
          <p:cNvSpPr txBox="1"/>
          <p:nvPr/>
        </p:nvSpPr>
        <p:spPr>
          <a:xfrm>
            <a:off x="1055266" y="2090399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0.5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5" name="Google Shape;599;p41"/>
          <p:cNvSpPr txBox="1"/>
          <p:nvPr/>
        </p:nvSpPr>
        <p:spPr>
          <a:xfrm>
            <a:off x="1546226" y="2821746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RF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6" name="Google Shape;599;p41"/>
          <p:cNvSpPr txBox="1"/>
          <p:nvPr/>
        </p:nvSpPr>
        <p:spPr>
          <a:xfrm>
            <a:off x="1903421" y="2821746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DT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7" name="Google Shape;599;p41"/>
          <p:cNvSpPr txBox="1"/>
          <p:nvPr/>
        </p:nvSpPr>
        <p:spPr>
          <a:xfrm>
            <a:off x="2167697" y="2824121"/>
            <a:ext cx="532178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SVML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8" name="Google Shape;599;p41"/>
          <p:cNvSpPr txBox="1"/>
          <p:nvPr/>
        </p:nvSpPr>
        <p:spPr>
          <a:xfrm>
            <a:off x="2552504" y="2828546"/>
            <a:ext cx="59725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SVMP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9" name="Google Shape;563;p40"/>
          <p:cNvSpPr/>
          <p:nvPr/>
        </p:nvSpPr>
        <p:spPr>
          <a:xfrm>
            <a:off x="1512135" y="1424530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99;p41"/>
          <p:cNvSpPr txBox="1"/>
          <p:nvPr/>
        </p:nvSpPr>
        <p:spPr>
          <a:xfrm>
            <a:off x="2149388" y="1409905"/>
            <a:ext cx="867965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Accuracy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1" name="Google Shape;599;p41"/>
          <p:cNvSpPr txBox="1"/>
          <p:nvPr/>
        </p:nvSpPr>
        <p:spPr>
          <a:xfrm>
            <a:off x="1049266" y="1558799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1.0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82" name="Conector recto 81"/>
          <p:cNvCxnSpPr/>
          <p:nvPr/>
        </p:nvCxnSpPr>
        <p:spPr>
          <a:xfrm>
            <a:off x="3663342" y="167105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3662142" y="220265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ángulo 83"/>
          <p:cNvSpPr/>
          <p:nvPr/>
        </p:nvSpPr>
        <p:spPr>
          <a:xfrm>
            <a:off x="3783586" y="1669250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5" name="Conector recto 84"/>
          <p:cNvCxnSpPr/>
          <p:nvPr/>
        </p:nvCxnSpPr>
        <p:spPr>
          <a:xfrm>
            <a:off x="4002811" y="264424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ángulo 85"/>
          <p:cNvSpPr/>
          <p:nvPr/>
        </p:nvSpPr>
        <p:spPr>
          <a:xfrm>
            <a:off x="3875119" y="1799653"/>
            <a:ext cx="131162" cy="8905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7" name="Conector recto 86"/>
          <p:cNvCxnSpPr/>
          <p:nvPr/>
        </p:nvCxnSpPr>
        <p:spPr>
          <a:xfrm>
            <a:off x="4360006" y="264424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ángulo 87"/>
          <p:cNvSpPr/>
          <p:nvPr/>
        </p:nvSpPr>
        <p:spPr>
          <a:xfrm>
            <a:off x="4232314" y="1802175"/>
            <a:ext cx="131163" cy="8880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9" name="Conector recto 88"/>
          <p:cNvCxnSpPr/>
          <p:nvPr/>
        </p:nvCxnSpPr>
        <p:spPr>
          <a:xfrm>
            <a:off x="4712436" y="264423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ángulo 89"/>
          <p:cNvSpPr/>
          <p:nvPr/>
        </p:nvSpPr>
        <p:spPr>
          <a:xfrm>
            <a:off x="4584743" y="1910126"/>
            <a:ext cx="127693" cy="7777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1" name="Conector recto 90"/>
          <p:cNvCxnSpPr/>
          <p:nvPr/>
        </p:nvCxnSpPr>
        <p:spPr>
          <a:xfrm>
            <a:off x="5064868" y="264423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ángulo 91"/>
          <p:cNvSpPr/>
          <p:nvPr/>
        </p:nvSpPr>
        <p:spPr>
          <a:xfrm>
            <a:off x="4937175" y="1957382"/>
            <a:ext cx="134711" cy="7304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Google Shape;599;p41"/>
          <p:cNvSpPr txBox="1"/>
          <p:nvPr/>
        </p:nvSpPr>
        <p:spPr>
          <a:xfrm>
            <a:off x="3326717" y="2090399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0.5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4" name="Google Shape;599;p41"/>
          <p:cNvSpPr txBox="1"/>
          <p:nvPr/>
        </p:nvSpPr>
        <p:spPr>
          <a:xfrm>
            <a:off x="3817677" y="2821746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RF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5" name="Google Shape;599;p41"/>
          <p:cNvSpPr txBox="1"/>
          <p:nvPr/>
        </p:nvSpPr>
        <p:spPr>
          <a:xfrm>
            <a:off x="4174872" y="2821746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DT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6" name="Google Shape;599;p41"/>
          <p:cNvSpPr txBox="1"/>
          <p:nvPr/>
        </p:nvSpPr>
        <p:spPr>
          <a:xfrm>
            <a:off x="4439148" y="2824121"/>
            <a:ext cx="532178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SVML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7" name="Google Shape;599;p41"/>
          <p:cNvSpPr txBox="1"/>
          <p:nvPr/>
        </p:nvSpPr>
        <p:spPr>
          <a:xfrm>
            <a:off x="4823955" y="2828546"/>
            <a:ext cx="59725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SVMP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8" name="Google Shape;563;p40"/>
          <p:cNvSpPr/>
          <p:nvPr/>
        </p:nvSpPr>
        <p:spPr>
          <a:xfrm>
            <a:off x="3783586" y="1424530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599;p41"/>
          <p:cNvSpPr txBox="1"/>
          <p:nvPr/>
        </p:nvSpPr>
        <p:spPr>
          <a:xfrm>
            <a:off x="4360006" y="1409905"/>
            <a:ext cx="9287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95% CI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0" name="Google Shape;599;p41"/>
          <p:cNvSpPr txBox="1"/>
          <p:nvPr/>
        </p:nvSpPr>
        <p:spPr>
          <a:xfrm>
            <a:off x="3320717" y="1558799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1.0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01" name="Conector recto 100"/>
          <p:cNvCxnSpPr/>
          <p:nvPr/>
        </p:nvCxnSpPr>
        <p:spPr>
          <a:xfrm>
            <a:off x="5903090" y="167105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5901890" y="220265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ángulo 102"/>
          <p:cNvSpPr/>
          <p:nvPr/>
        </p:nvSpPr>
        <p:spPr>
          <a:xfrm>
            <a:off x="6023334" y="1669250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4" name="Conector recto 103"/>
          <p:cNvCxnSpPr/>
          <p:nvPr/>
        </p:nvCxnSpPr>
        <p:spPr>
          <a:xfrm>
            <a:off x="6242559" y="264424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ángulo 104"/>
          <p:cNvSpPr/>
          <p:nvPr/>
        </p:nvSpPr>
        <p:spPr>
          <a:xfrm>
            <a:off x="6114866" y="1688775"/>
            <a:ext cx="268013" cy="999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6" name="Conector recto 105"/>
          <p:cNvCxnSpPr/>
          <p:nvPr/>
        </p:nvCxnSpPr>
        <p:spPr>
          <a:xfrm>
            <a:off x="6599754" y="264424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ángulo 106"/>
          <p:cNvSpPr/>
          <p:nvPr/>
        </p:nvSpPr>
        <p:spPr>
          <a:xfrm>
            <a:off x="6472061" y="1688775"/>
            <a:ext cx="268013" cy="9990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8" name="Conector recto 107"/>
          <p:cNvCxnSpPr/>
          <p:nvPr/>
        </p:nvCxnSpPr>
        <p:spPr>
          <a:xfrm>
            <a:off x="6952184" y="264423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ángulo 108"/>
          <p:cNvSpPr/>
          <p:nvPr/>
        </p:nvSpPr>
        <p:spPr>
          <a:xfrm>
            <a:off x="6824491" y="1790692"/>
            <a:ext cx="268013" cy="8971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0" name="Conector recto 109"/>
          <p:cNvCxnSpPr/>
          <p:nvPr/>
        </p:nvCxnSpPr>
        <p:spPr>
          <a:xfrm>
            <a:off x="7304616" y="264423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ángulo 110"/>
          <p:cNvSpPr/>
          <p:nvPr/>
        </p:nvSpPr>
        <p:spPr>
          <a:xfrm>
            <a:off x="7176923" y="1790692"/>
            <a:ext cx="268013" cy="8971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Google Shape;599;p41"/>
          <p:cNvSpPr txBox="1"/>
          <p:nvPr/>
        </p:nvSpPr>
        <p:spPr>
          <a:xfrm>
            <a:off x="5566465" y="2090399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0.5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3" name="Google Shape;599;p41"/>
          <p:cNvSpPr txBox="1"/>
          <p:nvPr/>
        </p:nvSpPr>
        <p:spPr>
          <a:xfrm>
            <a:off x="6057425" y="2821746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RF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4" name="Google Shape;599;p41"/>
          <p:cNvSpPr txBox="1"/>
          <p:nvPr/>
        </p:nvSpPr>
        <p:spPr>
          <a:xfrm>
            <a:off x="6414620" y="2821746"/>
            <a:ext cx="37026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DT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5" name="Google Shape;599;p41"/>
          <p:cNvSpPr txBox="1"/>
          <p:nvPr/>
        </p:nvSpPr>
        <p:spPr>
          <a:xfrm>
            <a:off x="6678896" y="2824121"/>
            <a:ext cx="532178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SVML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6" name="Google Shape;599;p41"/>
          <p:cNvSpPr txBox="1"/>
          <p:nvPr/>
        </p:nvSpPr>
        <p:spPr>
          <a:xfrm>
            <a:off x="7063703" y="2828546"/>
            <a:ext cx="59725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SVMP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7" name="Google Shape;563;p40"/>
          <p:cNvSpPr/>
          <p:nvPr/>
        </p:nvSpPr>
        <p:spPr>
          <a:xfrm>
            <a:off x="6023334" y="1424530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599;p41"/>
          <p:cNvSpPr txBox="1"/>
          <p:nvPr/>
        </p:nvSpPr>
        <p:spPr>
          <a:xfrm>
            <a:off x="6599754" y="1409905"/>
            <a:ext cx="9287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i="1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p</a:t>
            </a: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-value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9" name="Google Shape;599;p41"/>
          <p:cNvSpPr txBox="1"/>
          <p:nvPr/>
        </p:nvSpPr>
        <p:spPr>
          <a:xfrm>
            <a:off x="5560465" y="1558799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1.0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0" name="Rectángulo 119"/>
          <p:cNvSpPr/>
          <p:nvPr/>
        </p:nvSpPr>
        <p:spPr>
          <a:xfrm>
            <a:off x="4004507" y="1721644"/>
            <a:ext cx="131162" cy="9661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4361351" y="1777746"/>
            <a:ext cx="131162" cy="9100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Rectángulo 121"/>
          <p:cNvSpPr/>
          <p:nvPr/>
        </p:nvSpPr>
        <p:spPr>
          <a:xfrm>
            <a:off x="4713629" y="1869274"/>
            <a:ext cx="131162" cy="8185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" name="Rectángulo 122"/>
          <p:cNvSpPr/>
          <p:nvPr/>
        </p:nvSpPr>
        <p:spPr>
          <a:xfrm>
            <a:off x="5073195" y="1910126"/>
            <a:ext cx="131162" cy="7777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7"/>
    </mc:Choice>
    <mc:Fallback xmlns="">
      <p:transition spd="slow" advTm="3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9" grpId="0" animBg="1"/>
      <p:bldP spid="11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4" grpId="0"/>
      <p:bldP spid="27" grpId="0" animBg="1"/>
      <p:bldP spid="29" grpId="0" animBg="1"/>
      <p:bldP spid="31" grpId="0" animBg="1"/>
      <p:bldP spid="33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 animBg="1"/>
      <p:bldP spid="42" grpId="0"/>
      <p:bldP spid="43" grpId="0"/>
      <p:bldP spid="46" grpId="0" animBg="1"/>
      <p:bldP spid="48" grpId="0" animBg="1"/>
      <p:bldP spid="50" grpId="0" animBg="1"/>
      <p:bldP spid="52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 animBg="1"/>
      <p:bldP spid="61" grpId="0"/>
      <p:bldP spid="62" grpId="0"/>
      <p:bldP spid="65" grpId="0" animBg="1"/>
      <p:bldP spid="67" grpId="0" animBg="1"/>
      <p:bldP spid="69" grpId="0" animBg="1"/>
      <p:bldP spid="71" grpId="0" animBg="1"/>
      <p:bldP spid="73" grpId="0" animBg="1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1" grpId="0"/>
      <p:bldP spid="84" grpId="0" animBg="1"/>
      <p:bldP spid="86" grpId="0" animBg="1"/>
      <p:bldP spid="88" grpId="0" animBg="1"/>
      <p:bldP spid="90" grpId="0" animBg="1"/>
      <p:bldP spid="92" grpId="0" animBg="1"/>
      <p:bldP spid="93" grpId="0"/>
      <p:bldP spid="94" grpId="0"/>
      <p:bldP spid="95" grpId="0"/>
      <p:bldP spid="96" grpId="0"/>
      <p:bldP spid="97" grpId="0"/>
      <p:bldP spid="98" grpId="0" animBg="1"/>
      <p:bldP spid="99" grpId="0"/>
      <p:bldP spid="100" grpId="0"/>
      <p:bldP spid="103" grpId="0" animBg="1"/>
      <p:bldP spid="105" grpId="0" animBg="1"/>
      <p:bldP spid="107" grpId="0" animBg="1"/>
      <p:bldP spid="109" grpId="0" animBg="1"/>
      <p:bldP spid="111" grpId="0" animBg="1"/>
      <p:bldP spid="112" grpId="0"/>
      <p:bldP spid="113" grpId="0"/>
      <p:bldP spid="114" grpId="0"/>
      <p:bldP spid="115" grpId="0"/>
      <p:bldP spid="116" grpId="0"/>
      <p:bldP spid="117" grpId="0" animBg="1"/>
      <p:bldP spid="118" grpId="0"/>
      <p:bldP spid="119" grpId="0"/>
      <p:bldP spid="120" grpId="0" animBg="1"/>
      <p:bldP spid="121" grpId="0" animBg="1"/>
      <p:bldP spid="122" grpId="0" animBg="1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>
            <a:spLocks noGrp="1"/>
          </p:cNvSpPr>
          <p:nvPr>
            <p:ph type="subTitle" idx="1"/>
          </p:nvPr>
        </p:nvSpPr>
        <p:spPr>
          <a:xfrm flipH="1">
            <a:off x="1244600" y="816644"/>
            <a:ext cx="2432870" cy="40404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Estado actual a nivel mundial</a:t>
            </a:r>
            <a:endParaRPr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99" name="Google Shape;299;p28"/>
          <p:cNvSpPr txBox="1">
            <a:spLocks noGrp="1"/>
          </p:cNvSpPr>
          <p:nvPr>
            <p:ph type="subTitle" idx="2"/>
          </p:nvPr>
        </p:nvSpPr>
        <p:spPr>
          <a:xfrm flipH="1">
            <a:off x="5355483" y="2101940"/>
            <a:ext cx="2320200" cy="91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10000"/>
                  </a:schemeClr>
                </a:solidFill>
              </a:rPr>
              <a:t>Resampling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B</a:t>
            </a:r>
            <a:r>
              <a:rPr lang="en" dirty="0" smtClean="0">
                <a:solidFill>
                  <a:schemeClr val="accent1">
                    <a:lumMod val="10000"/>
                  </a:schemeClr>
                </a:solidFill>
              </a:rPr>
              <a:t>oost Decision Trees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10000"/>
                  </a:schemeClr>
                </a:solidFill>
              </a:rPr>
              <a:t>Support Vector Machine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10000"/>
                  </a:schemeClr>
                </a:solidFill>
              </a:rPr>
              <a:t>Random Forest</a:t>
            </a:r>
            <a:endParaRPr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00" name="Google Shape;300;p28"/>
          <p:cNvSpPr txBox="1">
            <a:spLocks noGrp="1"/>
          </p:cNvSpPr>
          <p:nvPr>
            <p:ph type="subTitle" idx="3"/>
          </p:nvPr>
        </p:nvSpPr>
        <p:spPr>
          <a:xfrm flipH="1">
            <a:off x="5338514" y="813402"/>
            <a:ext cx="23202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El segundo cerebro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Disbiosis</a:t>
            </a:r>
            <a:endParaRPr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01" name="Google Shape;301;p28"/>
          <p:cNvSpPr txBox="1">
            <a:spLocks noGrp="1"/>
          </p:cNvSpPr>
          <p:nvPr>
            <p:ph type="subTitle" idx="4"/>
          </p:nvPr>
        </p:nvSpPr>
        <p:spPr>
          <a:xfrm flipH="1">
            <a:off x="980816" y="2105444"/>
            <a:ext cx="2692887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Taxonomía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Características de los pacientes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Enfermedades mentales</a:t>
            </a:r>
          </a:p>
        </p:txBody>
      </p:sp>
      <p:sp>
        <p:nvSpPr>
          <p:cNvPr id="325" name="Google Shape;325;p28"/>
          <p:cNvSpPr txBox="1">
            <a:spLocks noGrp="1"/>
          </p:cNvSpPr>
          <p:nvPr>
            <p:ph type="title"/>
          </p:nvPr>
        </p:nvSpPr>
        <p:spPr>
          <a:xfrm>
            <a:off x="410110" y="1352385"/>
            <a:ext cx="3274227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ANÁLISIS DE LOS DATOS</a:t>
            </a:r>
            <a:endParaRPr sz="2400" dirty="0"/>
          </a:p>
        </p:txBody>
      </p:sp>
      <p:sp>
        <p:nvSpPr>
          <p:cNvPr id="326" name="Google Shape;326;p28"/>
          <p:cNvSpPr txBox="1">
            <a:spLocks noGrp="1"/>
          </p:cNvSpPr>
          <p:nvPr>
            <p:ph type="title" idx="5"/>
          </p:nvPr>
        </p:nvSpPr>
        <p:spPr>
          <a:xfrm>
            <a:off x="4513491" y="1355777"/>
            <a:ext cx="3175889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ALGORITMOS DE CLASIFICACIÓN</a:t>
            </a:r>
            <a:endParaRPr sz="2400" dirty="0"/>
          </a:p>
        </p:txBody>
      </p:sp>
      <p:sp>
        <p:nvSpPr>
          <p:cNvPr id="298" name="Google Shape;298;p28"/>
          <p:cNvSpPr txBox="1">
            <a:spLocks noGrp="1"/>
          </p:cNvSpPr>
          <p:nvPr>
            <p:ph type="title" idx="6"/>
          </p:nvPr>
        </p:nvSpPr>
        <p:spPr>
          <a:xfrm>
            <a:off x="294083" y="50694"/>
            <a:ext cx="3396284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INTRODUCCIÓN</a:t>
            </a:r>
            <a:endParaRPr sz="2400" dirty="0"/>
          </a:p>
        </p:txBody>
      </p:sp>
      <p:sp>
        <p:nvSpPr>
          <p:cNvPr id="327" name="Google Shape;327;p28"/>
          <p:cNvSpPr txBox="1">
            <a:spLocks noGrp="1"/>
          </p:cNvSpPr>
          <p:nvPr>
            <p:ph type="title" idx="7"/>
          </p:nvPr>
        </p:nvSpPr>
        <p:spPr>
          <a:xfrm>
            <a:off x="4639836" y="65466"/>
            <a:ext cx="3016018" cy="9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PROBLEMÁTICA</a:t>
            </a:r>
            <a:endParaRPr sz="2400" dirty="0"/>
          </a:p>
        </p:txBody>
      </p:sp>
      <p:grpSp>
        <p:nvGrpSpPr>
          <p:cNvPr id="303" name="Google Shape;303;p28"/>
          <p:cNvGrpSpPr/>
          <p:nvPr/>
        </p:nvGrpSpPr>
        <p:grpSpPr>
          <a:xfrm rot="10800000" flipH="1">
            <a:off x="7740638" y="541300"/>
            <a:ext cx="679469" cy="4076127"/>
            <a:chOff x="716775" y="541300"/>
            <a:chExt cx="679469" cy="4076127"/>
          </a:xfrm>
        </p:grpSpPr>
        <p:sp>
          <p:nvSpPr>
            <p:cNvPr id="304" name="Google Shape;304;p28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716883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28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308" name="Google Shape;308;p28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8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" name="Google Shape;310;p28"/>
            <p:cNvSpPr/>
            <p:nvPr/>
          </p:nvSpPr>
          <p:spPr>
            <a:xfrm>
              <a:off x="716775" y="1900029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1" name="Google Shape;311;p28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312" name="Google Shape;312;p28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8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4" name="Google Shape;314;p28"/>
          <p:cNvGrpSpPr/>
          <p:nvPr/>
        </p:nvGrpSpPr>
        <p:grpSpPr>
          <a:xfrm>
            <a:off x="3755738" y="541300"/>
            <a:ext cx="679469" cy="4076127"/>
            <a:chOff x="716775" y="541300"/>
            <a:chExt cx="679469" cy="4076127"/>
          </a:xfrm>
        </p:grpSpPr>
        <p:sp>
          <p:nvSpPr>
            <p:cNvPr id="315" name="Google Shape;315;p28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716883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28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319" name="Google Shape;319;p28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1" name="Google Shape;321;p28"/>
            <p:cNvSpPr/>
            <p:nvPr/>
          </p:nvSpPr>
          <p:spPr>
            <a:xfrm>
              <a:off x="716775" y="1900029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28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323" name="Google Shape;323;p28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8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5;p28"/>
          <p:cNvSpPr txBox="1">
            <a:spLocks/>
          </p:cNvSpPr>
          <p:nvPr/>
        </p:nvSpPr>
        <p:spPr>
          <a:xfrm>
            <a:off x="410084" y="2588270"/>
            <a:ext cx="3274227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ko SemiBold"/>
              <a:buNone/>
              <a:defRPr sz="30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rPr lang="es-ES" sz="2400" dirty="0" smtClean="0"/>
              <a:t>SOFTWARE</a:t>
            </a:r>
            <a:endParaRPr lang="es-ES" sz="2400" dirty="0"/>
          </a:p>
        </p:txBody>
      </p:sp>
      <p:sp>
        <p:nvSpPr>
          <p:cNvPr id="33" name="Google Shape;301;p28"/>
          <p:cNvSpPr txBox="1">
            <a:spLocks/>
          </p:cNvSpPr>
          <p:nvPr/>
        </p:nvSpPr>
        <p:spPr>
          <a:xfrm flipH="1">
            <a:off x="968836" y="3334070"/>
            <a:ext cx="2692887" cy="132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3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Taxonomy</a:t>
            </a:r>
            <a:endParaRPr lang="es-ES" dirty="0" smtClean="0">
              <a:solidFill>
                <a:schemeClr val="accent1">
                  <a:lumMod val="10000"/>
                </a:schemeClr>
              </a:solidFill>
            </a:endParaRPr>
          </a:p>
          <a:p>
            <a:pPr marL="0" indent="0"/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Metadata</a:t>
            </a:r>
            <a:endParaRPr lang="es-ES" dirty="0" smtClean="0">
              <a:solidFill>
                <a:schemeClr val="accent1">
                  <a:lumMod val="10000"/>
                </a:schemeClr>
              </a:solidFill>
            </a:endParaRPr>
          </a:p>
          <a:p>
            <a:pPr marL="0" indent="0"/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Classifiers</a:t>
            </a:r>
            <a:endParaRPr lang="es-ES" dirty="0" smtClean="0">
              <a:solidFill>
                <a:schemeClr val="accent1">
                  <a:lumMod val="10000"/>
                </a:schemeClr>
              </a:solidFill>
            </a:endParaRPr>
          </a:p>
          <a:p>
            <a:pPr marL="0" indent="0"/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Results</a:t>
            </a:r>
            <a:endParaRPr lang="es-ES" dirty="0" smtClean="0">
              <a:solidFill>
                <a:schemeClr val="accent1">
                  <a:lumMod val="10000"/>
                </a:schemeClr>
              </a:solidFill>
            </a:endParaRPr>
          </a:p>
          <a:p>
            <a:pPr marL="0" indent="0"/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Patients</a:t>
            </a:r>
            <a:endParaRPr lang="es-ES" dirty="0" smtClean="0">
              <a:solidFill>
                <a:schemeClr val="accent1">
                  <a:lumMod val="10000"/>
                </a:schemeClr>
              </a:solidFill>
            </a:endParaRPr>
          </a:p>
          <a:p>
            <a:pPr marL="0" indent="0"/>
            <a:r>
              <a:rPr lang="es-ES" dirty="0" err="1" smtClean="0">
                <a:solidFill>
                  <a:schemeClr val="accent1">
                    <a:lumMod val="10000"/>
                  </a:schemeClr>
                </a:solidFill>
              </a:rPr>
              <a:t>Predictions</a:t>
            </a:r>
            <a:endParaRPr lang="es-E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4" name="Google Shape;326;p28"/>
          <p:cNvSpPr txBox="1">
            <a:spLocks/>
          </p:cNvSpPr>
          <p:nvPr/>
        </p:nvSpPr>
        <p:spPr>
          <a:xfrm>
            <a:off x="4502877" y="2782607"/>
            <a:ext cx="3175889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ko SemiBold"/>
              <a:buNone/>
              <a:defRPr sz="30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rPr lang="es-ES" sz="2400" dirty="0" smtClean="0"/>
              <a:t>RESULTADOS</a:t>
            </a:r>
            <a:endParaRPr lang="es-ES" sz="2400" dirty="0"/>
          </a:p>
        </p:txBody>
      </p:sp>
      <p:sp>
        <p:nvSpPr>
          <p:cNvPr id="35" name="Google Shape;326;p28"/>
          <p:cNvSpPr txBox="1">
            <a:spLocks/>
          </p:cNvSpPr>
          <p:nvPr/>
        </p:nvSpPr>
        <p:spPr>
          <a:xfrm>
            <a:off x="4517980" y="3482498"/>
            <a:ext cx="3175889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ko SemiBold"/>
              <a:buNone/>
              <a:defRPr sz="30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r>
              <a:rPr lang="es-ES" sz="2400" dirty="0" smtClean="0"/>
              <a:t>CONCLUSIÓN</a:t>
            </a:r>
            <a:endParaRPr lang="es-ES" sz="24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2" grpId="0" build="p"/>
      <p:bldP spid="299" grpId="0" uiExpand="1" build="p"/>
      <p:bldP spid="300" grpId="0" uiExpand="1" build="p"/>
      <p:bldP spid="301" grpId="0" uiExpand="1" build="p"/>
      <p:bldP spid="325" grpId="0"/>
      <p:bldP spid="326" grpId="0"/>
      <p:bldP spid="298" grpId="0"/>
      <p:bldP spid="327" grpId="0"/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PATIENTS</a:t>
            </a:r>
            <a:endParaRPr sz="2400" dirty="0"/>
          </a:p>
        </p:txBody>
      </p:sp>
      <p:sp>
        <p:nvSpPr>
          <p:cNvPr id="3" name="Google Shape;563;p40"/>
          <p:cNvSpPr/>
          <p:nvPr/>
        </p:nvSpPr>
        <p:spPr>
          <a:xfrm>
            <a:off x="565170" y="1352980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8;p40"/>
          <p:cNvSpPr/>
          <p:nvPr/>
        </p:nvSpPr>
        <p:spPr>
          <a:xfrm>
            <a:off x="560894" y="1739580"/>
            <a:ext cx="5001041" cy="375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99;p41"/>
          <p:cNvSpPr txBox="1"/>
          <p:nvPr/>
        </p:nvSpPr>
        <p:spPr>
          <a:xfrm>
            <a:off x="1445895" y="1359034"/>
            <a:ext cx="410782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Select a taxonomy file to prediction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" name="Google Shape;563;p40"/>
          <p:cNvSpPr/>
          <p:nvPr/>
        </p:nvSpPr>
        <p:spPr>
          <a:xfrm>
            <a:off x="566370" y="2191290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88;p40"/>
          <p:cNvSpPr/>
          <p:nvPr/>
        </p:nvSpPr>
        <p:spPr>
          <a:xfrm>
            <a:off x="562094" y="2577890"/>
            <a:ext cx="5001041" cy="375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99;p41"/>
          <p:cNvSpPr txBox="1"/>
          <p:nvPr/>
        </p:nvSpPr>
        <p:spPr>
          <a:xfrm>
            <a:off x="960120" y="2197344"/>
            <a:ext cx="4594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Taxonomy list filters added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" name="Google Shape;599;p41"/>
          <p:cNvSpPr txBox="1"/>
          <p:nvPr/>
        </p:nvSpPr>
        <p:spPr>
          <a:xfrm>
            <a:off x="566445" y="1738288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G</a:t>
            </a:r>
            <a:r>
              <a:rPr lang="en" sz="16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enus.count_to_prediction.txt</a:t>
            </a:r>
            <a:endParaRPr sz="1600" dirty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1" name="Google Shape;8673;p59"/>
          <p:cNvGrpSpPr/>
          <p:nvPr/>
        </p:nvGrpSpPr>
        <p:grpSpPr>
          <a:xfrm>
            <a:off x="6084000" y="1665400"/>
            <a:ext cx="2018924" cy="1843254"/>
            <a:chOff x="729238" y="1179665"/>
            <a:chExt cx="1636117" cy="1526144"/>
          </a:xfrm>
        </p:grpSpPr>
        <p:grpSp>
          <p:nvGrpSpPr>
            <p:cNvPr id="12" name="Google Shape;8674;p59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112" name="Google Shape;8675;p59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676;p59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677;p59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678;p59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679;p59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680;p59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681;p59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682;p59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683;p59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684;p59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8685;p59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102" name="Google Shape;8686;p59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687;p59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688;p59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689;p59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690;p59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691;p59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692;p59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693;p59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694;p59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695;p59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8696;p59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92" name="Google Shape;8697;p59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98;p59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9;p59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0;p59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01;p59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02;p59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03;p59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04;p59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705;p59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706;p59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8707;p59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82" name="Google Shape;8708;p59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709;p59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710;p59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711;p59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712;p59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13;p59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714;p59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715;p59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716;p59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717;p59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8718;p59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72" name="Google Shape;8719;p59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720;p59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721;p59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722;p59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723;p59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724;p59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725;p59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726;p59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727;p59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728;p59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8729;p59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62" name="Google Shape;8730;p59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731;p59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732;p59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733;p59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734;p59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735;p59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736;p59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737;p59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738;p59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739;p59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8740;p59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52" name="Google Shape;8741;p59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742;p59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743;p59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744;p59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745;p59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746;p59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747;p59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748;p59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749;p59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750;p59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8751;p59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42" name="Google Shape;8752;p59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753;p59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754;p59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755;p59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756;p59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757;p59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758;p59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759;p59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760;p59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761;p59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8762;p59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32" name="Google Shape;8763;p59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64;p59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65;p59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66;p59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67;p59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68;p59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769;p59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770;p59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771;p59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772;p59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8773;p59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22" name="Google Shape;8774;p59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775;p59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776;p59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777;p59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778;p59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779;p59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780;p59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81;p59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82;p59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783;p59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599;p41"/>
          <p:cNvSpPr txBox="1"/>
          <p:nvPr/>
        </p:nvSpPr>
        <p:spPr>
          <a:xfrm>
            <a:off x="551763" y="2588018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tx1">
                    <a:lumMod val="6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{‘Pseudomonas’:3, ‘unkn. Enterobacteriaceae(f)’:3}</a:t>
            </a:r>
            <a:endParaRPr sz="1600" dirty="0">
              <a:solidFill>
                <a:schemeClr val="tx1">
                  <a:lumMod val="6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2" name="Google Shape;563;p40"/>
          <p:cNvSpPr/>
          <p:nvPr/>
        </p:nvSpPr>
        <p:spPr>
          <a:xfrm>
            <a:off x="568746" y="3029497"/>
            <a:ext cx="4996765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588;p40"/>
          <p:cNvSpPr/>
          <p:nvPr/>
        </p:nvSpPr>
        <p:spPr>
          <a:xfrm>
            <a:off x="564470" y="3416097"/>
            <a:ext cx="5001041" cy="10863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599;p41"/>
          <p:cNvSpPr txBox="1"/>
          <p:nvPr/>
        </p:nvSpPr>
        <p:spPr>
          <a:xfrm>
            <a:off x="962496" y="3035551"/>
            <a:ext cx="4594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State of the processes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5" name="Google Shape;599;p41"/>
          <p:cNvSpPr txBox="1"/>
          <p:nvPr/>
        </p:nvSpPr>
        <p:spPr>
          <a:xfrm>
            <a:off x="568427" y="3426225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Taxonomy prediction file and filtering</a:t>
            </a:r>
            <a:endParaRPr sz="16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6" name="Google Shape;599;p41"/>
          <p:cNvSpPr txBox="1"/>
          <p:nvPr/>
        </p:nvSpPr>
        <p:spPr>
          <a:xfrm>
            <a:off x="570806" y="3728645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6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Metadata</a:t>
            </a:r>
            <a:r>
              <a:rPr lang="es-ES" sz="16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6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prediction</a:t>
            </a:r>
            <a:r>
              <a:rPr lang="es-ES" sz="16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file and </a:t>
            </a:r>
            <a:r>
              <a:rPr lang="es-ES" sz="16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filtering</a:t>
            </a:r>
            <a:endParaRPr sz="16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7" name="Google Shape;599;p41"/>
          <p:cNvSpPr txBox="1"/>
          <p:nvPr/>
        </p:nvSpPr>
        <p:spPr>
          <a:xfrm>
            <a:off x="570804" y="4035825"/>
            <a:ext cx="5001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Execute prediction in function of fit model</a:t>
            </a:r>
            <a:endParaRPr sz="16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1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13"/>
    </mc:Choice>
    <mc:Fallback xmlns="">
      <p:transition spd="slow" advTm="4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/>
      <p:bldP spid="7" grpId="0" animBg="1"/>
      <p:bldP spid="8" grpId="0" animBg="1"/>
      <p:bldP spid="9" grpId="0"/>
      <p:bldP spid="10" grpId="0"/>
      <p:bldP spid="6" grpId="0"/>
      <p:bldP spid="122" grpId="0" animBg="1"/>
      <p:bldP spid="123" grpId="0" animBg="1"/>
      <p:bldP spid="124" grpId="0"/>
      <p:bldP spid="125" grpId="0"/>
      <p:bldP spid="126" grpId="0"/>
      <p:bldP spid="1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63;p40"/>
          <p:cNvSpPr/>
          <p:nvPr/>
        </p:nvSpPr>
        <p:spPr>
          <a:xfrm>
            <a:off x="1150172" y="1855297"/>
            <a:ext cx="6503037" cy="29188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PREDICTIONS</a:t>
            </a:r>
            <a:endParaRPr sz="2400" dirty="0"/>
          </a:p>
        </p:txBody>
      </p:sp>
      <p:sp>
        <p:nvSpPr>
          <p:cNvPr id="30" name="Google Shape;563;p40"/>
          <p:cNvSpPr/>
          <p:nvPr/>
        </p:nvSpPr>
        <p:spPr>
          <a:xfrm>
            <a:off x="1150172" y="2154531"/>
            <a:ext cx="6503037" cy="2714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63;p40"/>
          <p:cNvSpPr/>
          <p:nvPr/>
        </p:nvSpPr>
        <p:spPr>
          <a:xfrm>
            <a:off x="1150172" y="1464417"/>
            <a:ext cx="6503037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99;p41"/>
          <p:cNvSpPr txBox="1"/>
          <p:nvPr/>
        </p:nvSpPr>
        <p:spPr>
          <a:xfrm>
            <a:off x="1130002" y="1900287"/>
            <a:ext cx="830721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Patient</a:t>
            </a:r>
            <a:r>
              <a:rPr lang="es-ES" sz="1100" i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Id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" name="Google Shape;599;p41"/>
          <p:cNvSpPr txBox="1"/>
          <p:nvPr/>
        </p:nvSpPr>
        <p:spPr>
          <a:xfrm>
            <a:off x="1943566" y="1900287"/>
            <a:ext cx="830721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Anorexia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" name="Google Shape;599;p41"/>
          <p:cNvSpPr txBox="1"/>
          <p:nvPr/>
        </p:nvSpPr>
        <p:spPr>
          <a:xfrm>
            <a:off x="2756847" y="1900287"/>
            <a:ext cx="830721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Bipolar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" name="Google Shape;599;p41"/>
          <p:cNvSpPr txBox="1"/>
          <p:nvPr/>
        </p:nvSpPr>
        <p:spPr>
          <a:xfrm>
            <a:off x="3570411" y="1900287"/>
            <a:ext cx="830721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Bulimia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3" name="Google Shape;599;p41"/>
          <p:cNvSpPr txBox="1"/>
          <p:nvPr/>
        </p:nvSpPr>
        <p:spPr>
          <a:xfrm>
            <a:off x="4383692" y="1900287"/>
            <a:ext cx="898873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Depression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599;p41"/>
          <p:cNvSpPr txBox="1"/>
          <p:nvPr/>
        </p:nvSpPr>
        <p:spPr>
          <a:xfrm>
            <a:off x="5225835" y="1900287"/>
            <a:ext cx="830721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Ptsd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" name="Google Shape;599;p41"/>
          <p:cNvSpPr txBox="1"/>
          <p:nvPr/>
        </p:nvSpPr>
        <p:spPr>
          <a:xfrm>
            <a:off x="6037504" y="1900287"/>
            <a:ext cx="830721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Schizo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9" name="Google Shape;599;p41"/>
          <p:cNvSpPr txBox="1"/>
          <p:nvPr/>
        </p:nvSpPr>
        <p:spPr>
          <a:xfrm>
            <a:off x="6755807" y="1900287"/>
            <a:ext cx="979439" cy="22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100" i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S. Abuse</a:t>
            </a:r>
            <a:endParaRPr sz="1100" i="1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" name="Google Shape;599;p41"/>
          <p:cNvSpPr txBox="1"/>
          <p:nvPr/>
        </p:nvSpPr>
        <p:spPr>
          <a:xfrm>
            <a:off x="2025016" y="1470471"/>
            <a:ext cx="562819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Results</a:t>
            </a:r>
            <a:r>
              <a:rPr lang="es-ES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of </a:t>
            </a: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predictions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" name="Google Shape;599;p41"/>
          <p:cNvSpPr txBox="1"/>
          <p:nvPr/>
        </p:nvSpPr>
        <p:spPr>
          <a:xfrm>
            <a:off x="1099522" y="2171511"/>
            <a:ext cx="6590004" cy="2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800" b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ERR2306171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 No(98.0-99.0%)    No(98.0-100%)     No(99.0-100%)      No(90.0-94%)    No(97.0-99.0%)    No(98.0-99-0%)  No(96.0-98.0%)</a:t>
            </a:r>
            <a:endParaRPr sz="8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" name="Google Shape;563;p40"/>
          <p:cNvSpPr/>
          <p:nvPr/>
        </p:nvSpPr>
        <p:spPr>
          <a:xfrm>
            <a:off x="1150172" y="2420980"/>
            <a:ext cx="6503037" cy="2714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99;p41"/>
          <p:cNvSpPr txBox="1"/>
          <p:nvPr/>
        </p:nvSpPr>
        <p:spPr>
          <a:xfrm>
            <a:off x="1098510" y="2437686"/>
            <a:ext cx="6590004" cy="2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800" b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ERR2306172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 No (98.0-99.0%)   No(98.0-100%)     No(99.0-100%)     </a:t>
            </a:r>
            <a:r>
              <a:rPr lang="es-ES" sz="800" b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Yes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(90.0-94%)   No(97.0-99.0%)    No(98.0-99-0%)  No(96.0-98.0%)</a:t>
            </a:r>
            <a:endParaRPr sz="8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5" name="Google Shape;563;p40"/>
          <p:cNvSpPr/>
          <p:nvPr/>
        </p:nvSpPr>
        <p:spPr>
          <a:xfrm>
            <a:off x="1149281" y="2748068"/>
            <a:ext cx="6503037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99;p41"/>
          <p:cNvSpPr txBox="1"/>
          <p:nvPr/>
        </p:nvSpPr>
        <p:spPr>
          <a:xfrm>
            <a:off x="2024125" y="2754122"/>
            <a:ext cx="562819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Distribution</a:t>
            </a:r>
            <a:r>
              <a:rPr lang="es-ES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of </a:t>
            </a: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predictions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7" name="Google Shape;563;p40"/>
          <p:cNvSpPr/>
          <p:nvPr/>
        </p:nvSpPr>
        <p:spPr>
          <a:xfrm>
            <a:off x="1149280" y="3125310"/>
            <a:ext cx="6503037" cy="52335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599;p41"/>
          <p:cNvSpPr txBox="1"/>
          <p:nvPr/>
        </p:nvSpPr>
        <p:spPr>
          <a:xfrm>
            <a:off x="1130002" y="3188978"/>
            <a:ext cx="6590004" cy="2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Patients</a:t>
            </a: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0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with</a:t>
            </a:r>
            <a:r>
              <a:rPr lang="es-ES" sz="1000" dirty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Anorexia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8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                                                                                               </a:t>
            </a:r>
            <a:r>
              <a:rPr lang="es-ES" sz="800" b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Random</a:t>
            </a:r>
            <a:r>
              <a:rPr lang="es-ES" sz="800" b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800" b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Forest</a:t>
            </a:r>
            <a:endParaRPr lang="es-ES" sz="800" b="1" dirty="0" smtClean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0" name="Google Shape;599;p41"/>
          <p:cNvSpPr txBox="1"/>
          <p:nvPr/>
        </p:nvSpPr>
        <p:spPr>
          <a:xfrm>
            <a:off x="1130002" y="3355998"/>
            <a:ext cx="6590004" cy="2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Patients</a:t>
            </a: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0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with</a:t>
            </a:r>
            <a:r>
              <a:rPr lang="es-ES" sz="1000" dirty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000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Depression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208</a:t>
            </a:r>
            <a:r>
              <a:rPr lang="es-ES" sz="8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	                                                                           </a:t>
            </a:r>
            <a:r>
              <a:rPr lang="es-ES" sz="800" b="1" dirty="0" err="1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Support</a:t>
            </a:r>
            <a:r>
              <a:rPr lang="es-ES" sz="800" b="1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-vector machine lineal</a:t>
            </a:r>
          </a:p>
        </p:txBody>
      </p:sp>
      <p:sp>
        <p:nvSpPr>
          <p:cNvPr id="51" name="Google Shape;563;p40"/>
          <p:cNvSpPr/>
          <p:nvPr/>
        </p:nvSpPr>
        <p:spPr>
          <a:xfrm>
            <a:off x="1149281" y="3720856"/>
            <a:ext cx="6503037" cy="3866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99;p41"/>
          <p:cNvSpPr txBox="1"/>
          <p:nvPr/>
        </p:nvSpPr>
        <p:spPr>
          <a:xfrm>
            <a:off x="1149279" y="3726910"/>
            <a:ext cx="650304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Most</a:t>
            </a:r>
            <a:r>
              <a:rPr lang="es-ES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significant</a:t>
            </a:r>
            <a:r>
              <a:rPr lang="es-ES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OTUs</a:t>
            </a:r>
            <a:r>
              <a:rPr lang="es-ES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</a:t>
            </a: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characteristics</a:t>
            </a:r>
            <a:r>
              <a:rPr lang="es-ES" sz="1800" i="1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in </a:t>
            </a:r>
            <a:r>
              <a:rPr lang="es-ES" sz="1800" i="1" dirty="0" err="1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prediction</a:t>
            </a:r>
            <a:endParaRPr sz="1800" i="1"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3" name="Google Shape;563;p40"/>
          <p:cNvSpPr/>
          <p:nvPr/>
        </p:nvSpPr>
        <p:spPr>
          <a:xfrm>
            <a:off x="1149280" y="4098098"/>
            <a:ext cx="6503037" cy="6110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99;p41"/>
          <p:cNvSpPr txBox="1"/>
          <p:nvPr/>
        </p:nvSpPr>
        <p:spPr>
          <a:xfrm>
            <a:off x="1130002" y="4161766"/>
            <a:ext cx="6590004" cy="2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b="1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Anorexia</a:t>
            </a:r>
            <a:r>
              <a:rPr lang="es-ES" sz="10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	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Lactonifactor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0.51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Anaerofustis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0.42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Cruoricaptor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0.39 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Candidatus.Regiella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0.35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Candidatus.Stoquefichus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0.34</a:t>
            </a:r>
          </a:p>
        </p:txBody>
      </p:sp>
      <p:sp>
        <p:nvSpPr>
          <p:cNvPr id="56" name="Google Shape;599;p41"/>
          <p:cNvSpPr txBox="1"/>
          <p:nvPr/>
        </p:nvSpPr>
        <p:spPr>
          <a:xfrm>
            <a:off x="1130002" y="4352266"/>
            <a:ext cx="6590004" cy="22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b="1" dirty="0" err="1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Depression</a:t>
            </a:r>
            <a:r>
              <a:rPr lang="es-ES" sz="800" i="1" dirty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	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Migraine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3.95  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Roseburia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3.29  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Pseudobutyrivibrio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3.11 </a:t>
            </a:r>
            <a:r>
              <a:rPr lang="es-ES" sz="800" i="1" dirty="0" err="1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Probiotic.frequency</a:t>
            </a:r>
            <a:r>
              <a:rPr lang="es-ES" sz="800" i="1" dirty="0" smtClean="0">
                <a:solidFill>
                  <a:schemeClr val="accent1">
                    <a:lumMod val="5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2.87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5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55"/>
    </mc:Choice>
    <mc:Fallback xmlns="">
      <p:transition spd="slow" advTm="7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0" grpId="0" animBg="1"/>
      <p:bldP spid="11" grpId="0" animBg="1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13" grpId="0"/>
      <p:bldP spid="40" grpId="0"/>
      <p:bldP spid="42" grpId="0" animBg="1"/>
      <p:bldP spid="44" grpId="0"/>
      <p:bldP spid="45" grpId="0" animBg="1"/>
      <p:bldP spid="46" grpId="0"/>
      <p:bldP spid="47" grpId="0" animBg="1"/>
      <p:bldP spid="49" grpId="0"/>
      <p:bldP spid="50" grpId="0"/>
      <p:bldP spid="51" grpId="0" animBg="1"/>
      <p:bldP spid="52" grpId="0"/>
      <p:bldP spid="53" grpId="0" animBg="1"/>
      <p:bldP spid="54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RESULTADOS</a:t>
            </a:r>
            <a:endParaRPr sz="2400" dirty="0"/>
          </a:p>
        </p:txBody>
      </p:sp>
      <p:grpSp>
        <p:nvGrpSpPr>
          <p:cNvPr id="12" name="Google Shape;9044;p60"/>
          <p:cNvGrpSpPr/>
          <p:nvPr/>
        </p:nvGrpSpPr>
        <p:grpSpPr>
          <a:xfrm>
            <a:off x="2023564" y="1603684"/>
            <a:ext cx="1801525" cy="2849778"/>
            <a:chOff x="1002229" y="1542724"/>
            <a:chExt cx="1801525" cy="2849778"/>
          </a:xfrm>
        </p:grpSpPr>
        <p:sp>
          <p:nvSpPr>
            <p:cNvPr id="13" name="Google Shape;9045;p60"/>
            <p:cNvSpPr/>
            <p:nvPr/>
          </p:nvSpPr>
          <p:spPr>
            <a:xfrm>
              <a:off x="1002229" y="1542724"/>
              <a:ext cx="1801525" cy="2849778"/>
            </a:xfrm>
            <a:custGeom>
              <a:avLst/>
              <a:gdLst/>
              <a:ahLst/>
              <a:cxnLst/>
              <a:rect l="l" t="t" r="r" b="b"/>
              <a:pathLst>
                <a:path w="71284" h="112762" extrusionOk="0">
                  <a:moveTo>
                    <a:pt x="33233" y="0"/>
                  </a:moveTo>
                  <a:cubicBezTo>
                    <a:pt x="24128" y="0"/>
                    <a:pt x="22128" y="6626"/>
                    <a:pt x="21469" y="8958"/>
                  </a:cubicBezTo>
                  <a:cubicBezTo>
                    <a:pt x="20788" y="11339"/>
                    <a:pt x="22134" y="12004"/>
                    <a:pt x="22096" y="14347"/>
                  </a:cubicBezTo>
                  <a:cubicBezTo>
                    <a:pt x="22057" y="16668"/>
                    <a:pt x="19404" y="18238"/>
                    <a:pt x="19567" y="19104"/>
                  </a:cubicBezTo>
                  <a:cubicBezTo>
                    <a:pt x="19709" y="19791"/>
                    <a:pt x="21158" y="19867"/>
                    <a:pt x="21807" y="19867"/>
                  </a:cubicBezTo>
                  <a:cubicBezTo>
                    <a:pt x="21992" y="19867"/>
                    <a:pt x="22112" y="19862"/>
                    <a:pt x="22112" y="19862"/>
                  </a:cubicBezTo>
                  <a:lnTo>
                    <a:pt x="22112" y="19862"/>
                  </a:lnTo>
                  <a:cubicBezTo>
                    <a:pt x="22499" y="20706"/>
                    <a:pt x="21447" y="21333"/>
                    <a:pt x="21431" y="21850"/>
                  </a:cubicBezTo>
                  <a:cubicBezTo>
                    <a:pt x="21414" y="22368"/>
                    <a:pt x="22079" y="22717"/>
                    <a:pt x="22079" y="22717"/>
                  </a:cubicBezTo>
                  <a:cubicBezTo>
                    <a:pt x="22079" y="22717"/>
                    <a:pt x="21431" y="23011"/>
                    <a:pt x="22079" y="23768"/>
                  </a:cubicBezTo>
                  <a:cubicBezTo>
                    <a:pt x="22722" y="24542"/>
                    <a:pt x="22112" y="24711"/>
                    <a:pt x="22079" y="26073"/>
                  </a:cubicBezTo>
                  <a:cubicBezTo>
                    <a:pt x="22047" y="27196"/>
                    <a:pt x="23447" y="27430"/>
                    <a:pt x="24973" y="27430"/>
                  </a:cubicBezTo>
                  <a:cubicBezTo>
                    <a:pt x="25327" y="27430"/>
                    <a:pt x="25692" y="27419"/>
                    <a:pt x="26041" y="27403"/>
                  </a:cubicBezTo>
                  <a:cubicBezTo>
                    <a:pt x="26144" y="27397"/>
                    <a:pt x="26242" y="27397"/>
                    <a:pt x="26340" y="27397"/>
                  </a:cubicBezTo>
                  <a:cubicBezTo>
                    <a:pt x="28030" y="27397"/>
                    <a:pt x="28929" y="28171"/>
                    <a:pt x="29343" y="30024"/>
                  </a:cubicBezTo>
                  <a:cubicBezTo>
                    <a:pt x="29806" y="31975"/>
                    <a:pt x="28329" y="32787"/>
                    <a:pt x="28329" y="32787"/>
                  </a:cubicBezTo>
                  <a:cubicBezTo>
                    <a:pt x="28329" y="32787"/>
                    <a:pt x="24809" y="33620"/>
                    <a:pt x="22243" y="34890"/>
                  </a:cubicBezTo>
                  <a:cubicBezTo>
                    <a:pt x="19682" y="36187"/>
                    <a:pt x="18646" y="36824"/>
                    <a:pt x="13813" y="37789"/>
                  </a:cubicBezTo>
                  <a:cubicBezTo>
                    <a:pt x="8964" y="38742"/>
                    <a:pt x="5994" y="46049"/>
                    <a:pt x="5923" y="53612"/>
                  </a:cubicBezTo>
                  <a:cubicBezTo>
                    <a:pt x="5863" y="61170"/>
                    <a:pt x="5351" y="63034"/>
                    <a:pt x="5182" y="67295"/>
                  </a:cubicBezTo>
                  <a:cubicBezTo>
                    <a:pt x="5019" y="71572"/>
                    <a:pt x="6179" y="74357"/>
                    <a:pt x="4277" y="79027"/>
                  </a:cubicBezTo>
                  <a:cubicBezTo>
                    <a:pt x="2398" y="83707"/>
                    <a:pt x="1014" y="95183"/>
                    <a:pt x="1351" y="100179"/>
                  </a:cubicBezTo>
                  <a:cubicBezTo>
                    <a:pt x="1662" y="105198"/>
                    <a:pt x="185" y="112298"/>
                    <a:pt x="0" y="112756"/>
                  </a:cubicBezTo>
                  <a:lnTo>
                    <a:pt x="6729" y="112756"/>
                  </a:lnTo>
                  <a:cubicBezTo>
                    <a:pt x="6729" y="112756"/>
                    <a:pt x="9923" y="103460"/>
                    <a:pt x="11138" y="101155"/>
                  </a:cubicBezTo>
                  <a:cubicBezTo>
                    <a:pt x="12358" y="98834"/>
                    <a:pt x="14091" y="88045"/>
                    <a:pt x="14037" y="86018"/>
                  </a:cubicBezTo>
                  <a:cubicBezTo>
                    <a:pt x="13960" y="84007"/>
                    <a:pt x="14587" y="75207"/>
                    <a:pt x="14941" y="74264"/>
                  </a:cubicBezTo>
                  <a:cubicBezTo>
                    <a:pt x="15181" y="73637"/>
                    <a:pt x="15955" y="59476"/>
                    <a:pt x="15955" y="59476"/>
                  </a:cubicBezTo>
                  <a:cubicBezTo>
                    <a:pt x="15955" y="59476"/>
                    <a:pt x="18554" y="72112"/>
                    <a:pt x="18592" y="77239"/>
                  </a:cubicBezTo>
                  <a:cubicBezTo>
                    <a:pt x="18608" y="82367"/>
                    <a:pt x="18298" y="86628"/>
                    <a:pt x="18074" y="89434"/>
                  </a:cubicBezTo>
                  <a:cubicBezTo>
                    <a:pt x="17851" y="92219"/>
                    <a:pt x="17006" y="96698"/>
                    <a:pt x="16914" y="98970"/>
                  </a:cubicBezTo>
                  <a:cubicBezTo>
                    <a:pt x="16821" y="101253"/>
                    <a:pt x="14609" y="105198"/>
                    <a:pt x="15693" y="112761"/>
                  </a:cubicBezTo>
                  <a:lnTo>
                    <a:pt x="55569" y="112761"/>
                  </a:lnTo>
                  <a:cubicBezTo>
                    <a:pt x="56659" y="105203"/>
                    <a:pt x="54446" y="101253"/>
                    <a:pt x="54354" y="98970"/>
                  </a:cubicBezTo>
                  <a:cubicBezTo>
                    <a:pt x="54261" y="96698"/>
                    <a:pt x="53433" y="92219"/>
                    <a:pt x="53193" y="89434"/>
                  </a:cubicBezTo>
                  <a:cubicBezTo>
                    <a:pt x="52970" y="86628"/>
                    <a:pt x="52654" y="82367"/>
                    <a:pt x="52692" y="77239"/>
                  </a:cubicBezTo>
                  <a:cubicBezTo>
                    <a:pt x="52713" y="72112"/>
                    <a:pt x="55313" y="59481"/>
                    <a:pt x="55313" y="59481"/>
                  </a:cubicBezTo>
                  <a:cubicBezTo>
                    <a:pt x="55313" y="59481"/>
                    <a:pt x="56086" y="73648"/>
                    <a:pt x="56326" y="74270"/>
                  </a:cubicBezTo>
                  <a:cubicBezTo>
                    <a:pt x="56675" y="75212"/>
                    <a:pt x="57301" y="84012"/>
                    <a:pt x="57231" y="86018"/>
                  </a:cubicBezTo>
                  <a:cubicBezTo>
                    <a:pt x="57176" y="88045"/>
                    <a:pt x="58909" y="98839"/>
                    <a:pt x="60124" y="101160"/>
                  </a:cubicBezTo>
                  <a:cubicBezTo>
                    <a:pt x="61345" y="103465"/>
                    <a:pt x="64554" y="112761"/>
                    <a:pt x="64554" y="112761"/>
                  </a:cubicBezTo>
                  <a:lnTo>
                    <a:pt x="71284" y="112761"/>
                  </a:lnTo>
                  <a:cubicBezTo>
                    <a:pt x="71082" y="112298"/>
                    <a:pt x="69605" y="105203"/>
                    <a:pt x="69938" y="100185"/>
                  </a:cubicBezTo>
                  <a:cubicBezTo>
                    <a:pt x="70248" y="95183"/>
                    <a:pt x="68870" y="83713"/>
                    <a:pt x="66984" y="79027"/>
                  </a:cubicBezTo>
                  <a:cubicBezTo>
                    <a:pt x="65088" y="74362"/>
                    <a:pt x="66249" y="71578"/>
                    <a:pt x="66085" y="67300"/>
                  </a:cubicBezTo>
                  <a:cubicBezTo>
                    <a:pt x="65916" y="63039"/>
                    <a:pt x="65638" y="59683"/>
                    <a:pt x="65568" y="52119"/>
                  </a:cubicBezTo>
                  <a:cubicBezTo>
                    <a:pt x="65513" y="44534"/>
                    <a:pt x="62336" y="37696"/>
                    <a:pt x="57487" y="36715"/>
                  </a:cubicBezTo>
                  <a:cubicBezTo>
                    <a:pt x="52654" y="35762"/>
                    <a:pt x="52049" y="34541"/>
                    <a:pt x="49482" y="33266"/>
                  </a:cubicBezTo>
                  <a:cubicBezTo>
                    <a:pt x="47842" y="32432"/>
                    <a:pt x="46262" y="31490"/>
                    <a:pt x="44742" y="30449"/>
                  </a:cubicBezTo>
                  <a:cubicBezTo>
                    <a:pt x="42251" y="29670"/>
                    <a:pt x="43156" y="27032"/>
                    <a:pt x="43156" y="24139"/>
                  </a:cubicBezTo>
                  <a:cubicBezTo>
                    <a:pt x="43156" y="21262"/>
                    <a:pt x="47363" y="19622"/>
                    <a:pt x="47858" y="12762"/>
                  </a:cubicBezTo>
                  <a:cubicBezTo>
                    <a:pt x="48360" y="5879"/>
                    <a:pt x="43712" y="365"/>
                    <a:pt x="33974" y="16"/>
                  </a:cubicBezTo>
                  <a:cubicBezTo>
                    <a:pt x="33718" y="5"/>
                    <a:pt x="33473" y="0"/>
                    <a:pt x="33233" y="0"/>
                  </a:cubicBezTo>
                  <a:close/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46;p60"/>
            <p:cNvSpPr/>
            <p:nvPr/>
          </p:nvSpPr>
          <p:spPr>
            <a:xfrm>
              <a:off x="1586934" y="1597666"/>
              <a:ext cx="592312" cy="519173"/>
            </a:xfrm>
            <a:custGeom>
              <a:avLst/>
              <a:gdLst/>
              <a:ahLst/>
              <a:cxnLst/>
              <a:rect l="l" t="t" r="r" b="b"/>
              <a:pathLst>
                <a:path w="23437" h="20543" extrusionOk="0">
                  <a:moveTo>
                    <a:pt x="11144" y="0"/>
                  </a:moveTo>
                  <a:cubicBezTo>
                    <a:pt x="4392" y="0"/>
                    <a:pt x="605" y="2681"/>
                    <a:pt x="306" y="6621"/>
                  </a:cubicBezTo>
                  <a:cubicBezTo>
                    <a:pt x="0" y="10620"/>
                    <a:pt x="1815" y="11912"/>
                    <a:pt x="4376" y="11912"/>
                  </a:cubicBezTo>
                  <a:cubicBezTo>
                    <a:pt x="4621" y="11912"/>
                    <a:pt x="4877" y="11901"/>
                    <a:pt x="5139" y="11873"/>
                  </a:cubicBezTo>
                  <a:cubicBezTo>
                    <a:pt x="5139" y="11873"/>
                    <a:pt x="5362" y="11857"/>
                    <a:pt x="5656" y="11857"/>
                  </a:cubicBezTo>
                  <a:cubicBezTo>
                    <a:pt x="6234" y="11857"/>
                    <a:pt x="7073" y="11928"/>
                    <a:pt x="7073" y="12298"/>
                  </a:cubicBezTo>
                  <a:cubicBezTo>
                    <a:pt x="7073" y="12854"/>
                    <a:pt x="6888" y="14364"/>
                    <a:pt x="8125" y="14402"/>
                  </a:cubicBezTo>
                  <a:cubicBezTo>
                    <a:pt x="8539" y="14418"/>
                    <a:pt x="8926" y="14429"/>
                    <a:pt x="9258" y="14429"/>
                  </a:cubicBezTo>
                  <a:cubicBezTo>
                    <a:pt x="9923" y="14429"/>
                    <a:pt x="10375" y="14402"/>
                    <a:pt x="10375" y="14402"/>
                  </a:cubicBezTo>
                  <a:cubicBezTo>
                    <a:pt x="10375" y="14402"/>
                    <a:pt x="10724" y="16096"/>
                    <a:pt x="11465" y="16451"/>
                  </a:cubicBezTo>
                  <a:cubicBezTo>
                    <a:pt x="12201" y="16821"/>
                    <a:pt x="11906" y="17480"/>
                    <a:pt x="12130" y="17867"/>
                  </a:cubicBezTo>
                  <a:cubicBezTo>
                    <a:pt x="12348" y="18238"/>
                    <a:pt x="13236" y="18663"/>
                    <a:pt x="13585" y="19230"/>
                  </a:cubicBezTo>
                  <a:cubicBezTo>
                    <a:pt x="13939" y="19785"/>
                    <a:pt x="14086" y="20521"/>
                    <a:pt x="14674" y="20543"/>
                  </a:cubicBezTo>
                  <a:lnTo>
                    <a:pt x="14707" y="20543"/>
                  </a:lnTo>
                  <a:cubicBezTo>
                    <a:pt x="15301" y="20543"/>
                    <a:pt x="15759" y="20047"/>
                    <a:pt x="15377" y="19268"/>
                  </a:cubicBezTo>
                  <a:cubicBezTo>
                    <a:pt x="14969" y="18456"/>
                    <a:pt x="14582" y="17737"/>
                    <a:pt x="14843" y="17666"/>
                  </a:cubicBezTo>
                  <a:cubicBezTo>
                    <a:pt x="14854" y="17660"/>
                    <a:pt x="14860" y="17660"/>
                    <a:pt x="14871" y="17666"/>
                  </a:cubicBezTo>
                  <a:cubicBezTo>
                    <a:pt x="15099" y="17666"/>
                    <a:pt x="16009" y="17971"/>
                    <a:pt x="16985" y="17971"/>
                  </a:cubicBezTo>
                  <a:cubicBezTo>
                    <a:pt x="17562" y="17971"/>
                    <a:pt x="18162" y="17862"/>
                    <a:pt x="18663" y="17519"/>
                  </a:cubicBezTo>
                  <a:cubicBezTo>
                    <a:pt x="20064" y="16560"/>
                    <a:pt x="21998" y="15361"/>
                    <a:pt x="21077" y="12576"/>
                  </a:cubicBezTo>
                  <a:lnTo>
                    <a:pt x="21132" y="12576"/>
                  </a:lnTo>
                  <a:cubicBezTo>
                    <a:pt x="21437" y="12576"/>
                    <a:pt x="22984" y="12457"/>
                    <a:pt x="23197" y="10048"/>
                  </a:cubicBezTo>
                  <a:cubicBezTo>
                    <a:pt x="23436" y="7373"/>
                    <a:pt x="21851" y="807"/>
                    <a:pt x="13568" y="104"/>
                  </a:cubicBezTo>
                  <a:cubicBezTo>
                    <a:pt x="12724" y="33"/>
                    <a:pt x="11912" y="0"/>
                    <a:pt x="1114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47;p60"/>
            <p:cNvSpPr/>
            <p:nvPr/>
          </p:nvSpPr>
          <p:spPr>
            <a:xfrm>
              <a:off x="1915375" y="2556935"/>
              <a:ext cx="398547" cy="598251"/>
            </a:xfrm>
            <a:custGeom>
              <a:avLst/>
              <a:gdLst/>
              <a:ahLst/>
              <a:cxnLst/>
              <a:rect l="l" t="t" r="r" b="b"/>
              <a:pathLst>
                <a:path w="15770" h="23672" extrusionOk="0">
                  <a:moveTo>
                    <a:pt x="4833" y="6"/>
                  </a:moveTo>
                  <a:cubicBezTo>
                    <a:pt x="4131" y="6"/>
                    <a:pt x="2730" y="235"/>
                    <a:pt x="2267" y="1968"/>
                  </a:cubicBezTo>
                  <a:cubicBezTo>
                    <a:pt x="1657" y="4311"/>
                    <a:pt x="126" y="7226"/>
                    <a:pt x="905" y="10583"/>
                  </a:cubicBezTo>
                  <a:cubicBezTo>
                    <a:pt x="1662" y="13939"/>
                    <a:pt x="0" y="16871"/>
                    <a:pt x="1733" y="18718"/>
                  </a:cubicBezTo>
                  <a:cubicBezTo>
                    <a:pt x="3411" y="20516"/>
                    <a:pt x="7405" y="23671"/>
                    <a:pt x="11312" y="23671"/>
                  </a:cubicBezTo>
                  <a:cubicBezTo>
                    <a:pt x="11454" y="23671"/>
                    <a:pt x="11590" y="23666"/>
                    <a:pt x="11732" y="23660"/>
                  </a:cubicBezTo>
                  <a:cubicBezTo>
                    <a:pt x="15770" y="23420"/>
                    <a:pt x="15677" y="19879"/>
                    <a:pt x="14990" y="18533"/>
                  </a:cubicBezTo>
                  <a:cubicBezTo>
                    <a:pt x="14331" y="17187"/>
                    <a:pt x="12800" y="14310"/>
                    <a:pt x="12669" y="12631"/>
                  </a:cubicBezTo>
                  <a:cubicBezTo>
                    <a:pt x="12538" y="10970"/>
                    <a:pt x="10588" y="1733"/>
                    <a:pt x="5253" y="33"/>
                  </a:cubicBezTo>
                  <a:cubicBezTo>
                    <a:pt x="5117" y="12"/>
                    <a:pt x="4975" y="1"/>
                    <a:pt x="4833" y="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48;p60"/>
            <p:cNvSpPr/>
            <p:nvPr/>
          </p:nvSpPr>
          <p:spPr>
            <a:xfrm>
              <a:off x="1457614" y="2541114"/>
              <a:ext cx="398977" cy="598225"/>
            </a:xfrm>
            <a:custGeom>
              <a:avLst/>
              <a:gdLst/>
              <a:ahLst/>
              <a:cxnLst/>
              <a:rect l="l" t="t" r="r" b="b"/>
              <a:pathLst>
                <a:path w="15787" h="23671" extrusionOk="0">
                  <a:moveTo>
                    <a:pt x="10970" y="0"/>
                  </a:moveTo>
                  <a:cubicBezTo>
                    <a:pt x="10822" y="0"/>
                    <a:pt x="10675" y="11"/>
                    <a:pt x="10534" y="33"/>
                  </a:cubicBezTo>
                  <a:cubicBezTo>
                    <a:pt x="5183" y="1733"/>
                    <a:pt x="3243" y="10953"/>
                    <a:pt x="3118" y="12631"/>
                  </a:cubicBezTo>
                  <a:cubicBezTo>
                    <a:pt x="2987" y="14293"/>
                    <a:pt x="1456" y="17186"/>
                    <a:pt x="775" y="18532"/>
                  </a:cubicBezTo>
                  <a:cubicBezTo>
                    <a:pt x="110" y="19862"/>
                    <a:pt x="1" y="23420"/>
                    <a:pt x="4038" y="23660"/>
                  </a:cubicBezTo>
                  <a:cubicBezTo>
                    <a:pt x="4175" y="23665"/>
                    <a:pt x="4316" y="23670"/>
                    <a:pt x="4458" y="23670"/>
                  </a:cubicBezTo>
                  <a:cubicBezTo>
                    <a:pt x="8370" y="23670"/>
                    <a:pt x="12381" y="20515"/>
                    <a:pt x="14054" y="18717"/>
                  </a:cubicBezTo>
                  <a:cubicBezTo>
                    <a:pt x="15786" y="16854"/>
                    <a:pt x="14108" y="13922"/>
                    <a:pt x="14882" y="10582"/>
                  </a:cubicBezTo>
                  <a:cubicBezTo>
                    <a:pt x="15661" y="7225"/>
                    <a:pt x="14130" y="4310"/>
                    <a:pt x="13498" y="1951"/>
                  </a:cubicBezTo>
                  <a:cubicBezTo>
                    <a:pt x="13046" y="234"/>
                    <a:pt x="11683" y="0"/>
                    <a:pt x="1097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9;p60"/>
            <p:cNvSpPr/>
            <p:nvPr/>
          </p:nvSpPr>
          <p:spPr>
            <a:xfrm>
              <a:off x="1836045" y="2217070"/>
              <a:ext cx="115698" cy="519198"/>
            </a:xfrm>
            <a:custGeom>
              <a:avLst/>
              <a:gdLst/>
              <a:ahLst/>
              <a:cxnLst/>
              <a:rect l="l" t="t" r="r" b="b"/>
              <a:pathLst>
                <a:path w="4578" h="20544" extrusionOk="0">
                  <a:moveTo>
                    <a:pt x="3210" y="1"/>
                  </a:moveTo>
                  <a:cubicBezTo>
                    <a:pt x="3210" y="1"/>
                    <a:pt x="2104" y="611"/>
                    <a:pt x="774" y="682"/>
                  </a:cubicBezTo>
                  <a:cubicBezTo>
                    <a:pt x="774" y="682"/>
                    <a:pt x="1663" y="9700"/>
                    <a:pt x="1237" y="13225"/>
                  </a:cubicBezTo>
                  <a:cubicBezTo>
                    <a:pt x="796" y="16767"/>
                    <a:pt x="1" y="18053"/>
                    <a:pt x="1" y="18053"/>
                  </a:cubicBezTo>
                  <a:cubicBezTo>
                    <a:pt x="17" y="18385"/>
                    <a:pt x="142" y="18484"/>
                    <a:pt x="289" y="18484"/>
                  </a:cubicBezTo>
                  <a:cubicBezTo>
                    <a:pt x="507" y="18484"/>
                    <a:pt x="774" y="18255"/>
                    <a:pt x="774" y="18255"/>
                  </a:cubicBezTo>
                  <a:lnTo>
                    <a:pt x="1368" y="17132"/>
                  </a:lnTo>
                  <a:cubicBezTo>
                    <a:pt x="1417" y="17132"/>
                    <a:pt x="1461" y="17127"/>
                    <a:pt x="1504" y="17127"/>
                  </a:cubicBezTo>
                  <a:cubicBezTo>
                    <a:pt x="2349" y="17127"/>
                    <a:pt x="2382" y="17612"/>
                    <a:pt x="2382" y="17612"/>
                  </a:cubicBezTo>
                  <a:lnTo>
                    <a:pt x="2197" y="18091"/>
                  </a:lnTo>
                  <a:lnTo>
                    <a:pt x="3946" y="20543"/>
                  </a:lnTo>
                  <a:lnTo>
                    <a:pt x="4578" y="18048"/>
                  </a:lnTo>
                  <a:cubicBezTo>
                    <a:pt x="4578" y="18048"/>
                    <a:pt x="2970" y="16375"/>
                    <a:pt x="3248" y="11874"/>
                  </a:cubicBezTo>
                  <a:cubicBezTo>
                    <a:pt x="3542" y="7395"/>
                    <a:pt x="3210" y="1"/>
                    <a:pt x="321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0;p60"/>
            <p:cNvSpPr/>
            <p:nvPr/>
          </p:nvSpPr>
          <p:spPr>
            <a:xfrm>
              <a:off x="1625348" y="3061652"/>
              <a:ext cx="645055" cy="415076"/>
            </a:xfrm>
            <a:custGeom>
              <a:avLst/>
              <a:gdLst/>
              <a:ahLst/>
              <a:cxnLst/>
              <a:rect l="l" t="t" r="r" b="b"/>
              <a:pathLst>
                <a:path w="25524" h="16424" extrusionOk="0">
                  <a:moveTo>
                    <a:pt x="18331" y="0"/>
                  </a:moveTo>
                  <a:cubicBezTo>
                    <a:pt x="15552" y="0"/>
                    <a:pt x="12511" y="1003"/>
                    <a:pt x="10975" y="1493"/>
                  </a:cubicBezTo>
                  <a:cubicBezTo>
                    <a:pt x="9411" y="1989"/>
                    <a:pt x="6736" y="1826"/>
                    <a:pt x="3989" y="2065"/>
                  </a:cubicBezTo>
                  <a:cubicBezTo>
                    <a:pt x="1238" y="2305"/>
                    <a:pt x="1" y="4060"/>
                    <a:pt x="633" y="4812"/>
                  </a:cubicBezTo>
                  <a:cubicBezTo>
                    <a:pt x="1259" y="5553"/>
                    <a:pt x="4098" y="4648"/>
                    <a:pt x="5482" y="6310"/>
                  </a:cubicBezTo>
                  <a:cubicBezTo>
                    <a:pt x="6883" y="7967"/>
                    <a:pt x="8746" y="8871"/>
                    <a:pt x="9814" y="9389"/>
                  </a:cubicBezTo>
                  <a:cubicBezTo>
                    <a:pt x="10147" y="9536"/>
                    <a:pt x="10702" y="9776"/>
                    <a:pt x="11329" y="10086"/>
                  </a:cubicBezTo>
                  <a:cubicBezTo>
                    <a:pt x="11694" y="10255"/>
                    <a:pt x="12081" y="10440"/>
                    <a:pt x="12490" y="10642"/>
                  </a:cubicBezTo>
                  <a:cubicBezTo>
                    <a:pt x="13579" y="11231"/>
                    <a:pt x="14702" y="11917"/>
                    <a:pt x="15290" y="12598"/>
                  </a:cubicBezTo>
                  <a:cubicBezTo>
                    <a:pt x="16435" y="13982"/>
                    <a:pt x="20402" y="15677"/>
                    <a:pt x="21933" y="16249"/>
                  </a:cubicBezTo>
                  <a:cubicBezTo>
                    <a:pt x="22200" y="16358"/>
                    <a:pt x="22489" y="16418"/>
                    <a:pt x="22783" y="16423"/>
                  </a:cubicBezTo>
                  <a:cubicBezTo>
                    <a:pt x="23824" y="16423"/>
                    <a:pt x="24527" y="15519"/>
                    <a:pt x="24810" y="13944"/>
                  </a:cubicBezTo>
                  <a:cubicBezTo>
                    <a:pt x="25175" y="11966"/>
                    <a:pt x="25050" y="8392"/>
                    <a:pt x="25284" y="5106"/>
                  </a:cubicBezTo>
                  <a:cubicBezTo>
                    <a:pt x="25524" y="1809"/>
                    <a:pt x="22739" y="387"/>
                    <a:pt x="22739" y="387"/>
                  </a:cubicBezTo>
                  <a:cubicBezTo>
                    <a:pt x="22739" y="387"/>
                    <a:pt x="21230" y="38"/>
                    <a:pt x="18407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51;p60"/>
            <p:cNvSpPr/>
            <p:nvPr/>
          </p:nvSpPr>
          <p:spPr>
            <a:xfrm>
              <a:off x="1523727" y="3044441"/>
              <a:ext cx="358465" cy="579776"/>
            </a:xfrm>
            <a:custGeom>
              <a:avLst/>
              <a:gdLst/>
              <a:ahLst/>
              <a:cxnLst/>
              <a:rect l="l" t="t" r="r" b="b"/>
              <a:pathLst>
                <a:path w="14184" h="22941" extrusionOk="0">
                  <a:moveTo>
                    <a:pt x="10163" y="0"/>
                  </a:moveTo>
                  <a:lnTo>
                    <a:pt x="8190" y="1493"/>
                  </a:lnTo>
                  <a:cubicBezTo>
                    <a:pt x="7302" y="1199"/>
                    <a:pt x="6528" y="1074"/>
                    <a:pt x="5842" y="1074"/>
                  </a:cubicBezTo>
                  <a:cubicBezTo>
                    <a:pt x="4016" y="1074"/>
                    <a:pt x="2790" y="1984"/>
                    <a:pt x="1624" y="3133"/>
                  </a:cubicBezTo>
                  <a:cubicBezTo>
                    <a:pt x="0" y="4719"/>
                    <a:pt x="60" y="9569"/>
                    <a:pt x="2049" y="12260"/>
                  </a:cubicBezTo>
                  <a:cubicBezTo>
                    <a:pt x="4038" y="14952"/>
                    <a:pt x="8354" y="15748"/>
                    <a:pt x="10310" y="16118"/>
                  </a:cubicBezTo>
                  <a:cubicBezTo>
                    <a:pt x="12288" y="16483"/>
                    <a:pt x="11803" y="17442"/>
                    <a:pt x="11770" y="18238"/>
                  </a:cubicBezTo>
                  <a:cubicBezTo>
                    <a:pt x="11710" y="19028"/>
                    <a:pt x="8724" y="21131"/>
                    <a:pt x="8833" y="22074"/>
                  </a:cubicBezTo>
                  <a:cubicBezTo>
                    <a:pt x="8915" y="22886"/>
                    <a:pt x="9999" y="22940"/>
                    <a:pt x="10293" y="22940"/>
                  </a:cubicBezTo>
                  <a:lnTo>
                    <a:pt x="10364" y="22940"/>
                  </a:lnTo>
                  <a:cubicBezTo>
                    <a:pt x="10364" y="22940"/>
                    <a:pt x="10773" y="21889"/>
                    <a:pt x="11863" y="20695"/>
                  </a:cubicBezTo>
                  <a:cubicBezTo>
                    <a:pt x="12953" y="19475"/>
                    <a:pt x="14108" y="18630"/>
                    <a:pt x="14021" y="16837"/>
                  </a:cubicBezTo>
                  <a:cubicBezTo>
                    <a:pt x="13928" y="15067"/>
                    <a:pt x="12468" y="14533"/>
                    <a:pt x="12468" y="14533"/>
                  </a:cubicBezTo>
                  <a:cubicBezTo>
                    <a:pt x="12468" y="14533"/>
                    <a:pt x="14184" y="13922"/>
                    <a:pt x="13388" y="11786"/>
                  </a:cubicBezTo>
                  <a:cubicBezTo>
                    <a:pt x="12598" y="9645"/>
                    <a:pt x="8691" y="10958"/>
                    <a:pt x="8724" y="8893"/>
                  </a:cubicBezTo>
                  <a:cubicBezTo>
                    <a:pt x="8779" y="6844"/>
                    <a:pt x="7934" y="5329"/>
                    <a:pt x="9165" y="3744"/>
                  </a:cubicBezTo>
                  <a:cubicBezTo>
                    <a:pt x="10386" y="2180"/>
                    <a:pt x="11291" y="202"/>
                    <a:pt x="11291" y="20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9052;p60"/>
            <p:cNvGrpSpPr/>
            <p:nvPr/>
          </p:nvGrpSpPr>
          <p:grpSpPr>
            <a:xfrm>
              <a:off x="1675337" y="3316550"/>
              <a:ext cx="437113" cy="383257"/>
              <a:chOff x="1675337" y="3316550"/>
              <a:chExt cx="437113" cy="383257"/>
            </a:xfrm>
          </p:grpSpPr>
          <p:sp>
            <p:nvSpPr>
              <p:cNvPr id="23" name="Google Shape;9053;p60"/>
              <p:cNvSpPr/>
              <p:nvPr/>
            </p:nvSpPr>
            <p:spPr>
              <a:xfrm>
                <a:off x="1948836" y="3389941"/>
                <a:ext cx="163614" cy="233998"/>
              </a:xfrm>
              <a:custGeom>
                <a:avLst/>
                <a:gdLst/>
                <a:ahLst/>
                <a:cxnLst/>
                <a:rect l="l" t="t" r="r" b="b"/>
                <a:pathLst>
                  <a:path w="6474" h="9259" extrusionOk="0">
                    <a:moveTo>
                      <a:pt x="3286" y="1"/>
                    </a:moveTo>
                    <a:cubicBezTo>
                      <a:pt x="2316" y="1"/>
                      <a:pt x="1052" y="273"/>
                      <a:pt x="594" y="1505"/>
                    </a:cubicBezTo>
                    <a:cubicBezTo>
                      <a:pt x="0" y="3096"/>
                      <a:pt x="1717" y="3940"/>
                      <a:pt x="1717" y="3940"/>
                    </a:cubicBezTo>
                    <a:cubicBezTo>
                      <a:pt x="1493" y="4496"/>
                      <a:pt x="1771" y="4845"/>
                      <a:pt x="1771" y="4845"/>
                    </a:cubicBezTo>
                    <a:cubicBezTo>
                      <a:pt x="1477" y="5401"/>
                      <a:pt x="1717" y="5673"/>
                      <a:pt x="1717" y="5673"/>
                    </a:cubicBezTo>
                    <a:cubicBezTo>
                      <a:pt x="1205" y="6109"/>
                      <a:pt x="916" y="6752"/>
                      <a:pt x="921" y="7428"/>
                    </a:cubicBezTo>
                    <a:cubicBezTo>
                      <a:pt x="921" y="8338"/>
                      <a:pt x="2049" y="9258"/>
                      <a:pt x="3428" y="9258"/>
                    </a:cubicBezTo>
                    <a:cubicBezTo>
                      <a:pt x="3836" y="9258"/>
                      <a:pt x="4234" y="9182"/>
                      <a:pt x="4610" y="9030"/>
                    </a:cubicBezTo>
                    <a:cubicBezTo>
                      <a:pt x="6474" y="8294"/>
                      <a:pt x="6179" y="6360"/>
                      <a:pt x="6141" y="3444"/>
                    </a:cubicBezTo>
                    <a:cubicBezTo>
                      <a:pt x="6109" y="513"/>
                      <a:pt x="4022" y="55"/>
                      <a:pt x="4022" y="55"/>
                    </a:cubicBezTo>
                    <a:cubicBezTo>
                      <a:pt x="3776" y="17"/>
                      <a:pt x="3531" y="1"/>
                      <a:pt x="3286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054;p60"/>
              <p:cNvSpPr/>
              <p:nvPr/>
            </p:nvSpPr>
            <p:spPr>
              <a:xfrm>
                <a:off x="1675337" y="3384988"/>
                <a:ext cx="163639" cy="234124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9264" extrusionOk="0">
                    <a:moveTo>
                      <a:pt x="3139" y="0"/>
                    </a:moveTo>
                    <a:cubicBezTo>
                      <a:pt x="2910" y="0"/>
                      <a:pt x="2676" y="17"/>
                      <a:pt x="2453" y="44"/>
                    </a:cubicBezTo>
                    <a:cubicBezTo>
                      <a:pt x="2453" y="44"/>
                      <a:pt x="366" y="502"/>
                      <a:pt x="328" y="3433"/>
                    </a:cubicBezTo>
                    <a:cubicBezTo>
                      <a:pt x="295" y="6370"/>
                      <a:pt x="1" y="8305"/>
                      <a:pt x="1859" y="9046"/>
                    </a:cubicBezTo>
                    <a:cubicBezTo>
                      <a:pt x="2229" y="9187"/>
                      <a:pt x="2627" y="9264"/>
                      <a:pt x="3025" y="9264"/>
                    </a:cubicBezTo>
                    <a:cubicBezTo>
                      <a:pt x="4414" y="9264"/>
                      <a:pt x="5548" y="8337"/>
                      <a:pt x="5548" y="7422"/>
                    </a:cubicBezTo>
                    <a:cubicBezTo>
                      <a:pt x="5559" y="6752"/>
                      <a:pt x="5270" y="6109"/>
                      <a:pt x="4758" y="5673"/>
                    </a:cubicBezTo>
                    <a:cubicBezTo>
                      <a:pt x="4758" y="5673"/>
                      <a:pt x="4997" y="5411"/>
                      <a:pt x="4703" y="4861"/>
                    </a:cubicBezTo>
                    <a:cubicBezTo>
                      <a:pt x="4703" y="4861"/>
                      <a:pt x="4976" y="4507"/>
                      <a:pt x="4758" y="3940"/>
                    </a:cubicBezTo>
                    <a:cubicBezTo>
                      <a:pt x="4758" y="3940"/>
                      <a:pt x="6474" y="3106"/>
                      <a:pt x="5880" y="1521"/>
                    </a:cubicBezTo>
                    <a:cubicBezTo>
                      <a:pt x="5417" y="262"/>
                      <a:pt x="4115" y="0"/>
                      <a:pt x="313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055;p60"/>
              <p:cNvSpPr/>
              <p:nvPr/>
            </p:nvSpPr>
            <p:spPr>
              <a:xfrm>
                <a:off x="1794193" y="3316550"/>
                <a:ext cx="199552" cy="383257"/>
              </a:xfrm>
              <a:custGeom>
                <a:avLst/>
                <a:gdLst/>
                <a:ahLst/>
                <a:cxnLst/>
                <a:rect l="l" t="t" r="r" b="b"/>
                <a:pathLst>
                  <a:path w="7896" h="15165" extrusionOk="0">
                    <a:moveTo>
                      <a:pt x="4648" y="0"/>
                    </a:moveTo>
                    <a:lnTo>
                      <a:pt x="4648" y="4191"/>
                    </a:lnTo>
                    <a:cubicBezTo>
                      <a:pt x="4648" y="4191"/>
                      <a:pt x="1733" y="6812"/>
                      <a:pt x="125" y="6959"/>
                    </a:cubicBezTo>
                    <a:lnTo>
                      <a:pt x="0" y="7563"/>
                    </a:lnTo>
                    <a:cubicBezTo>
                      <a:pt x="0" y="7563"/>
                      <a:pt x="2839" y="6719"/>
                      <a:pt x="4239" y="5558"/>
                    </a:cubicBezTo>
                    <a:lnTo>
                      <a:pt x="4239" y="5558"/>
                    </a:lnTo>
                    <a:cubicBezTo>
                      <a:pt x="4054" y="5722"/>
                      <a:pt x="1139" y="8283"/>
                      <a:pt x="55" y="8375"/>
                    </a:cubicBezTo>
                    <a:lnTo>
                      <a:pt x="550" y="8969"/>
                    </a:lnTo>
                    <a:cubicBezTo>
                      <a:pt x="550" y="8969"/>
                      <a:pt x="4169" y="7068"/>
                      <a:pt x="4299" y="6294"/>
                    </a:cubicBezTo>
                    <a:lnTo>
                      <a:pt x="4299" y="15165"/>
                    </a:lnTo>
                    <a:lnTo>
                      <a:pt x="5754" y="15165"/>
                    </a:lnTo>
                    <a:lnTo>
                      <a:pt x="5754" y="8081"/>
                    </a:lnTo>
                    <a:cubicBezTo>
                      <a:pt x="6283" y="8931"/>
                      <a:pt x="7187" y="8986"/>
                      <a:pt x="7416" y="8986"/>
                    </a:cubicBezTo>
                    <a:lnTo>
                      <a:pt x="7471" y="8986"/>
                    </a:lnTo>
                    <a:lnTo>
                      <a:pt x="7841" y="8577"/>
                    </a:lnTo>
                    <a:cubicBezTo>
                      <a:pt x="6713" y="8468"/>
                      <a:pt x="6217" y="7340"/>
                      <a:pt x="6217" y="7340"/>
                    </a:cubicBezTo>
                    <a:lnTo>
                      <a:pt x="6217" y="7340"/>
                    </a:lnTo>
                    <a:cubicBezTo>
                      <a:pt x="6768" y="7705"/>
                      <a:pt x="7405" y="7754"/>
                      <a:pt x="7716" y="7754"/>
                    </a:cubicBezTo>
                    <a:cubicBezTo>
                      <a:pt x="7825" y="7754"/>
                      <a:pt x="7896" y="7749"/>
                      <a:pt x="7896" y="7749"/>
                    </a:cubicBezTo>
                    <a:lnTo>
                      <a:pt x="7765" y="7155"/>
                    </a:lnTo>
                    <a:cubicBezTo>
                      <a:pt x="7667" y="7166"/>
                      <a:pt x="7569" y="7171"/>
                      <a:pt x="7471" y="7171"/>
                    </a:cubicBezTo>
                    <a:cubicBezTo>
                      <a:pt x="6081" y="7171"/>
                      <a:pt x="5792" y="5978"/>
                      <a:pt x="5792" y="5978"/>
                    </a:cubicBezTo>
                    <a:lnTo>
                      <a:pt x="5792" y="556"/>
                    </a:lnTo>
                    <a:cubicBezTo>
                      <a:pt x="5400" y="354"/>
                      <a:pt x="5013" y="175"/>
                      <a:pt x="464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9056;p60"/>
            <p:cNvSpPr/>
            <p:nvPr/>
          </p:nvSpPr>
          <p:spPr>
            <a:xfrm>
              <a:off x="1512152" y="3450115"/>
              <a:ext cx="732650" cy="863056"/>
            </a:xfrm>
            <a:custGeom>
              <a:avLst/>
              <a:gdLst/>
              <a:ahLst/>
              <a:cxnLst/>
              <a:rect l="l" t="t" r="r" b="b"/>
              <a:pathLst>
                <a:path w="28990" h="34150" extrusionOk="0">
                  <a:moveTo>
                    <a:pt x="2235" y="1"/>
                  </a:moveTo>
                  <a:cubicBezTo>
                    <a:pt x="1968" y="6"/>
                    <a:pt x="1695" y="44"/>
                    <a:pt x="1439" y="121"/>
                  </a:cubicBezTo>
                  <a:cubicBezTo>
                    <a:pt x="1" y="508"/>
                    <a:pt x="1014" y="2061"/>
                    <a:pt x="1090" y="2796"/>
                  </a:cubicBezTo>
                  <a:cubicBezTo>
                    <a:pt x="1145" y="3515"/>
                    <a:pt x="1586" y="4698"/>
                    <a:pt x="1586" y="4698"/>
                  </a:cubicBezTo>
                  <a:cubicBezTo>
                    <a:pt x="1363" y="5657"/>
                    <a:pt x="2305" y="6981"/>
                    <a:pt x="2305" y="6981"/>
                  </a:cubicBezTo>
                  <a:cubicBezTo>
                    <a:pt x="1842" y="8180"/>
                    <a:pt x="2398" y="8736"/>
                    <a:pt x="2398" y="8736"/>
                  </a:cubicBezTo>
                  <a:cubicBezTo>
                    <a:pt x="1919" y="9509"/>
                    <a:pt x="2414" y="10915"/>
                    <a:pt x="2414" y="10915"/>
                  </a:cubicBezTo>
                  <a:cubicBezTo>
                    <a:pt x="1510" y="12686"/>
                    <a:pt x="2289" y="13830"/>
                    <a:pt x="2289" y="13830"/>
                  </a:cubicBezTo>
                  <a:cubicBezTo>
                    <a:pt x="1641" y="14713"/>
                    <a:pt x="1973" y="16282"/>
                    <a:pt x="1973" y="16282"/>
                  </a:cubicBezTo>
                  <a:cubicBezTo>
                    <a:pt x="938" y="17917"/>
                    <a:pt x="1826" y="19781"/>
                    <a:pt x="1826" y="19781"/>
                  </a:cubicBezTo>
                  <a:cubicBezTo>
                    <a:pt x="1494" y="21077"/>
                    <a:pt x="1733" y="22380"/>
                    <a:pt x="1733" y="22380"/>
                  </a:cubicBezTo>
                  <a:cubicBezTo>
                    <a:pt x="1401" y="24298"/>
                    <a:pt x="2213" y="24963"/>
                    <a:pt x="2213" y="24963"/>
                  </a:cubicBezTo>
                  <a:cubicBezTo>
                    <a:pt x="2360" y="27584"/>
                    <a:pt x="4937" y="27954"/>
                    <a:pt x="4937" y="27954"/>
                  </a:cubicBezTo>
                  <a:cubicBezTo>
                    <a:pt x="5395" y="28880"/>
                    <a:pt x="6125" y="29158"/>
                    <a:pt x="6839" y="29158"/>
                  </a:cubicBezTo>
                  <a:cubicBezTo>
                    <a:pt x="7907" y="29158"/>
                    <a:pt x="8942" y="28526"/>
                    <a:pt x="8942" y="28526"/>
                  </a:cubicBezTo>
                  <a:cubicBezTo>
                    <a:pt x="9286" y="28641"/>
                    <a:pt x="9645" y="28706"/>
                    <a:pt x="10010" y="28717"/>
                  </a:cubicBezTo>
                  <a:cubicBezTo>
                    <a:pt x="10893" y="28717"/>
                    <a:pt x="11138" y="28177"/>
                    <a:pt x="11710" y="27954"/>
                  </a:cubicBezTo>
                  <a:cubicBezTo>
                    <a:pt x="11923" y="27861"/>
                    <a:pt x="12152" y="27812"/>
                    <a:pt x="12386" y="27801"/>
                  </a:cubicBezTo>
                  <a:cubicBezTo>
                    <a:pt x="12811" y="27801"/>
                    <a:pt x="13127" y="28030"/>
                    <a:pt x="13274" y="28581"/>
                  </a:cubicBezTo>
                  <a:cubicBezTo>
                    <a:pt x="13498" y="29393"/>
                    <a:pt x="13111" y="30646"/>
                    <a:pt x="12942" y="31899"/>
                  </a:cubicBezTo>
                  <a:cubicBezTo>
                    <a:pt x="12778" y="33136"/>
                    <a:pt x="13574" y="34150"/>
                    <a:pt x="13574" y="34150"/>
                  </a:cubicBezTo>
                  <a:lnTo>
                    <a:pt x="15454" y="34150"/>
                  </a:lnTo>
                  <a:cubicBezTo>
                    <a:pt x="15416" y="34150"/>
                    <a:pt x="15269" y="34111"/>
                    <a:pt x="15912" y="33005"/>
                  </a:cubicBezTo>
                  <a:cubicBezTo>
                    <a:pt x="16615" y="31823"/>
                    <a:pt x="15655" y="30679"/>
                    <a:pt x="16560" y="29240"/>
                  </a:cubicBezTo>
                  <a:cubicBezTo>
                    <a:pt x="17465" y="27801"/>
                    <a:pt x="17410" y="25976"/>
                    <a:pt x="17410" y="25976"/>
                  </a:cubicBezTo>
                  <a:cubicBezTo>
                    <a:pt x="17851" y="23540"/>
                    <a:pt x="16707" y="23470"/>
                    <a:pt x="15786" y="22434"/>
                  </a:cubicBezTo>
                  <a:cubicBezTo>
                    <a:pt x="15388" y="22009"/>
                    <a:pt x="14773" y="21884"/>
                    <a:pt x="14184" y="21884"/>
                  </a:cubicBezTo>
                  <a:cubicBezTo>
                    <a:pt x="13661" y="21895"/>
                    <a:pt x="13138" y="21971"/>
                    <a:pt x="12631" y="22124"/>
                  </a:cubicBezTo>
                  <a:cubicBezTo>
                    <a:pt x="12419" y="22042"/>
                    <a:pt x="12201" y="21998"/>
                    <a:pt x="11977" y="21993"/>
                  </a:cubicBezTo>
                  <a:cubicBezTo>
                    <a:pt x="11525" y="21977"/>
                    <a:pt x="11122" y="22254"/>
                    <a:pt x="10969" y="22674"/>
                  </a:cubicBezTo>
                  <a:cubicBezTo>
                    <a:pt x="10828" y="22625"/>
                    <a:pt x="10681" y="22598"/>
                    <a:pt x="10533" y="22598"/>
                  </a:cubicBezTo>
                  <a:cubicBezTo>
                    <a:pt x="9781" y="22598"/>
                    <a:pt x="9144" y="23213"/>
                    <a:pt x="9144" y="23213"/>
                  </a:cubicBezTo>
                  <a:cubicBezTo>
                    <a:pt x="9089" y="22837"/>
                    <a:pt x="8779" y="22734"/>
                    <a:pt x="8452" y="22734"/>
                  </a:cubicBezTo>
                  <a:cubicBezTo>
                    <a:pt x="8158" y="22745"/>
                    <a:pt x="7869" y="22805"/>
                    <a:pt x="7596" y="22903"/>
                  </a:cubicBezTo>
                  <a:cubicBezTo>
                    <a:pt x="7667" y="22036"/>
                    <a:pt x="6877" y="21720"/>
                    <a:pt x="6877" y="21720"/>
                  </a:cubicBezTo>
                  <a:cubicBezTo>
                    <a:pt x="7542" y="20467"/>
                    <a:pt x="6599" y="19639"/>
                    <a:pt x="6599" y="19639"/>
                  </a:cubicBezTo>
                  <a:cubicBezTo>
                    <a:pt x="7689" y="18070"/>
                    <a:pt x="7024" y="16266"/>
                    <a:pt x="7024" y="16266"/>
                  </a:cubicBezTo>
                  <a:cubicBezTo>
                    <a:pt x="7487" y="14402"/>
                    <a:pt x="6452" y="13367"/>
                    <a:pt x="6452" y="13367"/>
                  </a:cubicBezTo>
                  <a:cubicBezTo>
                    <a:pt x="7558" y="11890"/>
                    <a:pt x="6251" y="10528"/>
                    <a:pt x="6251" y="10528"/>
                  </a:cubicBezTo>
                  <a:cubicBezTo>
                    <a:pt x="6670" y="10120"/>
                    <a:pt x="6523" y="9231"/>
                    <a:pt x="6490" y="9013"/>
                  </a:cubicBezTo>
                  <a:lnTo>
                    <a:pt x="6490" y="9013"/>
                  </a:lnTo>
                  <a:cubicBezTo>
                    <a:pt x="6665" y="9983"/>
                    <a:pt x="7733" y="10049"/>
                    <a:pt x="8032" y="10049"/>
                  </a:cubicBezTo>
                  <a:lnTo>
                    <a:pt x="8109" y="10049"/>
                  </a:lnTo>
                  <a:cubicBezTo>
                    <a:pt x="8196" y="10899"/>
                    <a:pt x="9280" y="11002"/>
                    <a:pt x="9814" y="11002"/>
                  </a:cubicBezTo>
                  <a:cubicBezTo>
                    <a:pt x="9989" y="11002"/>
                    <a:pt x="10103" y="10991"/>
                    <a:pt x="10103" y="10991"/>
                  </a:cubicBezTo>
                  <a:cubicBezTo>
                    <a:pt x="10272" y="11743"/>
                    <a:pt x="10735" y="11934"/>
                    <a:pt x="11166" y="11934"/>
                  </a:cubicBezTo>
                  <a:cubicBezTo>
                    <a:pt x="11476" y="11923"/>
                    <a:pt x="11781" y="11847"/>
                    <a:pt x="12059" y="11711"/>
                  </a:cubicBezTo>
                  <a:cubicBezTo>
                    <a:pt x="12479" y="12119"/>
                    <a:pt x="13013" y="12245"/>
                    <a:pt x="13525" y="12245"/>
                  </a:cubicBezTo>
                  <a:cubicBezTo>
                    <a:pt x="14413" y="12245"/>
                    <a:pt x="15230" y="11858"/>
                    <a:pt x="15230" y="11858"/>
                  </a:cubicBezTo>
                  <a:cubicBezTo>
                    <a:pt x="15454" y="12076"/>
                    <a:pt x="15759" y="12196"/>
                    <a:pt x="16070" y="12179"/>
                  </a:cubicBezTo>
                  <a:cubicBezTo>
                    <a:pt x="16963" y="12179"/>
                    <a:pt x="17977" y="11471"/>
                    <a:pt x="17977" y="11471"/>
                  </a:cubicBezTo>
                  <a:cubicBezTo>
                    <a:pt x="18173" y="11536"/>
                    <a:pt x="18369" y="11569"/>
                    <a:pt x="18571" y="11569"/>
                  </a:cubicBezTo>
                  <a:cubicBezTo>
                    <a:pt x="19699" y="11569"/>
                    <a:pt x="19987" y="10387"/>
                    <a:pt x="19987" y="10387"/>
                  </a:cubicBezTo>
                  <a:lnTo>
                    <a:pt x="20031" y="10387"/>
                  </a:lnTo>
                  <a:cubicBezTo>
                    <a:pt x="21617" y="10387"/>
                    <a:pt x="21927" y="9297"/>
                    <a:pt x="21927" y="9297"/>
                  </a:cubicBezTo>
                  <a:cubicBezTo>
                    <a:pt x="22123" y="9362"/>
                    <a:pt x="22331" y="9400"/>
                    <a:pt x="22538" y="9406"/>
                  </a:cubicBezTo>
                  <a:cubicBezTo>
                    <a:pt x="22946" y="9406"/>
                    <a:pt x="23066" y="9188"/>
                    <a:pt x="23110" y="9052"/>
                  </a:cubicBezTo>
                  <a:lnTo>
                    <a:pt x="23110" y="9052"/>
                  </a:lnTo>
                  <a:cubicBezTo>
                    <a:pt x="22924" y="10365"/>
                    <a:pt x="23753" y="10583"/>
                    <a:pt x="23753" y="10583"/>
                  </a:cubicBezTo>
                  <a:cubicBezTo>
                    <a:pt x="23382" y="11945"/>
                    <a:pt x="23458" y="13018"/>
                    <a:pt x="23458" y="13018"/>
                  </a:cubicBezTo>
                  <a:cubicBezTo>
                    <a:pt x="22554" y="15307"/>
                    <a:pt x="24031" y="16212"/>
                    <a:pt x="24031" y="16212"/>
                  </a:cubicBezTo>
                  <a:cubicBezTo>
                    <a:pt x="22941" y="17574"/>
                    <a:pt x="23753" y="18903"/>
                    <a:pt x="23753" y="18903"/>
                  </a:cubicBezTo>
                  <a:cubicBezTo>
                    <a:pt x="23344" y="19514"/>
                    <a:pt x="23529" y="21377"/>
                    <a:pt x="23529" y="21377"/>
                  </a:cubicBezTo>
                  <a:cubicBezTo>
                    <a:pt x="22995" y="21982"/>
                    <a:pt x="22723" y="23257"/>
                    <a:pt x="22723" y="23257"/>
                  </a:cubicBezTo>
                  <a:cubicBezTo>
                    <a:pt x="20892" y="24031"/>
                    <a:pt x="20985" y="25655"/>
                    <a:pt x="20985" y="25655"/>
                  </a:cubicBezTo>
                  <a:cubicBezTo>
                    <a:pt x="21099" y="25704"/>
                    <a:pt x="21197" y="25785"/>
                    <a:pt x="21263" y="25894"/>
                  </a:cubicBezTo>
                  <a:cubicBezTo>
                    <a:pt x="21524" y="26281"/>
                    <a:pt x="22167" y="26706"/>
                    <a:pt x="22167" y="26706"/>
                  </a:cubicBezTo>
                  <a:cubicBezTo>
                    <a:pt x="21448" y="27039"/>
                    <a:pt x="20805" y="29398"/>
                    <a:pt x="20598" y="29970"/>
                  </a:cubicBezTo>
                  <a:cubicBezTo>
                    <a:pt x="20543" y="30134"/>
                    <a:pt x="20609" y="30210"/>
                    <a:pt x="20734" y="30210"/>
                  </a:cubicBezTo>
                  <a:cubicBezTo>
                    <a:pt x="21061" y="30210"/>
                    <a:pt x="21824" y="29692"/>
                    <a:pt x="22020" y="28864"/>
                  </a:cubicBezTo>
                  <a:cubicBezTo>
                    <a:pt x="22314" y="27736"/>
                    <a:pt x="23126" y="27333"/>
                    <a:pt x="23126" y="27333"/>
                  </a:cubicBezTo>
                  <a:cubicBezTo>
                    <a:pt x="23513" y="28194"/>
                    <a:pt x="24140" y="28466"/>
                    <a:pt x="24793" y="28466"/>
                  </a:cubicBezTo>
                  <a:cubicBezTo>
                    <a:pt x="25507" y="28466"/>
                    <a:pt x="26248" y="28145"/>
                    <a:pt x="26744" y="27921"/>
                  </a:cubicBezTo>
                  <a:cubicBezTo>
                    <a:pt x="27681" y="27496"/>
                    <a:pt x="27589" y="25355"/>
                    <a:pt x="27589" y="25355"/>
                  </a:cubicBezTo>
                  <a:cubicBezTo>
                    <a:pt x="27589" y="25355"/>
                    <a:pt x="27905" y="25230"/>
                    <a:pt x="28439" y="23731"/>
                  </a:cubicBezTo>
                  <a:cubicBezTo>
                    <a:pt x="28989" y="22260"/>
                    <a:pt x="28215" y="21154"/>
                    <a:pt x="28215" y="21154"/>
                  </a:cubicBezTo>
                  <a:cubicBezTo>
                    <a:pt x="28864" y="19159"/>
                    <a:pt x="27790" y="17999"/>
                    <a:pt x="27790" y="17999"/>
                  </a:cubicBezTo>
                  <a:cubicBezTo>
                    <a:pt x="28733" y="16429"/>
                    <a:pt x="27774" y="15045"/>
                    <a:pt x="27774" y="15045"/>
                  </a:cubicBezTo>
                  <a:cubicBezTo>
                    <a:pt x="28570" y="13700"/>
                    <a:pt x="27698" y="12408"/>
                    <a:pt x="27698" y="12408"/>
                  </a:cubicBezTo>
                  <a:cubicBezTo>
                    <a:pt x="28493" y="11264"/>
                    <a:pt x="27921" y="9771"/>
                    <a:pt x="27921" y="9771"/>
                  </a:cubicBezTo>
                  <a:cubicBezTo>
                    <a:pt x="28935" y="8294"/>
                    <a:pt x="27976" y="7335"/>
                    <a:pt x="27976" y="7335"/>
                  </a:cubicBezTo>
                  <a:cubicBezTo>
                    <a:pt x="27976" y="7335"/>
                    <a:pt x="28602" y="7155"/>
                    <a:pt x="28531" y="5145"/>
                  </a:cubicBezTo>
                  <a:cubicBezTo>
                    <a:pt x="28482" y="3417"/>
                    <a:pt x="26913" y="3297"/>
                    <a:pt x="26472" y="3297"/>
                  </a:cubicBezTo>
                  <a:cubicBezTo>
                    <a:pt x="26395" y="3297"/>
                    <a:pt x="26352" y="3297"/>
                    <a:pt x="26352" y="3297"/>
                  </a:cubicBezTo>
                  <a:cubicBezTo>
                    <a:pt x="25976" y="2894"/>
                    <a:pt x="25611" y="2753"/>
                    <a:pt x="25289" y="2753"/>
                  </a:cubicBezTo>
                  <a:cubicBezTo>
                    <a:pt x="24532" y="2753"/>
                    <a:pt x="23998" y="3537"/>
                    <a:pt x="23998" y="3537"/>
                  </a:cubicBezTo>
                  <a:cubicBezTo>
                    <a:pt x="23894" y="3510"/>
                    <a:pt x="23796" y="3494"/>
                    <a:pt x="23693" y="3494"/>
                  </a:cubicBezTo>
                  <a:cubicBezTo>
                    <a:pt x="22614" y="3494"/>
                    <a:pt x="21764" y="5014"/>
                    <a:pt x="21764" y="5014"/>
                  </a:cubicBezTo>
                  <a:lnTo>
                    <a:pt x="21688" y="5014"/>
                  </a:lnTo>
                  <a:cubicBezTo>
                    <a:pt x="20527" y="5014"/>
                    <a:pt x="20603" y="5826"/>
                    <a:pt x="20603" y="5826"/>
                  </a:cubicBezTo>
                  <a:cubicBezTo>
                    <a:pt x="20402" y="5771"/>
                    <a:pt x="20189" y="5744"/>
                    <a:pt x="19982" y="5744"/>
                  </a:cubicBezTo>
                  <a:cubicBezTo>
                    <a:pt x="19306" y="5733"/>
                    <a:pt x="18680" y="6098"/>
                    <a:pt x="18353" y="6692"/>
                  </a:cubicBezTo>
                  <a:cubicBezTo>
                    <a:pt x="18113" y="6567"/>
                    <a:pt x="17846" y="6501"/>
                    <a:pt x="17579" y="6501"/>
                  </a:cubicBezTo>
                  <a:cubicBezTo>
                    <a:pt x="16669" y="6501"/>
                    <a:pt x="16102" y="7302"/>
                    <a:pt x="16102" y="7302"/>
                  </a:cubicBezTo>
                  <a:cubicBezTo>
                    <a:pt x="15868" y="7237"/>
                    <a:pt x="15628" y="7204"/>
                    <a:pt x="15383" y="7204"/>
                  </a:cubicBezTo>
                  <a:cubicBezTo>
                    <a:pt x="14364" y="7204"/>
                    <a:pt x="13819" y="7815"/>
                    <a:pt x="13819" y="7815"/>
                  </a:cubicBezTo>
                  <a:cubicBezTo>
                    <a:pt x="13312" y="7155"/>
                    <a:pt x="12718" y="6965"/>
                    <a:pt x="12206" y="6965"/>
                  </a:cubicBezTo>
                  <a:cubicBezTo>
                    <a:pt x="11770" y="6970"/>
                    <a:pt x="11334" y="7095"/>
                    <a:pt x="10958" y="7319"/>
                  </a:cubicBezTo>
                  <a:cubicBezTo>
                    <a:pt x="10920" y="6382"/>
                    <a:pt x="10179" y="6234"/>
                    <a:pt x="9722" y="6234"/>
                  </a:cubicBezTo>
                  <a:cubicBezTo>
                    <a:pt x="9596" y="6234"/>
                    <a:pt x="9476" y="6245"/>
                    <a:pt x="9351" y="6267"/>
                  </a:cubicBezTo>
                  <a:cubicBezTo>
                    <a:pt x="9188" y="5215"/>
                    <a:pt x="7580" y="5030"/>
                    <a:pt x="7580" y="5030"/>
                  </a:cubicBezTo>
                  <a:cubicBezTo>
                    <a:pt x="8098" y="3761"/>
                    <a:pt x="6681" y="3319"/>
                    <a:pt x="6681" y="3319"/>
                  </a:cubicBezTo>
                  <a:cubicBezTo>
                    <a:pt x="6736" y="2175"/>
                    <a:pt x="5591" y="1804"/>
                    <a:pt x="5591" y="1804"/>
                  </a:cubicBezTo>
                  <a:cubicBezTo>
                    <a:pt x="5417" y="578"/>
                    <a:pt x="4768" y="300"/>
                    <a:pt x="4229" y="300"/>
                  </a:cubicBezTo>
                  <a:cubicBezTo>
                    <a:pt x="3951" y="306"/>
                    <a:pt x="3679" y="366"/>
                    <a:pt x="3428" y="475"/>
                  </a:cubicBezTo>
                  <a:cubicBezTo>
                    <a:pt x="3428" y="475"/>
                    <a:pt x="3085" y="1"/>
                    <a:pt x="2235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57;p60"/>
            <p:cNvSpPr/>
            <p:nvPr/>
          </p:nvSpPr>
          <p:spPr>
            <a:xfrm>
              <a:off x="1727524" y="2620015"/>
              <a:ext cx="283861" cy="436153"/>
            </a:xfrm>
            <a:custGeom>
              <a:avLst/>
              <a:gdLst/>
              <a:ahLst/>
              <a:cxnLst/>
              <a:rect l="l" t="t" r="r" b="b"/>
              <a:pathLst>
                <a:path w="11232" h="17258" extrusionOk="0">
                  <a:moveTo>
                    <a:pt x="6136" y="0"/>
                  </a:moveTo>
                  <a:cubicBezTo>
                    <a:pt x="6125" y="0"/>
                    <a:pt x="6115" y="0"/>
                    <a:pt x="6109" y="6"/>
                  </a:cubicBezTo>
                  <a:cubicBezTo>
                    <a:pt x="6033" y="60"/>
                    <a:pt x="5564" y="872"/>
                    <a:pt x="5504" y="1172"/>
                  </a:cubicBezTo>
                  <a:cubicBezTo>
                    <a:pt x="5472" y="1357"/>
                    <a:pt x="5292" y="1412"/>
                    <a:pt x="5117" y="1412"/>
                  </a:cubicBezTo>
                  <a:cubicBezTo>
                    <a:pt x="5008" y="1412"/>
                    <a:pt x="4905" y="1395"/>
                    <a:pt x="4807" y="1363"/>
                  </a:cubicBezTo>
                  <a:cubicBezTo>
                    <a:pt x="4676" y="1324"/>
                    <a:pt x="4676" y="98"/>
                    <a:pt x="4676" y="98"/>
                  </a:cubicBezTo>
                  <a:cubicBezTo>
                    <a:pt x="4109" y="98"/>
                    <a:pt x="3543" y="551"/>
                    <a:pt x="3543" y="551"/>
                  </a:cubicBezTo>
                  <a:lnTo>
                    <a:pt x="3733" y="1608"/>
                  </a:lnTo>
                  <a:cubicBezTo>
                    <a:pt x="3205" y="2060"/>
                    <a:pt x="3412" y="2491"/>
                    <a:pt x="3412" y="2491"/>
                  </a:cubicBezTo>
                  <a:cubicBezTo>
                    <a:pt x="2676" y="3035"/>
                    <a:pt x="2791" y="4223"/>
                    <a:pt x="2355" y="4223"/>
                  </a:cubicBezTo>
                  <a:cubicBezTo>
                    <a:pt x="1968" y="4207"/>
                    <a:pt x="1973" y="4027"/>
                    <a:pt x="1843" y="4027"/>
                  </a:cubicBezTo>
                  <a:cubicBezTo>
                    <a:pt x="1826" y="4027"/>
                    <a:pt x="1810" y="4033"/>
                    <a:pt x="1788" y="4038"/>
                  </a:cubicBezTo>
                  <a:cubicBezTo>
                    <a:pt x="1619" y="4114"/>
                    <a:pt x="1374" y="4360"/>
                    <a:pt x="1586" y="4507"/>
                  </a:cubicBezTo>
                  <a:cubicBezTo>
                    <a:pt x="1772" y="4676"/>
                    <a:pt x="1603" y="4676"/>
                    <a:pt x="1379" y="4959"/>
                  </a:cubicBezTo>
                  <a:cubicBezTo>
                    <a:pt x="1134" y="5242"/>
                    <a:pt x="1646" y="5809"/>
                    <a:pt x="1832" y="5885"/>
                  </a:cubicBezTo>
                  <a:cubicBezTo>
                    <a:pt x="1848" y="5885"/>
                    <a:pt x="1859" y="5891"/>
                    <a:pt x="1870" y="5885"/>
                  </a:cubicBezTo>
                  <a:cubicBezTo>
                    <a:pt x="2120" y="5885"/>
                    <a:pt x="2965" y="5449"/>
                    <a:pt x="2965" y="5449"/>
                  </a:cubicBezTo>
                  <a:lnTo>
                    <a:pt x="2965" y="5449"/>
                  </a:lnTo>
                  <a:cubicBezTo>
                    <a:pt x="2731" y="5940"/>
                    <a:pt x="2769" y="6621"/>
                    <a:pt x="2769" y="6621"/>
                  </a:cubicBezTo>
                  <a:cubicBezTo>
                    <a:pt x="2769" y="6621"/>
                    <a:pt x="2622" y="6212"/>
                    <a:pt x="2268" y="6212"/>
                  </a:cubicBezTo>
                  <a:cubicBezTo>
                    <a:pt x="2186" y="6212"/>
                    <a:pt x="2104" y="6229"/>
                    <a:pt x="2033" y="6261"/>
                  </a:cubicBezTo>
                  <a:cubicBezTo>
                    <a:pt x="1505" y="6468"/>
                    <a:pt x="1488" y="6866"/>
                    <a:pt x="1488" y="6866"/>
                  </a:cubicBezTo>
                  <a:cubicBezTo>
                    <a:pt x="1864" y="6882"/>
                    <a:pt x="2017" y="7258"/>
                    <a:pt x="2017" y="7258"/>
                  </a:cubicBezTo>
                  <a:cubicBezTo>
                    <a:pt x="1" y="10631"/>
                    <a:pt x="1" y="15890"/>
                    <a:pt x="682" y="16647"/>
                  </a:cubicBezTo>
                  <a:cubicBezTo>
                    <a:pt x="1069" y="17056"/>
                    <a:pt x="1565" y="17257"/>
                    <a:pt x="2295" y="17257"/>
                  </a:cubicBezTo>
                  <a:cubicBezTo>
                    <a:pt x="2867" y="17257"/>
                    <a:pt x="3586" y="17126"/>
                    <a:pt x="4507" y="16870"/>
                  </a:cubicBezTo>
                  <a:cubicBezTo>
                    <a:pt x="6599" y="16266"/>
                    <a:pt x="10043" y="13835"/>
                    <a:pt x="10632" y="11329"/>
                  </a:cubicBezTo>
                  <a:cubicBezTo>
                    <a:pt x="11231" y="8822"/>
                    <a:pt x="9161" y="7389"/>
                    <a:pt x="9161" y="7389"/>
                  </a:cubicBezTo>
                  <a:cubicBezTo>
                    <a:pt x="9161" y="7389"/>
                    <a:pt x="9237" y="6654"/>
                    <a:pt x="9161" y="5166"/>
                  </a:cubicBezTo>
                  <a:cubicBezTo>
                    <a:pt x="9111" y="3847"/>
                    <a:pt x="8169" y="3771"/>
                    <a:pt x="7956" y="3771"/>
                  </a:cubicBezTo>
                  <a:lnTo>
                    <a:pt x="7918" y="3771"/>
                  </a:lnTo>
                  <a:cubicBezTo>
                    <a:pt x="8027" y="2338"/>
                    <a:pt x="6654" y="1924"/>
                    <a:pt x="6654" y="1733"/>
                  </a:cubicBezTo>
                  <a:cubicBezTo>
                    <a:pt x="6670" y="1532"/>
                    <a:pt x="7068" y="829"/>
                    <a:pt x="7144" y="507"/>
                  </a:cubicBezTo>
                  <a:cubicBezTo>
                    <a:pt x="7232" y="218"/>
                    <a:pt x="6332" y="0"/>
                    <a:pt x="6136" y="0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155;p54" descr="Timeline background shape"/>
          <p:cNvSpPr/>
          <p:nvPr/>
        </p:nvSpPr>
        <p:spPr>
          <a:xfrm rot="10800000">
            <a:off x="3146563" y="1524776"/>
            <a:ext cx="960300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599;p41"/>
          <p:cNvSpPr txBox="1"/>
          <p:nvPr/>
        </p:nvSpPr>
        <p:spPr>
          <a:xfrm>
            <a:off x="3278161" y="1540550"/>
            <a:ext cx="819535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Anorexia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" name="Google Shape;1155;p54" descr="Timeline background shape"/>
          <p:cNvSpPr/>
          <p:nvPr/>
        </p:nvSpPr>
        <p:spPr>
          <a:xfrm rot="10800000">
            <a:off x="3245803" y="1776848"/>
            <a:ext cx="960300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155;p54" descr="Timeline background shape"/>
          <p:cNvSpPr/>
          <p:nvPr/>
        </p:nvSpPr>
        <p:spPr>
          <a:xfrm rot="10800000">
            <a:off x="3389266" y="3058537"/>
            <a:ext cx="960300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99;p41"/>
          <p:cNvSpPr txBox="1"/>
          <p:nvPr/>
        </p:nvSpPr>
        <p:spPr>
          <a:xfrm>
            <a:off x="3534291" y="3065556"/>
            <a:ext cx="819535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Bilophila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7" name="Google Shape;599;p41"/>
          <p:cNvSpPr txBox="1"/>
          <p:nvPr/>
        </p:nvSpPr>
        <p:spPr>
          <a:xfrm>
            <a:off x="3374790" y="1786137"/>
            <a:ext cx="827246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Bipolar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7" name="Google Shape;1155;p54" descr="Timeline background shape"/>
          <p:cNvSpPr/>
          <p:nvPr/>
        </p:nvSpPr>
        <p:spPr>
          <a:xfrm rot="10800000">
            <a:off x="3344309" y="3301774"/>
            <a:ext cx="1974706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99;p41"/>
          <p:cNvSpPr txBox="1"/>
          <p:nvPr/>
        </p:nvSpPr>
        <p:spPr>
          <a:xfrm>
            <a:off x="3352517" y="3325001"/>
            <a:ext cx="1994141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Unkn</a:t>
            </a: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. </a:t>
            </a: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Chitinophagaceae.f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8" name="Google Shape;1155;p54" descr="Timeline background shape"/>
          <p:cNvSpPr/>
          <p:nvPr/>
        </p:nvSpPr>
        <p:spPr>
          <a:xfrm rot="10800000">
            <a:off x="3188189" y="2024767"/>
            <a:ext cx="960300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9;p41"/>
          <p:cNvSpPr txBox="1"/>
          <p:nvPr/>
        </p:nvSpPr>
        <p:spPr>
          <a:xfrm>
            <a:off x="3319787" y="2040541"/>
            <a:ext cx="819535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Bulimia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0" name="Google Shape;1155;p54" descr="Timeline background shape"/>
          <p:cNvSpPr/>
          <p:nvPr/>
        </p:nvSpPr>
        <p:spPr>
          <a:xfrm rot="10800000" flipH="1">
            <a:off x="1602817" y="1492665"/>
            <a:ext cx="1028671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599;p41"/>
          <p:cNvSpPr txBox="1"/>
          <p:nvPr/>
        </p:nvSpPr>
        <p:spPr>
          <a:xfrm>
            <a:off x="1602818" y="1506805"/>
            <a:ext cx="960230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Depression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2" name="Google Shape;1155;p54" descr="Timeline background shape"/>
          <p:cNvSpPr/>
          <p:nvPr/>
        </p:nvSpPr>
        <p:spPr>
          <a:xfrm rot="10800000" flipH="1">
            <a:off x="747407" y="1727026"/>
            <a:ext cx="1714086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599;p41"/>
          <p:cNvSpPr txBox="1"/>
          <p:nvPr/>
        </p:nvSpPr>
        <p:spPr>
          <a:xfrm>
            <a:off x="751460" y="1738816"/>
            <a:ext cx="1690722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Post </a:t>
            </a: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traumantic</a:t>
            </a: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stress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4" name="Google Shape;1155;p54" descr="Timeline background shape"/>
          <p:cNvSpPr/>
          <p:nvPr/>
        </p:nvSpPr>
        <p:spPr>
          <a:xfrm rot="10800000" flipH="1">
            <a:off x="1178168" y="1970860"/>
            <a:ext cx="1233569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599;p41"/>
          <p:cNvSpPr txBox="1"/>
          <p:nvPr/>
        </p:nvSpPr>
        <p:spPr>
          <a:xfrm>
            <a:off x="1147687" y="1989237"/>
            <a:ext cx="1187975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Schizophrenia</a:t>
            </a:r>
            <a:endParaRPr lang="es-ES" sz="1200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6" name="Google Shape;1155;p54" descr="Timeline background shape"/>
          <p:cNvSpPr/>
          <p:nvPr/>
        </p:nvSpPr>
        <p:spPr>
          <a:xfrm rot="10800000" flipH="1">
            <a:off x="1514219" y="2204952"/>
            <a:ext cx="1111871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599;p41"/>
          <p:cNvSpPr txBox="1"/>
          <p:nvPr/>
        </p:nvSpPr>
        <p:spPr>
          <a:xfrm>
            <a:off x="1464347" y="2218557"/>
            <a:ext cx="1108778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Subs</a:t>
            </a:r>
            <a:r>
              <a:rPr lang="es-ES" sz="1200" dirty="0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. abuse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8" name="Google Shape;1155;p54" descr="Timeline background shape"/>
          <p:cNvSpPr/>
          <p:nvPr/>
        </p:nvSpPr>
        <p:spPr>
          <a:xfrm rot="10800000">
            <a:off x="3371450" y="3549750"/>
            <a:ext cx="1253528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599;p41"/>
          <p:cNvSpPr txBox="1"/>
          <p:nvPr/>
        </p:nvSpPr>
        <p:spPr>
          <a:xfrm>
            <a:off x="3570413" y="3562321"/>
            <a:ext cx="1054565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1">
                    <a:lumMod val="2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Lacihabitans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" name="Google Shape;1155;p54" descr="Timeline background shape"/>
          <p:cNvSpPr/>
          <p:nvPr/>
        </p:nvSpPr>
        <p:spPr>
          <a:xfrm>
            <a:off x="993013" y="3025218"/>
            <a:ext cx="1529702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599;p41"/>
          <p:cNvSpPr txBox="1"/>
          <p:nvPr/>
        </p:nvSpPr>
        <p:spPr>
          <a:xfrm>
            <a:off x="990236" y="3035119"/>
            <a:ext cx="1432336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s-ES" sz="1200" dirty="0" err="1"/>
              <a:t>Lachnoclostridium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2" name="Google Shape;1155;p54" descr="Timeline background shape"/>
          <p:cNvSpPr/>
          <p:nvPr/>
        </p:nvSpPr>
        <p:spPr>
          <a:xfrm>
            <a:off x="1229842" y="3280445"/>
            <a:ext cx="1287313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599;p41"/>
          <p:cNvSpPr txBox="1"/>
          <p:nvPr/>
        </p:nvSpPr>
        <p:spPr>
          <a:xfrm>
            <a:off x="1227065" y="3290346"/>
            <a:ext cx="1193278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s-ES" sz="1200" dirty="0" err="1"/>
              <a:t>Gabonibacter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4" name="Google Shape;1155;p54" descr="Timeline background shape"/>
          <p:cNvSpPr/>
          <p:nvPr/>
        </p:nvSpPr>
        <p:spPr>
          <a:xfrm>
            <a:off x="1214187" y="3524706"/>
            <a:ext cx="1287313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599;p41"/>
          <p:cNvSpPr txBox="1"/>
          <p:nvPr/>
        </p:nvSpPr>
        <p:spPr>
          <a:xfrm>
            <a:off x="1211410" y="3534607"/>
            <a:ext cx="1193278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s-ES" sz="1200" dirty="0" err="1"/>
              <a:t>Myxococcus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6" name="Google Shape;1155;p54" descr="Timeline background shape"/>
          <p:cNvSpPr/>
          <p:nvPr/>
        </p:nvSpPr>
        <p:spPr>
          <a:xfrm>
            <a:off x="1531251" y="3753137"/>
            <a:ext cx="1016266" cy="209263"/>
          </a:xfrm>
          <a:prstGeom prst="homePlate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599;p41"/>
          <p:cNvSpPr txBox="1"/>
          <p:nvPr/>
        </p:nvSpPr>
        <p:spPr>
          <a:xfrm>
            <a:off x="1531251" y="3763038"/>
            <a:ext cx="919453" cy="19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s-ES" sz="1200" dirty="0" err="1"/>
              <a:t>Dokdonia</a:t>
            </a:r>
            <a:endParaRPr lang="es-ES" sz="1200" b="1" dirty="0" smtClean="0">
              <a:solidFill>
                <a:schemeClr val="accent1">
                  <a:lumMod val="2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5" name="Google Shape;885;p43"/>
          <p:cNvSpPr/>
          <p:nvPr/>
        </p:nvSpPr>
        <p:spPr>
          <a:xfrm rot="5400000" flipH="1">
            <a:off x="5717492" y="4824092"/>
            <a:ext cx="189209" cy="189209"/>
          </a:xfrm>
          <a:custGeom>
            <a:avLst/>
            <a:gdLst/>
            <a:ahLst/>
            <a:cxnLst/>
            <a:rect l="l" t="t" r="r" b="b"/>
            <a:pathLst>
              <a:path w="20444" h="20444" extrusionOk="0">
                <a:moveTo>
                  <a:pt x="0" y="1"/>
                </a:moveTo>
                <a:lnTo>
                  <a:pt x="0" y="4499"/>
                </a:lnTo>
                <a:lnTo>
                  <a:pt x="5724" y="10222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6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2"/>
                </a:lnTo>
                <a:lnTo>
                  <a:pt x="20443" y="4499"/>
                </a:lnTo>
                <a:lnTo>
                  <a:pt x="20443" y="1"/>
                </a:lnTo>
                <a:lnTo>
                  <a:pt x="15945" y="1"/>
                </a:lnTo>
                <a:lnTo>
                  <a:pt x="10222" y="5725"/>
                </a:lnTo>
                <a:lnTo>
                  <a:pt x="4498" y="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12;p44"/>
          <p:cNvSpPr txBox="1"/>
          <p:nvPr/>
        </p:nvSpPr>
        <p:spPr>
          <a:xfrm>
            <a:off x="5889609" y="4820322"/>
            <a:ext cx="2065671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BOOST DECISION TREE</a:t>
            </a:r>
            <a:endParaRPr sz="12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7" name="Google Shape;911;p44"/>
          <p:cNvSpPr/>
          <p:nvPr/>
        </p:nvSpPr>
        <p:spPr>
          <a:xfrm>
            <a:off x="5708774" y="3951761"/>
            <a:ext cx="205200" cy="205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12;p44"/>
          <p:cNvSpPr txBox="1"/>
          <p:nvPr/>
        </p:nvSpPr>
        <p:spPr>
          <a:xfrm>
            <a:off x="5899834" y="3962400"/>
            <a:ext cx="1529665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RANDOM FOREST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9" name="Google Shape;917;p44"/>
          <p:cNvSpPr/>
          <p:nvPr/>
        </p:nvSpPr>
        <p:spPr>
          <a:xfrm>
            <a:off x="5701476" y="4229316"/>
            <a:ext cx="205200" cy="205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912;p44"/>
          <p:cNvSpPr txBox="1"/>
          <p:nvPr/>
        </p:nvSpPr>
        <p:spPr>
          <a:xfrm>
            <a:off x="5896893" y="4244068"/>
            <a:ext cx="3087087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SUPPORT VECTOR MACHINE LINEAL</a:t>
            </a:r>
            <a:endParaRPr sz="12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" name="Google Shape;913;p44"/>
          <p:cNvGrpSpPr/>
          <p:nvPr/>
        </p:nvGrpSpPr>
        <p:grpSpPr>
          <a:xfrm>
            <a:off x="5707081" y="4526718"/>
            <a:ext cx="198000" cy="198000"/>
            <a:chOff x="11750269" y="4652983"/>
            <a:chExt cx="679455" cy="679290"/>
          </a:xfrm>
        </p:grpSpPr>
        <p:sp>
          <p:nvSpPr>
            <p:cNvPr id="102" name="Google Shape;914;p44"/>
            <p:cNvSpPr/>
            <p:nvPr/>
          </p:nvSpPr>
          <p:spPr>
            <a:xfrm>
              <a:off x="11750269" y="4652983"/>
              <a:ext cx="196219" cy="679290"/>
            </a:xfrm>
            <a:custGeom>
              <a:avLst/>
              <a:gdLst/>
              <a:ahLst/>
              <a:cxnLst/>
              <a:rect l="l" t="t" r="r" b="b"/>
              <a:pathLst>
                <a:path w="5904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5903" y="20438"/>
                  </a:lnTo>
                  <a:lnTo>
                    <a:pt x="5903" y="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15;p44"/>
            <p:cNvSpPr/>
            <p:nvPr/>
          </p:nvSpPr>
          <p:spPr>
            <a:xfrm>
              <a:off x="12233338" y="4652983"/>
              <a:ext cx="196386" cy="679290"/>
            </a:xfrm>
            <a:custGeom>
              <a:avLst/>
              <a:gdLst/>
              <a:ahLst/>
              <a:cxnLst/>
              <a:rect l="l" t="t" r="r" b="b"/>
              <a:pathLst>
                <a:path w="5909" h="20439" extrusionOk="0">
                  <a:moveTo>
                    <a:pt x="1" y="1"/>
                  </a:moveTo>
                  <a:lnTo>
                    <a:pt x="1" y="20438"/>
                  </a:lnTo>
                  <a:lnTo>
                    <a:pt x="5908" y="20438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912;p44"/>
          <p:cNvSpPr txBox="1"/>
          <p:nvPr/>
        </p:nvSpPr>
        <p:spPr>
          <a:xfrm>
            <a:off x="5882640" y="4539339"/>
            <a:ext cx="382523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200" dirty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SUPPORT VECTOR MACHINE </a:t>
            </a:r>
            <a:r>
              <a:rPr lang="es-ES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POLINOMIAL</a:t>
            </a:r>
            <a:endParaRPr lang="es-ES" sz="12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5" name="Google Shape;912;p44"/>
          <p:cNvSpPr txBox="1"/>
          <p:nvPr/>
        </p:nvSpPr>
        <p:spPr>
          <a:xfrm>
            <a:off x="4118216" y="1536226"/>
            <a:ext cx="248362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8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9" name="Google Shape;912;p44"/>
          <p:cNvSpPr txBox="1"/>
          <p:nvPr/>
        </p:nvSpPr>
        <p:spPr>
          <a:xfrm>
            <a:off x="4125835" y="2038035"/>
            <a:ext cx="36905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12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0" name="Google Shape;912;p44"/>
          <p:cNvSpPr txBox="1"/>
          <p:nvPr/>
        </p:nvSpPr>
        <p:spPr>
          <a:xfrm>
            <a:off x="1017999" y="2226992"/>
            <a:ext cx="36905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3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1" name="Google Shape;911;p44"/>
          <p:cNvSpPr/>
          <p:nvPr/>
        </p:nvSpPr>
        <p:spPr>
          <a:xfrm>
            <a:off x="4333594" y="1574559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911;p44"/>
          <p:cNvSpPr/>
          <p:nvPr/>
        </p:nvSpPr>
        <p:spPr>
          <a:xfrm>
            <a:off x="4438985" y="2077759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911;p44"/>
          <p:cNvSpPr/>
          <p:nvPr/>
        </p:nvSpPr>
        <p:spPr>
          <a:xfrm>
            <a:off x="1305262" y="2260428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917;p44"/>
          <p:cNvSpPr/>
          <p:nvPr/>
        </p:nvSpPr>
        <p:spPr>
          <a:xfrm>
            <a:off x="4435914" y="1813917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912;p44"/>
          <p:cNvSpPr txBox="1"/>
          <p:nvPr/>
        </p:nvSpPr>
        <p:spPr>
          <a:xfrm>
            <a:off x="4209656" y="1780066"/>
            <a:ext cx="248362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8" name="Google Shape;917;p44"/>
          <p:cNvSpPr/>
          <p:nvPr/>
        </p:nvSpPr>
        <p:spPr>
          <a:xfrm>
            <a:off x="527052" y="1770177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912;p44"/>
          <p:cNvSpPr txBox="1"/>
          <p:nvPr/>
        </p:nvSpPr>
        <p:spPr>
          <a:xfrm>
            <a:off x="153402" y="1728706"/>
            <a:ext cx="356707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20" name="Google Shape;913;p44"/>
          <p:cNvGrpSpPr/>
          <p:nvPr/>
        </p:nvGrpSpPr>
        <p:grpSpPr>
          <a:xfrm>
            <a:off x="966360" y="2015067"/>
            <a:ext cx="133200" cy="133200"/>
            <a:chOff x="11750269" y="4652983"/>
            <a:chExt cx="679455" cy="679290"/>
          </a:xfrm>
        </p:grpSpPr>
        <p:sp>
          <p:nvSpPr>
            <p:cNvPr id="121" name="Google Shape;914;p44"/>
            <p:cNvSpPr/>
            <p:nvPr/>
          </p:nvSpPr>
          <p:spPr>
            <a:xfrm>
              <a:off x="11750269" y="4652983"/>
              <a:ext cx="196219" cy="679290"/>
            </a:xfrm>
            <a:custGeom>
              <a:avLst/>
              <a:gdLst/>
              <a:ahLst/>
              <a:cxnLst/>
              <a:rect l="l" t="t" r="r" b="b"/>
              <a:pathLst>
                <a:path w="5904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5903" y="20438"/>
                  </a:lnTo>
                  <a:lnTo>
                    <a:pt x="5903" y="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15;p44"/>
            <p:cNvSpPr/>
            <p:nvPr/>
          </p:nvSpPr>
          <p:spPr>
            <a:xfrm>
              <a:off x="12233338" y="4652983"/>
              <a:ext cx="196386" cy="679290"/>
            </a:xfrm>
            <a:custGeom>
              <a:avLst/>
              <a:gdLst/>
              <a:ahLst/>
              <a:cxnLst/>
              <a:rect l="l" t="t" r="r" b="b"/>
              <a:pathLst>
                <a:path w="5909" h="20439" extrusionOk="0">
                  <a:moveTo>
                    <a:pt x="1" y="1"/>
                  </a:moveTo>
                  <a:lnTo>
                    <a:pt x="1" y="20438"/>
                  </a:lnTo>
                  <a:lnTo>
                    <a:pt x="5908" y="20438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912;p44"/>
          <p:cNvSpPr txBox="1"/>
          <p:nvPr/>
        </p:nvSpPr>
        <p:spPr>
          <a:xfrm>
            <a:off x="611549" y="1972546"/>
            <a:ext cx="356707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4" name="Google Shape;885;p43"/>
          <p:cNvSpPr/>
          <p:nvPr/>
        </p:nvSpPr>
        <p:spPr>
          <a:xfrm rot="5400000" flipH="1">
            <a:off x="1379587" y="1528824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4" h="20444" extrusionOk="0">
                <a:moveTo>
                  <a:pt x="0" y="1"/>
                </a:moveTo>
                <a:lnTo>
                  <a:pt x="0" y="4499"/>
                </a:lnTo>
                <a:lnTo>
                  <a:pt x="5724" y="10222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6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2"/>
                </a:lnTo>
                <a:lnTo>
                  <a:pt x="20443" y="4499"/>
                </a:lnTo>
                <a:lnTo>
                  <a:pt x="20443" y="1"/>
                </a:lnTo>
                <a:lnTo>
                  <a:pt x="15945" y="1"/>
                </a:lnTo>
                <a:lnTo>
                  <a:pt x="10222" y="5725"/>
                </a:lnTo>
                <a:lnTo>
                  <a:pt x="4498" y="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912;p44"/>
          <p:cNvSpPr txBox="1"/>
          <p:nvPr/>
        </p:nvSpPr>
        <p:spPr>
          <a:xfrm>
            <a:off x="944880" y="1491268"/>
            <a:ext cx="48751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208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6" name="Google Shape;912;p44"/>
          <p:cNvSpPr txBox="1"/>
          <p:nvPr/>
        </p:nvSpPr>
        <p:spPr>
          <a:xfrm>
            <a:off x="5811374" y="1541634"/>
            <a:ext cx="2917066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~ 16000 Pacientes humanos</a:t>
            </a:r>
            <a:endParaRPr sz="1600" dirty="0">
              <a:solidFill>
                <a:schemeClr val="tx1">
                  <a:lumMod val="8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7" name="Google Shape;912;p44"/>
          <p:cNvSpPr txBox="1"/>
          <p:nvPr/>
        </p:nvSpPr>
        <p:spPr>
          <a:xfrm>
            <a:off x="5847852" y="1831351"/>
            <a:ext cx="2917066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~ 2900 Taxones</a:t>
            </a:r>
            <a:endParaRPr sz="1600" dirty="0">
              <a:solidFill>
                <a:schemeClr val="tx1">
                  <a:lumMod val="8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8" name="Google Shape;912;p44"/>
          <p:cNvSpPr txBox="1"/>
          <p:nvPr/>
        </p:nvSpPr>
        <p:spPr>
          <a:xfrm>
            <a:off x="5847852" y="2113383"/>
            <a:ext cx="2917066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  4 Algoritmos de clasificación</a:t>
            </a:r>
            <a:endParaRPr sz="1600" dirty="0">
              <a:solidFill>
                <a:schemeClr val="tx1">
                  <a:lumMod val="8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4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96"/>
    </mc:Choice>
    <mc:Fallback xmlns="">
      <p:transition spd="slow" advTm="13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" grpId="0" animBg="1"/>
      <p:bldP spid="31" grpId="0"/>
      <p:bldP spid="55" grpId="0" animBg="1"/>
      <p:bldP spid="56" grpId="0" animBg="1"/>
      <p:bldP spid="41" grpId="0"/>
      <p:bldP spid="47" grpId="0"/>
      <p:bldP spid="57" grpId="0" animBg="1"/>
      <p:bldP spid="53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6" grpId="0" animBg="1"/>
      <p:bldP spid="77" grpId="0"/>
      <p:bldP spid="105" grpId="0"/>
      <p:bldP spid="109" grpId="0"/>
      <p:bldP spid="110" grpId="0"/>
      <p:bldP spid="111" grpId="0" animBg="1"/>
      <p:bldP spid="114" grpId="0" animBg="1"/>
      <p:bldP spid="115" grpId="0" animBg="1"/>
      <p:bldP spid="116" grpId="0" animBg="1"/>
      <p:bldP spid="117" grpId="0"/>
      <p:bldP spid="118" grpId="0" animBg="1"/>
      <p:bldP spid="119" grpId="0"/>
      <p:bldP spid="123" grpId="0"/>
      <p:bldP spid="124" grpId="0" animBg="1"/>
      <p:bldP spid="1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4"/>
          <p:cNvSpPr/>
          <p:nvPr/>
        </p:nvSpPr>
        <p:spPr>
          <a:xfrm>
            <a:off x="716484" y="3240425"/>
            <a:ext cx="7710966" cy="1476355"/>
          </a:xfrm>
          <a:prstGeom prst="rect">
            <a:avLst/>
          </a:prstGeom>
          <a:solidFill>
            <a:srgbClr val="4C1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4"/>
          <p:cNvSpPr/>
          <p:nvPr/>
        </p:nvSpPr>
        <p:spPr>
          <a:xfrm>
            <a:off x="4570950" y="1312600"/>
            <a:ext cx="3856500" cy="15498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4"/>
          <p:cNvSpPr/>
          <p:nvPr/>
        </p:nvSpPr>
        <p:spPr>
          <a:xfrm>
            <a:off x="721050" y="1312600"/>
            <a:ext cx="3856500" cy="154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CONCLUSIÓN</a:t>
            </a:r>
            <a:endParaRPr dirty="0"/>
          </a:p>
        </p:txBody>
      </p:sp>
      <p:sp>
        <p:nvSpPr>
          <p:cNvPr id="15" name="Google Shape;441;p34"/>
          <p:cNvSpPr/>
          <p:nvPr/>
        </p:nvSpPr>
        <p:spPr>
          <a:xfrm>
            <a:off x="722484" y="999913"/>
            <a:ext cx="7704966" cy="30438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4"/>
          <p:cNvSpPr txBox="1">
            <a:spLocks noGrp="1"/>
          </p:cNvSpPr>
          <p:nvPr>
            <p:ph type="subTitle" idx="6"/>
          </p:nvPr>
        </p:nvSpPr>
        <p:spPr>
          <a:xfrm>
            <a:off x="716484" y="1018280"/>
            <a:ext cx="7704966" cy="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 smtClean="0"/>
              <a:t>ESTUDIO Y ANÁLISIS DE LOS DATOS                                      </a:t>
            </a:r>
            <a:r>
              <a:rPr lang="es-ES" dirty="0" smtClean="0">
                <a:solidFill>
                  <a:schemeClr val="accent2">
                    <a:lumMod val="25000"/>
                    <a:lumOff val="75000"/>
                  </a:schemeClr>
                </a:solidFill>
              </a:rPr>
              <a:t>APLICACIÓN </a:t>
            </a:r>
            <a:r>
              <a:rPr lang="es-ES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DE SOFTWARE 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6" name="Google Shape;441;p34"/>
          <p:cNvSpPr/>
          <p:nvPr/>
        </p:nvSpPr>
        <p:spPr>
          <a:xfrm>
            <a:off x="716484" y="2937913"/>
            <a:ext cx="7704966" cy="30438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48;p34"/>
          <p:cNvSpPr txBox="1">
            <a:spLocks/>
          </p:cNvSpPr>
          <p:nvPr/>
        </p:nvSpPr>
        <p:spPr>
          <a:xfrm>
            <a:off x="721050" y="2925800"/>
            <a:ext cx="7700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dirty="0" smtClean="0">
                <a:solidFill>
                  <a:schemeClr val="accent2"/>
                </a:solidFill>
              </a:rPr>
              <a:t>TRABAJO FUTURO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oogle Shape;965;p47"/>
          <p:cNvSpPr/>
          <p:nvPr/>
        </p:nvSpPr>
        <p:spPr>
          <a:xfrm>
            <a:off x="819210" y="1367676"/>
            <a:ext cx="105679" cy="365654"/>
          </a:xfrm>
          <a:custGeom>
            <a:avLst/>
            <a:gdLst/>
            <a:ahLst/>
            <a:cxnLst/>
            <a:rect l="l" t="t" r="r" b="b"/>
            <a:pathLst>
              <a:path w="5908" h="20439" extrusionOk="0">
                <a:moveTo>
                  <a:pt x="0" y="0"/>
                </a:moveTo>
                <a:lnTo>
                  <a:pt x="0" y="20438"/>
                </a:lnTo>
                <a:lnTo>
                  <a:pt x="5907" y="20438"/>
                </a:lnTo>
                <a:lnTo>
                  <a:pt x="5907" y="0"/>
                </a:lnTo>
                <a:close/>
              </a:path>
            </a:pathLst>
          </a:custGeom>
          <a:solidFill>
            <a:srgbClr val="4C1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48;p34"/>
          <p:cNvSpPr txBox="1">
            <a:spLocks/>
          </p:cNvSpPr>
          <p:nvPr/>
        </p:nvSpPr>
        <p:spPr>
          <a:xfrm>
            <a:off x="1019434" y="2372464"/>
            <a:ext cx="3545515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sz="1600" dirty="0" smtClean="0">
                <a:solidFill>
                  <a:schemeClr val="accent2"/>
                </a:solidFill>
              </a:rPr>
              <a:t>A partir de una población taxonómicas, detectar cuales son las </a:t>
            </a:r>
            <a:r>
              <a:rPr lang="es-ES" sz="1600" dirty="0" err="1" smtClean="0">
                <a:solidFill>
                  <a:schemeClr val="accent2"/>
                </a:solidFill>
              </a:rPr>
              <a:t>OTUs</a:t>
            </a:r>
            <a:r>
              <a:rPr lang="es-ES" sz="1600" dirty="0" smtClean="0">
                <a:solidFill>
                  <a:schemeClr val="accent2"/>
                </a:solidFill>
              </a:rPr>
              <a:t> más influyentes en cada una de las enfermedades mentales.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Google Shape;966;p47"/>
          <p:cNvGrpSpPr/>
          <p:nvPr/>
        </p:nvGrpSpPr>
        <p:grpSpPr>
          <a:xfrm>
            <a:off x="4669489" y="1367676"/>
            <a:ext cx="305904" cy="365654"/>
            <a:chOff x="3594635" y="1376076"/>
            <a:chExt cx="305904" cy="365654"/>
          </a:xfrm>
        </p:grpSpPr>
        <p:sp>
          <p:nvSpPr>
            <p:cNvPr id="14" name="Google Shape;967;p47"/>
            <p:cNvSpPr/>
            <p:nvPr/>
          </p:nvSpPr>
          <p:spPr>
            <a:xfrm>
              <a:off x="3594635" y="1376076"/>
              <a:ext cx="105679" cy="365654"/>
            </a:xfrm>
            <a:custGeom>
              <a:avLst/>
              <a:gdLst/>
              <a:ahLst/>
              <a:cxnLst/>
              <a:rect l="l" t="t" r="r" b="b"/>
              <a:pathLst>
                <a:path w="5908" h="20439" extrusionOk="0">
                  <a:moveTo>
                    <a:pt x="0" y="0"/>
                  </a:moveTo>
                  <a:lnTo>
                    <a:pt x="0" y="20438"/>
                  </a:lnTo>
                  <a:lnTo>
                    <a:pt x="5907" y="20438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68;p47"/>
            <p:cNvSpPr/>
            <p:nvPr/>
          </p:nvSpPr>
          <p:spPr>
            <a:xfrm>
              <a:off x="3794860" y="1376076"/>
              <a:ext cx="105679" cy="365654"/>
            </a:xfrm>
            <a:custGeom>
              <a:avLst/>
              <a:gdLst/>
              <a:ahLst/>
              <a:cxnLst/>
              <a:rect l="l" t="t" r="r" b="b"/>
              <a:pathLst>
                <a:path w="5908" h="20439" extrusionOk="0">
                  <a:moveTo>
                    <a:pt x="0" y="0"/>
                  </a:moveTo>
                  <a:lnTo>
                    <a:pt x="0" y="20438"/>
                  </a:lnTo>
                  <a:lnTo>
                    <a:pt x="5907" y="20438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980;p47"/>
          <p:cNvGrpSpPr/>
          <p:nvPr/>
        </p:nvGrpSpPr>
        <p:grpSpPr>
          <a:xfrm>
            <a:off x="819210" y="3327473"/>
            <a:ext cx="506129" cy="365654"/>
            <a:chOff x="3594635" y="3197801"/>
            <a:chExt cx="506129" cy="365654"/>
          </a:xfrm>
        </p:grpSpPr>
        <p:sp>
          <p:nvSpPr>
            <p:cNvPr id="26" name="Google Shape;981;p47"/>
            <p:cNvSpPr/>
            <p:nvPr/>
          </p:nvSpPr>
          <p:spPr>
            <a:xfrm>
              <a:off x="3594635" y="3197801"/>
              <a:ext cx="105679" cy="365654"/>
            </a:xfrm>
            <a:custGeom>
              <a:avLst/>
              <a:gdLst/>
              <a:ahLst/>
              <a:cxnLst/>
              <a:rect l="l" t="t" r="r" b="b"/>
              <a:pathLst>
                <a:path w="5908" h="20439" extrusionOk="0">
                  <a:moveTo>
                    <a:pt x="0" y="0"/>
                  </a:moveTo>
                  <a:lnTo>
                    <a:pt x="0" y="20438"/>
                  </a:lnTo>
                  <a:lnTo>
                    <a:pt x="5907" y="20438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2;p47"/>
            <p:cNvSpPr/>
            <p:nvPr/>
          </p:nvSpPr>
          <p:spPr>
            <a:xfrm>
              <a:off x="3794860" y="3197801"/>
              <a:ext cx="105679" cy="365654"/>
            </a:xfrm>
            <a:custGeom>
              <a:avLst/>
              <a:gdLst/>
              <a:ahLst/>
              <a:cxnLst/>
              <a:rect l="l" t="t" r="r" b="b"/>
              <a:pathLst>
                <a:path w="5908" h="20439" extrusionOk="0">
                  <a:moveTo>
                    <a:pt x="0" y="0"/>
                  </a:moveTo>
                  <a:lnTo>
                    <a:pt x="0" y="20438"/>
                  </a:lnTo>
                  <a:lnTo>
                    <a:pt x="5907" y="20438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3;p47"/>
            <p:cNvSpPr/>
            <p:nvPr/>
          </p:nvSpPr>
          <p:spPr>
            <a:xfrm>
              <a:off x="3995085" y="3197801"/>
              <a:ext cx="105679" cy="365654"/>
            </a:xfrm>
            <a:custGeom>
              <a:avLst/>
              <a:gdLst/>
              <a:ahLst/>
              <a:cxnLst/>
              <a:rect l="l" t="t" r="r" b="b"/>
              <a:pathLst>
                <a:path w="5908" h="20439" extrusionOk="0">
                  <a:moveTo>
                    <a:pt x="0" y="0"/>
                  </a:moveTo>
                  <a:lnTo>
                    <a:pt x="0" y="20438"/>
                  </a:lnTo>
                  <a:lnTo>
                    <a:pt x="5907" y="20438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448;p34"/>
          <p:cNvSpPr txBox="1">
            <a:spLocks/>
          </p:cNvSpPr>
          <p:nvPr/>
        </p:nvSpPr>
        <p:spPr>
          <a:xfrm>
            <a:off x="4975394" y="2407148"/>
            <a:ext cx="3446056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sz="1600" dirty="0" smtClean="0">
                <a:solidFill>
                  <a:schemeClr val="accent2"/>
                </a:solidFill>
              </a:rPr>
              <a:t>Desarrollo de una herramienta que pone en práctica todo el estudio realizado, facilitando al usuario el análisis y la investigación.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Google Shape;448;p34"/>
          <p:cNvSpPr txBox="1">
            <a:spLocks/>
          </p:cNvSpPr>
          <p:nvPr/>
        </p:nvSpPr>
        <p:spPr>
          <a:xfrm>
            <a:off x="1377038" y="3515705"/>
            <a:ext cx="6753502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sz="1600" dirty="0" smtClean="0">
                <a:solidFill>
                  <a:schemeClr val="tx1"/>
                </a:solidFill>
              </a:rPr>
              <a:t>Datos en tiempo real para realizar mejores diagnósticos y predicciones más exactas.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33" name="Google Shape;448;p34"/>
          <p:cNvSpPr txBox="1">
            <a:spLocks/>
          </p:cNvSpPr>
          <p:nvPr/>
        </p:nvSpPr>
        <p:spPr>
          <a:xfrm>
            <a:off x="1377038" y="4266785"/>
            <a:ext cx="6753502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s-ES" sz="1600" dirty="0" smtClean="0">
                <a:solidFill>
                  <a:schemeClr val="tx1"/>
                </a:solidFill>
              </a:rPr>
              <a:t>Dispositivos electrónicos insertados en nuestro organismo para ayudarnos a conocernos mejor y poder reaccionar a tiempo ante cualquier adversidad.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27"/>
    </mc:Choice>
    <mc:Fallback xmlns="">
      <p:transition spd="slow" advTm="7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9"/>
          <p:cNvSpPr txBox="1">
            <a:spLocks noGrp="1"/>
          </p:cNvSpPr>
          <p:nvPr>
            <p:ph type="ctrTitle"/>
          </p:nvPr>
        </p:nvSpPr>
        <p:spPr>
          <a:xfrm rot="728">
            <a:off x="913777" y="1350165"/>
            <a:ext cx="4374497" cy="20980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Gracias por su atención!</a:t>
            </a:r>
            <a:endParaRPr dirty="0"/>
          </a:p>
        </p:txBody>
      </p:sp>
      <p:sp>
        <p:nvSpPr>
          <p:cNvPr id="3" name="Google Shape;281;p25"/>
          <p:cNvSpPr txBox="1">
            <a:spLocks noGrp="1"/>
          </p:cNvSpPr>
          <p:nvPr>
            <p:ph type="subTitle" idx="1"/>
          </p:nvPr>
        </p:nvSpPr>
        <p:spPr>
          <a:xfrm rot="1457">
            <a:off x="856489" y="4736913"/>
            <a:ext cx="4654644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s-ES" dirty="0" smtClean="0">
                <a:solidFill>
                  <a:schemeClr val="accent1">
                    <a:lumMod val="10000"/>
                  </a:schemeClr>
                </a:solidFill>
              </a:rPr>
              <a:t>Máster </a:t>
            </a:r>
            <a:r>
              <a:rPr lang="es-ES" dirty="0">
                <a:solidFill>
                  <a:schemeClr val="accent1">
                    <a:lumMod val="10000"/>
                  </a:schemeClr>
                </a:solidFill>
              </a:rPr>
              <a:t>Universitario en Bioinformática y Bioestadística</a:t>
            </a:r>
            <a:endParaRPr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4" name="Google Shape;281;p25"/>
          <p:cNvSpPr txBox="1">
            <a:spLocks/>
          </p:cNvSpPr>
          <p:nvPr/>
        </p:nvSpPr>
        <p:spPr>
          <a:xfrm rot="1457">
            <a:off x="65973" y="5282"/>
            <a:ext cx="6249104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 algn="ctr"/>
            <a:r>
              <a:rPr lang="es-ES" sz="1600" dirty="0" smtClean="0">
                <a:solidFill>
                  <a:schemeClr val="accent2">
                    <a:lumMod val="10000"/>
                    <a:lumOff val="90000"/>
                  </a:schemeClr>
                </a:solidFill>
              </a:rPr>
              <a:t>Enfermedades mentales y su relación con el </a:t>
            </a:r>
            <a:r>
              <a:rPr lang="es-ES" sz="1600" dirty="0" err="1" smtClean="0">
                <a:solidFill>
                  <a:schemeClr val="accent2">
                    <a:lumMod val="10000"/>
                    <a:lumOff val="90000"/>
                  </a:schemeClr>
                </a:solidFill>
              </a:rPr>
              <a:t>microbioma</a:t>
            </a:r>
            <a:r>
              <a:rPr lang="es-ES" sz="1600" dirty="0" smtClean="0">
                <a:solidFill>
                  <a:schemeClr val="accent2">
                    <a:lumMod val="10000"/>
                    <a:lumOff val="90000"/>
                  </a:schemeClr>
                </a:solidFill>
              </a:rPr>
              <a:t> intestinal</a:t>
            </a:r>
            <a:endParaRPr lang="es-ES" sz="1600" dirty="0">
              <a:solidFill>
                <a:schemeClr val="accent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Google Shape;9078;p60"/>
          <p:cNvSpPr/>
          <p:nvPr/>
        </p:nvSpPr>
        <p:spPr>
          <a:xfrm>
            <a:off x="2568217" y="3459583"/>
            <a:ext cx="2275246" cy="258976"/>
          </a:xfrm>
          <a:custGeom>
            <a:avLst/>
            <a:gdLst/>
            <a:ahLst/>
            <a:cxnLst/>
            <a:rect l="l" t="t" r="r" b="b"/>
            <a:pathLst>
              <a:path w="42514" h="17394" extrusionOk="0">
                <a:moveTo>
                  <a:pt x="34558" y="1"/>
                </a:moveTo>
                <a:cubicBezTo>
                  <a:pt x="34361" y="1"/>
                  <a:pt x="34171" y="132"/>
                  <a:pt x="34154" y="306"/>
                </a:cubicBezTo>
                <a:lnTo>
                  <a:pt x="33141" y="11182"/>
                </a:lnTo>
                <a:lnTo>
                  <a:pt x="32825" y="3799"/>
                </a:lnTo>
                <a:cubicBezTo>
                  <a:pt x="32814" y="3630"/>
                  <a:pt x="32656" y="3494"/>
                  <a:pt x="32443" y="3483"/>
                </a:cubicBezTo>
                <a:cubicBezTo>
                  <a:pt x="32439" y="3483"/>
                  <a:pt x="32434" y="3483"/>
                  <a:pt x="32430" y="3483"/>
                </a:cubicBezTo>
                <a:cubicBezTo>
                  <a:pt x="32229" y="3483"/>
                  <a:pt x="32056" y="3601"/>
                  <a:pt x="32024" y="3766"/>
                </a:cubicBezTo>
                <a:lnTo>
                  <a:pt x="30700" y="11095"/>
                </a:lnTo>
                <a:lnTo>
                  <a:pt x="30318" y="10250"/>
                </a:lnTo>
                <a:cubicBezTo>
                  <a:pt x="30244" y="10113"/>
                  <a:pt x="30104" y="10032"/>
                  <a:pt x="29957" y="10032"/>
                </a:cubicBezTo>
                <a:cubicBezTo>
                  <a:pt x="29952" y="10032"/>
                  <a:pt x="29947" y="10032"/>
                  <a:pt x="29942" y="10032"/>
                </a:cubicBezTo>
                <a:lnTo>
                  <a:pt x="25153" y="10032"/>
                </a:lnTo>
                <a:cubicBezTo>
                  <a:pt x="24962" y="10032"/>
                  <a:pt x="24793" y="10141"/>
                  <a:pt x="24760" y="10299"/>
                </a:cubicBezTo>
                <a:lnTo>
                  <a:pt x="24640" y="10790"/>
                </a:lnTo>
                <a:lnTo>
                  <a:pt x="23703" y="1766"/>
                </a:lnTo>
                <a:cubicBezTo>
                  <a:pt x="23687" y="1595"/>
                  <a:pt x="23514" y="1466"/>
                  <a:pt x="23307" y="1466"/>
                </a:cubicBezTo>
                <a:cubicBezTo>
                  <a:pt x="23303" y="1466"/>
                  <a:pt x="23299" y="1466"/>
                  <a:pt x="23295" y="1467"/>
                </a:cubicBezTo>
                <a:cubicBezTo>
                  <a:pt x="23082" y="1472"/>
                  <a:pt x="22913" y="1614"/>
                  <a:pt x="22908" y="1788"/>
                </a:cubicBezTo>
                <a:lnTo>
                  <a:pt x="22657" y="9793"/>
                </a:lnTo>
                <a:lnTo>
                  <a:pt x="22330" y="7760"/>
                </a:lnTo>
                <a:cubicBezTo>
                  <a:pt x="22303" y="7597"/>
                  <a:pt x="22134" y="7477"/>
                  <a:pt x="21932" y="7477"/>
                </a:cubicBezTo>
                <a:cubicBezTo>
                  <a:pt x="21731" y="7477"/>
                  <a:pt x="21562" y="7602"/>
                  <a:pt x="21540" y="7766"/>
                </a:cubicBezTo>
                <a:lnTo>
                  <a:pt x="21001" y="11520"/>
                </a:lnTo>
                <a:lnTo>
                  <a:pt x="20352" y="2807"/>
                </a:lnTo>
                <a:cubicBezTo>
                  <a:pt x="20336" y="2633"/>
                  <a:pt x="20161" y="2496"/>
                  <a:pt x="19954" y="2496"/>
                </a:cubicBezTo>
                <a:cubicBezTo>
                  <a:pt x="19742" y="2496"/>
                  <a:pt x="19567" y="2627"/>
                  <a:pt x="19551" y="2802"/>
                </a:cubicBezTo>
                <a:lnTo>
                  <a:pt x="19028" y="9122"/>
                </a:lnTo>
                <a:lnTo>
                  <a:pt x="18826" y="7090"/>
                </a:lnTo>
                <a:cubicBezTo>
                  <a:pt x="18810" y="6932"/>
                  <a:pt x="18657" y="6807"/>
                  <a:pt x="18461" y="6790"/>
                </a:cubicBezTo>
                <a:cubicBezTo>
                  <a:pt x="18447" y="6789"/>
                  <a:pt x="18434" y="6788"/>
                  <a:pt x="18420" y="6788"/>
                </a:cubicBezTo>
                <a:cubicBezTo>
                  <a:pt x="18245" y="6788"/>
                  <a:pt x="18087" y="6883"/>
                  <a:pt x="18042" y="7030"/>
                </a:cubicBezTo>
                <a:lnTo>
                  <a:pt x="17023" y="10000"/>
                </a:lnTo>
                <a:lnTo>
                  <a:pt x="11879" y="10000"/>
                </a:lnTo>
                <a:lnTo>
                  <a:pt x="11290" y="8218"/>
                </a:lnTo>
                <a:cubicBezTo>
                  <a:pt x="11230" y="8066"/>
                  <a:pt x="11085" y="7971"/>
                  <a:pt x="10925" y="7971"/>
                </a:cubicBezTo>
                <a:cubicBezTo>
                  <a:pt x="10912" y="7971"/>
                  <a:pt x="10900" y="7971"/>
                  <a:pt x="10887" y="7973"/>
                </a:cubicBezTo>
                <a:cubicBezTo>
                  <a:pt x="10702" y="7984"/>
                  <a:pt x="10544" y="8093"/>
                  <a:pt x="10511" y="8245"/>
                </a:cubicBezTo>
                <a:lnTo>
                  <a:pt x="9694" y="12010"/>
                </a:lnTo>
                <a:lnTo>
                  <a:pt x="9247" y="5564"/>
                </a:lnTo>
                <a:cubicBezTo>
                  <a:pt x="9236" y="5390"/>
                  <a:pt x="9067" y="5259"/>
                  <a:pt x="8860" y="5254"/>
                </a:cubicBezTo>
                <a:cubicBezTo>
                  <a:pt x="8856" y="5253"/>
                  <a:pt x="8851" y="5253"/>
                  <a:pt x="8847" y="5253"/>
                </a:cubicBezTo>
                <a:cubicBezTo>
                  <a:pt x="8640" y="5253"/>
                  <a:pt x="8473" y="5377"/>
                  <a:pt x="8452" y="5542"/>
                </a:cubicBezTo>
                <a:lnTo>
                  <a:pt x="7542" y="12141"/>
                </a:lnTo>
                <a:lnTo>
                  <a:pt x="7051" y="2714"/>
                </a:lnTo>
                <a:cubicBezTo>
                  <a:pt x="7040" y="2540"/>
                  <a:pt x="6866" y="2404"/>
                  <a:pt x="6664" y="2398"/>
                </a:cubicBezTo>
                <a:cubicBezTo>
                  <a:pt x="6660" y="2398"/>
                  <a:pt x="6656" y="2398"/>
                  <a:pt x="6651" y="2398"/>
                </a:cubicBezTo>
                <a:cubicBezTo>
                  <a:pt x="6450" y="2398"/>
                  <a:pt x="6277" y="2522"/>
                  <a:pt x="6256" y="2687"/>
                </a:cubicBezTo>
                <a:lnTo>
                  <a:pt x="5231" y="10060"/>
                </a:lnTo>
                <a:lnTo>
                  <a:pt x="403" y="10060"/>
                </a:lnTo>
                <a:cubicBezTo>
                  <a:pt x="180" y="10060"/>
                  <a:pt x="0" y="10207"/>
                  <a:pt x="0" y="10387"/>
                </a:cubicBezTo>
                <a:cubicBezTo>
                  <a:pt x="0" y="10572"/>
                  <a:pt x="180" y="10719"/>
                  <a:pt x="403" y="10719"/>
                </a:cubicBezTo>
                <a:lnTo>
                  <a:pt x="5591" y="10719"/>
                </a:lnTo>
                <a:cubicBezTo>
                  <a:pt x="5792" y="10719"/>
                  <a:pt x="5967" y="10594"/>
                  <a:pt x="5989" y="10425"/>
                </a:cubicBezTo>
                <a:lnTo>
                  <a:pt x="6474" y="6943"/>
                </a:lnTo>
                <a:lnTo>
                  <a:pt x="6964" y="16386"/>
                </a:lnTo>
                <a:cubicBezTo>
                  <a:pt x="6969" y="16555"/>
                  <a:pt x="7144" y="16696"/>
                  <a:pt x="7351" y="16702"/>
                </a:cubicBezTo>
                <a:cubicBezTo>
                  <a:pt x="7355" y="16702"/>
                  <a:pt x="7359" y="16702"/>
                  <a:pt x="7364" y="16702"/>
                </a:cubicBezTo>
                <a:cubicBezTo>
                  <a:pt x="7565" y="16702"/>
                  <a:pt x="7738" y="16578"/>
                  <a:pt x="7759" y="16408"/>
                </a:cubicBezTo>
                <a:lnTo>
                  <a:pt x="8719" y="9460"/>
                </a:lnTo>
                <a:lnTo>
                  <a:pt x="9094" y="14855"/>
                </a:lnTo>
                <a:cubicBezTo>
                  <a:pt x="9105" y="15024"/>
                  <a:pt x="9263" y="15160"/>
                  <a:pt x="9470" y="15165"/>
                </a:cubicBezTo>
                <a:cubicBezTo>
                  <a:pt x="9475" y="15165"/>
                  <a:pt x="9480" y="15165"/>
                  <a:pt x="9484" y="15165"/>
                </a:cubicBezTo>
                <a:cubicBezTo>
                  <a:pt x="9680" y="15165"/>
                  <a:pt x="9853" y="15053"/>
                  <a:pt x="9890" y="14893"/>
                </a:cubicBezTo>
                <a:lnTo>
                  <a:pt x="10991" y="9809"/>
                </a:lnTo>
                <a:lnTo>
                  <a:pt x="11187" y="10414"/>
                </a:lnTo>
                <a:cubicBezTo>
                  <a:pt x="11249" y="10559"/>
                  <a:pt x="11390" y="10654"/>
                  <a:pt x="11548" y="10654"/>
                </a:cubicBezTo>
                <a:cubicBezTo>
                  <a:pt x="11557" y="10654"/>
                  <a:pt x="11565" y="10654"/>
                  <a:pt x="11574" y="10654"/>
                </a:cubicBezTo>
                <a:lnTo>
                  <a:pt x="17328" y="10654"/>
                </a:lnTo>
                <a:cubicBezTo>
                  <a:pt x="17336" y="10654"/>
                  <a:pt x="17345" y="10654"/>
                  <a:pt x="17353" y="10654"/>
                </a:cubicBezTo>
                <a:cubicBezTo>
                  <a:pt x="17512" y="10654"/>
                  <a:pt x="17653" y="10559"/>
                  <a:pt x="17715" y="10414"/>
                </a:cubicBezTo>
                <a:lnTo>
                  <a:pt x="18211" y="8970"/>
                </a:lnTo>
                <a:lnTo>
                  <a:pt x="18668" y="13542"/>
                </a:lnTo>
                <a:cubicBezTo>
                  <a:pt x="18685" y="13710"/>
                  <a:pt x="18859" y="13841"/>
                  <a:pt x="19072" y="13841"/>
                </a:cubicBezTo>
                <a:cubicBezTo>
                  <a:pt x="19279" y="13841"/>
                  <a:pt x="19453" y="13710"/>
                  <a:pt x="19469" y="13536"/>
                </a:cubicBezTo>
                <a:lnTo>
                  <a:pt x="19927" y="7924"/>
                </a:lnTo>
                <a:lnTo>
                  <a:pt x="20472" y="15225"/>
                </a:lnTo>
                <a:cubicBezTo>
                  <a:pt x="20488" y="15394"/>
                  <a:pt x="20657" y="15525"/>
                  <a:pt x="20864" y="15530"/>
                </a:cubicBezTo>
                <a:cubicBezTo>
                  <a:pt x="20872" y="15531"/>
                  <a:pt x="20880" y="15531"/>
                  <a:pt x="20888" y="15531"/>
                </a:cubicBezTo>
                <a:cubicBezTo>
                  <a:pt x="21080" y="15531"/>
                  <a:pt x="21247" y="15404"/>
                  <a:pt x="21273" y="15242"/>
                </a:cubicBezTo>
                <a:lnTo>
                  <a:pt x="21960" y="10452"/>
                </a:lnTo>
                <a:lnTo>
                  <a:pt x="22532" y="14021"/>
                </a:lnTo>
                <a:cubicBezTo>
                  <a:pt x="22558" y="14183"/>
                  <a:pt x="22724" y="14305"/>
                  <a:pt x="22926" y="14305"/>
                </a:cubicBezTo>
                <a:cubicBezTo>
                  <a:pt x="22934" y="14305"/>
                  <a:pt x="22943" y="14305"/>
                  <a:pt x="22951" y="14304"/>
                </a:cubicBezTo>
                <a:cubicBezTo>
                  <a:pt x="23158" y="14293"/>
                  <a:pt x="23322" y="14157"/>
                  <a:pt x="23327" y="13983"/>
                </a:cubicBezTo>
                <a:lnTo>
                  <a:pt x="23523" y="7733"/>
                </a:lnTo>
                <a:lnTo>
                  <a:pt x="24090" y="13176"/>
                </a:lnTo>
                <a:cubicBezTo>
                  <a:pt x="24106" y="13340"/>
                  <a:pt x="24270" y="13460"/>
                  <a:pt x="24466" y="13476"/>
                </a:cubicBezTo>
                <a:cubicBezTo>
                  <a:pt x="24475" y="13477"/>
                  <a:pt x="24484" y="13477"/>
                  <a:pt x="24493" y="13477"/>
                </a:cubicBezTo>
                <a:cubicBezTo>
                  <a:pt x="24683" y="13477"/>
                  <a:pt x="24844" y="13365"/>
                  <a:pt x="24880" y="13209"/>
                </a:cubicBezTo>
                <a:lnTo>
                  <a:pt x="25485" y="10686"/>
                </a:lnTo>
                <a:lnTo>
                  <a:pt x="29670" y="10686"/>
                </a:lnTo>
                <a:lnTo>
                  <a:pt x="30493" y="12528"/>
                </a:lnTo>
                <a:cubicBezTo>
                  <a:pt x="30553" y="12658"/>
                  <a:pt x="30700" y="12742"/>
                  <a:pt x="30868" y="12742"/>
                </a:cubicBezTo>
                <a:cubicBezTo>
                  <a:pt x="30882" y="12742"/>
                  <a:pt x="30897" y="12742"/>
                  <a:pt x="30912" y="12741"/>
                </a:cubicBezTo>
                <a:cubicBezTo>
                  <a:pt x="31092" y="12730"/>
                  <a:pt x="31239" y="12615"/>
                  <a:pt x="31266" y="12463"/>
                </a:cubicBezTo>
                <a:lnTo>
                  <a:pt x="32182" y="7406"/>
                </a:lnTo>
                <a:lnTo>
                  <a:pt x="32601" y="17078"/>
                </a:lnTo>
                <a:cubicBezTo>
                  <a:pt x="32607" y="17252"/>
                  <a:pt x="32781" y="17394"/>
                  <a:pt x="32994" y="17394"/>
                </a:cubicBezTo>
                <a:lnTo>
                  <a:pt x="32999" y="17394"/>
                </a:lnTo>
                <a:cubicBezTo>
                  <a:pt x="33206" y="17394"/>
                  <a:pt x="33381" y="17263"/>
                  <a:pt x="33397" y="17089"/>
                </a:cubicBezTo>
                <a:lnTo>
                  <a:pt x="34492" y="5395"/>
                </a:lnTo>
                <a:lnTo>
                  <a:pt x="34999" y="13269"/>
                </a:lnTo>
                <a:cubicBezTo>
                  <a:pt x="35015" y="13433"/>
                  <a:pt x="35173" y="13569"/>
                  <a:pt x="35380" y="13580"/>
                </a:cubicBezTo>
                <a:cubicBezTo>
                  <a:pt x="35385" y="13580"/>
                  <a:pt x="35390" y="13580"/>
                  <a:pt x="35394" y="13580"/>
                </a:cubicBezTo>
                <a:cubicBezTo>
                  <a:pt x="35590" y="13580"/>
                  <a:pt x="35763" y="13467"/>
                  <a:pt x="35795" y="13307"/>
                </a:cubicBezTo>
                <a:lnTo>
                  <a:pt x="36590" y="9542"/>
                </a:lnTo>
                <a:lnTo>
                  <a:pt x="37037" y="14392"/>
                </a:lnTo>
                <a:cubicBezTo>
                  <a:pt x="37053" y="14560"/>
                  <a:pt x="37217" y="14686"/>
                  <a:pt x="37418" y="14697"/>
                </a:cubicBezTo>
                <a:cubicBezTo>
                  <a:pt x="37423" y="14697"/>
                  <a:pt x="37427" y="14697"/>
                  <a:pt x="37432" y="14697"/>
                </a:cubicBezTo>
                <a:cubicBezTo>
                  <a:pt x="37623" y="14697"/>
                  <a:pt x="37795" y="14584"/>
                  <a:pt x="37832" y="14424"/>
                </a:cubicBezTo>
                <a:lnTo>
                  <a:pt x="38568" y="10855"/>
                </a:lnTo>
                <a:lnTo>
                  <a:pt x="42115" y="10855"/>
                </a:lnTo>
                <a:cubicBezTo>
                  <a:pt x="42333" y="10855"/>
                  <a:pt x="42513" y="10708"/>
                  <a:pt x="42513" y="10528"/>
                </a:cubicBezTo>
                <a:cubicBezTo>
                  <a:pt x="42513" y="10348"/>
                  <a:pt x="42333" y="10201"/>
                  <a:pt x="42115" y="10201"/>
                </a:cubicBezTo>
                <a:lnTo>
                  <a:pt x="38230" y="10201"/>
                </a:lnTo>
                <a:cubicBezTo>
                  <a:pt x="38034" y="10201"/>
                  <a:pt x="37871" y="10316"/>
                  <a:pt x="37838" y="10474"/>
                </a:cubicBezTo>
                <a:lnTo>
                  <a:pt x="37582" y="11656"/>
                </a:lnTo>
                <a:lnTo>
                  <a:pt x="37140" y="6850"/>
                </a:lnTo>
                <a:cubicBezTo>
                  <a:pt x="37124" y="6681"/>
                  <a:pt x="36961" y="6556"/>
                  <a:pt x="36759" y="6545"/>
                </a:cubicBezTo>
                <a:cubicBezTo>
                  <a:pt x="36754" y="6545"/>
                  <a:pt x="36750" y="6545"/>
                  <a:pt x="36745" y="6545"/>
                </a:cubicBezTo>
                <a:cubicBezTo>
                  <a:pt x="36549" y="6545"/>
                  <a:pt x="36377" y="6658"/>
                  <a:pt x="36345" y="6817"/>
                </a:cubicBezTo>
                <a:lnTo>
                  <a:pt x="35604" y="10327"/>
                </a:lnTo>
                <a:lnTo>
                  <a:pt x="34955" y="311"/>
                </a:lnTo>
                <a:cubicBezTo>
                  <a:pt x="34944" y="137"/>
                  <a:pt x="34770" y="1"/>
                  <a:pt x="34558" y="1"/>
                </a:cubicBezTo>
                <a:close/>
              </a:path>
            </a:pathLst>
          </a:custGeom>
          <a:solidFill>
            <a:schemeClr val="accent1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"/>
    </mc:Choice>
    <mc:Fallback xmlns="">
      <p:transition spd="slow" advTm="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10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>
            <a:spLocks noGrp="1"/>
          </p:cNvSpPr>
          <p:nvPr>
            <p:ph type="title"/>
          </p:nvPr>
        </p:nvSpPr>
        <p:spPr>
          <a:xfrm flipH="1">
            <a:off x="3036000" y="536765"/>
            <a:ext cx="5391300" cy="67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INTRODUCCIÓN</a:t>
            </a:r>
            <a:endParaRPr sz="3600" dirty="0"/>
          </a:p>
        </p:txBody>
      </p:sp>
      <p:grpSp>
        <p:nvGrpSpPr>
          <p:cNvPr id="18" name="Google Shape;624;p43"/>
          <p:cNvGrpSpPr/>
          <p:nvPr/>
        </p:nvGrpSpPr>
        <p:grpSpPr>
          <a:xfrm>
            <a:off x="2275199" y="1554528"/>
            <a:ext cx="6090813" cy="3026197"/>
            <a:chOff x="1397225" y="1410350"/>
            <a:chExt cx="4786300" cy="2774500"/>
          </a:xfrm>
        </p:grpSpPr>
        <p:grpSp>
          <p:nvGrpSpPr>
            <p:cNvPr id="19" name="Google Shape;625;p43"/>
            <p:cNvGrpSpPr/>
            <p:nvPr/>
          </p:nvGrpSpPr>
          <p:grpSpPr>
            <a:xfrm>
              <a:off x="4293400" y="2574725"/>
              <a:ext cx="84425" cy="80100"/>
              <a:chOff x="4293400" y="2574725"/>
              <a:chExt cx="84425" cy="80100"/>
            </a:xfrm>
          </p:grpSpPr>
          <p:sp>
            <p:nvSpPr>
              <p:cNvPr id="274" name="Google Shape;626;p43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75" name="Google Shape;627;p43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628;p43"/>
            <p:cNvGrpSpPr/>
            <p:nvPr/>
          </p:nvGrpSpPr>
          <p:grpSpPr>
            <a:xfrm>
              <a:off x="4000175" y="1462675"/>
              <a:ext cx="1917275" cy="1140875"/>
              <a:chOff x="4000175" y="1462675"/>
              <a:chExt cx="1917275" cy="1140875"/>
            </a:xfrm>
          </p:grpSpPr>
          <p:sp>
            <p:nvSpPr>
              <p:cNvPr id="266" name="Google Shape;629;p43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grpSp>
            <p:nvGrpSpPr>
              <p:cNvPr id="267" name="Google Shape;630;p43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268" name="Google Shape;631;p43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</p:sp>
            <p:sp>
              <p:nvSpPr>
                <p:cNvPr id="269" name="Google Shape;632;p43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633;p43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634;p43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635;p43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636;p43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" name="Google Shape;637;p43"/>
            <p:cNvGrpSpPr/>
            <p:nvPr/>
          </p:nvGrpSpPr>
          <p:grpSpPr>
            <a:xfrm>
              <a:off x="3960625" y="2587825"/>
              <a:ext cx="94050" cy="104125"/>
              <a:chOff x="3960625" y="2587825"/>
              <a:chExt cx="94050" cy="104125"/>
            </a:xfrm>
          </p:grpSpPr>
          <p:sp>
            <p:nvSpPr>
              <p:cNvPr id="264" name="Google Shape;638;p43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65" name="Google Shape;639;p43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640;p43"/>
            <p:cNvGrpSpPr/>
            <p:nvPr/>
          </p:nvGrpSpPr>
          <p:grpSpPr>
            <a:xfrm>
              <a:off x="3765350" y="2500900"/>
              <a:ext cx="173600" cy="187925"/>
              <a:chOff x="3765350" y="2500900"/>
              <a:chExt cx="173600" cy="187925"/>
            </a:xfrm>
          </p:grpSpPr>
          <p:sp>
            <p:nvSpPr>
              <p:cNvPr id="258" name="Google Shape;641;p43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59" name="Google Shape;642;p43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643;p43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644;p43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645;p43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646;p43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647;p43"/>
            <p:cNvGrpSpPr/>
            <p:nvPr/>
          </p:nvGrpSpPr>
          <p:grpSpPr>
            <a:xfrm>
              <a:off x="3750475" y="2481850"/>
              <a:ext cx="85125" cy="51800"/>
              <a:chOff x="3750475" y="2481850"/>
              <a:chExt cx="85125" cy="51800"/>
            </a:xfrm>
          </p:grpSpPr>
          <p:sp>
            <p:nvSpPr>
              <p:cNvPr id="256" name="Google Shape;648;p43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649;p43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</p:grpSp>
        <p:grpSp>
          <p:nvGrpSpPr>
            <p:cNvPr id="24" name="Google Shape;650;p43"/>
            <p:cNvGrpSpPr/>
            <p:nvPr/>
          </p:nvGrpSpPr>
          <p:grpSpPr>
            <a:xfrm>
              <a:off x="3627175" y="2432450"/>
              <a:ext cx="172100" cy="169075"/>
              <a:chOff x="3627175" y="2432450"/>
              <a:chExt cx="172100" cy="169075"/>
            </a:xfrm>
          </p:grpSpPr>
          <p:sp>
            <p:nvSpPr>
              <p:cNvPr id="253" name="Google Shape;651;p43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652;p43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55" name="Google Shape;653;p43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</p:grpSp>
        <p:grpSp>
          <p:nvGrpSpPr>
            <p:cNvPr id="25" name="Google Shape;654;p43"/>
            <p:cNvGrpSpPr/>
            <p:nvPr/>
          </p:nvGrpSpPr>
          <p:grpSpPr>
            <a:xfrm>
              <a:off x="3561536" y="2585450"/>
              <a:ext cx="61539" cy="99045"/>
              <a:chOff x="3561536" y="2585450"/>
              <a:chExt cx="61539" cy="99045"/>
            </a:xfrm>
          </p:grpSpPr>
          <p:sp>
            <p:nvSpPr>
              <p:cNvPr id="251" name="Google Shape;655;p43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656;p43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</p:grpSp>
        <p:grpSp>
          <p:nvGrpSpPr>
            <p:cNvPr id="26" name="Google Shape;657;p43"/>
            <p:cNvGrpSpPr/>
            <p:nvPr/>
          </p:nvGrpSpPr>
          <p:grpSpPr>
            <a:xfrm>
              <a:off x="3906325" y="1984500"/>
              <a:ext cx="156075" cy="262825"/>
              <a:chOff x="3906325" y="1984500"/>
              <a:chExt cx="156075" cy="262825"/>
            </a:xfrm>
          </p:grpSpPr>
          <p:sp>
            <p:nvSpPr>
              <p:cNvPr id="249" name="Google Shape;658;p43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50" name="Google Shape;659;p43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660;p43"/>
            <p:cNvGrpSpPr/>
            <p:nvPr/>
          </p:nvGrpSpPr>
          <p:grpSpPr>
            <a:xfrm>
              <a:off x="1397225" y="1637375"/>
              <a:ext cx="1401575" cy="1228250"/>
              <a:chOff x="1397225" y="1637375"/>
              <a:chExt cx="1401575" cy="1228250"/>
            </a:xfrm>
          </p:grpSpPr>
          <p:sp>
            <p:nvSpPr>
              <p:cNvPr id="245" name="Google Shape;661;p43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grpSp>
            <p:nvGrpSpPr>
              <p:cNvPr id="246" name="Google Shape;662;p43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247" name="Google Shape;663;p43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664;p43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4C11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" name="Google Shape;665;p43"/>
            <p:cNvGrpSpPr/>
            <p:nvPr/>
          </p:nvGrpSpPr>
          <p:grpSpPr>
            <a:xfrm>
              <a:off x="2605700" y="3152850"/>
              <a:ext cx="594125" cy="616250"/>
              <a:chOff x="2605700" y="3152850"/>
              <a:chExt cx="594125" cy="616250"/>
            </a:xfrm>
          </p:grpSpPr>
          <p:sp>
            <p:nvSpPr>
              <p:cNvPr id="243" name="Google Shape;666;p43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44" name="Google Shape;667;p43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668;p43"/>
            <p:cNvGrpSpPr/>
            <p:nvPr/>
          </p:nvGrpSpPr>
          <p:grpSpPr>
            <a:xfrm>
              <a:off x="2680375" y="3423800"/>
              <a:ext cx="182975" cy="761050"/>
              <a:chOff x="2680375" y="3423800"/>
              <a:chExt cx="182975" cy="761050"/>
            </a:xfrm>
          </p:grpSpPr>
          <p:sp>
            <p:nvSpPr>
              <p:cNvPr id="241" name="Google Shape;669;p43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42" name="Google Shape;670;p43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671;p43"/>
            <p:cNvGrpSpPr/>
            <p:nvPr/>
          </p:nvGrpSpPr>
          <p:grpSpPr>
            <a:xfrm>
              <a:off x="3918000" y="3561900"/>
              <a:ext cx="236225" cy="207100"/>
              <a:chOff x="3918000" y="3561900"/>
              <a:chExt cx="236225" cy="207100"/>
            </a:xfrm>
          </p:grpSpPr>
          <p:sp>
            <p:nvSpPr>
              <p:cNvPr id="239" name="Google Shape;672;p43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</p:sp>
          <p:sp>
            <p:nvSpPr>
              <p:cNvPr id="240" name="Google Shape;673;p43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674;p43"/>
            <p:cNvSpPr/>
            <p:nvPr/>
          </p:nvSpPr>
          <p:spPr>
            <a:xfrm>
              <a:off x="2736350" y="2969700"/>
              <a:ext cx="39250" cy="12050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5;p43"/>
            <p:cNvSpPr/>
            <p:nvPr/>
          </p:nvSpPr>
          <p:spPr>
            <a:xfrm>
              <a:off x="2668350" y="2948250"/>
              <a:ext cx="55475" cy="36625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6;p43"/>
            <p:cNvSpPr/>
            <p:nvPr/>
          </p:nvSpPr>
          <p:spPr>
            <a:xfrm>
              <a:off x="2980100" y="1451675"/>
              <a:ext cx="608375" cy="778925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677;p43"/>
            <p:cNvGrpSpPr/>
            <p:nvPr/>
          </p:nvGrpSpPr>
          <p:grpSpPr>
            <a:xfrm>
              <a:off x="1922950" y="1410350"/>
              <a:ext cx="1252825" cy="1162875"/>
              <a:chOff x="1922950" y="1410350"/>
              <a:chExt cx="1252825" cy="1162875"/>
            </a:xfrm>
          </p:grpSpPr>
          <p:sp>
            <p:nvSpPr>
              <p:cNvPr id="223" name="Google Shape;678;p43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679;p43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680;p43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681;p43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682;p43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683;p43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684;p43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685;p43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686;p43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687;p43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688;p43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689;p43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690;p43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691;p43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692;p43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693;p43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694;p43"/>
            <p:cNvSpPr/>
            <p:nvPr/>
          </p:nvSpPr>
          <p:spPr>
            <a:xfrm>
              <a:off x="2577325" y="2970225"/>
              <a:ext cx="32450" cy="13100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5;p43"/>
            <p:cNvSpPr/>
            <p:nvPr/>
          </p:nvSpPr>
          <p:spPr>
            <a:xfrm>
              <a:off x="2632250" y="2947725"/>
              <a:ext cx="41350" cy="29325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6;p43"/>
            <p:cNvSpPr/>
            <p:nvPr/>
          </p:nvSpPr>
          <p:spPr>
            <a:xfrm>
              <a:off x="2485775" y="2895925"/>
              <a:ext cx="153825" cy="54950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7;p43"/>
            <p:cNvSpPr/>
            <p:nvPr/>
          </p:nvSpPr>
          <p:spPr>
            <a:xfrm>
              <a:off x="2901125" y="4083350"/>
              <a:ext cx="39250" cy="22525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8;p43"/>
            <p:cNvSpPr/>
            <p:nvPr/>
          </p:nvSpPr>
          <p:spPr>
            <a:xfrm>
              <a:off x="2506700" y="3102550"/>
              <a:ext cx="80075" cy="36650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9;p43"/>
            <p:cNvSpPr/>
            <p:nvPr/>
          </p:nvSpPr>
          <p:spPr>
            <a:xfrm>
              <a:off x="2464350" y="3080075"/>
              <a:ext cx="48650" cy="45525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00;p43"/>
            <p:cNvSpPr/>
            <p:nvPr/>
          </p:nvSpPr>
          <p:spPr>
            <a:xfrm>
              <a:off x="2438700" y="3020425"/>
              <a:ext cx="67500" cy="66975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01;p43"/>
            <p:cNvSpPr/>
            <p:nvPr/>
          </p:nvSpPr>
          <p:spPr>
            <a:xfrm>
              <a:off x="2416725" y="3006825"/>
              <a:ext cx="91575" cy="46050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2;p43"/>
            <p:cNvSpPr/>
            <p:nvPr/>
          </p:nvSpPr>
          <p:spPr>
            <a:xfrm>
              <a:off x="2404175" y="3031950"/>
              <a:ext cx="36125" cy="20925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03;p43"/>
            <p:cNvSpPr/>
            <p:nvPr/>
          </p:nvSpPr>
          <p:spPr>
            <a:xfrm>
              <a:off x="2420400" y="2972825"/>
              <a:ext cx="16750" cy="36650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4;p43"/>
            <p:cNvSpPr/>
            <p:nvPr/>
          </p:nvSpPr>
          <p:spPr>
            <a:xfrm>
              <a:off x="2374900" y="2981200"/>
              <a:ext cx="59650" cy="62800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5;p43"/>
            <p:cNvSpPr/>
            <p:nvPr/>
          </p:nvSpPr>
          <p:spPr>
            <a:xfrm>
              <a:off x="2050050" y="2725400"/>
              <a:ext cx="412225" cy="305525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6;p43"/>
            <p:cNvSpPr/>
            <p:nvPr/>
          </p:nvSpPr>
          <p:spPr>
            <a:xfrm>
              <a:off x="2916800" y="3161675"/>
              <a:ext cx="40825" cy="58600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7;p43"/>
            <p:cNvSpPr/>
            <p:nvPr/>
          </p:nvSpPr>
          <p:spPr>
            <a:xfrm>
              <a:off x="2866075" y="3155900"/>
              <a:ext cx="58075" cy="63325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8;p43"/>
            <p:cNvSpPr/>
            <p:nvPr/>
          </p:nvSpPr>
          <p:spPr>
            <a:xfrm>
              <a:off x="2816900" y="3119825"/>
              <a:ext cx="72725" cy="109350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9;p43"/>
            <p:cNvSpPr/>
            <p:nvPr/>
          </p:nvSpPr>
          <p:spPr>
            <a:xfrm>
              <a:off x="2646900" y="3064375"/>
              <a:ext cx="192000" cy="172650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10;p43"/>
            <p:cNvSpPr/>
            <p:nvPr/>
          </p:nvSpPr>
          <p:spPr>
            <a:xfrm>
              <a:off x="2561625" y="3060700"/>
              <a:ext cx="173700" cy="247450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1;p43"/>
            <p:cNvSpPr/>
            <p:nvPr/>
          </p:nvSpPr>
          <p:spPr>
            <a:xfrm>
              <a:off x="2531825" y="3224950"/>
              <a:ext cx="85800" cy="94200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2;p43"/>
            <p:cNvSpPr/>
            <p:nvPr/>
          </p:nvSpPr>
          <p:spPr>
            <a:xfrm>
              <a:off x="2527100" y="3246400"/>
              <a:ext cx="186250" cy="274650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3;p43"/>
            <p:cNvSpPr/>
            <p:nvPr/>
          </p:nvSpPr>
          <p:spPr>
            <a:xfrm>
              <a:off x="2700250" y="3389200"/>
              <a:ext cx="179975" cy="200900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4;p43"/>
            <p:cNvSpPr/>
            <p:nvPr/>
          </p:nvSpPr>
          <p:spPr>
            <a:xfrm>
              <a:off x="2809050" y="3531500"/>
              <a:ext cx="123475" cy="130275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5;p43"/>
            <p:cNvSpPr/>
            <p:nvPr/>
          </p:nvSpPr>
          <p:spPr>
            <a:xfrm>
              <a:off x="2884375" y="3700450"/>
              <a:ext cx="73250" cy="83200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" name="Google Shape;716;p43"/>
            <p:cNvGrpSpPr/>
            <p:nvPr/>
          </p:nvGrpSpPr>
          <p:grpSpPr>
            <a:xfrm>
              <a:off x="2711750" y="3572300"/>
              <a:ext cx="230725" cy="598425"/>
              <a:chOff x="2711750" y="3572300"/>
              <a:chExt cx="230725" cy="598425"/>
            </a:xfrm>
          </p:grpSpPr>
          <p:sp>
            <p:nvSpPr>
              <p:cNvPr id="221" name="Google Shape;717;p43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718;p43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719;p43"/>
            <p:cNvSpPr/>
            <p:nvPr/>
          </p:nvSpPr>
          <p:spPr>
            <a:xfrm>
              <a:off x="5404100" y="2847275"/>
              <a:ext cx="26175" cy="61250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720;p43"/>
            <p:cNvGrpSpPr/>
            <p:nvPr/>
          </p:nvGrpSpPr>
          <p:grpSpPr>
            <a:xfrm>
              <a:off x="3781475" y="1624825"/>
              <a:ext cx="153300" cy="166375"/>
              <a:chOff x="3781475" y="1624825"/>
              <a:chExt cx="153300" cy="166375"/>
            </a:xfrm>
          </p:grpSpPr>
          <p:sp>
            <p:nvSpPr>
              <p:cNvPr id="217" name="Google Shape;721;p43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722;p43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723;p43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724;p43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725;p43"/>
            <p:cNvSpPr/>
            <p:nvPr/>
          </p:nvSpPr>
          <p:spPr>
            <a:xfrm>
              <a:off x="5511350" y="2436650"/>
              <a:ext cx="175250" cy="3071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26;p43"/>
            <p:cNvSpPr/>
            <p:nvPr/>
          </p:nvSpPr>
          <p:spPr>
            <a:xfrm>
              <a:off x="5440200" y="2597250"/>
              <a:ext cx="60175" cy="83725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7;p43"/>
            <p:cNvSpPr/>
            <p:nvPr/>
          </p:nvSpPr>
          <p:spPr>
            <a:xfrm>
              <a:off x="5410900" y="2501000"/>
              <a:ext cx="68550" cy="117725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8;p43"/>
            <p:cNvSpPr/>
            <p:nvPr/>
          </p:nvSpPr>
          <p:spPr>
            <a:xfrm>
              <a:off x="4855375" y="2348250"/>
              <a:ext cx="444650" cy="209800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9;p43"/>
            <p:cNvSpPr/>
            <p:nvPr/>
          </p:nvSpPr>
          <p:spPr>
            <a:xfrm>
              <a:off x="5730000" y="3287725"/>
              <a:ext cx="141250" cy="120875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0;p43"/>
            <p:cNvSpPr/>
            <p:nvPr/>
          </p:nvSpPr>
          <p:spPr>
            <a:xfrm>
              <a:off x="5413525" y="2961325"/>
              <a:ext cx="115100" cy="200900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1;p43"/>
            <p:cNvSpPr/>
            <p:nvPr/>
          </p:nvSpPr>
          <p:spPr>
            <a:xfrm>
              <a:off x="5472625" y="3375600"/>
              <a:ext cx="56000" cy="29325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732;p43"/>
            <p:cNvGrpSpPr/>
            <p:nvPr/>
          </p:nvGrpSpPr>
          <p:grpSpPr>
            <a:xfrm>
              <a:off x="5068275" y="3161675"/>
              <a:ext cx="664875" cy="222850"/>
              <a:chOff x="5068275" y="3161675"/>
              <a:chExt cx="664875" cy="222850"/>
            </a:xfrm>
          </p:grpSpPr>
          <p:sp>
            <p:nvSpPr>
              <p:cNvPr id="213" name="Google Shape;733;p43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734;p43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735;p43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736;p43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" name="Google Shape;737;p43"/>
            <p:cNvSpPr/>
            <p:nvPr/>
          </p:nvSpPr>
          <p:spPr>
            <a:xfrm>
              <a:off x="5139425" y="3145975"/>
              <a:ext cx="62800" cy="8215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38;p43"/>
            <p:cNvSpPr/>
            <p:nvPr/>
          </p:nvSpPr>
          <p:spPr>
            <a:xfrm>
              <a:off x="5279075" y="3142825"/>
              <a:ext cx="137075" cy="9262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39;p43"/>
            <p:cNvSpPr/>
            <p:nvPr/>
          </p:nvSpPr>
          <p:spPr>
            <a:xfrm>
              <a:off x="5150925" y="2887575"/>
              <a:ext cx="119300" cy="230700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0;p43"/>
            <p:cNvSpPr/>
            <p:nvPr/>
          </p:nvSpPr>
          <p:spPr>
            <a:xfrm>
              <a:off x="5166625" y="3025150"/>
              <a:ext cx="75875" cy="6540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1;p43"/>
            <p:cNvSpPr/>
            <p:nvPr/>
          </p:nvSpPr>
          <p:spPr>
            <a:xfrm>
              <a:off x="5123725" y="2903250"/>
              <a:ext cx="117200" cy="135525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2;p43"/>
            <p:cNvSpPr/>
            <p:nvPr/>
          </p:nvSpPr>
          <p:spPr>
            <a:xfrm>
              <a:off x="5089200" y="2934650"/>
              <a:ext cx="121900" cy="227050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3;p43"/>
            <p:cNvSpPr/>
            <p:nvPr/>
          </p:nvSpPr>
          <p:spPr>
            <a:xfrm>
              <a:off x="5009700" y="2810675"/>
              <a:ext cx="128175" cy="288250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4;p43"/>
            <p:cNvSpPr/>
            <p:nvPr/>
          </p:nvSpPr>
          <p:spPr>
            <a:xfrm>
              <a:off x="4941700" y="2836825"/>
              <a:ext cx="74300" cy="95750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5;p43"/>
            <p:cNvSpPr/>
            <p:nvPr/>
          </p:nvSpPr>
          <p:spPr>
            <a:xfrm>
              <a:off x="3787225" y="2293850"/>
              <a:ext cx="55475" cy="6802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6;p43"/>
            <p:cNvSpPr/>
            <p:nvPr/>
          </p:nvSpPr>
          <p:spPr>
            <a:xfrm>
              <a:off x="3743300" y="1958025"/>
              <a:ext cx="290325" cy="33742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7;p43"/>
            <p:cNvSpPr/>
            <p:nvPr/>
          </p:nvSpPr>
          <p:spPr>
            <a:xfrm>
              <a:off x="3823325" y="2021850"/>
              <a:ext cx="143875" cy="324875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48;p43"/>
            <p:cNvSpPr/>
            <p:nvPr/>
          </p:nvSpPr>
          <p:spPr>
            <a:xfrm>
              <a:off x="3976075" y="2250975"/>
              <a:ext cx="57550" cy="52325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49;p43"/>
            <p:cNvSpPr/>
            <p:nvPr/>
          </p:nvSpPr>
          <p:spPr>
            <a:xfrm>
              <a:off x="3949400" y="2288625"/>
              <a:ext cx="91550" cy="49725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0;p43"/>
            <p:cNvSpPr/>
            <p:nvPr/>
          </p:nvSpPr>
          <p:spPr>
            <a:xfrm>
              <a:off x="3952525" y="2322625"/>
              <a:ext cx="71175" cy="52325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1;p43"/>
            <p:cNvSpPr/>
            <p:nvPr/>
          </p:nvSpPr>
          <p:spPr>
            <a:xfrm>
              <a:off x="3986525" y="2326300"/>
              <a:ext cx="120875" cy="93650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2;p43"/>
            <p:cNvSpPr/>
            <p:nvPr/>
          </p:nvSpPr>
          <p:spPr>
            <a:xfrm>
              <a:off x="3903350" y="2478500"/>
              <a:ext cx="83200" cy="53900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3;p43"/>
            <p:cNvSpPr/>
            <p:nvPr/>
          </p:nvSpPr>
          <p:spPr>
            <a:xfrm>
              <a:off x="3910150" y="2462825"/>
              <a:ext cx="71700" cy="31400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54;p43"/>
            <p:cNvSpPr/>
            <p:nvPr/>
          </p:nvSpPr>
          <p:spPr>
            <a:xfrm>
              <a:off x="3947825" y="2585750"/>
              <a:ext cx="27225" cy="52325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5;p43"/>
            <p:cNvSpPr/>
            <p:nvPr/>
          </p:nvSpPr>
          <p:spPr>
            <a:xfrm>
              <a:off x="3934750" y="2566400"/>
              <a:ext cx="26175" cy="32975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56;p43"/>
            <p:cNvSpPr/>
            <p:nvPr/>
          </p:nvSpPr>
          <p:spPr>
            <a:xfrm>
              <a:off x="3895525" y="2538675"/>
              <a:ext cx="54425" cy="4762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57;p43"/>
            <p:cNvSpPr/>
            <p:nvPr/>
          </p:nvSpPr>
          <p:spPr>
            <a:xfrm>
              <a:off x="3865700" y="2510950"/>
              <a:ext cx="42400" cy="26700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58;p43"/>
            <p:cNvSpPr/>
            <p:nvPr/>
          </p:nvSpPr>
          <p:spPr>
            <a:xfrm>
              <a:off x="3811300" y="2470650"/>
              <a:ext cx="99925" cy="48150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59;p43"/>
            <p:cNvSpPr/>
            <p:nvPr/>
          </p:nvSpPr>
          <p:spPr>
            <a:xfrm>
              <a:off x="3867800" y="2355575"/>
              <a:ext cx="132350" cy="111450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60;p43"/>
            <p:cNvSpPr/>
            <p:nvPr/>
          </p:nvSpPr>
          <p:spPr>
            <a:xfrm>
              <a:off x="3841625" y="2432475"/>
              <a:ext cx="105700" cy="46050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61;p43"/>
            <p:cNvSpPr/>
            <p:nvPr/>
          </p:nvSpPr>
          <p:spPr>
            <a:xfrm>
              <a:off x="3759500" y="2356100"/>
              <a:ext cx="120350" cy="143875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62;p43"/>
            <p:cNvSpPr/>
            <p:nvPr/>
          </p:nvSpPr>
          <p:spPr>
            <a:xfrm>
              <a:off x="3727600" y="2387500"/>
              <a:ext cx="51800" cy="47100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3;p43"/>
            <p:cNvSpPr/>
            <p:nvPr/>
          </p:nvSpPr>
          <p:spPr>
            <a:xfrm>
              <a:off x="3722900" y="2426200"/>
              <a:ext cx="40825" cy="35075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4;p43"/>
            <p:cNvSpPr/>
            <p:nvPr/>
          </p:nvSpPr>
          <p:spPr>
            <a:xfrm>
              <a:off x="3758475" y="2449750"/>
              <a:ext cx="9950" cy="141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5;p43"/>
            <p:cNvSpPr/>
            <p:nvPr/>
          </p:nvSpPr>
          <p:spPr>
            <a:xfrm>
              <a:off x="3552375" y="2346700"/>
              <a:ext cx="58075" cy="76900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" name="Google Shape;766;p43"/>
            <p:cNvGrpSpPr/>
            <p:nvPr/>
          </p:nvGrpSpPr>
          <p:grpSpPr>
            <a:xfrm>
              <a:off x="3586375" y="2281300"/>
              <a:ext cx="125025" cy="175275"/>
              <a:chOff x="3586375" y="2281300"/>
              <a:chExt cx="125025" cy="175275"/>
            </a:xfrm>
          </p:grpSpPr>
          <p:sp>
            <p:nvSpPr>
              <p:cNvPr id="211" name="Google Shape;767;p43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768;p43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769;p43"/>
            <p:cNvSpPr/>
            <p:nvPr/>
          </p:nvSpPr>
          <p:spPr>
            <a:xfrm>
              <a:off x="4300900" y="3419025"/>
              <a:ext cx="109875" cy="205600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770;p43"/>
            <p:cNvGrpSpPr/>
            <p:nvPr/>
          </p:nvGrpSpPr>
          <p:grpSpPr>
            <a:xfrm>
              <a:off x="5298975" y="3412225"/>
              <a:ext cx="576450" cy="616225"/>
              <a:chOff x="5298975" y="3412225"/>
              <a:chExt cx="576450" cy="616225"/>
            </a:xfrm>
          </p:grpSpPr>
          <p:sp>
            <p:nvSpPr>
              <p:cNvPr id="209" name="Google Shape;771;p43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772;p43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773;p43"/>
            <p:cNvGrpSpPr/>
            <p:nvPr/>
          </p:nvGrpSpPr>
          <p:grpSpPr>
            <a:xfrm>
              <a:off x="5952300" y="3852150"/>
              <a:ext cx="231225" cy="287200"/>
              <a:chOff x="5952300" y="3852150"/>
              <a:chExt cx="231225" cy="287200"/>
            </a:xfrm>
          </p:grpSpPr>
          <p:sp>
            <p:nvSpPr>
              <p:cNvPr id="207" name="Google Shape;774;p43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775;p43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776;p43"/>
            <p:cNvSpPr/>
            <p:nvPr/>
          </p:nvSpPr>
          <p:spPr>
            <a:xfrm>
              <a:off x="3399625" y="2088800"/>
              <a:ext cx="127125" cy="77450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77;p43"/>
            <p:cNvSpPr/>
            <p:nvPr/>
          </p:nvSpPr>
          <p:spPr>
            <a:xfrm>
              <a:off x="4616850" y="2275025"/>
              <a:ext cx="885625" cy="661225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78;p43"/>
            <p:cNvSpPr/>
            <p:nvPr/>
          </p:nvSpPr>
          <p:spPr>
            <a:xfrm>
              <a:off x="5150925" y="2903250"/>
              <a:ext cx="1600" cy="2125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79;p43"/>
            <p:cNvSpPr/>
            <p:nvPr/>
          </p:nvSpPr>
          <p:spPr>
            <a:xfrm>
              <a:off x="5134200" y="2918425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80;p43"/>
            <p:cNvSpPr/>
            <p:nvPr/>
          </p:nvSpPr>
          <p:spPr>
            <a:xfrm>
              <a:off x="4608475" y="2660550"/>
              <a:ext cx="5275" cy="1600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81;p43"/>
            <p:cNvSpPr/>
            <p:nvPr/>
          </p:nvSpPr>
          <p:spPr>
            <a:xfrm>
              <a:off x="4302475" y="2310075"/>
              <a:ext cx="547700" cy="287725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82;p43"/>
            <p:cNvSpPr/>
            <p:nvPr/>
          </p:nvSpPr>
          <p:spPr>
            <a:xfrm>
              <a:off x="4443200" y="2520875"/>
              <a:ext cx="231750" cy="144400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83;p43"/>
            <p:cNvSpPr/>
            <p:nvPr/>
          </p:nvSpPr>
          <p:spPr>
            <a:xfrm>
              <a:off x="4401875" y="2571100"/>
              <a:ext cx="207150" cy="130275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784;p43"/>
            <p:cNvGrpSpPr/>
            <p:nvPr/>
          </p:nvGrpSpPr>
          <p:grpSpPr>
            <a:xfrm>
              <a:off x="4842300" y="3099950"/>
              <a:ext cx="31425" cy="59650"/>
              <a:chOff x="4842300" y="3099950"/>
              <a:chExt cx="31425" cy="59650"/>
            </a:xfrm>
          </p:grpSpPr>
          <p:sp>
            <p:nvSpPr>
              <p:cNvPr id="203" name="Google Shape;785;p43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86;p43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87;p43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88;p43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" name="Google Shape;789;p43"/>
            <p:cNvSpPr/>
            <p:nvPr/>
          </p:nvSpPr>
          <p:spPr>
            <a:xfrm>
              <a:off x="4663400" y="2731150"/>
              <a:ext cx="405425" cy="396025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90;p43"/>
            <p:cNvSpPr/>
            <p:nvPr/>
          </p:nvSpPr>
          <p:spPr>
            <a:xfrm>
              <a:off x="4822425" y="2778250"/>
              <a:ext cx="119300" cy="63825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91;p43"/>
            <p:cNvSpPr/>
            <p:nvPr/>
          </p:nvSpPr>
          <p:spPr>
            <a:xfrm>
              <a:off x="4547800" y="2671000"/>
              <a:ext cx="200375" cy="220775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92;p43"/>
            <p:cNvSpPr/>
            <p:nvPr/>
          </p:nvSpPr>
          <p:spPr>
            <a:xfrm>
              <a:off x="4533150" y="2640675"/>
              <a:ext cx="191475" cy="159550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93;p43"/>
            <p:cNvSpPr/>
            <p:nvPr/>
          </p:nvSpPr>
          <p:spPr>
            <a:xfrm>
              <a:off x="3978150" y="2401100"/>
              <a:ext cx="237525" cy="148050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94;p43"/>
            <p:cNvSpPr/>
            <p:nvPr/>
          </p:nvSpPr>
          <p:spPr>
            <a:xfrm>
              <a:off x="4036750" y="2474325"/>
              <a:ext cx="49725" cy="55475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95;p43"/>
            <p:cNvSpPr/>
            <p:nvPr/>
          </p:nvSpPr>
          <p:spPr>
            <a:xfrm>
              <a:off x="3957250" y="2483750"/>
              <a:ext cx="127650" cy="81625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96;p43"/>
            <p:cNvSpPr/>
            <p:nvPr/>
          </p:nvSpPr>
          <p:spPr>
            <a:xfrm>
              <a:off x="3989150" y="2555400"/>
              <a:ext cx="83725" cy="52850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" name="Google Shape;797;p43"/>
            <p:cNvGrpSpPr/>
            <p:nvPr/>
          </p:nvGrpSpPr>
          <p:grpSpPr>
            <a:xfrm>
              <a:off x="3866750" y="2520350"/>
              <a:ext cx="78475" cy="60700"/>
              <a:chOff x="3866750" y="2520350"/>
              <a:chExt cx="78475" cy="60700"/>
            </a:xfrm>
          </p:grpSpPr>
          <p:sp>
            <p:nvSpPr>
              <p:cNvPr id="199" name="Google Shape;798;p43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9;p43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800;p43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801;p43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802;p43"/>
            <p:cNvSpPr/>
            <p:nvPr/>
          </p:nvSpPr>
          <p:spPr>
            <a:xfrm>
              <a:off x="3799775" y="2577900"/>
              <a:ext cx="14675" cy="29325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03;p43"/>
            <p:cNvSpPr/>
            <p:nvPr/>
          </p:nvSpPr>
          <p:spPr>
            <a:xfrm>
              <a:off x="3567525" y="2564825"/>
              <a:ext cx="160625" cy="134450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04;p43"/>
            <p:cNvSpPr/>
            <p:nvPr/>
          </p:nvSpPr>
          <p:spPr>
            <a:xfrm>
              <a:off x="4298300" y="2628625"/>
              <a:ext cx="25125" cy="19925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05;p43"/>
            <p:cNvSpPr/>
            <p:nvPr/>
          </p:nvSpPr>
          <p:spPr>
            <a:xfrm>
              <a:off x="4292025" y="2631250"/>
              <a:ext cx="295050" cy="237500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06;p43"/>
            <p:cNvSpPr/>
            <p:nvPr/>
          </p:nvSpPr>
          <p:spPr>
            <a:xfrm>
              <a:off x="4277375" y="2602475"/>
              <a:ext cx="51800" cy="43975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07;p43"/>
            <p:cNvSpPr/>
            <p:nvPr/>
          </p:nvSpPr>
          <p:spPr>
            <a:xfrm>
              <a:off x="4044600" y="2592025"/>
              <a:ext cx="260525" cy="107250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08;p43"/>
            <p:cNvSpPr/>
            <p:nvPr/>
          </p:nvSpPr>
          <p:spPr>
            <a:xfrm>
              <a:off x="4041450" y="2592550"/>
              <a:ext cx="39775" cy="35075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09;p43"/>
            <p:cNvSpPr/>
            <p:nvPr/>
          </p:nvSpPr>
          <p:spPr>
            <a:xfrm>
              <a:off x="4231325" y="2673625"/>
              <a:ext cx="139700" cy="134450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10;p43"/>
            <p:cNvSpPr/>
            <p:nvPr/>
          </p:nvSpPr>
          <p:spPr>
            <a:xfrm>
              <a:off x="4345375" y="2791325"/>
              <a:ext cx="25125" cy="25650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11;p43"/>
            <p:cNvSpPr/>
            <p:nvPr/>
          </p:nvSpPr>
          <p:spPr>
            <a:xfrm>
              <a:off x="4136125" y="2704475"/>
              <a:ext cx="32475" cy="18350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12;p43"/>
            <p:cNvSpPr/>
            <p:nvPr/>
          </p:nvSpPr>
          <p:spPr>
            <a:xfrm>
              <a:off x="4184250" y="2677275"/>
              <a:ext cx="90000" cy="80075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13;p43"/>
            <p:cNvSpPr/>
            <p:nvPr/>
          </p:nvSpPr>
          <p:spPr>
            <a:xfrm>
              <a:off x="4165950" y="2741625"/>
              <a:ext cx="22000" cy="63850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14;p43"/>
            <p:cNvSpPr/>
            <p:nvPr/>
          </p:nvSpPr>
          <p:spPr>
            <a:xfrm>
              <a:off x="4185300" y="2741625"/>
              <a:ext cx="5775" cy="13100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15;p43"/>
            <p:cNvSpPr/>
            <p:nvPr/>
          </p:nvSpPr>
          <p:spPr>
            <a:xfrm>
              <a:off x="4179025" y="2755750"/>
              <a:ext cx="7875" cy="18325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16;p43"/>
            <p:cNvSpPr/>
            <p:nvPr/>
          </p:nvSpPr>
          <p:spPr>
            <a:xfrm>
              <a:off x="4179025" y="2721750"/>
              <a:ext cx="18850" cy="23550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17;p43"/>
            <p:cNvSpPr/>
            <p:nvPr/>
          </p:nvSpPr>
          <p:spPr>
            <a:xfrm>
              <a:off x="4180075" y="2740050"/>
              <a:ext cx="58075" cy="71700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18;p43"/>
            <p:cNvSpPr/>
            <p:nvPr/>
          </p:nvSpPr>
          <p:spPr>
            <a:xfrm>
              <a:off x="4179025" y="2758875"/>
              <a:ext cx="299225" cy="252175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19;p43"/>
            <p:cNvSpPr/>
            <p:nvPr/>
          </p:nvSpPr>
          <p:spPr>
            <a:xfrm>
              <a:off x="4409700" y="2852525"/>
              <a:ext cx="11025" cy="24075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20;p43"/>
            <p:cNvSpPr/>
            <p:nvPr/>
          </p:nvSpPr>
          <p:spPr>
            <a:xfrm>
              <a:off x="4421225" y="2854100"/>
              <a:ext cx="69075" cy="54425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21;p43"/>
            <p:cNvSpPr/>
            <p:nvPr/>
          </p:nvSpPr>
          <p:spPr>
            <a:xfrm>
              <a:off x="4434300" y="2866125"/>
              <a:ext cx="108300" cy="133400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22;p43"/>
            <p:cNvSpPr/>
            <p:nvPr/>
          </p:nvSpPr>
          <p:spPr>
            <a:xfrm>
              <a:off x="4483475" y="2847275"/>
              <a:ext cx="5775" cy="13125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23;p43"/>
            <p:cNvSpPr/>
            <p:nvPr/>
          </p:nvSpPr>
          <p:spPr>
            <a:xfrm>
              <a:off x="4300375" y="2959750"/>
              <a:ext cx="153825" cy="99925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24;p43"/>
            <p:cNvSpPr/>
            <p:nvPr/>
          </p:nvSpPr>
          <p:spPr>
            <a:xfrm>
              <a:off x="4035700" y="2769350"/>
              <a:ext cx="180500" cy="151725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25;p43"/>
            <p:cNvSpPr/>
            <p:nvPr/>
          </p:nvSpPr>
          <p:spPr>
            <a:xfrm>
              <a:off x="4003800" y="2919475"/>
              <a:ext cx="238550" cy="273600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26;p43"/>
            <p:cNvSpPr/>
            <p:nvPr/>
          </p:nvSpPr>
          <p:spPr>
            <a:xfrm>
              <a:off x="4166475" y="3025650"/>
              <a:ext cx="219725" cy="166900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27;p43"/>
            <p:cNvSpPr/>
            <p:nvPr/>
          </p:nvSpPr>
          <p:spPr>
            <a:xfrm>
              <a:off x="4213550" y="2979100"/>
              <a:ext cx="96800" cy="85825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28;p43"/>
            <p:cNvSpPr/>
            <p:nvPr/>
          </p:nvSpPr>
          <p:spPr>
            <a:xfrm>
              <a:off x="4292025" y="3059150"/>
              <a:ext cx="21975" cy="26175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29;p43"/>
            <p:cNvSpPr/>
            <p:nvPr/>
          </p:nvSpPr>
          <p:spPr>
            <a:xfrm>
              <a:off x="4282600" y="3069600"/>
              <a:ext cx="148050" cy="196175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30;p43"/>
            <p:cNvSpPr/>
            <p:nvPr/>
          </p:nvSpPr>
          <p:spPr>
            <a:xfrm>
              <a:off x="4175375" y="3163750"/>
              <a:ext cx="121375" cy="147025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31;p43"/>
            <p:cNvSpPr/>
            <p:nvPr/>
          </p:nvSpPr>
          <p:spPr>
            <a:xfrm>
              <a:off x="4145025" y="3258950"/>
              <a:ext cx="11000" cy="25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32;p43"/>
            <p:cNvSpPr/>
            <p:nvPr/>
          </p:nvSpPr>
          <p:spPr>
            <a:xfrm>
              <a:off x="4115200" y="3182075"/>
              <a:ext cx="83725" cy="82675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33;p43"/>
            <p:cNvSpPr/>
            <p:nvPr/>
          </p:nvSpPr>
          <p:spPr>
            <a:xfrm>
              <a:off x="3898125" y="3081625"/>
              <a:ext cx="188350" cy="127150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34;p43"/>
            <p:cNvSpPr/>
            <p:nvPr/>
          </p:nvSpPr>
          <p:spPr>
            <a:xfrm>
              <a:off x="3821225" y="2747900"/>
              <a:ext cx="223400" cy="207700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35;p43"/>
            <p:cNvSpPr/>
            <p:nvPr/>
          </p:nvSpPr>
          <p:spPr>
            <a:xfrm>
              <a:off x="3792975" y="2679900"/>
              <a:ext cx="57050" cy="111450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36;p43"/>
            <p:cNvSpPr/>
            <p:nvPr/>
          </p:nvSpPr>
          <p:spPr>
            <a:xfrm>
              <a:off x="3568575" y="2683550"/>
              <a:ext cx="289825" cy="280400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37;p43"/>
            <p:cNvSpPr/>
            <p:nvPr/>
          </p:nvSpPr>
          <p:spPr>
            <a:xfrm>
              <a:off x="3511050" y="2702400"/>
              <a:ext cx="167400" cy="132350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38;p43"/>
            <p:cNvSpPr/>
            <p:nvPr/>
          </p:nvSpPr>
          <p:spPr>
            <a:xfrm>
              <a:off x="3450875" y="2834200"/>
              <a:ext cx="118775" cy="95225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39;p43"/>
            <p:cNvSpPr/>
            <p:nvPr/>
          </p:nvSpPr>
          <p:spPr>
            <a:xfrm>
              <a:off x="3450375" y="2838400"/>
              <a:ext cx="170550" cy="18780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40;p43"/>
            <p:cNvSpPr/>
            <p:nvPr/>
          </p:nvSpPr>
          <p:spPr>
            <a:xfrm>
              <a:off x="3518375" y="2873975"/>
              <a:ext cx="235400" cy="218150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41;p43"/>
            <p:cNvSpPr/>
            <p:nvPr/>
          </p:nvSpPr>
          <p:spPr>
            <a:xfrm>
              <a:off x="3617750" y="3020950"/>
              <a:ext cx="108825" cy="79025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42;p43"/>
            <p:cNvSpPr/>
            <p:nvPr/>
          </p:nvSpPr>
          <p:spPr>
            <a:xfrm>
              <a:off x="3442525" y="2997925"/>
              <a:ext cx="93125" cy="68050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43;p43"/>
            <p:cNvSpPr/>
            <p:nvPr/>
          </p:nvSpPr>
          <p:spPr>
            <a:xfrm>
              <a:off x="3452975" y="3056525"/>
              <a:ext cx="44500" cy="26700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844;p43"/>
            <p:cNvGrpSpPr/>
            <p:nvPr/>
          </p:nvGrpSpPr>
          <p:grpSpPr>
            <a:xfrm>
              <a:off x="3450375" y="3038225"/>
              <a:ext cx="132875" cy="99400"/>
              <a:chOff x="3450375" y="3038225"/>
              <a:chExt cx="132875" cy="99400"/>
            </a:xfrm>
          </p:grpSpPr>
          <p:sp>
            <p:nvSpPr>
              <p:cNvPr id="197" name="Google Shape;845;p43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846;p43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847;p43"/>
            <p:cNvSpPr/>
            <p:nvPr/>
          </p:nvSpPr>
          <p:spPr>
            <a:xfrm>
              <a:off x="3503200" y="3095750"/>
              <a:ext cx="40300" cy="48150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48;p43"/>
            <p:cNvSpPr/>
            <p:nvPr/>
          </p:nvSpPr>
          <p:spPr>
            <a:xfrm>
              <a:off x="3529350" y="3117725"/>
              <a:ext cx="58600" cy="62800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49;p43"/>
            <p:cNvSpPr/>
            <p:nvPr/>
          </p:nvSpPr>
          <p:spPr>
            <a:xfrm>
              <a:off x="3570150" y="3086875"/>
              <a:ext cx="89475" cy="94175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50;p43"/>
            <p:cNvSpPr/>
            <p:nvPr/>
          </p:nvSpPr>
          <p:spPr>
            <a:xfrm>
              <a:off x="3647050" y="3079025"/>
              <a:ext cx="61225" cy="95750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51;p43"/>
            <p:cNvSpPr/>
            <p:nvPr/>
          </p:nvSpPr>
          <p:spPr>
            <a:xfrm>
              <a:off x="3689950" y="3079025"/>
              <a:ext cx="29300" cy="77950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52;p43"/>
            <p:cNvSpPr/>
            <p:nvPr/>
          </p:nvSpPr>
          <p:spPr>
            <a:xfrm>
              <a:off x="3705625" y="3059150"/>
              <a:ext cx="45025" cy="94175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53;p43"/>
            <p:cNvSpPr/>
            <p:nvPr/>
          </p:nvSpPr>
          <p:spPr>
            <a:xfrm>
              <a:off x="3881925" y="2896975"/>
              <a:ext cx="150650" cy="239600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54;p43"/>
            <p:cNvSpPr/>
            <p:nvPr/>
          </p:nvSpPr>
          <p:spPr>
            <a:xfrm>
              <a:off x="3863600" y="3051825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55;p43"/>
            <p:cNvSpPr/>
            <p:nvPr/>
          </p:nvSpPr>
          <p:spPr>
            <a:xfrm>
              <a:off x="3695700" y="2900125"/>
              <a:ext cx="220250" cy="171075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56;p43"/>
            <p:cNvSpPr/>
            <p:nvPr/>
          </p:nvSpPr>
          <p:spPr>
            <a:xfrm>
              <a:off x="3732825" y="3041350"/>
              <a:ext cx="165325" cy="141775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57;p43"/>
            <p:cNvSpPr/>
            <p:nvPr/>
          </p:nvSpPr>
          <p:spPr>
            <a:xfrm>
              <a:off x="3813400" y="3053900"/>
              <a:ext cx="109850" cy="164800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58;p43"/>
            <p:cNvSpPr/>
            <p:nvPr/>
          </p:nvSpPr>
          <p:spPr>
            <a:xfrm>
              <a:off x="3813900" y="3211875"/>
              <a:ext cx="82675" cy="89475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59;p43"/>
            <p:cNvSpPr/>
            <p:nvPr/>
          </p:nvSpPr>
          <p:spPr>
            <a:xfrm>
              <a:off x="3821750" y="3213450"/>
              <a:ext cx="29325" cy="18850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60;p43"/>
            <p:cNvSpPr/>
            <p:nvPr/>
          </p:nvSpPr>
          <p:spPr>
            <a:xfrm>
              <a:off x="3848425" y="3188875"/>
              <a:ext cx="110925" cy="129750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61;p43"/>
            <p:cNvSpPr/>
            <p:nvPr/>
          </p:nvSpPr>
          <p:spPr>
            <a:xfrm>
              <a:off x="3860475" y="3308125"/>
              <a:ext cx="15700" cy="21475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62;p43"/>
            <p:cNvSpPr/>
            <p:nvPr/>
          </p:nvSpPr>
          <p:spPr>
            <a:xfrm>
              <a:off x="4111550" y="3257925"/>
              <a:ext cx="161650" cy="164775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63;p43"/>
            <p:cNvSpPr/>
            <p:nvPr/>
          </p:nvSpPr>
          <p:spPr>
            <a:xfrm>
              <a:off x="4106850" y="3261050"/>
              <a:ext cx="29300" cy="24100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64;p43"/>
            <p:cNvSpPr/>
            <p:nvPr/>
          </p:nvSpPr>
          <p:spPr>
            <a:xfrm>
              <a:off x="4106850" y="3275175"/>
              <a:ext cx="28775" cy="35075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65;p43"/>
            <p:cNvSpPr/>
            <p:nvPr/>
          </p:nvSpPr>
          <p:spPr>
            <a:xfrm>
              <a:off x="3862550" y="3166900"/>
              <a:ext cx="275700" cy="273075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66;p43"/>
            <p:cNvSpPr/>
            <p:nvPr/>
          </p:nvSpPr>
          <p:spPr>
            <a:xfrm>
              <a:off x="4159150" y="3380850"/>
              <a:ext cx="46050" cy="116150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67;p43"/>
            <p:cNvSpPr/>
            <p:nvPr/>
          </p:nvSpPr>
          <p:spPr>
            <a:xfrm>
              <a:off x="4001175" y="3363575"/>
              <a:ext cx="170550" cy="145450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68;p43"/>
            <p:cNvSpPr/>
            <p:nvPr/>
          </p:nvSpPr>
          <p:spPr>
            <a:xfrm>
              <a:off x="3852625" y="3330100"/>
              <a:ext cx="181000" cy="178925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69;p43"/>
            <p:cNvSpPr/>
            <p:nvPr/>
          </p:nvSpPr>
          <p:spPr>
            <a:xfrm>
              <a:off x="4046675" y="3472375"/>
              <a:ext cx="113025" cy="103075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70;p43"/>
            <p:cNvSpPr/>
            <p:nvPr/>
          </p:nvSpPr>
          <p:spPr>
            <a:xfrm>
              <a:off x="3968750" y="3504300"/>
              <a:ext cx="135500" cy="135500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71;p43"/>
            <p:cNvSpPr/>
            <p:nvPr/>
          </p:nvSpPr>
          <p:spPr>
            <a:xfrm>
              <a:off x="3853150" y="3491725"/>
              <a:ext cx="193550" cy="182075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72;p43"/>
            <p:cNvSpPr/>
            <p:nvPr/>
          </p:nvSpPr>
          <p:spPr>
            <a:xfrm>
              <a:off x="4123050" y="3397575"/>
              <a:ext cx="150675" cy="242750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3;p43"/>
            <p:cNvSpPr/>
            <p:nvPr/>
          </p:nvSpPr>
          <p:spPr>
            <a:xfrm>
              <a:off x="4120450" y="3622500"/>
              <a:ext cx="20950" cy="23575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4;p43"/>
            <p:cNvSpPr/>
            <p:nvPr/>
          </p:nvSpPr>
          <p:spPr>
            <a:xfrm>
              <a:off x="4064475" y="3669050"/>
              <a:ext cx="33500" cy="3142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5;p43"/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6;p43"/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7;p43"/>
            <p:cNvSpPr/>
            <p:nvPr/>
          </p:nvSpPr>
          <p:spPr>
            <a:xfrm>
              <a:off x="4252775" y="2586800"/>
              <a:ext cx="70650" cy="19900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78;p43"/>
            <p:cNvSpPr/>
            <p:nvPr/>
          </p:nvSpPr>
          <p:spPr>
            <a:xfrm>
              <a:off x="4298825" y="26030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4C1130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79;p43"/>
            <p:cNvSpPr/>
            <p:nvPr/>
          </p:nvSpPr>
          <p:spPr>
            <a:xfrm>
              <a:off x="4949025" y="2811200"/>
              <a:ext cx="44475" cy="26175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80;p43"/>
            <p:cNvSpPr/>
            <p:nvPr/>
          </p:nvSpPr>
          <p:spPr>
            <a:xfrm>
              <a:off x="3967175" y="2589925"/>
              <a:ext cx="35075" cy="29850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81;p43"/>
            <p:cNvSpPr/>
            <p:nvPr/>
          </p:nvSpPr>
          <p:spPr>
            <a:xfrm>
              <a:off x="3938400" y="2522975"/>
              <a:ext cx="58625" cy="76925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885;p43"/>
          <p:cNvSpPr/>
          <p:nvPr/>
        </p:nvSpPr>
        <p:spPr>
          <a:xfrm rot="5400000" flipH="1">
            <a:off x="3583596" y="2761424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4" h="20444" extrusionOk="0">
                <a:moveTo>
                  <a:pt x="0" y="1"/>
                </a:moveTo>
                <a:lnTo>
                  <a:pt x="0" y="4499"/>
                </a:lnTo>
                <a:lnTo>
                  <a:pt x="5724" y="10222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6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2"/>
                </a:lnTo>
                <a:lnTo>
                  <a:pt x="20443" y="4499"/>
                </a:lnTo>
                <a:lnTo>
                  <a:pt x="20443" y="1"/>
                </a:lnTo>
                <a:lnTo>
                  <a:pt x="15945" y="1"/>
                </a:lnTo>
                <a:lnTo>
                  <a:pt x="10222" y="5725"/>
                </a:lnTo>
                <a:lnTo>
                  <a:pt x="44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912;p44"/>
          <p:cNvSpPr txBox="1"/>
          <p:nvPr/>
        </p:nvSpPr>
        <p:spPr>
          <a:xfrm>
            <a:off x="6423631" y="2892954"/>
            <a:ext cx="71178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0,35%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1" name="Google Shape;912;p44"/>
          <p:cNvSpPr txBox="1"/>
          <p:nvPr/>
        </p:nvSpPr>
        <p:spPr>
          <a:xfrm>
            <a:off x="2917980" y="2728713"/>
            <a:ext cx="71178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0,35%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2" name="Google Shape;912;p44"/>
          <p:cNvSpPr txBox="1"/>
          <p:nvPr/>
        </p:nvSpPr>
        <p:spPr>
          <a:xfrm>
            <a:off x="7153663" y="3850483"/>
            <a:ext cx="71178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0,4%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3" name="Google Shape;885;p43"/>
          <p:cNvSpPr/>
          <p:nvPr/>
        </p:nvSpPr>
        <p:spPr>
          <a:xfrm rot="5400000" flipH="1">
            <a:off x="825452" y="4308943"/>
            <a:ext cx="189209" cy="189209"/>
          </a:xfrm>
          <a:custGeom>
            <a:avLst/>
            <a:gdLst/>
            <a:ahLst/>
            <a:cxnLst/>
            <a:rect l="l" t="t" r="r" b="b"/>
            <a:pathLst>
              <a:path w="20444" h="20444" extrusionOk="0">
                <a:moveTo>
                  <a:pt x="0" y="1"/>
                </a:moveTo>
                <a:lnTo>
                  <a:pt x="0" y="4499"/>
                </a:lnTo>
                <a:lnTo>
                  <a:pt x="5724" y="10222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6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2"/>
                </a:lnTo>
                <a:lnTo>
                  <a:pt x="20443" y="4499"/>
                </a:lnTo>
                <a:lnTo>
                  <a:pt x="20443" y="1"/>
                </a:lnTo>
                <a:lnTo>
                  <a:pt x="15945" y="1"/>
                </a:lnTo>
                <a:lnTo>
                  <a:pt x="10222" y="5725"/>
                </a:lnTo>
                <a:lnTo>
                  <a:pt x="44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912;p44"/>
          <p:cNvSpPr txBox="1"/>
          <p:nvPr/>
        </p:nvSpPr>
        <p:spPr>
          <a:xfrm>
            <a:off x="997569" y="4305173"/>
            <a:ext cx="1438897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ESQUIZOFRENIA</a:t>
            </a:r>
            <a:endParaRPr sz="12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5" name="Google Shape;911;p44"/>
          <p:cNvSpPr/>
          <p:nvPr/>
        </p:nvSpPr>
        <p:spPr>
          <a:xfrm>
            <a:off x="816734" y="3436612"/>
            <a:ext cx="205200" cy="205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911;p44"/>
          <p:cNvSpPr/>
          <p:nvPr/>
        </p:nvSpPr>
        <p:spPr>
          <a:xfrm>
            <a:off x="3141942" y="2367236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912;p44"/>
          <p:cNvSpPr txBox="1"/>
          <p:nvPr/>
        </p:nvSpPr>
        <p:spPr>
          <a:xfrm>
            <a:off x="3220834" y="2333734"/>
            <a:ext cx="659775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&gt; 6%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1" name="Google Shape;912;p44"/>
          <p:cNvSpPr txBox="1"/>
          <p:nvPr/>
        </p:nvSpPr>
        <p:spPr>
          <a:xfrm>
            <a:off x="5035539" y="2782087"/>
            <a:ext cx="71178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&gt; 6%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2" name="Google Shape;912;p44"/>
          <p:cNvSpPr txBox="1"/>
          <p:nvPr/>
        </p:nvSpPr>
        <p:spPr>
          <a:xfrm>
            <a:off x="3648551" y="3552042"/>
            <a:ext cx="71178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&gt; 6%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3" name="Google Shape;912;p44"/>
          <p:cNvSpPr txBox="1"/>
          <p:nvPr/>
        </p:nvSpPr>
        <p:spPr>
          <a:xfrm>
            <a:off x="1007795" y="3439817"/>
            <a:ext cx="979016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ANSIEDAD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4" name="Google Shape;917;p44"/>
          <p:cNvSpPr/>
          <p:nvPr/>
        </p:nvSpPr>
        <p:spPr>
          <a:xfrm>
            <a:off x="809436" y="3714167"/>
            <a:ext cx="205200" cy="205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912;p44"/>
          <p:cNvSpPr txBox="1"/>
          <p:nvPr/>
        </p:nvSpPr>
        <p:spPr>
          <a:xfrm>
            <a:off x="1004853" y="3728919"/>
            <a:ext cx="128970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ABUSO SUST.</a:t>
            </a:r>
            <a:endParaRPr sz="12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6" name="Google Shape;917;p44"/>
          <p:cNvSpPr/>
          <p:nvPr/>
        </p:nvSpPr>
        <p:spPr>
          <a:xfrm>
            <a:off x="5116801" y="2617039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912;p44"/>
          <p:cNvSpPr txBox="1"/>
          <p:nvPr/>
        </p:nvSpPr>
        <p:spPr>
          <a:xfrm>
            <a:off x="7837295" y="3653706"/>
            <a:ext cx="56412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12%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20" name="Google Shape;912;p44"/>
          <p:cNvSpPr txBox="1"/>
          <p:nvPr/>
        </p:nvSpPr>
        <p:spPr>
          <a:xfrm>
            <a:off x="5160788" y="2582303"/>
            <a:ext cx="56412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12%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21" name="Google Shape;912;p44"/>
          <p:cNvSpPr txBox="1"/>
          <p:nvPr/>
        </p:nvSpPr>
        <p:spPr>
          <a:xfrm>
            <a:off x="4883342" y="2135363"/>
            <a:ext cx="564124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12%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322" name="Google Shape;913;p44"/>
          <p:cNvGrpSpPr/>
          <p:nvPr/>
        </p:nvGrpSpPr>
        <p:grpSpPr>
          <a:xfrm>
            <a:off x="815041" y="4011569"/>
            <a:ext cx="198000" cy="198000"/>
            <a:chOff x="11750269" y="4652983"/>
            <a:chExt cx="679455" cy="679290"/>
          </a:xfrm>
        </p:grpSpPr>
        <p:sp>
          <p:nvSpPr>
            <p:cNvPr id="323" name="Google Shape;914;p44"/>
            <p:cNvSpPr/>
            <p:nvPr/>
          </p:nvSpPr>
          <p:spPr>
            <a:xfrm>
              <a:off x="11750269" y="4652983"/>
              <a:ext cx="196219" cy="679290"/>
            </a:xfrm>
            <a:custGeom>
              <a:avLst/>
              <a:gdLst/>
              <a:ahLst/>
              <a:cxnLst/>
              <a:rect l="l" t="t" r="r" b="b"/>
              <a:pathLst>
                <a:path w="5904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5903" y="20438"/>
                  </a:lnTo>
                  <a:lnTo>
                    <a:pt x="59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15;p44"/>
            <p:cNvSpPr/>
            <p:nvPr/>
          </p:nvSpPr>
          <p:spPr>
            <a:xfrm>
              <a:off x="12233338" y="4652983"/>
              <a:ext cx="196386" cy="679290"/>
            </a:xfrm>
            <a:custGeom>
              <a:avLst/>
              <a:gdLst/>
              <a:ahLst/>
              <a:cxnLst/>
              <a:rect l="l" t="t" r="r" b="b"/>
              <a:pathLst>
                <a:path w="5909" h="20439" extrusionOk="0">
                  <a:moveTo>
                    <a:pt x="1" y="1"/>
                  </a:moveTo>
                  <a:lnTo>
                    <a:pt x="1" y="20438"/>
                  </a:lnTo>
                  <a:lnTo>
                    <a:pt x="5908" y="20438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912;p44"/>
          <p:cNvSpPr txBox="1"/>
          <p:nvPr/>
        </p:nvSpPr>
        <p:spPr>
          <a:xfrm>
            <a:off x="990601" y="4009322"/>
            <a:ext cx="1009928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BIPOLAR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326" name="Google Shape;913;p44"/>
          <p:cNvGrpSpPr/>
          <p:nvPr/>
        </p:nvGrpSpPr>
        <p:grpSpPr>
          <a:xfrm>
            <a:off x="4223236" y="3839439"/>
            <a:ext cx="133200" cy="133200"/>
            <a:chOff x="11750269" y="4652983"/>
            <a:chExt cx="679455" cy="679290"/>
          </a:xfrm>
        </p:grpSpPr>
        <p:sp>
          <p:nvSpPr>
            <p:cNvPr id="327" name="Google Shape;914;p44"/>
            <p:cNvSpPr/>
            <p:nvPr/>
          </p:nvSpPr>
          <p:spPr>
            <a:xfrm>
              <a:off x="11750269" y="4652983"/>
              <a:ext cx="196219" cy="679290"/>
            </a:xfrm>
            <a:custGeom>
              <a:avLst/>
              <a:gdLst/>
              <a:ahLst/>
              <a:cxnLst/>
              <a:rect l="l" t="t" r="r" b="b"/>
              <a:pathLst>
                <a:path w="5904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5903" y="20438"/>
                  </a:lnTo>
                  <a:lnTo>
                    <a:pt x="59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15;p44"/>
            <p:cNvSpPr/>
            <p:nvPr/>
          </p:nvSpPr>
          <p:spPr>
            <a:xfrm>
              <a:off x="12233340" y="4652983"/>
              <a:ext cx="196384" cy="679290"/>
            </a:xfrm>
            <a:custGeom>
              <a:avLst/>
              <a:gdLst/>
              <a:ahLst/>
              <a:cxnLst/>
              <a:rect l="l" t="t" r="r" b="b"/>
              <a:pathLst>
                <a:path w="5909" h="20439" extrusionOk="0">
                  <a:moveTo>
                    <a:pt x="1" y="1"/>
                  </a:moveTo>
                  <a:lnTo>
                    <a:pt x="1" y="20438"/>
                  </a:lnTo>
                  <a:lnTo>
                    <a:pt x="5908" y="20438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912;p44"/>
          <p:cNvSpPr txBox="1"/>
          <p:nvPr/>
        </p:nvSpPr>
        <p:spPr>
          <a:xfrm>
            <a:off x="5653080" y="2275380"/>
            <a:ext cx="58791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,3%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6" name="Google Shape;912;p44"/>
          <p:cNvSpPr txBox="1"/>
          <p:nvPr/>
        </p:nvSpPr>
        <p:spPr>
          <a:xfrm>
            <a:off x="3688486" y="3802292"/>
            <a:ext cx="58791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,3%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7" name="Google Shape;912;p44"/>
          <p:cNvSpPr txBox="1"/>
          <p:nvPr/>
        </p:nvSpPr>
        <p:spPr>
          <a:xfrm>
            <a:off x="6808103" y="4111074"/>
            <a:ext cx="58791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,3%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9" name="Google Shape;912;p44"/>
          <p:cNvSpPr txBox="1"/>
          <p:nvPr/>
        </p:nvSpPr>
        <p:spPr>
          <a:xfrm>
            <a:off x="722505" y="1260047"/>
            <a:ext cx="643954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&gt; 1.000 millones de personas con trastornos mentales en todo el mundo</a:t>
            </a:r>
            <a:endParaRPr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8" name="Google Shape;911;p44"/>
          <p:cNvSpPr/>
          <p:nvPr/>
        </p:nvSpPr>
        <p:spPr>
          <a:xfrm>
            <a:off x="5038152" y="2819728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911;p44"/>
          <p:cNvSpPr/>
          <p:nvPr/>
        </p:nvSpPr>
        <p:spPr>
          <a:xfrm>
            <a:off x="4288332" y="3591872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911;p44"/>
          <p:cNvSpPr/>
          <p:nvPr/>
        </p:nvSpPr>
        <p:spPr>
          <a:xfrm>
            <a:off x="7765363" y="4154221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39" h="20443" extrusionOk="0">
                <a:moveTo>
                  <a:pt x="10218" y="0"/>
                </a:moveTo>
                <a:cubicBezTo>
                  <a:pt x="4574" y="0"/>
                  <a:pt x="0" y="4574"/>
                  <a:pt x="0" y="10221"/>
                </a:cubicBezTo>
                <a:cubicBezTo>
                  <a:pt x="0" y="15864"/>
                  <a:pt x="4574" y="20443"/>
                  <a:pt x="10218" y="20443"/>
                </a:cubicBezTo>
                <a:cubicBezTo>
                  <a:pt x="15864" y="20443"/>
                  <a:pt x="20438" y="15864"/>
                  <a:pt x="20438" y="10221"/>
                </a:cubicBezTo>
                <a:cubicBezTo>
                  <a:pt x="20438" y="4574"/>
                  <a:pt x="15864" y="0"/>
                  <a:pt x="102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912;p44"/>
          <p:cNvSpPr txBox="1"/>
          <p:nvPr/>
        </p:nvSpPr>
        <p:spPr>
          <a:xfrm>
            <a:off x="7843157" y="4125160"/>
            <a:ext cx="646959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&gt; 6%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2" name="Google Shape;912;p44"/>
          <p:cNvSpPr txBox="1"/>
          <p:nvPr/>
        </p:nvSpPr>
        <p:spPr>
          <a:xfrm>
            <a:off x="1766441" y="3443068"/>
            <a:ext cx="63797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275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3" name="Google Shape;912;p44"/>
          <p:cNvSpPr txBox="1"/>
          <p:nvPr/>
        </p:nvSpPr>
        <p:spPr>
          <a:xfrm>
            <a:off x="1621265" y="4018467"/>
            <a:ext cx="63797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40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4" name="Google Shape;912;p44"/>
          <p:cNvSpPr txBox="1"/>
          <p:nvPr/>
        </p:nvSpPr>
        <p:spPr>
          <a:xfrm>
            <a:off x="2025990" y="3714740"/>
            <a:ext cx="63797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162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5" name="Google Shape;912;p44"/>
          <p:cNvSpPr txBox="1"/>
          <p:nvPr/>
        </p:nvSpPr>
        <p:spPr>
          <a:xfrm>
            <a:off x="2231203" y="4291132"/>
            <a:ext cx="637973" cy="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tx1">
                    <a:lumMod val="8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21</a:t>
            </a:r>
            <a:r>
              <a:rPr lang="en" sz="12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6" name="Google Shape;885;p43"/>
          <p:cNvSpPr/>
          <p:nvPr/>
        </p:nvSpPr>
        <p:spPr>
          <a:xfrm rot="5400000" flipH="1">
            <a:off x="7765363" y="3928809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4" h="20444" extrusionOk="0">
                <a:moveTo>
                  <a:pt x="0" y="1"/>
                </a:moveTo>
                <a:lnTo>
                  <a:pt x="0" y="4499"/>
                </a:lnTo>
                <a:lnTo>
                  <a:pt x="5724" y="10222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6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2"/>
                </a:lnTo>
                <a:lnTo>
                  <a:pt x="20443" y="4499"/>
                </a:lnTo>
                <a:lnTo>
                  <a:pt x="20443" y="1"/>
                </a:lnTo>
                <a:lnTo>
                  <a:pt x="15945" y="1"/>
                </a:lnTo>
                <a:lnTo>
                  <a:pt x="10222" y="5725"/>
                </a:lnTo>
                <a:lnTo>
                  <a:pt x="44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885;p43"/>
          <p:cNvSpPr/>
          <p:nvPr/>
        </p:nvSpPr>
        <p:spPr>
          <a:xfrm rot="5400000" flipH="1">
            <a:off x="7059224" y="2928070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4" h="20444" extrusionOk="0">
                <a:moveTo>
                  <a:pt x="0" y="1"/>
                </a:moveTo>
                <a:lnTo>
                  <a:pt x="0" y="4499"/>
                </a:lnTo>
                <a:lnTo>
                  <a:pt x="5724" y="10222"/>
                </a:lnTo>
                <a:lnTo>
                  <a:pt x="0" y="15945"/>
                </a:lnTo>
                <a:lnTo>
                  <a:pt x="0" y="20443"/>
                </a:lnTo>
                <a:lnTo>
                  <a:pt x="4498" y="20443"/>
                </a:lnTo>
                <a:lnTo>
                  <a:pt x="10222" y="14716"/>
                </a:lnTo>
                <a:lnTo>
                  <a:pt x="15945" y="20443"/>
                </a:lnTo>
                <a:lnTo>
                  <a:pt x="20443" y="20443"/>
                </a:lnTo>
                <a:lnTo>
                  <a:pt x="20443" y="15945"/>
                </a:lnTo>
                <a:lnTo>
                  <a:pt x="14720" y="10222"/>
                </a:lnTo>
                <a:lnTo>
                  <a:pt x="20443" y="4499"/>
                </a:lnTo>
                <a:lnTo>
                  <a:pt x="20443" y="1"/>
                </a:lnTo>
                <a:lnTo>
                  <a:pt x="15945" y="1"/>
                </a:lnTo>
                <a:lnTo>
                  <a:pt x="10222" y="5725"/>
                </a:lnTo>
                <a:lnTo>
                  <a:pt x="44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917;p44"/>
          <p:cNvSpPr/>
          <p:nvPr/>
        </p:nvSpPr>
        <p:spPr>
          <a:xfrm>
            <a:off x="5361332" y="2147636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917;p44"/>
          <p:cNvSpPr/>
          <p:nvPr/>
        </p:nvSpPr>
        <p:spPr>
          <a:xfrm>
            <a:off x="7740913" y="3696557"/>
            <a:ext cx="133200" cy="133200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" name="Google Shape;913;p44"/>
          <p:cNvGrpSpPr/>
          <p:nvPr/>
        </p:nvGrpSpPr>
        <p:grpSpPr>
          <a:xfrm>
            <a:off x="7353493" y="4127847"/>
            <a:ext cx="133200" cy="133200"/>
            <a:chOff x="11750269" y="4652983"/>
            <a:chExt cx="679455" cy="679290"/>
          </a:xfrm>
        </p:grpSpPr>
        <p:sp>
          <p:nvSpPr>
            <p:cNvPr id="351" name="Google Shape;914;p44"/>
            <p:cNvSpPr/>
            <p:nvPr/>
          </p:nvSpPr>
          <p:spPr>
            <a:xfrm>
              <a:off x="11750269" y="4652983"/>
              <a:ext cx="196219" cy="679290"/>
            </a:xfrm>
            <a:custGeom>
              <a:avLst/>
              <a:gdLst/>
              <a:ahLst/>
              <a:cxnLst/>
              <a:rect l="l" t="t" r="r" b="b"/>
              <a:pathLst>
                <a:path w="5904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5903" y="20438"/>
                  </a:lnTo>
                  <a:lnTo>
                    <a:pt x="59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15;p44"/>
            <p:cNvSpPr/>
            <p:nvPr/>
          </p:nvSpPr>
          <p:spPr>
            <a:xfrm>
              <a:off x="12233340" y="4652983"/>
              <a:ext cx="196384" cy="679290"/>
            </a:xfrm>
            <a:custGeom>
              <a:avLst/>
              <a:gdLst/>
              <a:ahLst/>
              <a:cxnLst/>
              <a:rect l="l" t="t" r="r" b="b"/>
              <a:pathLst>
                <a:path w="5909" h="20439" extrusionOk="0">
                  <a:moveTo>
                    <a:pt x="1" y="1"/>
                  </a:moveTo>
                  <a:lnTo>
                    <a:pt x="1" y="20438"/>
                  </a:lnTo>
                  <a:lnTo>
                    <a:pt x="5908" y="20438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913;p44"/>
          <p:cNvGrpSpPr/>
          <p:nvPr/>
        </p:nvGrpSpPr>
        <p:grpSpPr>
          <a:xfrm>
            <a:off x="5590323" y="2312870"/>
            <a:ext cx="133200" cy="133200"/>
            <a:chOff x="11750269" y="4652983"/>
            <a:chExt cx="679455" cy="679290"/>
          </a:xfrm>
        </p:grpSpPr>
        <p:sp>
          <p:nvSpPr>
            <p:cNvPr id="354" name="Google Shape;914;p44"/>
            <p:cNvSpPr/>
            <p:nvPr/>
          </p:nvSpPr>
          <p:spPr>
            <a:xfrm>
              <a:off x="11750269" y="4652983"/>
              <a:ext cx="196219" cy="679290"/>
            </a:xfrm>
            <a:custGeom>
              <a:avLst/>
              <a:gdLst/>
              <a:ahLst/>
              <a:cxnLst/>
              <a:rect l="l" t="t" r="r" b="b"/>
              <a:pathLst>
                <a:path w="5904" h="20439" extrusionOk="0">
                  <a:moveTo>
                    <a:pt x="0" y="1"/>
                  </a:moveTo>
                  <a:lnTo>
                    <a:pt x="0" y="20438"/>
                  </a:lnTo>
                  <a:lnTo>
                    <a:pt x="5903" y="20438"/>
                  </a:lnTo>
                  <a:lnTo>
                    <a:pt x="59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15;p44"/>
            <p:cNvSpPr/>
            <p:nvPr/>
          </p:nvSpPr>
          <p:spPr>
            <a:xfrm>
              <a:off x="12233340" y="4652983"/>
              <a:ext cx="196384" cy="679290"/>
            </a:xfrm>
            <a:custGeom>
              <a:avLst/>
              <a:gdLst/>
              <a:ahLst/>
              <a:cxnLst/>
              <a:rect l="l" t="t" r="r" b="b"/>
              <a:pathLst>
                <a:path w="5909" h="20439" extrusionOk="0">
                  <a:moveTo>
                    <a:pt x="1" y="1"/>
                  </a:moveTo>
                  <a:lnTo>
                    <a:pt x="1" y="20438"/>
                  </a:lnTo>
                  <a:lnTo>
                    <a:pt x="5908" y="20438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05"/>
    </mc:Choice>
    <mc:Fallback xmlns="">
      <p:transition spd="slow" advTm="5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4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9" grpId="0" animBg="1"/>
      <p:bldP spid="300" grpId="0"/>
      <p:bldP spid="301" grpId="0"/>
      <p:bldP spid="302" grpId="0"/>
      <p:bldP spid="304" grpId="0"/>
      <p:bldP spid="306" grpId="0" animBg="1"/>
      <p:bldP spid="310" grpId="0"/>
      <p:bldP spid="311" grpId="0"/>
      <p:bldP spid="312" grpId="0"/>
      <p:bldP spid="313" grpId="0"/>
      <p:bldP spid="315" grpId="0"/>
      <p:bldP spid="316" grpId="0" animBg="1"/>
      <p:bldP spid="319" grpId="0"/>
      <p:bldP spid="320" grpId="0"/>
      <p:bldP spid="321" grpId="0"/>
      <p:bldP spid="325" grpId="0"/>
      <p:bldP spid="335" grpId="0"/>
      <p:bldP spid="336" grpId="0"/>
      <p:bldP spid="337" grpId="0"/>
      <p:bldP spid="309" grpId="0"/>
      <p:bldP spid="338" grpId="0" animBg="1"/>
      <p:bldP spid="339" grpId="0" animBg="1"/>
      <p:bldP spid="340" grpId="0" animBg="1"/>
      <p:bldP spid="341" grpId="0"/>
      <p:bldP spid="342" grpId="0"/>
      <p:bldP spid="343" grpId="0"/>
      <p:bldP spid="344" grpId="0"/>
      <p:bldP spid="345" grpId="0"/>
      <p:bldP spid="346" grpId="0" animBg="1"/>
      <p:bldP spid="347" grpId="0" animBg="1"/>
      <p:bldP spid="348" grpId="0" animBg="1"/>
      <p:bldP spid="3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"/>
          <p:cNvSpPr txBox="1">
            <a:spLocks noGrp="1"/>
          </p:cNvSpPr>
          <p:nvPr>
            <p:ph type="title" idx="2"/>
          </p:nvPr>
        </p:nvSpPr>
        <p:spPr>
          <a:xfrm>
            <a:off x="1364728" y="378009"/>
            <a:ext cx="3393600" cy="75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PROBLEMÁTICA</a:t>
            </a:r>
            <a:endParaRPr dirty="0"/>
          </a:p>
        </p:txBody>
      </p:sp>
      <p:grpSp>
        <p:nvGrpSpPr>
          <p:cNvPr id="344" name="Google Shape;344;p30"/>
          <p:cNvGrpSpPr/>
          <p:nvPr/>
        </p:nvGrpSpPr>
        <p:grpSpPr>
          <a:xfrm>
            <a:off x="471723" y="541300"/>
            <a:ext cx="679469" cy="4076127"/>
            <a:chOff x="716775" y="541300"/>
            <a:chExt cx="679469" cy="4076127"/>
          </a:xfrm>
        </p:grpSpPr>
        <p:sp>
          <p:nvSpPr>
            <p:cNvPr id="345" name="Google Shape;345;p30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716883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" name="Google Shape;348;p30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349" name="Google Shape;349;p30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0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30"/>
            <p:cNvSpPr/>
            <p:nvPr/>
          </p:nvSpPr>
          <p:spPr>
            <a:xfrm>
              <a:off x="716775" y="1900029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" name="Google Shape;352;p30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353" name="Google Shape;353;p30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0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" name="Google Shape;484;p37"/>
          <p:cNvGrpSpPr/>
          <p:nvPr/>
        </p:nvGrpSpPr>
        <p:grpSpPr>
          <a:xfrm>
            <a:off x="2449438" y="1330686"/>
            <a:ext cx="2920187" cy="2737420"/>
            <a:chOff x="2880174" y="1235074"/>
            <a:chExt cx="3310144" cy="3110165"/>
          </a:xfrm>
        </p:grpSpPr>
        <p:grpSp>
          <p:nvGrpSpPr>
            <p:cNvPr id="15" name="Google Shape;485;p37"/>
            <p:cNvGrpSpPr/>
            <p:nvPr/>
          </p:nvGrpSpPr>
          <p:grpSpPr>
            <a:xfrm>
              <a:off x="3064423" y="1235074"/>
              <a:ext cx="2980477" cy="3110165"/>
              <a:chOff x="3064423" y="1235074"/>
              <a:chExt cx="2980477" cy="3110165"/>
            </a:xfrm>
          </p:grpSpPr>
          <p:sp>
            <p:nvSpPr>
              <p:cNvPr id="27" name="Google Shape;486;p37"/>
              <p:cNvSpPr/>
              <p:nvPr/>
            </p:nvSpPr>
            <p:spPr>
              <a:xfrm>
                <a:off x="3064423" y="1235074"/>
                <a:ext cx="2980477" cy="2980432"/>
              </a:xfrm>
              <a:custGeom>
                <a:avLst/>
                <a:gdLst/>
                <a:ahLst/>
                <a:cxnLst/>
                <a:rect l="l" t="t" r="r" b="b"/>
                <a:pathLst>
                  <a:path w="196569" h="196566" extrusionOk="0">
                    <a:moveTo>
                      <a:pt x="99035" y="1"/>
                    </a:moveTo>
                    <a:lnTo>
                      <a:pt x="99031" y="556"/>
                    </a:lnTo>
                    <a:cubicBezTo>
                      <a:pt x="99587" y="560"/>
                      <a:pt x="100139" y="568"/>
                      <a:pt x="100692" y="581"/>
                    </a:cubicBezTo>
                    <a:lnTo>
                      <a:pt x="100706" y="26"/>
                    </a:lnTo>
                    <a:cubicBezTo>
                      <a:pt x="100150" y="15"/>
                      <a:pt x="99594" y="4"/>
                      <a:pt x="99035" y="1"/>
                    </a:cubicBezTo>
                    <a:close/>
                    <a:moveTo>
                      <a:pt x="97367" y="4"/>
                    </a:moveTo>
                    <a:cubicBezTo>
                      <a:pt x="96811" y="8"/>
                      <a:pt x="96255" y="18"/>
                      <a:pt x="95699" y="33"/>
                    </a:cubicBezTo>
                    <a:lnTo>
                      <a:pt x="95714" y="585"/>
                    </a:lnTo>
                    <a:cubicBezTo>
                      <a:pt x="96266" y="571"/>
                      <a:pt x="96819" y="563"/>
                      <a:pt x="97371" y="556"/>
                    </a:cubicBezTo>
                    <a:lnTo>
                      <a:pt x="97367" y="4"/>
                    </a:lnTo>
                    <a:close/>
                    <a:moveTo>
                      <a:pt x="102374" y="80"/>
                    </a:moveTo>
                    <a:lnTo>
                      <a:pt x="102349" y="636"/>
                    </a:lnTo>
                    <a:cubicBezTo>
                      <a:pt x="102905" y="658"/>
                      <a:pt x="103457" y="687"/>
                      <a:pt x="104006" y="716"/>
                    </a:cubicBezTo>
                    <a:lnTo>
                      <a:pt x="104039" y="164"/>
                    </a:lnTo>
                    <a:cubicBezTo>
                      <a:pt x="103486" y="131"/>
                      <a:pt x="102930" y="105"/>
                      <a:pt x="102374" y="80"/>
                    </a:cubicBezTo>
                    <a:close/>
                    <a:moveTo>
                      <a:pt x="94038" y="88"/>
                    </a:moveTo>
                    <a:cubicBezTo>
                      <a:pt x="93478" y="113"/>
                      <a:pt x="92926" y="142"/>
                      <a:pt x="92371" y="175"/>
                    </a:cubicBezTo>
                    <a:lnTo>
                      <a:pt x="92403" y="727"/>
                    </a:lnTo>
                    <a:cubicBezTo>
                      <a:pt x="92955" y="694"/>
                      <a:pt x="93508" y="665"/>
                      <a:pt x="94060" y="643"/>
                    </a:cubicBezTo>
                    <a:lnTo>
                      <a:pt x="94038" y="88"/>
                    </a:lnTo>
                    <a:close/>
                    <a:moveTo>
                      <a:pt x="105706" y="273"/>
                    </a:moveTo>
                    <a:lnTo>
                      <a:pt x="105662" y="829"/>
                    </a:lnTo>
                    <a:cubicBezTo>
                      <a:pt x="106215" y="868"/>
                      <a:pt x="106767" y="916"/>
                      <a:pt x="107316" y="963"/>
                    </a:cubicBezTo>
                    <a:lnTo>
                      <a:pt x="107367" y="411"/>
                    </a:lnTo>
                    <a:cubicBezTo>
                      <a:pt x="106815" y="360"/>
                      <a:pt x="106262" y="316"/>
                      <a:pt x="105706" y="273"/>
                    </a:cubicBezTo>
                    <a:close/>
                    <a:moveTo>
                      <a:pt x="90706" y="288"/>
                    </a:moveTo>
                    <a:cubicBezTo>
                      <a:pt x="90150" y="328"/>
                      <a:pt x="89594" y="375"/>
                      <a:pt x="89042" y="425"/>
                    </a:cubicBezTo>
                    <a:lnTo>
                      <a:pt x="89093" y="977"/>
                    </a:lnTo>
                    <a:cubicBezTo>
                      <a:pt x="89645" y="927"/>
                      <a:pt x="90194" y="880"/>
                      <a:pt x="90746" y="840"/>
                    </a:cubicBezTo>
                    <a:lnTo>
                      <a:pt x="90706" y="288"/>
                    </a:lnTo>
                    <a:close/>
                    <a:moveTo>
                      <a:pt x="109028" y="578"/>
                    </a:moveTo>
                    <a:lnTo>
                      <a:pt x="108970" y="1130"/>
                    </a:lnTo>
                    <a:cubicBezTo>
                      <a:pt x="109518" y="1188"/>
                      <a:pt x="110067" y="1254"/>
                      <a:pt x="110615" y="1323"/>
                    </a:cubicBezTo>
                    <a:lnTo>
                      <a:pt x="110685" y="774"/>
                    </a:lnTo>
                    <a:cubicBezTo>
                      <a:pt x="110132" y="705"/>
                      <a:pt x="109580" y="640"/>
                      <a:pt x="109028" y="578"/>
                    </a:cubicBezTo>
                    <a:close/>
                    <a:moveTo>
                      <a:pt x="87382" y="596"/>
                    </a:moveTo>
                    <a:cubicBezTo>
                      <a:pt x="86829" y="658"/>
                      <a:pt x="86277" y="724"/>
                      <a:pt x="85725" y="793"/>
                    </a:cubicBezTo>
                    <a:lnTo>
                      <a:pt x="85797" y="1345"/>
                    </a:lnTo>
                    <a:cubicBezTo>
                      <a:pt x="86342" y="1272"/>
                      <a:pt x="86891" y="1207"/>
                      <a:pt x="87443" y="1148"/>
                    </a:cubicBezTo>
                    <a:lnTo>
                      <a:pt x="87382" y="596"/>
                    </a:lnTo>
                    <a:close/>
                    <a:moveTo>
                      <a:pt x="112342" y="996"/>
                    </a:moveTo>
                    <a:lnTo>
                      <a:pt x="112262" y="1544"/>
                    </a:lnTo>
                    <a:cubicBezTo>
                      <a:pt x="112810" y="1625"/>
                      <a:pt x="113355" y="1708"/>
                      <a:pt x="113904" y="1795"/>
                    </a:cubicBezTo>
                    <a:lnTo>
                      <a:pt x="113991" y="1247"/>
                    </a:lnTo>
                    <a:cubicBezTo>
                      <a:pt x="113443" y="1160"/>
                      <a:pt x="112890" y="1076"/>
                      <a:pt x="112342" y="996"/>
                    </a:cubicBezTo>
                    <a:close/>
                    <a:moveTo>
                      <a:pt x="84071" y="1018"/>
                    </a:moveTo>
                    <a:cubicBezTo>
                      <a:pt x="83519" y="1098"/>
                      <a:pt x="82970" y="1181"/>
                      <a:pt x="82421" y="1272"/>
                    </a:cubicBezTo>
                    <a:lnTo>
                      <a:pt x="82512" y="1821"/>
                    </a:lnTo>
                    <a:cubicBezTo>
                      <a:pt x="83057" y="1730"/>
                      <a:pt x="83602" y="1646"/>
                      <a:pt x="84151" y="1566"/>
                    </a:cubicBezTo>
                    <a:lnTo>
                      <a:pt x="84071" y="1018"/>
                    </a:lnTo>
                    <a:close/>
                    <a:moveTo>
                      <a:pt x="115634" y="1527"/>
                    </a:moveTo>
                    <a:lnTo>
                      <a:pt x="115539" y="2072"/>
                    </a:lnTo>
                    <a:cubicBezTo>
                      <a:pt x="116084" y="2170"/>
                      <a:pt x="116626" y="2272"/>
                      <a:pt x="117171" y="2377"/>
                    </a:cubicBezTo>
                    <a:lnTo>
                      <a:pt x="117276" y="1832"/>
                    </a:lnTo>
                    <a:cubicBezTo>
                      <a:pt x="116731" y="1727"/>
                      <a:pt x="116183" y="1621"/>
                      <a:pt x="115634" y="1527"/>
                    </a:cubicBezTo>
                    <a:close/>
                    <a:moveTo>
                      <a:pt x="80775" y="1552"/>
                    </a:moveTo>
                    <a:cubicBezTo>
                      <a:pt x="80227" y="1650"/>
                      <a:pt x="79682" y="1755"/>
                      <a:pt x="79137" y="1861"/>
                    </a:cubicBezTo>
                    <a:lnTo>
                      <a:pt x="79246" y="2406"/>
                    </a:lnTo>
                    <a:cubicBezTo>
                      <a:pt x="79786" y="2300"/>
                      <a:pt x="80328" y="2198"/>
                      <a:pt x="80873" y="2101"/>
                    </a:cubicBezTo>
                    <a:lnTo>
                      <a:pt x="80775" y="1552"/>
                    </a:lnTo>
                    <a:close/>
                    <a:moveTo>
                      <a:pt x="118911" y="2166"/>
                    </a:moveTo>
                    <a:lnTo>
                      <a:pt x="118795" y="2708"/>
                    </a:lnTo>
                    <a:cubicBezTo>
                      <a:pt x="119336" y="2824"/>
                      <a:pt x="119878" y="2944"/>
                      <a:pt x="120416" y="3070"/>
                    </a:cubicBezTo>
                    <a:lnTo>
                      <a:pt x="120543" y="2530"/>
                    </a:lnTo>
                    <a:cubicBezTo>
                      <a:pt x="119998" y="2402"/>
                      <a:pt x="119457" y="2282"/>
                      <a:pt x="118911" y="2166"/>
                    </a:cubicBezTo>
                    <a:close/>
                    <a:moveTo>
                      <a:pt x="77501" y="2198"/>
                    </a:moveTo>
                    <a:cubicBezTo>
                      <a:pt x="76960" y="2315"/>
                      <a:pt x="76415" y="2438"/>
                      <a:pt x="75873" y="2566"/>
                    </a:cubicBezTo>
                    <a:lnTo>
                      <a:pt x="76001" y="3104"/>
                    </a:lnTo>
                    <a:cubicBezTo>
                      <a:pt x="76538" y="2980"/>
                      <a:pt x="77076" y="2860"/>
                      <a:pt x="77621" y="2740"/>
                    </a:cubicBezTo>
                    <a:lnTo>
                      <a:pt x="77501" y="2198"/>
                    </a:lnTo>
                    <a:close/>
                    <a:moveTo>
                      <a:pt x="122164" y="2918"/>
                    </a:moveTo>
                    <a:lnTo>
                      <a:pt x="122029" y="3456"/>
                    </a:lnTo>
                    <a:cubicBezTo>
                      <a:pt x="122567" y="3590"/>
                      <a:pt x="123101" y="3729"/>
                      <a:pt x="123636" y="3874"/>
                    </a:cubicBezTo>
                    <a:lnTo>
                      <a:pt x="123777" y="3336"/>
                    </a:lnTo>
                    <a:cubicBezTo>
                      <a:pt x="123243" y="3194"/>
                      <a:pt x="122705" y="3053"/>
                      <a:pt x="122164" y="2918"/>
                    </a:cubicBezTo>
                    <a:close/>
                    <a:moveTo>
                      <a:pt x="74253" y="2958"/>
                    </a:moveTo>
                    <a:cubicBezTo>
                      <a:pt x="73711" y="3092"/>
                      <a:pt x="73173" y="3234"/>
                      <a:pt x="72635" y="3380"/>
                    </a:cubicBezTo>
                    <a:lnTo>
                      <a:pt x="72781" y="3914"/>
                    </a:lnTo>
                    <a:cubicBezTo>
                      <a:pt x="73315" y="3768"/>
                      <a:pt x="73849" y="3630"/>
                      <a:pt x="74387" y="3496"/>
                    </a:cubicBezTo>
                    <a:lnTo>
                      <a:pt x="74253" y="2958"/>
                    </a:lnTo>
                    <a:close/>
                    <a:moveTo>
                      <a:pt x="125387" y="3783"/>
                    </a:moveTo>
                    <a:lnTo>
                      <a:pt x="125234" y="4318"/>
                    </a:lnTo>
                    <a:cubicBezTo>
                      <a:pt x="125768" y="4470"/>
                      <a:pt x="126299" y="4626"/>
                      <a:pt x="126826" y="4786"/>
                    </a:cubicBezTo>
                    <a:lnTo>
                      <a:pt x="126989" y="4256"/>
                    </a:lnTo>
                    <a:cubicBezTo>
                      <a:pt x="126455" y="4092"/>
                      <a:pt x="125921" y="3936"/>
                      <a:pt x="125387" y="3783"/>
                    </a:cubicBezTo>
                    <a:close/>
                    <a:moveTo>
                      <a:pt x="71030" y="3827"/>
                    </a:moveTo>
                    <a:cubicBezTo>
                      <a:pt x="70495" y="3979"/>
                      <a:pt x="69961" y="4139"/>
                      <a:pt x="69430" y="4303"/>
                    </a:cubicBezTo>
                    <a:lnTo>
                      <a:pt x="69591" y="4833"/>
                    </a:lnTo>
                    <a:cubicBezTo>
                      <a:pt x="70121" y="4670"/>
                      <a:pt x="70651" y="4514"/>
                      <a:pt x="71182" y="4361"/>
                    </a:cubicBezTo>
                    <a:lnTo>
                      <a:pt x="71030" y="3827"/>
                    </a:lnTo>
                    <a:close/>
                    <a:moveTo>
                      <a:pt x="128588" y="4757"/>
                    </a:moveTo>
                    <a:lnTo>
                      <a:pt x="128414" y="5287"/>
                    </a:lnTo>
                    <a:cubicBezTo>
                      <a:pt x="128944" y="5458"/>
                      <a:pt x="129471" y="5633"/>
                      <a:pt x="129994" y="5814"/>
                    </a:cubicBezTo>
                    <a:lnTo>
                      <a:pt x="130176" y="5287"/>
                    </a:lnTo>
                    <a:cubicBezTo>
                      <a:pt x="129649" y="5106"/>
                      <a:pt x="129119" y="4932"/>
                      <a:pt x="128588" y="4757"/>
                    </a:cubicBezTo>
                    <a:close/>
                    <a:moveTo>
                      <a:pt x="67839" y="4804"/>
                    </a:moveTo>
                    <a:cubicBezTo>
                      <a:pt x="67308" y="4979"/>
                      <a:pt x="66782" y="5153"/>
                      <a:pt x="66255" y="5334"/>
                    </a:cubicBezTo>
                    <a:lnTo>
                      <a:pt x="66436" y="5858"/>
                    </a:lnTo>
                    <a:cubicBezTo>
                      <a:pt x="66960" y="5680"/>
                      <a:pt x="67483" y="5505"/>
                      <a:pt x="68010" y="5331"/>
                    </a:cubicBezTo>
                    <a:lnTo>
                      <a:pt x="67839" y="4804"/>
                    </a:lnTo>
                    <a:close/>
                    <a:moveTo>
                      <a:pt x="131757" y="5844"/>
                    </a:moveTo>
                    <a:lnTo>
                      <a:pt x="131567" y="6367"/>
                    </a:lnTo>
                    <a:cubicBezTo>
                      <a:pt x="132087" y="6555"/>
                      <a:pt x="132610" y="6748"/>
                      <a:pt x="133127" y="6948"/>
                    </a:cubicBezTo>
                    <a:lnTo>
                      <a:pt x="133326" y="6428"/>
                    </a:lnTo>
                    <a:cubicBezTo>
                      <a:pt x="132803" y="6228"/>
                      <a:pt x="132280" y="6036"/>
                      <a:pt x="131757" y="5844"/>
                    </a:cubicBezTo>
                    <a:close/>
                    <a:moveTo>
                      <a:pt x="64682" y="5891"/>
                    </a:moveTo>
                    <a:cubicBezTo>
                      <a:pt x="64158" y="6084"/>
                      <a:pt x="63639" y="6275"/>
                      <a:pt x="63119" y="6476"/>
                    </a:cubicBezTo>
                    <a:lnTo>
                      <a:pt x="63318" y="6995"/>
                    </a:lnTo>
                    <a:cubicBezTo>
                      <a:pt x="63835" y="6795"/>
                      <a:pt x="64350" y="6602"/>
                      <a:pt x="64870" y="6414"/>
                    </a:cubicBezTo>
                    <a:lnTo>
                      <a:pt x="64682" y="5891"/>
                    </a:lnTo>
                    <a:close/>
                    <a:moveTo>
                      <a:pt x="134886" y="7039"/>
                    </a:moveTo>
                    <a:lnTo>
                      <a:pt x="134678" y="7555"/>
                    </a:lnTo>
                    <a:cubicBezTo>
                      <a:pt x="135194" y="7762"/>
                      <a:pt x="135706" y="7973"/>
                      <a:pt x="136216" y="8187"/>
                    </a:cubicBezTo>
                    <a:lnTo>
                      <a:pt x="136434" y="7675"/>
                    </a:lnTo>
                    <a:cubicBezTo>
                      <a:pt x="135917" y="7461"/>
                      <a:pt x="135401" y="7246"/>
                      <a:pt x="134886" y="7039"/>
                    </a:cubicBezTo>
                    <a:close/>
                    <a:moveTo>
                      <a:pt x="61564" y="7087"/>
                    </a:moveTo>
                    <a:cubicBezTo>
                      <a:pt x="61051" y="7293"/>
                      <a:pt x="60539" y="7504"/>
                      <a:pt x="60030" y="7722"/>
                    </a:cubicBezTo>
                    <a:lnTo>
                      <a:pt x="60244" y="8231"/>
                    </a:lnTo>
                    <a:cubicBezTo>
                      <a:pt x="60753" y="8016"/>
                      <a:pt x="61262" y="7809"/>
                      <a:pt x="61774" y="7602"/>
                    </a:cubicBezTo>
                    <a:lnTo>
                      <a:pt x="61564" y="7087"/>
                    </a:lnTo>
                    <a:close/>
                    <a:moveTo>
                      <a:pt x="137970" y="8340"/>
                    </a:moveTo>
                    <a:lnTo>
                      <a:pt x="137745" y="8848"/>
                    </a:lnTo>
                    <a:cubicBezTo>
                      <a:pt x="138254" y="9071"/>
                      <a:pt x="138759" y="9299"/>
                      <a:pt x="139260" y="9532"/>
                    </a:cubicBezTo>
                    <a:lnTo>
                      <a:pt x="139493" y="9030"/>
                    </a:lnTo>
                    <a:cubicBezTo>
                      <a:pt x="138988" y="8794"/>
                      <a:pt x="138479" y="8565"/>
                      <a:pt x="137970" y="8340"/>
                    </a:cubicBezTo>
                    <a:close/>
                    <a:moveTo>
                      <a:pt x="58504" y="8383"/>
                    </a:moveTo>
                    <a:cubicBezTo>
                      <a:pt x="57995" y="8605"/>
                      <a:pt x="57490" y="8834"/>
                      <a:pt x="56989" y="9071"/>
                    </a:cubicBezTo>
                    <a:lnTo>
                      <a:pt x="57221" y="9572"/>
                    </a:lnTo>
                    <a:cubicBezTo>
                      <a:pt x="57722" y="9339"/>
                      <a:pt x="58224" y="9114"/>
                      <a:pt x="58729" y="8888"/>
                    </a:cubicBezTo>
                    <a:lnTo>
                      <a:pt x="58504" y="8383"/>
                    </a:lnTo>
                    <a:close/>
                    <a:moveTo>
                      <a:pt x="141008" y="9746"/>
                    </a:moveTo>
                    <a:lnTo>
                      <a:pt x="140765" y="10244"/>
                    </a:lnTo>
                    <a:cubicBezTo>
                      <a:pt x="141266" y="10488"/>
                      <a:pt x="141764" y="10731"/>
                      <a:pt x="142258" y="10981"/>
                    </a:cubicBezTo>
                    <a:lnTo>
                      <a:pt x="142509" y="10488"/>
                    </a:lnTo>
                    <a:cubicBezTo>
                      <a:pt x="142011" y="10233"/>
                      <a:pt x="141509" y="9986"/>
                      <a:pt x="141008" y="9746"/>
                    </a:cubicBezTo>
                    <a:close/>
                    <a:moveTo>
                      <a:pt x="55484" y="9782"/>
                    </a:moveTo>
                    <a:cubicBezTo>
                      <a:pt x="54986" y="10022"/>
                      <a:pt x="54488" y="10270"/>
                      <a:pt x="53994" y="10520"/>
                    </a:cubicBezTo>
                    <a:lnTo>
                      <a:pt x="54245" y="11014"/>
                    </a:lnTo>
                    <a:cubicBezTo>
                      <a:pt x="54735" y="10767"/>
                      <a:pt x="55230" y="10520"/>
                      <a:pt x="55728" y="10280"/>
                    </a:cubicBezTo>
                    <a:lnTo>
                      <a:pt x="55484" y="9782"/>
                    </a:lnTo>
                    <a:close/>
                    <a:moveTo>
                      <a:pt x="143995" y="11251"/>
                    </a:moveTo>
                    <a:lnTo>
                      <a:pt x="143733" y="11744"/>
                    </a:lnTo>
                    <a:cubicBezTo>
                      <a:pt x="144228" y="12003"/>
                      <a:pt x="144714" y="12264"/>
                      <a:pt x="145202" y="12529"/>
                    </a:cubicBezTo>
                    <a:lnTo>
                      <a:pt x="145467" y="12043"/>
                    </a:lnTo>
                    <a:cubicBezTo>
                      <a:pt x="144980" y="11774"/>
                      <a:pt x="144486" y="11512"/>
                      <a:pt x="143995" y="11251"/>
                    </a:cubicBezTo>
                    <a:close/>
                    <a:moveTo>
                      <a:pt x="52516" y="11283"/>
                    </a:moveTo>
                    <a:cubicBezTo>
                      <a:pt x="52025" y="11541"/>
                      <a:pt x="51538" y="11806"/>
                      <a:pt x="51051" y="12071"/>
                    </a:cubicBezTo>
                    <a:lnTo>
                      <a:pt x="51317" y="12559"/>
                    </a:lnTo>
                    <a:cubicBezTo>
                      <a:pt x="51800" y="12293"/>
                      <a:pt x="52286" y="12031"/>
                      <a:pt x="52773" y="11774"/>
                    </a:cubicBezTo>
                    <a:lnTo>
                      <a:pt x="52516" y="11283"/>
                    </a:lnTo>
                    <a:close/>
                    <a:moveTo>
                      <a:pt x="146928" y="12860"/>
                    </a:moveTo>
                    <a:lnTo>
                      <a:pt x="146651" y="13339"/>
                    </a:lnTo>
                    <a:cubicBezTo>
                      <a:pt x="147131" y="13616"/>
                      <a:pt x="147611" y="13896"/>
                      <a:pt x="148087" y="14179"/>
                    </a:cubicBezTo>
                    <a:lnTo>
                      <a:pt x="148370" y="13700"/>
                    </a:lnTo>
                    <a:cubicBezTo>
                      <a:pt x="147891" y="13416"/>
                      <a:pt x="147411" y="13136"/>
                      <a:pt x="146928" y="12860"/>
                    </a:cubicBezTo>
                    <a:close/>
                    <a:moveTo>
                      <a:pt x="49598" y="12886"/>
                    </a:moveTo>
                    <a:cubicBezTo>
                      <a:pt x="49115" y="13162"/>
                      <a:pt x="48635" y="13438"/>
                      <a:pt x="48159" y="13721"/>
                    </a:cubicBezTo>
                    <a:lnTo>
                      <a:pt x="48442" y="14201"/>
                    </a:lnTo>
                    <a:cubicBezTo>
                      <a:pt x="48918" y="13918"/>
                      <a:pt x="49394" y="13641"/>
                      <a:pt x="49873" y="13366"/>
                    </a:cubicBezTo>
                    <a:lnTo>
                      <a:pt x="49598" y="12886"/>
                    </a:lnTo>
                    <a:close/>
                    <a:moveTo>
                      <a:pt x="149802" y="14568"/>
                    </a:moveTo>
                    <a:lnTo>
                      <a:pt x="149511" y="15037"/>
                    </a:lnTo>
                    <a:cubicBezTo>
                      <a:pt x="149984" y="15328"/>
                      <a:pt x="150453" y="15625"/>
                      <a:pt x="150918" y="15924"/>
                    </a:cubicBezTo>
                    <a:lnTo>
                      <a:pt x="151216" y="15454"/>
                    </a:lnTo>
                    <a:cubicBezTo>
                      <a:pt x="150747" y="15157"/>
                      <a:pt x="150274" y="14859"/>
                      <a:pt x="149802" y="14568"/>
                    </a:cubicBezTo>
                    <a:close/>
                    <a:moveTo>
                      <a:pt x="46734" y="14587"/>
                    </a:moveTo>
                    <a:cubicBezTo>
                      <a:pt x="46262" y="14877"/>
                      <a:pt x="45793" y="15171"/>
                      <a:pt x="45324" y="15473"/>
                    </a:cubicBezTo>
                    <a:lnTo>
                      <a:pt x="45626" y="15938"/>
                    </a:lnTo>
                    <a:cubicBezTo>
                      <a:pt x="46091" y="15640"/>
                      <a:pt x="46556" y="15350"/>
                      <a:pt x="47025" y="15058"/>
                    </a:cubicBezTo>
                    <a:lnTo>
                      <a:pt x="46734" y="14587"/>
                    </a:lnTo>
                    <a:close/>
                    <a:moveTo>
                      <a:pt x="152615" y="16370"/>
                    </a:moveTo>
                    <a:lnTo>
                      <a:pt x="152309" y="16832"/>
                    </a:lnTo>
                    <a:cubicBezTo>
                      <a:pt x="152771" y="17138"/>
                      <a:pt x="153229" y="17446"/>
                      <a:pt x="153683" y="17762"/>
                    </a:cubicBezTo>
                    <a:lnTo>
                      <a:pt x="153999" y="17304"/>
                    </a:lnTo>
                    <a:cubicBezTo>
                      <a:pt x="153541" y="16988"/>
                      <a:pt x="153080" y="16675"/>
                      <a:pt x="152615" y="16370"/>
                    </a:cubicBezTo>
                    <a:close/>
                    <a:moveTo>
                      <a:pt x="43929" y="16381"/>
                    </a:moveTo>
                    <a:cubicBezTo>
                      <a:pt x="43468" y="16690"/>
                      <a:pt x="43010" y="17002"/>
                      <a:pt x="42552" y="17319"/>
                    </a:cubicBezTo>
                    <a:lnTo>
                      <a:pt x="42864" y="17773"/>
                    </a:lnTo>
                    <a:cubicBezTo>
                      <a:pt x="43322" y="17460"/>
                      <a:pt x="43776" y="17151"/>
                      <a:pt x="44238" y="16846"/>
                    </a:cubicBezTo>
                    <a:lnTo>
                      <a:pt x="43929" y="16381"/>
                    </a:lnTo>
                    <a:close/>
                    <a:moveTo>
                      <a:pt x="155369" y="18263"/>
                    </a:moveTo>
                    <a:lnTo>
                      <a:pt x="155045" y="18718"/>
                    </a:lnTo>
                    <a:cubicBezTo>
                      <a:pt x="155496" y="19038"/>
                      <a:pt x="155943" y="19365"/>
                      <a:pt x="156390" y="19695"/>
                    </a:cubicBezTo>
                    <a:lnTo>
                      <a:pt x="156721" y="19248"/>
                    </a:lnTo>
                    <a:cubicBezTo>
                      <a:pt x="156270" y="18917"/>
                      <a:pt x="155820" y="18590"/>
                      <a:pt x="155369" y="18263"/>
                    </a:cubicBezTo>
                    <a:close/>
                    <a:moveTo>
                      <a:pt x="41189" y="18275"/>
                    </a:moveTo>
                    <a:cubicBezTo>
                      <a:pt x="40735" y="18598"/>
                      <a:pt x="40288" y="18925"/>
                      <a:pt x="39841" y="19256"/>
                    </a:cubicBezTo>
                    <a:lnTo>
                      <a:pt x="40171" y="19702"/>
                    </a:lnTo>
                    <a:cubicBezTo>
                      <a:pt x="40615" y="19372"/>
                      <a:pt x="41062" y="19048"/>
                      <a:pt x="41509" y="18725"/>
                    </a:cubicBezTo>
                    <a:lnTo>
                      <a:pt x="41189" y="18275"/>
                    </a:lnTo>
                    <a:close/>
                    <a:moveTo>
                      <a:pt x="158050" y="20255"/>
                    </a:moveTo>
                    <a:lnTo>
                      <a:pt x="157713" y="20695"/>
                    </a:lnTo>
                    <a:cubicBezTo>
                      <a:pt x="158153" y="21029"/>
                      <a:pt x="158592" y="21371"/>
                      <a:pt x="159025" y="21716"/>
                    </a:cubicBezTo>
                    <a:lnTo>
                      <a:pt x="159370" y="21280"/>
                    </a:lnTo>
                    <a:cubicBezTo>
                      <a:pt x="158934" y="20935"/>
                      <a:pt x="158494" y="20593"/>
                      <a:pt x="158050" y="20255"/>
                    </a:cubicBezTo>
                    <a:close/>
                    <a:moveTo>
                      <a:pt x="38511" y="20259"/>
                    </a:moveTo>
                    <a:cubicBezTo>
                      <a:pt x="38068" y="20596"/>
                      <a:pt x="37632" y="20938"/>
                      <a:pt x="37196" y="21283"/>
                    </a:cubicBezTo>
                    <a:lnTo>
                      <a:pt x="37541" y="21720"/>
                    </a:lnTo>
                    <a:cubicBezTo>
                      <a:pt x="37973" y="21374"/>
                      <a:pt x="38410" y="21036"/>
                      <a:pt x="38846" y="20698"/>
                    </a:cubicBezTo>
                    <a:lnTo>
                      <a:pt x="38511" y="20259"/>
                    </a:lnTo>
                    <a:close/>
                    <a:moveTo>
                      <a:pt x="35898" y="22333"/>
                    </a:moveTo>
                    <a:cubicBezTo>
                      <a:pt x="35470" y="22686"/>
                      <a:pt x="35044" y="23042"/>
                      <a:pt x="34619" y="23402"/>
                    </a:cubicBezTo>
                    <a:lnTo>
                      <a:pt x="34979" y="23823"/>
                    </a:lnTo>
                    <a:cubicBezTo>
                      <a:pt x="35401" y="23467"/>
                      <a:pt x="35825" y="23111"/>
                      <a:pt x="36251" y="22763"/>
                    </a:cubicBezTo>
                    <a:lnTo>
                      <a:pt x="35898" y="22333"/>
                    </a:lnTo>
                    <a:close/>
                    <a:moveTo>
                      <a:pt x="160667" y="22330"/>
                    </a:moveTo>
                    <a:lnTo>
                      <a:pt x="160314" y="22758"/>
                    </a:lnTo>
                    <a:cubicBezTo>
                      <a:pt x="160744" y="23111"/>
                      <a:pt x="161168" y="23467"/>
                      <a:pt x="161589" y="23823"/>
                    </a:cubicBezTo>
                    <a:lnTo>
                      <a:pt x="161950" y="23402"/>
                    </a:lnTo>
                    <a:cubicBezTo>
                      <a:pt x="161524" y="23042"/>
                      <a:pt x="161096" y="22686"/>
                      <a:pt x="160667" y="22330"/>
                    </a:cubicBezTo>
                    <a:close/>
                    <a:moveTo>
                      <a:pt x="33358" y="24495"/>
                    </a:moveTo>
                    <a:cubicBezTo>
                      <a:pt x="32941" y="24863"/>
                      <a:pt x="32526" y="25233"/>
                      <a:pt x="32116" y="25607"/>
                    </a:cubicBezTo>
                    <a:lnTo>
                      <a:pt x="32490" y="26018"/>
                    </a:lnTo>
                    <a:cubicBezTo>
                      <a:pt x="32897" y="25644"/>
                      <a:pt x="33311" y="25277"/>
                      <a:pt x="33725" y="24910"/>
                    </a:cubicBezTo>
                    <a:lnTo>
                      <a:pt x="33358" y="24495"/>
                    </a:lnTo>
                    <a:close/>
                    <a:moveTo>
                      <a:pt x="163211" y="24495"/>
                    </a:moveTo>
                    <a:lnTo>
                      <a:pt x="162844" y="24910"/>
                    </a:lnTo>
                    <a:cubicBezTo>
                      <a:pt x="163258" y="25277"/>
                      <a:pt x="163672" y="25647"/>
                      <a:pt x="164079" y="26018"/>
                    </a:cubicBezTo>
                    <a:lnTo>
                      <a:pt x="164453" y="25607"/>
                    </a:lnTo>
                    <a:cubicBezTo>
                      <a:pt x="164043" y="25233"/>
                      <a:pt x="163628" y="24863"/>
                      <a:pt x="163211" y="24495"/>
                    </a:cubicBezTo>
                    <a:close/>
                    <a:moveTo>
                      <a:pt x="30891" y="26741"/>
                    </a:moveTo>
                    <a:cubicBezTo>
                      <a:pt x="30487" y="27123"/>
                      <a:pt x="30088" y="27508"/>
                      <a:pt x="29689" y="27893"/>
                    </a:cubicBezTo>
                    <a:lnTo>
                      <a:pt x="30077" y="28293"/>
                    </a:lnTo>
                    <a:cubicBezTo>
                      <a:pt x="30473" y="27904"/>
                      <a:pt x="30873" y="27523"/>
                      <a:pt x="31272" y="27145"/>
                    </a:cubicBezTo>
                    <a:lnTo>
                      <a:pt x="30891" y="26741"/>
                    </a:lnTo>
                    <a:close/>
                    <a:moveTo>
                      <a:pt x="165678" y="26741"/>
                    </a:moveTo>
                    <a:lnTo>
                      <a:pt x="165296" y="27148"/>
                    </a:lnTo>
                    <a:cubicBezTo>
                      <a:pt x="165700" y="27526"/>
                      <a:pt x="166099" y="27908"/>
                      <a:pt x="166495" y="28296"/>
                    </a:cubicBezTo>
                    <a:lnTo>
                      <a:pt x="166884" y="27897"/>
                    </a:lnTo>
                    <a:cubicBezTo>
                      <a:pt x="166485" y="27508"/>
                      <a:pt x="166081" y="27123"/>
                      <a:pt x="165678" y="26741"/>
                    </a:cubicBezTo>
                    <a:close/>
                    <a:moveTo>
                      <a:pt x="28503" y="29071"/>
                    </a:moveTo>
                    <a:cubicBezTo>
                      <a:pt x="28111" y="29463"/>
                      <a:pt x="27722" y="29862"/>
                      <a:pt x="27337" y="30263"/>
                    </a:cubicBezTo>
                    <a:lnTo>
                      <a:pt x="27740" y="30647"/>
                    </a:lnTo>
                    <a:cubicBezTo>
                      <a:pt x="28122" y="30248"/>
                      <a:pt x="28507" y="29852"/>
                      <a:pt x="28896" y="29459"/>
                    </a:cubicBezTo>
                    <a:lnTo>
                      <a:pt x="28503" y="29071"/>
                    </a:lnTo>
                    <a:close/>
                    <a:moveTo>
                      <a:pt x="168069" y="29074"/>
                    </a:moveTo>
                    <a:lnTo>
                      <a:pt x="167672" y="29463"/>
                    </a:lnTo>
                    <a:cubicBezTo>
                      <a:pt x="168061" y="29855"/>
                      <a:pt x="168450" y="30251"/>
                      <a:pt x="168832" y="30651"/>
                    </a:cubicBezTo>
                    <a:lnTo>
                      <a:pt x="169232" y="30266"/>
                    </a:lnTo>
                    <a:cubicBezTo>
                      <a:pt x="168846" y="29866"/>
                      <a:pt x="168462" y="29466"/>
                      <a:pt x="168069" y="29074"/>
                    </a:cubicBezTo>
                    <a:close/>
                    <a:moveTo>
                      <a:pt x="26192" y="31479"/>
                    </a:moveTo>
                    <a:cubicBezTo>
                      <a:pt x="25815" y="31887"/>
                      <a:pt x="25441" y="32297"/>
                      <a:pt x="25070" y="32712"/>
                    </a:cubicBezTo>
                    <a:lnTo>
                      <a:pt x="25484" y="33082"/>
                    </a:lnTo>
                    <a:cubicBezTo>
                      <a:pt x="25851" y="32671"/>
                      <a:pt x="26225" y="32261"/>
                      <a:pt x="26600" y="31854"/>
                    </a:cubicBezTo>
                    <a:lnTo>
                      <a:pt x="26192" y="31479"/>
                    </a:lnTo>
                    <a:close/>
                    <a:moveTo>
                      <a:pt x="170376" y="31479"/>
                    </a:moveTo>
                    <a:lnTo>
                      <a:pt x="169970" y="31858"/>
                    </a:lnTo>
                    <a:cubicBezTo>
                      <a:pt x="170347" y="32264"/>
                      <a:pt x="170718" y="32671"/>
                      <a:pt x="171088" y="33082"/>
                    </a:cubicBezTo>
                    <a:lnTo>
                      <a:pt x="171499" y="32712"/>
                    </a:lnTo>
                    <a:cubicBezTo>
                      <a:pt x="171129" y="32301"/>
                      <a:pt x="170754" y="31887"/>
                      <a:pt x="170376" y="31479"/>
                    </a:cubicBezTo>
                    <a:close/>
                    <a:moveTo>
                      <a:pt x="172604" y="33965"/>
                    </a:moveTo>
                    <a:lnTo>
                      <a:pt x="172182" y="34328"/>
                    </a:lnTo>
                    <a:cubicBezTo>
                      <a:pt x="172546" y="34746"/>
                      <a:pt x="172902" y="35168"/>
                      <a:pt x="173258" y="35589"/>
                    </a:cubicBezTo>
                    <a:lnTo>
                      <a:pt x="173683" y="35234"/>
                    </a:lnTo>
                    <a:cubicBezTo>
                      <a:pt x="173327" y="34808"/>
                      <a:pt x="172967" y="34383"/>
                      <a:pt x="172604" y="33965"/>
                    </a:cubicBezTo>
                    <a:close/>
                    <a:moveTo>
                      <a:pt x="23965" y="33965"/>
                    </a:moveTo>
                    <a:cubicBezTo>
                      <a:pt x="23601" y="34387"/>
                      <a:pt x="23242" y="34808"/>
                      <a:pt x="22882" y="35237"/>
                    </a:cubicBezTo>
                    <a:lnTo>
                      <a:pt x="23307" y="35593"/>
                    </a:lnTo>
                    <a:cubicBezTo>
                      <a:pt x="23663" y="35168"/>
                      <a:pt x="24023" y="34746"/>
                      <a:pt x="24386" y="34328"/>
                    </a:cubicBezTo>
                    <a:lnTo>
                      <a:pt x="23965" y="33965"/>
                    </a:lnTo>
                    <a:close/>
                    <a:moveTo>
                      <a:pt x="174744" y="36524"/>
                    </a:moveTo>
                    <a:lnTo>
                      <a:pt x="174312" y="36872"/>
                    </a:lnTo>
                    <a:cubicBezTo>
                      <a:pt x="174661" y="37301"/>
                      <a:pt x="175002" y="37733"/>
                      <a:pt x="175343" y="38169"/>
                    </a:cubicBezTo>
                    <a:lnTo>
                      <a:pt x="175779" y="37828"/>
                    </a:lnTo>
                    <a:cubicBezTo>
                      <a:pt x="175438" y="37388"/>
                      <a:pt x="175093" y="36952"/>
                      <a:pt x="174744" y="36524"/>
                    </a:cubicBezTo>
                    <a:close/>
                    <a:moveTo>
                      <a:pt x="21821" y="36524"/>
                    </a:moveTo>
                    <a:cubicBezTo>
                      <a:pt x="21472" y="36960"/>
                      <a:pt x="21127" y="37392"/>
                      <a:pt x="20782" y="37832"/>
                    </a:cubicBezTo>
                    <a:lnTo>
                      <a:pt x="21221" y="38173"/>
                    </a:lnTo>
                    <a:cubicBezTo>
                      <a:pt x="21560" y="37737"/>
                      <a:pt x="21905" y="37305"/>
                      <a:pt x="22254" y="36872"/>
                    </a:cubicBezTo>
                    <a:lnTo>
                      <a:pt x="21821" y="36524"/>
                    </a:lnTo>
                    <a:close/>
                    <a:moveTo>
                      <a:pt x="176797" y="39150"/>
                    </a:moveTo>
                    <a:lnTo>
                      <a:pt x="176354" y="39485"/>
                    </a:lnTo>
                    <a:cubicBezTo>
                      <a:pt x="176685" y="39925"/>
                      <a:pt x="177015" y="40368"/>
                      <a:pt x="177339" y="40815"/>
                    </a:cubicBezTo>
                    <a:lnTo>
                      <a:pt x="177789" y="40488"/>
                    </a:lnTo>
                    <a:cubicBezTo>
                      <a:pt x="177462" y="40037"/>
                      <a:pt x="177131" y="39594"/>
                      <a:pt x="176797" y="39150"/>
                    </a:cubicBezTo>
                    <a:close/>
                    <a:moveTo>
                      <a:pt x="19764" y="39158"/>
                    </a:moveTo>
                    <a:cubicBezTo>
                      <a:pt x="19430" y="39601"/>
                      <a:pt x="19099" y="40048"/>
                      <a:pt x="18772" y="40499"/>
                    </a:cubicBezTo>
                    <a:lnTo>
                      <a:pt x="19219" y="40826"/>
                    </a:lnTo>
                    <a:cubicBezTo>
                      <a:pt x="19546" y="40379"/>
                      <a:pt x="19877" y="39932"/>
                      <a:pt x="20208" y="39492"/>
                    </a:cubicBezTo>
                    <a:lnTo>
                      <a:pt x="19764" y="39158"/>
                    </a:lnTo>
                    <a:close/>
                    <a:moveTo>
                      <a:pt x="178756" y="41843"/>
                    </a:moveTo>
                    <a:lnTo>
                      <a:pt x="178305" y="42163"/>
                    </a:lnTo>
                    <a:cubicBezTo>
                      <a:pt x="178622" y="42613"/>
                      <a:pt x="178934" y="43068"/>
                      <a:pt x="179243" y="43526"/>
                    </a:cubicBezTo>
                    <a:lnTo>
                      <a:pt x="179704" y="43213"/>
                    </a:lnTo>
                    <a:cubicBezTo>
                      <a:pt x="179392" y="42756"/>
                      <a:pt x="179075" y="42298"/>
                      <a:pt x="178756" y="41843"/>
                    </a:cubicBezTo>
                    <a:close/>
                    <a:moveTo>
                      <a:pt x="17798" y="41857"/>
                    </a:moveTo>
                    <a:cubicBezTo>
                      <a:pt x="17479" y="42312"/>
                      <a:pt x="17163" y="42773"/>
                      <a:pt x="16850" y="43235"/>
                    </a:cubicBezTo>
                    <a:lnTo>
                      <a:pt x="17312" y="43544"/>
                    </a:lnTo>
                    <a:cubicBezTo>
                      <a:pt x="17620" y="43086"/>
                      <a:pt x="17937" y="42628"/>
                      <a:pt x="18253" y="42177"/>
                    </a:cubicBezTo>
                    <a:lnTo>
                      <a:pt x="17798" y="41857"/>
                    </a:lnTo>
                    <a:close/>
                    <a:moveTo>
                      <a:pt x="180627" y="44601"/>
                    </a:moveTo>
                    <a:lnTo>
                      <a:pt x="180162" y="44906"/>
                    </a:lnTo>
                    <a:cubicBezTo>
                      <a:pt x="180463" y="45368"/>
                      <a:pt x="180762" y="45830"/>
                      <a:pt x="181056" y="46298"/>
                    </a:cubicBezTo>
                    <a:lnTo>
                      <a:pt x="181525" y="46004"/>
                    </a:lnTo>
                    <a:cubicBezTo>
                      <a:pt x="181230" y="45531"/>
                      <a:pt x="180933" y="45067"/>
                      <a:pt x="180627" y="44601"/>
                    </a:cubicBezTo>
                    <a:close/>
                    <a:moveTo>
                      <a:pt x="15927" y="44623"/>
                    </a:moveTo>
                    <a:cubicBezTo>
                      <a:pt x="15622" y="45092"/>
                      <a:pt x="15321" y="45560"/>
                      <a:pt x="15022" y="46033"/>
                    </a:cubicBezTo>
                    <a:lnTo>
                      <a:pt x="15495" y="46327"/>
                    </a:lnTo>
                    <a:cubicBezTo>
                      <a:pt x="15789" y="45859"/>
                      <a:pt x="16087" y="45389"/>
                      <a:pt x="16389" y="44928"/>
                    </a:cubicBezTo>
                    <a:lnTo>
                      <a:pt x="15927" y="44623"/>
                    </a:lnTo>
                    <a:close/>
                    <a:moveTo>
                      <a:pt x="182400" y="47421"/>
                    </a:moveTo>
                    <a:lnTo>
                      <a:pt x="181924" y="47708"/>
                    </a:lnTo>
                    <a:cubicBezTo>
                      <a:pt x="182211" y="48180"/>
                      <a:pt x="182495" y="48653"/>
                      <a:pt x="182771" y="49132"/>
                    </a:cubicBezTo>
                    <a:lnTo>
                      <a:pt x="183251" y="48852"/>
                    </a:lnTo>
                    <a:cubicBezTo>
                      <a:pt x="182971" y="48373"/>
                      <a:pt x="182687" y="47893"/>
                      <a:pt x="182400" y="47421"/>
                    </a:cubicBezTo>
                    <a:close/>
                    <a:moveTo>
                      <a:pt x="14147" y="47454"/>
                    </a:moveTo>
                    <a:cubicBezTo>
                      <a:pt x="13860" y="47930"/>
                      <a:pt x="13572" y="48409"/>
                      <a:pt x="13293" y="48893"/>
                    </a:cubicBezTo>
                    <a:lnTo>
                      <a:pt x="13773" y="49172"/>
                    </a:lnTo>
                    <a:cubicBezTo>
                      <a:pt x="14052" y="48693"/>
                      <a:pt x="14335" y="48217"/>
                      <a:pt x="14623" y="47741"/>
                    </a:cubicBezTo>
                    <a:lnTo>
                      <a:pt x="14147" y="47454"/>
                    </a:lnTo>
                    <a:close/>
                    <a:moveTo>
                      <a:pt x="184079" y="50295"/>
                    </a:moveTo>
                    <a:lnTo>
                      <a:pt x="183593" y="50568"/>
                    </a:lnTo>
                    <a:cubicBezTo>
                      <a:pt x="183865" y="51051"/>
                      <a:pt x="184130" y="51534"/>
                      <a:pt x="184391" y="52017"/>
                    </a:cubicBezTo>
                    <a:lnTo>
                      <a:pt x="184879" y="51756"/>
                    </a:lnTo>
                    <a:cubicBezTo>
                      <a:pt x="184617" y="51266"/>
                      <a:pt x="184348" y="50782"/>
                      <a:pt x="184079" y="50295"/>
                    </a:cubicBezTo>
                    <a:close/>
                    <a:moveTo>
                      <a:pt x="12465" y="50343"/>
                    </a:moveTo>
                    <a:cubicBezTo>
                      <a:pt x="12192" y="50829"/>
                      <a:pt x="11923" y="51320"/>
                      <a:pt x="11661" y="51811"/>
                    </a:cubicBezTo>
                    <a:lnTo>
                      <a:pt x="12148" y="52072"/>
                    </a:lnTo>
                    <a:cubicBezTo>
                      <a:pt x="12410" y="51586"/>
                      <a:pt x="12678" y="51098"/>
                      <a:pt x="12948" y="50615"/>
                    </a:cubicBezTo>
                    <a:lnTo>
                      <a:pt x="12465" y="50343"/>
                    </a:lnTo>
                    <a:close/>
                    <a:moveTo>
                      <a:pt x="185656" y="53228"/>
                    </a:moveTo>
                    <a:lnTo>
                      <a:pt x="185162" y="53482"/>
                    </a:lnTo>
                    <a:cubicBezTo>
                      <a:pt x="185416" y="53973"/>
                      <a:pt x="185664" y="54464"/>
                      <a:pt x="185911" y="54957"/>
                    </a:cubicBezTo>
                    <a:lnTo>
                      <a:pt x="186409" y="54714"/>
                    </a:lnTo>
                    <a:cubicBezTo>
                      <a:pt x="186161" y="54216"/>
                      <a:pt x="185911" y="53722"/>
                      <a:pt x="185656" y="53228"/>
                    </a:cubicBezTo>
                    <a:close/>
                    <a:moveTo>
                      <a:pt x="10880" y="53290"/>
                    </a:moveTo>
                    <a:cubicBezTo>
                      <a:pt x="10625" y="53783"/>
                      <a:pt x="10375" y="54281"/>
                      <a:pt x="10127" y="54783"/>
                    </a:cubicBezTo>
                    <a:lnTo>
                      <a:pt x="10622" y="55030"/>
                    </a:lnTo>
                    <a:cubicBezTo>
                      <a:pt x="10869" y="54532"/>
                      <a:pt x="11120" y="54038"/>
                      <a:pt x="11374" y="53543"/>
                    </a:cubicBezTo>
                    <a:lnTo>
                      <a:pt x="10880" y="53290"/>
                    </a:lnTo>
                    <a:close/>
                    <a:moveTo>
                      <a:pt x="187132" y="56208"/>
                    </a:moveTo>
                    <a:lnTo>
                      <a:pt x="186630" y="56448"/>
                    </a:lnTo>
                    <a:cubicBezTo>
                      <a:pt x="186866" y="56945"/>
                      <a:pt x="187098" y="57443"/>
                      <a:pt x="187328" y="57948"/>
                    </a:cubicBezTo>
                    <a:lnTo>
                      <a:pt x="187833" y="57719"/>
                    </a:lnTo>
                    <a:cubicBezTo>
                      <a:pt x="187604" y="57214"/>
                      <a:pt x="187371" y="56709"/>
                      <a:pt x="187132" y="56208"/>
                    </a:cubicBezTo>
                    <a:close/>
                    <a:moveTo>
                      <a:pt x="9397" y="56291"/>
                    </a:moveTo>
                    <a:cubicBezTo>
                      <a:pt x="9157" y="56792"/>
                      <a:pt x="8925" y="57298"/>
                      <a:pt x="8696" y="57806"/>
                    </a:cubicBezTo>
                    <a:lnTo>
                      <a:pt x="9201" y="58035"/>
                    </a:lnTo>
                    <a:cubicBezTo>
                      <a:pt x="9430" y="57530"/>
                      <a:pt x="9662" y="57028"/>
                      <a:pt x="9899" y="56527"/>
                    </a:cubicBezTo>
                    <a:lnTo>
                      <a:pt x="9397" y="56291"/>
                    </a:lnTo>
                    <a:close/>
                    <a:moveTo>
                      <a:pt x="188509" y="59238"/>
                    </a:moveTo>
                    <a:lnTo>
                      <a:pt x="187997" y="59460"/>
                    </a:lnTo>
                    <a:cubicBezTo>
                      <a:pt x="188218" y="59965"/>
                      <a:pt x="188433" y="60470"/>
                      <a:pt x="188643" y="60983"/>
                    </a:cubicBezTo>
                    <a:lnTo>
                      <a:pt x="189156" y="60768"/>
                    </a:lnTo>
                    <a:cubicBezTo>
                      <a:pt x="188945" y="60255"/>
                      <a:pt x="188727" y="59747"/>
                      <a:pt x="188509" y="59238"/>
                    </a:cubicBezTo>
                    <a:close/>
                    <a:moveTo>
                      <a:pt x="8017" y="59339"/>
                    </a:moveTo>
                    <a:cubicBezTo>
                      <a:pt x="7794" y="59849"/>
                      <a:pt x="7581" y="60364"/>
                      <a:pt x="7366" y="60880"/>
                    </a:cubicBezTo>
                    <a:lnTo>
                      <a:pt x="7878" y="61092"/>
                    </a:lnTo>
                    <a:cubicBezTo>
                      <a:pt x="8093" y="60579"/>
                      <a:pt x="8307" y="60067"/>
                      <a:pt x="8525" y="59558"/>
                    </a:cubicBezTo>
                    <a:lnTo>
                      <a:pt x="8017" y="59339"/>
                    </a:lnTo>
                    <a:close/>
                    <a:moveTo>
                      <a:pt x="189780" y="62316"/>
                    </a:moveTo>
                    <a:lnTo>
                      <a:pt x="189265" y="62519"/>
                    </a:lnTo>
                    <a:cubicBezTo>
                      <a:pt x="189464" y="63035"/>
                      <a:pt x="189664" y="63551"/>
                      <a:pt x="189857" y="64071"/>
                    </a:cubicBezTo>
                    <a:lnTo>
                      <a:pt x="190377" y="63874"/>
                    </a:lnTo>
                    <a:cubicBezTo>
                      <a:pt x="190184" y="63355"/>
                      <a:pt x="189984" y="62836"/>
                      <a:pt x="189780" y="62316"/>
                    </a:cubicBezTo>
                    <a:close/>
                    <a:moveTo>
                      <a:pt x="6744" y="62435"/>
                    </a:moveTo>
                    <a:cubicBezTo>
                      <a:pt x="6538" y="62955"/>
                      <a:pt x="6341" y="63475"/>
                      <a:pt x="6145" y="63998"/>
                    </a:cubicBezTo>
                    <a:lnTo>
                      <a:pt x="6665" y="64191"/>
                    </a:lnTo>
                    <a:cubicBezTo>
                      <a:pt x="6857" y="63671"/>
                      <a:pt x="7057" y="63151"/>
                      <a:pt x="7261" y="62635"/>
                    </a:cubicBezTo>
                    <a:lnTo>
                      <a:pt x="6744" y="62435"/>
                    </a:lnTo>
                    <a:close/>
                    <a:moveTo>
                      <a:pt x="190947" y="65444"/>
                    </a:moveTo>
                    <a:lnTo>
                      <a:pt x="190424" y="65630"/>
                    </a:lnTo>
                    <a:cubicBezTo>
                      <a:pt x="190609" y="66150"/>
                      <a:pt x="190791" y="66673"/>
                      <a:pt x="190965" y="67196"/>
                    </a:cubicBezTo>
                    <a:lnTo>
                      <a:pt x="191492" y="67022"/>
                    </a:lnTo>
                    <a:cubicBezTo>
                      <a:pt x="191318" y="66494"/>
                      <a:pt x="191136" y="65967"/>
                      <a:pt x="190947" y="65444"/>
                    </a:cubicBezTo>
                    <a:close/>
                    <a:moveTo>
                      <a:pt x="5575" y="65572"/>
                    </a:moveTo>
                    <a:cubicBezTo>
                      <a:pt x="5389" y="66098"/>
                      <a:pt x="5208" y="66629"/>
                      <a:pt x="5030" y="67160"/>
                    </a:cubicBezTo>
                    <a:lnTo>
                      <a:pt x="5557" y="67334"/>
                    </a:lnTo>
                    <a:cubicBezTo>
                      <a:pt x="5731" y="66807"/>
                      <a:pt x="5912" y="66281"/>
                      <a:pt x="6098" y="65757"/>
                    </a:cubicBezTo>
                    <a:lnTo>
                      <a:pt x="5575" y="65572"/>
                    </a:lnTo>
                    <a:close/>
                    <a:moveTo>
                      <a:pt x="192008" y="68609"/>
                    </a:moveTo>
                    <a:lnTo>
                      <a:pt x="191481" y="68777"/>
                    </a:lnTo>
                    <a:cubicBezTo>
                      <a:pt x="191645" y="69303"/>
                      <a:pt x="191808" y="69830"/>
                      <a:pt x="191968" y="70361"/>
                    </a:cubicBezTo>
                    <a:lnTo>
                      <a:pt x="192498" y="70205"/>
                    </a:lnTo>
                    <a:cubicBezTo>
                      <a:pt x="192339" y="69670"/>
                      <a:pt x="192175" y="69140"/>
                      <a:pt x="192008" y="68609"/>
                    </a:cubicBezTo>
                    <a:close/>
                    <a:moveTo>
                      <a:pt x="4514" y="68751"/>
                    </a:moveTo>
                    <a:cubicBezTo>
                      <a:pt x="4346" y="69281"/>
                      <a:pt x="4187" y="69816"/>
                      <a:pt x="4027" y="70346"/>
                    </a:cubicBezTo>
                    <a:lnTo>
                      <a:pt x="4557" y="70506"/>
                    </a:lnTo>
                    <a:cubicBezTo>
                      <a:pt x="4717" y="69976"/>
                      <a:pt x="4877" y="69445"/>
                      <a:pt x="5044" y="68919"/>
                    </a:cubicBezTo>
                    <a:lnTo>
                      <a:pt x="4514" y="68751"/>
                    </a:lnTo>
                    <a:close/>
                    <a:moveTo>
                      <a:pt x="192960" y="71807"/>
                    </a:moveTo>
                    <a:lnTo>
                      <a:pt x="192426" y="71956"/>
                    </a:lnTo>
                    <a:cubicBezTo>
                      <a:pt x="192575" y="72486"/>
                      <a:pt x="192720" y="73021"/>
                      <a:pt x="192859" y="73558"/>
                    </a:cubicBezTo>
                    <a:lnTo>
                      <a:pt x="193396" y="73417"/>
                    </a:lnTo>
                    <a:cubicBezTo>
                      <a:pt x="193255" y="72879"/>
                      <a:pt x="193109" y="72342"/>
                      <a:pt x="192960" y="71807"/>
                    </a:cubicBezTo>
                    <a:close/>
                    <a:moveTo>
                      <a:pt x="3565" y="71953"/>
                    </a:moveTo>
                    <a:cubicBezTo>
                      <a:pt x="3420" y="72486"/>
                      <a:pt x="3274" y="73025"/>
                      <a:pt x="3133" y="73566"/>
                    </a:cubicBezTo>
                    <a:lnTo>
                      <a:pt x="3670" y="73704"/>
                    </a:lnTo>
                    <a:cubicBezTo>
                      <a:pt x="3809" y="73166"/>
                      <a:pt x="3954" y="72632"/>
                      <a:pt x="4103" y="72102"/>
                    </a:cubicBezTo>
                    <a:lnTo>
                      <a:pt x="3565" y="71953"/>
                    </a:lnTo>
                    <a:close/>
                    <a:moveTo>
                      <a:pt x="193803" y="75037"/>
                    </a:moveTo>
                    <a:lnTo>
                      <a:pt x="193262" y="75168"/>
                    </a:lnTo>
                    <a:cubicBezTo>
                      <a:pt x="193392" y="75706"/>
                      <a:pt x="193520" y="76244"/>
                      <a:pt x="193639" y="76785"/>
                    </a:cubicBezTo>
                    <a:lnTo>
                      <a:pt x="194181" y="76662"/>
                    </a:lnTo>
                    <a:cubicBezTo>
                      <a:pt x="194061" y="76121"/>
                      <a:pt x="193934" y="75579"/>
                      <a:pt x="193803" y="75037"/>
                    </a:cubicBezTo>
                    <a:close/>
                    <a:moveTo>
                      <a:pt x="2729" y="75183"/>
                    </a:moveTo>
                    <a:cubicBezTo>
                      <a:pt x="2598" y="75725"/>
                      <a:pt x="2475" y="76266"/>
                      <a:pt x="2352" y="76811"/>
                    </a:cubicBezTo>
                    <a:lnTo>
                      <a:pt x="2893" y="76931"/>
                    </a:lnTo>
                    <a:cubicBezTo>
                      <a:pt x="3016" y="76389"/>
                      <a:pt x="3140" y="75852"/>
                      <a:pt x="3271" y="75314"/>
                    </a:cubicBezTo>
                    <a:lnTo>
                      <a:pt x="2729" y="75183"/>
                    </a:lnTo>
                    <a:close/>
                    <a:moveTo>
                      <a:pt x="194533" y="78294"/>
                    </a:moveTo>
                    <a:lnTo>
                      <a:pt x="193992" y="78406"/>
                    </a:lnTo>
                    <a:cubicBezTo>
                      <a:pt x="194101" y="78948"/>
                      <a:pt x="194210" y="79489"/>
                      <a:pt x="194312" y="80034"/>
                    </a:cubicBezTo>
                    <a:lnTo>
                      <a:pt x="194857" y="79932"/>
                    </a:lnTo>
                    <a:cubicBezTo>
                      <a:pt x="194755" y="79384"/>
                      <a:pt x="194646" y="78839"/>
                      <a:pt x="194533" y="78294"/>
                    </a:cubicBezTo>
                    <a:close/>
                    <a:moveTo>
                      <a:pt x="2003" y="78442"/>
                    </a:moveTo>
                    <a:cubicBezTo>
                      <a:pt x="1894" y="78987"/>
                      <a:pt x="1785" y="79532"/>
                      <a:pt x="1683" y="80082"/>
                    </a:cubicBezTo>
                    <a:lnTo>
                      <a:pt x="2228" y="80183"/>
                    </a:lnTo>
                    <a:cubicBezTo>
                      <a:pt x="2330" y="79638"/>
                      <a:pt x="2435" y="79096"/>
                      <a:pt x="2548" y="78555"/>
                    </a:cubicBezTo>
                    <a:lnTo>
                      <a:pt x="2003" y="78442"/>
                    </a:lnTo>
                    <a:close/>
                    <a:moveTo>
                      <a:pt x="195155" y="81575"/>
                    </a:moveTo>
                    <a:lnTo>
                      <a:pt x="194606" y="81669"/>
                    </a:lnTo>
                    <a:cubicBezTo>
                      <a:pt x="194701" y="82210"/>
                      <a:pt x="194788" y="82759"/>
                      <a:pt x="194871" y="83304"/>
                    </a:cubicBezTo>
                    <a:lnTo>
                      <a:pt x="195420" y="83221"/>
                    </a:lnTo>
                    <a:cubicBezTo>
                      <a:pt x="195336" y="82672"/>
                      <a:pt x="195246" y="82120"/>
                      <a:pt x="195155" y="81575"/>
                    </a:cubicBezTo>
                    <a:close/>
                    <a:moveTo>
                      <a:pt x="1389" y="81724"/>
                    </a:moveTo>
                    <a:cubicBezTo>
                      <a:pt x="1297" y="82269"/>
                      <a:pt x="1207" y="82821"/>
                      <a:pt x="1123" y="83369"/>
                    </a:cubicBezTo>
                    <a:lnTo>
                      <a:pt x="1672" y="83453"/>
                    </a:lnTo>
                    <a:cubicBezTo>
                      <a:pt x="1755" y="82905"/>
                      <a:pt x="1842" y="82360"/>
                      <a:pt x="1937" y="81814"/>
                    </a:cubicBezTo>
                    <a:lnTo>
                      <a:pt x="1389" y="81724"/>
                    </a:lnTo>
                    <a:close/>
                    <a:moveTo>
                      <a:pt x="195660" y="84874"/>
                    </a:moveTo>
                    <a:lnTo>
                      <a:pt x="195111" y="84947"/>
                    </a:lnTo>
                    <a:cubicBezTo>
                      <a:pt x="195184" y="85496"/>
                      <a:pt x="195257" y="86044"/>
                      <a:pt x="195322" y="86593"/>
                    </a:cubicBezTo>
                    <a:lnTo>
                      <a:pt x="195874" y="86527"/>
                    </a:lnTo>
                    <a:cubicBezTo>
                      <a:pt x="195806" y="85975"/>
                      <a:pt x="195737" y="85423"/>
                      <a:pt x="195660" y="84874"/>
                    </a:cubicBezTo>
                    <a:close/>
                    <a:moveTo>
                      <a:pt x="887" y="85023"/>
                    </a:moveTo>
                    <a:cubicBezTo>
                      <a:pt x="814" y="85571"/>
                      <a:pt x="742" y="86124"/>
                      <a:pt x="676" y="86676"/>
                    </a:cubicBezTo>
                    <a:lnTo>
                      <a:pt x="1228" y="86742"/>
                    </a:lnTo>
                    <a:cubicBezTo>
                      <a:pt x="1294" y="86193"/>
                      <a:pt x="1363" y="85645"/>
                      <a:pt x="1436" y="85096"/>
                    </a:cubicBezTo>
                    <a:lnTo>
                      <a:pt x="887" y="85023"/>
                    </a:lnTo>
                    <a:close/>
                    <a:moveTo>
                      <a:pt x="196056" y="88188"/>
                    </a:moveTo>
                    <a:lnTo>
                      <a:pt x="195504" y="88243"/>
                    </a:lnTo>
                    <a:cubicBezTo>
                      <a:pt x="195558" y="88791"/>
                      <a:pt x="195613" y="89343"/>
                      <a:pt x="195660" y="89896"/>
                    </a:cubicBezTo>
                    <a:lnTo>
                      <a:pt x="196212" y="89849"/>
                    </a:lnTo>
                    <a:cubicBezTo>
                      <a:pt x="196165" y="89293"/>
                      <a:pt x="196114" y="88741"/>
                      <a:pt x="196056" y="88188"/>
                    </a:cubicBezTo>
                    <a:close/>
                    <a:moveTo>
                      <a:pt x="498" y="88337"/>
                    </a:moveTo>
                    <a:cubicBezTo>
                      <a:pt x="443" y="88890"/>
                      <a:pt x="389" y="89445"/>
                      <a:pt x="346" y="89997"/>
                    </a:cubicBezTo>
                    <a:lnTo>
                      <a:pt x="898" y="90045"/>
                    </a:lnTo>
                    <a:cubicBezTo>
                      <a:pt x="945" y="89492"/>
                      <a:pt x="992" y="88940"/>
                      <a:pt x="1050" y="88392"/>
                    </a:cubicBezTo>
                    <a:lnTo>
                      <a:pt x="498" y="88337"/>
                    </a:lnTo>
                    <a:close/>
                    <a:moveTo>
                      <a:pt x="196339" y="91513"/>
                    </a:moveTo>
                    <a:lnTo>
                      <a:pt x="195784" y="91550"/>
                    </a:lnTo>
                    <a:cubicBezTo>
                      <a:pt x="195824" y="92102"/>
                      <a:pt x="195856" y="92654"/>
                      <a:pt x="195885" y="93207"/>
                    </a:cubicBezTo>
                    <a:lnTo>
                      <a:pt x="196438" y="93177"/>
                    </a:lnTo>
                    <a:cubicBezTo>
                      <a:pt x="196408" y="92622"/>
                      <a:pt x="196376" y="92065"/>
                      <a:pt x="196339" y="91513"/>
                    </a:cubicBezTo>
                    <a:close/>
                    <a:moveTo>
                      <a:pt x="218" y="91662"/>
                    </a:moveTo>
                    <a:cubicBezTo>
                      <a:pt x="182" y="92218"/>
                      <a:pt x="150" y="92774"/>
                      <a:pt x="124" y="93330"/>
                    </a:cubicBezTo>
                    <a:lnTo>
                      <a:pt x="676" y="93355"/>
                    </a:lnTo>
                    <a:cubicBezTo>
                      <a:pt x="705" y="92803"/>
                      <a:pt x="738" y="92251"/>
                      <a:pt x="774" y="91698"/>
                    </a:cubicBezTo>
                    <a:lnTo>
                      <a:pt x="218" y="91662"/>
                    </a:lnTo>
                    <a:close/>
                    <a:moveTo>
                      <a:pt x="196510" y="94845"/>
                    </a:moveTo>
                    <a:lnTo>
                      <a:pt x="195955" y="94864"/>
                    </a:lnTo>
                    <a:cubicBezTo>
                      <a:pt x="195972" y="95416"/>
                      <a:pt x="195987" y="95968"/>
                      <a:pt x="195998" y="96521"/>
                    </a:cubicBezTo>
                    <a:lnTo>
                      <a:pt x="196550" y="96509"/>
                    </a:lnTo>
                    <a:cubicBezTo>
                      <a:pt x="196543" y="95954"/>
                      <a:pt x="196528" y="95401"/>
                      <a:pt x="196510" y="94845"/>
                    </a:cubicBezTo>
                    <a:close/>
                    <a:moveTo>
                      <a:pt x="55" y="94998"/>
                    </a:moveTo>
                    <a:cubicBezTo>
                      <a:pt x="37" y="95550"/>
                      <a:pt x="22" y="96107"/>
                      <a:pt x="15" y="96666"/>
                    </a:cubicBezTo>
                    <a:lnTo>
                      <a:pt x="567" y="96673"/>
                    </a:lnTo>
                    <a:cubicBezTo>
                      <a:pt x="578" y="96120"/>
                      <a:pt x="589" y="95565"/>
                      <a:pt x="607" y="95016"/>
                    </a:cubicBezTo>
                    <a:lnTo>
                      <a:pt x="55" y="94998"/>
                    </a:lnTo>
                    <a:close/>
                    <a:moveTo>
                      <a:pt x="196012" y="98181"/>
                    </a:moveTo>
                    <a:lnTo>
                      <a:pt x="196012" y="98282"/>
                    </a:lnTo>
                    <a:cubicBezTo>
                      <a:pt x="196012" y="98835"/>
                      <a:pt x="196009" y="99391"/>
                      <a:pt x="195998" y="99939"/>
                    </a:cubicBezTo>
                    <a:lnTo>
                      <a:pt x="196554" y="99951"/>
                    </a:lnTo>
                    <a:cubicBezTo>
                      <a:pt x="196561" y="99394"/>
                      <a:pt x="196569" y="98839"/>
                      <a:pt x="196569" y="98282"/>
                    </a:cubicBezTo>
                    <a:lnTo>
                      <a:pt x="196569" y="98181"/>
                    </a:lnTo>
                    <a:close/>
                    <a:moveTo>
                      <a:pt x="0" y="98334"/>
                    </a:moveTo>
                    <a:cubicBezTo>
                      <a:pt x="0" y="98889"/>
                      <a:pt x="7" y="99446"/>
                      <a:pt x="15" y="100001"/>
                    </a:cubicBezTo>
                    <a:lnTo>
                      <a:pt x="571" y="99994"/>
                    </a:lnTo>
                    <a:cubicBezTo>
                      <a:pt x="560" y="99442"/>
                      <a:pt x="556" y="98886"/>
                      <a:pt x="556" y="98334"/>
                    </a:cubicBezTo>
                    <a:close/>
                    <a:moveTo>
                      <a:pt x="195958" y="101601"/>
                    </a:moveTo>
                    <a:cubicBezTo>
                      <a:pt x="195940" y="102153"/>
                      <a:pt x="195918" y="102705"/>
                      <a:pt x="195889" y="103258"/>
                    </a:cubicBezTo>
                    <a:lnTo>
                      <a:pt x="196441" y="103287"/>
                    </a:lnTo>
                    <a:cubicBezTo>
                      <a:pt x="196470" y="102730"/>
                      <a:pt x="196495" y="102175"/>
                      <a:pt x="196514" y="101618"/>
                    </a:cubicBezTo>
                    <a:lnTo>
                      <a:pt x="195958" y="101601"/>
                    </a:lnTo>
                    <a:close/>
                    <a:moveTo>
                      <a:pt x="611" y="101648"/>
                    </a:moveTo>
                    <a:lnTo>
                      <a:pt x="59" y="101670"/>
                    </a:lnTo>
                    <a:cubicBezTo>
                      <a:pt x="76" y="102225"/>
                      <a:pt x="98" y="102782"/>
                      <a:pt x="128" y="103334"/>
                    </a:cubicBezTo>
                    <a:lnTo>
                      <a:pt x="683" y="103308"/>
                    </a:lnTo>
                    <a:cubicBezTo>
                      <a:pt x="655" y="102756"/>
                      <a:pt x="633" y="102203"/>
                      <a:pt x="611" y="101648"/>
                    </a:cubicBezTo>
                    <a:close/>
                    <a:moveTo>
                      <a:pt x="195791" y="104915"/>
                    </a:moveTo>
                    <a:cubicBezTo>
                      <a:pt x="195754" y="105467"/>
                      <a:pt x="195715" y="106019"/>
                      <a:pt x="195667" y="106572"/>
                    </a:cubicBezTo>
                    <a:lnTo>
                      <a:pt x="196220" y="106615"/>
                    </a:lnTo>
                    <a:cubicBezTo>
                      <a:pt x="196267" y="106062"/>
                      <a:pt x="196307" y="105507"/>
                      <a:pt x="196347" y="104951"/>
                    </a:cubicBezTo>
                    <a:lnTo>
                      <a:pt x="195791" y="104915"/>
                    </a:lnTo>
                    <a:close/>
                    <a:moveTo>
                      <a:pt x="782" y="104965"/>
                    </a:moveTo>
                    <a:lnTo>
                      <a:pt x="225" y="105002"/>
                    </a:lnTo>
                    <a:cubicBezTo>
                      <a:pt x="266" y="105558"/>
                      <a:pt x="306" y="106114"/>
                      <a:pt x="353" y="106666"/>
                    </a:cubicBezTo>
                    <a:lnTo>
                      <a:pt x="905" y="106619"/>
                    </a:lnTo>
                    <a:cubicBezTo>
                      <a:pt x="858" y="106070"/>
                      <a:pt x="818" y="105517"/>
                      <a:pt x="782" y="104965"/>
                    </a:cubicBezTo>
                    <a:close/>
                    <a:moveTo>
                      <a:pt x="195514" y="108221"/>
                    </a:moveTo>
                    <a:cubicBezTo>
                      <a:pt x="195457" y="108774"/>
                      <a:pt x="195398" y="109322"/>
                      <a:pt x="195333" y="109871"/>
                    </a:cubicBezTo>
                    <a:lnTo>
                      <a:pt x="195885" y="109936"/>
                    </a:lnTo>
                    <a:cubicBezTo>
                      <a:pt x="195950" y="109384"/>
                      <a:pt x="196009" y="108831"/>
                      <a:pt x="196067" y="108279"/>
                    </a:cubicBezTo>
                    <a:lnTo>
                      <a:pt x="195514" y="108221"/>
                    </a:lnTo>
                    <a:close/>
                    <a:moveTo>
                      <a:pt x="1057" y="108272"/>
                    </a:moveTo>
                    <a:lnTo>
                      <a:pt x="509" y="108326"/>
                    </a:lnTo>
                    <a:cubicBezTo>
                      <a:pt x="564" y="108883"/>
                      <a:pt x="626" y="109435"/>
                      <a:pt x="691" y="109987"/>
                    </a:cubicBezTo>
                    <a:lnTo>
                      <a:pt x="1240" y="109922"/>
                    </a:lnTo>
                    <a:cubicBezTo>
                      <a:pt x="1178" y="109373"/>
                      <a:pt x="1116" y="108821"/>
                      <a:pt x="1057" y="108272"/>
                    </a:cubicBezTo>
                    <a:close/>
                    <a:moveTo>
                      <a:pt x="195126" y="111517"/>
                    </a:moveTo>
                    <a:cubicBezTo>
                      <a:pt x="195049" y="112066"/>
                      <a:pt x="194969" y="112615"/>
                      <a:pt x="194886" y="113160"/>
                    </a:cubicBezTo>
                    <a:lnTo>
                      <a:pt x="195435" y="113243"/>
                    </a:lnTo>
                    <a:cubicBezTo>
                      <a:pt x="195519" y="112694"/>
                      <a:pt x="195598" y="112145"/>
                      <a:pt x="195675" y="111593"/>
                    </a:cubicBezTo>
                    <a:lnTo>
                      <a:pt x="195126" y="111517"/>
                    </a:lnTo>
                    <a:close/>
                    <a:moveTo>
                      <a:pt x="1450" y="111568"/>
                    </a:moveTo>
                    <a:lnTo>
                      <a:pt x="901" y="111640"/>
                    </a:lnTo>
                    <a:cubicBezTo>
                      <a:pt x="975" y="112192"/>
                      <a:pt x="1054" y="112745"/>
                      <a:pt x="1141" y="113294"/>
                    </a:cubicBezTo>
                    <a:lnTo>
                      <a:pt x="1686" y="113210"/>
                    </a:lnTo>
                    <a:cubicBezTo>
                      <a:pt x="1602" y="112662"/>
                      <a:pt x="1527" y="112117"/>
                      <a:pt x="1450" y="111568"/>
                    </a:cubicBezTo>
                    <a:close/>
                    <a:moveTo>
                      <a:pt x="194625" y="114798"/>
                    </a:moveTo>
                    <a:cubicBezTo>
                      <a:pt x="194530" y="115347"/>
                      <a:pt x="194432" y="115888"/>
                      <a:pt x="194330" y="116434"/>
                    </a:cubicBezTo>
                    <a:lnTo>
                      <a:pt x="194875" y="116536"/>
                    </a:lnTo>
                    <a:cubicBezTo>
                      <a:pt x="194977" y="115990"/>
                      <a:pt x="195075" y="115441"/>
                      <a:pt x="195170" y="114893"/>
                    </a:cubicBezTo>
                    <a:lnTo>
                      <a:pt x="194625" y="114798"/>
                    </a:lnTo>
                    <a:close/>
                    <a:moveTo>
                      <a:pt x="1951" y="114849"/>
                    </a:moveTo>
                    <a:lnTo>
                      <a:pt x="1406" y="114940"/>
                    </a:lnTo>
                    <a:cubicBezTo>
                      <a:pt x="1501" y="115489"/>
                      <a:pt x="1599" y="116038"/>
                      <a:pt x="1701" y="116583"/>
                    </a:cubicBezTo>
                    <a:lnTo>
                      <a:pt x="2246" y="116481"/>
                    </a:lnTo>
                    <a:cubicBezTo>
                      <a:pt x="2144" y="115939"/>
                      <a:pt x="2046" y="115394"/>
                      <a:pt x="1951" y="114849"/>
                    </a:cubicBezTo>
                    <a:close/>
                    <a:moveTo>
                      <a:pt x="194010" y="118062"/>
                    </a:moveTo>
                    <a:cubicBezTo>
                      <a:pt x="193897" y="118602"/>
                      <a:pt x="193785" y="119144"/>
                      <a:pt x="193661" y="119682"/>
                    </a:cubicBezTo>
                    <a:lnTo>
                      <a:pt x="194203" y="119806"/>
                    </a:lnTo>
                    <a:cubicBezTo>
                      <a:pt x="194326" y="119264"/>
                      <a:pt x="194442" y="118719"/>
                      <a:pt x="194555" y="118174"/>
                    </a:cubicBezTo>
                    <a:lnTo>
                      <a:pt x="194010" y="118062"/>
                    </a:lnTo>
                    <a:close/>
                    <a:moveTo>
                      <a:pt x="2566" y="118109"/>
                    </a:moveTo>
                    <a:lnTo>
                      <a:pt x="2025" y="118221"/>
                    </a:lnTo>
                    <a:cubicBezTo>
                      <a:pt x="2137" y="118766"/>
                      <a:pt x="2253" y="119311"/>
                      <a:pt x="2373" y="119853"/>
                    </a:cubicBezTo>
                    <a:lnTo>
                      <a:pt x="2915" y="119733"/>
                    </a:lnTo>
                    <a:cubicBezTo>
                      <a:pt x="2795" y="119191"/>
                      <a:pt x="2679" y="118650"/>
                      <a:pt x="2566" y="118109"/>
                    </a:cubicBezTo>
                    <a:close/>
                    <a:moveTo>
                      <a:pt x="193287" y="121299"/>
                    </a:moveTo>
                    <a:cubicBezTo>
                      <a:pt x="193156" y="121837"/>
                      <a:pt x="193022" y="122374"/>
                      <a:pt x="192884" y="122909"/>
                    </a:cubicBezTo>
                    <a:lnTo>
                      <a:pt x="193421" y="123050"/>
                    </a:lnTo>
                    <a:cubicBezTo>
                      <a:pt x="193560" y="122513"/>
                      <a:pt x="193694" y="121971"/>
                      <a:pt x="193825" y="121430"/>
                    </a:cubicBezTo>
                    <a:lnTo>
                      <a:pt x="193287" y="121299"/>
                    </a:lnTo>
                    <a:close/>
                    <a:moveTo>
                      <a:pt x="3293" y="121346"/>
                    </a:moveTo>
                    <a:lnTo>
                      <a:pt x="2755" y="121477"/>
                    </a:lnTo>
                    <a:cubicBezTo>
                      <a:pt x="2885" y="122018"/>
                      <a:pt x="3020" y="122560"/>
                      <a:pt x="3158" y="123098"/>
                    </a:cubicBezTo>
                    <a:lnTo>
                      <a:pt x="3696" y="122956"/>
                    </a:lnTo>
                    <a:cubicBezTo>
                      <a:pt x="3558" y="122422"/>
                      <a:pt x="3423" y="121884"/>
                      <a:pt x="3293" y="121346"/>
                    </a:cubicBezTo>
                    <a:close/>
                    <a:moveTo>
                      <a:pt x="192451" y="124511"/>
                    </a:moveTo>
                    <a:cubicBezTo>
                      <a:pt x="192306" y="125046"/>
                      <a:pt x="192153" y="125579"/>
                      <a:pt x="191994" y="126107"/>
                    </a:cubicBezTo>
                    <a:lnTo>
                      <a:pt x="192527" y="126266"/>
                    </a:lnTo>
                    <a:cubicBezTo>
                      <a:pt x="192684" y="125732"/>
                      <a:pt x="192840" y="125198"/>
                      <a:pt x="192989" y="124660"/>
                    </a:cubicBezTo>
                    <a:lnTo>
                      <a:pt x="192451" y="124511"/>
                    </a:lnTo>
                    <a:close/>
                    <a:moveTo>
                      <a:pt x="4128" y="124559"/>
                    </a:moveTo>
                    <a:lnTo>
                      <a:pt x="3594" y="124707"/>
                    </a:lnTo>
                    <a:cubicBezTo>
                      <a:pt x="3743" y="125245"/>
                      <a:pt x="3896" y="125780"/>
                      <a:pt x="4056" y="126310"/>
                    </a:cubicBezTo>
                    <a:lnTo>
                      <a:pt x="4586" y="126154"/>
                    </a:lnTo>
                    <a:cubicBezTo>
                      <a:pt x="4430" y="125623"/>
                      <a:pt x="4277" y="125093"/>
                      <a:pt x="4128" y="124559"/>
                    </a:cubicBezTo>
                    <a:close/>
                    <a:moveTo>
                      <a:pt x="191510" y="127694"/>
                    </a:moveTo>
                    <a:cubicBezTo>
                      <a:pt x="191343" y="128225"/>
                      <a:pt x="191172" y="128752"/>
                      <a:pt x="190994" y="129279"/>
                    </a:cubicBezTo>
                    <a:lnTo>
                      <a:pt x="191521" y="129457"/>
                    </a:lnTo>
                    <a:cubicBezTo>
                      <a:pt x="191699" y="128926"/>
                      <a:pt x="191870" y="128396"/>
                      <a:pt x="192037" y="127862"/>
                    </a:cubicBezTo>
                    <a:lnTo>
                      <a:pt x="191510" y="127694"/>
                    </a:lnTo>
                    <a:close/>
                    <a:moveTo>
                      <a:pt x="5073" y="127742"/>
                    </a:moveTo>
                    <a:lnTo>
                      <a:pt x="4542" y="127909"/>
                    </a:lnTo>
                    <a:cubicBezTo>
                      <a:pt x="4713" y="128440"/>
                      <a:pt x="4884" y="128967"/>
                      <a:pt x="5059" y="129493"/>
                    </a:cubicBezTo>
                    <a:lnTo>
                      <a:pt x="5585" y="129319"/>
                    </a:lnTo>
                    <a:cubicBezTo>
                      <a:pt x="5411" y="128796"/>
                      <a:pt x="5240" y="128269"/>
                      <a:pt x="5073" y="127742"/>
                    </a:cubicBezTo>
                    <a:close/>
                    <a:moveTo>
                      <a:pt x="190453" y="130852"/>
                    </a:moveTo>
                    <a:cubicBezTo>
                      <a:pt x="190268" y="131379"/>
                      <a:pt x="190078" y="131899"/>
                      <a:pt x="189886" y="132418"/>
                    </a:cubicBezTo>
                    <a:lnTo>
                      <a:pt x="190405" y="132615"/>
                    </a:lnTo>
                    <a:cubicBezTo>
                      <a:pt x="190598" y="132091"/>
                      <a:pt x="190791" y="131565"/>
                      <a:pt x="190976" y="131038"/>
                    </a:cubicBezTo>
                    <a:lnTo>
                      <a:pt x="190453" y="130852"/>
                    </a:lnTo>
                    <a:close/>
                    <a:moveTo>
                      <a:pt x="6127" y="130889"/>
                    </a:moveTo>
                    <a:lnTo>
                      <a:pt x="5604" y="131074"/>
                    </a:lnTo>
                    <a:cubicBezTo>
                      <a:pt x="5789" y="131597"/>
                      <a:pt x="5978" y="132120"/>
                      <a:pt x="6174" y="132640"/>
                    </a:cubicBezTo>
                    <a:lnTo>
                      <a:pt x="6694" y="132447"/>
                    </a:lnTo>
                    <a:cubicBezTo>
                      <a:pt x="6501" y="131932"/>
                      <a:pt x="6312" y="131412"/>
                      <a:pt x="6127" y="130889"/>
                    </a:cubicBezTo>
                    <a:close/>
                    <a:moveTo>
                      <a:pt x="189290" y="133973"/>
                    </a:moveTo>
                    <a:cubicBezTo>
                      <a:pt x="189087" y="134493"/>
                      <a:pt x="188879" y="135006"/>
                      <a:pt x="188668" y="135518"/>
                    </a:cubicBezTo>
                    <a:lnTo>
                      <a:pt x="189181" y="135732"/>
                    </a:lnTo>
                    <a:cubicBezTo>
                      <a:pt x="189396" y="135216"/>
                      <a:pt x="189602" y="134697"/>
                      <a:pt x="189806" y="134177"/>
                    </a:cubicBezTo>
                    <a:lnTo>
                      <a:pt x="189290" y="133973"/>
                    </a:lnTo>
                    <a:close/>
                    <a:moveTo>
                      <a:pt x="7286" y="133999"/>
                    </a:moveTo>
                    <a:lnTo>
                      <a:pt x="6770" y="134199"/>
                    </a:lnTo>
                    <a:cubicBezTo>
                      <a:pt x="6974" y="134719"/>
                      <a:pt x="7180" y="135234"/>
                      <a:pt x="7395" y="135747"/>
                    </a:cubicBezTo>
                    <a:lnTo>
                      <a:pt x="7908" y="135536"/>
                    </a:lnTo>
                    <a:cubicBezTo>
                      <a:pt x="7697" y="135024"/>
                      <a:pt x="7489" y="134511"/>
                      <a:pt x="7286" y="133999"/>
                    </a:cubicBezTo>
                    <a:close/>
                    <a:moveTo>
                      <a:pt x="8551" y="137059"/>
                    </a:moveTo>
                    <a:lnTo>
                      <a:pt x="8042" y="137280"/>
                    </a:lnTo>
                    <a:cubicBezTo>
                      <a:pt x="8260" y="137789"/>
                      <a:pt x="8485" y="138295"/>
                      <a:pt x="8714" y="138799"/>
                    </a:cubicBezTo>
                    <a:lnTo>
                      <a:pt x="9219" y="138570"/>
                    </a:lnTo>
                    <a:cubicBezTo>
                      <a:pt x="8994" y="138069"/>
                      <a:pt x="8769" y="137564"/>
                      <a:pt x="8551" y="137059"/>
                    </a:cubicBezTo>
                    <a:close/>
                    <a:moveTo>
                      <a:pt x="188022" y="137052"/>
                    </a:moveTo>
                    <a:cubicBezTo>
                      <a:pt x="187800" y="137564"/>
                      <a:pt x="187575" y="138069"/>
                      <a:pt x="187346" y="138574"/>
                    </a:cubicBezTo>
                    <a:lnTo>
                      <a:pt x="187851" y="138803"/>
                    </a:lnTo>
                    <a:cubicBezTo>
                      <a:pt x="188084" y="138295"/>
                      <a:pt x="188309" y="137785"/>
                      <a:pt x="188530" y="137273"/>
                    </a:cubicBezTo>
                    <a:lnTo>
                      <a:pt x="188022" y="137052"/>
                    </a:lnTo>
                    <a:close/>
                    <a:moveTo>
                      <a:pt x="9914" y="140071"/>
                    </a:moveTo>
                    <a:lnTo>
                      <a:pt x="9416" y="140307"/>
                    </a:lnTo>
                    <a:cubicBezTo>
                      <a:pt x="9652" y="140809"/>
                      <a:pt x="9892" y="141310"/>
                      <a:pt x="10139" y="141805"/>
                    </a:cubicBezTo>
                    <a:lnTo>
                      <a:pt x="10637" y="141561"/>
                    </a:lnTo>
                    <a:cubicBezTo>
                      <a:pt x="10393" y="141067"/>
                      <a:pt x="10153" y="140569"/>
                      <a:pt x="9914" y="140071"/>
                    </a:cubicBezTo>
                    <a:close/>
                    <a:moveTo>
                      <a:pt x="186648" y="140082"/>
                    </a:moveTo>
                    <a:cubicBezTo>
                      <a:pt x="186409" y="140584"/>
                      <a:pt x="186169" y="141085"/>
                      <a:pt x="185921" y="141579"/>
                    </a:cubicBezTo>
                    <a:lnTo>
                      <a:pt x="186419" y="141827"/>
                    </a:lnTo>
                    <a:cubicBezTo>
                      <a:pt x="186667" y="141329"/>
                      <a:pt x="186910" y="140827"/>
                      <a:pt x="187150" y="140322"/>
                    </a:cubicBezTo>
                    <a:lnTo>
                      <a:pt x="186648" y="140082"/>
                    </a:lnTo>
                    <a:close/>
                    <a:moveTo>
                      <a:pt x="11381" y="143036"/>
                    </a:moveTo>
                    <a:lnTo>
                      <a:pt x="10887" y="143291"/>
                    </a:lnTo>
                    <a:cubicBezTo>
                      <a:pt x="11142" y="143784"/>
                      <a:pt x="11403" y="144275"/>
                      <a:pt x="11665" y="144762"/>
                    </a:cubicBezTo>
                    <a:lnTo>
                      <a:pt x="12151" y="144500"/>
                    </a:lnTo>
                    <a:cubicBezTo>
                      <a:pt x="11890" y="144014"/>
                      <a:pt x="11636" y="143527"/>
                      <a:pt x="11381" y="143036"/>
                    </a:cubicBezTo>
                    <a:close/>
                    <a:moveTo>
                      <a:pt x="185173" y="143065"/>
                    </a:moveTo>
                    <a:cubicBezTo>
                      <a:pt x="184918" y="143556"/>
                      <a:pt x="184657" y="144046"/>
                      <a:pt x="184395" y="144537"/>
                    </a:cubicBezTo>
                    <a:lnTo>
                      <a:pt x="184886" y="144799"/>
                    </a:lnTo>
                    <a:cubicBezTo>
                      <a:pt x="185148" y="144308"/>
                      <a:pt x="185409" y="143814"/>
                      <a:pt x="185664" y="143320"/>
                    </a:cubicBezTo>
                    <a:lnTo>
                      <a:pt x="185173" y="143065"/>
                    </a:lnTo>
                    <a:close/>
                    <a:moveTo>
                      <a:pt x="12948" y="145951"/>
                    </a:moveTo>
                    <a:lnTo>
                      <a:pt x="12465" y="146223"/>
                    </a:lnTo>
                    <a:cubicBezTo>
                      <a:pt x="12737" y="146706"/>
                      <a:pt x="13013" y="147190"/>
                      <a:pt x="13289" y="147670"/>
                    </a:cubicBezTo>
                    <a:lnTo>
                      <a:pt x="13768" y="147390"/>
                    </a:lnTo>
                    <a:cubicBezTo>
                      <a:pt x="13493" y="146914"/>
                      <a:pt x="13220" y="146434"/>
                      <a:pt x="12948" y="145951"/>
                    </a:cubicBezTo>
                    <a:close/>
                    <a:moveTo>
                      <a:pt x="183596" y="145994"/>
                    </a:moveTo>
                    <a:cubicBezTo>
                      <a:pt x="183323" y="146477"/>
                      <a:pt x="183048" y="146957"/>
                      <a:pt x="182771" y="147437"/>
                    </a:cubicBezTo>
                    <a:lnTo>
                      <a:pt x="183251" y="147717"/>
                    </a:lnTo>
                    <a:cubicBezTo>
                      <a:pt x="183531" y="147234"/>
                      <a:pt x="183806" y="146750"/>
                      <a:pt x="184079" y="146263"/>
                    </a:cubicBezTo>
                    <a:lnTo>
                      <a:pt x="183596" y="145994"/>
                    </a:lnTo>
                    <a:close/>
                    <a:moveTo>
                      <a:pt x="14615" y="148814"/>
                    </a:moveTo>
                    <a:lnTo>
                      <a:pt x="14139" y="149101"/>
                    </a:lnTo>
                    <a:cubicBezTo>
                      <a:pt x="14430" y="149577"/>
                      <a:pt x="14721" y="150050"/>
                      <a:pt x="15015" y="150518"/>
                    </a:cubicBezTo>
                    <a:lnTo>
                      <a:pt x="15484" y="150224"/>
                    </a:lnTo>
                    <a:cubicBezTo>
                      <a:pt x="15190" y="149755"/>
                      <a:pt x="14902" y="149287"/>
                      <a:pt x="14615" y="148814"/>
                    </a:cubicBezTo>
                    <a:close/>
                    <a:moveTo>
                      <a:pt x="181921" y="148864"/>
                    </a:moveTo>
                    <a:cubicBezTo>
                      <a:pt x="181634" y="149341"/>
                      <a:pt x="181343" y="149810"/>
                      <a:pt x="181049" y="150278"/>
                    </a:cubicBezTo>
                    <a:lnTo>
                      <a:pt x="181517" y="150576"/>
                    </a:lnTo>
                    <a:cubicBezTo>
                      <a:pt x="181812" y="150104"/>
                      <a:pt x="182106" y="149632"/>
                      <a:pt x="182397" y="149156"/>
                    </a:cubicBezTo>
                    <a:lnTo>
                      <a:pt x="181921" y="148864"/>
                    </a:lnTo>
                    <a:close/>
                    <a:moveTo>
                      <a:pt x="16378" y="151619"/>
                    </a:moveTo>
                    <a:lnTo>
                      <a:pt x="15913" y="151921"/>
                    </a:lnTo>
                    <a:cubicBezTo>
                      <a:pt x="16218" y="152386"/>
                      <a:pt x="16523" y="152847"/>
                      <a:pt x="16835" y="153309"/>
                    </a:cubicBezTo>
                    <a:lnTo>
                      <a:pt x="17293" y="152996"/>
                    </a:lnTo>
                    <a:cubicBezTo>
                      <a:pt x="16985" y="152539"/>
                      <a:pt x="16679" y="152081"/>
                      <a:pt x="16378" y="151619"/>
                    </a:cubicBezTo>
                    <a:close/>
                    <a:moveTo>
                      <a:pt x="180148" y="151681"/>
                    </a:moveTo>
                    <a:cubicBezTo>
                      <a:pt x="179846" y="152143"/>
                      <a:pt x="179541" y="152604"/>
                      <a:pt x="179228" y="153062"/>
                    </a:cubicBezTo>
                    <a:lnTo>
                      <a:pt x="179686" y="153374"/>
                    </a:lnTo>
                    <a:cubicBezTo>
                      <a:pt x="179999" y="152913"/>
                      <a:pt x="180307" y="152448"/>
                      <a:pt x="180613" y="151982"/>
                    </a:cubicBezTo>
                    <a:lnTo>
                      <a:pt x="180148" y="151681"/>
                    </a:lnTo>
                    <a:close/>
                    <a:moveTo>
                      <a:pt x="18234" y="154359"/>
                    </a:moveTo>
                    <a:lnTo>
                      <a:pt x="17780" y="154679"/>
                    </a:lnTo>
                    <a:cubicBezTo>
                      <a:pt x="18100" y="155133"/>
                      <a:pt x="18424" y="155587"/>
                      <a:pt x="18751" y="156034"/>
                    </a:cubicBezTo>
                    <a:lnTo>
                      <a:pt x="19197" y="155707"/>
                    </a:lnTo>
                    <a:cubicBezTo>
                      <a:pt x="18874" y="155260"/>
                      <a:pt x="18554" y="154813"/>
                      <a:pt x="18234" y="154359"/>
                    </a:cubicBezTo>
                    <a:close/>
                    <a:moveTo>
                      <a:pt x="178283" y="154428"/>
                    </a:moveTo>
                    <a:cubicBezTo>
                      <a:pt x="177968" y="154882"/>
                      <a:pt x="177644" y="155333"/>
                      <a:pt x="177317" y="155780"/>
                    </a:cubicBezTo>
                    <a:lnTo>
                      <a:pt x="177767" y="156107"/>
                    </a:lnTo>
                    <a:cubicBezTo>
                      <a:pt x="178094" y="155656"/>
                      <a:pt x="178418" y="155202"/>
                      <a:pt x="178738" y="154748"/>
                    </a:cubicBezTo>
                    <a:lnTo>
                      <a:pt x="178283" y="154428"/>
                    </a:lnTo>
                    <a:close/>
                    <a:moveTo>
                      <a:pt x="20186" y="157040"/>
                    </a:moveTo>
                    <a:lnTo>
                      <a:pt x="19742" y="157375"/>
                    </a:lnTo>
                    <a:cubicBezTo>
                      <a:pt x="20077" y="157818"/>
                      <a:pt x="20415" y="158258"/>
                      <a:pt x="20756" y="158697"/>
                    </a:cubicBezTo>
                    <a:lnTo>
                      <a:pt x="21192" y="158356"/>
                    </a:lnTo>
                    <a:cubicBezTo>
                      <a:pt x="20854" y="157920"/>
                      <a:pt x="20517" y="157484"/>
                      <a:pt x="20186" y="157040"/>
                    </a:cubicBezTo>
                    <a:close/>
                    <a:moveTo>
                      <a:pt x="176328" y="157114"/>
                    </a:moveTo>
                    <a:cubicBezTo>
                      <a:pt x="175994" y="157557"/>
                      <a:pt x="175656" y="157996"/>
                      <a:pt x="175315" y="158432"/>
                    </a:cubicBezTo>
                    <a:lnTo>
                      <a:pt x="175754" y="158774"/>
                    </a:lnTo>
                    <a:cubicBezTo>
                      <a:pt x="176096" y="158335"/>
                      <a:pt x="176434" y="157891"/>
                      <a:pt x="176772" y="157448"/>
                    </a:cubicBezTo>
                    <a:lnTo>
                      <a:pt x="176328" y="157114"/>
                    </a:lnTo>
                    <a:close/>
                    <a:moveTo>
                      <a:pt x="22224" y="159653"/>
                    </a:moveTo>
                    <a:lnTo>
                      <a:pt x="21792" y="160002"/>
                    </a:lnTo>
                    <a:cubicBezTo>
                      <a:pt x="22140" y="160435"/>
                      <a:pt x="22494" y="160864"/>
                      <a:pt x="22853" y="161292"/>
                    </a:cubicBezTo>
                    <a:lnTo>
                      <a:pt x="23279" y="160936"/>
                    </a:lnTo>
                    <a:cubicBezTo>
                      <a:pt x="22922" y="160511"/>
                      <a:pt x="22573" y="160082"/>
                      <a:pt x="22224" y="159653"/>
                    </a:cubicBezTo>
                    <a:close/>
                    <a:moveTo>
                      <a:pt x="174283" y="159730"/>
                    </a:moveTo>
                    <a:cubicBezTo>
                      <a:pt x="173934" y="160158"/>
                      <a:pt x="173581" y="160587"/>
                      <a:pt x="173225" y="161013"/>
                    </a:cubicBezTo>
                    <a:lnTo>
                      <a:pt x="173651" y="161369"/>
                    </a:lnTo>
                    <a:cubicBezTo>
                      <a:pt x="174010" y="160943"/>
                      <a:pt x="174362" y="160511"/>
                      <a:pt x="174715" y="160079"/>
                    </a:cubicBezTo>
                    <a:lnTo>
                      <a:pt x="174283" y="159730"/>
                    </a:lnTo>
                    <a:close/>
                    <a:moveTo>
                      <a:pt x="24350" y="162197"/>
                    </a:moveTo>
                    <a:lnTo>
                      <a:pt x="23933" y="162561"/>
                    </a:lnTo>
                    <a:cubicBezTo>
                      <a:pt x="24295" y="162982"/>
                      <a:pt x="24663" y="163400"/>
                      <a:pt x="25033" y="163814"/>
                    </a:cubicBezTo>
                    <a:lnTo>
                      <a:pt x="25447" y="163443"/>
                    </a:lnTo>
                    <a:cubicBezTo>
                      <a:pt x="25077" y="163033"/>
                      <a:pt x="24713" y="162615"/>
                      <a:pt x="24350" y="162197"/>
                    </a:cubicBezTo>
                    <a:close/>
                    <a:moveTo>
                      <a:pt x="172150" y="162273"/>
                    </a:moveTo>
                    <a:cubicBezTo>
                      <a:pt x="171786" y="162692"/>
                      <a:pt x="171422" y="163109"/>
                      <a:pt x="171052" y="163520"/>
                    </a:cubicBezTo>
                    <a:lnTo>
                      <a:pt x="171463" y="163891"/>
                    </a:lnTo>
                    <a:cubicBezTo>
                      <a:pt x="171837" y="163477"/>
                      <a:pt x="172204" y="163058"/>
                      <a:pt x="172567" y="162637"/>
                    </a:cubicBezTo>
                    <a:lnTo>
                      <a:pt x="172150" y="162273"/>
                    </a:lnTo>
                    <a:close/>
                    <a:moveTo>
                      <a:pt x="26563" y="164668"/>
                    </a:moveTo>
                    <a:lnTo>
                      <a:pt x="26157" y="165046"/>
                    </a:lnTo>
                    <a:cubicBezTo>
                      <a:pt x="26534" y="165453"/>
                      <a:pt x="26915" y="165860"/>
                      <a:pt x="27301" y="166259"/>
                    </a:cubicBezTo>
                    <a:lnTo>
                      <a:pt x="27700" y="165878"/>
                    </a:lnTo>
                    <a:cubicBezTo>
                      <a:pt x="27319" y="165478"/>
                      <a:pt x="26941" y="165075"/>
                      <a:pt x="26563" y="164668"/>
                    </a:cubicBezTo>
                    <a:close/>
                    <a:moveTo>
                      <a:pt x="169933" y="164748"/>
                    </a:moveTo>
                    <a:cubicBezTo>
                      <a:pt x="169555" y="165151"/>
                      <a:pt x="169177" y="165555"/>
                      <a:pt x="168796" y="165954"/>
                    </a:cubicBezTo>
                    <a:lnTo>
                      <a:pt x="169195" y="166336"/>
                    </a:lnTo>
                    <a:cubicBezTo>
                      <a:pt x="169581" y="165936"/>
                      <a:pt x="169962" y="165533"/>
                      <a:pt x="170340" y="165122"/>
                    </a:cubicBezTo>
                    <a:lnTo>
                      <a:pt x="169933" y="164748"/>
                    </a:lnTo>
                    <a:close/>
                    <a:moveTo>
                      <a:pt x="28860" y="167066"/>
                    </a:moveTo>
                    <a:lnTo>
                      <a:pt x="28463" y="167455"/>
                    </a:lnTo>
                    <a:cubicBezTo>
                      <a:pt x="28856" y="167851"/>
                      <a:pt x="29252" y="168243"/>
                      <a:pt x="29648" y="168632"/>
                    </a:cubicBezTo>
                    <a:lnTo>
                      <a:pt x="30037" y="168236"/>
                    </a:lnTo>
                    <a:cubicBezTo>
                      <a:pt x="29641" y="167848"/>
                      <a:pt x="29248" y="167459"/>
                      <a:pt x="28860" y="167066"/>
                    </a:cubicBezTo>
                    <a:close/>
                    <a:moveTo>
                      <a:pt x="167637" y="167139"/>
                    </a:moveTo>
                    <a:cubicBezTo>
                      <a:pt x="167244" y="167532"/>
                      <a:pt x="166852" y="167920"/>
                      <a:pt x="166456" y="168309"/>
                    </a:cubicBezTo>
                    <a:lnTo>
                      <a:pt x="166844" y="168705"/>
                    </a:lnTo>
                    <a:cubicBezTo>
                      <a:pt x="167241" y="168317"/>
                      <a:pt x="167637" y="167928"/>
                      <a:pt x="168029" y="167532"/>
                    </a:cubicBezTo>
                    <a:lnTo>
                      <a:pt x="167637" y="167139"/>
                    </a:lnTo>
                    <a:close/>
                    <a:moveTo>
                      <a:pt x="31232" y="169381"/>
                    </a:moveTo>
                    <a:lnTo>
                      <a:pt x="30855" y="169788"/>
                    </a:lnTo>
                    <a:cubicBezTo>
                      <a:pt x="31258" y="170170"/>
                      <a:pt x="31665" y="170548"/>
                      <a:pt x="32075" y="170922"/>
                    </a:cubicBezTo>
                    <a:lnTo>
                      <a:pt x="32450" y="170511"/>
                    </a:lnTo>
                    <a:cubicBezTo>
                      <a:pt x="32043" y="170137"/>
                      <a:pt x="31636" y="169763"/>
                      <a:pt x="31232" y="169381"/>
                    </a:cubicBezTo>
                    <a:close/>
                    <a:moveTo>
                      <a:pt x="165257" y="169454"/>
                    </a:moveTo>
                    <a:cubicBezTo>
                      <a:pt x="164856" y="169835"/>
                      <a:pt x="164450" y="170209"/>
                      <a:pt x="164039" y="170580"/>
                    </a:cubicBezTo>
                    <a:lnTo>
                      <a:pt x="164413" y="170991"/>
                    </a:lnTo>
                    <a:cubicBezTo>
                      <a:pt x="164824" y="170616"/>
                      <a:pt x="165235" y="170239"/>
                      <a:pt x="165638" y="169860"/>
                    </a:cubicBezTo>
                    <a:lnTo>
                      <a:pt x="165257" y="169454"/>
                    </a:lnTo>
                    <a:close/>
                    <a:moveTo>
                      <a:pt x="33685" y="171619"/>
                    </a:moveTo>
                    <a:lnTo>
                      <a:pt x="33318" y="172034"/>
                    </a:lnTo>
                    <a:cubicBezTo>
                      <a:pt x="33736" y="172404"/>
                      <a:pt x="34158" y="172768"/>
                      <a:pt x="34583" y="173127"/>
                    </a:cubicBezTo>
                    <a:lnTo>
                      <a:pt x="34943" y="172706"/>
                    </a:lnTo>
                    <a:cubicBezTo>
                      <a:pt x="34521" y="172346"/>
                      <a:pt x="34103" y="171987"/>
                      <a:pt x="33685" y="171619"/>
                    </a:cubicBezTo>
                    <a:close/>
                    <a:moveTo>
                      <a:pt x="162803" y="171688"/>
                    </a:moveTo>
                    <a:cubicBezTo>
                      <a:pt x="162389" y="172052"/>
                      <a:pt x="161971" y="172416"/>
                      <a:pt x="161550" y="172771"/>
                    </a:cubicBezTo>
                    <a:lnTo>
                      <a:pt x="161910" y="173193"/>
                    </a:lnTo>
                    <a:cubicBezTo>
                      <a:pt x="162335" y="172833"/>
                      <a:pt x="162753" y="172470"/>
                      <a:pt x="163171" y="172103"/>
                    </a:cubicBezTo>
                    <a:lnTo>
                      <a:pt x="162803" y="171688"/>
                    </a:lnTo>
                    <a:close/>
                    <a:moveTo>
                      <a:pt x="36214" y="173774"/>
                    </a:moveTo>
                    <a:lnTo>
                      <a:pt x="35862" y="174199"/>
                    </a:lnTo>
                    <a:cubicBezTo>
                      <a:pt x="36290" y="174556"/>
                      <a:pt x="36723" y="174905"/>
                      <a:pt x="37159" y="175253"/>
                    </a:cubicBezTo>
                    <a:lnTo>
                      <a:pt x="37504" y="174817"/>
                    </a:lnTo>
                    <a:cubicBezTo>
                      <a:pt x="37072" y="174472"/>
                      <a:pt x="36639" y="174123"/>
                      <a:pt x="36214" y="173774"/>
                    </a:cubicBezTo>
                    <a:close/>
                    <a:moveTo>
                      <a:pt x="160278" y="173836"/>
                    </a:moveTo>
                    <a:cubicBezTo>
                      <a:pt x="159850" y="174185"/>
                      <a:pt x="159421" y="174534"/>
                      <a:pt x="158988" y="174875"/>
                    </a:cubicBezTo>
                    <a:lnTo>
                      <a:pt x="159333" y="175311"/>
                    </a:lnTo>
                    <a:cubicBezTo>
                      <a:pt x="159769" y="174967"/>
                      <a:pt x="160202" y="174618"/>
                      <a:pt x="160630" y="174264"/>
                    </a:cubicBezTo>
                    <a:lnTo>
                      <a:pt x="160278" y="173836"/>
                    </a:lnTo>
                    <a:close/>
                    <a:moveTo>
                      <a:pt x="38812" y="175842"/>
                    </a:moveTo>
                    <a:lnTo>
                      <a:pt x="38475" y="176282"/>
                    </a:lnTo>
                    <a:cubicBezTo>
                      <a:pt x="38918" y="176619"/>
                      <a:pt x="39361" y="176954"/>
                      <a:pt x="39808" y="177285"/>
                    </a:cubicBezTo>
                    <a:lnTo>
                      <a:pt x="40139" y="176842"/>
                    </a:lnTo>
                    <a:cubicBezTo>
                      <a:pt x="39696" y="176510"/>
                      <a:pt x="39252" y="176176"/>
                      <a:pt x="38812" y="175842"/>
                    </a:cubicBezTo>
                    <a:close/>
                    <a:moveTo>
                      <a:pt x="157680" y="175896"/>
                    </a:moveTo>
                    <a:cubicBezTo>
                      <a:pt x="157244" y="176231"/>
                      <a:pt x="156801" y="176565"/>
                      <a:pt x="156357" y="176892"/>
                    </a:cubicBezTo>
                    <a:lnTo>
                      <a:pt x="156688" y="177339"/>
                    </a:lnTo>
                    <a:cubicBezTo>
                      <a:pt x="157135" y="177008"/>
                      <a:pt x="157578" y="176674"/>
                      <a:pt x="158018" y="176336"/>
                    </a:cubicBezTo>
                    <a:lnTo>
                      <a:pt x="157680" y="175896"/>
                    </a:lnTo>
                    <a:close/>
                    <a:moveTo>
                      <a:pt x="41484" y="177818"/>
                    </a:moveTo>
                    <a:lnTo>
                      <a:pt x="41160" y="178269"/>
                    </a:lnTo>
                    <a:cubicBezTo>
                      <a:pt x="41610" y="178593"/>
                      <a:pt x="42068" y="178913"/>
                      <a:pt x="42526" y="179228"/>
                    </a:cubicBezTo>
                    <a:lnTo>
                      <a:pt x="42842" y="178774"/>
                    </a:lnTo>
                    <a:cubicBezTo>
                      <a:pt x="42385" y="178458"/>
                      <a:pt x="41930" y="178142"/>
                      <a:pt x="41484" y="177818"/>
                    </a:cubicBezTo>
                    <a:close/>
                    <a:moveTo>
                      <a:pt x="155016" y="177870"/>
                    </a:moveTo>
                    <a:cubicBezTo>
                      <a:pt x="154566" y="178189"/>
                      <a:pt x="154116" y="178506"/>
                      <a:pt x="153661" y="178818"/>
                    </a:cubicBezTo>
                    <a:lnTo>
                      <a:pt x="153973" y="179276"/>
                    </a:lnTo>
                    <a:cubicBezTo>
                      <a:pt x="154431" y="178960"/>
                      <a:pt x="154886" y="178643"/>
                      <a:pt x="155340" y="178320"/>
                    </a:cubicBezTo>
                    <a:lnTo>
                      <a:pt x="155016" y="177870"/>
                    </a:lnTo>
                    <a:close/>
                    <a:moveTo>
                      <a:pt x="44216" y="179705"/>
                    </a:moveTo>
                    <a:lnTo>
                      <a:pt x="43911" y="180166"/>
                    </a:lnTo>
                    <a:cubicBezTo>
                      <a:pt x="44372" y="180475"/>
                      <a:pt x="44837" y="180780"/>
                      <a:pt x="45310" y="181082"/>
                    </a:cubicBezTo>
                    <a:lnTo>
                      <a:pt x="45608" y="180613"/>
                    </a:lnTo>
                    <a:cubicBezTo>
                      <a:pt x="45142" y="180315"/>
                      <a:pt x="44677" y="180013"/>
                      <a:pt x="44216" y="179705"/>
                    </a:cubicBezTo>
                    <a:close/>
                    <a:moveTo>
                      <a:pt x="152288" y="179748"/>
                    </a:moveTo>
                    <a:cubicBezTo>
                      <a:pt x="151830" y="180053"/>
                      <a:pt x="151364" y="180355"/>
                      <a:pt x="150899" y="180653"/>
                    </a:cubicBezTo>
                    <a:lnTo>
                      <a:pt x="151201" y="181118"/>
                    </a:lnTo>
                    <a:cubicBezTo>
                      <a:pt x="151669" y="180820"/>
                      <a:pt x="152132" y="180515"/>
                      <a:pt x="152596" y="180210"/>
                    </a:cubicBezTo>
                    <a:lnTo>
                      <a:pt x="152288" y="179748"/>
                    </a:lnTo>
                    <a:close/>
                    <a:moveTo>
                      <a:pt x="47014" y="181499"/>
                    </a:moveTo>
                    <a:lnTo>
                      <a:pt x="46723" y="181972"/>
                    </a:lnTo>
                    <a:cubicBezTo>
                      <a:pt x="47196" y="182263"/>
                      <a:pt x="47676" y="182554"/>
                      <a:pt x="48151" y="182837"/>
                    </a:cubicBezTo>
                    <a:lnTo>
                      <a:pt x="48434" y="182361"/>
                    </a:lnTo>
                    <a:cubicBezTo>
                      <a:pt x="47959" y="182078"/>
                      <a:pt x="47486" y="181791"/>
                      <a:pt x="47014" y="181499"/>
                    </a:cubicBezTo>
                    <a:close/>
                    <a:moveTo>
                      <a:pt x="149497" y="181533"/>
                    </a:moveTo>
                    <a:cubicBezTo>
                      <a:pt x="149028" y="181823"/>
                      <a:pt x="148556" y="182110"/>
                      <a:pt x="148080" y="182390"/>
                    </a:cubicBezTo>
                    <a:lnTo>
                      <a:pt x="148363" y="182866"/>
                    </a:lnTo>
                    <a:cubicBezTo>
                      <a:pt x="148843" y="182583"/>
                      <a:pt x="149319" y="182296"/>
                      <a:pt x="149791" y="182004"/>
                    </a:cubicBezTo>
                    <a:lnTo>
                      <a:pt x="149497" y="181533"/>
                    </a:lnTo>
                    <a:close/>
                    <a:moveTo>
                      <a:pt x="49873" y="183197"/>
                    </a:moveTo>
                    <a:lnTo>
                      <a:pt x="49598" y="183680"/>
                    </a:lnTo>
                    <a:cubicBezTo>
                      <a:pt x="50081" y="183956"/>
                      <a:pt x="50567" y="184228"/>
                      <a:pt x="51055" y="184498"/>
                    </a:cubicBezTo>
                    <a:lnTo>
                      <a:pt x="51324" y="184010"/>
                    </a:lnTo>
                    <a:cubicBezTo>
                      <a:pt x="50837" y="183742"/>
                      <a:pt x="50353" y="183473"/>
                      <a:pt x="49873" y="183197"/>
                    </a:cubicBezTo>
                    <a:close/>
                    <a:moveTo>
                      <a:pt x="146651" y="183222"/>
                    </a:moveTo>
                    <a:cubicBezTo>
                      <a:pt x="146172" y="183495"/>
                      <a:pt x="145688" y="183767"/>
                      <a:pt x="145205" y="184032"/>
                    </a:cubicBezTo>
                    <a:lnTo>
                      <a:pt x="145470" y="184520"/>
                    </a:lnTo>
                    <a:cubicBezTo>
                      <a:pt x="145961" y="184250"/>
                      <a:pt x="146445" y="183978"/>
                      <a:pt x="146924" y="183705"/>
                    </a:cubicBezTo>
                    <a:lnTo>
                      <a:pt x="146651" y="183222"/>
                    </a:lnTo>
                    <a:close/>
                    <a:moveTo>
                      <a:pt x="52788" y="184799"/>
                    </a:moveTo>
                    <a:lnTo>
                      <a:pt x="52530" y="185290"/>
                    </a:lnTo>
                    <a:cubicBezTo>
                      <a:pt x="53021" y="185548"/>
                      <a:pt x="53519" y="185806"/>
                      <a:pt x="54016" y="186056"/>
                    </a:cubicBezTo>
                    <a:lnTo>
                      <a:pt x="54267" y="185563"/>
                    </a:lnTo>
                    <a:cubicBezTo>
                      <a:pt x="53769" y="185311"/>
                      <a:pt x="53279" y="185057"/>
                      <a:pt x="52788" y="184799"/>
                    </a:cubicBezTo>
                    <a:close/>
                    <a:moveTo>
                      <a:pt x="143748" y="184813"/>
                    </a:moveTo>
                    <a:cubicBezTo>
                      <a:pt x="143261" y="185072"/>
                      <a:pt x="142770" y="185323"/>
                      <a:pt x="142277" y="185573"/>
                    </a:cubicBezTo>
                    <a:lnTo>
                      <a:pt x="142527" y="186068"/>
                    </a:lnTo>
                    <a:cubicBezTo>
                      <a:pt x="143022" y="185816"/>
                      <a:pt x="143515" y="185563"/>
                      <a:pt x="144006" y="185304"/>
                    </a:cubicBezTo>
                    <a:lnTo>
                      <a:pt x="143748" y="184813"/>
                    </a:lnTo>
                    <a:close/>
                    <a:moveTo>
                      <a:pt x="55756" y="186296"/>
                    </a:moveTo>
                    <a:lnTo>
                      <a:pt x="55513" y="186797"/>
                    </a:lnTo>
                    <a:cubicBezTo>
                      <a:pt x="56018" y="187041"/>
                      <a:pt x="56520" y="187277"/>
                      <a:pt x="57029" y="187513"/>
                    </a:cubicBezTo>
                    <a:lnTo>
                      <a:pt x="57261" y="187009"/>
                    </a:lnTo>
                    <a:cubicBezTo>
                      <a:pt x="56756" y="186776"/>
                      <a:pt x="56254" y="186539"/>
                      <a:pt x="55756" y="186296"/>
                    </a:cubicBezTo>
                    <a:close/>
                    <a:moveTo>
                      <a:pt x="140794" y="186307"/>
                    </a:moveTo>
                    <a:cubicBezTo>
                      <a:pt x="140300" y="186547"/>
                      <a:pt x="139802" y="186784"/>
                      <a:pt x="139300" y="187012"/>
                    </a:cubicBezTo>
                    <a:lnTo>
                      <a:pt x="139533" y="187517"/>
                    </a:lnTo>
                    <a:cubicBezTo>
                      <a:pt x="140035" y="187285"/>
                      <a:pt x="140536" y="187049"/>
                      <a:pt x="141038" y="186805"/>
                    </a:cubicBezTo>
                    <a:lnTo>
                      <a:pt x="140794" y="186307"/>
                    </a:lnTo>
                    <a:close/>
                    <a:moveTo>
                      <a:pt x="137792" y="187695"/>
                    </a:moveTo>
                    <a:cubicBezTo>
                      <a:pt x="137291" y="187917"/>
                      <a:pt x="136786" y="188139"/>
                      <a:pt x="136277" y="188353"/>
                    </a:cubicBezTo>
                    <a:lnTo>
                      <a:pt x="136491" y="188862"/>
                    </a:lnTo>
                    <a:cubicBezTo>
                      <a:pt x="137004" y="188647"/>
                      <a:pt x="137513" y="188426"/>
                      <a:pt x="138017" y="188204"/>
                    </a:cubicBezTo>
                    <a:lnTo>
                      <a:pt x="137792" y="187695"/>
                    </a:lnTo>
                    <a:close/>
                    <a:moveTo>
                      <a:pt x="58777" y="187695"/>
                    </a:moveTo>
                    <a:lnTo>
                      <a:pt x="58551" y="188204"/>
                    </a:lnTo>
                    <a:cubicBezTo>
                      <a:pt x="59063" y="188429"/>
                      <a:pt x="59572" y="188651"/>
                      <a:pt x="60088" y="188869"/>
                    </a:cubicBezTo>
                    <a:lnTo>
                      <a:pt x="60303" y="188357"/>
                    </a:lnTo>
                    <a:cubicBezTo>
                      <a:pt x="59793" y="188142"/>
                      <a:pt x="59285" y="187921"/>
                      <a:pt x="58777" y="187695"/>
                    </a:cubicBezTo>
                    <a:close/>
                    <a:moveTo>
                      <a:pt x="134747" y="188981"/>
                    </a:moveTo>
                    <a:cubicBezTo>
                      <a:pt x="134235" y="189189"/>
                      <a:pt x="133719" y="189392"/>
                      <a:pt x="133203" y="189588"/>
                    </a:cubicBezTo>
                    <a:lnTo>
                      <a:pt x="133403" y="190108"/>
                    </a:lnTo>
                    <a:cubicBezTo>
                      <a:pt x="133922" y="189908"/>
                      <a:pt x="134438" y="189705"/>
                      <a:pt x="134955" y="189498"/>
                    </a:cubicBezTo>
                    <a:lnTo>
                      <a:pt x="134747" y="188981"/>
                    </a:lnTo>
                    <a:close/>
                    <a:moveTo>
                      <a:pt x="61843" y="188993"/>
                    </a:moveTo>
                    <a:lnTo>
                      <a:pt x="61636" y="189504"/>
                    </a:lnTo>
                    <a:cubicBezTo>
                      <a:pt x="62152" y="189712"/>
                      <a:pt x="62671" y="189919"/>
                      <a:pt x="63195" y="190115"/>
                    </a:cubicBezTo>
                    <a:lnTo>
                      <a:pt x="63391" y="189600"/>
                    </a:lnTo>
                    <a:cubicBezTo>
                      <a:pt x="62875" y="189400"/>
                      <a:pt x="62356" y="189199"/>
                      <a:pt x="61843" y="188993"/>
                    </a:cubicBezTo>
                    <a:close/>
                    <a:moveTo>
                      <a:pt x="131648" y="190170"/>
                    </a:moveTo>
                    <a:cubicBezTo>
                      <a:pt x="131128" y="190355"/>
                      <a:pt x="130608" y="190541"/>
                      <a:pt x="130081" y="190722"/>
                    </a:cubicBezTo>
                    <a:lnTo>
                      <a:pt x="130264" y="191245"/>
                    </a:lnTo>
                    <a:cubicBezTo>
                      <a:pt x="130790" y="191064"/>
                      <a:pt x="131314" y="190878"/>
                      <a:pt x="131837" y="190690"/>
                    </a:cubicBezTo>
                    <a:lnTo>
                      <a:pt x="131648" y="190170"/>
                    </a:lnTo>
                    <a:close/>
                    <a:moveTo>
                      <a:pt x="64954" y="190180"/>
                    </a:moveTo>
                    <a:lnTo>
                      <a:pt x="64764" y="190700"/>
                    </a:lnTo>
                    <a:cubicBezTo>
                      <a:pt x="65288" y="190893"/>
                      <a:pt x="65815" y="191079"/>
                      <a:pt x="66346" y="191260"/>
                    </a:cubicBezTo>
                    <a:lnTo>
                      <a:pt x="66523" y="190737"/>
                    </a:lnTo>
                    <a:cubicBezTo>
                      <a:pt x="65997" y="190555"/>
                      <a:pt x="65473" y="190370"/>
                      <a:pt x="64954" y="190180"/>
                    </a:cubicBezTo>
                    <a:close/>
                    <a:moveTo>
                      <a:pt x="128512" y="191245"/>
                    </a:moveTo>
                    <a:cubicBezTo>
                      <a:pt x="127985" y="191416"/>
                      <a:pt x="127458" y="191584"/>
                      <a:pt x="126928" y="191747"/>
                    </a:cubicBezTo>
                    <a:lnTo>
                      <a:pt x="127091" y="192278"/>
                    </a:lnTo>
                    <a:cubicBezTo>
                      <a:pt x="127621" y="192114"/>
                      <a:pt x="128152" y="191946"/>
                      <a:pt x="128682" y="191776"/>
                    </a:cubicBezTo>
                    <a:lnTo>
                      <a:pt x="128512" y="191245"/>
                    </a:lnTo>
                    <a:close/>
                    <a:moveTo>
                      <a:pt x="68105" y="191264"/>
                    </a:moveTo>
                    <a:lnTo>
                      <a:pt x="67934" y="191790"/>
                    </a:lnTo>
                    <a:cubicBezTo>
                      <a:pt x="68464" y="191961"/>
                      <a:pt x="68998" y="192129"/>
                      <a:pt x="69532" y="192295"/>
                    </a:cubicBezTo>
                    <a:lnTo>
                      <a:pt x="69692" y="191761"/>
                    </a:lnTo>
                    <a:cubicBezTo>
                      <a:pt x="69162" y="191602"/>
                      <a:pt x="68631" y="191434"/>
                      <a:pt x="68105" y="191264"/>
                    </a:cubicBezTo>
                    <a:close/>
                    <a:moveTo>
                      <a:pt x="125336" y="192219"/>
                    </a:moveTo>
                    <a:cubicBezTo>
                      <a:pt x="124805" y="192372"/>
                      <a:pt x="124271" y="192521"/>
                      <a:pt x="123737" y="192666"/>
                    </a:cubicBezTo>
                    <a:lnTo>
                      <a:pt x="123882" y="193200"/>
                    </a:lnTo>
                    <a:cubicBezTo>
                      <a:pt x="124421" y="193055"/>
                      <a:pt x="124954" y="192906"/>
                      <a:pt x="125492" y="192753"/>
                    </a:cubicBezTo>
                    <a:lnTo>
                      <a:pt x="125336" y="192219"/>
                    </a:lnTo>
                    <a:close/>
                    <a:moveTo>
                      <a:pt x="71283" y="192234"/>
                    </a:moveTo>
                    <a:lnTo>
                      <a:pt x="71131" y="192768"/>
                    </a:lnTo>
                    <a:cubicBezTo>
                      <a:pt x="71665" y="192921"/>
                      <a:pt x="72203" y="193070"/>
                      <a:pt x="72741" y="193215"/>
                    </a:cubicBezTo>
                    <a:lnTo>
                      <a:pt x="72883" y="192677"/>
                    </a:lnTo>
                    <a:cubicBezTo>
                      <a:pt x="72348" y="192535"/>
                      <a:pt x="71814" y="192387"/>
                      <a:pt x="71283" y="192234"/>
                    </a:cubicBezTo>
                    <a:close/>
                    <a:moveTo>
                      <a:pt x="122131" y="193080"/>
                    </a:moveTo>
                    <a:cubicBezTo>
                      <a:pt x="121597" y="193215"/>
                      <a:pt x="121059" y="193346"/>
                      <a:pt x="120518" y="193469"/>
                    </a:cubicBezTo>
                    <a:lnTo>
                      <a:pt x="120644" y="194011"/>
                    </a:lnTo>
                    <a:cubicBezTo>
                      <a:pt x="121186" y="193883"/>
                      <a:pt x="121727" y="193753"/>
                      <a:pt x="122266" y="193618"/>
                    </a:cubicBezTo>
                    <a:lnTo>
                      <a:pt x="122131" y="193080"/>
                    </a:lnTo>
                    <a:close/>
                    <a:moveTo>
                      <a:pt x="74488" y="193095"/>
                    </a:moveTo>
                    <a:lnTo>
                      <a:pt x="74354" y="193633"/>
                    </a:lnTo>
                    <a:cubicBezTo>
                      <a:pt x="74896" y="193767"/>
                      <a:pt x="75437" y="193898"/>
                      <a:pt x="75979" y="194025"/>
                    </a:cubicBezTo>
                    <a:lnTo>
                      <a:pt x="76102" y="193484"/>
                    </a:lnTo>
                    <a:cubicBezTo>
                      <a:pt x="75565" y="193357"/>
                      <a:pt x="75026" y="193229"/>
                      <a:pt x="74488" y="193095"/>
                    </a:cubicBezTo>
                    <a:close/>
                    <a:moveTo>
                      <a:pt x="118900" y="193833"/>
                    </a:moveTo>
                    <a:cubicBezTo>
                      <a:pt x="118359" y="193949"/>
                      <a:pt x="117818" y="194061"/>
                      <a:pt x="117273" y="194167"/>
                    </a:cubicBezTo>
                    <a:lnTo>
                      <a:pt x="117382" y="194712"/>
                    </a:lnTo>
                    <a:cubicBezTo>
                      <a:pt x="117927" y="194603"/>
                      <a:pt x="118472" y="194494"/>
                      <a:pt x="119017" y="194378"/>
                    </a:cubicBezTo>
                    <a:lnTo>
                      <a:pt x="118900" y="193833"/>
                    </a:lnTo>
                    <a:close/>
                    <a:moveTo>
                      <a:pt x="77723" y="193843"/>
                    </a:moveTo>
                    <a:lnTo>
                      <a:pt x="77606" y="194388"/>
                    </a:lnTo>
                    <a:cubicBezTo>
                      <a:pt x="78151" y="194505"/>
                      <a:pt x="78696" y="194614"/>
                      <a:pt x="79241" y="194723"/>
                    </a:cubicBezTo>
                    <a:lnTo>
                      <a:pt x="79347" y="194178"/>
                    </a:lnTo>
                    <a:cubicBezTo>
                      <a:pt x="78805" y="194073"/>
                      <a:pt x="78265" y="193960"/>
                      <a:pt x="77723" y="193843"/>
                    </a:cubicBezTo>
                    <a:close/>
                    <a:moveTo>
                      <a:pt x="115645" y="194475"/>
                    </a:moveTo>
                    <a:cubicBezTo>
                      <a:pt x="115100" y="194571"/>
                      <a:pt x="114554" y="194665"/>
                      <a:pt x="114006" y="194752"/>
                    </a:cubicBezTo>
                    <a:lnTo>
                      <a:pt x="114097" y="195300"/>
                    </a:lnTo>
                    <a:cubicBezTo>
                      <a:pt x="114645" y="195210"/>
                      <a:pt x="115194" y="195119"/>
                      <a:pt x="115739" y="195021"/>
                    </a:cubicBezTo>
                    <a:lnTo>
                      <a:pt x="115645" y="194475"/>
                    </a:lnTo>
                    <a:close/>
                    <a:moveTo>
                      <a:pt x="80979" y="194483"/>
                    </a:moveTo>
                    <a:lnTo>
                      <a:pt x="80884" y="195032"/>
                    </a:lnTo>
                    <a:cubicBezTo>
                      <a:pt x="81429" y="195130"/>
                      <a:pt x="81978" y="195221"/>
                      <a:pt x="82527" y="195308"/>
                    </a:cubicBezTo>
                    <a:lnTo>
                      <a:pt x="82617" y="194763"/>
                    </a:lnTo>
                    <a:cubicBezTo>
                      <a:pt x="82069" y="194676"/>
                      <a:pt x="81524" y="194581"/>
                      <a:pt x="80979" y="194483"/>
                    </a:cubicBezTo>
                    <a:close/>
                    <a:moveTo>
                      <a:pt x="112367" y="195003"/>
                    </a:moveTo>
                    <a:cubicBezTo>
                      <a:pt x="111822" y="195082"/>
                      <a:pt x="111274" y="195159"/>
                      <a:pt x="110724" y="195228"/>
                    </a:cubicBezTo>
                    <a:lnTo>
                      <a:pt x="110794" y="195777"/>
                    </a:lnTo>
                    <a:cubicBezTo>
                      <a:pt x="111346" y="195708"/>
                      <a:pt x="111898" y="195631"/>
                      <a:pt x="112447" y="195555"/>
                    </a:cubicBezTo>
                    <a:lnTo>
                      <a:pt x="112367" y="195003"/>
                    </a:lnTo>
                    <a:close/>
                    <a:moveTo>
                      <a:pt x="84256" y="195014"/>
                    </a:moveTo>
                    <a:lnTo>
                      <a:pt x="84177" y="195562"/>
                    </a:lnTo>
                    <a:cubicBezTo>
                      <a:pt x="84729" y="195639"/>
                      <a:pt x="85277" y="195715"/>
                      <a:pt x="85830" y="195784"/>
                    </a:cubicBezTo>
                    <a:lnTo>
                      <a:pt x="85902" y="195235"/>
                    </a:lnTo>
                    <a:cubicBezTo>
                      <a:pt x="85350" y="195163"/>
                      <a:pt x="84801" y="195090"/>
                      <a:pt x="84256" y="195014"/>
                    </a:cubicBezTo>
                    <a:close/>
                    <a:moveTo>
                      <a:pt x="109075" y="195421"/>
                    </a:moveTo>
                    <a:cubicBezTo>
                      <a:pt x="108526" y="195483"/>
                      <a:pt x="107974" y="195537"/>
                      <a:pt x="107425" y="195592"/>
                    </a:cubicBezTo>
                    <a:lnTo>
                      <a:pt x="107476" y="196144"/>
                    </a:lnTo>
                    <a:cubicBezTo>
                      <a:pt x="108029" y="196089"/>
                      <a:pt x="108584" y="196035"/>
                      <a:pt x="109137" y="195973"/>
                    </a:cubicBezTo>
                    <a:lnTo>
                      <a:pt x="109075" y="195421"/>
                    </a:lnTo>
                    <a:close/>
                    <a:moveTo>
                      <a:pt x="87548" y="195428"/>
                    </a:moveTo>
                    <a:lnTo>
                      <a:pt x="87491" y="195980"/>
                    </a:lnTo>
                    <a:cubicBezTo>
                      <a:pt x="88043" y="196038"/>
                      <a:pt x="88595" y="196097"/>
                      <a:pt x="89151" y="196147"/>
                    </a:cubicBezTo>
                    <a:lnTo>
                      <a:pt x="89202" y="195595"/>
                    </a:lnTo>
                    <a:cubicBezTo>
                      <a:pt x="88650" y="195544"/>
                      <a:pt x="88098" y="195490"/>
                      <a:pt x="87548" y="195428"/>
                    </a:cubicBezTo>
                    <a:close/>
                    <a:moveTo>
                      <a:pt x="105768" y="195730"/>
                    </a:moveTo>
                    <a:cubicBezTo>
                      <a:pt x="105219" y="195770"/>
                      <a:pt x="104667" y="195805"/>
                      <a:pt x="104115" y="195842"/>
                    </a:cubicBezTo>
                    <a:lnTo>
                      <a:pt x="104148" y="196394"/>
                    </a:lnTo>
                    <a:cubicBezTo>
                      <a:pt x="104703" y="196362"/>
                      <a:pt x="105260" y="196325"/>
                      <a:pt x="105812" y="196282"/>
                    </a:cubicBezTo>
                    <a:lnTo>
                      <a:pt x="105768" y="195730"/>
                    </a:lnTo>
                    <a:close/>
                    <a:moveTo>
                      <a:pt x="90855" y="195733"/>
                    </a:moveTo>
                    <a:lnTo>
                      <a:pt x="90811" y="196285"/>
                    </a:lnTo>
                    <a:cubicBezTo>
                      <a:pt x="91368" y="196329"/>
                      <a:pt x="91920" y="196365"/>
                      <a:pt x="92475" y="196398"/>
                    </a:cubicBezTo>
                    <a:lnTo>
                      <a:pt x="92509" y="195842"/>
                    </a:lnTo>
                    <a:cubicBezTo>
                      <a:pt x="91957" y="195813"/>
                      <a:pt x="91404" y="195773"/>
                      <a:pt x="90855" y="195733"/>
                    </a:cubicBezTo>
                    <a:close/>
                    <a:moveTo>
                      <a:pt x="102458" y="195922"/>
                    </a:moveTo>
                    <a:cubicBezTo>
                      <a:pt x="101905" y="195948"/>
                      <a:pt x="101357" y="195966"/>
                      <a:pt x="100801" y="195980"/>
                    </a:cubicBezTo>
                    <a:lnTo>
                      <a:pt x="100815" y="196533"/>
                    </a:lnTo>
                    <a:cubicBezTo>
                      <a:pt x="101371" y="196521"/>
                      <a:pt x="101927" y="196500"/>
                      <a:pt x="102479" y="196478"/>
                    </a:cubicBezTo>
                    <a:lnTo>
                      <a:pt x="102458" y="195922"/>
                    </a:lnTo>
                    <a:close/>
                    <a:moveTo>
                      <a:pt x="94166" y="195926"/>
                    </a:moveTo>
                    <a:lnTo>
                      <a:pt x="94144" y="196481"/>
                    </a:lnTo>
                    <a:cubicBezTo>
                      <a:pt x="94699" y="196503"/>
                      <a:pt x="95256" y="196521"/>
                      <a:pt x="95811" y="196536"/>
                    </a:cubicBezTo>
                    <a:lnTo>
                      <a:pt x="95826" y="195980"/>
                    </a:lnTo>
                    <a:cubicBezTo>
                      <a:pt x="95271" y="195966"/>
                      <a:pt x="94718" y="195948"/>
                      <a:pt x="94166" y="195926"/>
                    </a:cubicBezTo>
                    <a:close/>
                    <a:moveTo>
                      <a:pt x="97483" y="196010"/>
                    </a:moveTo>
                    <a:lnTo>
                      <a:pt x="97480" y="196562"/>
                    </a:lnTo>
                    <a:cubicBezTo>
                      <a:pt x="97748" y="196565"/>
                      <a:pt x="98018" y="196565"/>
                      <a:pt x="98283" y="196565"/>
                    </a:cubicBezTo>
                    <a:cubicBezTo>
                      <a:pt x="98573" y="196565"/>
                      <a:pt x="98860" y="196565"/>
                      <a:pt x="99151" y="196562"/>
                    </a:cubicBezTo>
                    <a:lnTo>
                      <a:pt x="99144" y="196010"/>
                    </a:lnTo>
                    <a:cubicBezTo>
                      <a:pt x="98868" y="196011"/>
                      <a:pt x="98591" y="196012"/>
                      <a:pt x="98315" y="196012"/>
                    </a:cubicBezTo>
                    <a:cubicBezTo>
                      <a:pt x="98038" y="196012"/>
                      <a:pt x="97761" y="196011"/>
                      <a:pt x="97483" y="196010"/>
                    </a:cubicBezTo>
                    <a:close/>
                  </a:path>
                </a:pathLst>
              </a:custGeom>
              <a:solidFill>
                <a:schemeClr val="accent1">
                  <a:lumMod val="10000"/>
                </a:scheme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87;p37"/>
              <p:cNvSpPr/>
              <p:nvPr/>
            </p:nvSpPr>
            <p:spPr>
              <a:xfrm>
                <a:off x="3489764" y="1792010"/>
                <a:ext cx="2023223" cy="2553229"/>
              </a:xfrm>
              <a:custGeom>
                <a:avLst/>
                <a:gdLst/>
                <a:ahLst/>
                <a:cxnLst/>
                <a:rect l="l" t="t" r="r" b="b"/>
                <a:pathLst>
                  <a:path w="133436" h="168391" extrusionOk="0">
                    <a:moveTo>
                      <a:pt x="73535" y="0"/>
                    </a:moveTo>
                    <a:cubicBezTo>
                      <a:pt x="48541" y="0"/>
                      <a:pt x="27206" y="15617"/>
                      <a:pt x="18721" y="37619"/>
                    </a:cubicBezTo>
                    <a:lnTo>
                      <a:pt x="18717" y="37604"/>
                    </a:lnTo>
                    <a:lnTo>
                      <a:pt x="18521" y="38127"/>
                    </a:lnTo>
                    <a:cubicBezTo>
                      <a:pt x="18427" y="38382"/>
                      <a:pt x="18332" y="38632"/>
                      <a:pt x="18241" y="38887"/>
                    </a:cubicBezTo>
                    <a:lnTo>
                      <a:pt x="0" y="88328"/>
                    </a:lnTo>
                    <a:lnTo>
                      <a:pt x="14793" y="88328"/>
                    </a:lnTo>
                    <a:lnTo>
                      <a:pt x="15665" y="121392"/>
                    </a:lnTo>
                    <a:cubicBezTo>
                      <a:pt x="15665" y="123687"/>
                      <a:pt x="17527" y="125525"/>
                      <a:pt x="19798" y="125525"/>
                    </a:cubicBezTo>
                    <a:cubicBezTo>
                      <a:pt x="19871" y="125525"/>
                      <a:pt x="19945" y="125523"/>
                      <a:pt x="20019" y="125519"/>
                    </a:cubicBezTo>
                    <a:lnTo>
                      <a:pt x="56094" y="123347"/>
                    </a:lnTo>
                    <a:cubicBezTo>
                      <a:pt x="56161" y="123343"/>
                      <a:pt x="56228" y="123342"/>
                      <a:pt x="56294" y="123342"/>
                    </a:cubicBezTo>
                    <a:cubicBezTo>
                      <a:pt x="58353" y="123342"/>
                      <a:pt x="60048" y="125013"/>
                      <a:pt x="60048" y="127097"/>
                    </a:cubicBezTo>
                    <a:lnTo>
                      <a:pt x="48180" y="168391"/>
                    </a:lnTo>
                    <a:lnTo>
                      <a:pt x="115906" y="168391"/>
                    </a:lnTo>
                    <a:lnTo>
                      <a:pt x="130754" y="66405"/>
                    </a:lnTo>
                    <a:cubicBezTo>
                      <a:pt x="133435" y="47982"/>
                      <a:pt x="127545" y="29214"/>
                      <a:pt x="114409" y="16016"/>
                    </a:cubicBezTo>
                    <a:cubicBezTo>
                      <a:pt x="110045" y="11634"/>
                      <a:pt x="105121" y="8069"/>
                      <a:pt x="99907" y="5765"/>
                    </a:cubicBezTo>
                    <a:cubicBezTo>
                      <a:pt x="90934" y="1802"/>
                      <a:pt x="82024" y="0"/>
                      <a:pt x="73535" y="0"/>
                    </a:cubicBez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488;p37"/>
            <p:cNvSpPr/>
            <p:nvPr/>
          </p:nvSpPr>
          <p:spPr>
            <a:xfrm>
              <a:off x="4238329" y="2271103"/>
              <a:ext cx="629289" cy="629320"/>
            </a:xfrm>
            <a:custGeom>
              <a:avLst/>
              <a:gdLst/>
              <a:ahLst/>
              <a:cxnLst/>
              <a:rect l="l" t="t" r="r" b="b"/>
              <a:pathLst>
                <a:path w="41503" h="41505" extrusionOk="0">
                  <a:moveTo>
                    <a:pt x="20753" y="0"/>
                  </a:moveTo>
                  <a:cubicBezTo>
                    <a:pt x="9292" y="0"/>
                    <a:pt x="1" y="9291"/>
                    <a:pt x="1" y="20752"/>
                  </a:cubicBezTo>
                  <a:cubicBezTo>
                    <a:pt x="1" y="32213"/>
                    <a:pt x="9292" y="41504"/>
                    <a:pt x="20753" y="41504"/>
                  </a:cubicBezTo>
                  <a:cubicBezTo>
                    <a:pt x="32214" y="41504"/>
                    <a:pt x="41502" y="32213"/>
                    <a:pt x="41502" y="20752"/>
                  </a:cubicBezTo>
                  <a:cubicBezTo>
                    <a:pt x="41502" y="9291"/>
                    <a:pt x="32214" y="0"/>
                    <a:pt x="20753" y="0"/>
                  </a:cubicBezTo>
                  <a:close/>
                </a:path>
              </a:pathLst>
            </a:cu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489;p37"/>
            <p:cNvGrpSpPr/>
            <p:nvPr/>
          </p:nvGrpSpPr>
          <p:grpSpPr>
            <a:xfrm>
              <a:off x="2880174" y="1500731"/>
              <a:ext cx="3310144" cy="1410397"/>
              <a:chOff x="2880174" y="1500731"/>
              <a:chExt cx="3310144" cy="1410397"/>
            </a:xfrm>
          </p:grpSpPr>
          <p:sp>
            <p:nvSpPr>
              <p:cNvPr id="20" name="Google Shape;494;p37"/>
              <p:cNvSpPr/>
              <p:nvPr/>
            </p:nvSpPr>
            <p:spPr>
              <a:xfrm>
                <a:off x="4256614" y="2291148"/>
                <a:ext cx="1933704" cy="587289"/>
              </a:xfrm>
              <a:custGeom>
                <a:avLst/>
                <a:gdLst/>
                <a:ahLst/>
                <a:cxnLst/>
                <a:rect l="l" t="t" r="r" b="b"/>
                <a:pathLst>
                  <a:path w="127532" h="38733" extrusionOk="0">
                    <a:moveTo>
                      <a:pt x="18918" y="557"/>
                    </a:moveTo>
                    <a:cubicBezTo>
                      <a:pt x="19435" y="557"/>
                      <a:pt x="19955" y="578"/>
                      <a:pt x="20470" y="622"/>
                    </a:cubicBezTo>
                    <a:lnTo>
                      <a:pt x="117386" y="8917"/>
                    </a:lnTo>
                    <a:cubicBezTo>
                      <a:pt x="122855" y="9387"/>
                      <a:pt x="126979" y="13878"/>
                      <a:pt x="126979" y="19369"/>
                    </a:cubicBezTo>
                    <a:cubicBezTo>
                      <a:pt x="126979" y="24855"/>
                      <a:pt x="122855" y="29346"/>
                      <a:pt x="117386" y="29816"/>
                    </a:cubicBezTo>
                    <a:lnTo>
                      <a:pt x="20470" y="38111"/>
                    </a:lnTo>
                    <a:cubicBezTo>
                      <a:pt x="19952" y="38155"/>
                      <a:pt x="19435" y="38177"/>
                      <a:pt x="18918" y="38177"/>
                    </a:cubicBezTo>
                    <a:cubicBezTo>
                      <a:pt x="14345" y="38177"/>
                      <a:pt x="9887" y="36459"/>
                      <a:pt x="6495" y="33344"/>
                    </a:cubicBezTo>
                    <a:cubicBezTo>
                      <a:pt x="2719" y="29878"/>
                      <a:pt x="554" y="24950"/>
                      <a:pt x="554" y="19827"/>
                    </a:cubicBezTo>
                    <a:lnTo>
                      <a:pt x="554" y="18906"/>
                    </a:lnTo>
                    <a:cubicBezTo>
                      <a:pt x="554" y="13783"/>
                      <a:pt x="2719" y="8855"/>
                      <a:pt x="6495" y="5389"/>
                    </a:cubicBezTo>
                    <a:cubicBezTo>
                      <a:pt x="9889" y="2275"/>
                      <a:pt x="14343" y="557"/>
                      <a:pt x="18918" y="557"/>
                    </a:cubicBezTo>
                    <a:close/>
                    <a:moveTo>
                      <a:pt x="18917" y="1"/>
                    </a:moveTo>
                    <a:cubicBezTo>
                      <a:pt x="14205" y="1"/>
                      <a:pt x="9614" y="1772"/>
                      <a:pt x="6120" y="4979"/>
                    </a:cubicBezTo>
                    <a:cubicBezTo>
                      <a:pt x="2233" y="8550"/>
                      <a:pt x="1" y="13627"/>
                      <a:pt x="1" y="18906"/>
                    </a:cubicBezTo>
                    <a:lnTo>
                      <a:pt x="1" y="19827"/>
                    </a:lnTo>
                    <a:cubicBezTo>
                      <a:pt x="1" y="25106"/>
                      <a:pt x="2233" y="30183"/>
                      <a:pt x="6120" y="33754"/>
                    </a:cubicBezTo>
                    <a:cubicBezTo>
                      <a:pt x="9616" y="36963"/>
                      <a:pt x="14206" y="38733"/>
                      <a:pt x="18918" y="38733"/>
                    </a:cubicBezTo>
                    <a:cubicBezTo>
                      <a:pt x="19449" y="38733"/>
                      <a:pt x="19983" y="38711"/>
                      <a:pt x="20517" y="38664"/>
                    </a:cubicBezTo>
                    <a:lnTo>
                      <a:pt x="117434" y="30368"/>
                    </a:lnTo>
                    <a:cubicBezTo>
                      <a:pt x="123190" y="29873"/>
                      <a:pt x="127532" y="25146"/>
                      <a:pt x="127532" y="19369"/>
                    </a:cubicBezTo>
                    <a:cubicBezTo>
                      <a:pt x="127532" y="13587"/>
                      <a:pt x="123190" y="8860"/>
                      <a:pt x="117434" y="8365"/>
                    </a:cubicBezTo>
                    <a:lnTo>
                      <a:pt x="20517" y="69"/>
                    </a:lnTo>
                    <a:cubicBezTo>
                      <a:pt x="19983" y="23"/>
                      <a:pt x="19450" y="1"/>
                      <a:pt x="18917" y="1"/>
                    </a:cubicBez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7;p37"/>
              <p:cNvSpPr/>
              <p:nvPr/>
            </p:nvSpPr>
            <p:spPr>
              <a:xfrm>
                <a:off x="3030369" y="1624241"/>
                <a:ext cx="1826035" cy="1286887"/>
              </a:xfrm>
              <a:custGeom>
                <a:avLst/>
                <a:gdLst/>
                <a:ahLst/>
                <a:cxnLst/>
                <a:rect l="l" t="t" r="r" b="b"/>
                <a:pathLst>
                  <a:path w="120431" h="84873" extrusionOk="0">
                    <a:moveTo>
                      <a:pt x="11788" y="1"/>
                    </a:moveTo>
                    <a:cubicBezTo>
                      <a:pt x="11746" y="1"/>
                      <a:pt x="11703" y="1"/>
                      <a:pt x="11662" y="2"/>
                    </a:cubicBezTo>
                    <a:lnTo>
                      <a:pt x="11567" y="2"/>
                    </a:lnTo>
                    <a:lnTo>
                      <a:pt x="11574" y="558"/>
                    </a:lnTo>
                    <a:lnTo>
                      <a:pt x="11662" y="558"/>
                    </a:lnTo>
                    <a:cubicBezTo>
                      <a:pt x="11999" y="569"/>
                      <a:pt x="12326" y="573"/>
                      <a:pt x="12653" y="601"/>
                    </a:cubicBezTo>
                    <a:lnTo>
                      <a:pt x="12705" y="49"/>
                    </a:lnTo>
                    <a:cubicBezTo>
                      <a:pt x="12403" y="21"/>
                      <a:pt x="12085" y="1"/>
                      <a:pt x="11788" y="1"/>
                    </a:cubicBezTo>
                    <a:close/>
                    <a:moveTo>
                      <a:pt x="10433" y="68"/>
                    </a:moveTo>
                    <a:cubicBezTo>
                      <a:pt x="10055" y="108"/>
                      <a:pt x="9678" y="165"/>
                      <a:pt x="9310" y="242"/>
                    </a:cubicBezTo>
                    <a:lnTo>
                      <a:pt x="9423" y="787"/>
                    </a:lnTo>
                    <a:cubicBezTo>
                      <a:pt x="9775" y="715"/>
                      <a:pt x="10135" y="656"/>
                      <a:pt x="10491" y="620"/>
                    </a:cubicBezTo>
                    <a:lnTo>
                      <a:pt x="10433" y="68"/>
                    </a:lnTo>
                    <a:close/>
                    <a:moveTo>
                      <a:pt x="13831" y="205"/>
                    </a:moveTo>
                    <a:lnTo>
                      <a:pt x="13725" y="751"/>
                    </a:lnTo>
                    <a:cubicBezTo>
                      <a:pt x="14078" y="819"/>
                      <a:pt x="14434" y="903"/>
                      <a:pt x="14779" y="1005"/>
                    </a:cubicBezTo>
                    <a:lnTo>
                      <a:pt x="14936" y="475"/>
                    </a:lnTo>
                    <a:cubicBezTo>
                      <a:pt x="14572" y="366"/>
                      <a:pt x="14201" y="279"/>
                      <a:pt x="13831" y="205"/>
                    </a:cubicBezTo>
                    <a:close/>
                    <a:moveTo>
                      <a:pt x="8209" y="526"/>
                    </a:moveTo>
                    <a:cubicBezTo>
                      <a:pt x="7850" y="638"/>
                      <a:pt x="7494" y="769"/>
                      <a:pt x="7145" y="915"/>
                    </a:cubicBezTo>
                    <a:lnTo>
                      <a:pt x="7359" y="1426"/>
                    </a:lnTo>
                    <a:cubicBezTo>
                      <a:pt x="7690" y="1285"/>
                      <a:pt x="8031" y="1161"/>
                      <a:pt x="8376" y="1056"/>
                    </a:cubicBezTo>
                    <a:lnTo>
                      <a:pt x="8209" y="526"/>
                    </a:lnTo>
                    <a:close/>
                    <a:moveTo>
                      <a:pt x="16007" y="846"/>
                    </a:moveTo>
                    <a:lnTo>
                      <a:pt x="15801" y="1361"/>
                    </a:lnTo>
                    <a:cubicBezTo>
                      <a:pt x="16036" y="1460"/>
                      <a:pt x="16272" y="1561"/>
                      <a:pt x="16505" y="1678"/>
                    </a:cubicBezTo>
                    <a:lnTo>
                      <a:pt x="16792" y="1815"/>
                    </a:lnTo>
                    <a:lnTo>
                      <a:pt x="17036" y="1314"/>
                    </a:lnTo>
                    <a:lnTo>
                      <a:pt x="16749" y="1176"/>
                    </a:lnTo>
                    <a:cubicBezTo>
                      <a:pt x="16505" y="1056"/>
                      <a:pt x="16258" y="947"/>
                      <a:pt x="16007" y="846"/>
                    </a:cubicBezTo>
                    <a:close/>
                    <a:moveTo>
                      <a:pt x="6120" y="1405"/>
                    </a:moveTo>
                    <a:cubicBezTo>
                      <a:pt x="5785" y="1583"/>
                      <a:pt x="5458" y="1779"/>
                      <a:pt x="5146" y="1990"/>
                    </a:cubicBezTo>
                    <a:lnTo>
                      <a:pt x="5455" y="2451"/>
                    </a:lnTo>
                    <a:cubicBezTo>
                      <a:pt x="5753" y="2251"/>
                      <a:pt x="6065" y="2062"/>
                      <a:pt x="6382" y="1892"/>
                    </a:cubicBezTo>
                    <a:lnTo>
                      <a:pt x="6120" y="1405"/>
                    </a:lnTo>
                    <a:close/>
                    <a:moveTo>
                      <a:pt x="18031" y="1801"/>
                    </a:moveTo>
                    <a:lnTo>
                      <a:pt x="17788" y="2299"/>
                    </a:lnTo>
                    <a:lnTo>
                      <a:pt x="18788" y="2786"/>
                    </a:lnTo>
                    <a:lnTo>
                      <a:pt x="19031" y="2285"/>
                    </a:lnTo>
                    <a:lnTo>
                      <a:pt x="18031" y="1801"/>
                    </a:lnTo>
                    <a:close/>
                    <a:moveTo>
                      <a:pt x="20030" y="2771"/>
                    </a:moveTo>
                    <a:lnTo>
                      <a:pt x="19786" y="3269"/>
                    </a:lnTo>
                    <a:lnTo>
                      <a:pt x="20782" y="3756"/>
                    </a:lnTo>
                    <a:lnTo>
                      <a:pt x="21025" y="3254"/>
                    </a:lnTo>
                    <a:lnTo>
                      <a:pt x="20030" y="2771"/>
                    </a:lnTo>
                    <a:close/>
                    <a:moveTo>
                      <a:pt x="4234" y="2669"/>
                    </a:moveTo>
                    <a:cubicBezTo>
                      <a:pt x="3944" y="2909"/>
                      <a:pt x="3660" y="3167"/>
                      <a:pt x="3395" y="3436"/>
                    </a:cubicBezTo>
                    <a:lnTo>
                      <a:pt x="3791" y="3825"/>
                    </a:lnTo>
                    <a:cubicBezTo>
                      <a:pt x="4041" y="3571"/>
                      <a:pt x="4311" y="3327"/>
                      <a:pt x="4590" y="3098"/>
                    </a:cubicBezTo>
                    <a:lnTo>
                      <a:pt x="4234" y="2669"/>
                    </a:lnTo>
                    <a:close/>
                    <a:moveTo>
                      <a:pt x="22025" y="3741"/>
                    </a:moveTo>
                    <a:lnTo>
                      <a:pt x="21782" y="4239"/>
                    </a:lnTo>
                    <a:lnTo>
                      <a:pt x="22781" y="4726"/>
                    </a:lnTo>
                    <a:lnTo>
                      <a:pt x="23021" y="4225"/>
                    </a:lnTo>
                    <a:lnTo>
                      <a:pt x="22025" y="3741"/>
                    </a:lnTo>
                    <a:close/>
                    <a:moveTo>
                      <a:pt x="2635" y="4279"/>
                    </a:moveTo>
                    <a:cubicBezTo>
                      <a:pt x="2396" y="4570"/>
                      <a:pt x="2170" y="4879"/>
                      <a:pt x="1960" y="5191"/>
                    </a:cubicBezTo>
                    <a:lnTo>
                      <a:pt x="2421" y="5500"/>
                    </a:lnTo>
                    <a:cubicBezTo>
                      <a:pt x="2621" y="5198"/>
                      <a:pt x="2839" y="4908"/>
                      <a:pt x="3064" y="4628"/>
                    </a:cubicBezTo>
                    <a:lnTo>
                      <a:pt x="2635" y="4279"/>
                    </a:lnTo>
                    <a:close/>
                    <a:moveTo>
                      <a:pt x="24020" y="4712"/>
                    </a:moveTo>
                    <a:lnTo>
                      <a:pt x="23776" y="5210"/>
                    </a:lnTo>
                    <a:lnTo>
                      <a:pt x="24775" y="5696"/>
                    </a:lnTo>
                    <a:lnTo>
                      <a:pt x="25019" y="5198"/>
                    </a:lnTo>
                    <a:lnTo>
                      <a:pt x="24020" y="4712"/>
                    </a:lnTo>
                    <a:close/>
                    <a:moveTo>
                      <a:pt x="26015" y="5681"/>
                    </a:moveTo>
                    <a:lnTo>
                      <a:pt x="25775" y="6179"/>
                    </a:lnTo>
                    <a:lnTo>
                      <a:pt x="26771" y="6667"/>
                    </a:lnTo>
                    <a:lnTo>
                      <a:pt x="27014" y="6169"/>
                    </a:lnTo>
                    <a:lnTo>
                      <a:pt x="26015" y="5681"/>
                    </a:lnTo>
                    <a:close/>
                    <a:moveTo>
                      <a:pt x="1378" y="6169"/>
                    </a:moveTo>
                    <a:cubicBezTo>
                      <a:pt x="1200" y="6499"/>
                      <a:pt x="1036" y="6845"/>
                      <a:pt x="891" y="7194"/>
                    </a:cubicBezTo>
                    <a:lnTo>
                      <a:pt x="1403" y="7408"/>
                    </a:lnTo>
                    <a:cubicBezTo>
                      <a:pt x="1542" y="7073"/>
                      <a:pt x="1698" y="6746"/>
                      <a:pt x="1864" y="6431"/>
                    </a:cubicBezTo>
                    <a:lnTo>
                      <a:pt x="1378" y="6169"/>
                    </a:lnTo>
                    <a:close/>
                    <a:moveTo>
                      <a:pt x="28014" y="6652"/>
                    </a:moveTo>
                    <a:lnTo>
                      <a:pt x="27770" y="7150"/>
                    </a:lnTo>
                    <a:lnTo>
                      <a:pt x="28765" y="7637"/>
                    </a:lnTo>
                    <a:lnTo>
                      <a:pt x="29009" y="7139"/>
                    </a:lnTo>
                    <a:lnTo>
                      <a:pt x="28014" y="6652"/>
                    </a:lnTo>
                    <a:close/>
                    <a:moveTo>
                      <a:pt x="30008" y="7622"/>
                    </a:moveTo>
                    <a:lnTo>
                      <a:pt x="29765" y="8120"/>
                    </a:lnTo>
                    <a:lnTo>
                      <a:pt x="30764" y="8607"/>
                    </a:lnTo>
                    <a:lnTo>
                      <a:pt x="31007" y="8109"/>
                    </a:lnTo>
                    <a:lnTo>
                      <a:pt x="30008" y="7622"/>
                    </a:lnTo>
                    <a:close/>
                    <a:moveTo>
                      <a:pt x="506" y="8262"/>
                    </a:moveTo>
                    <a:cubicBezTo>
                      <a:pt x="397" y="8625"/>
                      <a:pt x="303" y="8995"/>
                      <a:pt x="229" y="9366"/>
                    </a:cubicBezTo>
                    <a:lnTo>
                      <a:pt x="774" y="9475"/>
                    </a:lnTo>
                    <a:cubicBezTo>
                      <a:pt x="844" y="9123"/>
                      <a:pt x="931" y="8770"/>
                      <a:pt x="1036" y="8425"/>
                    </a:cubicBezTo>
                    <a:lnTo>
                      <a:pt x="506" y="8262"/>
                    </a:lnTo>
                    <a:close/>
                    <a:moveTo>
                      <a:pt x="32003" y="8593"/>
                    </a:moveTo>
                    <a:lnTo>
                      <a:pt x="31760" y="9090"/>
                    </a:lnTo>
                    <a:lnTo>
                      <a:pt x="32759" y="9577"/>
                    </a:lnTo>
                    <a:lnTo>
                      <a:pt x="33003" y="9079"/>
                    </a:lnTo>
                    <a:lnTo>
                      <a:pt x="32003" y="8593"/>
                    </a:lnTo>
                    <a:close/>
                    <a:moveTo>
                      <a:pt x="33998" y="9562"/>
                    </a:moveTo>
                    <a:lnTo>
                      <a:pt x="33758" y="10060"/>
                    </a:lnTo>
                    <a:lnTo>
                      <a:pt x="34754" y="10548"/>
                    </a:lnTo>
                    <a:lnTo>
                      <a:pt x="34997" y="10050"/>
                    </a:lnTo>
                    <a:lnTo>
                      <a:pt x="33998" y="9562"/>
                    </a:lnTo>
                    <a:close/>
                    <a:moveTo>
                      <a:pt x="35997" y="10533"/>
                    </a:moveTo>
                    <a:lnTo>
                      <a:pt x="35753" y="11034"/>
                    </a:lnTo>
                    <a:lnTo>
                      <a:pt x="36753" y="11518"/>
                    </a:lnTo>
                    <a:lnTo>
                      <a:pt x="36993" y="11020"/>
                    </a:lnTo>
                    <a:lnTo>
                      <a:pt x="35997" y="10533"/>
                    </a:lnTo>
                    <a:close/>
                    <a:moveTo>
                      <a:pt x="59" y="10489"/>
                    </a:moveTo>
                    <a:cubicBezTo>
                      <a:pt x="23" y="10863"/>
                      <a:pt x="4" y="11245"/>
                      <a:pt x="1" y="11623"/>
                    </a:cubicBezTo>
                    <a:lnTo>
                      <a:pt x="556" y="11627"/>
                    </a:lnTo>
                    <a:cubicBezTo>
                      <a:pt x="556" y="11267"/>
                      <a:pt x="575" y="10900"/>
                      <a:pt x="611" y="10543"/>
                    </a:cubicBezTo>
                    <a:lnTo>
                      <a:pt x="59" y="10489"/>
                    </a:lnTo>
                    <a:close/>
                    <a:moveTo>
                      <a:pt x="37991" y="11503"/>
                    </a:moveTo>
                    <a:lnTo>
                      <a:pt x="37748" y="12004"/>
                    </a:lnTo>
                    <a:lnTo>
                      <a:pt x="38747" y="12488"/>
                    </a:lnTo>
                    <a:lnTo>
                      <a:pt x="38991" y="11990"/>
                    </a:lnTo>
                    <a:lnTo>
                      <a:pt x="37991" y="11503"/>
                    </a:lnTo>
                    <a:close/>
                    <a:moveTo>
                      <a:pt x="39987" y="12473"/>
                    </a:moveTo>
                    <a:lnTo>
                      <a:pt x="39743" y="12975"/>
                    </a:lnTo>
                    <a:lnTo>
                      <a:pt x="40743" y="13458"/>
                    </a:lnTo>
                    <a:lnTo>
                      <a:pt x="40986" y="12960"/>
                    </a:lnTo>
                    <a:lnTo>
                      <a:pt x="39987" y="12473"/>
                    </a:lnTo>
                    <a:close/>
                    <a:moveTo>
                      <a:pt x="608" y="12706"/>
                    </a:moveTo>
                    <a:lnTo>
                      <a:pt x="55" y="12757"/>
                    </a:lnTo>
                    <a:cubicBezTo>
                      <a:pt x="91" y="13134"/>
                      <a:pt x="146" y="13513"/>
                      <a:pt x="219" y="13884"/>
                    </a:cubicBezTo>
                    <a:lnTo>
                      <a:pt x="764" y="13778"/>
                    </a:lnTo>
                    <a:cubicBezTo>
                      <a:pt x="695" y="13426"/>
                      <a:pt x="644" y="13062"/>
                      <a:pt x="608" y="12706"/>
                    </a:cubicBezTo>
                    <a:close/>
                    <a:moveTo>
                      <a:pt x="41985" y="13443"/>
                    </a:moveTo>
                    <a:lnTo>
                      <a:pt x="41741" y="13945"/>
                    </a:lnTo>
                    <a:lnTo>
                      <a:pt x="42737" y="14429"/>
                    </a:lnTo>
                    <a:lnTo>
                      <a:pt x="42981" y="13931"/>
                    </a:lnTo>
                    <a:lnTo>
                      <a:pt x="41985" y="13443"/>
                    </a:lnTo>
                    <a:close/>
                    <a:moveTo>
                      <a:pt x="43980" y="14414"/>
                    </a:moveTo>
                    <a:lnTo>
                      <a:pt x="43737" y="14915"/>
                    </a:lnTo>
                    <a:lnTo>
                      <a:pt x="44736" y="15398"/>
                    </a:lnTo>
                    <a:lnTo>
                      <a:pt x="44979" y="14900"/>
                    </a:lnTo>
                    <a:lnTo>
                      <a:pt x="43980" y="14414"/>
                    </a:lnTo>
                    <a:close/>
                    <a:moveTo>
                      <a:pt x="1022" y="14828"/>
                    </a:moveTo>
                    <a:lnTo>
                      <a:pt x="487" y="14988"/>
                    </a:lnTo>
                    <a:cubicBezTo>
                      <a:pt x="596" y="15348"/>
                      <a:pt x="724" y="15707"/>
                      <a:pt x="866" y="16056"/>
                    </a:cubicBezTo>
                    <a:lnTo>
                      <a:pt x="1381" y="15849"/>
                    </a:lnTo>
                    <a:cubicBezTo>
                      <a:pt x="1244" y="15514"/>
                      <a:pt x="1123" y="15173"/>
                      <a:pt x="1022" y="14828"/>
                    </a:cubicBezTo>
                    <a:close/>
                    <a:moveTo>
                      <a:pt x="45975" y="15384"/>
                    </a:moveTo>
                    <a:lnTo>
                      <a:pt x="45731" y="15885"/>
                    </a:lnTo>
                    <a:lnTo>
                      <a:pt x="46731" y="16369"/>
                    </a:lnTo>
                    <a:lnTo>
                      <a:pt x="46974" y="15871"/>
                    </a:lnTo>
                    <a:lnTo>
                      <a:pt x="45975" y="15384"/>
                    </a:lnTo>
                    <a:close/>
                    <a:moveTo>
                      <a:pt x="47970" y="16354"/>
                    </a:moveTo>
                    <a:lnTo>
                      <a:pt x="47730" y="16856"/>
                    </a:lnTo>
                    <a:lnTo>
                      <a:pt x="48726" y="17339"/>
                    </a:lnTo>
                    <a:lnTo>
                      <a:pt x="48969" y="16841"/>
                    </a:lnTo>
                    <a:lnTo>
                      <a:pt x="47970" y="16354"/>
                    </a:lnTo>
                    <a:close/>
                    <a:moveTo>
                      <a:pt x="1836" y="16830"/>
                    </a:moveTo>
                    <a:lnTo>
                      <a:pt x="1346" y="17089"/>
                    </a:lnTo>
                    <a:cubicBezTo>
                      <a:pt x="1520" y="17423"/>
                      <a:pt x="1716" y="17750"/>
                      <a:pt x="1923" y="18065"/>
                    </a:cubicBezTo>
                    <a:lnTo>
                      <a:pt x="2384" y="17760"/>
                    </a:lnTo>
                    <a:cubicBezTo>
                      <a:pt x="2188" y="17463"/>
                      <a:pt x="2003" y="17146"/>
                      <a:pt x="1836" y="16830"/>
                    </a:cubicBezTo>
                    <a:close/>
                    <a:moveTo>
                      <a:pt x="49969" y="17324"/>
                    </a:moveTo>
                    <a:lnTo>
                      <a:pt x="49725" y="17825"/>
                    </a:lnTo>
                    <a:lnTo>
                      <a:pt x="50720" y="18310"/>
                    </a:lnTo>
                    <a:lnTo>
                      <a:pt x="50964" y="17812"/>
                    </a:lnTo>
                    <a:lnTo>
                      <a:pt x="49969" y="17324"/>
                    </a:lnTo>
                    <a:close/>
                    <a:moveTo>
                      <a:pt x="51963" y="18295"/>
                    </a:moveTo>
                    <a:lnTo>
                      <a:pt x="51720" y="18796"/>
                    </a:lnTo>
                    <a:lnTo>
                      <a:pt x="52719" y="19279"/>
                    </a:lnTo>
                    <a:lnTo>
                      <a:pt x="52963" y="18781"/>
                    </a:lnTo>
                    <a:lnTo>
                      <a:pt x="51963" y="18295"/>
                    </a:lnTo>
                    <a:close/>
                    <a:moveTo>
                      <a:pt x="3024" y="18632"/>
                    </a:moveTo>
                    <a:lnTo>
                      <a:pt x="2592" y="18985"/>
                    </a:lnTo>
                    <a:cubicBezTo>
                      <a:pt x="2828" y="19276"/>
                      <a:pt x="3082" y="19559"/>
                      <a:pt x="3347" y="19828"/>
                    </a:cubicBezTo>
                    <a:lnTo>
                      <a:pt x="3744" y="19439"/>
                    </a:lnTo>
                    <a:cubicBezTo>
                      <a:pt x="3493" y="19185"/>
                      <a:pt x="3249" y="18912"/>
                      <a:pt x="3024" y="18632"/>
                    </a:cubicBezTo>
                    <a:close/>
                    <a:moveTo>
                      <a:pt x="53959" y="19264"/>
                    </a:moveTo>
                    <a:lnTo>
                      <a:pt x="53715" y="19766"/>
                    </a:lnTo>
                    <a:lnTo>
                      <a:pt x="54714" y="20250"/>
                    </a:lnTo>
                    <a:lnTo>
                      <a:pt x="54958" y="19752"/>
                    </a:lnTo>
                    <a:lnTo>
                      <a:pt x="53959" y="19264"/>
                    </a:lnTo>
                    <a:close/>
                    <a:moveTo>
                      <a:pt x="55957" y="20235"/>
                    </a:moveTo>
                    <a:lnTo>
                      <a:pt x="55713" y="20737"/>
                    </a:lnTo>
                    <a:lnTo>
                      <a:pt x="56709" y="21220"/>
                    </a:lnTo>
                    <a:lnTo>
                      <a:pt x="56952" y="20722"/>
                    </a:lnTo>
                    <a:lnTo>
                      <a:pt x="55957" y="20235"/>
                    </a:lnTo>
                    <a:close/>
                    <a:moveTo>
                      <a:pt x="4539" y="20173"/>
                    </a:moveTo>
                    <a:lnTo>
                      <a:pt x="4187" y="20599"/>
                    </a:lnTo>
                    <a:cubicBezTo>
                      <a:pt x="4401" y="20780"/>
                      <a:pt x="4623" y="20951"/>
                      <a:pt x="4856" y="21118"/>
                    </a:cubicBezTo>
                    <a:lnTo>
                      <a:pt x="5084" y="21282"/>
                    </a:lnTo>
                    <a:lnTo>
                      <a:pt x="5408" y="20831"/>
                    </a:lnTo>
                    <a:lnTo>
                      <a:pt x="5178" y="20668"/>
                    </a:lnTo>
                    <a:cubicBezTo>
                      <a:pt x="4957" y="20507"/>
                      <a:pt x="4747" y="20344"/>
                      <a:pt x="4539" y="20173"/>
                    </a:cubicBezTo>
                    <a:close/>
                    <a:moveTo>
                      <a:pt x="57952" y="21209"/>
                    </a:moveTo>
                    <a:lnTo>
                      <a:pt x="57709" y="21706"/>
                    </a:lnTo>
                    <a:lnTo>
                      <a:pt x="58708" y="22190"/>
                    </a:lnTo>
                    <a:lnTo>
                      <a:pt x="58948" y="21692"/>
                    </a:lnTo>
                    <a:lnTo>
                      <a:pt x="57952" y="21209"/>
                    </a:lnTo>
                    <a:close/>
                    <a:moveTo>
                      <a:pt x="6309" y="21481"/>
                    </a:moveTo>
                    <a:lnTo>
                      <a:pt x="5985" y="21932"/>
                    </a:lnTo>
                    <a:lnTo>
                      <a:pt x="6887" y="22578"/>
                    </a:lnTo>
                    <a:lnTo>
                      <a:pt x="7210" y="22128"/>
                    </a:lnTo>
                    <a:lnTo>
                      <a:pt x="6309" y="21481"/>
                    </a:lnTo>
                    <a:close/>
                    <a:moveTo>
                      <a:pt x="59946" y="22179"/>
                    </a:moveTo>
                    <a:lnTo>
                      <a:pt x="59703" y="22677"/>
                    </a:lnTo>
                    <a:lnTo>
                      <a:pt x="60703" y="23160"/>
                    </a:lnTo>
                    <a:lnTo>
                      <a:pt x="60946" y="22662"/>
                    </a:lnTo>
                    <a:lnTo>
                      <a:pt x="59946" y="22179"/>
                    </a:lnTo>
                    <a:close/>
                    <a:moveTo>
                      <a:pt x="8111" y="22775"/>
                    </a:moveTo>
                    <a:lnTo>
                      <a:pt x="7788" y="23226"/>
                    </a:lnTo>
                    <a:lnTo>
                      <a:pt x="8689" y="23873"/>
                    </a:lnTo>
                    <a:lnTo>
                      <a:pt x="9012" y="23422"/>
                    </a:lnTo>
                    <a:lnTo>
                      <a:pt x="8111" y="22775"/>
                    </a:lnTo>
                    <a:close/>
                    <a:moveTo>
                      <a:pt x="61942" y="23150"/>
                    </a:moveTo>
                    <a:lnTo>
                      <a:pt x="61702" y="23647"/>
                    </a:lnTo>
                    <a:lnTo>
                      <a:pt x="62698" y="24131"/>
                    </a:lnTo>
                    <a:lnTo>
                      <a:pt x="62941" y="23633"/>
                    </a:lnTo>
                    <a:lnTo>
                      <a:pt x="61942" y="23150"/>
                    </a:lnTo>
                    <a:close/>
                    <a:moveTo>
                      <a:pt x="63941" y="24119"/>
                    </a:moveTo>
                    <a:lnTo>
                      <a:pt x="63696" y="24617"/>
                    </a:lnTo>
                    <a:lnTo>
                      <a:pt x="64692" y="25101"/>
                    </a:lnTo>
                    <a:lnTo>
                      <a:pt x="64936" y="24603"/>
                    </a:lnTo>
                    <a:lnTo>
                      <a:pt x="63941" y="24119"/>
                    </a:lnTo>
                    <a:close/>
                    <a:moveTo>
                      <a:pt x="9914" y="24072"/>
                    </a:moveTo>
                    <a:lnTo>
                      <a:pt x="9590" y="24523"/>
                    </a:lnTo>
                    <a:lnTo>
                      <a:pt x="10491" y="25169"/>
                    </a:lnTo>
                    <a:lnTo>
                      <a:pt x="10815" y="24719"/>
                    </a:lnTo>
                    <a:lnTo>
                      <a:pt x="9914" y="24072"/>
                    </a:lnTo>
                    <a:close/>
                    <a:moveTo>
                      <a:pt x="65935" y="25090"/>
                    </a:moveTo>
                    <a:lnTo>
                      <a:pt x="65692" y="25587"/>
                    </a:lnTo>
                    <a:lnTo>
                      <a:pt x="66691" y="26071"/>
                    </a:lnTo>
                    <a:lnTo>
                      <a:pt x="66935" y="25573"/>
                    </a:lnTo>
                    <a:lnTo>
                      <a:pt x="65935" y="25090"/>
                    </a:lnTo>
                    <a:close/>
                    <a:moveTo>
                      <a:pt x="11716" y="25366"/>
                    </a:moveTo>
                    <a:lnTo>
                      <a:pt x="11392" y="25817"/>
                    </a:lnTo>
                    <a:lnTo>
                      <a:pt x="12294" y="26464"/>
                    </a:lnTo>
                    <a:lnTo>
                      <a:pt x="12617" y="26013"/>
                    </a:lnTo>
                    <a:lnTo>
                      <a:pt x="11716" y="25366"/>
                    </a:lnTo>
                    <a:close/>
                    <a:moveTo>
                      <a:pt x="67930" y="26060"/>
                    </a:moveTo>
                    <a:lnTo>
                      <a:pt x="67686" y="26558"/>
                    </a:lnTo>
                    <a:lnTo>
                      <a:pt x="68686" y="27044"/>
                    </a:lnTo>
                    <a:lnTo>
                      <a:pt x="68929" y="26543"/>
                    </a:lnTo>
                    <a:lnTo>
                      <a:pt x="67930" y="26060"/>
                    </a:lnTo>
                    <a:close/>
                    <a:moveTo>
                      <a:pt x="13518" y="26663"/>
                    </a:moveTo>
                    <a:lnTo>
                      <a:pt x="13195" y="27113"/>
                    </a:lnTo>
                    <a:lnTo>
                      <a:pt x="14092" y="27760"/>
                    </a:lnTo>
                    <a:lnTo>
                      <a:pt x="14419" y="27310"/>
                    </a:lnTo>
                    <a:lnTo>
                      <a:pt x="13518" y="26663"/>
                    </a:lnTo>
                    <a:close/>
                    <a:moveTo>
                      <a:pt x="69925" y="27031"/>
                    </a:moveTo>
                    <a:lnTo>
                      <a:pt x="69685" y="27528"/>
                    </a:lnTo>
                    <a:lnTo>
                      <a:pt x="70681" y="28015"/>
                    </a:lnTo>
                    <a:lnTo>
                      <a:pt x="70924" y="27514"/>
                    </a:lnTo>
                    <a:lnTo>
                      <a:pt x="69925" y="27031"/>
                    </a:lnTo>
                    <a:close/>
                    <a:moveTo>
                      <a:pt x="71924" y="28000"/>
                    </a:moveTo>
                    <a:lnTo>
                      <a:pt x="71681" y="28498"/>
                    </a:lnTo>
                    <a:lnTo>
                      <a:pt x="72679" y="28985"/>
                    </a:lnTo>
                    <a:lnTo>
                      <a:pt x="72919" y="28483"/>
                    </a:lnTo>
                    <a:lnTo>
                      <a:pt x="71924" y="28000"/>
                    </a:lnTo>
                    <a:close/>
                    <a:moveTo>
                      <a:pt x="15321" y="27957"/>
                    </a:moveTo>
                    <a:lnTo>
                      <a:pt x="14994" y="28408"/>
                    </a:lnTo>
                    <a:lnTo>
                      <a:pt x="15895" y="29054"/>
                    </a:lnTo>
                    <a:lnTo>
                      <a:pt x="16222" y="28604"/>
                    </a:lnTo>
                    <a:lnTo>
                      <a:pt x="15321" y="27957"/>
                    </a:lnTo>
                    <a:close/>
                    <a:moveTo>
                      <a:pt x="73918" y="28971"/>
                    </a:moveTo>
                    <a:lnTo>
                      <a:pt x="73675" y="29468"/>
                    </a:lnTo>
                    <a:lnTo>
                      <a:pt x="74674" y="29956"/>
                    </a:lnTo>
                    <a:lnTo>
                      <a:pt x="74918" y="29454"/>
                    </a:lnTo>
                    <a:lnTo>
                      <a:pt x="73918" y="28971"/>
                    </a:lnTo>
                    <a:close/>
                    <a:moveTo>
                      <a:pt x="17119" y="29254"/>
                    </a:moveTo>
                    <a:lnTo>
                      <a:pt x="16796" y="29704"/>
                    </a:lnTo>
                    <a:lnTo>
                      <a:pt x="17697" y="30352"/>
                    </a:lnTo>
                    <a:lnTo>
                      <a:pt x="18020" y="29901"/>
                    </a:lnTo>
                    <a:lnTo>
                      <a:pt x="17119" y="29254"/>
                    </a:lnTo>
                    <a:close/>
                    <a:moveTo>
                      <a:pt x="75914" y="29941"/>
                    </a:moveTo>
                    <a:lnTo>
                      <a:pt x="75670" y="30439"/>
                    </a:lnTo>
                    <a:lnTo>
                      <a:pt x="76669" y="30925"/>
                    </a:lnTo>
                    <a:lnTo>
                      <a:pt x="76913" y="30424"/>
                    </a:lnTo>
                    <a:lnTo>
                      <a:pt x="75914" y="29941"/>
                    </a:lnTo>
                    <a:close/>
                    <a:moveTo>
                      <a:pt x="18922" y="30548"/>
                    </a:moveTo>
                    <a:lnTo>
                      <a:pt x="18598" y="30999"/>
                    </a:lnTo>
                    <a:lnTo>
                      <a:pt x="19499" y="31645"/>
                    </a:lnTo>
                    <a:lnTo>
                      <a:pt x="19823" y="31195"/>
                    </a:lnTo>
                    <a:lnTo>
                      <a:pt x="18922" y="30548"/>
                    </a:lnTo>
                    <a:close/>
                    <a:moveTo>
                      <a:pt x="77912" y="30911"/>
                    </a:moveTo>
                    <a:lnTo>
                      <a:pt x="77668" y="31409"/>
                    </a:lnTo>
                    <a:lnTo>
                      <a:pt x="78664" y="31896"/>
                    </a:lnTo>
                    <a:lnTo>
                      <a:pt x="78908" y="31395"/>
                    </a:lnTo>
                    <a:lnTo>
                      <a:pt x="77912" y="30911"/>
                    </a:lnTo>
                    <a:close/>
                    <a:moveTo>
                      <a:pt x="79907" y="31881"/>
                    </a:moveTo>
                    <a:lnTo>
                      <a:pt x="79664" y="32379"/>
                    </a:lnTo>
                    <a:lnTo>
                      <a:pt x="80663" y="32866"/>
                    </a:lnTo>
                    <a:lnTo>
                      <a:pt x="80903" y="32364"/>
                    </a:lnTo>
                    <a:lnTo>
                      <a:pt x="79907" y="31881"/>
                    </a:lnTo>
                    <a:close/>
                    <a:moveTo>
                      <a:pt x="20724" y="31845"/>
                    </a:moveTo>
                    <a:lnTo>
                      <a:pt x="20401" y="32295"/>
                    </a:lnTo>
                    <a:lnTo>
                      <a:pt x="21302" y="32943"/>
                    </a:lnTo>
                    <a:lnTo>
                      <a:pt x="21625" y="32492"/>
                    </a:lnTo>
                    <a:lnTo>
                      <a:pt x="20724" y="31845"/>
                    </a:lnTo>
                    <a:close/>
                    <a:moveTo>
                      <a:pt x="81902" y="32852"/>
                    </a:moveTo>
                    <a:lnTo>
                      <a:pt x="81658" y="33349"/>
                    </a:lnTo>
                    <a:lnTo>
                      <a:pt x="82658" y="33836"/>
                    </a:lnTo>
                    <a:lnTo>
                      <a:pt x="82901" y="33335"/>
                    </a:lnTo>
                    <a:lnTo>
                      <a:pt x="81902" y="32852"/>
                    </a:lnTo>
                    <a:close/>
                    <a:moveTo>
                      <a:pt x="22526" y="33139"/>
                    </a:moveTo>
                    <a:lnTo>
                      <a:pt x="22203" y="33589"/>
                    </a:lnTo>
                    <a:lnTo>
                      <a:pt x="23104" y="34236"/>
                    </a:lnTo>
                    <a:lnTo>
                      <a:pt x="23427" y="33785"/>
                    </a:lnTo>
                    <a:lnTo>
                      <a:pt x="22526" y="33139"/>
                    </a:lnTo>
                    <a:close/>
                    <a:moveTo>
                      <a:pt x="83897" y="33822"/>
                    </a:moveTo>
                    <a:lnTo>
                      <a:pt x="83657" y="34320"/>
                    </a:lnTo>
                    <a:lnTo>
                      <a:pt x="84653" y="34806"/>
                    </a:lnTo>
                    <a:lnTo>
                      <a:pt x="84896" y="34305"/>
                    </a:lnTo>
                    <a:lnTo>
                      <a:pt x="83897" y="33822"/>
                    </a:lnTo>
                    <a:close/>
                    <a:moveTo>
                      <a:pt x="24329" y="34436"/>
                    </a:moveTo>
                    <a:lnTo>
                      <a:pt x="24005" y="34886"/>
                    </a:lnTo>
                    <a:lnTo>
                      <a:pt x="24906" y="35534"/>
                    </a:lnTo>
                    <a:lnTo>
                      <a:pt x="25230" y="35083"/>
                    </a:lnTo>
                    <a:lnTo>
                      <a:pt x="24329" y="34436"/>
                    </a:lnTo>
                    <a:close/>
                    <a:moveTo>
                      <a:pt x="85896" y="34792"/>
                    </a:moveTo>
                    <a:lnTo>
                      <a:pt x="85652" y="35289"/>
                    </a:lnTo>
                    <a:lnTo>
                      <a:pt x="86651" y="35777"/>
                    </a:lnTo>
                    <a:lnTo>
                      <a:pt x="86891" y="35275"/>
                    </a:lnTo>
                    <a:lnTo>
                      <a:pt x="85896" y="34792"/>
                    </a:lnTo>
                    <a:close/>
                    <a:moveTo>
                      <a:pt x="87890" y="35762"/>
                    </a:moveTo>
                    <a:lnTo>
                      <a:pt x="87647" y="36260"/>
                    </a:lnTo>
                    <a:lnTo>
                      <a:pt x="88646" y="36747"/>
                    </a:lnTo>
                    <a:lnTo>
                      <a:pt x="88890" y="36245"/>
                    </a:lnTo>
                    <a:lnTo>
                      <a:pt x="87890" y="35762"/>
                    </a:lnTo>
                    <a:close/>
                    <a:moveTo>
                      <a:pt x="26131" y="35730"/>
                    </a:moveTo>
                    <a:lnTo>
                      <a:pt x="25808" y="36180"/>
                    </a:lnTo>
                    <a:lnTo>
                      <a:pt x="26709" y="36827"/>
                    </a:lnTo>
                    <a:lnTo>
                      <a:pt x="27032" y="36376"/>
                    </a:lnTo>
                    <a:lnTo>
                      <a:pt x="26131" y="35730"/>
                    </a:lnTo>
                    <a:close/>
                    <a:moveTo>
                      <a:pt x="89886" y="36733"/>
                    </a:moveTo>
                    <a:lnTo>
                      <a:pt x="89641" y="37230"/>
                    </a:lnTo>
                    <a:lnTo>
                      <a:pt x="90641" y="37717"/>
                    </a:lnTo>
                    <a:lnTo>
                      <a:pt x="90884" y="37219"/>
                    </a:lnTo>
                    <a:lnTo>
                      <a:pt x="89886" y="36733"/>
                    </a:lnTo>
                    <a:close/>
                    <a:moveTo>
                      <a:pt x="27933" y="37027"/>
                    </a:moveTo>
                    <a:lnTo>
                      <a:pt x="27610" y="37477"/>
                    </a:lnTo>
                    <a:lnTo>
                      <a:pt x="28512" y="38124"/>
                    </a:lnTo>
                    <a:lnTo>
                      <a:pt x="28834" y="37674"/>
                    </a:lnTo>
                    <a:lnTo>
                      <a:pt x="27933" y="37027"/>
                    </a:lnTo>
                    <a:close/>
                    <a:moveTo>
                      <a:pt x="91880" y="37702"/>
                    </a:moveTo>
                    <a:lnTo>
                      <a:pt x="91640" y="38200"/>
                    </a:lnTo>
                    <a:lnTo>
                      <a:pt x="92636" y="38687"/>
                    </a:lnTo>
                    <a:lnTo>
                      <a:pt x="92880" y="38189"/>
                    </a:lnTo>
                    <a:lnTo>
                      <a:pt x="91880" y="37702"/>
                    </a:lnTo>
                    <a:close/>
                    <a:moveTo>
                      <a:pt x="29736" y="38320"/>
                    </a:moveTo>
                    <a:lnTo>
                      <a:pt x="29412" y="38771"/>
                    </a:lnTo>
                    <a:lnTo>
                      <a:pt x="30313" y="39418"/>
                    </a:lnTo>
                    <a:lnTo>
                      <a:pt x="30637" y="38967"/>
                    </a:lnTo>
                    <a:lnTo>
                      <a:pt x="29736" y="38320"/>
                    </a:lnTo>
                    <a:close/>
                    <a:moveTo>
                      <a:pt x="93879" y="38673"/>
                    </a:moveTo>
                    <a:lnTo>
                      <a:pt x="93636" y="39170"/>
                    </a:lnTo>
                    <a:lnTo>
                      <a:pt x="94634" y="39658"/>
                    </a:lnTo>
                    <a:lnTo>
                      <a:pt x="94874" y="39160"/>
                    </a:lnTo>
                    <a:lnTo>
                      <a:pt x="93879" y="38673"/>
                    </a:lnTo>
                    <a:close/>
                    <a:moveTo>
                      <a:pt x="95873" y="39643"/>
                    </a:moveTo>
                    <a:lnTo>
                      <a:pt x="95630" y="40141"/>
                    </a:lnTo>
                    <a:lnTo>
                      <a:pt x="96630" y="40628"/>
                    </a:lnTo>
                    <a:lnTo>
                      <a:pt x="96873" y="40130"/>
                    </a:lnTo>
                    <a:lnTo>
                      <a:pt x="95873" y="39643"/>
                    </a:lnTo>
                    <a:close/>
                    <a:moveTo>
                      <a:pt x="31538" y="39618"/>
                    </a:moveTo>
                    <a:lnTo>
                      <a:pt x="31211" y="40068"/>
                    </a:lnTo>
                    <a:lnTo>
                      <a:pt x="32112" y="40715"/>
                    </a:lnTo>
                    <a:lnTo>
                      <a:pt x="32439" y="40265"/>
                    </a:lnTo>
                    <a:lnTo>
                      <a:pt x="31538" y="39618"/>
                    </a:lnTo>
                    <a:close/>
                    <a:moveTo>
                      <a:pt x="97869" y="40614"/>
                    </a:moveTo>
                    <a:lnTo>
                      <a:pt x="97629" y="41111"/>
                    </a:lnTo>
                    <a:lnTo>
                      <a:pt x="98624" y="41598"/>
                    </a:lnTo>
                    <a:lnTo>
                      <a:pt x="98868" y="41100"/>
                    </a:lnTo>
                    <a:lnTo>
                      <a:pt x="97869" y="40614"/>
                    </a:lnTo>
                    <a:close/>
                    <a:moveTo>
                      <a:pt x="33340" y="40911"/>
                    </a:moveTo>
                    <a:lnTo>
                      <a:pt x="33013" y="41362"/>
                    </a:lnTo>
                    <a:lnTo>
                      <a:pt x="33914" y="42009"/>
                    </a:lnTo>
                    <a:lnTo>
                      <a:pt x="34241" y="41558"/>
                    </a:lnTo>
                    <a:lnTo>
                      <a:pt x="33340" y="40911"/>
                    </a:lnTo>
                    <a:close/>
                    <a:moveTo>
                      <a:pt x="99867" y="41583"/>
                    </a:moveTo>
                    <a:lnTo>
                      <a:pt x="99624" y="42085"/>
                    </a:lnTo>
                    <a:lnTo>
                      <a:pt x="100623" y="42568"/>
                    </a:lnTo>
                    <a:lnTo>
                      <a:pt x="100863" y="42070"/>
                    </a:lnTo>
                    <a:lnTo>
                      <a:pt x="99867" y="41583"/>
                    </a:lnTo>
                    <a:close/>
                    <a:moveTo>
                      <a:pt x="35139" y="42209"/>
                    </a:moveTo>
                    <a:lnTo>
                      <a:pt x="34816" y="42659"/>
                    </a:lnTo>
                    <a:lnTo>
                      <a:pt x="35717" y="43306"/>
                    </a:lnTo>
                    <a:lnTo>
                      <a:pt x="36040" y="42855"/>
                    </a:lnTo>
                    <a:lnTo>
                      <a:pt x="35139" y="42209"/>
                    </a:lnTo>
                    <a:close/>
                    <a:moveTo>
                      <a:pt x="101862" y="42554"/>
                    </a:moveTo>
                    <a:lnTo>
                      <a:pt x="101619" y="43051"/>
                    </a:lnTo>
                    <a:lnTo>
                      <a:pt x="102618" y="43539"/>
                    </a:lnTo>
                    <a:lnTo>
                      <a:pt x="102862" y="43041"/>
                    </a:lnTo>
                    <a:lnTo>
                      <a:pt x="101862" y="42554"/>
                    </a:lnTo>
                    <a:close/>
                    <a:moveTo>
                      <a:pt x="103857" y="43524"/>
                    </a:moveTo>
                    <a:lnTo>
                      <a:pt x="103613" y="44025"/>
                    </a:lnTo>
                    <a:lnTo>
                      <a:pt x="104613" y="44508"/>
                    </a:lnTo>
                    <a:lnTo>
                      <a:pt x="104856" y="44010"/>
                    </a:lnTo>
                    <a:lnTo>
                      <a:pt x="103857" y="43524"/>
                    </a:lnTo>
                    <a:close/>
                    <a:moveTo>
                      <a:pt x="36941" y="43502"/>
                    </a:moveTo>
                    <a:lnTo>
                      <a:pt x="36618" y="43953"/>
                    </a:lnTo>
                    <a:lnTo>
                      <a:pt x="37519" y="44599"/>
                    </a:lnTo>
                    <a:lnTo>
                      <a:pt x="37843" y="44149"/>
                    </a:lnTo>
                    <a:lnTo>
                      <a:pt x="36941" y="43502"/>
                    </a:lnTo>
                    <a:close/>
                    <a:moveTo>
                      <a:pt x="105852" y="44494"/>
                    </a:moveTo>
                    <a:lnTo>
                      <a:pt x="105612" y="44996"/>
                    </a:lnTo>
                    <a:lnTo>
                      <a:pt x="106608" y="45479"/>
                    </a:lnTo>
                    <a:lnTo>
                      <a:pt x="106852" y="44981"/>
                    </a:lnTo>
                    <a:lnTo>
                      <a:pt x="105852" y="44494"/>
                    </a:lnTo>
                    <a:close/>
                    <a:moveTo>
                      <a:pt x="38744" y="44800"/>
                    </a:moveTo>
                    <a:lnTo>
                      <a:pt x="38420" y="45250"/>
                    </a:lnTo>
                    <a:lnTo>
                      <a:pt x="39321" y="45897"/>
                    </a:lnTo>
                    <a:lnTo>
                      <a:pt x="39645" y="45446"/>
                    </a:lnTo>
                    <a:lnTo>
                      <a:pt x="38744" y="44800"/>
                    </a:lnTo>
                    <a:close/>
                    <a:moveTo>
                      <a:pt x="107851" y="45464"/>
                    </a:moveTo>
                    <a:lnTo>
                      <a:pt x="107607" y="45966"/>
                    </a:lnTo>
                    <a:lnTo>
                      <a:pt x="108606" y="46449"/>
                    </a:lnTo>
                    <a:lnTo>
                      <a:pt x="108846" y="45951"/>
                    </a:lnTo>
                    <a:lnTo>
                      <a:pt x="107851" y="45464"/>
                    </a:lnTo>
                    <a:close/>
                    <a:moveTo>
                      <a:pt x="40547" y="46093"/>
                    </a:moveTo>
                    <a:lnTo>
                      <a:pt x="40223" y="46544"/>
                    </a:lnTo>
                    <a:lnTo>
                      <a:pt x="41124" y="47190"/>
                    </a:lnTo>
                    <a:lnTo>
                      <a:pt x="41447" y="46740"/>
                    </a:lnTo>
                    <a:lnTo>
                      <a:pt x="40547" y="46093"/>
                    </a:lnTo>
                    <a:close/>
                    <a:moveTo>
                      <a:pt x="109849" y="46452"/>
                    </a:moveTo>
                    <a:lnTo>
                      <a:pt x="109587" y="46943"/>
                    </a:lnTo>
                    <a:cubicBezTo>
                      <a:pt x="109911" y="47114"/>
                      <a:pt x="110231" y="47296"/>
                      <a:pt x="110540" y="47481"/>
                    </a:cubicBezTo>
                    <a:lnTo>
                      <a:pt x="110827" y="47009"/>
                    </a:lnTo>
                    <a:cubicBezTo>
                      <a:pt x="110506" y="46812"/>
                      <a:pt x="110184" y="46631"/>
                      <a:pt x="109849" y="46452"/>
                    </a:cubicBezTo>
                    <a:close/>
                    <a:moveTo>
                      <a:pt x="42348" y="47390"/>
                    </a:moveTo>
                    <a:lnTo>
                      <a:pt x="42025" y="47841"/>
                    </a:lnTo>
                    <a:lnTo>
                      <a:pt x="42926" y="48488"/>
                    </a:lnTo>
                    <a:lnTo>
                      <a:pt x="43250" y="48037"/>
                    </a:lnTo>
                    <a:lnTo>
                      <a:pt x="42348" y="47390"/>
                    </a:lnTo>
                    <a:close/>
                    <a:moveTo>
                      <a:pt x="111771" y="47616"/>
                    </a:moveTo>
                    <a:lnTo>
                      <a:pt x="111459" y="48074"/>
                    </a:lnTo>
                    <a:cubicBezTo>
                      <a:pt x="111761" y="48280"/>
                      <a:pt x="112054" y="48495"/>
                      <a:pt x="112342" y="48716"/>
                    </a:cubicBezTo>
                    <a:lnTo>
                      <a:pt x="112683" y="48277"/>
                    </a:lnTo>
                    <a:cubicBezTo>
                      <a:pt x="112386" y="48052"/>
                      <a:pt x="112084" y="47830"/>
                      <a:pt x="111771" y="47616"/>
                    </a:cubicBezTo>
                    <a:close/>
                    <a:moveTo>
                      <a:pt x="44151" y="48684"/>
                    </a:moveTo>
                    <a:lnTo>
                      <a:pt x="43827" y="49134"/>
                    </a:lnTo>
                    <a:lnTo>
                      <a:pt x="44728" y="49781"/>
                    </a:lnTo>
                    <a:lnTo>
                      <a:pt x="45052" y="49330"/>
                    </a:lnTo>
                    <a:lnTo>
                      <a:pt x="44151" y="48684"/>
                    </a:lnTo>
                    <a:close/>
                    <a:moveTo>
                      <a:pt x="113552" y="48989"/>
                    </a:moveTo>
                    <a:lnTo>
                      <a:pt x="113188" y="49410"/>
                    </a:lnTo>
                    <a:cubicBezTo>
                      <a:pt x="113465" y="49650"/>
                      <a:pt x="113733" y="49894"/>
                      <a:pt x="113995" y="50148"/>
                    </a:cubicBezTo>
                    <a:lnTo>
                      <a:pt x="114380" y="49752"/>
                    </a:lnTo>
                    <a:cubicBezTo>
                      <a:pt x="114112" y="49491"/>
                      <a:pt x="113835" y="49236"/>
                      <a:pt x="113552" y="48989"/>
                    </a:cubicBezTo>
                    <a:close/>
                    <a:moveTo>
                      <a:pt x="45954" y="49981"/>
                    </a:moveTo>
                    <a:lnTo>
                      <a:pt x="45630" y="50432"/>
                    </a:lnTo>
                    <a:lnTo>
                      <a:pt x="46531" y="51079"/>
                    </a:lnTo>
                    <a:lnTo>
                      <a:pt x="46854" y="50628"/>
                    </a:lnTo>
                    <a:lnTo>
                      <a:pt x="45954" y="49981"/>
                    </a:lnTo>
                    <a:close/>
                    <a:moveTo>
                      <a:pt x="115165" y="50556"/>
                    </a:moveTo>
                    <a:lnTo>
                      <a:pt x="114758" y="50933"/>
                    </a:lnTo>
                    <a:cubicBezTo>
                      <a:pt x="115006" y="51198"/>
                      <a:pt x="115242" y="51475"/>
                      <a:pt x="115474" y="51758"/>
                    </a:cubicBezTo>
                    <a:lnTo>
                      <a:pt x="115903" y="51406"/>
                    </a:lnTo>
                    <a:cubicBezTo>
                      <a:pt x="115667" y="51115"/>
                      <a:pt x="115420" y="50831"/>
                      <a:pt x="115165" y="50556"/>
                    </a:cubicBezTo>
                    <a:close/>
                    <a:moveTo>
                      <a:pt x="47755" y="51275"/>
                    </a:moveTo>
                    <a:lnTo>
                      <a:pt x="47432" y="51725"/>
                    </a:lnTo>
                    <a:lnTo>
                      <a:pt x="48334" y="52372"/>
                    </a:lnTo>
                    <a:lnTo>
                      <a:pt x="48657" y="51921"/>
                    </a:lnTo>
                    <a:lnTo>
                      <a:pt x="47755" y="51275"/>
                    </a:lnTo>
                    <a:close/>
                    <a:moveTo>
                      <a:pt x="116589" y="52295"/>
                    </a:moveTo>
                    <a:lnTo>
                      <a:pt x="116143" y="52622"/>
                    </a:lnTo>
                    <a:cubicBezTo>
                      <a:pt x="116357" y="52917"/>
                      <a:pt x="116564" y="53219"/>
                      <a:pt x="116760" y="53524"/>
                    </a:cubicBezTo>
                    <a:lnTo>
                      <a:pt x="117226" y="53222"/>
                    </a:lnTo>
                    <a:cubicBezTo>
                      <a:pt x="117022" y="52906"/>
                      <a:pt x="116812" y="52597"/>
                      <a:pt x="116589" y="52295"/>
                    </a:cubicBezTo>
                    <a:close/>
                    <a:moveTo>
                      <a:pt x="49558" y="52572"/>
                    </a:moveTo>
                    <a:lnTo>
                      <a:pt x="49234" y="53023"/>
                    </a:lnTo>
                    <a:lnTo>
                      <a:pt x="50132" y="53669"/>
                    </a:lnTo>
                    <a:lnTo>
                      <a:pt x="50459" y="53219"/>
                    </a:lnTo>
                    <a:lnTo>
                      <a:pt x="49558" y="52572"/>
                    </a:lnTo>
                    <a:close/>
                    <a:moveTo>
                      <a:pt x="51361" y="53865"/>
                    </a:moveTo>
                    <a:lnTo>
                      <a:pt x="51034" y="54316"/>
                    </a:lnTo>
                    <a:lnTo>
                      <a:pt x="51934" y="54963"/>
                    </a:lnTo>
                    <a:lnTo>
                      <a:pt x="52261" y="54512"/>
                    </a:lnTo>
                    <a:lnTo>
                      <a:pt x="51361" y="53865"/>
                    </a:lnTo>
                    <a:close/>
                    <a:moveTo>
                      <a:pt x="117810" y="54185"/>
                    </a:moveTo>
                    <a:lnTo>
                      <a:pt x="117327" y="54458"/>
                    </a:lnTo>
                    <a:cubicBezTo>
                      <a:pt x="117505" y="54774"/>
                      <a:pt x="117680" y="55097"/>
                      <a:pt x="117840" y="55425"/>
                    </a:cubicBezTo>
                    <a:lnTo>
                      <a:pt x="118338" y="55178"/>
                    </a:lnTo>
                    <a:cubicBezTo>
                      <a:pt x="118171" y="54843"/>
                      <a:pt x="117996" y="54509"/>
                      <a:pt x="117810" y="54185"/>
                    </a:cubicBezTo>
                    <a:close/>
                    <a:moveTo>
                      <a:pt x="53159" y="55163"/>
                    </a:moveTo>
                    <a:lnTo>
                      <a:pt x="52835" y="55614"/>
                    </a:lnTo>
                    <a:lnTo>
                      <a:pt x="53737" y="56260"/>
                    </a:lnTo>
                    <a:lnTo>
                      <a:pt x="54060" y="55810"/>
                    </a:lnTo>
                    <a:lnTo>
                      <a:pt x="53159" y="55163"/>
                    </a:lnTo>
                    <a:close/>
                    <a:moveTo>
                      <a:pt x="118810" y="56198"/>
                    </a:moveTo>
                    <a:lnTo>
                      <a:pt x="118298" y="56416"/>
                    </a:lnTo>
                    <a:cubicBezTo>
                      <a:pt x="118443" y="56751"/>
                      <a:pt x="118578" y="57092"/>
                      <a:pt x="118701" y="57434"/>
                    </a:cubicBezTo>
                    <a:lnTo>
                      <a:pt x="119224" y="57245"/>
                    </a:lnTo>
                    <a:cubicBezTo>
                      <a:pt x="119093" y="56892"/>
                      <a:pt x="118955" y="56543"/>
                      <a:pt x="118810" y="56198"/>
                    </a:cubicBezTo>
                    <a:close/>
                    <a:moveTo>
                      <a:pt x="54961" y="56456"/>
                    </a:moveTo>
                    <a:lnTo>
                      <a:pt x="54638" y="56907"/>
                    </a:lnTo>
                    <a:lnTo>
                      <a:pt x="55539" y="57554"/>
                    </a:lnTo>
                    <a:lnTo>
                      <a:pt x="55862" y="57103"/>
                    </a:lnTo>
                    <a:lnTo>
                      <a:pt x="54961" y="56456"/>
                    </a:lnTo>
                    <a:close/>
                    <a:moveTo>
                      <a:pt x="56763" y="57754"/>
                    </a:moveTo>
                    <a:lnTo>
                      <a:pt x="56441" y="58204"/>
                    </a:lnTo>
                    <a:lnTo>
                      <a:pt x="57341" y="58851"/>
                    </a:lnTo>
                    <a:lnTo>
                      <a:pt x="57665" y="58400"/>
                    </a:lnTo>
                    <a:lnTo>
                      <a:pt x="56763" y="57754"/>
                    </a:lnTo>
                    <a:close/>
                    <a:moveTo>
                      <a:pt x="119576" y="58309"/>
                    </a:moveTo>
                    <a:lnTo>
                      <a:pt x="119046" y="58473"/>
                    </a:lnTo>
                    <a:cubicBezTo>
                      <a:pt x="119152" y="58822"/>
                      <a:pt x="119246" y="59175"/>
                      <a:pt x="119333" y="59527"/>
                    </a:cubicBezTo>
                    <a:lnTo>
                      <a:pt x="119871" y="59396"/>
                    </a:lnTo>
                    <a:cubicBezTo>
                      <a:pt x="119784" y="59032"/>
                      <a:pt x="119685" y="58670"/>
                      <a:pt x="119576" y="58309"/>
                    </a:cubicBezTo>
                    <a:close/>
                    <a:moveTo>
                      <a:pt x="58566" y="59047"/>
                    </a:moveTo>
                    <a:lnTo>
                      <a:pt x="58242" y="59498"/>
                    </a:lnTo>
                    <a:lnTo>
                      <a:pt x="59144" y="60144"/>
                    </a:lnTo>
                    <a:lnTo>
                      <a:pt x="59467" y="59694"/>
                    </a:lnTo>
                    <a:lnTo>
                      <a:pt x="58566" y="59047"/>
                    </a:lnTo>
                    <a:close/>
                    <a:moveTo>
                      <a:pt x="60369" y="60345"/>
                    </a:moveTo>
                    <a:lnTo>
                      <a:pt x="60045" y="60795"/>
                    </a:lnTo>
                    <a:lnTo>
                      <a:pt x="60946" y="61442"/>
                    </a:lnTo>
                    <a:lnTo>
                      <a:pt x="61269" y="60991"/>
                    </a:lnTo>
                    <a:lnTo>
                      <a:pt x="60369" y="60345"/>
                    </a:lnTo>
                    <a:close/>
                    <a:moveTo>
                      <a:pt x="120104" y="60498"/>
                    </a:moveTo>
                    <a:lnTo>
                      <a:pt x="119559" y="60599"/>
                    </a:lnTo>
                    <a:cubicBezTo>
                      <a:pt x="119624" y="60955"/>
                      <a:pt x="119682" y="61315"/>
                      <a:pt x="119725" y="61678"/>
                    </a:cubicBezTo>
                    <a:lnTo>
                      <a:pt x="120278" y="61609"/>
                    </a:lnTo>
                    <a:cubicBezTo>
                      <a:pt x="120230" y="61239"/>
                      <a:pt x="120173" y="60868"/>
                      <a:pt x="120104" y="60498"/>
                    </a:cubicBezTo>
                    <a:close/>
                    <a:moveTo>
                      <a:pt x="62170" y="61638"/>
                    </a:moveTo>
                    <a:lnTo>
                      <a:pt x="61848" y="62089"/>
                    </a:lnTo>
                    <a:lnTo>
                      <a:pt x="62748" y="62735"/>
                    </a:lnTo>
                    <a:lnTo>
                      <a:pt x="63072" y="62285"/>
                    </a:lnTo>
                    <a:lnTo>
                      <a:pt x="62170" y="61638"/>
                    </a:lnTo>
                    <a:close/>
                    <a:moveTo>
                      <a:pt x="120383" y="62728"/>
                    </a:moveTo>
                    <a:lnTo>
                      <a:pt x="119831" y="62768"/>
                    </a:lnTo>
                    <a:cubicBezTo>
                      <a:pt x="119856" y="63131"/>
                      <a:pt x="119871" y="63495"/>
                      <a:pt x="119875" y="63862"/>
                    </a:cubicBezTo>
                    <a:lnTo>
                      <a:pt x="120431" y="63855"/>
                    </a:lnTo>
                    <a:cubicBezTo>
                      <a:pt x="120427" y="63477"/>
                      <a:pt x="120409" y="63103"/>
                      <a:pt x="120383" y="62728"/>
                    </a:cubicBezTo>
                    <a:close/>
                    <a:moveTo>
                      <a:pt x="63973" y="62935"/>
                    </a:moveTo>
                    <a:lnTo>
                      <a:pt x="63649" y="63386"/>
                    </a:lnTo>
                    <a:lnTo>
                      <a:pt x="64551" y="64033"/>
                    </a:lnTo>
                    <a:lnTo>
                      <a:pt x="64874" y="63582"/>
                    </a:lnTo>
                    <a:lnTo>
                      <a:pt x="63973" y="62935"/>
                    </a:lnTo>
                    <a:close/>
                    <a:moveTo>
                      <a:pt x="65776" y="64229"/>
                    </a:moveTo>
                    <a:lnTo>
                      <a:pt x="65452" y="64679"/>
                    </a:lnTo>
                    <a:lnTo>
                      <a:pt x="66353" y="65326"/>
                    </a:lnTo>
                    <a:lnTo>
                      <a:pt x="66676" y="64875"/>
                    </a:lnTo>
                    <a:lnTo>
                      <a:pt x="65776" y="64229"/>
                    </a:lnTo>
                    <a:close/>
                    <a:moveTo>
                      <a:pt x="119856" y="64956"/>
                    </a:moveTo>
                    <a:cubicBezTo>
                      <a:pt x="119842" y="65319"/>
                      <a:pt x="119816" y="65682"/>
                      <a:pt x="119780" y="66046"/>
                    </a:cubicBezTo>
                    <a:lnTo>
                      <a:pt x="120329" y="66101"/>
                    </a:lnTo>
                    <a:cubicBezTo>
                      <a:pt x="120369" y="65726"/>
                      <a:pt x="120394" y="65352"/>
                      <a:pt x="120413" y="64981"/>
                    </a:cubicBezTo>
                    <a:lnTo>
                      <a:pt x="119856" y="64956"/>
                    </a:lnTo>
                    <a:close/>
                    <a:moveTo>
                      <a:pt x="67577" y="65526"/>
                    </a:moveTo>
                    <a:lnTo>
                      <a:pt x="67255" y="65977"/>
                    </a:lnTo>
                    <a:lnTo>
                      <a:pt x="68152" y="66624"/>
                    </a:lnTo>
                    <a:lnTo>
                      <a:pt x="68479" y="66173"/>
                    </a:lnTo>
                    <a:lnTo>
                      <a:pt x="67577" y="65526"/>
                    </a:lnTo>
                    <a:close/>
                    <a:moveTo>
                      <a:pt x="69380" y="66820"/>
                    </a:moveTo>
                    <a:lnTo>
                      <a:pt x="69053" y="67270"/>
                    </a:lnTo>
                    <a:lnTo>
                      <a:pt x="69954" y="67917"/>
                    </a:lnTo>
                    <a:lnTo>
                      <a:pt x="70281" y="67467"/>
                    </a:lnTo>
                    <a:lnTo>
                      <a:pt x="69380" y="66820"/>
                    </a:lnTo>
                    <a:close/>
                    <a:moveTo>
                      <a:pt x="119638" y="67129"/>
                    </a:moveTo>
                    <a:cubicBezTo>
                      <a:pt x="119581" y="67488"/>
                      <a:pt x="119511" y="67848"/>
                      <a:pt x="119435" y="68204"/>
                    </a:cubicBezTo>
                    <a:lnTo>
                      <a:pt x="119977" y="68325"/>
                    </a:lnTo>
                    <a:cubicBezTo>
                      <a:pt x="120056" y="67958"/>
                      <a:pt x="120126" y="67587"/>
                      <a:pt x="120187" y="67216"/>
                    </a:cubicBezTo>
                    <a:lnTo>
                      <a:pt x="119638" y="67129"/>
                    </a:lnTo>
                    <a:close/>
                    <a:moveTo>
                      <a:pt x="71183" y="68117"/>
                    </a:moveTo>
                    <a:lnTo>
                      <a:pt x="70856" y="68568"/>
                    </a:lnTo>
                    <a:lnTo>
                      <a:pt x="71756" y="69214"/>
                    </a:lnTo>
                    <a:lnTo>
                      <a:pt x="72080" y="68764"/>
                    </a:lnTo>
                    <a:lnTo>
                      <a:pt x="71183" y="68117"/>
                    </a:lnTo>
                    <a:close/>
                    <a:moveTo>
                      <a:pt x="119173" y="69269"/>
                    </a:moveTo>
                    <a:cubicBezTo>
                      <a:pt x="119075" y="69618"/>
                      <a:pt x="118966" y="69967"/>
                      <a:pt x="118846" y="70312"/>
                    </a:cubicBezTo>
                    <a:lnTo>
                      <a:pt x="119373" y="70490"/>
                    </a:lnTo>
                    <a:cubicBezTo>
                      <a:pt x="119493" y="70134"/>
                      <a:pt x="119606" y="69778"/>
                      <a:pt x="119707" y="69418"/>
                    </a:cubicBezTo>
                    <a:lnTo>
                      <a:pt x="119173" y="69269"/>
                    </a:lnTo>
                    <a:close/>
                    <a:moveTo>
                      <a:pt x="72981" y="69410"/>
                    </a:moveTo>
                    <a:lnTo>
                      <a:pt x="72657" y="69861"/>
                    </a:lnTo>
                    <a:lnTo>
                      <a:pt x="73559" y="70508"/>
                    </a:lnTo>
                    <a:lnTo>
                      <a:pt x="73883" y="70058"/>
                    </a:lnTo>
                    <a:lnTo>
                      <a:pt x="72981" y="69410"/>
                    </a:lnTo>
                    <a:close/>
                    <a:moveTo>
                      <a:pt x="74783" y="70708"/>
                    </a:moveTo>
                    <a:lnTo>
                      <a:pt x="74460" y="71159"/>
                    </a:lnTo>
                    <a:lnTo>
                      <a:pt x="75361" y="71805"/>
                    </a:lnTo>
                    <a:lnTo>
                      <a:pt x="75684" y="71355"/>
                    </a:lnTo>
                    <a:lnTo>
                      <a:pt x="74783" y="70708"/>
                    </a:lnTo>
                    <a:close/>
                    <a:moveTo>
                      <a:pt x="118464" y="71337"/>
                    </a:moveTo>
                    <a:cubicBezTo>
                      <a:pt x="118330" y="71674"/>
                      <a:pt x="118181" y="72009"/>
                      <a:pt x="118025" y="72340"/>
                    </a:cubicBezTo>
                    <a:lnTo>
                      <a:pt x="118526" y="72576"/>
                    </a:lnTo>
                    <a:cubicBezTo>
                      <a:pt x="118690" y="72234"/>
                      <a:pt x="118839" y="71892"/>
                      <a:pt x="118981" y="71547"/>
                    </a:cubicBezTo>
                    <a:lnTo>
                      <a:pt x="118464" y="71337"/>
                    </a:lnTo>
                    <a:close/>
                    <a:moveTo>
                      <a:pt x="76586" y="72001"/>
                    </a:moveTo>
                    <a:lnTo>
                      <a:pt x="76263" y="72452"/>
                    </a:lnTo>
                    <a:lnTo>
                      <a:pt x="77163" y="73099"/>
                    </a:lnTo>
                    <a:lnTo>
                      <a:pt x="77487" y="72649"/>
                    </a:lnTo>
                    <a:lnTo>
                      <a:pt x="76586" y="72001"/>
                    </a:lnTo>
                    <a:close/>
                    <a:moveTo>
                      <a:pt x="78388" y="73299"/>
                    </a:moveTo>
                    <a:lnTo>
                      <a:pt x="78064" y="73749"/>
                    </a:lnTo>
                    <a:lnTo>
                      <a:pt x="78966" y="74396"/>
                    </a:lnTo>
                    <a:lnTo>
                      <a:pt x="79290" y="73945"/>
                    </a:lnTo>
                    <a:lnTo>
                      <a:pt x="78388" y="73299"/>
                    </a:lnTo>
                    <a:close/>
                    <a:moveTo>
                      <a:pt x="117531" y="73317"/>
                    </a:moveTo>
                    <a:cubicBezTo>
                      <a:pt x="117404" y="73553"/>
                      <a:pt x="117270" y="73786"/>
                      <a:pt x="117131" y="74019"/>
                    </a:cubicBezTo>
                    <a:lnTo>
                      <a:pt x="116982" y="74269"/>
                    </a:lnTo>
                    <a:lnTo>
                      <a:pt x="117458" y="74552"/>
                    </a:lnTo>
                    <a:lnTo>
                      <a:pt x="117607" y="74302"/>
                    </a:lnTo>
                    <a:cubicBezTo>
                      <a:pt x="117749" y="74062"/>
                      <a:pt x="117887" y="73822"/>
                      <a:pt x="118018" y="73579"/>
                    </a:cubicBezTo>
                    <a:lnTo>
                      <a:pt x="117531" y="73317"/>
                    </a:lnTo>
                    <a:close/>
                    <a:moveTo>
                      <a:pt x="80190" y="74592"/>
                    </a:moveTo>
                    <a:lnTo>
                      <a:pt x="79867" y="75043"/>
                    </a:lnTo>
                    <a:lnTo>
                      <a:pt x="80768" y="75690"/>
                    </a:lnTo>
                    <a:lnTo>
                      <a:pt x="81091" y="75240"/>
                    </a:lnTo>
                    <a:lnTo>
                      <a:pt x="80190" y="74592"/>
                    </a:lnTo>
                    <a:close/>
                    <a:moveTo>
                      <a:pt x="116411" y="75214"/>
                    </a:moveTo>
                    <a:cubicBezTo>
                      <a:pt x="116219" y="75523"/>
                      <a:pt x="116016" y="75828"/>
                      <a:pt x="115809" y="76122"/>
                    </a:cubicBezTo>
                    <a:lnTo>
                      <a:pt x="116259" y="76442"/>
                    </a:lnTo>
                    <a:cubicBezTo>
                      <a:pt x="116473" y="76140"/>
                      <a:pt x="116684" y="75828"/>
                      <a:pt x="116884" y="75508"/>
                    </a:cubicBezTo>
                    <a:lnTo>
                      <a:pt x="116411" y="75214"/>
                    </a:lnTo>
                    <a:close/>
                    <a:moveTo>
                      <a:pt x="81993" y="75890"/>
                    </a:moveTo>
                    <a:lnTo>
                      <a:pt x="81670" y="76340"/>
                    </a:lnTo>
                    <a:lnTo>
                      <a:pt x="82570" y="76987"/>
                    </a:lnTo>
                    <a:lnTo>
                      <a:pt x="82894" y="76536"/>
                    </a:lnTo>
                    <a:lnTo>
                      <a:pt x="81993" y="75890"/>
                    </a:lnTo>
                    <a:close/>
                    <a:moveTo>
                      <a:pt x="115150" y="76998"/>
                    </a:moveTo>
                    <a:cubicBezTo>
                      <a:pt x="114922" y="77286"/>
                      <a:pt x="114689" y="77565"/>
                      <a:pt x="114446" y="77838"/>
                    </a:cubicBezTo>
                    <a:lnTo>
                      <a:pt x="114860" y="78205"/>
                    </a:lnTo>
                    <a:cubicBezTo>
                      <a:pt x="115111" y="77925"/>
                      <a:pt x="115351" y="77641"/>
                      <a:pt x="115586" y="77343"/>
                    </a:cubicBezTo>
                    <a:lnTo>
                      <a:pt x="115150" y="76998"/>
                    </a:lnTo>
                    <a:close/>
                    <a:moveTo>
                      <a:pt x="83795" y="77183"/>
                    </a:moveTo>
                    <a:lnTo>
                      <a:pt x="83471" y="77634"/>
                    </a:lnTo>
                    <a:lnTo>
                      <a:pt x="84373" y="78281"/>
                    </a:lnTo>
                    <a:lnTo>
                      <a:pt x="84697" y="77831"/>
                    </a:lnTo>
                    <a:lnTo>
                      <a:pt x="83795" y="77183"/>
                    </a:lnTo>
                    <a:close/>
                    <a:moveTo>
                      <a:pt x="85598" y="78480"/>
                    </a:moveTo>
                    <a:lnTo>
                      <a:pt x="85274" y="78931"/>
                    </a:lnTo>
                    <a:lnTo>
                      <a:pt x="86171" y="79578"/>
                    </a:lnTo>
                    <a:lnTo>
                      <a:pt x="86498" y="79127"/>
                    </a:lnTo>
                    <a:lnTo>
                      <a:pt x="85598" y="78480"/>
                    </a:lnTo>
                    <a:close/>
                    <a:moveTo>
                      <a:pt x="113698" y="78633"/>
                    </a:moveTo>
                    <a:cubicBezTo>
                      <a:pt x="113439" y="78891"/>
                      <a:pt x="113174" y="79142"/>
                      <a:pt x="112905" y="79382"/>
                    </a:cubicBezTo>
                    <a:lnTo>
                      <a:pt x="113275" y="79796"/>
                    </a:lnTo>
                    <a:cubicBezTo>
                      <a:pt x="113552" y="79549"/>
                      <a:pt x="113825" y="79291"/>
                      <a:pt x="114090" y="79025"/>
                    </a:cubicBezTo>
                    <a:lnTo>
                      <a:pt x="113698" y="78633"/>
                    </a:lnTo>
                    <a:close/>
                    <a:moveTo>
                      <a:pt x="87400" y="79775"/>
                    </a:moveTo>
                    <a:lnTo>
                      <a:pt x="87073" y="80225"/>
                    </a:lnTo>
                    <a:lnTo>
                      <a:pt x="87974" y="80872"/>
                    </a:lnTo>
                    <a:lnTo>
                      <a:pt x="88301" y="80421"/>
                    </a:lnTo>
                    <a:lnTo>
                      <a:pt x="87400" y="79775"/>
                    </a:lnTo>
                    <a:close/>
                    <a:moveTo>
                      <a:pt x="112069" y="80090"/>
                    </a:moveTo>
                    <a:cubicBezTo>
                      <a:pt x="111782" y="80316"/>
                      <a:pt x="111492" y="80538"/>
                      <a:pt x="111194" y="80744"/>
                    </a:cubicBezTo>
                    <a:lnTo>
                      <a:pt x="111517" y="81199"/>
                    </a:lnTo>
                    <a:cubicBezTo>
                      <a:pt x="111819" y="80981"/>
                      <a:pt x="112120" y="80756"/>
                      <a:pt x="112415" y="80523"/>
                    </a:cubicBezTo>
                    <a:lnTo>
                      <a:pt x="112069" y="80090"/>
                    </a:lnTo>
                    <a:close/>
                    <a:moveTo>
                      <a:pt x="88635" y="80665"/>
                    </a:moveTo>
                    <a:lnTo>
                      <a:pt x="88312" y="81115"/>
                    </a:lnTo>
                    <a:cubicBezTo>
                      <a:pt x="88621" y="81336"/>
                      <a:pt x="88930" y="81548"/>
                      <a:pt x="89246" y="81747"/>
                    </a:cubicBezTo>
                    <a:lnTo>
                      <a:pt x="89544" y="81279"/>
                    </a:lnTo>
                    <a:cubicBezTo>
                      <a:pt x="89239" y="81083"/>
                      <a:pt x="88937" y="80879"/>
                      <a:pt x="88635" y="80665"/>
                    </a:cubicBezTo>
                    <a:close/>
                    <a:moveTo>
                      <a:pt x="110285" y="81351"/>
                    </a:moveTo>
                    <a:cubicBezTo>
                      <a:pt x="109976" y="81548"/>
                      <a:pt x="109661" y="81729"/>
                      <a:pt x="109344" y="81908"/>
                    </a:cubicBezTo>
                    <a:lnTo>
                      <a:pt x="109609" y="82391"/>
                    </a:lnTo>
                    <a:cubicBezTo>
                      <a:pt x="109936" y="82213"/>
                      <a:pt x="110263" y="82020"/>
                      <a:pt x="110580" y="81824"/>
                    </a:cubicBezTo>
                    <a:lnTo>
                      <a:pt x="110285" y="81351"/>
                    </a:lnTo>
                    <a:close/>
                    <a:moveTo>
                      <a:pt x="90481" y="81842"/>
                    </a:moveTo>
                    <a:lnTo>
                      <a:pt x="90213" y="82325"/>
                    </a:lnTo>
                    <a:cubicBezTo>
                      <a:pt x="90540" y="82510"/>
                      <a:pt x="90870" y="82685"/>
                      <a:pt x="91208" y="82852"/>
                    </a:cubicBezTo>
                    <a:lnTo>
                      <a:pt x="91451" y="82351"/>
                    </a:lnTo>
                    <a:cubicBezTo>
                      <a:pt x="91124" y="82191"/>
                      <a:pt x="90801" y="82024"/>
                      <a:pt x="90481" y="81842"/>
                    </a:cubicBezTo>
                    <a:close/>
                    <a:moveTo>
                      <a:pt x="108370" y="82405"/>
                    </a:moveTo>
                    <a:cubicBezTo>
                      <a:pt x="108039" y="82565"/>
                      <a:pt x="107709" y="82710"/>
                      <a:pt x="107371" y="82849"/>
                    </a:cubicBezTo>
                    <a:lnTo>
                      <a:pt x="107581" y="83364"/>
                    </a:lnTo>
                    <a:cubicBezTo>
                      <a:pt x="107927" y="83219"/>
                      <a:pt x="108272" y="83070"/>
                      <a:pt x="108610" y="82906"/>
                    </a:cubicBezTo>
                    <a:lnTo>
                      <a:pt x="108370" y="82405"/>
                    </a:lnTo>
                    <a:close/>
                    <a:moveTo>
                      <a:pt x="92447" y="82805"/>
                    </a:moveTo>
                    <a:lnTo>
                      <a:pt x="92232" y="83317"/>
                    </a:lnTo>
                    <a:cubicBezTo>
                      <a:pt x="92578" y="83463"/>
                      <a:pt x="92930" y="83597"/>
                      <a:pt x="93279" y="83724"/>
                    </a:cubicBezTo>
                    <a:lnTo>
                      <a:pt x="93468" y="83201"/>
                    </a:lnTo>
                    <a:cubicBezTo>
                      <a:pt x="93126" y="83081"/>
                      <a:pt x="92785" y="82946"/>
                      <a:pt x="92447" y="82805"/>
                    </a:cubicBezTo>
                    <a:close/>
                    <a:moveTo>
                      <a:pt x="106347" y="83238"/>
                    </a:moveTo>
                    <a:cubicBezTo>
                      <a:pt x="106001" y="83357"/>
                      <a:pt x="105656" y="83466"/>
                      <a:pt x="105304" y="83568"/>
                    </a:cubicBezTo>
                    <a:lnTo>
                      <a:pt x="105456" y="84102"/>
                    </a:lnTo>
                    <a:cubicBezTo>
                      <a:pt x="105815" y="83996"/>
                      <a:pt x="106176" y="83884"/>
                      <a:pt x="106528" y="83761"/>
                    </a:cubicBezTo>
                    <a:lnTo>
                      <a:pt x="106347" y="83238"/>
                    </a:lnTo>
                    <a:close/>
                    <a:moveTo>
                      <a:pt x="94508" y="83539"/>
                    </a:moveTo>
                    <a:lnTo>
                      <a:pt x="94351" y="84073"/>
                    </a:lnTo>
                    <a:cubicBezTo>
                      <a:pt x="94714" y="84179"/>
                      <a:pt x="95075" y="84273"/>
                      <a:pt x="95441" y="84357"/>
                    </a:cubicBezTo>
                    <a:lnTo>
                      <a:pt x="95565" y="83815"/>
                    </a:lnTo>
                    <a:cubicBezTo>
                      <a:pt x="95212" y="83735"/>
                      <a:pt x="94860" y="83641"/>
                      <a:pt x="94508" y="83539"/>
                    </a:cubicBezTo>
                    <a:close/>
                    <a:moveTo>
                      <a:pt x="104246" y="83837"/>
                    </a:moveTo>
                    <a:cubicBezTo>
                      <a:pt x="103890" y="83917"/>
                      <a:pt x="103530" y="83989"/>
                      <a:pt x="103170" y="84048"/>
                    </a:cubicBezTo>
                    <a:lnTo>
                      <a:pt x="103265" y="84596"/>
                    </a:lnTo>
                    <a:cubicBezTo>
                      <a:pt x="103632" y="84534"/>
                      <a:pt x="104002" y="84462"/>
                      <a:pt x="104366" y="84378"/>
                    </a:cubicBezTo>
                    <a:lnTo>
                      <a:pt x="104246" y="83837"/>
                    </a:lnTo>
                    <a:close/>
                    <a:moveTo>
                      <a:pt x="96637" y="84033"/>
                    </a:moveTo>
                    <a:lnTo>
                      <a:pt x="96542" y="84582"/>
                    </a:lnTo>
                    <a:cubicBezTo>
                      <a:pt x="96913" y="84643"/>
                      <a:pt x="97284" y="84698"/>
                      <a:pt x="97658" y="84742"/>
                    </a:cubicBezTo>
                    <a:lnTo>
                      <a:pt x="97720" y="84189"/>
                    </a:lnTo>
                    <a:cubicBezTo>
                      <a:pt x="97360" y="84149"/>
                      <a:pt x="96997" y="84098"/>
                      <a:pt x="96637" y="84033"/>
                    </a:cubicBezTo>
                    <a:close/>
                    <a:moveTo>
                      <a:pt x="102087" y="84200"/>
                    </a:moveTo>
                    <a:cubicBezTo>
                      <a:pt x="101724" y="84241"/>
                      <a:pt x="101361" y="84269"/>
                      <a:pt x="100997" y="84288"/>
                    </a:cubicBezTo>
                    <a:lnTo>
                      <a:pt x="101027" y="84843"/>
                    </a:lnTo>
                    <a:cubicBezTo>
                      <a:pt x="101401" y="84821"/>
                      <a:pt x="101775" y="84793"/>
                      <a:pt x="102149" y="84749"/>
                    </a:cubicBezTo>
                    <a:lnTo>
                      <a:pt x="102087" y="84200"/>
                    </a:lnTo>
                    <a:close/>
                    <a:moveTo>
                      <a:pt x="98810" y="84284"/>
                    </a:moveTo>
                    <a:lnTo>
                      <a:pt x="98777" y="84840"/>
                    </a:lnTo>
                    <a:cubicBezTo>
                      <a:pt x="99155" y="84861"/>
                      <a:pt x="99529" y="84873"/>
                      <a:pt x="99903" y="84873"/>
                    </a:cubicBezTo>
                    <a:lnTo>
                      <a:pt x="99903" y="84316"/>
                    </a:lnTo>
                    <a:cubicBezTo>
                      <a:pt x="99540" y="84316"/>
                      <a:pt x="99177" y="84306"/>
                      <a:pt x="98810" y="842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8;p37"/>
              <p:cNvSpPr/>
              <p:nvPr/>
            </p:nvSpPr>
            <p:spPr>
              <a:xfrm>
                <a:off x="4443874" y="2474049"/>
                <a:ext cx="221562" cy="221500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20443" extrusionOk="0">
                    <a:moveTo>
                      <a:pt x="0" y="0"/>
                    </a:moveTo>
                    <a:lnTo>
                      <a:pt x="0" y="4498"/>
                    </a:lnTo>
                    <a:lnTo>
                      <a:pt x="5724" y="10221"/>
                    </a:lnTo>
                    <a:lnTo>
                      <a:pt x="0" y="15945"/>
                    </a:lnTo>
                    <a:lnTo>
                      <a:pt x="0" y="20443"/>
                    </a:lnTo>
                    <a:lnTo>
                      <a:pt x="4498" y="20443"/>
                    </a:lnTo>
                    <a:lnTo>
                      <a:pt x="10222" y="14719"/>
                    </a:lnTo>
                    <a:lnTo>
                      <a:pt x="15945" y="20443"/>
                    </a:lnTo>
                    <a:lnTo>
                      <a:pt x="20443" y="20443"/>
                    </a:lnTo>
                    <a:lnTo>
                      <a:pt x="20443" y="15945"/>
                    </a:lnTo>
                    <a:lnTo>
                      <a:pt x="14720" y="10221"/>
                    </a:lnTo>
                    <a:lnTo>
                      <a:pt x="20443" y="4498"/>
                    </a:lnTo>
                    <a:lnTo>
                      <a:pt x="20443" y="0"/>
                    </a:lnTo>
                    <a:lnTo>
                      <a:pt x="15945" y="0"/>
                    </a:lnTo>
                    <a:lnTo>
                      <a:pt x="10222" y="5723"/>
                    </a:lnTo>
                    <a:lnTo>
                      <a:pt x="4498" y="0"/>
                    </a:ln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5;p37"/>
              <p:cNvSpPr/>
              <p:nvPr/>
            </p:nvSpPr>
            <p:spPr>
              <a:xfrm>
                <a:off x="2880174" y="1500731"/>
                <a:ext cx="729559" cy="752606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49636" extrusionOk="0">
                    <a:moveTo>
                      <a:pt x="21594" y="1"/>
                    </a:moveTo>
                    <a:cubicBezTo>
                      <a:pt x="18532" y="1"/>
                      <a:pt x="15317" y="650"/>
                      <a:pt x="12080" y="2080"/>
                    </a:cubicBezTo>
                    <a:cubicBezTo>
                      <a:pt x="10201" y="2912"/>
                      <a:pt x="8424" y="4199"/>
                      <a:pt x="6851" y="5779"/>
                    </a:cubicBezTo>
                    <a:cubicBezTo>
                      <a:pt x="2036" y="10615"/>
                      <a:pt x="1" y="17571"/>
                      <a:pt x="1048" y="24311"/>
                    </a:cubicBezTo>
                    <a:lnTo>
                      <a:pt x="4976" y="49635"/>
                    </a:lnTo>
                    <a:lnTo>
                      <a:pt x="26458" y="49635"/>
                    </a:lnTo>
                    <a:lnTo>
                      <a:pt x="26458" y="45842"/>
                    </a:lnTo>
                    <a:cubicBezTo>
                      <a:pt x="26458" y="45091"/>
                      <a:pt x="27069" y="44488"/>
                      <a:pt x="27811" y="44488"/>
                    </a:cubicBezTo>
                    <a:cubicBezTo>
                      <a:pt x="27835" y="44488"/>
                      <a:pt x="27859" y="44489"/>
                      <a:pt x="27883" y="44490"/>
                    </a:cubicBezTo>
                    <a:lnTo>
                      <a:pt x="40895" y="45275"/>
                    </a:lnTo>
                    <a:cubicBezTo>
                      <a:pt x="40921" y="45276"/>
                      <a:pt x="40947" y="45277"/>
                      <a:pt x="40973" y="45277"/>
                    </a:cubicBezTo>
                    <a:cubicBezTo>
                      <a:pt x="41792" y="45277"/>
                      <a:pt x="42465" y="44613"/>
                      <a:pt x="42465" y="43784"/>
                    </a:cubicBezTo>
                    <a:lnTo>
                      <a:pt x="42782" y="31858"/>
                    </a:lnTo>
                    <a:lnTo>
                      <a:pt x="48115" y="31858"/>
                    </a:lnTo>
                    <a:lnTo>
                      <a:pt x="41535" y="14028"/>
                    </a:lnTo>
                    <a:cubicBezTo>
                      <a:pt x="41502" y="13933"/>
                      <a:pt x="41470" y="13842"/>
                      <a:pt x="41437" y="13752"/>
                    </a:cubicBezTo>
                    <a:lnTo>
                      <a:pt x="41364" y="13562"/>
                    </a:lnTo>
                    <a:lnTo>
                      <a:pt x="41364" y="13570"/>
                    </a:lnTo>
                    <a:cubicBezTo>
                      <a:pt x="38305" y="5633"/>
                      <a:pt x="30610" y="1"/>
                      <a:pt x="21594" y="1"/>
                    </a:cubicBezTo>
                    <a:close/>
                  </a:path>
                </a:pathLst>
              </a:custGeom>
              <a:solidFill>
                <a:schemeClr val="accent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30" y="2257881"/>
            <a:ext cx="544119" cy="538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Google Shape;599;p41"/>
          <p:cNvSpPr txBox="1"/>
          <p:nvPr/>
        </p:nvSpPr>
        <p:spPr>
          <a:xfrm>
            <a:off x="3387397" y="1748325"/>
            <a:ext cx="2567635" cy="19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Conexión intestino-cerebro</a:t>
            </a:r>
            <a:endParaRPr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9" name="Google Shape;599;p41"/>
          <p:cNvSpPr txBox="1"/>
          <p:nvPr/>
        </p:nvSpPr>
        <p:spPr>
          <a:xfrm>
            <a:off x="3671038" y="2991138"/>
            <a:ext cx="1335675" cy="19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Disbiosis</a:t>
            </a:r>
            <a:endParaRPr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904196"/>
              </p:ext>
            </p:extLst>
          </p:nvPr>
        </p:nvGraphicFramePr>
        <p:xfrm>
          <a:off x="2592929" y="1657973"/>
          <a:ext cx="281940" cy="26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Image" r:id="rId8" imgW="6095160" imgH="5688720" progId="Photoshop.Image.13">
                  <p:embed/>
                </p:oleObj>
              </mc:Choice>
              <mc:Fallback>
                <p:oleObj name="Image" r:id="rId8" imgW="6095160" imgH="5688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2929" y="1657973"/>
                        <a:ext cx="281940" cy="263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Google Shape;325;p28"/>
          <p:cNvSpPr txBox="1">
            <a:spLocks/>
          </p:cNvSpPr>
          <p:nvPr/>
        </p:nvSpPr>
        <p:spPr>
          <a:xfrm>
            <a:off x="5616552" y="2046883"/>
            <a:ext cx="617220" cy="11384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ko SemiBold"/>
              <a:buNone/>
              <a:defRPr sz="30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pPr algn="ctr"/>
            <a:r>
              <a:rPr lang="es-ES" sz="8000" dirty="0" smtClean="0"/>
              <a:t>?</a:t>
            </a:r>
            <a:endParaRPr lang="es-ES" sz="8000" dirty="0"/>
          </a:p>
        </p:txBody>
      </p:sp>
      <p:sp>
        <p:nvSpPr>
          <p:cNvPr id="35" name="Google Shape;325;p28"/>
          <p:cNvSpPr txBox="1">
            <a:spLocks/>
          </p:cNvSpPr>
          <p:nvPr/>
        </p:nvSpPr>
        <p:spPr>
          <a:xfrm rot="20810608">
            <a:off x="6120232" y="1351872"/>
            <a:ext cx="617220" cy="11384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ko SemiBold"/>
              <a:buNone/>
              <a:defRPr sz="30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pPr algn="ctr"/>
            <a:r>
              <a:rPr lang="es-ES" sz="8000" dirty="0" smtClean="0"/>
              <a:t>?</a:t>
            </a:r>
            <a:endParaRPr lang="es-ES" sz="8000" dirty="0"/>
          </a:p>
        </p:txBody>
      </p:sp>
      <p:sp>
        <p:nvSpPr>
          <p:cNvPr id="36" name="Google Shape;325;p28"/>
          <p:cNvSpPr txBox="1">
            <a:spLocks/>
          </p:cNvSpPr>
          <p:nvPr/>
        </p:nvSpPr>
        <p:spPr>
          <a:xfrm rot="595113">
            <a:off x="6098211" y="2698340"/>
            <a:ext cx="617220" cy="11384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ko SemiBold"/>
              <a:buNone/>
              <a:defRPr sz="30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hasadith"/>
              <a:buNone/>
              <a:defRPr sz="3000" b="0" i="0" u="none" strike="noStrike" cap="none">
                <a:solidFill>
                  <a:schemeClr val="dk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pPr algn="ctr"/>
            <a:r>
              <a:rPr lang="es-ES" sz="8000" dirty="0" smtClean="0"/>
              <a:t>?</a:t>
            </a:r>
            <a:endParaRPr lang="es-ES" sz="8000" dirty="0"/>
          </a:p>
        </p:txBody>
      </p:sp>
      <p:grpSp>
        <p:nvGrpSpPr>
          <p:cNvPr id="37" name="Google Shape;303;p28"/>
          <p:cNvGrpSpPr/>
          <p:nvPr/>
        </p:nvGrpSpPr>
        <p:grpSpPr>
          <a:xfrm rot="10800000" flipH="1">
            <a:off x="7740638" y="541300"/>
            <a:ext cx="679469" cy="4076127"/>
            <a:chOff x="716775" y="541300"/>
            <a:chExt cx="679469" cy="4076127"/>
          </a:xfrm>
        </p:grpSpPr>
        <p:sp>
          <p:nvSpPr>
            <p:cNvPr id="38" name="Google Shape;304;p28"/>
            <p:cNvSpPr/>
            <p:nvPr/>
          </p:nvSpPr>
          <p:spPr>
            <a:xfrm>
              <a:off x="716775" y="541300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5;p28"/>
            <p:cNvSpPr/>
            <p:nvPr/>
          </p:nvSpPr>
          <p:spPr>
            <a:xfrm>
              <a:off x="716883" y="3938004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6;p28"/>
            <p:cNvSpPr/>
            <p:nvPr/>
          </p:nvSpPr>
          <p:spPr>
            <a:xfrm>
              <a:off x="716775" y="2579329"/>
              <a:ext cx="679456" cy="679456"/>
            </a:xfrm>
            <a:custGeom>
              <a:avLst/>
              <a:gdLst/>
              <a:ahLst/>
              <a:cxnLst/>
              <a:rect l="l" t="t" r="r" b="b"/>
              <a:pathLst>
                <a:path w="20444" h="20444" extrusionOk="0">
                  <a:moveTo>
                    <a:pt x="0" y="1"/>
                  </a:moveTo>
                  <a:lnTo>
                    <a:pt x="0" y="4499"/>
                  </a:lnTo>
                  <a:lnTo>
                    <a:pt x="5724" y="10222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6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2"/>
                  </a:lnTo>
                  <a:lnTo>
                    <a:pt x="20443" y="4499"/>
                  </a:lnTo>
                  <a:lnTo>
                    <a:pt x="20443" y="1"/>
                  </a:lnTo>
                  <a:lnTo>
                    <a:pt x="15945" y="1"/>
                  </a:lnTo>
                  <a:lnTo>
                    <a:pt x="10222" y="572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307;p28"/>
            <p:cNvGrpSpPr/>
            <p:nvPr/>
          </p:nvGrpSpPr>
          <p:grpSpPr>
            <a:xfrm>
              <a:off x="716788" y="1220687"/>
              <a:ext cx="679455" cy="679290"/>
              <a:chOff x="716788" y="1220687"/>
              <a:chExt cx="679455" cy="679290"/>
            </a:xfrm>
          </p:grpSpPr>
          <p:sp>
            <p:nvSpPr>
              <p:cNvPr id="46" name="Google Shape;308;p28"/>
              <p:cNvSpPr/>
              <p:nvPr/>
            </p:nvSpPr>
            <p:spPr>
              <a:xfrm>
                <a:off x="716788" y="1220687"/>
                <a:ext cx="196219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20439" extrusionOk="0">
                    <a:moveTo>
                      <a:pt x="0" y="1"/>
                    </a:moveTo>
                    <a:lnTo>
                      <a:pt x="0" y="20438"/>
                    </a:lnTo>
                    <a:lnTo>
                      <a:pt x="5903" y="20438"/>
                    </a:lnTo>
                    <a:lnTo>
                      <a:pt x="59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09;p28"/>
              <p:cNvSpPr/>
              <p:nvPr/>
            </p:nvSpPr>
            <p:spPr>
              <a:xfrm>
                <a:off x="1199856" y="1220687"/>
                <a:ext cx="196386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20439" extrusionOk="0">
                    <a:moveTo>
                      <a:pt x="1" y="1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310;p28"/>
            <p:cNvSpPr/>
            <p:nvPr/>
          </p:nvSpPr>
          <p:spPr>
            <a:xfrm>
              <a:off x="716775" y="1900029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20443"/>
                  </a:lnTo>
                  <a:lnTo>
                    <a:pt x="20443" y="0"/>
                  </a:ln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11;p28"/>
            <p:cNvGrpSpPr/>
            <p:nvPr/>
          </p:nvGrpSpPr>
          <p:grpSpPr>
            <a:xfrm>
              <a:off x="716788" y="3258750"/>
              <a:ext cx="679456" cy="679288"/>
              <a:chOff x="716788" y="3258750"/>
              <a:chExt cx="679456" cy="679288"/>
            </a:xfrm>
          </p:grpSpPr>
          <p:sp>
            <p:nvSpPr>
              <p:cNvPr id="44" name="Google Shape;312;p28"/>
              <p:cNvSpPr/>
              <p:nvPr/>
            </p:nvSpPr>
            <p:spPr>
              <a:xfrm>
                <a:off x="716788" y="3258750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0"/>
                    </a:moveTo>
                    <a:lnTo>
                      <a:pt x="0" y="5904"/>
                    </a:lnTo>
                    <a:lnTo>
                      <a:pt x="20443" y="5904"/>
                    </a:lnTo>
                    <a:lnTo>
                      <a:pt x="20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3;p28"/>
              <p:cNvSpPr/>
              <p:nvPr/>
            </p:nvSpPr>
            <p:spPr>
              <a:xfrm>
                <a:off x="716788" y="3741819"/>
                <a:ext cx="679456" cy="196219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5904" extrusionOk="0">
                    <a:moveTo>
                      <a:pt x="0" y="1"/>
                    </a:moveTo>
                    <a:lnTo>
                      <a:pt x="0" y="5903"/>
                    </a:lnTo>
                    <a:lnTo>
                      <a:pt x="20443" y="5903"/>
                    </a:lnTo>
                    <a:lnTo>
                      <a:pt x="20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93;p37"/>
          <p:cNvSpPr/>
          <p:nvPr/>
        </p:nvSpPr>
        <p:spPr>
          <a:xfrm>
            <a:off x="3545148" y="2140355"/>
            <a:ext cx="760052" cy="758321"/>
          </a:xfrm>
          <a:custGeom>
            <a:avLst/>
            <a:gdLst/>
            <a:ahLst/>
            <a:cxnLst/>
            <a:rect l="l" t="t" r="r" b="b"/>
            <a:pathLst>
              <a:path w="56821" h="56823" extrusionOk="0">
                <a:moveTo>
                  <a:pt x="28412" y="12051"/>
                </a:moveTo>
                <a:cubicBezTo>
                  <a:pt x="37445" y="12051"/>
                  <a:pt x="44768" y="19376"/>
                  <a:pt x="44768" y="28410"/>
                </a:cubicBezTo>
                <a:cubicBezTo>
                  <a:pt x="44768" y="37444"/>
                  <a:pt x="37445" y="44770"/>
                  <a:pt x="28412" y="44770"/>
                </a:cubicBezTo>
                <a:cubicBezTo>
                  <a:pt x="19379" y="44770"/>
                  <a:pt x="12053" y="37444"/>
                  <a:pt x="12053" y="28410"/>
                </a:cubicBezTo>
                <a:cubicBezTo>
                  <a:pt x="12053" y="19376"/>
                  <a:pt x="19379" y="12051"/>
                  <a:pt x="28412" y="12051"/>
                </a:cubicBezTo>
                <a:close/>
                <a:moveTo>
                  <a:pt x="28412" y="1"/>
                </a:moveTo>
                <a:cubicBezTo>
                  <a:pt x="26036" y="1"/>
                  <a:pt x="23728" y="296"/>
                  <a:pt x="21523" y="844"/>
                </a:cubicBezTo>
                <a:lnTo>
                  <a:pt x="21523" y="7109"/>
                </a:lnTo>
                <a:cubicBezTo>
                  <a:pt x="20382" y="7479"/>
                  <a:pt x="19277" y="7941"/>
                  <a:pt x="18223" y="8482"/>
                </a:cubicBezTo>
                <a:lnTo>
                  <a:pt x="13790" y="4049"/>
                </a:lnTo>
                <a:cubicBezTo>
                  <a:pt x="9800" y="6448"/>
                  <a:pt x="6450" y="9798"/>
                  <a:pt x="4047" y="13788"/>
                </a:cubicBezTo>
                <a:lnTo>
                  <a:pt x="8481" y="18221"/>
                </a:lnTo>
                <a:cubicBezTo>
                  <a:pt x="7943" y="19274"/>
                  <a:pt x="7489" y="20379"/>
                  <a:pt x="7118" y="21524"/>
                </a:cubicBezTo>
                <a:lnTo>
                  <a:pt x="847" y="21524"/>
                </a:lnTo>
                <a:cubicBezTo>
                  <a:pt x="297" y="23730"/>
                  <a:pt x="0" y="26033"/>
                  <a:pt x="0" y="28410"/>
                </a:cubicBezTo>
                <a:cubicBezTo>
                  <a:pt x="0" y="30786"/>
                  <a:pt x="297" y="33090"/>
                  <a:pt x="847" y="35296"/>
                </a:cubicBezTo>
                <a:lnTo>
                  <a:pt x="7118" y="35296"/>
                </a:lnTo>
                <a:cubicBezTo>
                  <a:pt x="7489" y="36441"/>
                  <a:pt x="7943" y="37545"/>
                  <a:pt x="8481" y="38599"/>
                </a:cubicBezTo>
                <a:lnTo>
                  <a:pt x="4047" y="43032"/>
                </a:lnTo>
                <a:cubicBezTo>
                  <a:pt x="6450" y="47022"/>
                  <a:pt x="9800" y="50373"/>
                  <a:pt x="13790" y="52771"/>
                </a:cubicBezTo>
                <a:lnTo>
                  <a:pt x="18223" y="48337"/>
                </a:lnTo>
                <a:cubicBezTo>
                  <a:pt x="19277" y="48879"/>
                  <a:pt x="20382" y="49340"/>
                  <a:pt x="21523" y="49711"/>
                </a:cubicBezTo>
                <a:lnTo>
                  <a:pt x="21523" y="55976"/>
                </a:lnTo>
                <a:cubicBezTo>
                  <a:pt x="23728" y="56525"/>
                  <a:pt x="26036" y="56823"/>
                  <a:pt x="28412" y="56823"/>
                </a:cubicBezTo>
                <a:cubicBezTo>
                  <a:pt x="30785" y="56823"/>
                  <a:pt x="33093" y="56525"/>
                  <a:pt x="35298" y="55976"/>
                </a:cubicBezTo>
                <a:lnTo>
                  <a:pt x="35298" y="49711"/>
                </a:lnTo>
                <a:cubicBezTo>
                  <a:pt x="36443" y="49340"/>
                  <a:pt x="37544" y="48879"/>
                  <a:pt x="38601" y="48337"/>
                </a:cubicBezTo>
                <a:lnTo>
                  <a:pt x="43030" y="52771"/>
                </a:lnTo>
                <a:cubicBezTo>
                  <a:pt x="47020" y="50373"/>
                  <a:pt x="50371" y="47022"/>
                  <a:pt x="52773" y="43032"/>
                </a:cubicBezTo>
                <a:lnTo>
                  <a:pt x="48340" y="38599"/>
                </a:lnTo>
                <a:cubicBezTo>
                  <a:pt x="48881" y="37545"/>
                  <a:pt x="49343" y="36441"/>
                  <a:pt x="49710" y="35296"/>
                </a:cubicBezTo>
                <a:lnTo>
                  <a:pt x="55978" y="35296"/>
                </a:lnTo>
                <a:cubicBezTo>
                  <a:pt x="56526" y="33090"/>
                  <a:pt x="56821" y="30786"/>
                  <a:pt x="56821" y="28410"/>
                </a:cubicBezTo>
                <a:cubicBezTo>
                  <a:pt x="56821" y="26033"/>
                  <a:pt x="56526" y="23730"/>
                  <a:pt x="55978" y="21524"/>
                </a:cubicBezTo>
                <a:lnTo>
                  <a:pt x="49710" y="21524"/>
                </a:lnTo>
                <a:cubicBezTo>
                  <a:pt x="49343" y="20379"/>
                  <a:pt x="48881" y="19279"/>
                  <a:pt x="48340" y="18221"/>
                </a:cubicBezTo>
                <a:lnTo>
                  <a:pt x="52773" y="13788"/>
                </a:lnTo>
                <a:cubicBezTo>
                  <a:pt x="50371" y="9798"/>
                  <a:pt x="47020" y="6448"/>
                  <a:pt x="43030" y="4049"/>
                </a:cubicBezTo>
                <a:lnTo>
                  <a:pt x="38601" y="8482"/>
                </a:lnTo>
                <a:cubicBezTo>
                  <a:pt x="37544" y="7941"/>
                  <a:pt x="36443" y="7479"/>
                  <a:pt x="35298" y="7109"/>
                </a:cubicBezTo>
                <a:lnTo>
                  <a:pt x="35298" y="844"/>
                </a:lnTo>
                <a:cubicBezTo>
                  <a:pt x="33093" y="296"/>
                  <a:pt x="30785" y="1"/>
                  <a:pt x="28412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93"/>
    </mc:Choice>
    <mc:Fallback xmlns="">
      <p:transition spd="slow" advTm="6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96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9" grpId="0" animBg="1"/>
      <p:bldP spid="34" grpId="0"/>
      <p:bldP spid="35" grpId="0"/>
      <p:bldP spid="36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31"/>
          <p:cNvGrpSpPr/>
          <p:nvPr/>
        </p:nvGrpSpPr>
        <p:grpSpPr>
          <a:xfrm>
            <a:off x="716775" y="1374342"/>
            <a:ext cx="2570100" cy="3243083"/>
            <a:chOff x="716775" y="1374342"/>
            <a:chExt cx="2570100" cy="3243083"/>
          </a:xfrm>
        </p:grpSpPr>
        <p:sp>
          <p:nvSpPr>
            <p:cNvPr id="360" name="Google Shape;360;p31"/>
            <p:cNvSpPr/>
            <p:nvPr/>
          </p:nvSpPr>
          <p:spPr>
            <a:xfrm>
              <a:off x="1662075" y="1374342"/>
              <a:ext cx="679456" cy="679423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716775" y="2047325"/>
              <a:ext cx="2570100" cy="2570100"/>
            </a:xfrm>
            <a:prstGeom prst="rect">
              <a:avLst/>
            </a:pr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1"/>
          <p:cNvGrpSpPr/>
          <p:nvPr/>
        </p:nvGrpSpPr>
        <p:grpSpPr>
          <a:xfrm>
            <a:off x="5857151" y="1374342"/>
            <a:ext cx="2570100" cy="3243083"/>
            <a:chOff x="5857151" y="1374342"/>
            <a:chExt cx="2570100" cy="3243083"/>
          </a:xfrm>
        </p:grpSpPr>
        <p:sp>
          <p:nvSpPr>
            <p:cNvPr id="363" name="Google Shape;363;p31"/>
            <p:cNvSpPr/>
            <p:nvPr/>
          </p:nvSpPr>
          <p:spPr>
            <a:xfrm>
              <a:off x="5857151" y="2047325"/>
              <a:ext cx="2570100" cy="257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6809558" y="1374342"/>
              <a:ext cx="679290" cy="679423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3286950" y="1374475"/>
            <a:ext cx="2570100" cy="3242950"/>
            <a:chOff x="3286950" y="1374475"/>
            <a:chExt cx="2570100" cy="3242950"/>
          </a:xfrm>
        </p:grpSpPr>
        <p:sp>
          <p:nvSpPr>
            <p:cNvPr id="366" name="Google Shape;366;p31"/>
            <p:cNvSpPr/>
            <p:nvPr/>
          </p:nvSpPr>
          <p:spPr>
            <a:xfrm>
              <a:off x="3286950" y="2047325"/>
              <a:ext cx="2570100" cy="25701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31"/>
            <p:cNvGrpSpPr/>
            <p:nvPr/>
          </p:nvGrpSpPr>
          <p:grpSpPr>
            <a:xfrm>
              <a:off x="4235826" y="1374475"/>
              <a:ext cx="679421" cy="679290"/>
              <a:chOff x="2954776" y="1173012"/>
              <a:chExt cx="679421" cy="67929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437845" y="1173012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2954776" y="1173012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0" y="0"/>
                    </a:moveTo>
                    <a:lnTo>
                      <a:pt x="0" y="20438"/>
                    </a:lnTo>
                    <a:lnTo>
                      <a:pt x="5907" y="20438"/>
                    </a:lnTo>
                    <a:lnTo>
                      <a:pt x="5907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0" name="Google Shape;370;p31"/>
          <p:cNvSpPr txBox="1">
            <a:spLocks noGrp="1"/>
          </p:cNvSpPr>
          <p:nvPr>
            <p:ph type="title"/>
          </p:nvPr>
        </p:nvSpPr>
        <p:spPr>
          <a:xfrm>
            <a:off x="716774" y="378009"/>
            <a:ext cx="4002121" cy="75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ANÁLISIS DE LOS DATOS</a:t>
            </a:r>
            <a:endParaRPr dirty="0"/>
          </a:p>
        </p:txBody>
      </p:sp>
      <p:sp>
        <p:nvSpPr>
          <p:cNvPr id="371" name="Google Shape;371;p31"/>
          <p:cNvSpPr txBox="1">
            <a:spLocks noGrp="1"/>
          </p:cNvSpPr>
          <p:nvPr>
            <p:ph type="ctrTitle" idx="2"/>
          </p:nvPr>
        </p:nvSpPr>
        <p:spPr>
          <a:xfrm flipH="1">
            <a:off x="5856902" y="2343839"/>
            <a:ext cx="257034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ENFERMEDADES MENTALES</a:t>
            </a:r>
            <a:endParaRPr sz="2000" dirty="0"/>
          </a:p>
        </p:txBody>
      </p:sp>
      <p:sp>
        <p:nvSpPr>
          <p:cNvPr id="373" name="Google Shape;373;p31"/>
          <p:cNvSpPr txBox="1">
            <a:spLocks noGrp="1"/>
          </p:cNvSpPr>
          <p:nvPr>
            <p:ph type="ctrTitle" idx="3"/>
          </p:nvPr>
        </p:nvSpPr>
        <p:spPr>
          <a:xfrm flipH="1">
            <a:off x="3286830" y="2053165"/>
            <a:ext cx="258432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CARACTERÍSTICAS</a:t>
            </a:r>
            <a:endParaRPr sz="2000" dirty="0"/>
          </a:p>
        </p:txBody>
      </p:sp>
      <p:sp>
        <p:nvSpPr>
          <p:cNvPr id="375" name="Google Shape;375;p31"/>
          <p:cNvSpPr txBox="1">
            <a:spLocks noGrp="1"/>
          </p:cNvSpPr>
          <p:nvPr>
            <p:ph type="ctrTitle" idx="5"/>
          </p:nvPr>
        </p:nvSpPr>
        <p:spPr>
          <a:xfrm flipH="1">
            <a:off x="716674" y="2053176"/>
            <a:ext cx="2570175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TAXONOMÍA</a:t>
            </a:r>
            <a:endParaRPr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8" y="3995079"/>
            <a:ext cx="608234" cy="5342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70" y="3995079"/>
            <a:ext cx="428934" cy="534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92" y="3965500"/>
            <a:ext cx="427860" cy="534277"/>
          </a:xfrm>
          <a:prstGeom prst="rect">
            <a:avLst/>
          </a:prstGeom>
        </p:spPr>
      </p:pic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771896"/>
              </p:ext>
            </p:extLst>
          </p:nvPr>
        </p:nvGraphicFramePr>
        <p:xfrm>
          <a:off x="2673133" y="3965500"/>
          <a:ext cx="511087" cy="50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Image" r:id="rId10" imgW="1219320" imgH="1209600" progId="Photoshop.Image.13">
                  <p:embed/>
                </p:oleObj>
              </mc:Choice>
              <mc:Fallback>
                <p:oleObj name="Image" r:id="rId10" imgW="1219320" imgH="1209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73133" y="3965500"/>
                        <a:ext cx="511087" cy="504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851617"/>
              </p:ext>
            </p:extLst>
          </p:nvPr>
        </p:nvGraphicFramePr>
        <p:xfrm>
          <a:off x="1757114" y="3995079"/>
          <a:ext cx="466458" cy="50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Image" r:id="rId12" imgW="981000" imgH="1114560" progId="Photoshop.Image.13">
                  <p:embed/>
                </p:oleObj>
              </mc:Choice>
              <mc:Fallback>
                <p:oleObj name="Image" r:id="rId12" imgW="981000" imgH="1114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57114" y="3995079"/>
                        <a:ext cx="466458" cy="504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119895"/>
              </p:ext>
            </p:extLst>
          </p:nvPr>
        </p:nvGraphicFramePr>
        <p:xfrm>
          <a:off x="847140" y="3995080"/>
          <a:ext cx="491971" cy="50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Image" r:id="rId14" imgW="1085760" imgH="1057320" progId="Photoshop.Image.13">
                  <p:embed/>
                </p:oleObj>
              </mc:Choice>
              <mc:Fallback>
                <p:oleObj name="Image" r:id="rId14" imgW="1085760" imgH="1057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7140" y="3995080"/>
                        <a:ext cx="491971" cy="504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625594"/>
              </p:ext>
            </p:extLst>
          </p:nvPr>
        </p:nvGraphicFramePr>
        <p:xfrm>
          <a:off x="3332141" y="3995078"/>
          <a:ext cx="705031" cy="534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Image" r:id="rId16" imgW="2412360" imgH="2133000" progId="Photoshop.Image.13">
                  <p:embed/>
                </p:oleObj>
              </mc:Choice>
              <mc:Fallback>
                <p:oleObj name="Image" r:id="rId16" imgW="2412360" imgH="2133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32141" y="3995078"/>
                        <a:ext cx="705031" cy="534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642381"/>
              </p:ext>
            </p:extLst>
          </p:nvPr>
        </p:nvGraphicFramePr>
        <p:xfrm>
          <a:off x="4349163" y="4016510"/>
          <a:ext cx="676917" cy="53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Image" r:id="rId18" imgW="2412360" imgH="2133000" progId="Photoshop.Image.13">
                  <p:embed/>
                </p:oleObj>
              </mc:Choice>
              <mc:Fallback>
                <p:oleObj name="Image" r:id="rId18" imgW="2412360" imgH="2133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49163" y="4016510"/>
                        <a:ext cx="676917" cy="534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7217"/>
              </p:ext>
            </p:extLst>
          </p:nvPr>
        </p:nvGraphicFramePr>
        <p:xfrm>
          <a:off x="5297068" y="3936209"/>
          <a:ext cx="463228" cy="59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Image" r:id="rId20" imgW="1434600" imgH="2133000" progId="Photoshop.Image.13">
                  <p:embed/>
                </p:oleObj>
              </mc:Choice>
              <mc:Fallback>
                <p:oleObj name="Image" r:id="rId20" imgW="1434600" imgH="2133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297068" y="3936209"/>
                        <a:ext cx="463228" cy="598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4"/>
    </mc:Choice>
    <mc:Fallback xmlns="">
      <p:transition spd="slow" advTm="2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ector recto 30"/>
          <p:cNvCxnSpPr/>
          <p:nvPr/>
        </p:nvCxnSpPr>
        <p:spPr>
          <a:xfrm>
            <a:off x="650400" y="2752800"/>
            <a:ext cx="40752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649200" y="3262800"/>
            <a:ext cx="40752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173600" y="1965600"/>
            <a:ext cx="0" cy="180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370;p31"/>
          <p:cNvSpPr txBox="1">
            <a:spLocks/>
          </p:cNvSpPr>
          <p:nvPr/>
        </p:nvSpPr>
        <p:spPr>
          <a:xfrm>
            <a:off x="716774" y="378009"/>
            <a:ext cx="4002121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TAXONOMÍA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876069" y="2750408"/>
            <a:ext cx="571131" cy="6407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/>
          <p:cNvCxnSpPr/>
          <p:nvPr/>
        </p:nvCxnSpPr>
        <p:spPr>
          <a:xfrm>
            <a:off x="880838" y="3067200"/>
            <a:ext cx="56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1945200" y="2902800"/>
            <a:ext cx="0" cy="864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1647669" y="3304800"/>
            <a:ext cx="571131" cy="245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/>
          <p:cNvCxnSpPr/>
          <p:nvPr/>
        </p:nvCxnSpPr>
        <p:spPr>
          <a:xfrm>
            <a:off x="1652438" y="3435600"/>
            <a:ext cx="56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640800" y="3772800"/>
            <a:ext cx="40752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2680800" y="3256800"/>
            <a:ext cx="0" cy="504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2383269" y="3621600"/>
            <a:ext cx="571131" cy="1463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Conector recto 22"/>
          <p:cNvCxnSpPr/>
          <p:nvPr/>
        </p:nvCxnSpPr>
        <p:spPr>
          <a:xfrm>
            <a:off x="2388038" y="3739200"/>
            <a:ext cx="56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3416400" y="2898000"/>
            <a:ext cx="0" cy="864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3133269" y="3399600"/>
            <a:ext cx="571131" cy="1463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25"/>
          <p:cNvCxnSpPr/>
          <p:nvPr/>
        </p:nvCxnSpPr>
        <p:spPr>
          <a:xfrm>
            <a:off x="3137981" y="3488400"/>
            <a:ext cx="56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4180800" y="3259200"/>
            <a:ext cx="0" cy="504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3897669" y="3552000"/>
            <a:ext cx="571131" cy="1463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Conector recto 28"/>
          <p:cNvCxnSpPr/>
          <p:nvPr/>
        </p:nvCxnSpPr>
        <p:spPr>
          <a:xfrm>
            <a:off x="3900000" y="3640800"/>
            <a:ext cx="56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664800" y="1744800"/>
            <a:ext cx="40752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656400" y="2254800"/>
            <a:ext cx="40752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2674800" y="2005200"/>
            <a:ext cx="0" cy="126000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3416400" y="2379600"/>
            <a:ext cx="0" cy="50400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4180800" y="2388000"/>
            <a:ext cx="0" cy="86400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1942800" y="2425200"/>
            <a:ext cx="0" cy="46800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1173600" y="1748400"/>
            <a:ext cx="0" cy="36000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599;p41"/>
          <p:cNvSpPr txBox="1"/>
          <p:nvPr/>
        </p:nvSpPr>
        <p:spPr>
          <a:xfrm>
            <a:off x="677999" y="3720008"/>
            <a:ext cx="986401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Bacteroides</a:t>
            </a:r>
            <a:endParaRPr sz="12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5" name="Google Shape;599;p41"/>
          <p:cNvSpPr txBox="1"/>
          <p:nvPr/>
        </p:nvSpPr>
        <p:spPr>
          <a:xfrm>
            <a:off x="1218000" y="3902417"/>
            <a:ext cx="14172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Faecalibacterium</a:t>
            </a:r>
            <a:endParaRPr sz="12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6" name="Google Shape;599;p41"/>
          <p:cNvSpPr txBox="1"/>
          <p:nvPr/>
        </p:nvSpPr>
        <p:spPr>
          <a:xfrm>
            <a:off x="2210400" y="3729600"/>
            <a:ext cx="9072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err="1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Pretovella</a:t>
            </a:r>
            <a:endParaRPr sz="12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7" name="Google Shape;599;p41"/>
          <p:cNvSpPr txBox="1"/>
          <p:nvPr/>
        </p:nvSpPr>
        <p:spPr>
          <a:xfrm>
            <a:off x="2596200" y="4033217"/>
            <a:ext cx="1644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Unkn..Clostridiales.o.</a:t>
            </a:r>
            <a:endParaRPr sz="12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3743823" y="3774000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Aft>
                <a:spcPts val="1600"/>
              </a:spcAft>
            </a:pPr>
            <a:r>
              <a:rPr lang="es-ES" sz="1200" dirty="0" err="1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Roseburia</a:t>
            </a:r>
            <a:endParaRPr lang="es-ES" sz="12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" name="Google Shape;599;p41"/>
          <p:cNvSpPr txBox="1"/>
          <p:nvPr/>
        </p:nvSpPr>
        <p:spPr>
          <a:xfrm>
            <a:off x="300364" y="3601230"/>
            <a:ext cx="321894" cy="33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0</a:t>
            </a:r>
            <a:endParaRPr sz="1200" dirty="0">
              <a:solidFill>
                <a:schemeClr val="accent4">
                  <a:lumMod val="40000"/>
                  <a:lumOff val="6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6" name="Google Shape;599;p41"/>
          <p:cNvSpPr txBox="1"/>
          <p:nvPr/>
        </p:nvSpPr>
        <p:spPr>
          <a:xfrm>
            <a:off x="245240" y="3096006"/>
            <a:ext cx="383798" cy="33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25</a:t>
            </a:r>
            <a:endParaRPr sz="1200" dirty="0">
              <a:solidFill>
                <a:schemeClr val="accent4">
                  <a:lumMod val="40000"/>
                  <a:lumOff val="6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7" name="Google Shape;599;p41"/>
          <p:cNvSpPr txBox="1"/>
          <p:nvPr/>
        </p:nvSpPr>
        <p:spPr>
          <a:xfrm>
            <a:off x="251405" y="2590782"/>
            <a:ext cx="383798" cy="33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</a:t>
            </a:r>
            <a:endParaRPr sz="1200" dirty="0">
              <a:solidFill>
                <a:schemeClr val="accent4">
                  <a:lumMod val="40000"/>
                  <a:lumOff val="6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8" name="Google Shape;599;p41"/>
          <p:cNvSpPr txBox="1"/>
          <p:nvPr/>
        </p:nvSpPr>
        <p:spPr>
          <a:xfrm>
            <a:off x="258709" y="2088031"/>
            <a:ext cx="383798" cy="33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75</a:t>
            </a:r>
            <a:endParaRPr sz="1200" dirty="0">
              <a:solidFill>
                <a:schemeClr val="accent4">
                  <a:lumMod val="40000"/>
                  <a:lumOff val="6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9" name="Google Shape;599;p41"/>
          <p:cNvSpPr txBox="1"/>
          <p:nvPr/>
        </p:nvSpPr>
        <p:spPr>
          <a:xfrm>
            <a:off x="185480" y="1583975"/>
            <a:ext cx="455320" cy="33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100</a:t>
            </a:r>
            <a:endParaRPr sz="1200" dirty="0">
              <a:solidFill>
                <a:schemeClr val="accent4">
                  <a:lumMod val="40000"/>
                  <a:lumOff val="6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0" name="Google Shape;599;p41"/>
          <p:cNvSpPr txBox="1"/>
          <p:nvPr/>
        </p:nvSpPr>
        <p:spPr>
          <a:xfrm>
            <a:off x="952500" y="1258608"/>
            <a:ext cx="3777900" cy="37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Unidades Taxonómicas con más apariciones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32618" y="1622440"/>
            <a:ext cx="3743082" cy="2304097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>
            <a:stCxn id="2" idx="1"/>
            <a:endCxn id="2" idx="3"/>
          </p:cNvCxnSpPr>
          <p:nvPr/>
        </p:nvCxnSpPr>
        <p:spPr>
          <a:xfrm>
            <a:off x="5032618" y="2774489"/>
            <a:ext cx="374308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6458740" y="1622440"/>
            <a:ext cx="0" cy="230409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ipse 50"/>
          <p:cNvSpPr/>
          <p:nvPr/>
        </p:nvSpPr>
        <p:spPr>
          <a:xfrm rot="18230867">
            <a:off x="6695840" y="2104427"/>
            <a:ext cx="1124804" cy="713328"/>
          </a:xfrm>
          <a:prstGeom prst="ellipse">
            <a:avLst/>
          </a:prstGeom>
          <a:solidFill>
            <a:schemeClr val="accent5">
              <a:alpha val="6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Elipse 51"/>
          <p:cNvSpPr/>
          <p:nvPr/>
        </p:nvSpPr>
        <p:spPr>
          <a:xfrm rot="3538751">
            <a:off x="5426680" y="2097963"/>
            <a:ext cx="1029093" cy="650438"/>
          </a:xfrm>
          <a:prstGeom prst="ellipse">
            <a:avLst/>
          </a:prstGeom>
          <a:solidFill>
            <a:schemeClr val="accent1">
              <a:lumMod val="50000"/>
              <a:alpha val="6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/>
          <p:cNvSpPr/>
          <p:nvPr/>
        </p:nvSpPr>
        <p:spPr>
          <a:xfrm>
            <a:off x="5902968" y="2376043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 rot="2169792">
            <a:off x="5833976" y="2724325"/>
            <a:ext cx="1515885" cy="805020"/>
          </a:xfrm>
          <a:prstGeom prst="ellipse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/>
          <p:cNvSpPr/>
          <p:nvPr/>
        </p:nvSpPr>
        <p:spPr>
          <a:xfrm>
            <a:off x="7247873" y="2414143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/>
          <p:cNvSpPr/>
          <p:nvPr/>
        </p:nvSpPr>
        <p:spPr>
          <a:xfrm>
            <a:off x="6425239" y="3077247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Google Shape;599;p41"/>
          <p:cNvSpPr txBox="1"/>
          <p:nvPr/>
        </p:nvSpPr>
        <p:spPr>
          <a:xfrm>
            <a:off x="5390504" y="2223115"/>
            <a:ext cx="986401" cy="192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Bacteroides</a:t>
            </a:r>
            <a:endParaRPr sz="11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6" name="Google Shape;599;p41"/>
          <p:cNvSpPr txBox="1"/>
          <p:nvPr/>
        </p:nvSpPr>
        <p:spPr>
          <a:xfrm>
            <a:off x="5947454" y="3127832"/>
            <a:ext cx="1136517" cy="192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Ruminococcus</a:t>
            </a:r>
            <a:endParaRPr sz="11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7" name="Google Shape;599;p41"/>
          <p:cNvSpPr txBox="1"/>
          <p:nvPr/>
        </p:nvSpPr>
        <p:spPr>
          <a:xfrm>
            <a:off x="6965262" y="2252299"/>
            <a:ext cx="1136517" cy="192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Prevotella</a:t>
            </a:r>
            <a:endParaRPr sz="1100"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8" name="Google Shape;599;p41"/>
          <p:cNvSpPr txBox="1"/>
          <p:nvPr/>
        </p:nvSpPr>
        <p:spPr>
          <a:xfrm>
            <a:off x="5010500" y="1298828"/>
            <a:ext cx="3777900" cy="2760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Enterotipos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" name="Google Shape;599;p41"/>
          <p:cNvSpPr txBox="1"/>
          <p:nvPr/>
        </p:nvSpPr>
        <p:spPr>
          <a:xfrm>
            <a:off x="2020808" y="946990"/>
            <a:ext cx="5488171" cy="27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lvl="0" algn="r">
              <a:spcAft>
                <a:spcPts val="1600"/>
              </a:spcAft>
            </a:pPr>
            <a:r>
              <a:rPr lang="en" sz="1200" dirty="0" smtClean="0">
                <a:solidFill>
                  <a:schemeClr val="accent1">
                    <a:lumMod val="9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Alta variabilidad entre </a:t>
            </a:r>
            <a:r>
              <a:rPr lang="es-ES" sz="1200" dirty="0" err="1" smtClean="0">
                <a:solidFill>
                  <a:schemeClr val="accent1">
                    <a:lumMod val="90000"/>
                  </a:schemeClr>
                </a:solidFill>
                <a:latin typeface="Didact Gothic"/>
              </a:rPr>
              <a:t>Bacteroides</a:t>
            </a:r>
            <a:r>
              <a:rPr lang="es-ES" sz="1200" dirty="0" smtClean="0">
                <a:solidFill>
                  <a:schemeClr val="accent1">
                    <a:lumMod val="90000"/>
                  </a:schemeClr>
                </a:solidFill>
                <a:latin typeface="Didact Gothic"/>
              </a:rPr>
              <a:t> 287,69 y </a:t>
            </a:r>
            <a:r>
              <a:rPr lang="es-ES" sz="1200" dirty="0" err="1" smtClean="0">
                <a:solidFill>
                  <a:schemeClr val="accent1">
                    <a:lumMod val="90000"/>
                  </a:schemeClr>
                </a:solidFill>
                <a:latin typeface="Didact Gothic"/>
              </a:rPr>
              <a:t>Ammoniibacillus</a:t>
            </a:r>
            <a:r>
              <a:rPr lang="es-ES" sz="1200" dirty="0" smtClean="0">
                <a:solidFill>
                  <a:schemeClr val="accent1">
                    <a:lumMod val="90000"/>
                  </a:schemeClr>
                </a:solidFill>
                <a:latin typeface="Didact Gothic"/>
              </a:rPr>
              <a:t> 0,00000001</a:t>
            </a:r>
            <a:endParaRPr sz="1200" dirty="0">
              <a:solidFill>
                <a:schemeClr val="accent1">
                  <a:lumMod val="9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46"/>
    </mc:Choice>
    <mc:Fallback xmlns="">
      <p:transition spd="slow" advTm="3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7" grpId="0" animBg="1"/>
      <p:bldP spid="22" grpId="0" animBg="1"/>
      <p:bldP spid="25" grpId="0" animBg="1"/>
      <p:bldP spid="28" grpId="0" animBg="1"/>
      <p:bldP spid="44" grpId="0"/>
      <p:bldP spid="45" grpId="0"/>
      <p:bldP spid="46" grpId="0"/>
      <p:bldP spid="47" grpId="0"/>
      <p:bldP spid="48" grpId="0"/>
      <p:bldP spid="35" grpId="0"/>
      <p:bldP spid="36" grpId="0"/>
      <p:bldP spid="37" grpId="0"/>
      <p:bldP spid="38" grpId="0"/>
      <p:bldP spid="49" grpId="0"/>
      <p:bldP spid="50" grpId="0"/>
      <p:bldP spid="2" grpId="0" animBg="1"/>
      <p:bldP spid="51" grpId="0" animBg="1"/>
      <p:bldP spid="52" grpId="0" animBg="1"/>
      <p:bldP spid="54" grpId="0" animBg="1"/>
      <p:bldP spid="9" grpId="0" animBg="1"/>
      <p:bldP spid="55" grpId="0" animBg="1"/>
      <p:bldP spid="53" grpId="0" animBg="1"/>
      <p:bldP spid="65" grpId="0" animBg="1"/>
      <p:bldP spid="66" grpId="0" animBg="1"/>
      <p:bldP spid="67" grpId="0" animBg="1"/>
      <p:bldP spid="68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0;p31"/>
          <p:cNvSpPr txBox="1">
            <a:spLocks/>
          </p:cNvSpPr>
          <p:nvPr/>
        </p:nvSpPr>
        <p:spPr>
          <a:xfrm>
            <a:off x="716774" y="378009"/>
            <a:ext cx="4002121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CARACTERÍSTICAS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776325" y="1234908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/>
          <p:cNvCxnSpPr/>
          <p:nvPr/>
        </p:nvCxnSpPr>
        <p:spPr>
          <a:xfrm>
            <a:off x="1238429" y="1237250"/>
            <a:ext cx="0" cy="1008000"/>
          </a:xfrm>
          <a:prstGeom prst="line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599;p41"/>
          <p:cNvSpPr txBox="1"/>
          <p:nvPr/>
        </p:nvSpPr>
        <p:spPr>
          <a:xfrm>
            <a:off x="348032" y="1634625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" name="Google Shape;563;p40"/>
          <p:cNvSpPr/>
          <p:nvPr/>
        </p:nvSpPr>
        <p:spPr>
          <a:xfrm>
            <a:off x="776325" y="990188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99;p41"/>
          <p:cNvSpPr txBox="1"/>
          <p:nvPr/>
        </p:nvSpPr>
        <p:spPr>
          <a:xfrm>
            <a:off x="897768" y="975563"/>
            <a:ext cx="1383775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Ages Distribution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654880" y="1739738"/>
            <a:ext cx="1620000" cy="0"/>
          </a:xfrm>
          <a:prstGeom prst="line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599;p41"/>
          <p:cNvSpPr txBox="1"/>
          <p:nvPr/>
        </p:nvSpPr>
        <p:spPr>
          <a:xfrm>
            <a:off x="350410" y="1879893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25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43" name="Conector recto 42"/>
          <p:cNvCxnSpPr/>
          <p:nvPr/>
        </p:nvCxnSpPr>
        <p:spPr>
          <a:xfrm>
            <a:off x="649020" y="1985006"/>
            <a:ext cx="1620000" cy="0"/>
          </a:xfrm>
          <a:prstGeom prst="line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599;p41"/>
          <p:cNvSpPr txBox="1"/>
          <p:nvPr/>
        </p:nvSpPr>
        <p:spPr>
          <a:xfrm>
            <a:off x="345643" y="1382210"/>
            <a:ext cx="3676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75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45" name="Conector recto 44"/>
          <p:cNvCxnSpPr/>
          <p:nvPr/>
        </p:nvCxnSpPr>
        <p:spPr>
          <a:xfrm>
            <a:off x="652491" y="1487323"/>
            <a:ext cx="1620000" cy="0"/>
          </a:xfrm>
          <a:prstGeom prst="line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1767081" y="1237250"/>
            <a:ext cx="0" cy="1008000"/>
          </a:xfrm>
          <a:prstGeom prst="line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1000158" y="1784980"/>
            <a:ext cx="1080000" cy="0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>
            <a:off x="1550376" y="1362168"/>
            <a:ext cx="0" cy="756000"/>
          </a:xfrm>
          <a:prstGeom prst="line">
            <a:avLst/>
          </a:prstGeom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999880" y="1592437"/>
            <a:ext cx="1080277" cy="2874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50" name="Conector recto 49"/>
          <p:cNvCxnSpPr/>
          <p:nvPr/>
        </p:nvCxnSpPr>
        <p:spPr>
          <a:xfrm>
            <a:off x="2828581" y="1527328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2827381" y="1908904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/>
          <p:cNvSpPr/>
          <p:nvPr/>
        </p:nvSpPr>
        <p:spPr>
          <a:xfrm>
            <a:off x="2948825" y="1225478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/>
          <p:cNvCxnSpPr/>
          <p:nvPr/>
        </p:nvCxnSpPr>
        <p:spPr>
          <a:xfrm>
            <a:off x="3168050" y="220047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>
            <a:off x="3710985" y="2200472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55"/>
          <p:cNvSpPr/>
          <p:nvPr/>
        </p:nvSpPr>
        <p:spPr>
          <a:xfrm>
            <a:off x="3497568" y="1331592"/>
            <a:ext cx="406510" cy="9124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7" name="Conector recto 56"/>
          <p:cNvCxnSpPr/>
          <p:nvPr/>
        </p:nvCxnSpPr>
        <p:spPr>
          <a:xfrm>
            <a:off x="4220575" y="220046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599;p41"/>
          <p:cNvSpPr txBox="1"/>
          <p:nvPr/>
        </p:nvSpPr>
        <p:spPr>
          <a:xfrm>
            <a:off x="2420174" y="1796647"/>
            <a:ext cx="4394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2" name="Google Shape;599;p41"/>
          <p:cNvSpPr txBox="1"/>
          <p:nvPr/>
        </p:nvSpPr>
        <p:spPr>
          <a:xfrm>
            <a:off x="2836076" y="2377974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Female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3" name="Google Shape;599;p41"/>
          <p:cNvSpPr txBox="1"/>
          <p:nvPr/>
        </p:nvSpPr>
        <p:spPr>
          <a:xfrm>
            <a:off x="3475843" y="2377974"/>
            <a:ext cx="477856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Male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4" name="Google Shape;599;p41"/>
          <p:cNvSpPr txBox="1"/>
          <p:nvPr/>
        </p:nvSpPr>
        <p:spPr>
          <a:xfrm>
            <a:off x="3897279" y="2380349"/>
            <a:ext cx="65328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Unsp</a:t>
            </a: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6" name="Google Shape;563;p40"/>
          <p:cNvSpPr/>
          <p:nvPr/>
        </p:nvSpPr>
        <p:spPr>
          <a:xfrm>
            <a:off x="2948825" y="980758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599;p41"/>
          <p:cNvSpPr txBox="1"/>
          <p:nvPr/>
        </p:nvSpPr>
        <p:spPr>
          <a:xfrm>
            <a:off x="3168050" y="966133"/>
            <a:ext cx="1285993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Sex Distribution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8" name="Google Shape;599;p41"/>
          <p:cNvSpPr txBox="1"/>
          <p:nvPr/>
        </p:nvSpPr>
        <p:spPr>
          <a:xfrm>
            <a:off x="2377478" y="1415071"/>
            <a:ext cx="476166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1000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2994706" y="1281917"/>
            <a:ext cx="406510" cy="9623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Rectángulo 69"/>
          <p:cNvSpPr/>
          <p:nvPr/>
        </p:nvSpPr>
        <p:spPr>
          <a:xfrm>
            <a:off x="4008194" y="2182745"/>
            <a:ext cx="406510" cy="615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0" name="Conector recto 89"/>
          <p:cNvCxnSpPr/>
          <p:nvPr/>
        </p:nvCxnSpPr>
        <p:spPr>
          <a:xfrm>
            <a:off x="4986961" y="1530047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/>
          <p:cNvCxnSpPr/>
          <p:nvPr/>
        </p:nvCxnSpPr>
        <p:spPr>
          <a:xfrm>
            <a:off x="4985761" y="1911623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ángulo 91"/>
          <p:cNvSpPr/>
          <p:nvPr/>
        </p:nvSpPr>
        <p:spPr>
          <a:xfrm>
            <a:off x="5107205" y="1228197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3" name="Conector recto 92"/>
          <p:cNvCxnSpPr/>
          <p:nvPr/>
        </p:nvCxnSpPr>
        <p:spPr>
          <a:xfrm>
            <a:off x="5304998" y="221033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/>
          <p:cNvCxnSpPr/>
          <p:nvPr/>
        </p:nvCxnSpPr>
        <p:spPr>
          <a:xfrm>
            <a:off x="5750303" y="221033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/>
          <p:cNvCxnSpPr/>
          <p:nvPr/>
        </p:nvCxnSpPr>
        <p:spPr>
          <a:xfrm>
            <a:off x="6417055" y="221032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Google Shape;599;p41"/>
          <p:cNvSpPr txBox="1"/>
          <p:nvPr/>
        </p:nvSpPr>
        <p:spPr>
          <a:xfrm>
            <a:off x="4578554" y="1806509"/>
            <a:ext cx="4394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1" name="Google Shape;563;p40"/>
          <p:cNvSpPr/>
          <p:nvPr/>
        </p:nvSpPr>
        <p:spPr>
          <a:xfrm>
            <a:off x="5107205" y="983477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599;p41"/>
          <p:cNvSpPr txBox="1"/>
          <p:nvPr/>
        </p:nvSpPr>
        <p:spPr>
          <a:xfrm>
            <a:off x="5121326" y="968852"/>
            <a:ext cx="14910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Vegetable freq.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5" name="Google Shape;599;p41"/>
          <p:cNvSpPr txBox="1"/>
          <p:nvPr/>
        </p:nvSpPr>
        <p:spPr>
          <a:xfrm>
            <a:off x="4552490" y="1432097"/>
            <a:ext cx="480726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1000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06" name="Conector recto 105"/>
          <p:cNvCxnSpPr/>
          <p:nvPr/>
        </p:nvCxnSpPr>
        <p:spPr>
          <a:xfrm>
            <a:off x="5531225" y="221032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/>
          <p:cNvCxnSpPr/>
          <p:nvPr/>
        </p:nvCxnSpPr>
        <p:spPr>
          <a:xfrm>
            <a:off x="5974137" y="2208940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/>
          <p:cNvCxnSpPr/>
          <p:nvPr/>
        </p:nvCxnSpPr>
        <p:spPr>
          <a:xfrm>
            <a:off x="6190832" y="2207608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ángulo 108"/>
          <p:cNvSpPr/>
          <p:nvPr/>
        </p:nvSpPr>
        <p:spPr>
          <a:xfrm>
            <a:off x="5212825" y="2183093"/>
            <a:ext cx="194578" cy="64628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5436548" y="2082023"/>
            <a:ext cx="194578" cy="166098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5658559" y="1272393"/>
            <a:ext cx="194578" cy="975727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5881958" y="1424954"/>
            <a:ext cx="194578" cy="823873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6103857" y="1993583"/>
            <a:ext cx="194578" cy="254141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6327219" y="2193321"/>
            <a:ext cx="194578" cy="55505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Google Shape;599;p41"/>
          <p:cNvSpPr txBox="1"/>
          <p:nvPr/>
        </p:nvSpPr>
        <p:spPr>
          <a:xfrm rot="16200000">
            <a:off x="4966111" y="2482123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Daily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6" name="Google Shape;599;p41"/>
          <p:cNvSpPr txBox="1"/>
          <p:nvPr/>
        </p:nvSpPr>
        <p:spPr>
          <a:xfrm rot="16200000">
            <a:off x="5192765" y="2489862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Never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7" name="Google Shape;599;p41"/>
          <p:cNvSpPr txBox="1"/>
          <p:nvPr/>
        </p:nvSpPr>
        <p:spPr>
          <a:xfrm rot="16200000">
            <a:off x="5284933" y="2654798"/>
            <a:ext cx="92400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Occasionally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8" name="Google Shape;599;p41"/>
          <p:cNvSpPr txBox="1"/>
          <p:nvPr/>
        </p:nvSpPr>
        <p:spPr>
          <a:xfrm rot="16200000">
            <a:off x="5642960" y="2474622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Rarely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9" name="Google Shape;599;p41"/>
          <p:cNvSpPr txBox="1"/>
          <p:nvPr/>
        </p:nvSpPr>
        <p:spPr>
          <a:xfrm rot="16200000">
            <a:off x="5833133" y="2562499"/>
            <a:ext cx="7241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Regularly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0" name="Google Shape;599;p41"/>
          <p:cNvSpPr txBox="1"/>
          <p:nvPr/>
        </p:nvSpPr>
        <p:spPr>
          <a:xfrm rot="16200000">
            <a:off x="5981909" y="2616235"/>
            <a:ext cx="87727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Unspecified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21" name="Conector recto 120"/>
          <p:cNvCxnSpPr/>
          <p:nvPr/>
        </p:nvCxnSpPr>
        <p:spPr>
          <a:xfrm>
            <a:off x="7127773" y="1530047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/>
          <p:cNvCxnSpPr/>
          <p:nvPr/>
        </p:nvCxnSpPr>
        <p:spPr>
          <a:xfrm>
            <a:off x="7126573" y="1911623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ángulo 122"/>
          <p:cNvSpPr/>
          <p:nvPr/>
        </p:nvSpPr>
        <p:spPr>
          <a:xfrm>
            <a:off x="7248017" y="1228197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4" name="Conector recto 123"/>
          <p:cNvCxnSpPr/>
          <p:nvPr/>
        </p:nvCxnSpPr>
        <p:spPr>
          <a:xfrm>
            <a:off x="7445810" y="221033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/>
          <p:cNvCxnSpPr/>
          <p:nvPr/>
        </p:nvCxnSpPr>
        <p:spPr>
          <a:xfrm>
            <a:off x="7891115" y="221033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/>
          <p:cNvCxnSpPr/>
          <p:nvPr/>
        </p:nvCxnSpPr>
        <p:spPr>
          <a:xfrm>
            <a:off x="8557867" y="221032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Google Shape;599;p41"/>
          <p:cNvSpPr txBox="1"/>
          <p:nvPr/>
        </p:nvSpPr>
        <p:spPr>
          <a:xfrm>
            <a:off x="6719366" y="1806509"/>
            <a:ext cx="4394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8" name="Google Shape;563;p40"/>
          <p:cNvSpPr/>
          <p:nvPr/>
        </p:nvSpPr>
        <p:spPr>
          <a:xfrm>
            <a:off x="7248017" y="983477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599;p41"/>
          <p:cNvSpPr txBox="1"/>
          <p:nvPr/>
        </p:nvSpPr>
        <p:spPr>
          <a:xfrm>
            <a:off x="7262138" y="968852"/>
            <a:ext cx="14910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Red meat freq.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0" name="Google Shape;599;p41"/>
          <p:cNvSpPr txBox="1"/>
          <p:nvPr/>
        </p:nvSpPr>
        <p:spPr>
          <a:xfrm>
            <a:off x="6697862" y="1432097"/>
            <a:ext cx="476166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1000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31" name="Conector recto 130"/>
          <p:cNvCxnSpPr/>
          <p:nvPr/>
        </p:nvCxnSpPr>
        <p:spPr>
          <a:xfrm>
            <a:off x="7672037" y="221032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cto 131"/>
          <p:cNvCxnSpPr/>
          <p:nvPr/>
        </p:nvCxnSpPr>
        <p:spPr>
          <a:xfrm>
            <a:off x="8114949" y="2208940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cto 132"/>
          <p:cNvCxnSpPr/>
          <p:nvPr/>
        </p:nvCxnSpPr>
        <p:spPr>
          <a:xfrm>
            <a:off x="8331644" y="2207608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ángulo 133"/>
          <p:cNvSpPr/>
          <p:nvPr/>
        </p:nvSpPr>
        <p:spPr>
          <a:xfrm>
            <a:off x="7353637" y="2183093"/>
            <a:ext cx="194578" cy="646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5" name="Rectángulo 134"/>
          <p:cNvSpPr/>
          <p:nvPr/>
        </p:nvSpPr>
        <p:spPr>
          <a:xfrm>
            <a:off x="7577360" y="1969766"/>
            <a:ext cx="194578" cy="27835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6" name="Rectángulo 135"/>
          <p:cNvSpPr/>
          <p:nvPr/>
        </p:nvSpPr>
        <p:spPr>
          <a:xfrm>
            <a:off x="7799371" y="1272393"/>
            <a:ext cx="194578" cy="97572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7" name="Rectángulo 136"/>
          <p:cNvSpPr/>
          <p:nvPr/>
        </p:nvSpPr>
        <p:spPr>
          <a:xfrm>
            <a:off x="8022770" y="1424954"/>
            <a:ext cx="194578" cy="8238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8" name="Rectángulo 137"/>
          <p:cNvSpPr/>
          <p:nvPr/>
        </p:nvSpPr>
        <p:spPr>
          <a:xfrm>
            <a:off x="8244669" y="1724499"/>
            <a:ext cx="194578" cy="52322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9" name="Rectángulo 138"/>
          <p:cNvSpPr/>
          <p:nvPr/>
        </p:nvSpPr>
        <p:spPr>
          <a:xfrm>
            <a:off x="8468031" y="2193321"/>
            <a:ext cx="194578" cy="5550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0" name="Google Shape;599;p41"/>
          <p:cNvSpPr txBox="1"/>
          <p:nvPr/>
        </p:nvSpPr>
        <p:spPr>
          <a:xfrm rot="16200000">
            <a:off x="7106923" y="2482123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Daily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1" name="Google Shape;599;p41"/>
          <p:cNvSpPr txBox="1"/>
          <p:nvPr/>
        </p:nvSpPr>
        <p:spPr>
          <a:xfrm rot="16200000">
            <a:off x="7333577" y="2489862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Never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2" name="Google Shape;599;p41"/>
          <p:cNvSpPr txBox="1"/>
          <p:nvPr/>
        </p:nvSpPr>
        <p:spPr>
          <a:xfrm rot="16200000">
            <a:off x="7425745" y="2654798"/>
            <a:ext cx="92400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Occasionally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3" name="Google Shape;599;p41"/>
          <p:cNvSpPr txBox="1"/>
          <p:nvPr/>
        </p:nvSpPr>
        <p:spPr>
          <a:xfrm rot="16200000">
            <a:off x="7783772" y="2474622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Rarely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4" name="Google Shape;599;p41"/>
          <p:cNvSpPr txBox="1"/>
          <p:nvPr/>
        </p:nvSpPr>
        <p:spPr>
          <a:xfrm rot="16200000">
            <a:off x="7973945" y="2562499"/>
            <a:ext cx="7241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Regularly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5" name="Google Shape;599;p41"/>
          <p:cNvSpPr txBox="1"/>
          <p:nvPr/>
        </p:nvSpPr>
        <p:spPr>
          <a:xfrm rot="16200000">
            <a:off x="8122721" y="2616235"/>
            <a:ext cx="87727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Unspecified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47" name="Conector recto 146"/>
          <p:cNvCxnSpPr/>
          <p:nvPr/>
        </p:nvCxnSpPr>
        <p:spPr>
          <a:xfrm>
            <a:off x="653965" y="3704146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ángulo 147"/>
          <p:cNvSpPr/>
          <p:nvPr/>
        </p:nvSpPr>
        <p:spPr>
          <a:xfrm>
            <a:off x="775409" y="3020720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9" name="Conector recto 148"/>
          <p:cNvCxnSpPr/>
          <p:nvPr/>
        </p:nvCxnSpPr>
        <p:spPr>
          <a:xfrm>
            <a:off x="973202" y="4002859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cto 149"/>
          <p:cNvCxnSpPr/>
          <p:nvPr/>
        </p:nvCxnSpPr>
        <p:spPr>
          <a:xfrm>
            <a:off x="1418507" y="4002857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cto 150"/>
          <p:cNvCxnSpPr/>
          <p:nvPr/>
        </p:nvCxnSpPr>
        <p:spPr>
          <a:xfrm>
            <a:off x="2085259" y="4002849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Google Shape;599;p41"/>
          <p:cNvSpPr txBox="1"/>
          <p:nvPr/>
        </p:nvSpPr>
        <p:spPr>
          <a:xfrm>
            <a:off x="246758" y="3599032"/>
            <a:ext cx="4394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3" name="Google Shape;563;p40"/>
          <p:cNvSpPr/>
          <p:nvPr/>
        </p:nvSpPr>
        <p:spPr>
          <a:xfrm>
            <a:off x="775409" y="2776000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599;p41"/>
          <p:cNvSpPr txBox="1"/>
          <p:nvPr/>
        </p:nvSpPr>
        <p:spPr>
          <a:xfrm>
            <a:off x="789530" y="2761375"/>
            <a:ext cx="14910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Sleep duration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55" name="Conector recto 154"/>
          <p:cNvCxnSpPr/>
          <p:nvPr/>
        </p:nvCxnSpPr>
        <p:spPr>
          <a:xfrm>
            <a:off x="1199429" y="4002849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cto 155"/>
          <p:cNvCxnSpPr/>
          <p:nvPr/>
        </p:nvCxnSpPr>
        <p:spPr>
          <a:xfrm>
            <a:off x="1642341" y="4001463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cto 156"/>
          <p:cNvCxnSpPr/>
          <p:nvPr/>
        </p:nvCxnSpPr>
        <p:spPr>
          <a:xfrm>
            <a:off x="1859036" y="4000131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ángulo 157"/>
          <p:cNvSpPr/>
          <p:nvPr/>
        </p:nvSpPr>
        <p:spPr>
          <a:xfrm>
            <a:off x="881029" y="3823545"/>
            <a:ext cx="194578" cy="2166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9" name="Rectángulo 158"/>
          <p:cNvSpPr/>
          <p:nvPr/>
        </p:nvSpPr>
        <p:spPr>
          <a:xfrm>
            <a:off x="1104752" y="3235709"/>
            <a:ext cx="194578" cy="8049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0" name="Rectángulo 159"/>
          <p:cNvSpPr/>
          <p:nvPr/>
        </p:nvSpPr>
        <p:spPr>
          <a:xfrm>
            <a:off x="1326763" y="3153645"/>
            <a:ext cx="194578" cy="886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1" name="Rectángulo 160"/>
          <p:cNvSpPr/>
          <p:nvPr/>
        </p:nvSpPr>
        <p:spPr>
          <a:xfrm>
            <a:off x="1550162" y="3599032"/>
            <a:ext cx="194578" cy="442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2" name="Rectángulo 161"/>
          <p:cNvSpPr/>
          <p:nvPr/>
        </p:nvSpPr>
        <p:spPr>
          <a:xfrm>
            <a:off x="1772061" y="3974906"/>
            <a:ext cx="194578" cy="653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3" name="Rectángulo 162"/>
          <p:cNvSpPr/>
          <p:nvPr/>
        </p:nvSpPr>
        <p:spPr>
          <a:xfrm>
            <a:off x="1995423" y="3985844"/>
            <a:ext cx="194578" cy="555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4" name="Google Shape;599;p41"/>
          <p:cNvSpPr txBox="1"/>
          <p:nvPr/>
        </p:nvSpPr>
        <p:spPr>
          <a:xfrm rot="16200000">
            <a:off x="579868" y="4329093"/>
            <a:ext cx="77602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5-6 </a:t>
            </a: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hours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5" name="Google Shape;599;p41"/>
          <p:cNvSpPr txBox="1"/>
          <p:nvPr/>
        </p:nvSpPr>
        <p:spPr>
          <a:xfrm rot="16200000">
            <a:off x="810392" y="4332962"/>
            <a:ext cx="7682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6-7 </a:t>
            </a: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hours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6" name="Google Shape;599;p41"/>
          <p:cNvSpPr txBox="1"/>
          <p:nvPr/>
        </p:nvSpPr>
        <p:spPr>
          <a:xfrm rot="16200000">
            <a:off x="1049246" y="4351211"/>
            <a:ext cx="731787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7-8 </a:t>
            </a: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hours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7" name="Google Shape;599;p41"/>
          <p:cNvSpPr txBox="1"/>
          <p:nvPr/>
        </p:nvSpPr>
        <p:spPr>
          <a:xfrm rot="16200000">
            <a:off x="1118759" y="4459551"/>
            <a:ext cx="1051944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8 o more </a:t>
            </a: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hours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8" name="Google Shape;599;p41"/>
          <p:cNvSpPr txBox="1"/>
          <p:nvPr/>
        </p:nvSpPr>
        <p:spPr>
          <a:xfrm rot="16200000">
            <a:off x="1501337" y="4355022"/>
            <a:ext cx="7241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Less</a:t>
            </a:r>
            <a:r>
              <a:rPr lang="es-ES" sz="1000" dirty="0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 tan 5 </a:t>
            </a: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hours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9" name="Google Shape;599;p41"/>
          <p:cNvSpPr txBox="1"/>
          <p:nvPr/>
        </p:nvSpPr>
        <p:spPr>
          <a:xfrm rot="16200000">
            <a:off x="1650113" y="4408758"/>
            <a:ext cx="87727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Unspecified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70" name="Conector recto 169"/>
          <p:cNvCxnSpPr/>
          <p:nvPr/>
        </p:nvCxnSpPr>
        <p:spPr>
          <a:xfrm>
            <a:off x="661165" y="3339994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Google Shape;599;p41"/>
          <p:cNvSpPr txBox="1"/>
          <p:nvPr/>
        </p:nvSpPr>
        <p:spPr>
          <a:xfrm>
            <a:off x="210062" y="3227737"/>
            <a:ext cx="476166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1000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72" name="Conector recto 171"/>
          <p:cNvCxnSpPr/>
          <p:nvPr/>
        </p:nvCxnSpPr>
        <p:spPr>
          <a:xfrm>
            <a:off x="2784739" y="3329367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172"/>
          <p:cNvCxnSpPr/>
          <p:nvPr/>
        </p:nvCxnSpPr>
        <p:spPr>
          <a:xfrm>
            <a:off x="2783539" y="3710943"/>
            <a:ext cx="242887" cy="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ángulo 173"/>
          <p:cNvSpPr/>
          <p:nvPr/>
        </p:nvSpPr>
        <p:spPr>
          <a:xfrm>
            <a:off x="2904983" y="3027517"/>
            <a:ext cx="1507313" cy="10239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5" name="Conector recto 174"/>
          <p:cNvCxnSpPr/>
          <p:nvPr/>
        </p:nvCxnSpPr>
        <p:spPr>
          <a:xfrm>
            <a:off x="3102776" y="400965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ctor recto 175"/>
          <p:cNvCxnSpPr/>
          <p:nvPr/>
        </p:nvCxnSpPr>
        <p:spPr>
          <a:xfrm>
            <a:off x="3548081" y="4009654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cto 176"/>
          <p:cNvCxnSpPr/>
          <p:nvPr/>
        </p:nvCxnSpPr>
        <p:spPr>
          <a:xfrm>
            <a:off x="4214833" y="400964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Google Shape;599;p41"/>
          <p:cNvSpPr txBox="1"/>
          <p:nvPr/>
        </p:nvSpPr>
        <p:spPr>
          <a:xfrm>
            <a:off x="2376332" y="3567729"/>
            <a:ext cx="4394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500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9" name="Google Shape;563;p40"/>
          <p:cNvSpPr/>
          <p:nvPr/>
        </p:nvSpPr>
        <p:spPr>
          <a:xfrm>
            <a:off x="2904983" y="2782797"/>
            <a:ext cx="1507313" cy="224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599;p41"/>
          <p:cNvSpPr txBox="1"/>
          <p:nvPr/>
        </p:nvSpPr>
        <p:spPr>
          <a:xfrm>
            <a:off x="2919104" y="2768172"/>
            <a:ext cx="1491098" cy="25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Exercise frequency</a:t>
            </a:r>
            <a:endParaRPr sz="1200" i="1"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81" name="Conector recto 180"/>
          <p:cNvCxnSpPr/>
          <p:nvPr/>
        </p:nvCxnSpPr>
        <p:spPr>
          <a:xfrm>
            <a:off x="3329003" y="4009646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recto 181"/>
          <p:cNvCxnSpPr/>
          <p:nvPr/>
        </p:nvCxnSpPr>
        <p:spPr>
          <a:xfrm>
            <a:off x="3771915" y="4008260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recto 182"/>
          <p:cNvCxnSpPr/>
          <p:nvPr/>
        </p:nvCxnSpPr>
        <p:spPr>
          <a:xfrm>
            <a:off x="3988610" y="4006928"/>
            <a:ext cx="0" cy="165600"/>
          </a:xfrm>
          <a:prstGeom prst="line">
            <a:avLst/>
          </a:prstGeom>
          <a:ln w="9525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ángulo 183"/>
          <p:cNvSpPr/>
          <p:nvPr/>
        </p:nvSpPr>
        <p:spPr>
          <a:xfrm>
            <a:off x="3010603" y="3651318"/>
            <a:ext cx="194578" cy="3957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5" name="Rectángulo 184"/>
          <p:cNvSpPr/>
          <p:nvPr/>
        </p:nvSpPr>
        <p:spPr>
          <a:xfrm>
            <a:off x="3234326" y="3936806"/>
            <a:ext cx="194578" cy="1106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6" name="Rectángulo 185"/>
          <p:cNvSpPr/>
          <p:nvPr/>
        </p:nvSpPr>
        <p:spPr>
          <a:xfrm>
            <a:off x="3456337" y="3523819"/>
            <a:ext cx="194578" cy="5236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7" name="Rectángulo 186"/>
          <p:cNvSpPr/>
          <p:nvPr/>
        </p:nvSpPr>
        <p:spPr>
          <a:xfrm>
            <a:off x="3679736" y="3744020"/>
            <a:ext cx="194578" cy="3041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8" name="Rectángulo 187"/>
          <p:cNvSpPr/>
          <p:nvPr/>
        </p:nvSpPr>
        <p:spPr>
          <a:xfrm>
            <a:off x="3901635" y="3189637"/>
            <a:ext cx="194578" cy="8574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9" name="Rectángulo 188"/>
          <p:cNvSpPr/>
          <p:nvPr/>
        </p:nvSpPr>
        <p:spPr>
          <a:xfrm>
            <a:off x="4124997" y="3992641"/>
            <a:ext cx="194578" cy="55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0" name="Google Shape;599;p41"/>
          <p:cNvSpPr txBox="1"/>
          <p:nvPr/>
        </p:nvSpPr>
        <p:spPr>
          <a:xfrm rot="16200000">
            <a:off x="2763889" y="4281443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Daily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1" name="Google Shape;599;p41"/>
          <p:cNvSpPr txBox="1"/>
          <p:nvPr/>
        </p:nvSpPr>
        <p:spPr>
          <a:xfrm rot="16200000">
            <a:off x="2990543" y="4289182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Never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2" name="Google Shape;599;p41"/>
          <p:cNvSpPr txBox="1"/>
          <p:nvPr/>
        </p:nvSpPr>
        <p:spPr>
          <a:xfrm rot="16200000">
            <a:off x="3082711" y="4454118"/>
            <a:ext cx="924005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Occasionally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3" name="Google Shape;599;p41"/>
          <p:cNvSpPr txBox="1"/>
          <p:nvPr/>
        </p:nvSpPr>
        <p:spPr>
          <a:xfrm rot="16200000">
            <a:off x="3440738" y="4273942"/>
            <a:ext cx="66713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Rarely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4" name="Google Shape;599;p41"/>
          <p:cNvSpPr txBox="1"/>
          <p:nvPr/>
        </p:nvSpPr>
        <p:spPr>
          <a:xfrm rot="16200000">
            <a:off x="3630911" y="4361819"/>
            <a:ext cx="724170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Regularly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5" name="Google Shape;599;p41"/>
          <p:cNvSpPr txBox="1"/>
          <p:nvPr/>
        </p:nvSpPr>
        <p:spPr>
          <a:xfrm rot="16200000">
            <a:off x="3779687" y="4415555"/>
            <a:ext cx="877272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err="1" smtClean="0">
                <a:solidFill>
                  <a:schemeClr val="tx1">
                    <a:lumMod val="9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Unspecified</a:t>
            </a:r>
            <a:endParaRPr sz="1000" dirty="0">
              <a:solidFill>
                <a:schemeClr val="tx1">
                  <a:lumMod val="9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6" name="Google Shape;599;p41"/>
          <p:cNvSpPr txBox="1"/>
          <p:nvPr/>
        </p:nvSpPr>
        <p:spPr>
          <a:xfrm>
            <a:off x="2328197" y="3235709"/>
            <a:ext cx="476166" cy="22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00" dirty="0" smtClean="0">
                <a:solidFill>
                  <a:schemeClr val="accent1">
                    <a:lumMod val="1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1000</a:t>
            </a:r>
            <a:endParaRPr sz="1000" dirty="0">
              <a:solidFill>
                <a:schemeClr val="accent1">
                  <a:lumMod val="1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197" name="Conector recto 196"/>
          <p:cNvCxnSpPr/>
          <p:nvPr/>
        </p:nvCxnSpPr>
        <p:spPr>
          <a:xfrm>
            <a:off x="994794" y="1753506"/>
            <a:ext cx="1087200" cy="0"/>
          </a:xfrm>
          <a:prstGeom prst="line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38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0"/>
    </mc:Choice>
    <mc:Fallback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5" grpId="0"/>
      <p:bldP spid="20" grpId="0" animBg="1"/>
      <p:bldP spid="21" grpId="0"/>
      <p:bldP spid="42" grpId="0"/>
      <p:bldP spid="44" grpId="0"/>
      <p:bldP spid="46" grpId="0" animBg="1"/>
      <p:bldP spid="52" grpId="0" animBg="1"/>
      <p:bldP spid="56" grpId="0" animBg="1"/>
      <p:bldP spid="61" grpId="0"/>
      <p:bldP spid="62" grpId="0"/>
      <p:bldP spid="63" grpId="0"/>
      <p:bldP spid="64" grpId="0"/>
      <p:bldP spid="66" grpId="0" animBg="1"/>
      <p:bldP spid="67" grpId="0"/>
      <p:bldP spid="68" grpId="0"/>
      <p:bldP spid="69" grpId="0" animBg="1"/>
      <p:bldP spid="70" grpId="0" animBg="1"/>
      <p:bldP spid="92" grpId="0" animBg="1"/>
      <p:bldP spid="97" grpId="0"/>
      <p:bldP spid="101" grpId="0" animBg="1"/>
      <p:bldP spid="102" grpId="0"/>
      <p:bldP spid="105" grpId="0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/>
      <p:bldP spid="118" grpId="0"/>
      <p:bldP spid="119" grpId="0"/>
      <p:bldP spid="120" grpId="0"/>
      <p:bldP spid="123" grpId="0" animBg="1"/>
      <p:bldP spid="127" grpId="0"/>
      <p:bldP spid="128" grpId="0" animBg="1"/>
      <p:bldP spid="129" grpId="0"/>
      <p:bldP spid="130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/>
      <p:bldP spid="142" grpId="0"/>
      <p:bldP spid="143" grpId="0"/>
      <p:bldP spid="144" grpId="0"/>
      <p:bldP spid="145" grpId="0"/>
      <p:bldP spid="148" grpId="0" animBg="1"/>
      <p:bldP spid="152" grpId="0"/>
      <p:bldP spid="153" grpId="0" animBg="1"/>
      <p:bldP spid="154" grpId="0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/>
      <p:bldP spid="165" grpId="0"/>
      <p:bldP spid="166" grpId="0"/>
      <p:bldP spid="167" grpId="0"/>
      <p:bldP spid="168" grpId="0"/>
      <p:bldP spid="169" grpId="0"/>
      <p:bldP spid="171" grpId="0"/>
      <p:bldP spid="174" grpId="0" animBg="1"/>
      <p:bldP spid="178" grpId="0"/>
      <p:bldP spid="179" grpId="0" animBg="1"/>
      <p:bldP spid="180" grpId="0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/>
      <p:bldP spid="191" grpId="0"/>
      <p:bldP spid="192" grpId="0"/>
      <p:bldP spid="193" grpId="0"/>
      <p:bldP spid="194" grpId="0"/>
      <p:bldP spid="195" grpId="0"/>
      <p:bldP spid="1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Conector recto 82"/>
          <p:cNvCxnSpPr/>
          <p:nvPr/>
        </p:nvCxnSpPr>
        <p:spPr>
          <a:xfrm>
            <a:off x="6180000" y="3814552"/>
            <a:ext cx="10512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6180000" y="1998843"/>
            <a:ext cx="10512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6172800" y="1163643"/>
            <a:ext cx="10512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6178800" y="2912043"/>
            <a:ext cx="10512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2140834" y="944100"/>
            <a:ext cx="0" cy="388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>
            <a:off x="3878434" y="946500"/>
            <a:ext cx="0" cy="388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3024034" y="948900"/>
            <a:ext cx="0" cy="388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5648434" y="945300"/>
            <a:ext cx="0" cy="388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4736434" y="947700"/>
            <a:ext cx="0" cy="388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370;p31"/>
          <p:cNvSpPr txBox="1">
            <a:spLocks/>
          </p:cNvSpPr>
          <p:nvPr/>
        </p:nvSpPr>
        <p:spPr>
          <a:xfrm>
            <a:off x="716774" y="378009"/>
            <a:ext cx="4599505" cy="75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SemiBold"/>
              <a:buNone/>
              <a:defRPr sz="24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ko SemiBold"/>
              <a:buNone/>
              <a:defRPr sz="1800" b="0" i="0" u="none" strike="noStrike" cap="none">
                <a:solidFill>
                  <a:schemeClr val="dk1"/>
                </a:solidFill>
                <a:latin typeface="Teko SemiBold"/>
                <a:ea typeface="Teko SemiBold"/>
                <a:cs typeface="Teko SemiBold"/>
                <a:sym typeface="Teko SemiBold"/>
              </a:defRPr>
            </a:lvl9pPr>
          </a:lstStyle>
          <a:p>
            <a:pPr algn="l"/>
            <a:r>
              <a:rPr lang="es-ES" dirty="0" smtClean="0"/>
              <a:t>ENFERMEDADES MENTALES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2145600" y="1166400"/>
            <a:ext cx="292869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438469" y="1166400"/>
            <a:ext cx="2911131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Google Shape;599;p41"/>
          <p:cNvSpPr txBox="1"/>
          <p:nvPr/>
        </p:nvSpPr>
        <p:spPr>
          <a:xfrm>
            <a:off x="2079258" y="1210800"/>
            <a:ext cx="394372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17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" name="Google Shape;599;p41"/>
          <p:cNvSpPr txBox="1"/>
          <p:nvPr/>
        </p:nvSpPr>
        <p:spPr>
          <a:xfrm>
            <a:off x="4285842" y="1210200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2655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" name="Google Shape;599;p41"/>
          <p:cNvSpPr txBox="1"/>
          <p:nvPr/>
        </p:nvSpPr>
        <p:spPr>
          <a:xfrm>
            <a:off x="447103" y="1203454"/>
            <a:ext cx="164695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Anorexia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146303" y="1670100"/>
            <a:ext cx="342566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2488869" y="1670081"/>
            <a:ext cx="2860731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Google Shape;599;p41"/>
          <p:cNvSpPr txBox="1"/>
          <p:nvPr/>
        </p:nvSpPr>
        <p:spPr>
          <a:xfrm>
            <a:off x="2095200" y="1714500"/>
            <a:ext cx="411103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7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Google Shape;599;p41"/>
          <p:cNvSpPr txBox="1"/>
          <p:nvPr/>
        </p:nvSpPr>
        <p:spPr>
          <a:xfrm>
            <a:off x="4286545" y="1713900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2645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" name="Google Shape;599;p41"/>
          <p:cNvSpPr txBox="1"/>
          <p:nvPr/>
        </p:nvSpPr>
        <p:spPr>
          <a:xfrm>
            <a:off x="448701" y="1713900"/>
            <a:ext cx="164695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Bipolar disorder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146800" y="2175600"/>
            <a:ext cx="342069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2488869" y="2175581"/>
            <a:ext cx="2795931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Google Shape;599;p41"/>
          <p:cNvSpPr txBox="1"/>
          <p:nvPr/>
        </p:nvSpPr>
        <p:spPr>
          <a:xfrm>
            <a:off x="2095697" y="2220000"/>
            <a:ext cx="411103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28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" name="Google Shape;599;p41"/>
          <p:cNvSpPr txBox="1"/>
          <p:nvPr/>
        </p:nvSpPr>
        <p:spPr>
          <a:xfrm>
            <a:off x="4285841" y="2220000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2644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145600" y="2679300"/>
            <a:ext cx="753634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Google Shape;599;p41"/>
          <p:cNvSpPr txBox="1"/>
          <p:nvPr/>
        </p:nvSpPr>
        <p:spPr>
          <a:xfrm>
            <a:off x="2096400" y="2723700"/>
            <a:ext cx="5040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305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899234" y="2679300"/>
            <a:ext cx="2385566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Google Shape;599;p41"/>
          <p:cNvSpPr txBox="1"/>
          <p:nvPr/>
        </p:nvSpPr>
        <p:spPr>
          <a:xfrm>
            <a:off x="4287745" y="2723100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2367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" name="Google Shape;599;p41"/>
          <p:cNvSpPr txBox="1"/>
          <p:nvPr/>
        </p:nvSpPr>
        <p:spPr>
          <a:xfrm>
            <a:off x="451098" y="2174255"/>
            <a:ext cx="164695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Bulimia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3" name="Google Shape;599;p41"/>
          <p:cNvSpPr txBox="1"/>
          <p:nvPr/>
        </p:nvSpPr>
        <p:spPr>
          <a:xfrm>
            <a:off x="451055" y="2679300"/>
            <a:ext cx="164695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Depression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141538" y="3184588"/>
            <a:ext cx="468000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2608835" y="3184569"/>
            <a:ext cx="2671200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Google Shape;599;p41"/>
          <p:cNvSpPr txBox="1"/>
          <p:nvPr/>
        </p:nvSpPr>
        <p:spPr>
          <a:xfrm>
            <a:off x="2090435" y="3228988"/>
            <a:ext cx="411103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41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" name="Google Shape;599;p41"/>
          <p:cNvSpPr txBox="1"/>
          <p:nvPr/>
        </p:nvSpPr>
        <p:spPr>
          <a:xfrm>
            <a:off x="4281780" y="3228388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2631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142035" y="3682888"/>
            <a:ext cx="232799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2374834" y="3682869"/>
            <a:ext cx="2905201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Google Shape;599;p41"/>
          <p:cNvSpPr txBox="1"/>
          <p:nvPr/>
        </p:nvSpPr>
        <p:spPr>
          <a:xfrm>
            <a:off x="2054932" y="3727288"/>
            <a:ext cx="383537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10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1" name="Google Shape;599;p41"/>
          <p:cNvSpPr txBox="1"/>
          <p:nvPr/>
        </p:nvSpPr>
        <p:spPr>
          <a:xfrm>
            <a:off x="4281076" y="3727288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2662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140835" y="4193788"/>
            <a:ext cx="270034" cy="4608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2401231" y="4193788"/>
            <a:ext cx="2869166" cy="460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Google Shape;599;p41"/>
          <p:cNvSpPr txBox="1"/>
          <p:nvPr/>
        </p:nvSpPr>
        <p:spPr>
          <a:xfrm>
            <a:off x="2077236" y="4238188"/>
            <a:ext cx="382834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1</a:t>
            </a: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5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" name="Google Shape;599;p41"/>
          <p:cNvSpPr txBox="1"/>
          <p:nvPr/>
        </p:nvSpPr>
        <p:spPr>
          <a:xfrm>
            <a:off x="4282980" y="4237588"/>
            <a:ext cx="98385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2657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6" name="Google Shape;599;p41"/>
          <p:cNvSpPr txBox="1"/>
          <p:nvPr/>
        </p:nvSpPr>
        <p:spPr>
          <a:xfrm>
            <a:off x="82555" y="3228369"/>
            <a:ext cx="2015079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Post traumatic stress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7" name="Google Shape;599;p41"/>
          <p:cNvSpPr txBox="1"/>
          <p:nvPr/>
        </p:nvSpPr>
        <p:spPr>
          <a:xfrm>
            <a:off x="448701" y="3727288"/>
            <a:ext cx="164695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Schizophrenia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8" name="Google Shape;599;p41"/>
          <p:cNvSpPr txBox="1"/>
          <p:nvPr/>
        </p:nvSpPr>
        <p:spPr>
          <a:xfrm>
            <a:off x="447103" y="4236243"/>
            <a:ext cx="1646958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Substance abuse</a:t>
            </a:r>
            <a:endParaRPr dirty="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5286000" y="1166400"/>
            <a:ext cx="363136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/>
          <p:cNvSpPr/>
          <p:nvPr/>
        </p:nvSpPr>
        <p:spPr>
          <a:xfrm>
            <a:off x="5282433" y="1670700"/>
            <a:ext cx="366703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/>
          <p:cNvSpPr/>
          <p:nvPr/>
        </p:nvSpPr>
        <p:spPr>
          <a:xfrm>
            <a:off x="5279966" y="2175581"/>
            <a:ext cx="374966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/>
          <p:cNvSpPr/>
          <p:nvPr/>
        </p:nvSpPr>
        <p:spPr>
          <a:xfrm>
            <a:off x="5279966" y="2680250"/>
            <a:ext cx="374966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48"/>
          <p:cNvSpPr/>
          <p:nvPr/>
        </p:nvSpPr>
        <p:spPr>
          <a:xfrm>
            <a:off x="5279966" y="3184569"/>
            <a:ext cx="374966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Rectángulo 49"/>
          <p:cNvSpPr/>
          <p:nvPr/>
        </p:nvSpPr>
        <p:spPr>
          <a:xfrm>
            <a:off x="5271428" y="3682869"/>
            <a:ext cx="377006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5271428" y="4192443"/>
            <a:ext cx="377006" cy="46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/>
          <p:cNvSpPr/>
          <p:nvPr/>
        </p:nvSpPr>
        <p:spPr>
          <a:xfrm>
            <a:off x="6382800" y="3052500"/>
            <a:ext cx="666000" cy="1601003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5" name="Conector recto 54"/>
          <p:cNvCxnSpPr/>
          <p:nvPr/>
        </p:nvCxnSpPr>
        <p:spPr>
          <a:xfrm>
            <a:off x="6184800" y="4653243"/>
            <a:ext cx="1051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oogle Shape;599;p41"/>
          <p:cNvSpPr txBox="1"/>
          <p:nvPr/>
        </p:nvSpPr>
        <p:spPr>
          <a:xfrm>
            <a:off x="6382799" y="4005843"/>
            <a:ext cx="666001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2334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6382800" y="1166399"/>
            <a:ext cx="666000" cy="18743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Google Shape;599;p41"/>
          <p:cNvSpPr txBox="1"/>
          <p:nvPr/>
        </p:nvSpPr>
        <p:spPr>
          <a:xfrm>
            <a:off x="6379242" y="1073290"/>
            <a:ext cx="662124" cy="388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rPr>
              <a:t>2</a:t>
            </a:r>
            <a:endParaRPr dirty="0">
              <a:solidFill>
                <a:schemeClr val="accent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6382800" y="1344750"/>
            <a:ext cx="666000" cy="20995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Google Shape;599;p41"/>
          <p:cNvSpPr txBox="1"/>
          <p:nvPr/>
        </p:nvSpPr>
        <p:spPr>
          <a:xfrm>
            <a:off x="6380443" y="1268890"/>
            <a:ext cx="660924" cy="388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accent4">
                    <a:lumMod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6</a:t>
            </a:r>
            <a:endParaRPr dirty="0">
              <a:solidFill>
                <a:schemeClr val="accent4">
                  <a:lumMod val="7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6382800" y="1555356"/>
            <a:ext cx="666000" cy="25684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Google Shape;599;p41"/>
          <p:cNvSpPr txBox="1"/>
          <p:nvPr/>
        </p:nvSpPr>
        <p:spPr>
          <a:xfrm>
            <a:off x="6375365" y="1504854"/>
            <a:ext cx="679201" cy="388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7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6382800" y="1812202"/>
            <a:ext cx="666000" cy="5393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Google Shape;599;p41"/>
          <p:cNvSpPr txBox="1"/>
          <p:nvPr/>
        </p:nvSpPr>
        <p:spPr>
          <a:xfrm>
            <a:off x="6382799" y="1894267"/>
            <a:ext cx="666001" cy="388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65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384722" y="2346220"/>
            <a:ext cx="666000" cy="7062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Google Shape;599;p41"/>
          <p:cNvSpPr txBox="1"/>
          <p:nvPr/>
        </p:nvSpPr>
        <p:spPr>
          <a:xfrm>
            <a:off x="6382799" y="2499380"/>
            <a:ext cx="666001" cy="388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258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68" name="Google Shape;604;p41"/>
          <p:cNvSpPr/>
          <p:nvPr/>
        </p:nvSpPr>
        <p:spPr>
          <a:xfrm>
            <a:off x="7404956" y="1948161"/>
            <a:ext cx="180164" cy="192676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599;p41"/>
          <p:cNvSpPr txBox="1"/>
          <p:nvPr/>
        </p:nvSpPr>
        <p:spPr>
          <a:xfrm>
            <a:off x="7532794" y="1857899"/>
            <a:ext cx="122531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Manifiesta 5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" name="Google Shape;604;p41"/>
          <p:cNvSpPr/>
          <p:nvPr/>
        </p:nvSpPr>
        <p:spPr>
          <a:xfrm>
            <a:off x="7404956" y="2286809"/>
            <a:ext cx="180164" cy="192676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599;p41"/>
          <p:cNvSpPr txBox="1"/>
          <p:nvPr/>
        </p:nvSpPr>
        <p:spPr>
          <a:xfrm>
            <a:off x="7534716" y="2196156"/>
            <a:ext cx="122531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Manifiesta 4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2" name="Google Shape;604;p41"/>
          <p:cNvSpPr/>
          <p:nvPr/>
        </p:nvSpPr>
        <p:spPr>
          <a:xfrm>
            <a:off x="7404956" y="2628109"/>
            <a:ext cx="180164" cy="192676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599;p41"/>
          <p:cNvSpPr txBox="1"/>
          <p:nvPr/>
        </p:nvSpPr>
        <p:spPr>
          <a:xfrm>
            <a:off x="7534717" y="2534804"/>
            <a:ext cx="122531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Manifiesta 3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4" name="Google Shape;604;p41"/>
          <p:cNvSpPr/>
          <p:nvPr/>
        </p:nvSpPr>
        <p:spPr>
          <a:xfrm>
            <a:off x="7404956" y="2966757"/>
            <a:ext cx="180164" cy="192676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599;p41"/>
          <p:cNvSpPr txBox="1"/>
          <p:nvPr/>
        </p:nvSpPr>
        <p:spPr>
          <a:xfrm>
            <a:off x="7534718" y="2885667"/>
            <a:ext cx="122531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Manifiesta 2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6" name="Google Shape;604;p41"/>
          <p:cNvSpPr/>
          <p:nvPr/>
        </p:nvSpPr>
        <p:spPr>
          <a:xfrm>
            <a:off x="7404956" y="3314186"/>
            <a:ext cx="180164" cy="192676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599;p41"/>
          <p:cNvSpPr txBox="1"/>
          <p:nvPr/>
        </p:nvSpPr>
        <p:spPr>
          <a:xfrm>
            <a:off x="7534719" y="3229457"/>
            <a:ext cx="1225315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Manifiesta 1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8" name="Google Shape;604;p41"/>
          <p:cNvSpPr/>
          <p:nvPr/>
        </p:nvSpPr>
        <p:spPr>
          <a:xfrm>
            <a:off x="7404956" y="3652443"/>
            <a:ext cx="180164" cy="192676"/>
          </a:xfrm>
          <a:custGeom>
            <a:avLst/>
            <a:gdLst/>
            <a:ahLst/>
            <a:cxnLst/>
            <a:rect l="l" t="t" r="r" b="b"/>
            <a:pathLst>
              <a:path w="20443" h="20443" extrusionOk="0">
                <a:moveTo>
                  <a:pt x="15900" y="4542"/>
                </a:moveTo>
                <a:lnTo>
                  <a:pt x="15900" y="15900"/>
                </a:lnTo>
                <a:lnTo>
                  <a:pt x="4544" y="15900"/>
                </a:lnTo>
                <a:lnTo>
                  <a:pt x="4544" y="4542"/>
                </a:lnTo>
                <a:close/>
                <a:moveTo>
                  <a:pt x="0" y="0"/>
                </a:moveTo>
                <a:lnTo>
                  <a:pt x="0" y="20443"/>
                </a:lnTo>
                <a:lnTo>
                  <a:pt x="20443" y="20443"/>
                </a:lnTo>
                <a:lnTo>
                  <a:pt x="20443" y="0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599;p41"/>
          <p:cNvSpPr txBox="1"/>
          <p:nvPr/>
        </p:nvSpPr>
        <p:spPr>
          <a:xfrm>
            <a:off x="7585120" y="3562181"/>
            <a:ext cx="1281599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rPr>
              <a:t>No manifiesta</a:t>
            </a:r>
            <a:endParaRPr dirty="0">
              <a:solidFill>
                <a:schemeClr val="tx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84" name="Audio 8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61"/>
    </mc:Choice>
    <mc:Fallback xmlns="">
      <p:transition spd="slow" advTm="8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20" grpId="0"/>
      <p:bldP spid="19" grpId="0" animBg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6" grpId="0" animBg="1"/>
      <p:bldP spid="77" grpId="0"/>
      <p:bldP spid="78" grpId="0" animBg="1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8"/>
          <p:cNvSpPr txBox="1">
            <a:spLocks noGrp="1"/>
          </p:cNvSpPr>
          <p:nvPr>
            <p:ph type="title"/>
          </p:nvPr>
        </p:nvSpPr>
        <p:spPr>
          <a:xfrm>
            <a:off x="716774" y="378000"/>
            <a:ext cx="8427225" cy="55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EVALUACIÓN DE LOS ALGORITMOS DE CLASIFICACIÓN</a:t>
            </a:r>
            <a:endParaRPr dirty="0"/>
          </a:p>
        </p:txBody>
      </p:sp>
      <p:grpSp>
        <p:nvGrpSpPr>
          <p:cNvPr id="506" name="Google Shape;506;p38"/>
          <p:cNvGrpSpPr/>
          <p:nvPr/>
        </p:nvGrpSpPr>
        <p:grpSpPr>
          <a:xfrm>
            <a:off x="721050" y="1589396"/>
            <a:ext cx="1541400" cy="3028154"/>
            <a:chOff x="721050" y="1589396"/>
            <a:chExt cx="1541400" cy="3028154"/>
          </a:xfrm>
        </p:grpSpPr>
        <p:sp>
          <p:nvSpPr>
            <p:cNvPr id="507" name="Google Shape;507;p38"/>
            <p:cNvSpPr/>
            <p:nvPr/>
          </p:nvSpPr>
          <p:spPr>
            <a:xfrm>
              <a:off x="721050" y="1928050"/>
              <a:ext cx="1541400" cy="2689500"/>
            </a:xfrm>
            <a:prstGeom prst="rect">
              <a:avLst/>
            </a:pr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1308904" y="1589396"/>
              <a:ext cx="365692" cy="365725"/>
            </a:xfrm>
            <a:custGeom>
              <a:avLst/>
              <a:gdLst/>
              <a:ahLst/>
              <a:cxnLst/>
              <a:rect l="l" t="t" r="r" b="b"/>
              <a:pathLst>
                <a:path w="20444" h="20443" extrusionOk="0">
                  <a:moveTo>
                    <a:pt x="0" y="0"/>
                  </a:moveTo>
                  <a:lnTo>
                    <a:pt x="0" y="4498"/>
                  </a:lnTo>
                  <a:lnTo>
                    <a:pt x="5724" y="10221"/>
                  </a:lnTo>
                  <a:lnTo>
                    <a:pt x="0" y="15945"/>
                  </a:lnTo>
                  <a:lnTo>
                    <a:pt x="0" y="20443"/>
                  </a:lnTo>
                  <a:lnTo>
                    <a:pt x="4498" y="20443"/>
                  </a:lnTo>
                  <a:lnTo>
                    <a:pt x="10222" y="14719"/>
                  </a:lnTo>
                  <a:lnTo>
                    <a:pt x="15945" y="20443"/>
                  </a:lnTo>
                  <a:lnTo>
                    <a:pt x="20443" y="20443"/>
                  </a:lnTo>
                  <a:lnTo>
                    <a:pt x="20443" y="15945"/>
                  </a:lnTo>
                  <a:lnTo>
                    <a:pt x="14720" y="10221"/>
                  </a:lnTo>
                  <a:lnTo>
                    <a:pt x="20443" y="4498"/>
                  </a:lnTo>
                  <a:lnTo>
                    <a:pt x="20443" y="0"/>
                  </a:lnTo>
                  <a:lnTo>
                    <a:pt x="15945" y="0"/>
                  </a:lnTo>
                  <a:lnTo>
                    <a:pt x="10222" y="5723"/>
                  </a:lnTo>
                  <a:lnTo>
                    <a:pt x="4498" y="0"/>
                  </a:lnTo>
                  <a:close/>
                </a:path>
              </a:pathLst>
            </a:custGeom>
            <a:solidFill>
              <a:srgbClr val="4C1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38"/>
          <p:cNvGrpSpPr/>
          <p:nvPr/>
        </p:nvGrpSpPr>
        <p:grpSpPr>
          <a:xfrm>
            <a:off x="5344800" y="1589409"/>
            <a:ext cx="1541400" cy="3028141"/>
            <a:chOff x="5344800" y="1589409"/>
            <a:chExt cx="1541400" cy="3028141"/>
          </a:xfrm>
        </p:grpSpPr>
        <p:sp>
          <p:nvSpPr>
            <p:cNvPr id="510" name="Google Shape;510;p38"/>
            <p:cNvSpPr/>
            <p:nvPr/>
          </p:nvSpPr>
          <p:spPr>
            <a:xfrm>
              <a:off x="5344800" y="1928050"/>
              <a:ext cx="1541400" cy="2689500"/>
            </a:xfrm>
            <a:prstGeom prst="rect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5932699" y="1589409"/>
              <a:ext cx="365603" cy="365725"/>
            </a:xfrm>
            <a:custGeom>
              <a:avLst/>
              <a:gdLst/>
              <a:ahLst/>
              <a:cxnLst/>
              <a:rect l="l" t="t" r="r" b="b"/>
              <a:pathLst>
                <a:path w="20439" h="20443" extrusionOk="0">
                  <a:moveTo>
                    <a:pt x="15895" y="4544"/>
                  </a:moveTo>
                  <a:lnTo>
                    <a:pt x="15895" y="15901"/>
                  </a:lnTo>
                  <a:lnTo>
                    <a:pt x="4539" y="15901"/>
                  </a:lnTo>
                  <a:lnTo>
                    <a:pt x="4539" y="4544"/>
                  </a:lnTo>
                  <a:close/>
                  <a:moveTo>
                    <a:pt x="0" y="0"/>
                  </a:moveTo>
                  <a:lnTo>
                    <a:pt x="0" y="20443"/>
                  </a:lnTo>
                  <a:lnTo>
                    <a:pt x="20438" y="20443"/>
                  </a:lnTo>
                  <a:lnTo>
                    <a:pt x="20438" y="0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8"/>
          <p:cNvGrpSpPr/>
          <p:nvPr/>
        </p:nvGrpSpPr>
        <p:grpSpPr>
          <a:xfrm>
            <a:off x="3803550" y="1589426"/>
            <a:ext cx="1541400" cy="3028124"/>
            <a:chOff x="3803550" y="1589426"/>
            <a:chExt cx="1541400" cy="3028124"/>
          </a:xfrm>
        </p:grpSpPr>
        <p:sp>
          <p:nvSpPr>
            <p:cNvPr id="513" name="Google Shape;513;p38"/>
            <p:cNvSpPr/>
            <p:nvPr/>
          </p:nvSpPr>
          <p:spPr>
            <a:xfrm>
              <a:off x="3803550" y="1928050"/>
              <a:ext cx="1541400" cy="2689500"/>
            </a:xfrm>
            <a:prstGeom prst="rect">
              <a:avLst/>
            </a:pr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4" name="Google Shape;514;p38"/>
            <p:cNvGrpSpPr/>
            <p:nvPr/>
          </p:nvGrpSpPr>
          <p:grpSpPr>
            <a:xfrm>
              <a:off x="4391418" y="1589426"/>
              <a:ext cx="365665" cy="365662"/>
              <a:chOff x="2954776" y="1173012"/>
              <a:chExt cx="679421" cy="679290"/>
            </a:xfrm>
          </p:grpSpPr>
          <p:sp>
            <p:nvSpPr>
              <p:cNvPr id="515" name="Google Shape;515;p38"/>
              <p:cNvSpPr/>
              <p:nvPr/>
            </p:nvSpPr>
            <p:spPr>
              <a:xfrm>
                <a:off x="3437845" y="1173012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8"/>
              <p:cNvSpPr/>
              <p:nvPr/>
            </p:nvSpPr>
            <p:spPr>
              <a:xfrm>
                <a:off x="2954776" y="1173012"/>
                <a:ext cx="196352" cy="67929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0" y="0"/>
                    </a:moveTo>
                    <a:lnTo>
                      <a:pt x="0" y="20438"/>
                    </a:lnTo>
                    <a:lnTo>
                      <a:pt x="5907" y="20438"/>
                    </a:lnTo>
                    <a:lnTo>
                      <a:pt x="5907" y="0"/>
                    </a:lnTo>
                    <a:close/>
                  </a:path>
                </a:pathLst>
              </a:custGeom>
              <a:solidFill>
                <a:srgbClr val="D5A6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7" name="Google Shape;517;p38"/>
          <p:cNvGrpSpPr/>
          <p:nvPr/>
        </p:nvGrpSpPr>
        <p:grpSpPr>
          <a:xfrm>
            <a:off x="2262300" y="1589426"/>
            <a:ext cx="1541400" cy="3028124"/>
            <a:chOff x="2262300" y="1589426"/>
            <a:chExt cx="1541400" cy="3028124"/>
          </a:xfrm>
        </p:grpSpPr>
        <p:sp>
          <p:nvSpPr>
            <p:cNvPr id="518" name="Google Shape;518;p38"/>
            <p:cNvSpPr/>
            <p:nvPr/>
          </p:nvSpPr>
          <p:spPr>
            <a:xfrm>
              <a:off x="2262300" y="1928050"/>
              <a:ext cx="1541400" cy="268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2980160" y="1589426"/>
              <a:ext cx="105679" cy="365654"/>
            </a:xfrm>
            <a:custGeom>
              <a:avLst/>
              <a:gdLst/>
              <a:ahLst/>
              <a:cxnLst/>
              <a:rect l="l" t="t" r="r" b="b"/>
              <a:pathLst>
                <a:path w="5908" h="20439" extrusionOk="0">
                  <a:moveTo>
                    <a:pt x="0" y="0"/>
                  </a:moveTo>
                  <a:lnTo>
                    <a:pt x="0" y="20438"/>
                  </a:lnTo>
                  <a:lnTo>
                    <a:pt x="5907" y="20438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6886050" y="1589426"/>
            <a:ext cx="1541400" cy="3028124"/>
            <a:chOff x="6886050" y="1589426"/>
            <a:chExt cx="1541400" cy="3028124"/>
          </a:xfrm>
        </p:grpSpPr>
        <p:sp>
          <p:nvSpPr>
            <p:cNvPr id="521" name="Google Shape;521;p38"/>
            <p:cNvSpPr/>
            <p:nvPr/>
          </p:nvSpPr>
          <p:spPr>
            <a:xfrm>
              <a:off x="6886050" y="1928050"/>
              <a:ext cx="1541400" cy="268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38"/>
            <p:cNvGrpSpPr/>
            <p:nvPr/>
          </p:nvGrpSpPr>
          <p:grpSpPr>
            <a:xfrm>
              <a:off x="7213941" y="1589426"/>
              <a:ext cx="885617" cy="365654"/>
              <a:chOff x="7066061" y="1458051"/>
              <a:chExt cx="885617" cy="365654"/>
            </a:xfrm>
          </p:grpSpPr>
          <p:sp>
            <p:nvSpPr>
              <p:cNvPr id="523" name="Google Shape;523;p38"/>
              <p:cNvSpPr/>
              <p:nvPr/>
            </p:nvSpPr>
            <p:spPr>
              <a:xfrm>
                <a:off x="7326049" y="1458051"/>
                <a:ext cx="105679" cy="365654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8"/>
              <p:cNvSpPr/>
              <p:nvPr/>
            </p:nvSpPr>
            <p:spPr>
              <a:xfrm>
                <a:off x="7066061" y="1458051"/>
                <a:ext cx="105679" cy="365654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0" y="0"/>
                    </a:moveTo>
                    <a:lnTo>
                      <a:pt x="0" y="20438"/>
                    </a:lnTo>
                    <a:lnTo>
                      <a:pt x="5907" y="20438"/>
                    </a:lnTo>
                    <a:lnTo>
                      <a:pt x="59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8"/>
              <p:cNvSpPr/>
              <p:nvPr/>
            </p:nvSpPr>
            <p:spPr>
              <a:xfrm>
                <a:off x="7586024" y="1458051"/>
                <a:ext cx="105679" cy="365654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8"/>
              <p:cNvSpPr/>
              <p:nvPr/>
            </p:nvSpPr>
            <p:spPr>
              <a:xfrm>
                <a:off x="7845999" y="1458051"/>
                <a:ext cx="105679" cy="365654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20439" extrusionOk="0">
                    <a:moveTo>
                      <a:pt x="1" y="0"/>
                    </a:moveTo>
                    <a:lnTo>
                      <a:pt x="1" y="20438"/>
                    </a:lnTo>
                    <a:lnTo>
                      <a:pt x="5908" y="20438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7" name="Google Shape;527;p38"/>
          <p:cNvSpPr txBox="1"/>
          <p:nvPr/>
        </p:nvSpPr>
        <p:spPr>
          <a:xfrm rot="16200000">
            <a:off x="2122672" y="3080256"/>
            <a:ext cx="3744912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SUPPORT VECTOR MACHINE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LINEAL</a:t>
            </a:r>
            <a:endParaRPr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528" name="Google Shape;528;p38"/>
          <p:cNvSpPr txBox="1"/>
          <p:nvPr/>
        </p:nvSpPr>
        <p:spPr>
          <a:xfrm rot="16200000">
            <a:off x="5533528" y="3100911"/>
            <a:ext cx="3073816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4C1130"/>
                </a:solidFill>
                <a:latin typeface="Teko"/>
                <a:ea typeface="Teko"/>
                <a:cs typeface="Teko"/>
                <a:sym typeface="Teko"/>
              </a:rPr>
              <a:t>RANDOM FOREST</a:t>
            </a:r>
            <a:endParaRPr sz="1800" dirty="0">
              <a:solidFill>
                <a:srgbClr val="4C113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529" name="Google Shape;529;p38"/>
          <p:cNvSpPr txBox="1"/>
          <p:nvPr/>
        </p:nvSpPr>
        <p:spPr>
          <a:xfrm rot="-5400000">
            <a:off x="-437702" y="3088800"/>
            <a:ext cx="2687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RESAMPLING</a:t>
            </a:r>
            <a:endParaRPr sz="2400"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532" name="Google Shape;532;p38"/>
          <p:cNvSpPr txBox="1"/>
          <p:nvPr/>
        </p:nvSpPr>
        <p:spPr>
          <a:xfrm rot="-5400000">
            <a:off x="1098999" y="3088800"/>
            <a:ext cx="2687201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rgbClr val="4C1130"/>
                </a:solidFill>
                <a:latin typeface="Teko"/>
                <a:ea typeface="Teko"/>
                <a:cs typeface="Teko"/>
                <a:sym typeface="Teko"/>
              </a:rPr>
              <a:t>BOOST DECISION TREE</a:t>
            </a:r>
            <a:endParaRPr sz="1600" dirty="0">
              <a:solidFill>
                <a:srgbClr val="4C113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9" name="Google Shape;527;p38"/>
          <p:cNvSpPr txBox="1"/>
          <p:nvPr/>
        </p:nvSpPr>
        <p:spPr>
          <a:xfrm rot="16200000">
            <a:off x="3661009" y="3076100"/>
            <a:ext cx="3744912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SUPPORT VECTOR MACHINE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POLYNOMIAL</a:t>
            </a:r>
            <a:endParaRPr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1695"/>
    </mc:Choice>
    <mc:Fallback xmlns="">
      <p:transition spd="slow" advTm="2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7" grpId="0"/>
      <p:bldP spid="528" grpId="0"/>
      <p:bldP spid="529" grpId="0"/>
      <p:bldP spid="532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3.8|4.6|3.9|4.3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|4.8|3.7|8.4|4.4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1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9.5|1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1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5.1|2.7|2.9|1|7.2|3.9|5.6|11.9|2.8|5.8|6.4|3|4.8|4.8|2.4|6.3|3.1|2.3|4.4|6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3.9|26.1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9.4|4.2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0.8|11.5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7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7.3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3|3.7|2.7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3.1|2|3.6|2.3|2.3|8.5|1.1|4.9|3.1|4|3.1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.6|3.4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6.2|4.6|7.5|2.9"/>
</p:tagLst>
</file>

<file path=ppt/theme/theme1.xml><?xml version="1.0" encoding="utf-8"?>
<a:theme xmlns:a="http://schemas.openxmlformats.org/drawingml/2006/main" name="Genetic Heritage Breakthrough by Slidesgo">
  <a:themeElements>
    <a:clrScheme name="Simple Light">
      <a:dk1>
        <a:srgbClr val="FFFFFF"/>
      </a:dk1>
      <a:lt1>
        <a:srgbClr val="A64D79"/>
      </a:lt1>
      <a:dk2>
        <a:srgbClr val="C27BA0"/>
      </a:dk2>
      <a:lt2>
        <a:srgbClr val="D5A6BD"/>
      </a:lt2>
      <a:accent1>
        <a:srgbClr val="EAD1DC"/>
      </a:accent1>
      <a:accent2>
        <a:srgbClr val="4C1130"/>
      </a:accent2>
      <a:accent3>
        <a:srgbClr val="741B47"/>
      </a:accent3>
      <a:accent4>
        <a:srgbClr val="A64D79"/>
      </a:accent4>
      <a:accent5>
        <a:srgbClr val="C27BA0"/>
      </a:accent5>
      <a:accent6>
        <a:srgbClr val="D5A6B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1093</Words>
  <Application>Microsoft Office PowerPoint</Application>
  <PresentationFormat>Presentación en pantalla (16:9)</PresentationFormat>
  <Paragraphs>620</Paragraphs>
  <Slides>24</Slides>
  <Notes>24</Notes>
  <HiddenSlides>0</HiddenSlides>
  <MMClips>24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Didact Gothic</vt:lpstr>
      <vt:lpstr>PT Serif</vt:lpstr>
      <vt:lpstr>Roboto Condensed Light</vt:lpstr>
      <vt:lpstr>Teko</vt:lpstr>
      <vt:lpstr>Teko SemiBold</vt:lpstr>
      <vt:lpstr>Thasadith</vt:lpstr>
      <vt:lpstr>Genetic Heritage Breakthrough by Slidesgo</vt:lpstr>
      <vt:lpstr>Image</vt:lpstr>
      <vt:lpstr>Enfermedades mentales y su relación con el microbioma intestinal</vt:lpstr>
      <vt:lpstr>ANÁLISIS DE LOS DATOS</vt:lpstr>
      <vt:lpstr>INTRODUCCIÓN</vt:lpstr>
      <vt:lpstr>PROBLEMÁTICA</vt:lpstr>
      <vt:lpstr>ANÁLISIS DE LOS DATOS</vt:lpstr>
      <vt:lpstr>Presentación de PowerPoint</vt:lpstr>
      <vt:lpstr>Presentación de PowerPoint</vt:lpstr>
      <vt:lpstr>Presentación de PowerPoint</vt:lpstr>
      <vt:lpstr>EVALUACIÓN DE LOS ALGORITMOS DE CLASIFICACIÓN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APLICACIÓN DE SOFTWARE</vt:lpstr>
      <vt:lpstr>Presentación de PowerPoint</vt:lpstr>
      <vt:lpstr>METADATA</vt:lpstr>
      <vt:lpstr>CLASSIFIERS</vt:lpstr>
      <vt:lpstr>RESULTS</vt:lpstr>
      <vt:lpstr>PATIENTS</vt:lpstr>
      <vt:lpstr>PREDICTIONS</vt:lpstr>
      <vt:lpstr>RESULTADOS</vt:lpstr>
      <vt:lpstr>CONCLUSIÓN</vt:lpstr>
      <vt:lpstr>Gracias por su atención!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Enfermedades mentales y su relación con el microbioma intestinal</dc:title>
  <dc:creator>Mimis</dc:creator>
  <cp:lastModifiedBy>Francisco Gutierrez Romero</cp:lastModifiedBy>
  <cp:revision>233</cp:revision>
  <dcterms:modified xsi:type="dcterms:W3CDTF">2020-06-28T16:52:16Z</dcterms:modified>
</cp:coreProperties>
</file>